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379" r:id="rId3"/>
    <p:sldId id="380" r:id="rId4"/>
    <p:sldId id="258" r:id="rId5"/>
    <p:sldId id="259" r:id="rId6"/>
    <p:sldId id="260" r:id="rId7"/>
    <p:sldId id="382" r:id="rId8"/>
    <p:sldId id="261" r:id="rId9"/>
    <p:sldId id="383" r:id="rId10"/>
    <p:sldId id="315" r:id="rId11"/>
    <p:sldId id="343" r:id="rId12"/>
    <p:sldId id="344" r:id="rId13"/>
    <p:sldId id="345" r:id="rId14"/>
    <p:sldId id="346" r:id="rId15"/>
    <p:sldId id="313" r:id="rId16"/>
    <p:sldId id="347" r:id="rId17"/>
    <p:sldId id="348" r:id="rId18"/>
    <p:sldId id="349" r:id="rId19"/>
    <p:sldId id="350" r:id="rId20"/>
    <p:sldId id="351" r:id="rId21"/>
    <p:sldId id="316" r:id="rId22"/>
    <p:sldId id="352" r:id="rId23"/>
    <p:sldId id="353" r:id="rId24"/>
    <p:sldId id="354" r:id="rId25"/>
    <p:sldId id="355" r:id="rId26"/>
    <p:sldId id="356" r:id="rId27"/>
    <p:sldId id="357" r:id="rId28"/>
    <p:sldId id="317" r:id="rId29"/>
    <p:sldId id="370" r:id="rId30"/>
    <p:sldId id="371" r:id="rId31"/>
    <p:sldId id="372" r:id="rId32"/>
    <p:sldId id="373" r:id="rId33"/>
    <p:sldId id="374" r:id="rId34"/>
    <p:sldId id="375" r:id="rId35"/>
    <p:sldId id="376" r:id="rId36"/>
    <p:sldId id="324" r:id="rId37"/>
  </p:sldIdLst>
  <p:sldSz cx="5759450" cy="2879725"/>
  <p:notesSz cx="6858000" cy="9144000"/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1B7C"/>
    <a:srgbClr val="EA5413"/>
    <a:srgbClr val="FDE5A9"/>
    <a:srgbClr val="F7E0A5"/>
    <a:srgbClr val="219C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93" d="100"/>
          <a:sy n="193" d="100"/>
        </p:scale>
        <p:origin x="7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1143000"/>
            <a:ext cx="61722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9" Type="http://schemas.openxmlformats.org/officeDocument/2006/relationships/image" Target="../media/image39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42" Type="http://schemas.openxmlformats.org/officeDocument/2006/relationships/image" Target="../media/image42.png"/><Relationship Id="rId47" Type="http://schemas.openxmlformats.org/officeDocument/2006/relationships/image" Target="../media/image47.png"/><Relationship Id="rId50" Type="http://schemas.openxmlformats.org/officeDocument/2006/relationships/image" Target="../media/image50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9" Type="http://schemas.openxmlformats.org/officeDocument/2006/relationships/image" Target="../media/image29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40" Type="http://schemas.openxmlformats.org/officeDocument/2006/relationships/image" Target="../media/image40.png"/><Relationship Id="rId45" Type="http://schemas.openxmlformats.org/officeDocument/2006/relationships/image" Target="../media/image45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49" Type="http://schemas.openxmlformats.org/officeDocument/2006/relationships/image" Target="../media/image49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4" Type="http://schemas.openxmlformats.org/officeDocument/2006/relationships/image" Target="../media/image44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43" Type="http://schemas.openxmlformats.org/officeDocument/2006/relationships/image" Target="../media/image43.png"/><Relationship Id="rId48" Type="http://schemas.openxmlformats.org/officeDocument/2006/relationships/image" Target="../media/image48.png"/><Relationship Id="rId8" Type="http://schemas.openxmlformats.org/officeDocument/2006/relationships/image" Target="../media/image8.png"/><Relationship Id="rId51" Type="http://schemas.openxmlformats.org/officeDocument/2006/relationships/image" Target="../media/image51.png"/><Relationship Id="rId3" Type="http://schemas.openxmlformats.org/officeDocument/2006/relationships/image" Target="../media/image3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20" Type="http://schemas.openxmlformats.org/officeDocument/2006/relationships/image" Target="../media/image20.png"/><Relationship Id="rId41" Type="http://schemas.openxmlformats.org/officeDocument/2006/relationships/image" Target="../media/image4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20000" y="471334"/>
            <a:ext cx="4320000" cy="1002667"/>
          </a:xfrm>
        </p:spPr>
        <p:txBody>
          <a:bodyPr anchor="b"/>
          <a:lstStyle>
            <a:lvl1pPr algn="ctr">
              <a:defRPr sz="252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20000" y="1512667"/>
            <a:ext cx="4320000" cy="695333"/>
          </a:xfrm>
        </p:spPr>
        <p:txBody>
          <a:bodyPr/>
          <a:lstStyle>
            <a:lvl1pPr marL="0" indent="0" algn="ctr">
              <a:buNone/>
              <a:defRPr sz="1010"/>
            </a:lvl1pPr>
            <a:lvl2pPr marL="191770" indent="0" algn="ctr">
              <a:buNone/>
              <a:defRPr sz="840"/>
            </a:lvl2pPr>
            <a:lvl3pPr marL="384175" indent="0" algn="ctr">
              <a:buNone/>
              <a:defRPr sz="755"/>
            </a:lvl3pPr>
            <a:lvl4pPr marL="575945" indent="0" algn="ctr">
              <a:buNone/>
              <a:defRPr sz="670"/>
            </a:lvl4pPr>
            <a:lvl5pPr marL="767715" indent="0" algn="ctr">
              <a:buNone/>
              <a:defRPr sz="670"/>
            </a:lvl5pPr>
            <a:lvl6pPr marL="960120" indent="0" algn="ctr">
              <a:buNone/>
              <a:defRPr sz="670"/>
            </a:lvl6pPr>
            <a:lvl7pPr marL="1151890" indent="0" algn="ctr">
              <a:buNone/>
              <a:defRPr sz="670"/>
            </a:lvl7pPr>
            <a:lvl8pPr marL="1344295" indent="0" algn="ctr">
              <a:buNone/>
              <a:defRPr sz="670"/>
            </a:lvl8pPr>
            <a:lvl9pPr marL="1536065" indent="0" algn="ctr">
              <a:buNone/>
              <a:defRPr sz="67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3000" y="718000"/>
            <a:ext cx="4968000" cy="1198000"/>
          </a:xfrm>
        </p:spPr>
        <p:txBody>
          <a:bodyPr anchor="b"/>
          <a:lstStyle>
            <a:lvl1pPr>
              <a:defRPr sz="252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3000" y="1927334"/>
            <a:ext cx="4968000" cy="630000"/>
          </a:xfrm>
        </p:spPr>
        <p:txBody>
          <a:bodyPr/>
          <a:lstStyle>
            <a:lvl1pPr marL="0" indent="0">
              <a:buNone/>
              <a:defRPr sz="1010">
                <a:solidFill>
                  <a:schemeClr val="tx1">
                    <a:tint val="75000"/>
                  </a:schemeClr>
                </a:solidFill>
              </a:defRPr>
            </a:lvl1pPr>
            <a:lvl2pPr marL="19177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2pPr>
            <a:lvl3pPr marL="384175" indent="0">
              <a:buNone/>
              <a:defRPr sz="755">
                <a:solidFill>
                  <a:schemeClr val="tx1">
                    <a:tint val="75000"/>
                  </a:schemeClr>
                </a:solidFill>
              </a:defRPr>
            </a:lvl3pPr>
            <a:lvl4pPr marL="575945" indent="0">
              <a:buNone/>
              <a:defRPr sz="670">
                <a:solidFill>
                  <a:schemeClr val="tx1">
                    <a:tint val="75000"/>
                  </a:schemeClr>
                </a:solidFill>
              </a:defRPr>
            </a:lvl4pPr>
            <a:lvl5pPr marL="767715" indent="0">
              <a:buNone/>
              <a:defRPr sz="670">
                <a:solidFill>
                  <a:schemeClr val="tx1">
                    <a:tint val="75000"/>
                  </a:schemeClr>
                </a:solidFill>
              </a:defRPr>
            </a:lvl5pPr>
            <a:lvl6pPr marL="960120" indent="0">
              <a:buNone/>
              <a:defRPr sz="670">
                <a:solidFill>
                  <a:schemeClr val="tx1">
                    <a:tint val="75000"/>
                  </a:schemeClr>
                </a:solidFill>
              </a:defRPr>
            </a:lvl6pPr>
            <a:lvl7pPr marL="1151890" indent="0">
              <a:buNone/>
              <a:defRPr sz="670">
                <a:solidFill>
                  <a:schemeClr val="tx1">
                    <a:tint val="75000"/>
                  </a:schemeClr>
                </a:solidFill>
              </a:defRPr>
            </a:lvl7pPr>
            <a:lvl8pPr marL="1344295" indent="0">
              <a:buNone/>
              <a:defRPr sz="670">
                <a:solidFill>
                  <a:schemeClr val="tx1">
                    <a:tint val="75000"/>
                  </a:schemeClr>
                </a:solidFill>
              </a:defRPr>
            </a:lvl8pPr>
            <a:lvl9pPr marL="1536065" indent="0">
              <a:buNone/>
              <a:defRPr sz="6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96000" y="766667"/>
            <a:ext cx="2448000" cy="182733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916000" y="766667"/>
            <a:ext cx="2448000" cy="182733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6750" y="153333"/>
            <a:ext cx="4968000" cy="55666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6750" y="706000"/>
            <a:ext cx="2436750" cy="346000"/>
          </a:xfrm>
        </p:spPr>
        <p:txBody>
          <a:bodyPr anchor="b"/>
          <a:lstStyle>
            <a:lvl1pPr marL="0" indent="0">
              <a:buNone/>
              <a:defRPr sz="1010" b="1"/>
            </a:lvl1pPr>
            <a:lvl2pPr marL="191770" indent="0">
              <a:buNone/>
              <a:defRPr sz="840" b="1"/>
            </a:lvl2pPr>
            <a:lvl3pPr marL="384175" indent="0">
              <a:buNone/>
              <a:defRPr sz="755" b="1"/>
            </a:lvl3pPr>
            <a:lvl4pPr marL="575945" indent="0">
              <a:buNone/>
              <a:defRPr sz="670" b="1"/>
            </a:lvl4pPr>
            <a:lvl5pPr marL="767715" indent="0">
              <a:buNone/>
              <a:defRPr sz="670" b="1"/>
            </a:lvl5pPr>
            <a:lvl6pPr marL="960120" indent="0">
              <a:buNone/>
              <a:defRPr sz="670" b="1"/>
            </a:lvl6pPr>
            <a:lvl7pPr marL="1151890" indent="0">
              <a:buNone/>
              <a:defRPr sz="670" b="1"/>
            </a:lvl7pPr>
            <a:lvl8pPr marL="1344295" indent="0">
              <a:buNone/>
              <a:defRPr sz="670" b="1"/>
            </a:lvl8pPr>
            <a:lvl9pPr marL="1536065" indent="0">
              <a:buNone/>
              <a:defRPr sz="67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96750" y="1052000"/>
            <a:ext cx="2436750" cy="154733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2916000" y="706000"/>
            <a:ext cx="2448750" cy="346000"/>
          </a:xfrm>
        </p:spPr>
        <p:txBody>
          <a:bodyPr anchor="b"/>
          <a:lstStyle>
            <a:lvl1pPr marL="0" indent="0">
              <a:buNone/>
              <a:defRPr sz="1010" b="1"/>
            </a:lvl1pPr>
            <a:lvl2pPr marL="191770" indent="0">
              <a:buNone/>
              <a:defRPr sz="840" b="1"/>
            </a:lvl2pPr>
            <a:lvl3pPr marL="384175" indent="0">
              <a:buNone/>
              <a:defRPr sz="755" b="1"/>
            </a:lvl3pPr>
            <a:lvl4pPr marL="575945" indent="0">
              <a:buNone/>
              <a:defRPr sz="670" b="1"/>
            </a:lvl4pPr>
            <a:lvl5pPr marL="767715" indent="0">
              <a:buNone/>
              <a:defRPr sz="670" b="1"/>
            </a:lvl5pPr>
            <a:lvl6pPr marL="960120" indent="0">
              <a:buNone/>
              <a:defRPr sz="670" b="1"/>
            </a:lvl6pPr>
            <a:lvl7pPr marL="1151890" indent="0">
              <a:buNone/>
              <a:defRPr sz="670" b="1"/>
            </a:lvl7pPr>
            <a:lvl8pPr marL="1344295" indent="0">
              <a:buNone/>
              <a:defRPr sz="670" b="1"/>
            </a:lvl8pPr>
            <a:lvl9pPr marL="1536065" indent="0">
              <a:buNone/>
              <a:defRPr sz="67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2916000" y="1052000"/>
            <a:ext cx="2448750" cy="154733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6750" y="192000"/>
            <a:ext cx="1857750" cy="672000"/>
          </a:xfrm>
        </p:spPr>
        <p:txBody>
          <a:bodyPr anchor="b"/>
          <a:lstStyle>
            <a:lvl1pPr>
              <a:defRPr sz="1345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48750" y="414667"/>
            <a:ext cx="2916000" cy="2046667"/>
          </a:xfrm>
        </p:spPr>
        <p:txBody>
          <a:bodyPr/>
          <a:lstStyle>
            <a:lvl1pPr>
              <a:defRPr sz="1345"/>
            </a:lvl1pPr>
            <a:lvl2pPr>
              <a:defRPr sz="1175"/>
            </a:lvl2pPr>
            <a:lvl3pPr>
              <a:defRPr sz="1010"/>
            </a:lvl3pPr>
            <a:lvl4pPr>
              <a:defRPr sz="840"/>
            </a:lvl4pPr>
            <a:lvl5pPr>
              <a:defRPr sz="840"/>
            </a:lvl5pPr>
            <a:lvl6pPr>
              <a:defRPr sz="840"/>
            </a:lvl6pPr>
            <a:lvl7pPr>
              <a:defRPr sz="840"/>
            </a:lvl7pPr>
            <a:lvl8pPr>
              <a:defRPr sz="840"/>
            </a:lvl8pPr>
            <a:lvl9pPr>
              <a:defRPr sz="84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96750" y="864000"/>
            <a:ext cx="1857750" cy="1600667"/>
          </a:xfrm>
        </p:spPr>
        <p:txBody>
          <a:bodyPr/>
          <a:lstStyle>
            <a:lvl1pPr marL="0" indent="0">
              <a:buNone/>
              <a:defRPr sz="670"/>
            </a:lvl1pPr>
            <a:lvl2pPr marL="191770" indent="0">
              <a:buNone/>
              <a:defRPr sz="590"/>
            </a:lvl2pPr>
            <a:lvl3pPr marL="384175" indent="0">
              <a:buNone/>
              <a:defRPr sz="505"/>
            </a:lvl3pPr>
            <a:lvl4pPr marL="575945" indent="0">
              <a:buNone/>
              <a:defRPr sz="420"/>
            </a:lvl4pPr>
            <a:lvl5pPr marL="767715" indent="0">
              <a:buNone/>
              <a:defRPr sz="420"/>
            </a:lvl5pPr>
            <a:lvl6pPr marL="960120" indent="0">
              <a:buNone/>
              <a:defRPr sz="420"/>
            </a:lvl6pPr>
            <a:lvl7pPr marL="1151890" indent="0">
              <a:buNone/>
              <a:defRPr sz="420"/>
            </a:lvl7pPr>
            <a:lvl8pPr marL="1344295" indent="0">
              <a:buNone/>
              <a:defRPr sz="420"/>
            </a:lvl8pPr>
            <a:lvl9pPr marL="1536065" indent="0">
              <a:buNone/>
              <a:defRPr sz="42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6750" y="192000"/>
            <a:ext cx="1857750" cy="672000"/>
          </a:xfrm>
        </p:spPr>
        <p:txBody>
          <a:bodyPr anchor="b"/>
          <a:lstStyle>
            <a:lvl1pPr>
              <a:defRPr sz="1345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448750" y="414667"/>
            <a:ext cx="2916000" cy="2046667"/>
          </a:xfrm>
        </p:spPr>
        <p:txBody>
          <a:bodyPr/>
          <a:lstStyle>
            <a:lvl1pPr marL="0" indent="0">
              <a:buNone/>
              <a:defRPr sz="1345"/>
            </a:lvl1pPr>
            <a:lvl2pPr marL="191770" indent="0">
              <a:buNone/>
              <a:defRPr sz="1175"/>
            </a:lvl2pPr>
            <a:lvl3pPr marL="384175" indent="0">
              <a:buNone/>
              <a:defRPr sz="1010"/>
            </a:lvl3pPr>
            <a:lvl4pPr marL="575945" indent="0">
              <a:buNone/>
              <a:defRPr sz="840"/>
            </a:lvl4pPr>
            <a:lvl5pPr marL="767715" indent="0">
              <a:buNone/>
              <a:defRPr sz="840"/>
            </a:lvl5pPr>
            <a:lvl6pPr marL="960120" indent="0">
              <a:buNone/>
              <a:defRPr sz="840"/>
            </a:lvl6pPr>
            <a:lvl7pPr marL="1151890" indent="0">
              <a:buNone/>
              <a:defRPr sz="840"/>
            </a:lvl7pPr>
            <a:lvl8pPr marL="1344295" indent="0">
              <a:buNone/>
              <a:defRPr sz="840"/>
            </a:lvl8pPr>
            <a:lvl9pPr marL="1536065" indent="0">
              <a:buNone/>
              <a:defRPr sz="84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96750" y="864000"/>
            <a:ext cx="1857750" cy="1600667"/>
          </a:xfrm>
        </p:spPr>
        <p:txBody>
          <a:bodyPr/>
          <a:lstStyle>
            <a:lvl1pPr marL="0" indent="0">
              <a:buNone/>
              <a:defRPr sz="670"/>
            </a:lvl1pPr>
            <a:lvl2pPr marL="191770" indent="0">
              <a:buNone/>
              <a:defRPr sz="590"/>
            </a:lvl2pPr>
            <a:lvl3pPr marL="384175" indent="0">
              <a:buNone/>
              <a:defRPr sz="505"/>
            </a:lvl3pPr>
            <a:lvl4pPr marL="575945" indent="0">
              <a:buNone/>
              <a:defRPr sz="420"/>
            </a:lvl4pPr>
            <a:lvl5pPr marL="767715" indent="0">
              <a:buNone/>
              <a:defRPr sz="420"/>
            </a:lvl5pPr>
            <a:lvl6pPr marL="960120" indent="0">
              <a:buNone/>
              <a:defRPr sz="420"/>
            </a:lvl6pPr>
            <a:lvl7pPr marL="1151890" indent="0">
              <a:buNone/>
              <a:defRPr sz="420"/>
            </a:lvl7pPr>
            <a:lvl8pPr marL="1344295" indent="0">
              <a:buNone/>
              <a:defRPr sz="420"/>
            </a:lvl8pPr>
            <a:lvl9pPr marL="1536065" indent="0">
              <a:buNone/>
              <a:defRPr sz="42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122000" y="153333"/>
            <a:ext cx="1242000" cy="244066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96000" y="153333"/>
            <a:ext cx="3654000" cy="244066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12195"/>
            <a:ext cx="4614473" cy="2655297"/>
          </a:xfrm>
          <a:custGeom>
            <a:avLst/>
            <a:gdLst/>
            <a:ahLst/>
            <a:cxnLst/>
            <a:rect l="l" t="t" r="r" b="b"/>
            <a:pathLst>
              <a:path w="16107410" h="10427970">
                <a:moveTo>
                  <a:pt x="0" y="10427366"/>
                </a:moveTo>
                <a:lnTo>
                  <a:pt x="16107153" y="10427366"/>
                </a:lnTo>
                <a:lnTo>
                  <a:pt x="16107153" y="0"/>
                </a:lnTo>
                <a:lnTo>
                  <a:pt x="0" y="0"/>
                </a:lnTo>
                <a:lnTo>
                  <a:pt x="0" y="10427366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7" name="bk object 17"/>
          <p:cNvSpPr/>
          <p:nvPr/>
        </p:nvSpPr>
        <p:spPr>
          <a:xfrm>
            <a:off x="0" y="10"/>
            <a:ext cx="4614473" cy="112214"/>
          </a:xfrm>
          <a:custGeom>
            <a:avLst/>
            <a:gdLst/>
            <a:ahLst/>
            <a:cxnLst/>
            <a:rect l="l" t="t" r="r" b="b"/>
            <a:pathLst>
              <a:path w="16107410" h="440690">
                <a:moveTo>
                  <a:pt x="0" y="440574"/>
                </a:moveTo>
                <a:lnTo>
                  <a:pt x="16107153" y="440574"/>
                </a:lnTo>
                <a:lnTo>
                  <a:pt x="16107153" y="0"/>
                </a:lnTo>
                <a:lnTo>
                  <a:pt x="0" y="0"/>
                </a:lnTo>
                <a:lnTo>
                  <a:pt x="0" y="440574"/>
                </a:lnTo>
                <a:close/>
              </a:path>
            </a:pathLst>
          </a:custGeom>
          <a:solidFill>
            <a:srgbClr val="171717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8" name="bk object 18"/>
          <p:cNvSpPr/>
          <p:nvPr/>
        </p:nvSpPr>
        <p:spPr>
          <a:xfrm>
            <a:off x="3270467" y="25590"/>
            <a:ext cx="7641" cy="6791"/>
          </a:xfrm>
          <a:custGeom>
            <a:avLst/>
            <a:gdLst/>
            <a:ahLst/>
            <a:cxnLst/>
            <a:rect l="l" t="t" r="r" b="b"/>
            <a:pathLst>
              <a:path w="26670" h="26669">
                <a:moveTo>
                  <a:pt x="0" y="26619"/>
                </a:moveTo>
                <a:lnTo>
                  <a:pt x="26619" y="26619"/>
                </a:lnTo>
                <a:lnTo>
                  <a:pt x="26619" y="0"/>
                </a:lnTo>
                <a:lnTo>
                  <a:pt x="0" y="0"/>
                </a:lnTo>
                <a:lnTo>
                  <a:pt x="0" y="266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9" name="bk object 19"/>
          <p:cNvSpPr/>
          <p:nvPr/>
        </p:nvSpPr>
        <p:spPr>
          <a:xfrm>
            <a:off x="3270467" y="79819"/>
            <a:ext cx="7641" cy="6791"/>
          </a:xfrm>
          <a:custGeom>
            <a:avLst/>
            <a:gdLst/>
            <a:ahLst/>
            <a:cxnLst/>
            <a:rect l="l" t="t" r="r" b="b"/>
            <a:pathLst>
              <a:path w="26670" h="26670">
                <a:moveTo>
                  <a:pt x="0" y="26627"/>
                </a:moveTo>
                <a:lnTo>
                  <a:pt x="26619" y="26627"/>
                </a:lnTo>
                <a:lnTo>
                  <a:pt x="26619" y="0"/>
                </a:lnTo>
                <a:lnTo>
                  <a:pt x="0" y="0"/>
                </a:lnTo>
                <a:lnTo>
                  <a:pt x="0" y="266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0" name="bk object 20"/>
          <p:cNvSpPr/>
          <p:nvPr/>
        </p:nvSpPr>
        <p:spPr>
          <a:xfrm>
            <a:off x="3400115" y="79827"/>
            <a:ext cx="22922" cy="6791"/>
          </a:xfrm>
          <a:custGeom>
            <a:avLst/>
            <a:gdLst/>
            <a:ahLst/>
            <a:cxnLst/>
            <a:rect l="l" t="t" r="r" b="b"/>
            <a:pathLst>
              <a:path w="80009" h="26670">
                <a:moveTo>
                  <a:pt x="79892" y="0"/>
                </a:moveTo>
                <a:lnTo>
                  <a:pt x="0" y="0"/>
                </a:lnTo>
                <a:lnTo>
                  <a:pt x="0" y="26596"/>
                </a:lnTo>
                <a:lnTo>
                  <a:pt x="79892" y="26596"/>
                </a:lnTo>
                <a:lnTo>
                  <a:pt x="798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1" name="bk object 21"/>
          <p:cNvSpPr/>
          <p:nvPr/>
        </p:nvSpPr>
        <p:spPr>
          <a:xfrm>
            <a:off x="3407735" y="76427"/>
            <a:ext cx="38202" cy="0"/>
          </a:xfrm>
          <a:custGeom>
            <a:avLst/>
            <a:gdLst/>
            <a:ahLst/>
            <a:cxnLst/>
            <a:rect l="l" t="t" r="r" b="b"/>
            <a:pathLst>
              <a:path w="133350">
                <a:moveTo>
                  <a:pt x="0" y="0"/>
                </a:moveTo>
                <a:lnTo>
                  <a:pt x="133189" y="0"/>
                </a:lnTo>
              </a:path>
            </a:pathLst>
          </a:custGeom>
          <a:ln w="26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2" name="bk object 22"/>
          <p:cNvSpPr/>
          <p:nvPr/>
        </p:nvSpPr>
        <p:spPr>
          <a:xfrm>
            <a:off x="3415384" y="69642"/>
            <a:ext cx="458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681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3" name="bk object 23"/>
          <p:cNvSpPr/>
          <p:nvPr/>
        </p:nvSpPr>
        <p:spPr>
          <a:xfrm>
            <a:off x="3423003" y="63019"/>
            <a:ext cx="458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785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4" name="bk object 24"/>
          <p:cNvSpPr/>
          <p:nvPr/>
        </p:nvSpPr>
        <p:spPr>
          <a:xfrm>
            <a:off x="3423003" y="56228"/>
            <a:ext cx="53483" cy="0"/>
          </a:xfrm>
          <a:custGeom>
            <a:avLst/>
            <a:gdLst/>
            <a:ahLst/>
            <a:cxnLst/>
            <a:rect l="l" t="t" r="r" b="b"/>
            <a:pathLst>
              <a:path w="186690">
                <a:moveTo>
                  <a:pt x="0" y="0"/>
                </a:moveTo>
                <a:lnTo>
                  <a:pt x="186381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5" name="bk object 25"/>
          <p:cNvSpPr/>
          <p:nvPr/>
        </p:nvSpPr>
        <p:spPr>
          <a:xfrm>
            <a:off x="3423003" y="49437"/>
            <a:ext cx="458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785" y="0"/>
                </a:lnTo>
              </a:path>
            </a:pathLst>
          </a:custGeom>
          <a:ln w="266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6" name="bk object 26"/>
          <p:cNvSpPr/>
          <p:nvPr/>
        </p:nvSpPr>
        <p:spPr>
          <a:xfrm>
            <a:off x="3415384" y="42526"/>
            <a:ext cx="458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681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7" name="bk object 27"/>
          <p:cNvSpPr/>
          <p:nvPr/>
        </p:nvSpPr>
        <p:spPr>
          <a:xfrm>
            <a:off x="3407735" y="35754"/>
            <a:ext cx="38202" cy="0"/>
          </a:xfrm>
          <a:custGeom>
            <a:avLst/>
            <a:gdLst/>
            <a:ahLst/>
            <a:cxnLst/>
            <a:rect l="l" t="t" r="r" b="b"/>
            <a:pathLst>
              <a:path w="133350">
                <a:moveTo>
                  <a:pt x="0" y="0"/>
                </a:moveTo>
                <a:lnTo>
                  <a:pt x="133189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8" name="bk object 28"/>
          <p:cNvSpPr/>
          <p:nvPr/>
        </p:nvSpPr>
        <p:spPr>
          <a:xfrm>
            <a:off x="3400115" y="25596"/>
            <a:ext cx="22922" cy="6791"/>
          </a:xfrm>
          <a:custGeom>
            <a:avLst/>
            <a:gdLst/>
            <a:ahLst/>
            <a:cxnLst/>
            <a:rect l="l" t="t" r="r" b="b"/>
            <a:pathLst>
              <a:path w="80009" h="26669">
                <a:moveTo>
                  <a:pt x="79892" y="0"/>
                </a:moveTo>
                <a:lnTo>
                  <a:pt x="0" y="0"/>
                </a:lnTo>
                <a:lnTo>
                  <a:pt x="0" y="26596"/>
                </a:lnTo>
                <a:lnTo>
                  <a:pt x="79892" y="26596"/>
                </a:lnTo>
                <a:lnTo>
                  <a:pt x="798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9" name="bk object 29"/>
          <p:cNvSpPr/>
          <p:nvPr/>
        </p:nvSpPr>
        <p:spPr>
          <a:xfrm>
            <a:off x="3537412" y="83213"/>
            <a:ext cx="68764" cy="0"/>
          </a:xfrm>
          <a:custGeom>
            <a:avLst/>
            <a:gdLst/>
            <a:ahLst/>
            <a:cxnLst/>
            <a:rect l="l" t="t" r="r" b="b"/>
            <a:pathLst>
              <a:path w="240029">
                <a:moveTo>
                  <a:pt x="0" y="0"/>
                </a:moveTo>
                <a:lnTo>
                  <a:pt x="239573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0" name="bk object 30"/>
          <p:cNvSpPr/>
          <p:nvPr/>
        </p:nvSpPr>
        <p:spPr>
          <a:xfrm>
            <a:off x="3514524" y="76427"/>
            <a:ext cx="84045" cy="0"/>
          </a:xfrm>
          <a:custGeom>
            <a:avLst/>
            <a:gdLst/>
            <a:ahLst/>
            <a:cxnLst/>
            <a:rect l="l" t="t" r="r" b="b"/>
            <a:pathLst>
              <a:path w="293370">
                <a:moveTo>
                  <a:pt x="0" y="0"/>
                </a:moveTo>
                <a:lnTo>
                  <a:pt x="292870" y="0"/>
                </a:lnTo>
              </a:path>
            </a:pathLst>
          </a:custGeom>
          <a:ln w="26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1" name="bk object 31"/>
          <p:cNvSpPr/>
          <p:nvPr/>
        </p:nvSpPr>
        <p:spPr>
          <a:xfrm>
            <a:off x="3499286" y="69642"/>
            <a:ext cx="91685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2" name="bk object 32"/>
          <p:cNvSpPr/>
          <p:nvPr/>
        </p:nvSpPr>
        <p:spPr>
          <a:xfrm>
            <a:off x="3491637" y="63019"/>
            <a:ext cx="91685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3" name="bk object 33"/>
          <p:cNvSpPr/>
          <p:nvPr/>
        </p:nvSpPr>
        <p:spPr>
          <a:xfrm>
            <a:off x="3484017" y="56228"/>
            <a:ext cx="99144" cy="0"/>
          </a:xfrm>
          <a:custGeom>
            <a:avLst/>
            <a:gdLst/>
            <a:ahLst/>
            <a:cxnLst/>
            <a:rect l="l" t="t" r="r" b="b"/>
            <a:pathLst>
              <a:path w="346075">
                <a:moveTo>
                  <a:pt x="0" y="0"/>
                </a:moveTo>
                <a:lnTo>
                  <a:pt x="346062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4" name="bk object 34"/>
          <p:cNvSpPr/>
          <p:nvPr/>
        </p:nvSpPr>
        <p:spPr>
          <a:xfrm>
            <a:off x="3491637" y="49437"/>
            <a:ext cx="91685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6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5" name="bk object 35"/>
          <p:cNvSpPr/>
          <p:nvPr/>
        </p:nvSpPr>
        <p:spPr>
          <a:xfrm>
            <a:off x="3499286" y="42526"/>
            <a:ext cx="91685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6" name="bk object 36"/>
          <p:cNvSpPr/>
          <p:nvPr/>
        </p:nvSpPr>
        <p:spPr>
          <a:xfrm>
            <a:off x="3514524" y="35754"/>
            <a:ext cx="84045" cy="0"/>
          </a:xfrm>
          <a:custGeom>
            <a:avLst/>
            <a:gdLst/>
            <a:ahLst/>
            <a:cxnLst/>
            <a:rect l="l" t="t" r="r" b="b"/>
            <a:pathLst>
              <a:path w="293370">
                <a:moveTo>
                  <a:pt x="0" y="0"/>
                </a:moveTo>
                <a:lnTo>
                  <a:pt x="292870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7" name="bk object 37"/>
          <p:cNvSpPr/>
          <p:nvPr/>
        </p:nvSpPr>
        <p:spPr>
          <a:xfrm>
            <a:off x="3537412" y="28982"/>
            <a:ext cx="68764" cy="0"/>
          </a:xfrm>
          <a:custGeom>
            <a:avLst/>
            <a:gdLst/>
            <a:ahLst/>
            <a:cxnLst/>
            <a:rect l="l" t="t" r="r" b="b"/>
            <a:pathLst>
              <a:path w="240029">
                <a:moveTo>
                  <a:pt x="0" y="0"/>
                </a:moveTo>
                <a:lnTo>
                  <a:pt x="239573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8" name="bk object 38"/>
          <p:cNvSpPr/>
          <p:nvPr/>
        </p:nvSpPr>
        <p:spPr>
          <a:xfrm>
            <a:off x="3323863" y="83213"/>
            <a:ext cx="68764" cy="0"/>
          </a:xfrm>
          <a:custGeom>
            <a:avLst/>
            <a:gdLst/>
            <a:ahLst/>
            <a:cxnLst/>
            <a:rect l="l" t="t" r="r" b="b"/>
            <a:pathLst>
              <a:path w="240029">
                <a:moveTo>
                  <a:pt x="0" y="0"/>
                </a:moveTo>
                <a:lnTo>
                  <a:pt x="239573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9" name="bk object 39"/>
          <p:cNvSpPr/>
          <p:nvPr/>
        </p:nvSpPr>
        <p:spPr>
          <a:xfrm>
            <a:off x="3300974" y="76427"/>
            <a:ext cx="84045" cy="0"/>
          </a:xfrm>
          <a:custGeom>
            <a:avLst/>
            <a:gdLst/>
            <a:ahLst/>
            <a:cxnLst/>
            <a:rect l="l" t="t" r="r" b="b"/>
            <a:pathLst>
              <a:path w="293370">
                <a:moveTo>
                  <a:pt x="0" y="0"/>
                </a:moveTo>
                <a:lnTo>
                  <a:pt x="292870" y="0"/>
                </a:lnTo>
              </a:path>
            </a:pathLst>
          </a:custGeom>
          <a:ln w="26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0" name="bk object 40"/>
          <p:cNvSpPr/>
          <p:nvPr/>
        </p:nvSpPr>
        <p:spPr>
          <a:xfrm>
            <a:off x="3285706" y="69642"/>
            <a:ext cx="91685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1" name="bk object 41"/>
          <p:cNvSpPr/>
          <p:nvPr/>
        </p:nvSpPr>
        <p:spPr>
          <a:xfrm>
            <a:off x="3278087" y="63019"/>
            <a:ext cx="91685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2" name="bk object 42"/>
          <p:cNvSpPr/>
          <p:nvPr/>
        </p:nvSpPr>
        <p:spPr>
          <a:xfrm>
            <a:off x="3270468" y="56228"/>
            <a:ext cx="99144" cy="0"/>
          </a:xfrm>
          <a:custGeom>
            <a:avLst/>
            <a:gdLst/>
            <a:ahLst/>
            <a:cxnLst/>
            <a:rect l="l" t="t" r="r" b="b"/>
            <a:pathLst>
              <a:path w="346075">
                <a:moveTo>
                  <a:pt x="0" y="0"/>
                </a:moveTo>
                <a:lnTo>
                  <a:pt x="346062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3" name="bk object 43"/>
          <p:cNvSpPr/>
          <p:nvPr/>
        </p:nvSpPr>
        <p:spPr>
          <a:xfrm>
            <a:off x="3278087" y="49437"/>
            <a:ext cx="91685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6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4" name="bk object 44"/>
          <p:cNvSpPr/>
          <p:nvPr/>
        </p:nvSpPr>
        <p:spPr>
          <a:xfrm>
            <a:off x="3285706" y="42526"/>
            <a:ext cx="91685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5" name="bk object 45"/>
          <p:cNvSpPr/>
          <p:nvPr/>
        </p:nvSpPr>
        <p:spPr>
          <a:xfrm>
            <a:off x="3300974" y="35754"/>
            <a:ext cx="84045" cy="0"/>
          </a:xfrm>
          <a:custGeom>
            <a:avLst/>
            <a:gdLst/>
            <a:ahLst/>
            <a:cxnLst/>
            <a:rect l="l" t="t" r="r" b="b"/>
            <a:pathLst>
              <a:path w="293370">
                <a:moveTo>
                  <a:pt x="0" y="0"/>
                </a:moveTo>
                <a:lnTo>
                  <a:pt x="292870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6" name="bk object 46"/>
          <p:cNvSpPr/>
          <p:nvPr/>
        </p:nvSpPr>
        <p:spPr>
          <a:xfrm>
            <a:off x="3323863" y="28982"/>
            <a:ext cx="68764" cy="0"/>
          </a:xfrm>
          <a:custGeom>
            <a:avLst/>
            <a:gdLst/>
            <a:ahLst/>
            <a:cxnLst/>
            <a:rect l="l" t="t" r="r" b="b"/>
            <a:pathLst>
              <a:path w="240029">
                <a:moveTo>
                  <a:pt x="0" y="0"/>
                </a:moveTo>
                <a:lnTo>
                  <a:pt x="239573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7" name="bk object 47"/>
          <p:cNvSpPr/>
          <p:nvPr/>
        </p:nvSpPr>
        <p:spPr>
          <a:xfrm>
            <a:off x="3682328" y="79821"/>
            <a:ext cx="7641" cy="6791"/>
          </a:xfrm>
          <a:custGeom>
            <a:avLst/>
            <a:gdLst/>
            <a:ahLst/>
            <a:cxnLst/>
            <a:rect l="l" t="t" r="r" b="b"/>
            <a:pathLst>
              <a:path w="26670" h="26670">
                <a:moveTo>
                  <a:pt x="0" y="26619"/>
                </a:moveTo>
                <a:lnTo>
                  <a:pt x="26619" y="26619"/>
                </a:lnTo>
                <a:lnTo>
                  <a:pt x="26619" y="0"/>
                </a:lnTo>
                <a:lnTo>
                  <a:pt x="0" y="0"/>
                </a:lnTo>
                <a:lnTo>
                  <a:pt x="0" y="266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8" name="bk object 48"/>
          <p:cNvSpPr/>
          <p:nvPr/>
        </p:nvSpPr>
        <p:spPr>
          <a:xfrm>
            <a:off x="3682328" y="25590"/>
            <a:ext cx="7641" cy="6791"/>
          </a:xfrm>
          <a:custGeom>
            <a:avLst/>
            <a:gdLst/>
            <a:ahLst/>
            <a:cxnLst/>
            <a:rect l="l" t="t" r="r" b="b"/>
            <a:pathLst>
              <a:path w="26670" h="26669">
                <a:moveTo>
                  <a:pt x="0" y="26619"/>
                </a:moveTo>
                <a:lnTo>
                  <a:pt x="26619" y="26619"/>
                </a:lnTo>
                <a:lnTo>
                  <a:pt x="26619" y="0"/>
                </a:lnTo>
                <a:lnTo>
                  <a:pt x="0" y="0"/>
                </a:lnTo>
                <a:lnTo>
                  <a:pt x="0" y="266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9" name="bk object 49"/>
          <p:cNvSpPr/>
          <p:nvPr/>
        </p:nvSpPr>
        <p:spPr>
          <a:xfrm>
            <a:off x="3613664" y="79827"/>
            <a:ext cx="22922" cy="6791"/>
          </a:xfrm>
          <a:custGeom>
            <a:avLst/>
            <a:gdLst/>
            <a:ahLst/>
            <a:cxnLst/>
            <a:rect l="l" t="t" r="r" b="b"/>
            <a:pathLst>
              <a:path w="80009" h="26670">
                <a:moveTo>
                  <a:pt x="79892" y="0"/>
                </a:moveTo>
                <a:lnTo>
                  <a:pt x="0" y="0"/>
                </a:lnTo>
                <a:lnTo>
                  <a:pt x="0" y="26596"/>
                </a:lnTo>
                <a:lnTo>
                  <a:pt x="79892" y="26596"/>
                </a:lnTo>
                <a:lnTo>
                  <a:pt x="798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0" name="bk object 50"/>
          <p:cNvSpPr/>
          <p:nvPr/>
        </p:nvSpPr>
        <p:spPr>
          <a:xfrm>
            <a:off x="3621315" y="76427"/>
            <a:ext cx="38202" cy="0"/>
          </a:xfrm>
          <a:custGeom>
            <a:avLst/>
            <a:gdLst/>
            <a:ahLst/>
            <a:cxnLst/>
            <a:rect l="l" t="t" r="r" b="b"/>
            <a:pathLst>
              <a:path w="133350">
                <a:moveTo>
                  <a:pt x="0" y="0"/>
                </a:moveTo>
                <a:lnTo>
                  <a:pt x="133084" y="0"/>
                </a:lnTo>
              </a:path>
            </a:pathLst>
          </a:custGeom>
          <a:ln w="26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1" name="bk object 51"/>
          <p:cNvSpPr/>
          <p:nvPr/>
        </p:nvSpPr>
        <p:spPr>
          <a:xfrm>
            <a:off x="3628934" y="69642"/>
            <a:ext cx="458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785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2" name="bk object 52"/>
          <p:cNvSpPr/>
          <p:nvPr/>
        </p:nvSpPr>
        <p:spPr>
          <a:xfrm>
            <a:off x="3636553" y="63019"/>
            <a:ext cx="458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785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3" name="bk object 53"/>
          <p:cNvSpPr/>
          <p:nvPr/>
        </p:nvSpPr>
        <p:spPr>
          <a:xfrm>
            <a:off x="3636553" y="56228"/>
            <a:ext cx="53483" cy="0"/>
          </a:xfrm>
          <a:custGeom>
            <a:avLst/>
            <a:gdLst/>
            <a:ahLst/>
            <a:cxnLst/>
            <a:rect l="l" t="t" r="r" b="b"/>
            <a:pathLst>
              <a:path w="186690">
                <a:moveTo>
                  <a:pt x="0" y="0"/>
                </a:moveTo>
                <a:lnTo>
                  <a:pt x="186381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4" name="bk object 54"/>
          <p:cNvSpPr/>
          <p:nvPr/>
        </p:nvSpPr>
        <p:spPr>
          <a:xfrm>
            <a:off x="3636553" y="49437"/>
            <a:ext cx="458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785" y="0"/>
                </a:lnTo>
              </a:path>
            </a:pathLst>
          </a:custGeom>
          <a:ln w="266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5" name="bk object 55"/>
          <p:cNvSpPr/>
          <p:nvPr/>
        </p:nvSpPr>
        <p:spPr>
          <a:xfrm>
            <a:off x="3628934" y="42526"/>
            <a:ext cx="458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785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6" name="bk object 56"/>
          <p:cNvSpPr/>
          <p:nvPr/>
        </p:nvSpPr>
        <p:spPr>
          <a:xfrm>
            <a:off x="3621315" y="35754"/>
            <a:ext cx="38202" cy="0"/>
          </a:xfrm>
          <a:custGeom>
            <a:avLst/>
            <a:gdLst/>
            <a:ahLst/>
            <a:cxnLst/>
            <a:rect l="l" t="t" r="r" b="b"/>
            <a:pathLst>
              <a:path w="133350">
                <a:moveTo>
                  <a:pt x="0" y="0"/>
                </a:moveTo>
                <a:lnTo>
                  <a:pt x="133084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7" name="bk object 57"/>
          <p:cNvSpPr/>
          <p:nvPr/>
        </p:nvSpPr>
        <p:spPr>
          <a:xfrm>
            <a:off x="3613664" y="25596"/>
            <a:ext cx="22922" cy="6791"/>
          </a:xfrm>
          <a:custGeom>
            <a:avLst/>
            <a:gdLst/>
            <a:ahLst/>
            <a:cxnLst/>
            <a:rect l="l" t="t" r="r" b="b"/>
            <a:pathLst>
              <a:path w="80009" h="26669">
                <a:moveTo>
                  <a:pt x="79892" y="0"/>
                </a:moveTo>
                <a:lnTo>
                  <a:pt x="0" y="0"/>
                </a:lnTo>
                <a:lnTo>
                  <a:pt x="0" y="26596"/>
                </a:lnTo>
                <a:lnTo>
                  <a:pt x="79892" y="26596"/>
                </a:lnTo>
                <a:lnTo>
                  <a:pt x="798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8" name="bk object 58"/>
          <p:cNvSpPr/>
          <p:nvPr/>
        </p:nvSpPr>
        <p:spPr>
          <a:xfrm>
            <a:off x="3051189" y="33106"/>
            <a:ext cx="0" cy="34279"/>
          </a:xfrm>
          <a:custGeom>
            <a:avLst/>
            <a:gdLst/>
            <a:ahLst/>
            <a:cxnLst/>
            <a:rect l="l" t="t" r="r" b="b"/>
            <a:pathLst>
              <a:path h="134620">
                <a:moveTo>
                  <a:pt x="0" y="0"/>
                </a:moveTo>
                <a:lnTo>
                  <a:pt x="0" y="134619"/>
                </a:lnTo>
              </a:path>
            </a:pathLst>
          </a:custGeom>
          <a:ln w="2303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9" name="bk object 59"/>
          <p:cNvSpPr/>
          <p:nvPr/>
        </p:nvSpPr>
        <p:spPr>
          <a:xfrm>
            <a:off x="3047889" y="32945"/>
            <a:ext cx="43114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49877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60" name="bk object 60"/>
          <p:cNvSpPr/>
          <p:nvPr/>
        </p:nvSpPr>
        <p:spPr>
          <a:xfrm>
            <a:off x="3047888" y="30196"/>
            <a:ext cx="43296" cy="0"/>
          </a:xfrm>
          <a:custGeom>
            <a:avLst/>
            <a:gdLst/>
            <a:ahLst/>
            <a:cxnLst/>
            <a:rect l="l" t="t" r="r" b="b"/>
            <a:pathLst>
              <a:path w="151129">
                <a:moveTo>
                  <a:pt x="0" y="0"/>
                </a:moveTo>
                <a:lnTo>
                  <a:pt x="150676" y="0"/>
                </a:lnTo>
              </a:path>
            </a:pathLst>
          </a:custGeom>
          <a:ln w="203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61" name="bk object 61"/>
          <p:cNvSpPr/>
          <p:nvPr/>
        </p:nvSpPr>
        <p:spPr>
          <a:xfrm>
            <a:off x="3047936" y="27447"/>
            <a:ext cx="43114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348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62" name="bk object 62"/>
          <p:cNvSpPr/>
          <p:nvPr/>
        </p:nvSpPr>
        <p:spPr>
          <a:xfrm>
            <a:off x="3069907" y="25992"/>
            <a:ext cx="6731" cy="1294"/>
          </a:xfrm>
          <a:custGeom>
            <a:avLst/>
            <a:gdLst/>
            <a:ahLst/>
            <a:cxnLst/>
            <a:rect l="l" t="t" r="r" b="b"/>
            <a:pathLst>
              <a:path w="23495" h="5080">
                <a:moveTo>
                  <a:pt x="0" y="5079"/>
                </a:moveTo>
                <a:lnTo>
                  <a:pt x="23140" y="5079"/>
                </a:lnTo>
                <a:lnTo>
                  <a:pt x="23140" y="0"/>
                </a:lnTo>
                <a:lnTo>
                  <a:pt x="0" y="0"/>
                </a:lnTo>
                <a:lnTo>
                  <a:pt x="0" y="50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63" name="bk object 63"/>
          <p:cNvSpPr/>
          <p:nvPr/>
        </p:nvSpPr>
        <p:spPr>
          <a:xfrm>
            <a:off x="3069915" y="25669"/>
            <a:ext cx="6731" cy="323"/>
          </a:xfrm>
          <a:custGeom>
            <a:avLst/>
            <a:gdLst/>
            <a:ahLst/>
            <a:cxnLst/>
            <a:rect l="l" t="t" r="r" b="b"/>
            <a:pathLst>
              <a:path w="23495" h="1269">
                <a:moveTo>
                  <a:pt x="0" y="1270"/>
                </a:moveTo>
                <a:lnTo>
                  <a:pt x="23082" y="1270"/>
                </a:lnTo>
                <a:lnTo>
                  <a:pt x="23082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64" name="bk object 64"/>
          <p:cNvSpPr/>
          <p:nvPr/>
        </p:nvSpPr>
        <p:spPr>
          <a:xfrm>
            <a:off x="3055688" y="47166"/>
            <a:ext cx="35474" cy="20373"/>
          </a:xfrm>
          <a:custGeom>
            <a:avLst/>
            <a:gdLst/>
            <a:ahLst/>
            <a:cxnLst/>
            <a:rect l="l" t="t" r="r" b="b"/>
            <a:pathLst>
              <a:path w="123825" h="80010">
                <a:moveTo>
                  <a:pt x="73191" y="59684"/>
                </a:moveTo>
                <a:lnTo>
                  <a:pt x="50155" y="59684"/>
                </a:lnTo>
                <a:lnTo>
                  <a:pt x="50155" y="63872"/>
                </a:lnTo>
                <a:lnTo>
                  <a:pt x="29946" y="63872"/>
                </a:lnTo>
                <a:lnTo>
                  <a:pt x="28794" y="65024"/>
                </a:lnTo>
                <a:lnTo>
                  <a:pt x="28794" y="78636"/>
                </a:lnTo>
                <a:lnTo>
                  <a:pt x="29946" y="79788"/>
                </a:lnTo>
                <a:lnTo>
                  <a:pt x="72039" y="79788"/>
                </a:lnTo>
                <a:lnTo>
                  <a:pt x="73191" y="78636"/>
                </a:lnTo>
                <a:lnTo>
                  <a:pt x="73191" y="59684"/>
                </a:lnTo>
                <a:close/>
              </a:path>
              <a:path w="123825" h="80010">
                <a:moveTo>
                  <a:pt x="121985" y="43663"/>
                </a:moveTo>
                <a:lnTo>
                  <a:pt x="1361" y="43663"/>
                </a:lnTo>
                <a:lnTo>
                  <a:pt x="0" y="44815"/>
                </a:lnTo>
                <a:lnTo>
                  <a:pt x="0" y="58427"/>
                </a:lnTo>
                <a:lnTo>
                  <a:pt x="1361" y="59684"/>
                </a:lnTo>
                <a:lnTo>
                  <a:pt x="121985" y="59684"/>
                </a:lnTo>
                <a:lnTo>
                  <a:pt x="123451" y="58427"/>
                </a:lnTo>
                <a:lnTo>
                  <a:pt x="123451" y="44815"/>
                </a:lnTo>
                <a:lnTo>
                  <a:pt x="121985" y="43663"/>
                </a:lnTo>
                <a:close/>
              </a:path>
              <a:path w="123825" h="80010">
                <a:moveTo>
                  <a:pt x="73191" y="39475"/>
                </a:moveTo>
                <a:lnTo>
                  <a:pt x="50155" y="39475"/>
                </a:lnTo>
                <a:lnTo>
                  <a:pt x="50155" y="43663"/>
                </a:lnTo>
                <a:lnTo>
                  <a:pt x="73191" y="43663"/>
                </a:lnTo>
                <a:lnTo>
                  <a:pt x="73191" y="39475"/>
                </a:lnTo>
                <a:close/>
              </a:path>
              <a:path w="123825" h="80010">
                <a:moveTo>
                  <a:pt x="118321" y="23454"/>
                </a:moveTo>
                <a:lnTo>
                  <a:pt x="5130" y="23454"/>
                </a:lnTo>
                <a:lnTo>
                  <a:pt x="3874" y="24711"/>
                </a:lnTo>
                <a:lnTo>
                  <a:pt x="3874" y="38218"/>
                </a:lnTo>
                <a:lnTo>
                  <a:pt x="5130" y="39475"/>
                </a:lnTo>
                <a:lnTo>
                  <a:pt x="118321" y="39475"/>
                </a:lnTo>
                <a:lnTo>
                  <a:pt x="119577" y="38218"/>
                </a:lnTo>
                <a:lnTo>
                  <a:pt x="119577" y="24711"/>
                </a:lnTo>
                <a:lnTo>
                  <a:pt x="118321" y="23454"/>
                </a:lnTo>
                <a:close/>
              </a:path>
              <a:path w="123825" h="80010">
                <a:moveTo>
                  <a:pt x="73191" y="18009"/>
                </a:moveTo>
                <a:lnTo>
                  <a:pt x="50155" y="18009"/>
                </a:lnTo>
                <a:lnTo>
                  <a:pt x="50155" y="23454"/>
                </a:lnTo>
                <a:lnTo>
                  <a:pt x="73191" y="23454"/>
                </a:lnTo>
                <a:lnTo>
                  <a:pt x="73191" y="18009"/>
                </a:lnTo>
                <a:close/>
              </a:path>
              <a:path w="123825" h="80010">
                <a:moveTo>
                  <a:pt x="118321" y="0"/>
                </a:moveTo>
                <a:lnTo>
                  <a:pt x="116645" y="104"/>
                </a:lnTo>
                <a:lnTo>
                  <a:pt x="6806" y="3350"/>
                </a:lnTo>
                <a:lnTo>
                  <a:pt x="5130" y="3350"/>
                </a:lnTo>
                <a:lnTo>
                  <a:pt x="3874" y="4607"/>
                </a:lnTo>
                <a:lnTo>
                  <a:pt x="3874" y="18114"/>
                </a:lnTo>
                <a:lnTo>
                  <a:pt x="5130" y="19371"/>
                </a:lnTo>
                <a:lnTo>
                  <a:pt x="6806" y="19266"/>
                </a:lnTo>
                <a:lnTo>
                  <a:pt x="50155" y="18009"/>
                </a:lnTo>
                <a:lnTo>
                  <a:pt x="73191" y="18009"/>
                </a:lnTo>
                <a:lnTo>
                  <a:pt x="73191" y="17381"/>
                </a:lnTo>
                <a:lnTo>
                  <a:pt x="116645" y="16020"/>
                </a:lnTo>
                <a:lnTo>
                  <a:pt x="118321" y="16020"/>
                </a:lnTo>
                <a:lnTo>
                  <a:pt x="119577" y="14763"/>
                </a:lnTo>
                <a:lnTo>
                  <a:pt x="119577" y="1151"/>
                </a:lnTo>
                <a:lnTo>
                  <a:pt x="1183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65" name="bk object 65"/>
          <p:cNvSpPr/>
          <p:nvPr/>
        </p:nvSpPr>
        <p:spPr>
          <a:xfrm>
            <a:off x="3056648" y="33701"/>
            <a:ext cx="15645" cy="12450"/>
          </a:xfrm>
          <a:custGeom>
            <a:avLst/>
            <a:gdLst/>
            <a:ahLst/>
            <a:cxnLst/>
            <a:rect l="l" t="t" r="r" b="b"/>
            <a:pathLst>
              <a:path w="54609" h="48894">
                <a:moveTo>
                  <a:pt x="35182" y="39370"/>
                </a:moveTo>
                <a:lnTo>
                  <a:pt x="19161" y="39370"/>
                </a:lnTo>
                <a:lnTo>
                  <a:pt x="19161" y="47642"/>
                </a:lnTo>
                <a:lnTo>
                  <a:pt x="20418" y="48794"/>
                </a:lnTo>
                <a:lnTo>
                  <a:pt x="33925" y="48794"/>
                </a:lnTo>
                <a:lnTo>
                  <a:pt x="35182" y="47642"/>
                </a:lnTo>
                <a:lnTo>
                  <a:pt x="35182" y="39370"/>
                </a:lnTo>
                <a:close/>
              </a:path>
              <a:path w="54609" h="48894">
                <a:moveTo>
                  <a:pt x="43244" y="24815"/>
                </a:moveTo>
                <a:lnTo>
                  <a:pt x="11099" y="24815"/>
                </a:lnTo>
                <a:lnTo>
                  <a:pt x="1047" y="34972"/>
                </a:lnTo>
                <a:lnTo>
                  <a:pt x="1047" y="36648"/>
                </a:lnTo>
                <a:lnTo>
                  <a:pt x="10575" y="46281"/>
                </a:lnTo>
                <a:lnTo>
                  <a:pt x="12250" y="46281"/>
                </a:lnTo>
                <a:lnTo>
                  <a:pt x="19161" y="39370"/>
                </a:lnTo>
                <a:lnTo>
                  <a:pt x="50679" y="39370"/>
                </a:lnTo>
                <a:lnTo>
                  <a:pt x="53401" y="36648"/>
                </a:lnTo>
                <a:lnTo>
                  <a:pt x="53401" y="34972"/>
                </a:lnTo>
                <a:lnTo>
                  <a:pt x="43244" y="24815"/>
                </a:lnTo>
                <a:close/>
              </a:path>
              <a:path w="54609" h="48894">
                <a:moveTo>
                  <a:pt x="50679" y="39370"/>
                </a:moveTo>
                <a:lnTo>
                  <a:pt x="35182" y="39370"/>
                </a:lnTo>
                <a:lnTo>
                  <a:pt x="42092" y="46281"/>
                </a:lnTo>
                <a:lnTo>
                  <a:pt x="43768" y="46281"/>
                </a:lnTo>
                <a:lnTo>
                  <a:pt x="50679" y="39370"/>
                </a:lnTo>
                <a:close/>
              </a:path>
              <a:path w="54609" h="48894">
                <a:moveTo>
                  <a:pt x="53087" y="8900"/>
                </a:moveTo>
                <a:lnTo>
                  <a:pt x="1256" y="8900"/>
                </a:lnTo>
                <a:lnTo>
                  <a:pt x="0" y="10052"/>
                </a:lnTo>
                <a:lnTo>
                  <a:pt x="0" y="23664"/>
                </a:lnTo>
                <a:lnTo>
                  <a:pt x="1256" y="24815"/>
                </a:lnTo>
                <a:lnTo>
                  <a:pt x="53087" y="24815"/>
                </a:lnTo>
                <a:lnTo>
                  <a:pt x="54343" y="23664"/>
                </a:lnTo>
                <a:lnTo>
                  <a:pt x="54343" y="10052"/>
                </a:lnTo>
                <a:lnTo>
                  <a:pt x="53087" y="8900"/>
                </a:lnTo>
                <a:close/>
              </a:path>
              <a:path w="54609" h="48894">
                <a:moveTo>
                  <a:pt x="33925" y="0"/>
                </a:moveTo>
                <a:lnTo>
                  <a:pt x="20418" y="0"/>
                </a:lnTo>
                <a:lnTo>
                  <a:pt x="19161" y="1256"/>
                </a:lnTo>
                <a:lnTo>
                  <a:pt x="19161" y="8900"/>
                </a:lnTo>
                <a:lnTo>
                  <a:pt x="35182" y="8900"/>
                </a:lnTo>
                <a:lnTo>
                  <a:pt x="35182" y="1256"/>
                </a:lnTo>
                <a:lnTo>
                  <a:pt x="339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66" name="bk object 66"/>
          <p:cNvSpPr/>
          <p:nvPr/>
        </p:nvSpPr>
        <p:spPr>
          <a:xfrm>
            <a:off x="3074226" y="33701"/>
            <a:ext cx="15645" cy="12450"/>
          </a:xfrm>
          <a:custGeom>
            <a:avLst/>
            <a:gdLst/>
            <a:ahLst/>
            <a:cxnLst/>
            <a:rect l="l" t="t" r="r" b="b"/>
            <a:pathLst>
              <a:path w="54609" h="48894">
                <a:moveTo>
                  <a:pt x="35182" y="39370"/>
                </a:moveTo>
                <a:lnTo>
                  <a:pt x="19161" y="39370"/>
                </a:lnTo>
                <a:lnTo>
                  <a:pt x="19161" y="47642"/>
                </a:lnTo>
                <a:lnTo>
                  <a:pt x="20418" y="48794"/>
                </a:lnTo>
                <a:lnTo>
                  <a:pt x="34030" y="48794"/>
                </a:lnTo>
                <a:lnTo>
                  <a:pt x="35182" y="47642"/>
                </a:lnTo>
                <a:lnTo>
                  <a:pt x="35182" y="39370"/>
                </a:lnTo>
                <a:close/>
              </a:path>
              <a:path w="54609" h="48894">
                <a:moveTo>
                  <a:pt x="43244" y="24815"/>
                </a:moveTo>
                <a:lnTo>
                  <a:pt x="11099" y="24815"/>
                </a:lnTo>
                <a:lnTo>
                  <a:pt x="1047" y="34972"/>
                </a:lnTo>
                <a:lnTo>
                  <a:pt x="1047" y="36648"/>
                </a:lnTo>
                <a:lnTo>
                  <a:pt x="9633" y="45234"/>
                </a:lnTo>
                <a:lnTo>
                  <a:pt x="10575" y="46281"/>
                </a:lnTo>
                <a:lnTo>
                  <a:pt x="12355" y="46281"/>
                </a:lnTo>
                <a:lnTo>
                  <a:pt x="19161" y="39370"/>
                </a:lnTo>
                <a:lnTo>
                  <a:pt x="50679" y="39370"/>
                </a:lnTo>
                <a:lnTo>
                  <a:pt x="53401" y="36648"/>
                </a:lnTo>
                <a:lnTo>
                  <a:pt x="53401" y="34972"/>
                </a:lnTo>
                <a:lnTo>
                  <a:pt x="43244" y="24815"/>
                </a:lnTo>
                <a:close/>
              </a:path>
              <a:path w="54609" h="48894">
                <a:moveTo>
                  <a:pt x="50679" y="39370"/>
                </a:moveTo>
                <a:lnTo>
                  <a:pt x="35182" y="39370"/>
                </a:lnTo>
                <a:lnTo>
                  <a:pt x="42092" y="46281"/>
                </a:lnTo>
                <a:lnTo>
                  <a:pt x="43768" y="46281"/>
                </a:lnTo>
                <a:lnTo>
                  <a:pt x="50679" y="39370"/>
                </a:lnTo>
                <a:close/>
              </a:path>
              <a:path w="54609" h="48894">
                <a:moveTo>
                  <a:pt x="53087" y="8900"/>
                </a:moveTo>
                <a:lnTo>
                  <a:pt x="1361" y="8900"/>
                </a:lnTo>
                <a:lnTo>
                  <a:pt x="0" y="10052"/>
                </a:lnTo>
                <a:lnTo>
                  <a:pt x="0" y="23664"/>
                </a:lnTo>
                <a:lnTo>
                  <a:pt x="1361" y="24815"/>
                </a:lnTo>
                <a:lnTo>
                  <a:pt x="53087" y="24815"/>
                </a:lnTo>
                <a:lnTo>
                  <a:pt x="54448" y="23664"/>
                </a:lnTo>
                <a:lnTo>
                  <a:pt x="54448" y="10052"/>
                </a:lnTo>
                <a:lnTo>
                  <a:pt x="53087" y="8900"/>
                </a:lnTo>
                <a:close/>
              </a:path>
              <a:path w="54609" h="48894">
                <a:moveTo>
                  <a:pt x="34030" y="0"/>
                </a:moveTo>
                <a:lnTo>
                  <a:pt x="20418" y="0"/>
                </a:lnTo>
                <a:lnTo>
                  <a:pt x="19161" y="1256"/>
                </a:lnTo>
                <a:lnTo>
                  <a:pt x="19161" y="8900"/>
                </a:lnTo>
                <a:lnTo>
                  <a:pt x="35182" y="8900"/>
                </a:lnTo>
                <a:lnTo>
                  <a:pt x="35182" y="1256"/>
                </a:lnTo>
                <a:lnTo>
                  <a:pt x="340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67" name="bk object 67"/>
          <p:cNvSpPr/>
          <p:nvPr/>
        </p:nvSpPr>
        <p:spPr>
          <a:xfrm>
            <a:off x="3151709" y="25596"/>
            <a:ext cx="31835" cy="42040"/>
          </a:xfrm>
          <a:custGeom>
            <a:avLst/>
            <a:gdLst/>
            <a:ahLst/>
            <a:cxnLst/>
            <a:rect l="l" t="t" r="r" b="b"/>
            <a:pathLst>
              <a:path w="111125" h="165100">
                <a:moveTo>
                  <a:pt x="34972" y="84081"/>
                </a:moveTo>
                <a:lnTo>
                  <a:pt x="11936" y="84081"/>
                </a:lnTo>
                <a:lnTo>
                  <a:pt x="12041" y="163450"/>
                </a:lnTo>
                <a:lnTo>
                  <a:pt x="13088" y="164497"/>
                </a:lnTo>
                <a:lnTo>
                  <a:pt x="98426" y="164497"/>
                </a:lnTo>
                <a:lnTo>
                  <a:pt x="99159" y="164078"/>
                </a:lnTo>
                <a:lnTo>
                  <a:pt x="99758" y="163345"/>
                </a:lnTo>
                <a:lnTo>
                  <a:pt x="103033" y="158843"/>
                </a:lnTo>
                <a:lnTo>
                  <a:pt x="109944" y="149419"/>
                </a:lnTo>
                <a:lnTo>
                  <a:pt x="110886" y="148163"/>
                </a:lnTo>
                <a:lnTo>
                  <a:pt x="110572" y="146487"/>
                </a:lnTo>
                <a:lnTo>
                  <a:pt x="109998" y="146068"/>
                </a:lnTo>
                <a:lnTo>
                  <a:pt x="34972" y="146068"/>
                </a:lnTo>
                <a:lnTo>
                  <a:pt x="34972" y="84081"/>
                </a:lnTo>
                <a:close/>
              </a:path>
              <a:path w="111125" h="165100">
                <a:moveTo>
                  <a:pt x="93923" y="134341"/>
                </a:moveTo>
                <a:lnTo>
                  <a:pt x="92248" y="134550"/>
                </a:lnTo>
                <a:lnTo>
                  <a:pt x="83767" y="146068"/>
                </a:lnTo>
                <a:lnTo>
                  <a:pt x="109998" y="146068"/>
                </a:lnTo>
                <a:lnTo>
                  <a:pt x="93923" y="134341"/>
                </a:lnTo>
                <a:close/>
              </a:path>
              <a:path w="111125" h="165100">
                <a:moveTo>
                  <a:pt x="107012" y="68689"/>
                </a:moveTo>
                <a:lnTo>
                  <a:pt x="83871" y="68689"/>
                </a:lnTo>
                <a:lnTo>
                  <a:pt x="83871" y="109316"/>
                </a:lnTo>
                <a:lnTo>
                  <a:pt x="77693" y="109316"/>
                </a:lnTo>
                <a:lnTo>
                  <a:pt x="76332" y="110572"/>
                </a:lnTo>
                <a:lnTo>
                  <a:pt x="76332" y="127640"/>
                </a:lnTo>
                <a:lnTo>
                  <a:pt x="77693" y="128896"/>
                </a:lnTo>
                <a:lnTo>
                  <a:pt x="105651" y="128896"/>
                </a:lnTo>
                <a:lnTo>
                  <a:pt x="107012" y="127640"/>
                </a:lnTo>
                <a:lnTo>
                  <a:pt x="107012" y="68689"/>
                </a:lnTo>
                <a:close/>
              </a:path>
              <a:path w="111125" h="165100">
                <a:moveTo>
                  <a:pt x="70992" y="76437"/>
                </a:moveTo>
                <a:lnTo>
                  <a:pt x="47956" y="76437"/>
                </a:lnTo>
                <a:lnTo>
                  <a:pt x="47956" y="116645"/>
                </a:lnTo>
                <a:lnTo>
                  <a:pt x="49108" y="118006"/>
                </a:lnTo>
                <a:lnTo>
                  <a:pt x="69840" y="118006"/>
                </a:lnTo>
                <a:lnTo>
                  <a:pt x="70992" y="116645"/>
                </a:lnTo>
                <a:lnTo>
                  <a:pt x="70992" y="76437"/>
                </a:lnTo>
                <a:close/>
              </a:path>
              <a:path w="111125" h="165100">
                <a:moveTo>
                  <a:pt x="33820" y="18428"/>
                </a:moveTo>
                <a:lnTo>
                  <a:pt x="13088" y="18428"/>
                </a:lnTo>
                <a:lnTo>
                  <a:pt x="11936" y="19685"/>
                </a:lnTo>
                <a:lnTo>
                  <a:pt x="11936" y="59893"/>
                </a:lnTo>
                <a:lnTo>
                  <a:pt x="2513" y="61987"/>
                </a:lnTo>
                <a:lnTo>
                  <a:pt x="942" y="62301"/>
                </a:lnTo>
                <a:lnTo>
                  <a:pt x="0" y="63662"/>
                </a:lnTo>
                <a:lnTo>
                  <a:pt x="4502" y="84500"/>
                </a:lnTo>
                <a:lnTo>
                  <a:pt x="5968" y="85442"/>
                </a:lnTo>
                <a:lnTo>
                  <a:pt x="7434" y="85128"/>
                </a:lnTo>
                <a:lnTo>
                  <a:pt x="11936" y="84081"/>
                </a:lnTo>
                <a:lnTo>
                  <a:pt x="34972" y="84081"/>
                </a:lnTo>
                <a:lnTo>
                  <a:pt x="34972" y="79159"/>
                </a:lnTo>
                <a:lnTo>
                  <a:pt x="47956" y="76437"/>
                </a:lnTo>
                <a:lnTo>
                  <a:pt x="70992" y="76437"/>
                </a:lnTo>
                <a:lnTo>
                  <a:pt x="70992" y="71411"/>
                </a:lnTo>
                <a:lnTo>
                  <a:pt x="83871" y="68689"/>
                </a:lnTo>
                <a:lnTo>
                  <a:pt x="107012" y="68689"/>
                </a:lnTo>
                <a:lnTo>
                  <a:pt x="107012" y="54867"/>
                </a:lnTo>
                <a:lnTo>
                  <a:pt x="34972" y="54867"/>
                </a:lnTo>
                <a:lnTo>
                  <a:pt x="34972" y="19685"/>
                </a:lnTo>
                <a:lnTo>
                  <a:pt x="33820" y="18428"/>
                </a:lnTo>
                <a:close/>
              </a:path>
              <a:path w="111125" h="165100">
                <a:moveTo>
                  <a:pt x="69840" y="0"/>
                </a:moveTo>
                <a:lnTo>
                  <a:pt x="49108" y="0"/>
                </a:lnTo>
                <a:lnTo>
                  <a:pt x="47956" y="1256"/>
                </a:lnTo>
                <a:lnTo>
                  <a:pt x="47956" y="52040"/>
                </a:lnTo>
                <a:lnTo>
                  <a:pt x="34972" y="54867"/>
                </a:lnTo>
                <a:lnTo>
                  <a:pt x="107012" y="54867"/>
                </a:lnTo>
                <a:lnTo>
                  <a:pt x="107012" y="47014"/>
                </a:lnTo>
                <a:lnTo>
                  <a:pt x="70992" y="47014"/>
                </a:lnTo>
                <a:lnTo>
                  <a:pt x="70992" y="1256"/>
                </a:lnTo>
                <a:lnTo>
                  <a:pt x="69840" y="0"/>
                </a:lnTo>
                <a:close/>
              </a:path>
              <a:path w="111125" h="165100">
                <a:moveTo>
                  <a:pt x="105441" y="39579"/>
                </a:moveTo>
                <a:lnTo>
                  <a:pt x="103766" y="39894"/>
                </a:lnTo>
                <a:lnTo>
                  <a:pt x="70992" y="47014"/>
                </a:lnTo>
                <a:lnTo>
                  <a:pt x="107012" y="47014"/>
                </a:lnTo>
                <a:lnTo>
                  <a:pt x="107012" y="40836"/>
                </a:lnTo>
                <a:lnTo>
                  <a:pt x="105441" y="39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68" name="bk object 68"/>
          <p:cNvSpPr/>
          <p:nvPr/>
        </p:nvSpPr>
        <p:spPr>
          <a:xfrm>
            <a:off x="3140220" y="27169"/>
            <a:ext cx="13644" cy="40423"/>
          </a:xfrm>
          <a:custGeom>
            <a:avLst/>
            <a:gdLst/>
            <a:ahLst/>
            <a:cxnLst/>
            <a:rect l="l" t="t" r="r" b="b"/>
            <a:pathLst>
              <a:path w="47625" h="158750">
                <a:moveTo>
                  <a:pt x="34344" y="46700"/>
                </a:moveTo>
                <a:lnTo>
                  <a:pt x="11308" y="46700"/>
                </a:lnTo>
                <a:lnTo>
                  <a:pt x="11413" y="135807"/>
                </a:lnTo>
                <a:lnTo>
                  <a:pt x="11622" y="136226"/>
                </a:lnTo>
                <a:lnTo>
                  <a:pt x="2408" y="139576"/>
                </a:lnTo>
                <a:lnTo>
                  <a:pt x="1047" y="140100"/>
                </a:lnTo>
                <a:lnTo>
                  <a:pt x="418" y="141671"/>
                </a:lnTo>
                <a:lnTo>
                  <a:pt x="837" y="143032"/>
                </a:lnTo>
                <a:lnTo>
                  <a:pt x="5758" y="156330"/>
                </a:lnTo>
                <a:lnTo>
                  <a:pt x="6282" y="157691"/>
                </a:lnTo>
                <a:lnTo>
                  <a:pt x="7853" y="158424"/>
                </a:lnTo>
                <a:lnTo>
                  <a:pt x="9214" y="157900"/>
                </a:lnTo>
                <a:lnTo>
                  <a:pt x="44920" y="144707"/>
                </a:lnTo>
                <a:lnTo>
                  <a:pt x="46386" y="144184"/>
                </a:lnTo>
                <a:lnTo>
                  <a:pt x="47014" y="142718"/>
                </a:lnTo>
                <a:lnTo>
                  <a:pt x="46490" y="141252"/>
                </a:lnTo>
                <a:lnTo>
                  <a:pt x="41529" y="127849"/>
                </a:lnTo>
                <a:lnTo>
                  <a:pt x="34344" y="127849"/>
                </a:lnTo>
                <a:lnTo>
                  <a:pt x="34344" y="46700"/>
                </a:lnTo>
                <a:close/>
              </a:path>
              <a:path w="47625" h="158750">
                <a:moveTo>
                  <a:pt x="39579" y="125860"/>
                </a:moveTo>
                <a:lnTo>
                  <a:pt x="34344" y="127849"/>
                </a:lnTo>
                <a:lnTo>
                  <a:pt x="41529" y="127849"/>
                </a:lnTo>
                <a:lnTo>
                  <a:pt x="41045" y="126593"/>
                </a:lnTo>
                <a:lnTo>
                  <a:pt x="39579" y="125860"/>
                </a:lnTo>
                <a:close/>
              </a:path>
              <a:path w="47625" h="158750">
                <a:moveTo>
                  <a:pt x="44501" y="28271"/>
                </a:moveTo>
                <a:lnTo>
                  <a:pt x="1151" y="28271"/>
                </a:lnTo>
                <a:lnTo>
                  <a:pt x="0" y="29423"/>
                </a:lnTo>
                <a:lnTo>
                  <a:pt x="0" y="45548"/>
                </a:lnTo>
                <a:lnTo>
                  <a:pt x="1151" y="46700"/>
                </a:lnTo>
                <a:lnTo>
                  <a:pt x="44501" y="46700"/>
                </a:lnTo>
                <a:lnTo>
                  <a:pt x="45757" y="45548"/>
                </a:lnTo>
                <a:lnTo>
                  <a:pt x="45757" y="29423"/>
                </a:lnTo>
                <a:lnTo>
                  <a:pt x="44501" y="28271"/>
                </a:lnTo>
                <a:close/>
              </a:path>
              <a:path w="47625" h="158750">
                <a:moveTo>
                  <a:pt x="33192" y="0"/>
                </a:moveTo>
                <a:lnTo>
                  <a:pt x="12460" y="0"/>
                </a:lnTo>
                <a:lnTo>
                  <a:pt x="11308" y="1256"/>
                </a:lnTo>
                <a:lnTo>
                  <a:pt x="11308" y="28271"/>
                </a:lnTo>
                <a:lnTo>
                  <a:pt x="34344" y="28271"/>
                </a:lnTo>
                <a:lnTo>
                  <a:pt x="34344" y="1256"/>
                </a:lnTo>
                <a:lnTo>
                  <a:pt x="331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69" name="bk object 69"/>
          <p:cNvSpPr/>
          <p:nvPr/>
        </p:nvSpPr>
        <p:spPr>
          <a:xfrm>
            <a:off x="3095105" y="59617"/>
            <a:ext cx="41113" cy="7923"/>
          </a:xfrm>
          <a:custGeom>
            <a:avLst/>
            <a:gdLst/>
            <a:ahLst/>
            <a:cxnLst/>
            <a:rect l="l" t="t" r="r" b="b"/>
            <a:pathLst>
              <a:path w="143509" h="31114">
                <a:moveTo>
                  <a:pt x="142089" y="12460"/>
                </a:moveTo>
                <a:lnTo>
                  <a:pt x="1151" y="12460"/>
                </a:lnTo>
                <a:lnTo>
                  <a:pt x="0" y="13716"/>
                </a:lnTo>
                <a:lnTo>
                  <a:pt x="0" y="29737"/>
                </a:lnTo>
                <a:lnTo>
                  <a:pt x="1151" y="30889"/>
                </a:lnTo>
                <a:lnTo>
                  <a:pt x="142089" y="30889"/>
                </a:lnTo>
                <a:lnTo>
                  <a:pt x="143241" y="29737"/>
                </a:lnTo>
                <a:lnTo>
                  <a:pt x="143241" y="13716"/>
                </a:lnTo>
                <a:lnTo>
                  <a:pt x="142089" y="12460"/>
                </a:lnTo>
                <a:close/>
              </a:path>
              <a:path w="143509" h="31114">
                <a:moveTo>
                  <a:pt x="39684" y="0"/>
                </a:moveTo>
                <a:lnTo>
                  <a:pt x="38428" y="942"/>
                </a:lnTo>
                <a:lnTo>
                  <a:pt x="24187" y="11413"/>
                </a:lnTo>
                <a:lnTo>
                  <a:pt x="23768" y="11622"/>
                </a:lnTo>
                <a:lnTo>
                  <a:pt x="23454" y="12041"/>
                </a:lnTo>
                <a:lnTo>
                  <a:pt x="23350" y="12460"/>
                </a:lnTo>
                <a:lnTo>
                  <a:pt x="50260" y="12460"/>
                </a:lnTo>
                <a:lnTo>
                  <a:pt x="41359" y="314"/>
                </a:lnTo>
                <a:lnTo>
                  <a:pt x="39684" y="0"/>
                </a:lnTo>
                <a:close/>
              </a:path>
              <a:path w="143509" h="31114">
                <a:moveTo>
                  <a:pt x="110153" y="0"/>
                </a:moveTo>
                <a:lnTo>
                  <a:pt x="108478" y="314"/>
                </a:lnTo>
                <a:lnTo>
                  <a:pt x="99578" y="12460"/>
                </a:lnTo>
                <a:lnTo>
                  <a:pt x="126488" y="12460"/>
                </a:lnTo>
                <a:lnTo>
                  <a:pt x="126069" y="11622"/>
                </a:lnTo>
                <a:lnTo>
                  <a:pt x="125650" y="11413"/>
                </a:lnTo>
                <a:lnTo>
                  <a:pt x="111305" y="942"/>
                </a:lnTo>
                <a:lnTo>
                  <a:pt x="1101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70" name="bk object 70"/>
          <p:cNvSpPr/>
          <p:nvPr/>
        </p:nvSpPr>
        <p:spPr>
          <a:xfrm>
            <a:off x="3101133" y="59138"/>
            <a:ext cx="29107" cy="0"/>
          </a:xfrm>
          <a:custGeom>
            <a:avLst/>
            <a:gdLst/>
            <a:ahLst/>
            <a:cxnLst/>
            <a:rect l="l" t="t" r="r" b="b"/>
            <a:pathLst>
              <a:path w="101600">
                <a:moveTo>
                  <a:pt x="0" y="0"/>
                </a:moveTo>
                <a:lnTo>
                  <a:pt x="101152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71" name="bk object 71"/>
          <p:cNvSpPr/>
          <p:nvPr/>
        </p:nvSpPr>
        <p:spPr>
          <a:xfrm>
            <a:off x="3100804" y="56713"/>
            <a:ext cx="29652" cy="0"/>
          </a:xfrm>
          <a:custGeom>
            <a:avLst/>
            <a:gdLst/>
            <a:ahLst/>
            <a:cxnLst/>
            <a:rect l="l" t="t" r="r" b="b"/>
            <a:pathLst>
              <a:path w="103504">
                <a:moveTo>
                  <a:pt x="0" y="0"/>
                </a:moveTo>
                <a:lnTo>
                  <a:pt x="103452" y="0"/>
                </a:lnTo>
              </a:path>
            </a:pathLst>
          </a:custGeom>
          <a:ln w="1777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72" name="bk object 72"/>
          <p:cNvSpPr/>
          <p:nvPr/>
        </p:nvSpPr>
        <p:spPr>
          <a:xfrm>
            <a:off x="3100804" y="52833"/>
            <a:ext cx="7095" cy="1617"/>
          </a:xfrm>
          <a:custGeom>
            <a:avLst/>
            <a:gdLst/>
            <a:ahLst/>
            <a:cxnLst/>
            <a:rect l="l" t="t" r="r" b="b"/>
            <a:pathLst>
              <a:path w="24765" h="6350">
                <a:moveTo>
                  <a:pt x="0" y="6350"/>
                </a:moveTo>
                <a:lnTo>
                  <a:pt x="24606" y="6350"/>
                </a:lnTo>
                <a:lnTo>
                  <a:pt x="24606" y="0"/>
                </a:lnTo>
                <a:lnTo>
                  <a:pt x="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73" name="bk object 73"/>
          <p:cNvSpPr/>
          <p:nvPr/>
        </p:nvSpPr>
        <p:spPr>
          <a:xfrm>
            <a:off x="3100804" y="50569"/>
            <a:ext cx="29652" cy="0"/>
          </a:xfrm>
          <a:custGeom>
            <a:avLst/>
            <a:gdLst/>
            <a:ahLst/>
            <a:cxnLst/>
            <a:rect l="l" t="t" r="r" b="b"/>
            <a:pathLst>
              <a:path w="103504">
                <a:moveTo>
                  <a:pt x="0" y="0"/>
                </a:moveTo>
                <a:lnTo>
                  <a:pt x="103397" y="0"/>
                </a:lnTo>
              </a:path>
            </a:pathLst>
          </a:custGeom>
          <a:ln w="1777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74" name="bk object 74"/>
          <p:cNvSpPr/>
          <p:nvPr/>
        </p:nvSpPr>
        <p:spPr>
          <a:xfrm>
            <a:off x="3100933" y="48144"/>
            <a:ext cx="29470" cy="0"/>
          </a:xfrm>
          <a:custGeom>
            <a:avLst/>
            <a:gdLst/>
            <a:ahLst/>
            <a:cxnLst/>
            <a:rect l="l" t="t" r="r" b="b"/>
            <a:pathLst>
              <a:path w="102870">
                <a:moveTo>
                  <a:pt x="0" y="0"/>
                </a:moveTo>
                <a:lnTo>
                  <a:pt x="102393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75" name="bk object 75"/>
          <p:cNvSpPr/>
          <p:nvPr/>
        </p:nvSpPr>
        <p:spPr>
          <a:xfrm>
            <a:off x="3123422" y="52685"/>
            <a:ext cx="7095" cy="1940"/>
          </a:xfrm>
          <a:custGeom>
            <a:avLst/>
            <a:gdLst/>
            <a:ahLst/>
            <a:cxnLst/>
            <a:rect l="l" t="t" r="r" b="b"/>
            <a:pathLst>
              <a:path w="24765" h="7620">
                <a:moveTo>
                  <a:pt x="24501" y="0"/>
                </a:moveTo>
                <a:lnTo>
                  <a:pt x="0" y="0"/>
                </a:lnTo>
                <a:lnTo>
                  <a:pt x="0" y="7015"/>
                </a:lnTo>
                <a:lnTo>
                  <a:pt x="24501" y="7015"/>
                </a:lnTo>
                <a:lnTo>
                  <a:pt x="245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76" name="bk object 76"/>
          <p:cNvSpPr/>
          <p:nvPr/>
        </p:nvSpPr>
        <p:spPr>
          <a:xfrm>
            <a:off x="3094295" y="27169"/>
            <a:ext cx="43114" cy="21990"/>
          </a:xfrm>
          <a:custGeom>
            <a:avLst/>
            <a:gdLst/>
            <a:ahLst/>
            <a:cxnLst/>
            <a:rect l="l" t="t" r="r" b="b"/>
            <a:pathLst>
              <a:path w="150495" h="86360">
                <a:moveTo>
                  <a:pt x="31831" y="31936"/>
                </a:moveTo>
                <a:lnTo>
                  <a:pt x="15182" y="44082"/>
                </a:lnTo>
                <a:lnTo>
                  <a:pt x="15006" y="45024"/>
                </a:lnTo>
                <a:lnTo>
                  <a:pt x="14946" y="45862"/>
                </a:lnTo>
                <a:lnTo>
                  <a:pt x="20208" y="52982"/>
                </a:lnTo>
                <a:lnTo>
                  <a:pt x="1465" y="66804"/>
                </a:lnTo>
                <a:lnTo>
                  <a:pt x="209" y="67641"/>
                </a:lnTo>
                <a:lnTo>
                  <a:pt x="0" y="69317"/>
                </a:lnTo>
                <a:lnTo>
                  <a:pt x="837" y="70573"/>
                </a:lnTo>
                <a:lnTo>
                  <a:pt x="11308" y="84814"/>
                </a:lnTo>
                <a:lnTo>
                  <a:pt x="12146" y="86070"/>
                </a:lnTo>
                <a:lnTo>
                  <a:pt x="13821" y="86280"/>
                </a:lnTo>
                <a:lnTo>
                  <a:pt x="15078" y="85442"/>
                </a:lnTo>
                <a:lnTo>
                  <a:pt x="45024" y="63453"/>
                </a:lnTo>
                <a:lnTo>
                  <a:pt x="103871" y="63453"/>
                </a:lnTo>
                <a:lnTo>
                  <a:pt x="103871" y="62511"/>
                </a:lnTo>
                <a:lnTo>
                  <a:pt x="142835" y="62511"/>
                </a:lnTo>
                <a:lnTo>
                  <a:pt x="139262" y="59893"/>
                </a:lnTo>
                <a:lnTo>
                  <a:pt x="141719" y="56542"/>
                </a:lnTo>
                <a:lnTo>
                  <a:pt x="54448" y="56542"/>
                </a:lnTo>
                <a:lnTo>
                  <a:pt x="70154" y="45024"/>
                </a:lnTo>
                <a:lnTo>
                  <a:pt x="70783" y="44605"/>
                </a:lnTo>
                <a:lnTo>
                  <a:pt x="71202" y="43768"/>
                </a:lnTo>
                <a:lnTo>
                  <a:pt x="71202" y="39370"/>
                </a:lnTo>
                <a:lnTo>
                  <a:pt x="38846" y="39370"/>
                </a:lnTo>
                <a:lnTo>
                  <a:pt x="34344" y="33402"/>
                </a:lnTo>
                <a:lnTo>
                  <a:pt x="33506" y="32145"/>
                </a:lnTo>
                <a:lnTo>
                  <a:pt x="31831" y="31936"/>
                </a:lnTo>
                <a:close/>
              </a:path>
              <a:path w="150495" h="86360">
                <a:moveTo>
                  <a:pt x="142835" y="62511"/>
                </a:moveTo>
                <a:lnTo>
                  <a:pt x="103871" y="62511"/>
                </a:lnTo>
                <a:lnTo>
                  <a:pt x="136226" y="86280"/>
                </a:lnTo>
                <a:lnTo>
                  <a:pt x="137901" y="86070"/>
                </a:lnTo>
                <a:lnTo>
                  <a:pt x="138843" y="84814"/>
                </a:lnTo>
                <a:lnTo>
                  <a:pt x="149314" y="70573"/>
                </a:lnTo>
                <a:lnTo>
                  <a:pt x="150152" y="69317"/>
                </a:lnTo>
                <a:lnTo>
                  <a:pt x="149838" y="67641"/>
                </a:lnTo>
                <a:lnTo>
                  <a:pt x="142835" y="62511"/>
                </a:lnTo>
                <a:close/>
              </a:path>
              <a:path w="150495" h="86360">
                <a:moveTo>
                  <a:pt x="103871" y="63453"/>
                </a:moveTo>
                <a:lnTo>
                  <a:pt x="45024" y="63453"/>
                </a:lnTo>
                <a:lnTo>
                  <a:pt x="45024" y="73819"/>
                </a:lnTo>
                <a:lnTo>
                  <a:pt x="46281" y="74971"/>
                </a:lnTo>
                <a:lnTo>
                  <a:pt x="102719" y="74971"/>
                </a:lnTo>
                <a:lnTo>
                  <a:pt x="103871" y="73819"/>
                </a:lnTo>
                <a:lnTo>
                  <a:pt x="103871" y="63453"/>
                </a:lnTo>
                <a:close/>
              </a:path>
              <a:path w="150495" h="86360">
                <a:moveTo>
                  <a:pt x="100729" y="0"/>
                </a:moveTo>
                <a:lnTo>
                  <a:pt x="80102" y="0"/>
                </a:lnTo>
                <a:lnTo>
                  <a:pt x="78950" y="1256"/>
                </a:lnTo>
                <a:lnTo>
                  <a:pt x="79068" y="44082"/>
                </a:lnTo>
                <a:lnTo>
                  <a:pt x="79264" y="44605"/>
                </a:lnTo>
                <a:lnTo>
                  <a:pt x="79997" y="45024"/>
                </a:lnTo>
                <a:lnTo>
                  <a:pt x="81044" y="45862"/>
                </a:lnTo>
                <a:lnTo>
                  <a:pt x="95599" y="56542"/>
                </a:lnTo>
                <a:lnTo>
                  <a:pt x="141719" y="56542"/>
                </a:lnTo>
                <a:lnTo>
                  <a:pt x="148477" y="47328"/>
                </a:lnTo>
                <a:lnTo>
                  <a:pt x="149175" y="46281"/>
                </a:lnTo>
                <a:lnTo>
                  <a:pt x="120624" y="46281"/>
                </a:lnTo>
                <a:lnTo>
                  <a:pt x="115179" y="42197"/>
                </a:lnTo>
                <a:lnTo>
                  <a:pt x="130613" y="21151"/>
                </a:lnTo>
                <a:lnTo>
                  <a:pt x="101986" y="21151"/>
                </a:lnTo>
                <a:lnTo>
                  <a:pt x="101986" y="1256"/>
                </a:lnTo>
                <a:lnTo>
                  <a:pt x="100729" y="0"/>
                </a:lnTo>
                <a:close/>
              </a:path>
              <a:path w="150495" h="86360">
                <a:moveTo>
                  <a:pt x="132351" y="32250"/>
                </a:moveTo>
                <a:lnTo>
                  <a:pt x="130676" y="32459"/>
                </a:lnTo>
                <a:lnTo>
                  <a:pt x="129838" y="33716"/>
                </a:lnTo>
                <a:lnTo>
                  <a:pt x="120624" y="46281"/>
                </a:lnTo>
                <a:lnTo>
                  <a:pt x="149175" y="46281"/>
                </a:lnTo>
                <a:lnTo>
                  <a:pt x="149105" y="44396"/>
                </a:lnTo>
                <a:lnTo>
                  <a:pt x="147848" y="43558"/>
                </a:lnTo>
                <a:lnTo>
                  <a:pt x="133608" y="33087"/>
                </a:lnTo>
                <a:lnTo>
                  <a:pt x="132351" y="32250"/>
                </a:lnTo>
                <a:close/>
              </a:path>
              <a:path w="150495" h="86360">
                <a:moveTo>
                  <a:pt x="70050" y="0"/>
                </a:moveTo>
                <a:lnTo>
                  <a:pt x="11099" y="0"/>
                </a:lnTo>
                <a:lnTo>
                  <a:pt x="9947" y="1256"/>
                </a:lnTo>
                <a:lnTo>
                  <a:pt x="9947" y="21884"/>
                </a:lnTo>
                <a:lnTo>
                  <a:pt x="11099" y="23140"/>
                </a:lnTo>
                <a:lnTo>
                  <a:pt x="48166" y="23140"/>
                </a:lnTo>
                <a:lnTo>
                  <a:pt x="48166" y="32564"/>
                </a:lnTo>
                <a:lnTo>
                  <a:pt x="38846" y="39370"/>
                </a:lnTo>
                <a:lnTo>
                  <a:pt x="71202" y="39370"/>
                </a:lnTo>
                <a:lnTo>
                  <a:pt x="71202" y="1256"/>
                </a:lnTo>
                <a:lnTo>
                  <a:pt x="70050" y="0"/>
                </a:lnTo>
                <a:close/>
              </a:path>
              <a:path w="150495" h="86360">
                <a:moveTo>
                  <a:pt x="117483" y="1884"/>
                </a:moveTo>
                <a:lnTo>
                  <a:pt x="115807" y="2198"/>
                </a:lnTo>
                <a:lnTo>
                  <a:pt x="101986" y="21151"/>
                </a:lnTo>
                <a:lnTo>
                  <a:pt x="130613" y="21151"/>
                </a:lnTo>
                <a:lnTo>
                  <a:pt x="133608" y="17067"/>
                </a:lnTo>
                <a:lnTo>
                  <a:pt x="134446" y="15811"/>
                </a:lnTo>
                <a:lnTo>
                  <a:pt x="134236" y="14135"/>
                </a:lnTo>
                <a:lnTo>
                  <a:pt x="132980" y="13298"/>
                </a:lnTo>
                <a:lnTo>
                  <a:pt x="118739" y="2827"/>
                </a:lnTo>
                <a:lnTo>
                  <a:pt x="117483" y="18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77" name="bk object 77"/>
          <p:cNvSpPr/>
          <p:nvPr/>
        </p:nvSpPr>
        <p:spPr>
          <a:xfrm>
            <a:off x="3208583" y="27169"/>
            <a:ext cx="17828" cy="5982"/>
          </a:xfrm>
          <a:custGeom>
            <a:avLst/>
            <a:gdLst/>
            <a:ahLst/>
            <a:cxnLst/>
            <a:rect l="l" t="t" r="r" b="b"/>
            <a:pathLst>
              <a:path w="62229" h="23494">
                <a:moveTo>
                  <a:pt x="60835" y="0"/>
                </a:moveTo>
                <a:lnTo>
                  <a:pt x="942" y="0"/>
                </a:lnTo>
                <a:lnTo>
                  <a:pt x="0" y="1256"/>
                </a:lnTo>
                <a:lnTo>
                  <a:pt x="0" y="21884"/>
                </a:lnTo>
                <a:lnTo>
                  <a:pt x="942" y="23140"/>
                </a:lnTo>
                <a:lnTo>
                  <a:pt x="60835" y="23140"/>
                </a:lnTo>
                <a:lnTo>
                  <a:pt x="61882" y="21884"/>
                </a:lnTo>
                <a:lnTo>
                  <a:pt x="61882" y="1256"/>
                </a:lnTo>
                <a:lnTo>
                  <a:pt x="608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78" name="bk object 78"/>
          <p:cNvSpPr/>
          <p:nvPr/>
        </p:nvSpPr>
        <p:spPr>
          <a:xfrm>
            <a:off x="3222292" y="45539"/>
            <a:ext cx="7277" cy="17139"/>
          </a:xfrm>
          <a:custGeom>
            <a:avLst/>
            <a:gdLst/>
            <a:ahLst/>
            <a:cxnLst/>
            <a:rect l="l" t="t" r="r" b="b"/>
            <a:pathLst>
              <a:path w="25400" h="67310">
                <a:moveTo>
                  <a:pt x="19894" y="0"/>
                </a:moveTo>
                <a:lnTo>
                  <a:pt x="1151" y="0"/>
                </a:lnTo>
                <a:lnTo>
                  <a:pt x="0" y="1047"/>
                </a:lnTo>
                <a:lnTo>
                  <a:pt x="104" y="2408"/>
                </a:lnTo>
                <a:lnTo>
                  <a:pt x="4083" y="64710"/>
                </a:lnTo>
                <a:lnTo>
                  <a:pt x="4188" y="66071"/>
                </a:lnTo>
                <a:lnTo>
                  <a:pt x="5340" y="67223"/>
                </a:lnTo>
                <a:lnTo>
                  <a:pt x="24083" y="67223"/>
                </a:lnTo>
                <a:lnTo>
                  <a:pt x="25339" y="65861"/>
                </a:lnTo>
                <a:lnTo>
                  <a:pt x="21255" y="2408"/>
                </a:lnTo>
                <a:lnTo>
                  <a:pt x="21151" y="1047"/>
                </a:lnTo>
                <a:lnTo>
                  <a:pt x="198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79" name="bk object 79"/>
          <p:cNvSpPr/>
          <p:nvPr/>
        </p:nvSpPr>
        <p:spPr>
          <a:xfrm>
            <a:off x="3205367" y="45539"/>
            <a:ext cx="7277" cy="17139"/>
          </a:xfrm>
          <a:custGeom>
            <a:avLst/>
            <a:gdLst/>
            <a:ahLst/>
            <a:cxnLst/>
            <a:rect l="l" t="t" r="r" b="b"/>
            <a:pathLst>
              <a:path w="25400" h="67310">
                <a:moveTo>
                  <a:pt x="24107" y="0"/>
                </a:moveTo>
                <a:lnTo>
                  <a:pt x="5364" y="0"/>
                </a:lnTo>
                <a:lnTo>
                  <a:pt x="4107" y="1047"/>
                </a:lnTo>
                <a:lnTo>
                  <a:pt x="4002" y="2408"/>
                </a:lnTo>
                <a:lnTo>
                  <a:pt x="0" y="64710"/>
                </a:lnTo>
                <a:lnTo>
                  <a:pt x="15" y="66071"/>
                </a:lnTo>
                <a:lnTo>
                  <a:pt x="1071" y="67223"/>
                </a:lnTo>
                <a:lnTo>
                  <a:pt x="19918" y="67223"/>
                </a:lnTo>
                <a:lnTo>
                  <a:pt x="21070" y="66071"/>
                </a:lnTo>
                <a:lnTo>
                  <a:pt x="21175" y="64710"/>
                </a:lnTo>
                <a:lnTo>
                  <a:pt x="25154" y="2408"/>
                </a:lnTo>
                <a:lnTo>
                  <a:pt x="25258" y="1047"/>
                </a:lnTo>
                <a:lnTo>
                  <a:pt x="241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80" name="bk object 80"/>
          <p:cNvSpPr/>
          <p:nvPr/>
        </p:nvSpPr>
        <p:spPr>
          <a:xfrm>
            <a:off x="3186355" y="41807"/>
            <a:ext cx="5094" cy="20858"/>
          </a:xfrm>
          <a:custGeom>
            <a:avLst/>
            <a:gdLst/>
            <a:ahLst/>
            <a:cxnLst/>
            <a:rect l="l" t="t" r="r" b="b"/>
            <a:pathLst>
              <a:path w="17779" h="81914">
                <a:moveTo>
                  <a:pt x="16858" y="0"/>
                </a:moveTo>
                <a:lnTo>
                  <a:pt x="3036" y="0"/>
                </a:lnTo>
                <a:lnTo>
                  <a:pt x="2094" y="1151"/>
                </a:lnTo>
                <a:lnTo>
                  <a:pt x="2094" y="2722"/>
                </a:lnTo>
                <a:lnTo>
                  <a:pt x="0" y="79159"/>
                </a:lnTo>
                <a:lnTo>
                  <a:pt x="104" y="80730"/>
                </a:lnTo>
                <a:lnTo>
                  <a:pt x="1256" y="81882"/>
                </a:lnTo>
                <a:lnTo>
                  <a:pt x="14345" y="81882"/>
                </a:lnTo>
                <a:lnTo>
                  <a:pt x="15496" y="80730"/>
                </a:lnTo>
                <a:lnTo>
                  <a:pt x="15604" y="79159"/>
                </a:lnTo>
                <a:lnTo>
                  <a:pt x="17591" y="2722"/>
                </a:lnTo>
                <a:lnTo>
                  <a:pt x="17695" y="1151"/>
                </a:lnTo>
                <a:lnTo>
                  <a:pt x="1685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81" name="bk object 81"/>
          <p:cNvSpPr/>
          <p:nvPr/>
        </p:nvSpPr>
        <p:spPr>
          <a:xfrm>
            <a:off x="3198744" y="41807"/>
            <a:ext cx="5458" cy="20858"/>
          </a:xfrm>
          <a:custGeom>
            <a:avLst/>
            <a:gdLst/>
            <a:ahLst/>
            <a:cxnLst/>
            <a:rect l="l" t="t" r="r" b="b"/>
            <a:pathLst>
              <a:path w="19050" h="81914">
                <a:moveTo>
                  <a:pt x="15601" y="0"/>
                </a:moveTo>
                <a:lnTo>
                  <a:pt x="837" y="0"/>
                </a:lnTo>
                <a:lnTo>
                  <a:pt x="0" y="1151"/>
                </a:lnTo>
                <a:lnTo>
                  <a:pt x="104" y="2722"/>
                </a:lnTo>
                <a:lnTo>
                  <a:pt x="2196" y="79159"/>
                </a:lnTo>
                <a:lnTo>
                  <a:pt x="2198" y="80730"/>
                </a:lnTo>
                <a:lnTo>
                  <a:pt x="3350" y="81882"/>
                </a:lnTo>
                <a:lnTo>
                  <a:pt x="17486" y="81882"/>
                </a:lnTo>
                <a:lnTo>
                  <a:pt x="18542" y="80730"/>
                </a:lnTo>
                <a:lnTo>
                  <a:pt x="18638" y="79159"/>
                </a:lnTo>
                <a:lnTo>
                  <a:pt x="16543" y="2722"/>
                </a:lnTo>
                <a:lnTo>
                  <a:pt x="16543" y="1151"/>
                </a:lnTo>
                <a:lnTo>
                  <a:pt x="156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82" name="bk object 82"/>
          <p:cNvSpPr/>
          <p:nvPr/>
        </p:nvSpPr>
        <p:spPr>
          <a:xfrm>
            <a:off x="3210832" y="67061"/>
            <a:ext cx="10005" cy="323"/>
          </a:xfrm>
          <a:custGeom>
            <a:avLst/>
            <a:gdLst/>
            <a:ahLst/>
            <a:cxnLst/>
            <a:rect l="l" t="t" r="r" b="b"/>
            <a:pathLst>
              <a:path w="34925" h="1270">
                <a:moveTo>
                  <a:pt x="0" y="1270"/>
                </a:moveTo>
                <a:lnTo>
                  <a:pt x="34554" y="1270"/>
                </a:lnTo>
                <a:lnTo>
                  <a:pt x="34554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83" name="bk object 83"/>
          <p:cNvSpPr/>
          <p:nvPr/>
        </p:nvSpPr>
        <p:spPr>
          <a:xfrm>
            <a:off x="3210803" y="63828"/>
            <a:ext cx="10005" cy="3234"/>
          </a:xfrm>
          <a:custGeom>
            <a:avLst/>
            <a:gdLst/>
            <a:ahLst/>
            <a:cxnLst/>
            <a:rect l="l" t="t" r="r" b="b"/>
            <a:pathLst>
              <a:path w="34925" h="12700">
                <a:moveTo>
                  <a:pt x="0" y="12700"/>
                </a:moveTo>
                <a:lnTo>
                  <a:pt x="34763" y="12700"/>
                </a:lnTo>
                <a:lnTo>
                  <a:pt x="34763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84" name="bk object 84"/>
          <p:cNvSpPr/>
          <p:nvPr/>
        </p:nvSpPr>
        <p:spPr>
          <a:xfrm>
            <a:off x="3210850" y="63504"/>
            <a:ext cx="10005" cy="323"/>
          </a:xfrm>
          <a:custGeom>
            <a:avLst/>
            <a:gdLst/>
            <a:ahLst/>
            <a:cxnLst/>
            <a:rect l="l" t="t" r="r" b="b"/>
            <a:pathLst>
              <a:path w="34925" h="1270">
                <a:moveTo>
                  <a:pt x="0" y="1270"/>
                </a:moveTo>
                <a:lnTo>
                  <a:pt x="34601" y="1270"/>
                </a:lnTo>
                <a:lnTo>
                  <a:pt x="34601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85" name="bk object 85"/>
          <p:cNvSpPr/>
          <p:nvPr/>
        </p:nvSpPr>
        <p:spPr>
          <a:xfrm>
            <a:off x="3214132" y="42161"/>
            <a:ext cx="6731" cy="21343"/>
          </a:xfrm>
          <a:custGeom>
            <a:avLst/>
            <a:gdLst/>
            <a:ahLst/>
            <a:cxnLst/>
            <a:rect l="l" t="t" r="r" b="b"/>
            <a:pathLst>
              <a:path w="23495" h="83820">
                <a:moveTo>
                  <a:pt x="0" y="83820"/>
                </a:moveTo>
                <a:lnTo>
                  <a:pt x="23140" y="83820"/>
                </a:lnTo>
                <a:lnTo>
                  <a:pt x="23140" y="0"/>
                </a:lnTo>
                <a:lnTo>
                  <a:pt x="0" y="0"/>
                </a:lnTo>
                <a:lnTo>
                  <a:pt x="0" y="838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86" name="bk object 86"/>
          <p:cNvSpPr/>
          <p:nvPr/>
        </p:nvSpPr>
        <p:spPr>
          <a:xfrm>
            <a:off x="3206755" y="41838"/>
            <a:ext cx="21466" cy="323"/>
          </a:xfrm>
          <a:custGeom>
            <a:avLst/>
            <a:gdLst/>
            <a:ahLst/>
            <a:cxnLst/>
            <a:rect l="l" t="t" r="r" b="b"/>
            <a:pathLst>
              <a:path w="74929" h="1269">
                <a:moveTo>
                  <a:pt x="0" y="1269"/>
                </a:moveTo>
                <a:lnTo>
                  <a:pt x="74557" y="1269"/>
                </a:lnTo>
                <a:lnTo>
                  <a:pt x="74557" y="0"/>
                </a:lnTo>
                <a:lnTo>
                  <a:pt x="0" y="0"/>
                </a:lnTo>
                <a:lnTo>
                  <a:pt x="0" y="1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87" name="bk object 87"/>
          <p:cNvSpPr/>
          <p:nvPr/>
        </p:nvSpPr>
        <p:spPr>
          <a:xfrm>
            <a:off x="3206724" y="36663"/>
            <a:ext cx="21466" cy="5174"/>
          </a:xfrm>
          <a:custGeom>
            <a:avLst/>
            <a:gdLst/>
            <a:ahLst/>
            <a:cxnLst/>
            <a:rect l="l" t="t" r="r" b="b"/>
            <a:pathLst>
              <a:path w="74929" h="20319">
                <a:moveTo>
                  <a:pt x="0" y="20320"/>
                </a:moveTo>
                <a:lnTo>
                  <a:pt x="74762" y="20320"/>
                </a:lnTo>
                <a:lnTo>
                  <a:pt x="74762" y="0"/>
                </a:lnTo>
                <a:lnTo>
                  <a:pt x="0" y="0"/>
                </a:lnTo>
                <a:lnTo>
                  <a:pt x="0" y="203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88" name="bk object 88"/>
          <p:cNvSpPr/>
          <p:nvPr/>
        </p:nvSpPr>
        <p:spPr>
          <a:xfrm>
            <a:off x="3206923" y="36340"/>
            <a:ext cx="21102" cy="323"/>
          </a:xfrm>
          <a:custGeom>
            <a:avLst/>
            <a:gdLst/>
            <a:ahLst/>
            <a:cxnLst/>
            <a:rect l="l" t="t" r="r" b="b"/>
            <a:pathLst>
              <a:path w="73659" h="1269">
                <a:moveTo>
                  <a:pt x="0" y="1270"/>
                </a:moveTo>
                <a:lnTo>
                  <a:pt x="73443" y="1270"/>
                </a:lnTo>
                <a:lnTo>
                  <a:pt x="73443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89" name="bk object 89"/>
          <p:cNvSpPr/>
          <p:nvPr/>
        </p:nvSpPr>
        <p:spPr>
          <a:xfrm>
            <a:off x="3187375" y="25596"/>
            <a:ext cx="16009" cy="42040"/>
          </a:xfrm>
          <a:custGeom>
            <a:avLst/>
            <a:gdLst/>
            <a:ahLst/>
            <a:cxnLst/>
            <a:rect l="l" t="t" r="r" b="b"/>
            <a:pathLst>
              <a:path w="55879" h="165100">
                <a:moveTo>
                  <a:pt x="36752" y="46595"/>
                </a:moveTo>
                <a:lnTo>
                  <a:pt x="17067" y="46595"/>
                </a:lnTo>
                <a:lnTo>
                  <a:pt x="17067" y="163345"/>
                </a:lnTo>
                <a:lnTo>
                  <a:pt x="18114" y="164497"/>
                </a:lnTo>
                <a:lnTo>
                  <a:pt x="35705" y="164497"/>
                </a:lnTo>
                <a:lnTo>
                  <a:pt x="36752" y="163345"/>
                </a:lnTo>
                <a:lnTo>
                  <a:pt x="36752" y="46595"/>
                </a:lnTo>
                <a:close/>
              </a:path>
              <a:path w="55879" h="165100">
                <a:moveTo>
                  <a:pt x="54762" y="23559"/>
                </a:moveTo>
                <a:lnTo>
                  <a:pt x="942" y="23559"/>
                </a:lnTo>
                <a:lnTo>
                  <a:pt x="0" y="24711"/>
                </a:lnTo>
                <a:lnTo>
                  <a:pt x="0" y="45443"/>
                </a:lnTo>
                <a:lnTo>
                  <a:pt x="942" y="46595"/>
                </a:lnTo>
                <a:lnTo>
                  <a:pt x="54762" y="46595"/>
                </a:lnTo>
                <a:lnTo>
                  <a:pt x="55600" y="45443"/>
                </a:lnTo>
                <a:lnTo>
                  <a:pt x="55600" y="24711"/>
                </a:lnTo>
                <a:lnTo>
                  <a:pt x="54762" y="23559"/>
                </a:lnTo>
                <a:close/>
              </a:path>
              <a:path w="55879" h="165100">
                <a:moveTo>
                  <a:pt x="35705" y="0"/>
                </a:moveTo>
                <a:lnTo>
                  <a:pt x="18114" y="0"/>
                </a:lnTo>
                <a:lnTo>
                  <a:pt x="17067" y="1151"/>
                </a:lnTo>
                <a:lnTo>
                  <a:pt x="17067" y="23559"/>
                </a:lnTo>
                <a:lnTo>
                  <a:pt x="36752" y="23559"/>
                </a:lnTo>
                <a:lnTo>
                  <a:pt x="36752" y="1151"/>
                </a:lnTo>
                <a:lnTo>
                  <a:pt x="357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90" name="bk object 90"/>
          <p:cNvSpPr/>
          <p:nvPr/>
        </p:nvSpPr>
        <p:spPr>
          <a:xfrm>
            <a:off x="3047889" y="75081"/>
            <a:ext cx="13826" cy="11642"/>
          </a:xfrm>
          <a:custGeom>
            <a:avLst/>
            <a:gdLst/>
            <a:ahLst/>
            <a:cxnLst/>
            <a:rect l="l" t="t" r="r" b="b"/>
            <a:pathLst>
              <a:path w="48259" h="45720">
                <a:moveTo>
                  <a:pt x="10470" y="104"/>
                </a:moveTo>
                <a:lnTo>
                  <a:pt x="0" y="104"/>
                </a:lnTo>
                <a:lnTo>
                  <a:pt x="314" y="2513"/>
                </a:lnTo>
                <a:lnTo>
                  <a:pt x="438" y="41150"/>
                </a:lnTo>
                <a:lnTo>
                  <a:pt x="104" y="45234"/>
                </a:lnTo>
                <a:lnTo>
                  <a:pt x="14030" y="45129"/>
                </a:lnTo>
                <a:lnTo>
                  <a:pt x="14449" y="42825"/>
                </a:lnTo>
                <a:lnTo>
                  <a:pt x="14868" y="41045"/>
                </a:lnTo>
                <a:lnTo>
                  <a:pt x="16020" y="37485"/>
                </a:lnTo>
                <a:lnTo>
                  <a:pt x="18232" y="30993"/>
                </a:lnTo>
                <a:lnTo>
                  <a:pt x="9528" y="30993"/>
                </a:lnTo>
                <a:lnTo>
                  <a:pt x="9857" y="27224"/>
                </a:lnTo>
                <a:lnTo>
                  <a:pt x="9972" y="24815"/>
                </a:lnTo>
                <a:lnTo>
                  <a:pt x="10083" y="3978"/>
                </a:lnTo>
                <a:lnTo>
                  <a:pt x="10201" y="1989"/>
                </a:lnTo>
                <a:lnTo>
                  <a:pt x="10470" y="104"/>
                </a:lnTo>
                <a:close/>
              </a:path>
              <a:path w="48259" h="45720">
                <a:moveTo>
                  <a:pt x="32916" y="14135"/>
                </a:moveTo>
                <a:lnTo>
                  <a:pt x="23978" y="14135"/>
                </a:lnTo>
                <a:lnTo>
                  <a:pt x="31936" y="37485"/>
                </a:lnTo>
                <a:lnTo>
                  <a:pt x="33087" y="41150"/>
                </a:lnTo>
                <a:lnTo>
                  <a:pt x="33506" y="42825"/>
                </a:lnTo>
                <a:lnTo>
                  <a:pt x="33925" y="45129"/>
                </a:lnTo>
                <a:lnTo>
                  <a:pt x="47851" y="45129"/>
                </a:lnTo>
                <a:lnTo>
                  <a:pt x="47575" y="42825"/>
                </a:lnTo>
                <a:lnTo>
                  <a:pt x="47471" y="41045"/>
                </a:lnTo>
                <a:lnTo>
                  <a:pt x="47433" y="30993"/>
                </a:lnTo>
                <a:lnTo>
                  <a:pt x="38323" y="30993"/>
                </a:lnTo>
                <a:lnTo>
                  <a:pt x="36648" y="24815"/>
                </a:lnTo>
                <a:lnTo>
                  <a:pt x="35806" y="22512"/>
                </a:lnTo>
                <a:lnTo>
                  <a:pt x="32916" y="14135"/>
                </a:lnTo>
                <a:close/>
              </a:path>
              <a:path w="48259" h="45720">
                <a:moveTo>
                  <a:pt x="28480" y="0"/>
                </a:moveTo>
                <a:lnTo>
                  <a:pt x="19266" y="0"/>
                </a:lnTo>
                <a:lnTo>
                  <a:pt x="19079" y="1780"/>
                </a:lnTo>
                <a:lnTo>
                  <a:pt x="18990" y="2198"/>
                </a:lnTo>
                <a:lnTo>
                  <a:pt x="18353" y="4188"/>
                </a:lnTo>
                <a:lnTo>
                  <a:pt x="16858" y="8376"/>
                </a:lnTo>
                <a:lnTo>
                  <a:pt x="12146" y="22512"/>
                </a:lnTo>
                <a:lnTo>
                  <a:pt x="12114" y="22826"/>
                </a:lnTo>
                <a:lnTo>
                  <a:pt x="10575" y="27852"/>
                </a:lnTo>
                <a:lnTo>
                  <a:pt x="10366" y="28271"/>
                </a:lnTo>
                <a:lnTo>
                  <a:pt x="9842" y="30260"/>
                </a:lnTo>
                <a:lnTo>
                  <a:pt x="9528" y="30993"/>
                </a:lnTo>
                <a:lnTo>
                  <a:pt x="18232" y="30993"/>
                </a:lnTo>
                <a:lnTo>
                  <a:pt x="23978" y="14135"/>
                </a:lnTo>
                <a:lnTo>
                  <a:pt x="32916" y="14135"/>
                </a:lnTo>
                <a:lnTo>
                  <a:pt x="30784" y="7957"/>
                </a:lnTo>
                <a:lnTo>
                  <a:pt x="29359" y="3978"/>
                </a:lnTo>
                <a:lnTo>
                  <a:pt x="28690" y="1780"/>
                </a:lnTo>
                <a:lnTo>
                  <a:pt x="28480" y="0"/>
                </a:lnTo>
                <a:close/>
              </a:path>
              <a:path w="48259" h="45720">
                <a:moveTo>
                  <a:pt x="47747" y="0"/>
                </a:moveTo>
                <a:lnTo>
                  <a:pt x="37381" y="0"/>
                </a:lnTo>
                <a:lnTo>
                  <a:pt x="37655" y="2198"/>
                </a:lnTo>
                <a:lnTo>
                  <a:pt x="37768" y="3978"/>
                </a:lnTo>
                <a:lnTo>
                  <a:pt x="37863" y="22721"/>
                </a:lnTo>
                <a:lnTo>
                  <a:pt x="38114" y="27224"/>
                </a:lnTo>
                <a:lnTo>
                  <a:pt x="38323" y="30156"/>
                </a:lnTo>
                <a:lnTo>
                  <a:pt x="38323" y="30993"/>
                </a:lnTo>
                <a:lnTo>
                  <a:pt x="47433" y="30993"/>
                </a:lnTo>
                <a:lnTo>
                  <a:pt x="47492" y="1780"/>
                </a:lnTo>
                <a:lnTo>
                  <a:pt x="477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91" name="bk object 91"/>
          <p:cNvSpPr/>
          <p:nvPr/>
        </p:nvSpPr>
        <p:spPr>
          <a:xfrm>
            <a:off x="3063127" y="75134"/>
            <a:ext cx="12370" cy="11480"/>
          </a:xfrm>
          <a:custGeom>
            <a:avLst/>
            <a:gdLst/>
            <a:ahLst/>
            <a:cxnLst/>
            <a:rect l="l" t="t" r="r" b="b"/>
            <a:pathLst>
              <a:path w="43179" h="45085">
                <a:moveTo>
                  <a:pt x="21255" y="0"/>
                </a:moveTo>
                <a:lnTo>
                  <a:pt x="12433" y="1621"/>
                </a:lnTo>
                <a:lnTo>
                  <a:pt x="5758" y="6164"/>
                </a:lnTo>
                <a:lnTo>
                  <a:pt x="1495" y="13296"/>
                </a:lnTo>
                <a:lnTo>
                  <a:pt x="0" y="22617"/>
                </a:lnTo>
                <a:lnTo>
                  <a:pt x="1513" y="31905"/>
                </a:lnTo>
                <a:lnTo>
                  <a:pt x="5824" y="38964"/>
                </a:lnTo>
                <a:lnTo>
                  <a:pt x="12589" y="43452"/>
                </a:lnTo>
                <a:lnTo>
                  <a:pt x="21465" y="45024"/>
                </a:lnTo>
                <a:lnTo>
                  <a:pt x="30264" y="43395"/>
                </a:lnTo>
                <a:lnTo>
                  <a:pt x="36962" y="38899"/>
                </a:lnTo>
                <a:lnTo>
                  <a:pt x="38650" y="36124"/>
                </a:lnTo>
                <a:lnTo>
                  <a:pt x="14973" y="36124"/>
                </a:lnTo>
                <a:lnTo>
                  <a:pt x="10994" y="30993"/>
                </a:lnTo>
                <a:lnTo>
                  <a:pt x="10969" y="14135"/>
                </a:lnTo>
                <a:lnTo>
                  <a:pt x="14868" y="9004"/>
                </a:lnTo>
                <a:lnTo>
                  <a:pt x="21360" y="9004"/>
                </a:lnTo>
                <a:lnTo>
                  <a:pt x="27747" y="8900"/>
                </a:lnTo>
                <a:lnTo>
                  <a:pt x="38450" y="8900"/>
                </a:lnTo>
                <a:lnTo>
                  <a:pt x="36818" y="6217"/>
                </a:lnTo>
                <a:lnTo>
                  <a:pt x="30043" y="1621"/>
                </a:lnTo>
                <a:lnTo>
                  <a:pt x="21255" y="0"/>
                </a:lnTo>
                <a:close/>
              </a:path>
              <a:path w="43179" h="45085">
                <a:moveTo>
                  <a:pt x="38450" y="8900"/>
                </a:moveTo>
                <a:lnTo>
                  <a:pt x="27747" y="8900"/>
                </a:lnTo>
                <a:lnTo>
                  <a:pt x="31726" y="14135"/>
                </a:lnTo>
                <a:lnTo>
                  <a:pt x="31726" y="30993"/>
                </a:lnTo>
                <a:lnTo>
                  <a:pt x="27852" y="36019"/>
                </a:lnTo>
                <a:lnTo>
                  <a:pt x="21360" y="36124"/>
                </a:lnTo>
                <a:lnTo>
                  <a:pt x="38650" y="36124"/>
                </a:lnTo>
                <a:lnTo>
                  <a:pt x="41225" y="31890"/>
                </a:lnTo>
                <a:lnTo>
                  <a:pt x="42721" y="22721"/>
                </a:lnTo>
                <a:lnTo>
                  <a:pt x="41178" y="13384"/>
                </a:lnTo>
                <a:lnTo>
                  <a:pt x="38450" y="8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92" name="bk object 92"/>
          <p:cNvSpPr/>
          <p:nvPr/>
        </p:nvSpPr>
        <p:spPr>
          <a:xfrm>
            <a:off x="3076896" y="75028"/>
            <a:ext cx="11461" cy="11642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0" y="0"/>
                </a:moveTo>
                <a:lnTo>
                  <a:pt x="314" y="2408"/>
                </a:lnTo>
                <a:lnTo>
                  <a:pt x="418" y="42930"/>
                </a:lnTo>
                <a:lnTo>
                  <a:pt x="0" y="45443"/>
                </a:lnTo>
                <a:lnTo>
                  <a:pt x="2094" y="45338"/>
                </a:lnTo>
                <a:lnTo>
                  <a:pt x="3455" y="45234"/>
                </a:lnTo>
                <a:lnTo>
                  <a:pt x="25444" y="45234"/>
                </a:lnTo>
                <a:lnTo>
                  <a:pt x="30679" y="43349"/>
                </a:lnTo>
                <a:lnTo>
                  <a:pt x="38114" y="35915"/>
                </a:lnTo>
                <a:lnTo>
                  <a:pt x="38182" y="35705"/>
                </a:lnTo>
                <a:lnTo>
                  <a:pt x="10994" y="35705"/>
                </a:lnTo>
                <a:lnTo>
                  <a:pt x="10889" y="9633"/>
                </a:lnTo>
                <a:lnTo>
                  <a:pt x="37799" y="9633"/>
                </a:lnTo>
                <a:lnTo>
                  <a:pt x="33820" y="5444"/>
                </a:lnTo>
                <a:lnTo>
                  <a:pt x="30260" y="1884"/>
                </a:lnTo>
                <a:lnTo>
                  <a:pt x="25234" y="104"/>
                </a:lnTo>
                <a:lnTo>
                  <a:pt x="2198" y="104"/>
                </a:lnTo>
                <a:lnTo>
                  <a:pt x="0" y="0"/>
                </a:lnTo>
                <a:close/>
              </a:path>
              <a:path w="40004" h="45720">
                <a:moveTo>
                  <a:pt x="37799" y="9633"/>
                </a:moveTo>
                <a:lnTo>
                  <a:pt x="21465" y="9633"/>
                </a:lnTo>
                <a:lnTo>
                  <a:pt x="23873" y="10470"/>
                </a:lnTo>
                <a:lnTo>
                  <a:pt x="27957" y="14763"/>
                </a:lnTo>
                <a:lnTo>
                  <a:pt x="29109" y="18324"/>
                </a:lnTo>
                <a:lnTo>
                  <a:pt x="29213" y="27433"/>
                </a:lnTo>
                <a:lnTo>
                  <a:pt x="28166" y="30784"/>
                </a:lnTo>
                <a:lnTo>
                  <a:pt x="24292" y="34868"/>
                </a:lnTo>
                <a:lnTo>
                  <a:pt x="21674" y="35705"/>
                </a:lnTo>
                <a:lnTo>
                  <a:pt x="38182" y="35705"/>
                </a:lnTo>
                <a:lnTo>
                  <a:pt x="39998" y="30156"/>
                </a:lnTo>
                <a:lnTo>
                  <a:pt x="39998" y="15601"/>
                </a:lnTo>
                <a:lnTo>
                  <a:pt x="37799" y="96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93" name="bk object 93"/>
          <p:cNvSpPr/>
          <p:nvPr/>
        </p:nvSpPr>
        <p:spPr>
          <a:xfrm>
            <a:off x="3089854" y="74921"/>
            <a:ext cx="9642" cy="11804"/>
          </a:xfrm>
          <a:custGeom>
            <a:avLst/>
            <a:gdLst/>
            <a:ahLst/>
            <a:cxnLst/>
            <a:rect l="l" t="t" r="r" b="b"/>
            <a:pathLst>
              <a:path w="33654" h="46354">
                <a:moveTo>
                  <a:pt x="32669" y="45443"/>
                </a:moveTo>
                <a:lnTo>
                  <a:pt x="28376" y="45443"/>
                </a:lnTo>
                <a:lnTo>
                  <a:pt x="30260" y="45548"/>
                </a:lnTo>
                <a:lnTo>
                  <a:pt x="32669" y="45862"/>
                </a:lnTo>
                <a:lnTo>
                  <a:pt x="32669" y="45443"/>
                </a:lnTo>
                <a:close/>
              </a:path>
              <a:path w="33654" h="46354">
                <a:moveTo>
                  <a:pt x="2303" y="314"/>
                </a:moveTo>
                <a:lnTo>
                  <a:pt x="0" y="314"/>
                </a:lnTo>
                <a:lnTo>
                  <a:pt x="314" y="2408"/>
                </a:lnTo>
                <a:lnTo>
                  <a:pt x="418" y="43035"/>
                </a:lnTo>
                <a:lnTo>
                  <a:pt x="104" y="45653"/>
                </a:lnTo>
                <a:lnTo>
                  <a:pt x="2303" y="45548"/>
                </a:lnTo>
                <a:lnTo>
                  <a:pt x="7957" y="45548"/>
                </a:lnTo>
                <a:lnTo>
                  <a:pt x="32669" y="45443"/>
                </a:lnTo>
                <a:lnTo>
                  <a:pt x="32669" y="36124"/>
                </a:lnTo>
                <a:lnTo>
                  <a:pt x="10994" y="36124"/>
                </a:lnTo>
                <a:lnTo>
                  <a:pt x="10994" y="28166"/>
                </a:lnTo>
                <a:lnTo>
                  <a:pt x="30365" y="28166"/>
                </a:lnTo>
                <a:lnTo>
                  <a:pt x="30365" y="18847"/>
                </a:lnTo>
                <a:lnTo>
                  <a:pt x="10994" y="18847"/>
                </a:lnTo>
                <a:lnTo>
                  <a:pt x="10994" y="9737"/>
                </a:lnTo>
                <a:lnTo>
                  <a:pt x="33293" y="9737"/>
                </a:lnTo>
                <a:lnTo>
                  <a:pt x="33197" y="418"/>
                </a:lnTo>
                <a:lnTo>
                  <a:pt x="3769" y="418"/>
                </a:lnTo>
                <a:lnTo>
                  <a:pt x="2303" y="314"/>
                </a:lnTo>
                <a:close/>
              </a:path>
              <a:path w="33654" h="46354">
                <a:moveTo>
                  <a:pt x="32669" y="35705"/>
                </a:moveTo>
                <a:lnTo>
                  <a:pt x="30260" y="36019"/>
                </a:lnTo>
                <a:lnTo>
                  <a:pt x="28376" y="36124"/>
                </a:lnTo>
                <a:lnTo>
                  <a:pt x="32669" y="36124"/>
                </a:lnTo>
                <a:lnTo>
                  <a:pt x="32669" y="35705"/>
                </a:lnTo>
                <a:close/>
              </a:path>
              <a:path w="33654" h="46354">
                <a:moveTo>
                  <a:pt x="30365" y="28166"/>
                </a:moveTo>
                <a:lnTo>
                  <a:pt x="27224" y="28166"/>
                </a:lnTo>
                <a:lnTo>
                  <a:pt x="30365" y="28480"/>
                </a:lnTo>
                <a:lnTo>
                  <a:pt x="30365" y="28166"/>
                </a:lnTo>
                <a:close/>
              </a:path>
              <a:path w="33654" h="46354">
                <a:moveTo>
                  <a:pt x="30365" y="18428"/>
                </a:moveTo>
                <a:lnTo>
                  <a:pt x="27852" y="18742"/>
                </a:lnTo>
                <a:lnTo>
                  <a:pt x="26072" y="18847"/>
                </a:lnTo>
                <a:lnTo>
                  <a:pt x="30365" y="18847"/>
                </a:lnTo>
                <a:lnTo>
                  <a:pt x="30365" y="18428"/>
                </a:lnTo>
                <a:close/>
              </a:path>
              <a:path w="33654" h="46354">
                <a:moveTo>
                  <a:pt x="33293" y="9737"/>
                </a:moveTo>
                <a:lnTo>
                  <a:pt x="28690" y="9737"/>
                </a:lnTo>
                <a:lnTo>
                  <a:pt x="30993" y="9842"/>
                </a:lnTo>
                <a:lnTo>
                  <a:pt x="33297" y="10156"/>
                </a:lnTo>
                <a:lnTo>
                  <a:pt x="33293" y="9737"/>
                </a:lnTo>
                <a:close/>
              </a:path>
              <a:path w="33654" h="46354">
                <a:moveTo>
                  <a:pt x="33192" y="0"/>
                </a:moveTo>
                <a:lnTo>
                  <a:pt x="30993" y="209"/>
                </a:lnTo>
                <a:lnTo>
                  <a:pt x="29004" y="314"/>
                </a:lnTo>
                <a:lnTo>
                  <a:pt x="7853" y="418"/>
                </a:lnTo>
                <a:lnTo>
                  <a:pt x="33197" y="418"/>
                </a:lnTo>
                <a:lnTo>
                  <a:pt x="331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94" name="bk object 94"/>
          <p:cNvSpPr/>
          <p:nvPr/>
        </p:nvSpPr>
        <p:spPr>
          <a:xfrm>
            <a:off x="3100924" y="75054"/>
            <a:ext cx="11279" cy="11642"/>
          </a:xfrm>
          <a:custGeom>
            <a:avLst/>
            <a:gdLst/>
            <a:ahLst/>
            <a:cxnLst/>
            <a:rect l="l" t="t" r="r" b="b"/>
            <a:pathLst>
              <a:path w="39370" h="45720">
                <a:moveTo>
                  <a:pt x="11413" y="0"/>
                </a:moveTo>
                <a:lnTo>
                  <a:pt x="0" y="104"/>
                </a:lnTo>
                <a:lnTo>
                  <a:pt x="314" y="2513"/>
                </a:lnTo>
                <a:lnTo>
                  <a:pt x="418" y="42721"/>
                </a:lnTo>
                <a:lnTo>
                  <a:pt x="104" y="45338"/>
                </a:lnTo>
                <a:lnTo>
                  <a:pt x="4397" y="45129"/>
                </a:lnTo>
                <a:lnTo>
                  <a:pt x="21779" y="45129"/>
                </a:lnTo>
                <a:lnTo>
                  <a:pt x="30365" y="45024"/>
                </a:lnTo>
                <a:lnTo>
                  <a:pt x="35286" y="40522"/>
                </a:lnTo>
                <a:lnTo>
                  <a:pt x="35286" y="36019"/>
                </a:lnTo>
                <a:lnTo>
                  <a:pt x="11099" y="36019"/>
                </a:lnTo>
                <a:lnTo>
                  <a:pt x="10994" y="26386"/>
                </a:lnTo>
                <a:lnTo>
                  <a:pt x="34420" y="26386"/>
                </a:lnTo>
                <a:lnTo>
                  <a:pt x="34239" y="25863"/>
                </a:lnTo>
                <a:lnTo>
                  <a:pt x="32145" y="23768"/>
                </a:lnTo>
                <a:lnTo>
                  <a:pt x="30784" y="22617"/>
                </a:lnTo>
                <a:lnTo>
                  <a:pt x="29737" y="21988"/>
                </a:lnTo>
                <a:lnTo>
                  <a:pt x="27119" y="21151"/>
                </a:lnTo>
                <a:lnTo>
                  <a:pt x="29842" y="20208"/>
                </a:lnTo>
                <a:lnTo>
                  <a:pt x="30993" y="18952"/>
                </a:lnTo>
                <a:lnTo>
                  <a:pt x="31831" y="17067"/>
                </a:lnTo>
                <a:lnTo>
                  <a:pt x="10994" y="17067"/>
                </a:lnTo>
                <a:lnTo>
                  <a:pt x="11099" y="2513"/>
                </a:lnTo>
                <a:lnTo>
                  <a:pt x="11413" y="0"/>
                </a:lnTo>
                <a:close/>
              </a:path>
              <a:path w="39370" h="45720">
                <a:moveTo>
                  <a:pt x="34420" y="26386"/>
                </a:moveTo>
                <a:lnTo>
                  <a:pt x="22407" y="26386"/>
                </a:lnTo>
                <a:lnTo>
                  <a:pt x="24292" y="28271"/>
                </a:lnTo>
                <a:lnTo>
                  <a:pt x="24397" y="34449"/>
                </a:lnTo>
                <a:lnTo>
                  <a:pt x="22617" y="36019"/>
                </a:lnTo>
                <a:lnTo>
                  <a:pt x="35286" y="36019"/>
                </a:lnTo>
                <a:lnTo>
                  <a:pt x="35286" y="28899"/>
                </a:lnTo>
                <a:lnTo>
                  <a:pt x="34420" y="26386"/>
                </a:lnTo>
                <a:close/>
              </a:path>
              <a:path w="39370" h="45720">
                <a:moveTo>
                  <a:pt x="39161" y="0"/>
                </a:moveTo>
                <a:lnTo>
                  <a:pt x="26700" y="0"/>
                </a:lnTo>
                <a:lnTo>
                  <a:pt x="26491" y="1675"/>
                </a:lnTo>
                <a:lnTo>
                  <a:pt x="25863" y="3978"/>
                </a:lnTo>
                <a:lnTo>
                  <a:pt x="24187" y="8481"/>
                </a:lnTo>
                <a:lnTo>
                  <a:pt x="22512" y="13193"/>
                </a:lnTo>
                <a:lnTo>
                  <a:pt x="21884" y="14449"/>
                </a:lnTo>
                <a:lnTo>
                  <a:pt x="20522" y="15601"/>
                </a:lnTo>
                <a:lnTo>
                  <a:pt x="19475" y="16648"/>
                </a:lnTo>
                <a:lnTo>
                  <a:pt x="18114" y="17067"/>
                </a:lnTo>
                <a:lnTo>
                  <a:pt x="31831" y="17067"/>
                </a:lnTo>
                <a:lnTo>
                  <a:pt x="32669" y="15182"/>
                </a:lnTo>
                <a:lnTo>
                  <a:pt x="33506" y="13402"/>
                </a:lnTo>
                <a:lnTo>
                  <a:pt x="34239" y="11517"/>
                </a:lnTo>
                <a:lnTo>
                  <a:pt x="36648" y="5654"/>
                </a:lnTo>
                <a:lnTo>
                  <a:pt x="37171" y="4188"/>
                </a:lnTo>
                <a:lnTo>
                  <a:pt x="37799" y="2827"/>
                </a:lnTo>
                <a:lnTo>
                  <a:pt x="39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95" name="bk object 95"/>
          <p:cNvSpPr/>
          <p:nvPr/>
        </p:nvSpPr>
        <p:spPr>
          <a:xfrm>
            <a:off x="3113402" y="75081"/>
            <a:ext cx="11461" cy="11642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11308" y="104"/>
                </a:moveTo>
                <a:lnTo>
                  <a:pt x="0" y="104"/>
                </a:lnTo>
                <a:lnTo>
                  <a:pt x="298" y="2094"/>
                </a:lnTo>
                <a:lnTo>
                  <a:pt x="418" y="42721"/>
                </a:lnTo>
                <a:lnTo>
                  <a:pt x="104" y="45234"/>
                </a:lnTo>
                <a:lnTo>
                  <a:pt x="11622" y="45129"/>
                </a:lnTo>
                <a:lnTo>
                  <a:pt x="12146" y="43768"/>
                </a:lnTo>
                <a:lnTo>
                  <a:pt x="13298" y="41569"/>
                </a:lnTo>
                <a:lnTo>
                  <a:pt x="15392" y="38428"/>
                </a:lnTo>
                <a:lnTo>
                  <a:pt x="21625" y="28794"/>
                </a:lnTo>
                <a:lnTo>
                  <a:pt x="10575" y="28794"/>
                </a:lnTo>
                <a:lnTo>
                  <a:pt x="10785" y="26281"/>
                </a:lnTo>
                <a:lnTo>
                  <a:pt x="10898" y="4607"/>
                </a:lnTo>
                <a:lnTo>
                  <a:pt x="11037" y="2094"/>
                </a:lnTo>
                <a:lnTo>
                  <a:pt x="11308" y="104"/>
                </a:lnTo>
                <a:close/>
              </a:path>
              <a:path w="40004" h="45720">
                <a:moveTo>
                  <a:pt x="39293" y="16543"/>
                </a:moveTo>
                <a:lnTo>
                  <a:pt x="29109" y="16543"/>
                </a:lnTo>
                <a:lnTo>
                  <a:pt x="28908" y="18952"/>
                </a:lnTo>
                <a:lnTo>
                  <a:pt x="28781" y="42721"/>
                </a:lnTo>
                <a:lnTo>
                  <a:pt x="28480" y="45129"/>
                </a:lnTo>
                <a:lnTo>
                  <a:pt x="39789" y="45129"/>
                </a:lnTo>
                <a:lnTo>
                  <a:pt x="39475" y="42721"/>
                </a:lnTo>
                <a:lnTo>
                  <a:pt x="39360" y="37171"/>
                </a:lnTo>
                <a:lnTo>
                  <a:pt x="39293" y="16543"/>
                </a:lnTo>
                <a:close/>
              </a:path>
              <a:path w="40004" h="45720">
                <a:moveTo>
                  <a:pt x="39684" y="0"/>
                </a:moveTo>
                <a:lnTo>
                  <a:pt x="28061" y="0"/>
                </a:lnTo>
                <a:lnTo>
                  <a:pt x="27119" y="2094"/>
                </a:lnTo>
                <a:lnTo>
                  <a:pt x="24083" y="6910"/>
                </a:lnTo>
                <a:lnTo>
                  <a:pt x="14345" y="22093"/>
                </a:lnTo>
                <a:lnTo>
                  <a:pt x="12879" y="24292"/>
                </a:lnTo>
                <a:lnTo>
                  <a:pt x="12041" y="25863"/>
                </a:lnTo>
                <a:lnTo>
                  <a:pt x="10575" y="28794"/>
                </a:lnTo>
                <a:lnTo>
                  <a:pt x="21625" y="28794"/>
                </a:lnTo>
                <a:lnTo>
                  <a:pt x="26910" y="20627"/>
                </a:lnTo>
                <a:lnTo>
                  <a:pt x="27852" y="18952"/>
                </a:lnTo>
                <a:lnTo>
                  <a:pt x="29109" y="16543"/>
                </a:lnTo>
                <a:lnTo>
                  <a:pt x="39293" y="16543"/>
                </a:lnTo>
                <a:lnTo>
                  <a:pt x="39399" y="2094"/>
                </a:lnTo>
                <a:lnTo>
                  <a:pt x="396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96" name="bk object 96"/>
          <p:cNvSpPr/>
          <p:nvPr/>
        </p:nvSpPr>
        <p:spPr>
          <a:xfrm>
            <a:off x="3126661" y="75001"/>
            <a:ext cx="9460" cy="11642"/>
          </a:xfrm>
          <a:custGeom>
            <a:avLst/>
            <a:gdLst/>
            <a:ahLst/>
            <a:cxnLst/>
            <a:rect l="l" t="t" r="r" b="b"/>
            <a:pathLst>
              <a:path w="33020" h="45720">
                <a:moveTo>
                  <a:pt x="2094" y="314"/>
                </a:moveTo>
                <a:lnTo>
                  <a:pt x="0" y="314"/>
                </a:lnTo>
                <a:lnTo>
                  <a:pt x="314" y="2198"/>
                </a:lnTo>
                <a:lnTo>
                  <a:pt x="418" y="42930"/>
                </a:lnTo>
                <a:lnTo>
                  <a:pt x="104" y="45548"/>
                </a:lnTo>
                <a:lnTo>
                  <a:pt x="11727" y="45443"/>
                </a:lnTo>
                <a:lnTo>
                  <a:pt x="11308" y="42721"/>
                </a:lnTo>
                <a:lnTo>
                  <a:pt x="11203" y="10052"/>
                </a:lnTo>
                <a:lnTo>
                  <a:pt x="32773" y="10052"/>
                </a:lnTo>
                <a:lnTo>
                  <a:pt x="32773" y="418"/>
                </a:lnTo>
                <a:lnTo>
                  <a:pt x="4188" y="418"/>
                </a:lnTo>
                <a:lnTo>
                  <a:pt x="2094" y="314"/>
                </a:lnTo>
                <a:close/>
              </a:path>
              <a:path w="33020" h="45720">
                <a:moveTo>
                  <a:pt x="32773" y="10052"/>
                </a:moveTo>
                <a:lnTo>
                  <a:pt x="30260" y="10052"/>
                </a:lnTo>
                <a:lnTo>
                  <a:pt x="32773" y="10366"/>
                </a:lnTo>
                <a:lnTo>
                  <a:pt x="32773" y="10052"/>
                </a:lnTo>
                <a:close/>
              </a:path>
              <a:path w="33020" h="45720">
                <a:moveTo>
                  <a:pt x="32773" y="0"/>
                </a:moveTo>
                <a:lnTo>
                  <a:pt x="30784" y="209"/>
                </a:lnTo>
                <a:lnTo>
                  <a:pt x="28166" y="314"/>
                </a:lnTo>
                <a:lnTo>
                  <a:pt x="7853" y="418"/>
                </a:lnTo>
                <a:lnTo>
                  <a:pt x="32773" y="418"/>
                </a:lnTo>
                <a:lnTo>
                  <a:pt x="327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97" name="bk object 97"/>
          <p:cNvSpPr/>
          <p:nvPr/>
        </p:nvSpPr>
        <p:spPr>
          <a:xfrm>
            <a:off x="3136261" y="75081"/>
            <a:ext cx="13098" cy="11642"/>
          </a:xfrm>
          <a:custGeom>
            <a:avLst/>
            <a:gdLst/>
            <a:ahLst/>
            <a:cxnLst/>
            <a:rect l="l" t="t" r="r" b="b"/>
            <a:pathLst>
              <a:path w="45720" h="45720">
                <a:moveTo>
                  <a:pt x="12355" y="104"/>
                </a:moveTo>
                <a:lnTo>
                  <a:pt x="0" y="104"/>
                </a:lnTo>
                <a:lnTo>
                  <a:pt x="732" y="1780"/>
                </a:lnTo>
                <a:lnTo>
                  <a:pt x="1256" y="3036"/>
                </a:lnTo>
                <a:lnTo>
                  <a:pt x="2513" y="6806"/>
                </a:lnTo>
                <a:lnTo>
                  <a:pt x="15038" y="42197"/>
                </a:lnTo>
                <a:lnTo>
                  <a:pt x="15496" y="43663"/>
                </a:lnTo>
                <a:lnTo>
                  <a:pt x="15706" y="45234"/>
                </a:lnTo>
                <a:lnTo>
                  <a:pt x="29527" y="45129"/>
                </a:lnTo>
                <a:lnTo>
                  <a:pt x="29946" y="43663"/>
                </a:lnTo>
                <a:lnTo>
                  <a:pt x="30260" y="42197"/>
                </a:lnTo>
                <a:lnTo>
                  <a:pt x="31307" y="39370"/>
                </a:lnTo>
                <a:lnTo>
                  <a:pt x="32515" y="35915"/>
                </a:lnTo>
                <a:lnTo>
                  <a:pt x="22617" y="35915"/>
                </a:lnTo>
                <a:lnTo>
                  <a:pt x="17695" y="19685"/>
                </a:lnTo>
                <a:lnTo>
                  <a:pt x="38185" y="19685"/>
                </a:lnTo>
                <a:lnTo>
                  <a:pt x="41367" y="10575"/>
                </a:lnTo>
                <a:lnTo>
                  <a:pt x="15078" y="10575"/>
                </a:lnTo>
                <a:lnTo>
                  <a:pt x="13716" y="5968"/>
                </a:lnTo>
                <a:lnTo>
                  <a:pt x="12983" y="3769"/>
                </a:lnTo>
                <a:lnTo>
                  <a:pt x="12565" y="2094"/>
                </a:lnTo>
                <a:lnTo>
                  <a:pt x="12355" y="104"/>
                </a:lnTo>
                <a:close/>
              </a:path>
              <a:path w="45720" h="45720">
                <a:moveTo>
                  <a:pt x="38185" y="19685"/>
                </a:moveTo>
                <a:lnTo>
                  <a:pt x="27643" y="19685"/>
                </a:lnTo>
                <a:lnTo>
                  <a:pt x="22617" y="35915"/>
                </a:lnTo>
                <a:lnTo>
                  <a:pt x="32515" y="35915"/>
                </a:lnTo>
                <a:lnTo>
                  <a:pt x="38185" y="19685"/>
                </a:lnTo>
                <a:close/>
              </a:path>
              <a:path w="45720" h="45720">
                <a:moveTo>
                  <a:pt x="45234" y="0"/>
                </a:moveTo>
                <a:lnTo>
                  <a:pt x="32878" y="104"/>
                </a:lnTo>
                <a:lnTo>
                  <a:pt x="32459" y="2722"/>
                </a:lnTo>
                <a:lnTo>
                  <a:pt x="32145" y="4083"/>
                </a:lnTo>
                <a:lnTo>
                  <a:pt x="31374" y="6806"/>
                </a:lnTo>
                <a:lnTo>
                  <a:pt x="30260" y="10575"/>
                </a:lnTo>
                <a:lnTo>
                  <a:pt x="41367" y="10575"/>
                </a:lnTo>
                <a:lnTo>
                  <a:pt x="43768" y="3769"/>
                </a:lnTo>
                <a:lnTo>
                  <a:pt x="44605" y="1570"/>
                </a:lnTo>
                <a:lnTo>
                  <a:pt x="452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98" name="bk object 98"/>
          <p:cNvSpPr/>
          <p:nvPr/>
        </p:nvSpPr>
        <p:spPr>
          <a:xfrm>
            <a:off x="3150299" y="75081"/>
            <a:ext cx="11461" cy="11642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11203" y="104"/>
                </a:moveTo>
                <a:lnTo>
                  <a:pt x="0" y="104"/>
                </a:lnTo>
                <a:lnTo>
                  <a:pt x="298" y="2094"/>
                </a:lnTo>
                <a:lnTo>
                  <a:pt x="418" y="42721"/>
                </a:lnTo>
                <a:lnTo>
                  <a:pt x="104" y="45234"/>
                </a:lnTo>
                <a:lnTo>
                  <a:pt x="11517" y="45234"/>
                </a:lnTo>
                <a:lnTo>
                  <a:pt x="12041" y="43768"/>
                </a:lnTo>
                <a:lnTo>
                  <a:pt x="13193" y="41569"/>
                </a:lnTo>
                <a:lnTo>
                  <a:pt x="15287" y="38428"/>
                </a:lnTo>
                <a:lnTo>
                  <a:pt x="21578" y="28794"/>
                </a:lnTo>
                <a:lnTo>
                  <a:pt x="10470" y="28794"/>
                </a:lnTo>
                <a:lnTo>
                  <a:pt x="10785" y="26281"/>
                </a:lnTo>
                <a:lnTo>
                  <a:pt x="10889" y="2408"/>
                </a:lnTo>
                <a:lnTo>
                  <a:pt x="11203" y="104"/>
                </a:lnTo>
                <a:close/>
              </a:path>
              <a:path w="40004" h="45720">
                <a:moveTo>
                  <a:pt x="39188" y="16543"/>
                </a:moveTo>
                <a:lnTo>
                  <a:pt x="29109" y="16543"/>
                </a:lnTo>
                <a:lnTo>
                  <a:pt x="28908" y="18952"/>
                </a:lnTo>
                <a:lnTo>
                  <a:pt x="28781" y="42721"/>
                </a:lnTo>
                <a:lnTo>
                  <a:pt x="28480" y="45129"/>
                </a:lnTo>
                <a:lnTo>
                  <a:pt x="39684" y="45129"/>
                </a:lnTo>
                <a:lnTo>
                  <a:pt x="39370" y="42721"/>
                </a:lnTo>
                <a:lnTo>
                  <a:pt x="39254" y="36962"/>
                </a:lnTo>
                <a:lnTo>
                  <a:pt x="39188" y="16543"/>
                </a:lnTo>
                <a:close/>
              </a:path>
              <a:path w="40004" h="45720">
                <a:moveTo>
                  <a:pt x="39579" y="0"/>
                </a:moveTo>
                <a:lnTo>
                  <a:pt x="28061" y="0"/>
                </a:lnTo>
                <a:lnTo>
                  <a:pt x="26954" y="2198"/>
                </a:lnTo>
                <a:lnTo>
                  <a:pt x="25863" y="4083"/>
                </a:lnTo>
                <a:lnTo>
                  <a:pt x="24083" y="6910"/>
                </a:lnTo>
                <a:lnTo>
                  <a:pt x="14345" y="22093"/>
                </a:lnTo>
                <a:lnTo>
                  <a:pt x="12879" y="24292"/>
                </a:lnTo>
                <a:lnTo>
                  <a:pt x="11936" y="25863"/>
                </a:lnTo>
                <a:lnTo>
                  <a:pt x="10470" y="28794"/>
                </a:lnTo>
                <a:lnTo>
                  <a:pt x="21578" y="28794"/>
                </a:lnTo>
                <a:lnTo>
                  <a:pt x="25339" y="23035"/>
                </a:lnTo>
                <a:lnTo>
                  <a:pt x="26805" y="20627"/>
                </a:lnTo>
                <a:lnTo>
                  <a:pt x="27852" y="18952"/>
                </a:lnTo>
                <a:lnTo>
                  <a:pt x="29109" y="16543"/>
                </a:lnTo>
                <a:lnTo>
                  <a:pt x="39188" y="16543"/>
                </a:lnTo>
                <a:lnTo>
                  <a:pt x="39224" y="4083"/>
                </a:lnTo>
                <a:lnTo>
                  <a:pt x="395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99" name="bk object 99"/>
          <p:cNvSpPr/>
          <p:nvPr/>
        </p:nvSpPr>
        <p:spPr>
          <a:xfrm>
            <a:off x="3163558" y="75028"/>
            <a:ext cx="11643" cy="11642"/>
          </a:xfrm>
          <a:custGeom>
            <a:avLst/>
            <a:gdLst/>
            <a:ahLst/>
            <a:cxnLst/>
            <a:rect l="l" t="t" r="r" b="b"/>
            <a:pathLst>
              <a:path w="40640" h="45720">
                <a:moveTo>
                  <a:pt x="0" y="0"/>
                </a:moveTo>
                <a:lnTo>
                  <a:pt x="314" y="2408"/>
                </a:lnTo>
                <a:lnTo>
                  <a:pt x="418" y="42930"/>
                </a:lnTo>
                <a:lnTo>
                  <a:pt x="104" y="45443"/>
                </a:lnTo>
                <a:lnTo>
                  <a:pt x="2198" y="45338"/>
                </a:lnTo>
                <a:lnTo>
                  <a:pt x="3560" y="45234"/>
                </a:lnTo>
                <a:lnTo>
                  <a:pt x="25444" y="45234"/>
                </a:lnTo>
                <a:lnTo>
                  <a:pt x="30679" y="43349"/>
                </a:lnTo>
                <a:lnTo>
                  <a:pt x="38114" y="35915"/>
                </a:lnTo>
                <a:lnTo>
                  <a:pt x="38187" y="35705"/>
                </a:lnTo>
                <a:lnTo>
                  <a:pt x="10994" y="35705"/>
                </a:lnTo>
                <a:lnTo>
                  <a:pt x="10994" y="9633"/>
                </a:lnTo>
                <a:lnTo>
                  <a:pt x="37904" y="9633"/>
                </a:lnTo>
                <a:lnTo>
                  <a:pt x="33925" y="5549"/>
                </a:lnTo>
                <a:lnTo>
                  <a:pt x="30365" y="1989"/>
                </a:lnTo>
                <a:lnTo>
                  <a:pt x="25618" y="209"/>
                </a:lnTo>
                <a:lnTo>
                  <a:pt x="3769" y="209"/>
                </a:lnTo>
                <a:lnTo>
                  <a:pt x="2198" y="104"/>
                </a:lnTo>
                <a:lnTo>
                  <a:pt x="0" y="0"/>
                </a:lnTo>
                <a:close/>
              </a:path>
              <a:path w="40640" h="45720">
                <a:moveTo>
                  <a:pt x="37904" y="9633"/>
                </a:moveTo>
                <a:lnTo>
                  <a:pt x="21465" y="9633"/>
                </a:lnTo>
                <a:lnTo>
                  <a:pt x="23978" y="10470"/>
                </a:lnTo>
                <a:lnTo>
                  <a:pt x="28061" y="14763"/>
                </a:lnTo>
                <a:lnTo>
                  <a:pt x="29213" y="18324"/>
                </a:lnTo>
                <a:lnTo>
                  <a:pt x="29213" y="27433"/>
                </a:lnTo>
                <a:lnTo>
                  <a:pt x="28166" y="30784"/>
                </a:lnTo>
                <a:lnTo>
                  <a:pt x="26177" y="32983"/>
                </a:lnTo>
                <a:lnTo>
                  <a:pt x="24292" y="34868"/>
                </a:lnTo>
                <a:lnTo>
                  <a:pt x="21779" y="35705"/>
                </a:lnTo>
                <a:lnTo>
                  <a:pt x="38187" y="35705"/>
                </a:lnTo>
                <a:lnTo>
                  <a:pt x="40103" y="30260"/>
                </a:lnTo>
                <a:lnTo>
                  <a:pt x="39998" y="15601"/>
                </a:lnTo>
                <a:lnTo>
                  <a:pt x="37904" y="9633"/>
                </a:lnTo>
                <a:close/>
              </a:path>
              <a:path w="40640" h="45720">
                <a:moveTo>
                  <a:pt x="25339" y="104"/>
                </a:moveTo>
                <a:lnTo>
                  <a:pt x="7853" y="104"/>
                </a:lnTo>
                <a:lnTo>
                  <a:pt x="3769" y="209"/>
                </a:lnTo>
                <a:lnTo>
                  <a:pt x="25618" y="209"/>
                </a:lnTo>
                <a:lnTo>
                  <a:pt x="25339" y="1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00" name="bk object 100"/>
          <p:cNvSpPr/>
          <p:nvPr/>
        </p:nvSpPr>
        <p:spPr>
          <a:xfrm>
            <a:off x="3176546" y="75081"/>
            <a:ext cx="13826" cy="11642"/>
          </a:xfrm>
          <a:custGeom>
            <a:avLst/>
            <a:gdLst/>
            <a:ahLst/>
            <a:cxnLst/>
            <a:rect l="l" t="t" r="r" b="b"/>
            <a:pathLst>
              <a:path w="48259" h="45720">
                <a:moveTo>
                  <a:pt x="10366" y="104"/>
                </a:moveTo>
                <a:lnTo>
                  <a:pt x="0" y="104"/>
                </a:lnTo>
                <a:lnTo>
                  <a:pt x="273" y="2198"/>
                </a:lnTo>
                <a:lnTo>
                  <a:pt x="380" y="3978"/>
                </a:lnTo>
                <a:lnTo>
                  <a:pt x="441" y="41150"/>
                </a:lnTo>
                <a:lnTo>
                  <a:pt x="314" y="42930"/>
                </a:lnTo>
                <a:lnTo>
                  <a:pt x="104" y="45234"/>
                </a:lnTo>
                <a:lnTo>
                  <a:pt x="14030" y="45234"/>
                </a:lnTo>
                <a:lnTo>
                  <a:pt x="14431" y="42930"/>
                </a:lnTo>
                <a:lnTo>
                  <a:pt x="14868" y="41150"/>
                </a:lnTo>
                <a:lnTo>
                  <a:pt x="16055" y="37485"/>
                </a:lnTo>
                <a:lnTo>
                  <a:pt x="18258" y="30993"/>
                </a:lnTo>
                <a:lnTo>
                  <a:pt x="9528" y="30993"/>
                </a:lnTo>
                <a:lnTo>
                  <a:pt x="9775" y="28271"/>
                </a:lnTo>
                <a:lnTo>
                  <a:pt x="9877" y="26805"/>
                </a:lnTo>
                <a:lnTo>
                  <a:pt x="9972" y="24815"/>
                </a:lnTo>
                <a:lnTo>
                  <a:pt x="10080" y="2198"/>
                </a:lnTo>
                <a:lnTo>
                  <a:pt x="10366" y="104"/>
                </a:lnTo>
                <a:close/>
              </a:path>
              <a:path w="48259" h="45720">
                <a:moveTo>
                  <a:pt x="32887" y="14135"/>
                </a:moveTo>
                <a:lnTo>
                  <a:pt x="23978" y="14135"/>
                </a:lnTo>
                <a:lnTo>
                  <a:pt x="31969" y="37590"/>
                </a:lnTo>
                <a:lnTo>
                  <a:pt x="33087" y="41150"/>
                </a:lnTo>
                <a:lnTo>
                  <a:pt x="33521" y="42930"/>
                </a:lnTo>
                <a:lnTo>
                  <a:pt x="33820" y="45129"/>
                </a:lnTo>
                <a:lnTo>
                  <a:pt x="47851" y="45129"/>
                </a:lnTo>
                <a:lnTo>
                  <a:pt x="47588" y="42930"/>
                </a:lnTo>
                <a:lnTo>
                  <a:pt x="47472" y="41150"/>
                </a:lnTo>
                <a:lnTo>
                  <a:pt x="47433" y="30993"/>
                </a:lnTo>
                <a:lnTo>
                  <a:pt x="38323" y="30993"/>
                </a:lnTo>
                <a:lnTo>
                  <a:pt x="37171" y="26805"/>
                </a:lnTo>
                <a:lnTo>
                  <a:pt x="36648" y="24815"/>
                </a:lnTo>
                <a:lnTo>
                  <a:pt x="35805" y="22512"/>
                </a:lnTo>
                <a:lnTo>
                  <a:pt x="32887" y="14135"/>
                </a:lnTo>
                <a:close/>
              </a:path>
              <a:path w="48259" h="45720">
                <a:moveTo>
                  <a:pt x="28480" y="0"/>
                </a:moveTo>
                <a:lnTo>
                  <a:pt x="19266" y="104"/>
                </a:lnTo>
                <a:lnTo>
                  <a:pt x="18987" y="1780"/>
                </a:lnTo>
                <a:lnTo>
                  <a:pt x="18814" y="2513"/>
                </a:lnTo>
                <a:lnTo>
                  <a:pt x="18428" y="3978"/>
                </a:lnTo>
                <a:lnTo>
                  <a:pt x="16858" y="8376"/>
                </a:lnTo>
                <a:lnTo>
                  <a:pt x="12146" y="22512"/>
                </a:lnTo>
                <a:lnTo>
                  <a:pt x="12048" y="23140"/>
                </a:lnTo>
                <a:lnTo>
                  <a:pt x="10575" y="27852"/>
                </a:lnTo>
                <a:lnTo>
                  <a:pt x="10366" y="28271"/>
                </a:lnTo>
                <a:lnTo>
                  <a:pt x="9737" y="30260"/>
                </a:lnTo>
                <a:lnTo>
                  <a:pt x="9528" y="30993"/>
                </a:lnTo>
                <a:lnTo>
                  <a:pt x="18258" y="30993"/>
                </a:lnTo>
                <a:lnTo>
                  <a:pt x="23978" y="14135"/>
                </a:lnTo>
                <a:lnTo>
                  <a:pt x="32887" y="14135"/>
                </a:lnTo>
                <a:lnTo>
                  <a:pt x="29359" y="3978"/>
                </a:lnTo>
                <a:lnTo>
                  <a:pt x="28690" y="1780"/>
                </a:lnTo>
                <a:lnTo>
                  <a:pt x="28480" y="0"/>
                </a:lnTo>
                <a:close/>
              </a:path>
              <a:path w="48259" h="45720">
                <a:moveTo>
                  <a:pt x="47747" y="0"/>
                </a:moveTo>
                <a:lnTo>
                  <a:pt x="37381" y="0"/>
                </a:lnTo>
                <a:lnTo>
                  <a:pt x="37655" y="2198"/>
                </a:lnTo>
                <a:lnTo>
                  <a:pt x="37768" y="3978"/>
                </a:lnTo>
                <a:lnTo>
                  <a:pt x="37848" y="22512"/>
                </a:lnTo>
                <a:lnTo>
                  <a:pt x="38089" y="26805"/>
                </a:lnTo>
                <a:lnTo>
                  <a:pt x="38323" y="30156"/>
                </a:lnTo>
                <a:lnTo>
                  <a:pt x="38323" y="30993"/>
                </a:lnTo>
                <a:lnTo>
                  <a:pt x="47433" y="30993"/>
                </a:lnTo>
                <a:lnTo>
                  <a:pt x="47492" y="1780"/>
                </a:lnTo>
                <a:lnTo>
                  <a:pt x="477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01" name="bk object 101"/>
          <p:cNvSpPr/>
          <p:nvPr/>
        </p:nvSpPr>
        <p:spPr>
          <a:xfrm>
            <a:off x="3191306" y="75081"/>
            <a:ext cx="13098" cy="11642"/>
          </a:xfrm>
          <a:custGeom>
            <a:avLst/>
            <a:gdLst/>
            <a:ahLst/>
            <a:cxnLst/>
            <a:rect l="l" t="t" r="r" b="b"/>
            <a:pathLst>
              <a:path w="45720" h="45720">
                <a:moveTo>
                  <a:pt x="12355" y="104"/>
                </a:moveTo>
                <a:lnTo>
                  <a:pt x="0" y="209"/>
                </a:lnTo>
                <a:lnTo>
                  <a:pt x="837" y="1780"/>
                </a:lnTo>
                <a:lnTo>
                  <a:pt x="2513" y="6806"/>
                </a:lnTo>
                <a:lnTo>
                  <a:pt x="14030" y="39370"/>
                </a:lnTo>
                <a:lnTo>
                  <a:pt x="15078" y="41988"/>
                </a:lnTo>
                <a:lnTo>
                  <a:pt x="15496" y="43663"/>
                </a:lnTo>
                <a:lnTo>
                  <a:pt x="15811" y="45234"/>
                </a:lnTo>
                <a:lnTo>
                  <a:pt x="29632" y="45234"/>
                </a:lnTo>
                <a:lnTo>
                  <a:pt x="29946" y="43663"/>
                </a:lnTo>
                <a:lnTo>
                  <a:pt x="30365" y="42197"/>
                </a:lnTo>
                <a:lnTo>
                  <a:pt x="31412" y="39370"/>
                </a:lnTo>
                <a:lnTo>
                  <a:pt x="32619" y="35915"/>
                </a:lnTo>
                <a:lnTo>
                  <a:pt x="22721" y="35915"/>
                </a:lnTo>
                <a:lnTo>
                  <a:pt x="17695" y="19685"/>
                </a:lnTo>
                <a:lnTo>
                  <a:pt x="38289" y="19685"/>
                </a:lnTo>
                <a:lnTo>
                  <a:pt x="41472" y="10575"/>
                </a:lnTo>
                <a:lnTo>
                  <a:pt x="15182" y="10575"/>
                </a:lnTo>
                <a:lnTo>
                  <a:pt x="13716" y="5968"/>
                </a:lnTo>
                <a:lnTo>
                  <a:pt x="13088" y="3769"/>
                </a:lnTo>
                <a:lnTo>
                  <a:pt x="12669" y="2094"/>
                </a:lnTo>
                <a:lnTo>
                  <a:pt x="12355" y="104"/>
                </a:lnTo>
                <a:close/>
              </a:path>
              <a:path w="45720" h="45720">
                <a:moveTo>
                  <a:pt x="38289" y="19685"/>
                </a:moveTo>
                <a:lnTo>
                  <a:pt x="27747" y="19685"/>
                </a:lnTo>
                <a:lnTo>
                  <a:pt x="22721" y="35915"/>
                </a:lnTo>
                <a:lnTo>
                  <a:pt x="32619" y="35915"/>
                </a:lnTo>
                <a:lnTo>
                  <a:pt x="38289" y="19685"/>
                </a:lnTo>
                <a:close/>
              </a:path>
              <a:path w="45720" h="45720">
                <a:moveTo>
                  <a:pt x="45338" y="0"/>
                </a:moveTo>
                <a:lnTo>
                  <a:pt x="32983" y="104"/>
                </a:lnTo>
                <a:lnTo>
                  <a:pt x="32564" y="2722"/>
                </a:lnTo>
                <a:lnTo>
                  <a:pt x="32250" y="4083"/>
                </a:lnTo>
                <a:lnTo>
                  <a:pt x="31726" y="5968"/>
                </a:lnTo>
                <a:lnTo>
                  <a:pt x="30260" y="10575"/>
                </a:lnTo>
                <a:lnTo>
                  <a:pt x="41472" y="10575"/>
                </a:lnTo>
                <a:lnTo>
                  <a:pt x="42825" y="6701"/>
                </a:lnTo>
                <a:lnTo>
                  <a:pt x="43768" y="3769"/>
                </a:lnTo>
                <a:lnTo>
                  <a:pt x="44605" y="1570"/>
                </a:lnTo>
                <a:lnTo>
                  <a:pt x="453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02" name="bk object 102"/>
          <p:cNvSpPr/>
          <p:nvPr/>
        </p:nvSpPr>
        <p:spPr>
          <a:xfrm>
            <a:off x="3205344" y="75054"/>
            <a:ext cx="11279" cy="11642"/>
          </a:xfrm>
          <a:custGeom>
            <a:avLst/>
            <a:gdLst/>
            <a:ahLst/>
            <a:cxnLst/>
            <a:rect l="l" t="t" r="r" b="b"/>
            <a:pathLst>
              <a:path w="39370" h="45720">
                <a:moveTo>
                  <a:pt x="11413" y="0"/>
                </a:moveTo>
                <a:lnTo>
                  <a:pt x="0" y="104"/>
                </a:lnTo>
                <a:lnTo>
                  <a:pt x="314" y="2513"/>
                </a:lnTo>
                <a:lnTo>
                  <a:pt x="418" y="42721"/>
                </a:lnTo>
                <a:lnTo>
                  <a:pt x="104" y="45338"/>
                </a:lnTo>
                <a:lnTo>
                  <a:pt x="4397" y="45129"/>
                </a:lnTo>
                <a:lnTo>
                  <a:pt x="30365" y="45129"/>
                </a:lnTo>
                <a:lnTo>
                  <a:pt x="35286" y="40522"/>
                </a:lnTo>
                <a:lnTo>
                  <a:pt x="35286" y="36019"/>
                </a:lnTo>
                <a:lnTo>
                  <a:pt x="11099" y="36019"/>
                </a:lnTo>
                <a:lnTo>
                  <a:pt x="10994" y="26386"/>
                </a:lnTo>
                <a:lnTo>
                  <a:pt x="34420" y="26386"/>
                </a:lnTo>
                <a:lnTo>
                  <a:pt x="34239" y="25863"/>
                </a:lnTo>
                <a:lnTo>
                  <a:pt x="32145" y="23873"/>
                </a:lnTo>
                <a:lnTo>
                  <a:pt x="30784" y="22617"/>
                </a:lnTo>
                <a:lnTo>
                  <a:pt x="29737" y="21988"/>
                </a:lnTo>
                <a:lnTo>
                  <a:pt x="27119" y="21151"/>
                </a:lnTo>
                <a:lnTo>
                  <a:pt x="29842" y="20313"/>
                </a:lnTo>
                <a:lnTo>
                  <a:pt x="30993" y="19057"/>
                </a:lnTo>
                <a:lnTo>
                  <a:pt x="31854" y="17067"/>
                </a:lnTo>
                <a:lnTo>
                  <a:pt x="10994" y="17067"/>
                </a:lnTo>
                <a:lnTo>
                  <a:pt x="11099" y="2513"/>
                </a:lnTo>
                <a:lnTo>
                  <a:pt x="11413" y="0"/>
                </a:lnTo>
                <a:close/>
              </a:path>
              <a:path w="39370" h="45720">
                <a:moveTo>
                  <a:pt x="34420" y="26386"/>
                </a:moveTo>
                <a:lnTo>
                  <a:pt x="22407" y="26386"/>
                </a:lnTo>
                <a:lnTo>
                  <a:pt x="24292" y="28271"/>
                </a:lnTo>
                <a:lnTo>
                  <a:pt x="24292" y="34449"/>
                </a:lnTo>
                <a:lnTo>
                  <a:pt x="22617" y="36019"/>
                </a:lnTo>
                <a:lnTo>
                  <a:pt x="35286" y="36019"/>
                </a:lnTo>
                <a:lnTo>
                  <a:pt x="35286" y="28899"/>
                </a:lnTo>
                <a:lnTo>
                  <a:pt x="34420" y="26386"/>
                </a:lnTo>
                <a:close/>
              </a:path>
              <a:path w="39370" h="45720">
                <a:moveTo>
                  <a:pt x="39161" y="0"/>
                </a:moveTo>
                <a:lnTo>
                  <a:pt x="26805" y="0"/>
                </a:lnTo>
                <a:lnTo>
                  <a:pt x="26491" y="1780"/>
                </a:lnTo>
                <a:lnTo>
                  <a:pt x="25863" y="3978"/>
                </a:lnTo>
                <a:lnTo>
                  <a:pt x="24187" y="8481"/>
                </a:lnTo>
                <a:lnTo>
                  <a:pt x="22512" y="13193"/>
                </a:lnTo>
                <a:lnTo>
                  <a:pt x="21884" y="14449"/>
                </a:lnTo>
                <a:lnTo>
                  <a:pt x="20522" y="15601"/>
                </a:lnTo>
                <a:lnTo>
                  <a:pt x="19475" y="16648"/>
                </a:lnTo>
                <a:lnTo>
                  <a:pt x="18114" y="17067"/>
                </a:lnTo>
                <a:lnTo>
                  <a:pt x="31854" y="17067"/>
                </a:lnTo>
                <a:lnTo>
                  <a:pt x="32669" y="15182"/>
                </a:lnTo>
                <a:lnTo>
                  <a:pt x="33592" y="13193"/>
                </a:lnTo>
                <a:lnTo>
                  <a:pt x="36648" y="5758"/>
                </a:lnTo>
                <a:lnTo>
                  <a:pt x="37171" y="4188"/>
                </a:lnTo>
                <a:lnTo>
                  <a:pt x="37799" y="2827"/>
                </a:lnTo>
                <a:lnTo>
                  <a:pt x="39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03" name="bk object 103"/>
          <p:cNvSpPr/>
          <p:nvPr/>
        </p:nvSpPr>
        <p:spPr>
          <a:xfrm>
            <a:off x="3217823" y="75081"/>
            <a:ext cx="12006" cy="11642"/>
          </a:xfrm>
          <a:custGeom>
            <a:avLst/>
            <a:gdLst/>
            <a:ahLst/>
            <a:cxnLst/>
            <a:rect l="l" t="t" r="r" b="b"/>
            <a:pathLst>
              <a:path w="41909" h="45720">
                <a:moveTo>
                  <a:pt x="11203" y="104"/>
                </a:moveTo>
                <a:lnTo>
                  <a:pt x="0" y="104"/>
                </a:lnTo>
                <a:lnTo>
                  <a:pt x="314" y="2931"/>
                </a:lnTo>
                <a:lnTo>
                  <a:pt x="407" y="4711"/>
                </a:lnTo>
                <a:lnTo>
                  <a:pt x="481" y="41359"/>
                </a:lnTo>
                <a:lnTo>
                  <a:pt x="356" y="43140"/>
                </a:lnTo>
                <a:lnTo>
                  <a:pt x="104" y="45234"/>
                </a:lnTo>
                <a:lnTo>
                  <a:pt x="11308" y="45234"/>
                </a:lnTo>
                <a:lnTo>
                  <a:pt x="10994" y="42407"/>
                </a:lnTo>
                <a:lnTo>
                  <a:pt x="10889" y="27538"/>
                </a:lnTo>
                <a:lnTo>
                  <a:pt x="23651" y="27538"/>
                </a:lnTo>
                <a:lnTo>
                  <a:pt x="23454" y="27329"/>
                </a:lnTo>
                <a:lnTo>
                  <a:pt x="28036" y="20418"/>
                </a:lnTo>
                <a:lnTo>
                  <a:pt x="16229" y="20418"/>
                </a:lnTo>
                <a:lnTo>
                  <a:pt x="10785" y="14973"/>
                </a:lnTo>
                <a:lnTo>
                  <a:pt x="10889" y="2931"/>
                </a:lnTo>
                <a:lnTo>
                  <a:pt x="11203" y="104"/>
                </a:lnTo>
                <a:close/>
              </a:path>
              <a:path w="41909" h="45720">
                <a:moveTo>
                  <a:pt x="23651" y="27538"/>
                </a:moveTo>
                <a:lnTo>
                  <a:pt x="10889" y="27538"/>
                </a:lnTo>
                <a:lnTo>
                  <a:pt x="21555" y="39161"/>
                </a:lnTo>
                <a:lnTo>
                  <a:pt x="23454" y="41359"/>
                </a:lnTo>
                <a:lnTo>
                  <a:pt x="24920" y="43140"/>
                </a:lnTo>
                <a:lnTo>
                  <a:pt x="26072" y="45129"/>
                </a:lnTo>
                <a:lnTo>
                  <a:pt x="40312" y="45129"/>
                </a:lnTo>
                <a:lnTo>
                  <a:pt x="39370" y="44187"/>
                </a:lnTo>
                <a:lnTo>
                  <a:pt x="39056" y="43768"/>
                </a:lnTo>
                <a:lnTo>
                  <a:pt x="38323" y="42930"/>
                </a:lnTo>
                <a:lnTo>
                  <a:pt x="35496" y="40208"/>
                </a:lnTo>
                <a:lnTo>
                  <a:pt x="34455" y="39056"/>
                </a:lnTo>
                <a:lnTo>
                  <a:pt x="23651" y="27538"/>
                </a:lnTo>
                <a:close/>
              </a:path>
              <a:path w="41909" h="45720">
                <a:moveTo>
                  <a:pt x="41778" y="0"/>
                </a:moveTo>
                <a:lnTo>
                  <a:pt x="28061" y="104"/>
                </a:lnTo>
                <a:lnTo>
                  <a:pt x="27329" y="1780"/>
                </a:lnTo>
                <a:lnTo>
                  <a:pt x="25758" y="4711"/>
                </a:lnTo>
                <a:lnTo>
                  <a:pt x="24397" y="6910"/>
                </a:lnTo>
                <a:lnTo>
                  <a:pt x="16229" y="20418"/>
                </a:lnTo>
                <a:lnTo>
                  <a:pt x="28036" y="20418"/>
                </a:lnTo>
                <a:lnTo>
                  <a:pt x="36229" y="8062"/>
                </a:lnTo>
                <a:lnTo>
                  <a:pt x="39265" y="3245"/>
                </a:lnTo>
                <a:lnTo>
                  <a:pt x="417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04" name="bk object 104"/>
          <p:cNvSpPr/>
          <p:nvPr/>
        </p:nvSpPr>
        <p:spPr>
          <a:xfrm>
            <a:off x="3730623" y="25943"/>
            <a:ext cx="38384" cy="23768"/>
          </a:xfrm>
          <a:custGeom>
            <a:avLst/>
            <a:gdLst/>
            <a:ahLst/>
            <a:cxnLst/>
            <a:rect l="l" t="t" r="r" b="b"/>
            <a:pathLst>
              <a:path w="133984" h="93345">
                <a:moveTo>
                  <a:pt x="36648" y="0"/>
                </a:moveTo>
                <a:lnTo>
                  <a:pt x="0" y="0"/>
                </a:lnTo>
                <a:lnTo>
                  <a:pt x="0" y="92981"/>
                </a:lnTo>
                <a:lnTo>
                  <a:pt x="30784" y="92981"/>
                </a:lnTo>
                <a:lnTo>
                  <a:pt x="30784" y="52249"/>
                </a:lnTo>
                <a:lnTo>
                  <a:pt x="102746" y="52249"/>
                </a:lnTo>
                <a:lnTo>
                  <a:pt x="102928" y="51935"/>
                </a:lnTo>
                <a:lnTo>
                  <a:pt x="133608" y="51935"/>
                </a:lnTo>
                <a:lnTo>
                  <a:pt x="133608" y="51516"/>
                </a:lnTo>
                <a:lnTo>
                  <a:pt x="66699" y="51516"/>
                </a:lnTo>
                <a:lnTo>
                  <a:pt x="36648" y="0"/>
                </a:lnTo>
                <a:close/>
              </a:path>
              <a:path w="133984" h="93345">
                <a:moveTo>
                  <a:pt x="102746" y="52249"/>
                </a:moveTo>
                <a:lnTo>
                  <a:pt x="30784" y="52249"/>
                </a:lnTo>
                <a:lnTo>
                  <a:pt x="53610" y="92981"/>
                </a:lnTo>
                <a:lnTo>
                  <a:pt x="79055" y="92981"/>
                </a:lnTo>
                <a:lnTo>
                  <a:pt x="102746" y="52249"/>
                </a:lnTo>
                <a:close/>
              </a:path>
              <a:path w="133984" h="93345">
                <a:moveTo>
                  <a:pt x="133608" y="51935"/>
                </a:moveTo>
                <a:lnTo>
                  <a:pt x="102928" y="51935"/>
                </a:lnTo>
                <a:lnTo>
                  <a:pt x="102928" y="92981"/>
                </a:lnTo>
                <a:lnTo>
                  <a:pt x="133608" y="92981"/>
                </a:lnTo>
                <a:lnTo>
                  <a:pt x="133608" y="51935"/>
                </a:lnTo>
                <a:close/>
              </a:path>
              <a:path w="133984" h="93345">
                <a:moveTo>
                  <a:pt x="133608" y="0"/>
                </a:moveTo>
                <a:lnTo>
                  <a:pt x="96855" y="0"/>
                </a:lnTo>
                <a:lnTo>
                  <a:pt x="66699" y="51516"/>
                </a:lnTo>
                <a:lnTo>
                  <a:pt x="133608" y="51516"/>
                </a:lnTo>
                <a:lnTo>
                  <a:pt x="1336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05" name="bk object 105"/>
          <p:cNvSpPr/>
          <p:nvPr/>
        </p:nvSpPr>
        <p:spPr>
          <a:xfrm>
            <a:off x="3770580" y="25595"/>
            <a:ext cx="36201" cy="24254"/>
          </a:xfrm>
          <a:custGeom>
            <a:avLst/>
            <a:gdLst/>
            <a:ahLst/>
            <a:cxnLst/>
            <a:rect l="l" t="t" r="r" b="b"/>
            <a:pathLst>
              <a:path w="126365" h="95250">
                <a:moveTo>
                  <a:pt x="61673" y="0"/>
                </a:moveTo>
                <a:lnTo>
                  <a:pt x="34455" y="2760"/>
                </a:lnTo>
                <a:lnTo>
                  <a:pt x="15208" y="11164"/>
                </a:lnTo>
                <a:lnTo>
                  <a:pt x="3776" y="25400"/>
                </a:lnTo>
                <a:lnTo>
                  <a:pt x="0" y="45653"/>
                </a:lnTo>
                <a:lnTo>
                  <a:pt x="3538" y="67329"/>
                </a:lnTo>
                <a:lnTo>
                  <a:pt x="14646" y="82654"/>
                </a:lnTo>
                <a:lnTo>
                  <a:pt x="34058" y="91756"/>
                </a:lnTo>
                <a:lnTo>
                  <a:pt x="62511" y="94761"/>
                </a:lnTo>
                <a:lnTo>
                  <a:pt x="90597" y="92430"/>
                </a:lnTo>
                <a:lnTo>
                  <a:pt x="110428" y="84591"/>
                </a:lnTo>
                <a:lnTo>
                  <a:pt x="121880" y="70364"/>
                </a:lnTo>
                <a:lnTo>
                  <a:pt x="62825" y="70364"/>
                </a:lnTo>
                <a:lnTo>
                  <a:pt x="49960" y="68649"/>
                </a:lnTo>
                <a:lnTo>
                  <a:pt x="40954" y="63872"/>
                </a:lnTo>
                <a:lnTo>
                  <a:pt x="35658" y="56582"/>
                </a:lnTo>
                <a:lnTo>
                  <a:pt x="33925" y="47328"/>
                </a:lnTo>
                <a:lnTo>
                  <a:pt x="35651" y="37633"/>
                </a:lnTo>
                <a:lnTo>
                  <a:pt x="40901" y="30391"/>
                </a:lnTo>
                <a:lnTo>
                  <a:pt x="49784" y="25859"/>
                </a:lnTo>
                <a:lnTo>
                  <a:pt x="62406" y="24292"/>
                </a:lnTo>
                <a:lnTo>
                  <a:pt x="121620" y="24292"/>
                </a:lnTo>
                <a:lnTo>
                  <a:pt x="108949" y="9803"/>
                </a:lnTo>
                <a:lnTo>
                  <a:pt x="88698" y="2197"/>
                </a:lnTo>
                <a:lnTo>
                  <a:pt x="61673" y="0"/>
                </a:lnTo>
                <a:close/>
              </a:path>
              <a:path w="126365" h="95250">
                <a:moveTo>
                  <a:pt x="121620" y="24292"/>
                </a:moveTo>
                <a:lnTo>
                  <a:pt x="62406" y="24292"/>
                </a:lnTo>
                <a:lnTo>
                  <a:pt x="74402" y="25727"/>
                </a:lnTo>
                <a:lnTo>
                  <a:pt x="83845" y="30038"/>
                </a:lnTo>
                <a:lnTo>
                  <a:pt x="90029" y="37235"/>
                </a:lnTo>
                <a:lnTo>
                  <a:pt x="92248" y="47328"/>
                </a:lnTo>
                <a:lnTo>
                  <a:pt x="90183" y="57642"/>
                </a:lnTo>
                <a:lnTo>
                  <a:pt x="84290" y="64814"/>
                </a:lnTo>
                <a:lnTo>
                  <a:pt x="75020" y="69003"/>
                </a:lnTo>
                <a:lnTo>
                  <a:pt x="62825" y="70364"/>
                </a:lnTo>
                <a:lnTo>
                  <a:pt x="121880" y="70364"/>
                </a:lnTo>
                <a:lnTo>
                  <a:pt x="122190" y="69979"/>
                </a:lnTo>
                <a:lnTo>
                  <a:pt x="126069" y="47328"/>
                </a:lnTo>
                <a:lnTo>
                  <a:pt x="121661" y="243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06" name="bk object 106"/>
          <p:cNvSpPr/>
          <p:nvPr/>
        </p:nvSpPr>
        <p:spPr>
          <a:xfrm>
            <a:off x="3808796" y="26022"/>
            <a:ext cx="33472" cy="23607"/>
          </a:xfrm>
          <a:custGeom>
            <a:avLst/>
            <a:gdLst/>
            <a:ahLst/>
            <a:cxnLst/>
            <a:rect l="l" t="t" r="r" b="b"/>
            <a:pathLst>
              <a:path w="116840" h="92710">
                <a:moveTo>
                  <a:pt x="63453" y="0"/>
                </a:moveTo>
                <a:lnTo>
                  <a:pt x="0" y="0"/>
                </a:lnTo>
                <a:lnTo>
                  <a:pt x="0" y="92667"/>
                </a:lnTo>
                <a:lnTo>
                  <a:pt x="63767" y="92667"/>
                </a:lnTo>
                <a:lnTo>
                  <a:pt x="82080" y="90456"/>
                </a:lnTo>
                <a:lnTo>
                  <a:pt x="98989" y="82916"/>
                </a:lnTo>
                <a:lnTo>
                  <a:pt x="111402" y="68680"/>
                </a:lnTo>
                <a:lnTo>
                  <a:pt x="111672" y="67432"/>
                </a:lnTo>
                <a:lnTo>
                  <a:pt x="30784" y="67432"/>
                </a:lnTo>
                <a:lnTo>
                  <a:pt x="30784" y="25444"/>
                </a:lnTo>
                <a:lnTo>
                  <a:pt x="112344" y="25444"/>
                </a:lnTo>
                <a:lnTo>
                  <a:pt x="111779" y="22396"/>
                </a:lnTo>
                <a:lnTo>
                  <a:pt x="99970" y="8311"/>
                </a:lnTo>
                <a:lnTo>
                  <a:pt x="83096" y="1667"/>
                </a:lnTo>
                <a:lnTo>
                  <a:pt x="63453" y="0"/>
                </a:lnTo>
                <a:close/>
              </a:path>
              <a:path w="116840" h="92710">
                <a:moveTo>
                  <a:pt x="112344" y="25444"/>
                </a:moveTo>
                <a:lnTo>
                  <a:pt x="61673" y="25444"/>
                </a:lnTo>
                <a:lnTo>
                  <a:pt x="72154" y="27096"/>
                </a:lnTo>
                <a:lnTo>
                  <a:pt x="79081" y="31595"/>
                </a:lnTo>
                <a:lnTo>
                  <a:pt x="82906" y="38254"/>
                </a:lnTo>
                <a:lnTo>
                  <a:pt x="84081" y="46386"/>
                </a:lnTo>
                <a:lnTo>
                  <a:pt x="82700" y="54577"/>
                </a:lnTo>
                <a:lnTo>
                  <a:pt x="78531" y="61267"/>
                </a:lnTo>
                <a:lnTo>
                  <a:pt x="71535" y="65778"/>
                </a:lnTo>
                <a:lnTo>
                  <a:pt x="61673" y="67432"/>
                </a:lnTo>
                <a:lnTo>
                  <a:pt x="111672" y="67432"/>
                </a:lnTo>
                <a:lnTo>
                  <a:pt x="116226" y="46386"/>
                </a:lnTo>
                <a:lnTo>
                  <a:pt x="112344" y="254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07" name="bk object 107"/>
          <p:cNvSpPr/>
          <p:nvPr/>
        </p:nvSpPr>
        <p:spPr>
          <a:xfrm>
            <a:off x="3843683" y="46365"/>
            <a:ext cx="29470" cy="0"/>
          </a:xfrm>
          <a:custGeom>
            <a:avLst/>
            <a:gdLst/>
            <a:ahLst/>
            <a:cxnLst/>
            <a:rect l="l" t="t" r="r" b="b"/>
            <a:pathLst>
              <a:path w="102869">
                <a:moveTo>
                  <a:pt x="0" y="0"/>
                </a:moveTo>
                <a:lnTo>
                  <a:pt x="102405" y="0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08" name="bk object 108"/>
          <p:cNvSpPr/>
          <p:nvPr/>
        </p:nvSpPr>
        <p:spPr>
          <a:xfrm>
            <a:off x="3843683" y="40868"/>
            <a:ext cx="8914" cy="2264"/>
          </a:xfrm>
          <a:custGeom>
            <a:avLst/>
            <a:gdLst/>
            <a:ahLst/>
            <a:cxnLst/>
            <a:rect l="l" t="t" r="r" b="b"/>
            <a:pathLst>
              <a:path w="31115" h="8889">
                <a:moveTo>
                  <a:pt x="0" y="8889"/>
                </a:moveTo>
                <a:lnTo>
                  <a:pt x="30784" y="8889"/>
                </a:lnTo>
                <a:lnTo>
                  <a:pt x="30784" y="0"/>
                </a:lnTo>
                <a:lnTo>
                  <a:pt x="0" y="0"/>
                </a:lnTo>
                <a:lnTo>
                  <a:pt x="0" y="88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09" name="bk object 109"/>
          <p:cNvSpPr/>
          <p:nvPr/>
        </p:nvSpPr>
        <p:spPr>
          <a:xfrm>
            <a:off x="3843683" y="37795"/>
            <a:ext cx="28197" cy="0"/>
          </a:xfrm>
          <a:custGeom>
            <a:avLst/>
            <a:gdLst/>
            <a:ahLst/>
            <a:cxnLst/>
            <a:rect l="l" t="t" r="r" b="b"/>
            <a:pathLst>
              <a:path w="98425">
                <a:moveTo>
                  <a:pt x="0" y="0"/>
                </a:moveTo>
                <a:lnTo>
                  <a:pt x="97902" y="0"/>
                </a:lnTo>
              </a:path>
            </a:pathLst>
          </a:custGeom>
          <a:ln w="241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10" name="bk object 110"/>
          <p:cNvSpPr/>
          <p:nvPr/>
        </p:nvSpPr>
        <p:spPr>
          <a:xfrm>
            <a:off x="3843683" y="32460"/>
            <a:ext cx="8914" cy="2264"/>
          </a:xfrm>
          <a:custGeom>
            <a:avLst/>
            <a:gdLst/>
            <a:ahLst/>
            <a:cxnLst/>
            <a:rect l="l" t="t" r="r" b="b"/>
            <a:pathLst>
              <a:path w="31115" h="8889">
                <a:moveTo>
                  <a:pt x="0" y="8890"/>
                </a:moveTo>
                <a:lnTo>
                  <a:pt x="30784" y="8890"/>
                </a:lnTo>
                <a:lnTo>
                  <a:pt x="30784" y="0"/>
                </a:lnTo>
                <a:lnTo>
                  <a:pt x="0" y="0"/>
                </a:lnTo>
                <a:lnTo>
                  <a:pt x="0" y="88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11" name="bk object 111"/>
          <p:cNvSpPr/>
          <p:nvPr/>
        </p:nvSpPr>
        <p:spPr>
          <a:xfrm>
            <a:off x="3843683" y="29226"/>
            <a:ext cx="29470" cy="0"/>
          </a:xfrm>
          <a:custGeom>
            <a:avLst/>
            <a:gdLst/>
            <a:ahLst/>
            <a:cxnLst/>
            <a:rect l="l" t="t" r="r" b="b"/>
            <a:pathLst>
              <a:path w="102869">
                <a:moveTo>
                  <a:pt x="0" y="0"/>
                </a:moveTo>
                <a:lnTo>
                  <a:pt x="102405" y="0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12" name="bk object 112"/>
          <p:cNvSpPr/>
          <p:nvPr/>
        </p:nvSpPr>
        <p:spPr>
          <a:xfrm>
            <a:off x="3875870" y="25943"/>
            <a:ext cx="31653" cy="23768"/>
          </a:xfrm>
          <a:custGeom>
            <a:avLst/>
            <a:gdLst/>
            <a:ahLst/>
            <a:cxnLst/>
            <a:rect l="l" t="t" r="r" b="b"/>
            <a:pathLst>
              <a:path w="110490" h="93345">
                <a:moveTo>
                  <a:pt x="68165" y="0"/>
                </a:moveTo>
                <a:lnTo>
                  <a:pt x="0" y="0"/>
                </a:lnTo>
                <a:lnTo>
                  <a:pt x="0" y="92981"/>
                </a:lnTo>
                <a:lnTo>
                  <a:pt x="30679" y="92981"/>
                </a:lnTo>
                <a:lnTo>
                  <a:pt x="30679" y="70992"/>
                </a:lnTo>
                <a:lnTo>
                  <a:pt x="94858" y="70992"/>
                </a:lnTo>
                <a:lnTo>
                  <a:pt x="91096" y="65547"/>
                </a:lnTo>
                <a:lnTo>
                  <a:pt x="97562" y="60992"/>
                </a:lnTo>
                <a:lnTo>
                  <a:pt x="103007" y="54474"/>
                </a:lnTo>
                <a:lnTo>
                  <a:pt x="106763" y="45639"/>
                </a:lnTo>
                <a:lnTo>
                  <a:pt x="106978" y="43873"/>
                </a:lnTo>
                <a:lnTo>
                  <a:pt x="30679" y="43873"/>
                </a:lnTo>
                <a:lnTo>
                  <a:pt x="30679" y="27119"/>
                </a:lnTo>
                <a:lnTo>
                  <a:pt x="106337" y="27119"/>
                </a:lnTo>
                <a:lnTo>
                  <a:pt x="103151" y="14886"/>
                </a:lnTo>
                <a:lnTo>
                  <a:pt x="91463" y="4698"/>
                </a:lnTo>
                <a:lnTo>
                  <a:pt x="78125" y="695"/>
                </a:lnTo>
                <a:lnTo>
                  <a:pt x="68165" y="0"/>
                </a:lnTo>
                <a:close/>
              </a:path>
              <a:path w="110490" h="93345">
                <a:moveTo>
                  <a:pt x="94858" y="70992"/>
                </a:moveTo>
                <a:lnTo>
                  <a:pt x="58741" y="70992"/>
                </a:lnTo>
                <a:lnTo>
                  <a:pt x="74447" y="92772"/>
                </a:lnTo>
                <a:lnTo>
                  <a:pt x="110049" y="92981"/>
                </a:lnTo>
                <a:lnTo>
                  <a:pt x="94858" y="70992"/>
                </a:lnTo>
                <a:close/>
              </a:path>
              <a:path w="110490" h="93345">
                <a:moveTo>
                  <a:pt x="106337" y="27119"/>
                </a:moveTo>
                <a:lnTo>
                  <a:pt x="68793" y="27119"/>
                </a:lnTo>
                <a:lnTo>
                  <a:pt x="76751" y="27433"/>
                </a:lnTo>
                <a:lnTo>
                  <a:pt x="76751" y="42930"/>
                </a:lnTo>
                <a:lnTo>
                  <a:pt x="69736" y="43873"/>
                </a:lnTo>
                <a:lnTo>
                  <a:pt x="106978" y="43873"/>
                </a:lnTo>
                <a:lnTo>
                  <a:pt x="108164" y="34135"/>
                </a:lnTo>
                <a:lnTo>
                  <a:pt x="106337" y="271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13" name="bk object 113"/>
          <p:cNvSpPr/>
          <p:nvPr/>
        </p:nvSpPr>
        <p:spPr>
          <a:xfrm>
            <a:off x="3909497" y="25943"/>
            <a:ext cx="34018" cy="23768"/>
          </a:xfrm>
          <a:custGeom>
            <a:avLst/>
            <a:gdLst/>
            <a:ahLst/>
            <a:cxnLst/>
            <a:rect l="l" t="t" r="r" b="b"/>
            <a:pathLst>
              <a:path w="118744" h="93345">
                <a:moveTo>
                  <a:pt x="42825" y="0"/>
                </a:moveTo>
                <a:lnTo>
                  <a:pt x="0" y="0"/>
                </a:lnTo>
                <a:lnTo>
                  <a:pt x="0" y="92981"/>
                </a:lnTo>
                <a:lnTo>
                  <a:pt x="30784" y="92981"/>
                </a:lnTo>
                <a:lnTo>
                  <a:pt x="30784" y="36962"/>
                </a:lnTo>
                <a:lnTo>
                  <a:pt x="72901" y="36962"/>
                </a:lnTo>
                <a:lnTo>
                  <a:pt x="42825" y="0"/>
                </a:lnTo>
                <a:close/>
              </a:path>
              <a:path w="118744" h="93345">
                <a:moveTo>
                  <a:pt x="72901" y="36962"/>
                </a:moveTo>
                <a:lnTo>
                  <a:pt x="30784" y="36962"/>
                </a:lnTo>
                <a:lnTo>
                  <a:pt x="76228" y="92981"/>
                </a:lnTo>
                <a:lnTo>
                  <a:pt x="118321" y="92981"/>
                </a:lnTo>
                <a:lnTo>
                  <a:pt x="118321" y="55076"/>
                </a:lnTo>
                <a:lnTo>
                  <a:pt x="87641" y="55076"/>
                </a:lnTo>
                <a:lnTo>
                  <a:pt x="72901" y="36962"/>
                </a:lnTo>
                <a:close/>
              </a:path>
              <a:path w="118744" h="93345">
                <a:moveTo>
                  <a:pt x="118321" y="0"/>
                </a:moveTo>
                <a:lnTo>
                  <a:pt x="87641" y="0"/>
                </a:lnTo>
                <a:lnTo>
                  <a:pt x="87641" y="55076"/>
                </a:lnTo>
                <a:lnTo>
                  <a:pt x="118321" y="55076"/>
                </a:lnTo>
                <a:lnTo>
                  <a:pt x="1183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14" name="bk object 114"/>
          <p:cNvSpPr/>
          <p:nvPr/>
        </p:nvSpPr>
        <p:spPr>
          <a:xfrm>
            <a:off x="3730623" y="81290"/>
            <a:ext cx="38020" cy="0"/>
          </a:xfrm>
          <a:custGeom>
            <a:avLst/>
            <a:gdLst/>
            <a:ahLst/>
            <a:cxnLst/>
            <a:rect l="l" t="t" r="r" b="b"/>
            <a:pathLst>
              <a:path w="132715">
                <a:moveTo>
                  <a:pt x="0" y="0"/>
                </a:moveTo>
                <a:lnTo>
                  <a:pt x="132666" y="0"/>
                </a:lnTo>
              </a:path>
            </a:pathLst>
          </a:custGeom>
          <a:ln w="406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15" name="bk object 115"/>
          <p:cNvSpPr/>
          <p:nvPr/>
        </p:nvSpPr>
        <p:spPr>
          <a:xfrm>
            <a:off x="3730623" y="54450"/>
            <a:ext cx="12006" cy="21667"/>
          </a:xfrm>
          <a:custGeom>
            <a:avLst/>
            <a:gdLst/>
            <a:ahLst/>
            <a:cxnLst/>
            <a:rect l="l" t="t" r="r" b="b"/>
            <a:pathLst>
              <a:path w="41909" h="85089">
                <a:moveTo>
                  <a:pt x="0" y="85089"/>
                </a:moveTo>
                <a:lnTo>
                  <a:pt x="41569" y="85089"/>
                </a:lnTo>
                <a:lnTo>
                  <a:pt x="41569" y="0"/>
                </a:lnTo>
                <a:lnTo>
                  <a:pt x="0" y="0"/>
                </a:lnTo>
                <a:lnTo>
                  <a:pt x="0" y="850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16" name="bk object 116"/>
          <p:cNvSpPr/>
          <p:nvPr/>
        </p:nvSpPr>
        <p:spPr>
          <a:xfrm>
            <a:off x="3777827" y="54622"/>
            <a:ext cx="0" cy="32015"/>
          </a:xfrm>
          <a:custGeom>
            <a:avLst/>
            <a:gdLst/>
            <a:ahLst/>
            <a:cxnLst/>
            <a:rect l="l" t="t" r="r" b="b"/>
            <a:pathLst>
              <a:path h="125729">
                <a:moveTo>
                  <a:pt x="0" y="0"/>
                </a:moveTo>
                <a:lnTo>
                  <a:pt x="0" y="125579"/>
                </a:lnTo>
              </a:path>
            </a:pathLst>
          </a:custGeom>
          <a:ln w="4159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17" name="bk object 117"/>
          <p:cNvSpPr/>
          <p:nvPr/>
        </p:nvSpPr>
        <p:spPr>
          <a:xfrm>
            <a:off x="3787048" y="54604"/>
            <a:ext cx="50937" cy="32015"/>
          </a:xfrm>
          <a:custGeom>
            <a:avLst/>
            <a:gdLst/>
            <a:ahLst/>
            <a:cxnLst/>
            <a:rect l="l" t="t" r="r" b="b"/>
            <a:pathLst>
              <a:path w="177800" h="125729">
                <a:moveTo>
                  <a:pt x="47642" y="0"/>
                </a:moveTo>
                <a:lnTo>
                  <a:pt x="0" y="0"/>
                </a:lnTo>
                <a:lnTo>
                  <a:pt x="61882" y="125650"/>
                </a:lnTo>
                <a:lnTo>
                  <a:pt x="116331" y="125650"/>
                </a:lnTo>
                <a:lnTo>
                  <a:pt x="134258" y="89002"/>
                </a:lnTo>
                <a:lnTo>
                  <a:pt x="89002" y="89002"/>
                </a:lnTo>
                <a:lnTo>
                  <a:pt x="47642" y="0"/>
                </a:lnTo>
                <a:close/>
              </a:path>
              <a:path w="177800" h="125729">
                <a:moveTo>
                  <a:pt x="177795" y="0"/>
                </a:moveTo>
                <a:lnTo>
                  <a:pt x="130153" y="0"/>
                </a:lnTo>
                <a:lnTo>
                  <a:pt x="89002" y="89002"/>
                </a:lnTo>
                <a:lnTo>
                  <a:pt x="134258" y="89002"/>
                </a:lnTo>
                <a:lnTo>
                  <a:pt x="1777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18" name="bk object 118"/>
          <p:cNvSpPr/>
          <p:nvPr/>
        </p:nvSpPr>
        <p:spPr>
          <a:xfrm>
            <a:off x="3838973" y="82099"/>
            <a:ext cx="39840" cy="0"/>
          </a:xfrm>
          <a:custGeom>
            <a:avLst/>
            <a:gdLst/>
            <a:ahLst/>
            <a:cxnLst/>
            <a:rect l="l" t="t" r="r" b="b"/>
            <a:pathLst>
              <a:path w="139065">
                <a:moveTo>
                  <a:pt x="0" y="0"/>
                </a:moveTo>
                <a:lnTo>
                  <a:pt x="138529" y="0"/>
                </a:lnTo>
              </a:path>
            </a:pathLst>
          </a:custGeom>
          <a:ln w="3428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19" name="bk object 119"/>
          <p:cNvSpPr/>
          <p:nvPr/>
        </p:nvSpPr>
        <p:spPr>
          <a:xfrm>
            <a:off x="3838974" y="74823"/>
            <a:ext cx="12006" cy="2910"/>
          </a:xfrm>
          <a:custGeom>
            <a:avLst/>
            <a:gdLst/>
            <a:ahLst/>
            <a:cxnLst/>
            <a:rect l="l" t="t" r="r" b="b"/>
            <a:pathLst>
              <a:path w="41909" h="11429">
                <a:moveTo>
                  <a:pt x="0" y="11429"/>
                </a:moveTo>
                <a:lnTo>
                  <a:pt x="41569" y="11429"/>
                </a:lnTo>
                <a:lnTo>
                  <a:pt x="41569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20" name="bk object 120"/>
          <p:cNvSpPr/>
          <p:nvPr/>
        </p:nvSpPr>
        <p:spPr>
          <a:xfrm>
            <a:off x="3838974" y="70619"/>
            <a:ext cx="38020" cy="0"/>
          </a:xfrm>
          <a:custGeom>
            <a:avLst/>
            <a:gdLst/>
            <a:ahLst/>
            <a:cxnLst/>
            <a:rect l="l" t="t" r="r" b="b"/>
            <a:pathLst>
              <a:path w="132715">
                <a:moveTo>
                  <a:pt x="0" y="0"/>
                </a:moveTo>
                <a:lnTo>
                  <a:pt x="132456" y="0"/>
                </a:lnTo>
              </a:path>
            </a:pathLst>
          </a:custGeom>
          <a:ln w="330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21" name="bk object 121"/>
          <p:cNvSpPr/>
          <p:nvPr/>
        </p:nvSpPr>
        <p:spPr>
          <a:xfrm>
            <a:off x="3838974" y="63505"/>
            <a:ext cx="12006" cy="2910"/>
          </a:xfrm>
          <a:custGeom>
            <a:avLst/>
            <a:gdLst/>
            <a:ahLst/>
            <a:cxnLst/>
            <a:rect l="l" t="t" r="r" b="b"/>
            <a:pathLst>
              <a:path w="41909" h="11429">
                <a:moveTo>
                  <a:pt x="0" y="11429"/>
                </a:moveTo>
                <a:lnTo>
                  <a:pt x="41569" y="11429"/>
                </a:lnTo>
                <a:lnTo>
                  <a:pt x="41569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22" name="bk object 122"/>
          <p:cNvSpPr/>
          <p:nvPr/>
        </p:nvSpPr>
        <p:spPr>
          <a:xfrm>
            <a:off x="3838973" y="59138"/>
            <a:ext cx="39840" cy="0"/>
          </a:xfrm>
          <a:custGeom>
            <a:avLst/>
            <a:gdLst/>
            <a:ahLst/>
            <a:cxnLst/>
            <a:rect l="l" t="t" r="r" b="b"/>
            <a:pathLst>
              <a:path w="139065">
                <a:moveTo>
                  <a:pt x="0" y="0"/>
                </a:moveTo>
                <a:lnTo>
                  <a:pt x="138529" y="0"/>
                </a:lnTo>
              </a:path>
            </a:pathLst>
          </a:custGeom>
          <a:ln w="3428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23" name="bk object 123"/>
          <p:cNvSpPr/>
          <p:nvPr/>
        </p:nvSpPr>
        <p:spPr>
          <a:xfrm>
            <a:off x="3890629" y="7593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24" name="bk object 124"/>
          <p:cNvSpPr/>
          <p:nvPr/>
        </p:nvSpPr>
        <p:spPr>
          <a:xfrm>
            <a:off x="3888229" y="8233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25" name="bk object 125"/>
          <p:cNvSpPr/>
          <p:nvPr/>
        </p:nvSpPr>
        <p:spPr>
          <a:xfrm>
            <a:off x="3888229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26" name="bk object 126"/>
          <p:cNvSpPr/>
          <p:nvPr/>
        </p:nvSpPr>
        <p:spPr>
          <a:xfrm>
            <a:off x="3893028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27" name="bk object 127"/>
          <p:cNvSpPr/>
          <p:nvPr/>
        </p:nvSpPr>
        <p:spPr>
          <a:xfrm>
            <a:off x="3890598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28" name="bk object 128"/>
          <p:cNvSpPr/>
          <p:nvPr/>
        </p:nvSpPr>
        <p:spPr>
          <a:xfrm>
            <a:off x="3895428" y="7593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29" name="bk object 129"/>
          <p:cNvSpPr/>
          <p:nvPr/>
        </p:nvSpPr>
        <p:spPr>
          <a:xfrm>
            <a:off x="3895428" y="7380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30" name="bk object 130"/>
          <p:cNvSpPr/>
          <p:nvPr/>
        </p:nvSpPr>
        <p:spPr>
          <a:xfrm>
            <a:off x="3893028" y="71668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31" name="bk object 131"/>
          <p:cNvSpPr/>
          <p:nvPr/>
        </p:nvSpPr>
        <p:spPr>
          <a:xfrm>
            <a:off x="3893028" y="6953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32" name="bk object 132"/>
          <p:cNvSpPr/>
          <p:nvPr/>
        </p:nvSpPr>
        <p:spPr>
          <a:xfrm>
            <a:off x="3895428" y="674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33" name="bk object 133"/>
          <p:cNvSpPr/>
          <p:nvPr/>
        </p:nvSpPr>
        <p:spPr>
          <a:xfrm>
            <a:off x="3897828" y="65269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34" name="bk object 134"/>
          <p:cNvSpPr/>
          <p:nvPr/>
        </p:nvSpPr>
        <p:spPr>
          <a:xfrm>
            <a:off x="3900227" y="6313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35" name="bk object 135"/>
          <p:cNvSpPr/>
          <p:nvPr/>
        </p:nvSpPr>
        <p:spPr>
          <a:xfrm>
            <a:off x="3902627" y="6313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36" name="bk object 136"/>
          <p:cNvSpPr/>
          <p:nvPr/>
        </p:nvSpPr>
        <p:spPr>
          <a:xfrm>
            <a:off x="3905027" y="6313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37" name="bk object 137"/>
          <p:cNvSpPr/>
          <p:nvPr/>
        </p:nvSpPr>
        <p:spPr>
          <a:xfrm>
            <a:off x="3933794" y="65269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38" name="bk object 138"/>
          <p:cNvSpPr/>
          <p:nvPr/>
        </p:nvSpPr>
        <p:spPr>
          <a:xfrm>
            <a:off x="3936194" y="674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39" name="bk object 139"/>
          <p:cNvSpPr/>
          <p:nvPr/>
        </p:nvSpPr>
        <p:spPr>
          <a:xfrm>
            <a:off x="3938594" y="6953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40" name="bk object 140"/>
          <p:cNvSpPr/>
          <p:nvPr/>
        </p:nvSpPr>
        <p:spPr>
          <a:xfrm>
            <a:off x="3940993" y="71668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41" name="bk object 141"/>
          <p:cNvSpPr/>
          <p:nvPr/>
        </p:nvSpPr>
        <p:spPr>
          <a:xfrm>
            <a:off x="3940993" y="7380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42" name="bk object 142"/>
          <p:cNvSpPr/>
          <p:nvPr/>
        </p:nvSpPr>
        <p:spPr>
          <a:xfrm>
            <a:off x="3940993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43" name="bk object 143"/>
          <p:cNvSpPr/>
          <p:nvPr/>
        </p:nvSpPr>
        <p:spPr>
          <a:xfrm>
            <a:off x="3938594" y="8233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44" name="bk object 144"/>
          <p:cNvSpPr/>
          <p:nvPr/>
        </p:nvSpPr>
        <p:spPr>
          <a:xfrm>
            <a:off x="3890629" y="8446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45" name="bk object 145"/>
          <p:cNvSpPr/>
          <p:nvPr/>
        </p:nvSpPr>
        <p:spPr>
          <a:xfrm>
            <a:off x="3936194" y="8446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46" name="bk object 146"/>
          <p:cNvSpPr/>
          <p:nvPr/>
        </p:nvSpPr>
        <p:spPr>
          <a:xfrm>
            <a:off x="3933794" y="8446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47" name="bk object 147"/>
          <p:cNvSpPr/>
          <p:nvPr/>
        </p:nvSpPr>
        <p:spPr>
          <a:xfrm>
            <a:off x="3931395" y="8446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48" name="bk object 148"/>
          <p:cNvSpPr/>
          <p:nvPr/>
        </p:nvSpPr>
        <p:spPr>
          <a:xfrm>
            <a:off x="3926595" y="8446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49" name="bk object 149"/>
          <p:cNvSpPr/>
          <p:nvPr/>
        </p:nvSpPr>
        <p:spPr>
          <a:xfrm>
            <a:off x="3924196" y="8446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50" name="bk object 150"/>
          <p:cNvSpPr/>
          <p:nvPr/>
        </p:nvSpPr>
        <p:spPr>
          <a:xfrm>
            <a:off x="3921795" y="8446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51" name="bk object 151"/>
          <p:cNvSpPr/>
          <p:nvPr/>
        </p:nvSpPr>
        <p:spPr>
          <a:xfrm>
            <a:off x="3919396" y="8446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52" name="bk object 152"/>
          <p:cNvSpPr/>
          <p:nvPr/>
        </p:nvSpPr>
        <p:spPr>
          <a:xfrm>
            <a:off x="3916996" y="8446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53" name="bk object 153"/>
          <p:cNvSpPr/>
          <p:nvPr/>
        </p:nvSpPr>
        <p:spPr>
          <a:xfrm>
            <a:off x="3914596" y="8446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54" name="bk object 154"/>
          <p:cNvSpPr/>
          <p:nvPr/>
        </p:nvSpPr>
        <p:spPr>
          <a:xfrm>
            <a:off x="3912196" y="8446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55" name="bk object 155"/>
          <p:cNvSpPr/>
          <p:nvPr/>
        </p:nvSpPr>
        <p:spPr>
          <a:xfrm>
            <a:off x="3909796" y="8446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56" name="bk object 156"/>
          <p:cNvSpPr/>
          <p:nvPr/>
        </p:nvSpPr>
        <p:spPr>
          <a:xfrm>
            <a:off x="3907397" y="8446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57" name="bk object 157"/>
          <p:cNvSpPr/>
          <p:nvPr/>
        </p:nvSpPr>
        <p:spPr>
          <a:xfrm>
            <a:off x="3904997" y="8446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58" name="bk object 158"/>
          <p:cNvSpPr/>
          <p:nvPr/>
        </p:nvSpPr>
        <p:spPr>
          <a:xfrm>
            <a:off x="3902597" y="8446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59" name="bk object 159"/>
          <p:cNvSpPr/>
          <p:nvPr/>
        </p:nvSpPr>
        <p:spPr>
          <a:xfrm>
            <a:off x="3897798" y="8446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60" name="bk object 160"/>
          <p:cNvSpPr/>
          <p:nvPr/>
        </p:nvSpPr>
        <p:spPr>
          <a:xfrm>
            <a:off x="3895398" y="8446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61" name="bk object 161"/>
          <p:cNvSpPr/>
          <p:nvPr/>
        </p:nvSpPr>
        <p:spPr>
          <a:xfrm>
            <a:off x="3892998" y="8446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62" name="bk object 162"/>
          <p:cNvSpPr/>
          <p:nvPr/>
        </p:nvSpPr>
        <p:spPr>
          <a:xfrm>
            <a:off x="3890629" y="8233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63" name="bk object 163"/>
          <p:cNvSpPr/>
          <p:nvPr/>
        </p:nvSpPr>
        <p:spPr>
          <a:xfrm>
            <a:off x="3936194" y="8233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64" name="bk object 164"/>
          <p:cNvSpPr/>
          <p:nvPr/>
        </p:nvSpPr>
        <p:spPr>
          <a:xfrm>
            <a:off x="3933794" y="8233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65" name="bk object 165"/>
          <p:cNvSpPr/>
          <p:nvPr/>
        </p:nvSpPr>
        <p:spPr>
          <a:xfrm>
            <a:off x="3931395" y="8233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66" name="bk object 166"/>
          <p:cNvSpPr/>
          <p:nvPr/>
        </p:nvSpPr>
        <p:spPr>
          <a:xfrm>
            <a:off x="3928995" y="8233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67" name="bk object 167"/>
          <p:cNvSpPr/>
          <p:nvPr/>
        </p:nvSpPr>
        <p:spPr>
          <a:xfrm>
            <a:off x="3924196" y="8233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68" name="bk object 168"/>
          <p:cNvSpPr/>
          <p:nvPr/>
        </p:nvSpPr>
        <p:spPr>
          <a:xfrm>
            <a:off x="3921795" y="8233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69" name="bk object 169"/>
          <p:cNvSpPr/>
          <p:nvPr/>
        </p:nvSpPr>
        <p:spPr>
          <a:xfrm>
            <a:off x="3919396" y="8233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70" name="bk object 170"/>
          <p:cNvSpPr/>
          <p:nvPr/>
        </p:nvSpPr>
        <p:spPr>
          <a:xfrm>
            <a:off x="3916996" y="8233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71" name="bk object 171"/>
          <p:cNvSpPr/>
          <p:nvPr/>
        </p:nvSpPr>
        <p:spPr>
          <a:xfrm>
            <a:off x="3914596" y="8233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72" name="bk object 172"/>
          <p:cNvSpPr/>
          <p:nvPr/>
        </p:nvSpPr>
        <p:spPr>
          <a:xfrm>
            <a:off x="3912196" y="8233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73" name="bk object 173"/>
          <p:cNvSpPr/>
          <p:nvPr/>
        </p:nvSpPr>
        <p:spPr>
          <a:xfrm>
            <a:off x="3909796" y="8233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74" name="bk object 174"/>
          <p:cNvSpPr/>
          <p:nvPr/>
        </p:nvSpPr>
        <p:spPr>
          <a:xfrm>
            <a:off x="3907397" y="8233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75" name="bk object 175"/>
          <p:cNvSpPr/>
          <p:nvPr/>
        </p:nvSpPr>
        <p:spPr>
          <a:xfrm>
            <a:off x="3904997" y="8233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76" name="bk object 176"/>
          <p:cNvSpPr/>
          <p:nvPr/>
        </p:nvSpPr>
        <p:spPr>
          <a:xfrm>
            <a:off x="3902597" y="8233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77" name="bk object 177"/>
          <p:cNvSpPr/>
          <p:nvPr/>
        </p:nvSpPr>
        <p:spPr>
          <a:xfrm>
            <a:off x="3897798" y="8233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78" name="bk object 178"/>
          <p:cNvSpPr/>
          <p:nvPr/>
        </p:nvSpPr>
        <p:spPr>
          <a:xfrm>
            <a:off x="3895398" y="8233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79" name="bk object 179"/>
          <p:cNvSpPr/>
          <p:nvPr/>
        </p:nvSpPr>
        <p:spPr>
          <a:xfrm>
            <a:off x="3892998" y="8233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80" name="bk object 180"/>
          <p:cNvSpPr/>
          <p:nvPr/>
        </p:nvSpPr>
        <p:spPr>
          <a:xfrm>
            <a:off x="3893028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81" name="bk object 181"/>
          <p:cNvSpPr/>
          <p:nvPr/>
        </p:nvSpPr>
        <p:spPr>
          <a:xfrm>
            <a:off x="3890629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82" name="bk object 182"/>
          <p:cNvSpPr/>
          <p:nvPr/>
        </p:nvSpPr>
        <p:spPr>
          <a:xfrm>
            <a:off x="3888229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83" name="bk object 183"/>
          <p:cNvSpPr/>
          <p:nvPr/>
        </p:nvSpPr>
        <p:spPr>
          <a:xfrm>
            <a:off x="3938594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84" name="bk object 184"/>
          <p:cNvSpPr/>
          <p:nvPr/>
        </p:nvSpPr>
        <p:spPr>
          <a:xfrm>
            <a:off x="3936194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85" name="bk object 185"/>
          <p:cNvSpPr/>
          <p:nvPr/>
        </p:nvSpPr>
        <p:spPr>
          <a:xfrm>
            <a:off x="3933794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86" name="bk object 186"/>
          <p:cNvSpPr/>
          <p:nvPr/>
        </p:nvSpPr>
        <p:spPr>
          <a:xfrm>
            <a:off x="3931395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87" name="bk object 187"/>
          <p:cNvSpPr/>
          <p:nvPr/>
        </p:nvSpPr>
        <p:spPr>
          <a:xfrm>
            <a:off x="3928995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88" name="bk object 188"/>
          <p:cNvSpPr/>
          <p:nvPr/>
        </p:nvSpPr>
        <p:spPr>
          <a:xfrm>
            <a:off x="3926595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89" name="bk object 189"/>
          <p:cNvSpPr/>
          <p:nvPr/>
        </p:nvSpPr>
        <p:spPr>
          <a:xfrm>
            <a:off x="3921795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90" name="bk object 190"/>
          <p:cNvSpPr/>
          <p:nvPr/>
        </p:nvSpPr>
        <p:spPr>
          <a:xfrm>
            <a:off x="3919396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91" name="bk object 191"/>
          <p:cNvSpPr/>
          <p:nvPr/>
        </p:nvSpPr>
        <p:spPr>
          <a:xfrm>
            <a:off x="3916996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92" name="bk object 192"/>
          <p:cNvSpPr/>
          <p:nvPr/>
        </p:nvSpPr>
        <p:spPr>
          <a:xfrm>
            <a:off x="3914596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93" name="bk object 193"/>
          <p:cNvSpPr/>
          <p:nvPr/>
        </p:nvSpPr>
        <p:spPr>
          <a:xfrm>
            <a:off x="3912196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94" name="bk object 194"/>
          <p:cNvSpPr/>
          <p:nvPr/>
        </p:nvSpPr>
        <p:spPr>
          <a:xfrm>
            <a:off x="3909796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95" name="bk object 195"/>
          <p:cNvSpPr/>
          <p:nvPr/>
        </p:nvSpPr>
        <p:spPr>
          <a:xfrm>
            <a:off x="3907397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96" name="bk object 196"/>
          <p:cNvSpPr/>
          <p:nvPr/>
        </p:nvSpPr>
        <p:spPr>
          <a:xfrm>
            <a:off x="3904997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97" name="bk object 197"/>
          <p:cNvSpPr/>
          <p:nvPr/>
        </p:nvSpPr>
        <p:spPr>
          <a:xfrm>
            <a:off x="3902597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98" name="bk object 198"/>
          <p:cNvSpPr/>
          <p:nvPr/>
        </p:nvSpPr>
        <p:spPr>
          <a:xfrm>
            <a:off x="3900198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199" name="bk object 199"/>
          <p:cNvSpPr/>
          <p:nvPr/>
        </p:nvSpPr>
        <p:spPr>
          <a:xfrm>
            <a:off x="3895398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00" name="bk object 200"/>
          <p:cNvSpPr/>
          <p:nvPr/>
        </p:nvSpPr>
        <p:spPr>
          <a:xfrm>
            <a:off x="3938594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01" name="bk object 201"/>
          <p:cNvSpPr/>
          <p:nvPr/>
        </p:nvSpPr>
        <p:spPr>
          <a:xfrm>
            <a:off x="3936194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02" name="bk object 202"/>
          <p:cNvSpPr/>
          <p:nvPr/>
        </p:nvSpPr>
        <p:spPr>
          <a:xfrm>
            <a:off x="3933794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03" name="bk object 203"/>
          <p:cNvSpPr/>
          <p:nvPr/>
        </p:nvSpPr>
        <p:spPr>
          <a:xfrm>
            <a:off x="3931395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04" name="bk object 204"/>
          <p:cNvSpPr/>
          <p:nvPr/>
        </p:nvSpPr>
        <p:spPr>
          <a:xfrm>
            <a:off x="3928995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05" name="bk object 205"/>
          <p:cNvSpPr/>
          <p:nvPr/>
        </p:nvSpPr>
        <p:spPr>
          <a:xfrm>
            <a:off x="3926595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06" name="bk object 206"/>
          <p:cNvSpPr/>
          <p:nvPr/>
        </p:nvSpPr>
        <p:spPr>
          <a:xfrm>
            <a:off x="3921795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07" name="bk object 207"/>
          <p:cNvSpPr/>
          <p:nvPr/>
        </p:nvSpPr>
        <p:spPr>
          <a:xfrm>
            <a:off x="3919396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08" name="bk object 208"/>
          <p:cNvSpPr/>
          <p:nvPr/>
        </p:nvSpPr>
        <p:spPr>
          <a:xfrm>
            <a:off x="3916996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09" name="bk object 209"/>
          <p:cNvSpPr/>
          <p:nvPr/>
        </p:nvSpPr>
        <p:spPr>
          <a:xfrm>
            <a:off x="3914596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10" name="bk object 210"/>
          <p:cNvSpPr/>
          <p:nvPr/>
        </p:nvSpPr>
        <p:spPr>
          <a:xfrm>
            <a:off x="3912196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11" name="bk object 211"/>
          <p:cNvSpPr/>
          <p:nvPr/>
        </p:nvSpPr>
        <p:spPr>
          <a:xfrm>
            <a:off x="3909796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12" name="bk object 212"/>
          <p:cNvSpPr/>
          <p:nvPr/>
        </p:nvSpPr>
        <p:spPr>
          <a:xfrm>
            <a:off x="3907397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13" name="bk object 213"/>
          <p:cNvSpPr/>
          <p:nvPr/>
        </p:nvSpPr>
        <p:spPr>
          <a:xfrm>
            <a:off x="3904997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14" name="bk object 214"/>
          <p:cNvSpPr/>
          <p:nvPr/>
        </p:nvSpPr>
        <p:spPr>
          <a:xfrm>
            <a:off x="3902597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15" name="bk object 215"/>
          <p:cNvSpPr/>
          <p:nvPr/>
        </p:nvSpPr>
        <p:spPr>
          <a:xfrm>
            <a:off x="3900198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16" name="bk object 216"/>
          <p:cNvSpPr/>
          <p:nvPr/>
        </p:nvSpPr>
        <p:spPr>
          <a:xfrm>
            <a:off x="3897798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17" name="bk object 217"/>
          <p:cNvSpPr/>
          <p:nvPr/>
        </p:nvSpPr>
        <p:spPr>
          <a:xfrm>
            <a:off x="3897798" y="78067"/>
            <a:ext cx="0" cy="2264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76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18" name="bk object 218"/>
          <p:cNvSpPr/>
          <p:nvPr/>
        </p:nvSpPr>
        <p:spPr>
          <a:xfrm>
            <a:off x="3938594" y="7380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19" name="bk object 219"/>
          <p:cNvSpPr/>
          <p:nvPr/>
        </p:nvSpPr>
        <p:spPr>
          <a:xfrm>
            <a:off x="3936194" y="7380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20" name="bk object 220"/>
          <p:cNvSpPr/>
          <p:nvPr/>
        </p:nvSpPr>
        <p:spPr>
          <a:xfrm>
            <a:off x="3933794" y="7380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21" name="bk object 221"/>
          <p:cNvSpPr/>
          <p:nvPr/>
        </p:nvSpPr>
        <p:spPr>
          <a:xfrm>
            <a:off x="3931395" y="7380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22" name="bk object 222"/>
          <p:cNvSpPr/>
          <p:nvPr/>
        </p:nvSpPr>
        <p:spPr>
          <a:xfrm>
            <a:off x="3928995" y="7380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23" name="bk object 223"/>
          <p:cNvSpPr/>
          <p:nvPr/>
        </p:nvSpPr>
        <p:spPr>
          <a:xfrm>
            <a:off x="3926595" y="7380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24" name="bk object 224"/>
          <p:cNvSpPr/>
          <p:nvPr/>
        </p:nvSpPr>
        <p:spPr>
          <a:xfrm>
            <a:off x="3924196" y="7380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25" name="bk object 225"/>
          <p:cNvSpPr/>
          <p:nvPr/>
        </p:nvSpPr>
        <p:spPr>
          <a:xfrm>
            <a:off x="3921795" y="7380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26" name="bk object 226"/>
          <p:cNvSpPr/>
          <p:nvPr/>
        </p:nvSpPr>
        <p:spPr>
          <a:xfrm>
            <a:off x="3919396" y="7380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27" name="bk object 227"/>
          <p:cNvSpPr/>
          <p:nvPr/>
        </p:nvSpPr>
        <p:spPr>
          <a:xfrm>
            <a:off x="3916996" y="7380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28" name="bk object 228"/>
          <p:cNvSpPr/>
          <p:nvPr/>
        </p:nvSpPr>
        <p:spPr>
          <a:xfrm>
            <a:off x="3914596" y="7380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29" name="bk object 229"/>
          <p:cNvSpPr/>
          <p:nvPr/>
        </p:nvSpPr>
        <p:spPr>
          <a:xfrm>
            <a:off x="3909796" y="7380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30" name="bk object 230"/>
          <p:cNvSpPr/>
          <p:nvPr/>
        </p:nvSpPr>
        <p:spPr>
          <a:xfrm>
            <a:off x="3907397" y="7380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31" name="bk object 231"/>
          <p:cNvSpPr/>
          <p:nvPr/>
        </p:nvSpPr>
        <p:spPr>
          <a:xfrm>
            <a:off x="3904997" y="7380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32" name="bk object 232"/>
          <p:cNvSpPr/>
          <p:nvPr/>
        </p:nvSpPr>
        <p:spPr>
          <a:xfrm>
            <a:off x="3902597" y="7380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33" name="bk object 233"/>
          <p:cNvSpPr/>
          <p:nvPr/>
        </p:nvSpPr>
        <p:spPr>
          <a:xfrm>
            <a:off x="3900198" y="7380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34" name="bk object 234"/>
          <p:cNvSpPr/>
          <p:nvPr/>
        </p:nvSpPr>
        <p:spPr>
          <a:xfrm>
            <a:off x="3897798" y="73803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35" name="bk object 235"/>
          <p:cNvSpPr/>
          <p:nvPr/>
        </p:nvSpPr>
        <p:spPr>
          <a:xfrm>
            <a:off x="3897798" y="73801"/>
            <a:ext cx="0" cy="2264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76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36" name="bk object 236"/>
          <p:cNvSpPr/>
          <p:nvPr/>
        </p:nvSpPr>
        <p:spPr>
          <a:xfrm>
            <a:off x="3938624" y="71668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37" name="bk object 237"/>
          <p:cNvSpPr/>
          <p:nvPr/>
        </p:nvSpPr>
        <p:spPr>
          <a:xfrm>
            <a:off x="3936224" y="71668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38" name="bk object 238"/>
          <p:cNvSpPr/>
          <p:nvPr/>
        </p:nvSpPr>
        <p:spPr>
          <a:xfrm>
            <a:off x="3933824" y="71668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39" name="bk object 239"/>
          <p:cNvSpPr/>
          <p:nvPr/>
        </p:nvSpPr>
        <p:spPr>
          <a:xfrm>
            <a:off x="3931425" y="71668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40" name="bk object 240"/>
          <p:cNvSpPr/>
          <p:nvPr/>
        </p:nvSpPr>
        <p:spPr>
          <a:xfrm>
            <a:off x="3929025" y="71668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41" name="bk object 241"/>
          <p:cNvSpPr/>
          <p:nvPr/>
        </p:nvSpPr>
        <p:spPr>
          <a:xfrm>
            <a:off x="3926625" y="71668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42" name="bk object 242"/>
          <p:cNvSpPr/>
          <p:nvPr/>
        </p:nvSpPr>
        <p:spPr>
          <a:xfrm>
            <a:off x="3924225" y="71668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43" name="bk object 243"/>
          <p:cNvSpPr/>
          <p:nvPr/>
        </p:nvSpPr>
        <p:spPr>
          <a:xfrm>
            <a:off x="3921826" y="71668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44" name="bk object 244"/>
          <p:cNvSpPr/>
          <p:nvPr/>
        </p:nvSpPr>
        <p:spPr>
          <a:xfrm>
            <a:off x="3919426" y="71668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45" name="bk object 245"/>
          <p:cNvSpPr/>
          <p:nvPr/>
        </p:nvSpPr>
        <p:spPr>
          <a:xfrm>
            <a:off x="3917026" y="71668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46" name="bk object 246"/>
          <p:cNvSpPr/>
          <p:nvPr/>
        </p:nvSpPr>
        <p:spPr>
          <a:xfrm>
            <a:off x="3914626" y="71668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47" name="bk object 247"/>
          <p:cNvSpPr/>
          <p:nvPr/>
        </p:nvSpPr>
        <p:spPr>
          <a:xfrm>
            <a:off x="3909826" y="71668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48" name="bk object 248"/>
          <p:cNvSpPr/>
          <p:nvPr/>
        </p:nvSpPr>
        <p:spPr>
          <a:xfrm>
            <a:off x="3907397" y="71668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49" name="bk object 249"/>
          <p:cNvSpPr/>
          <p:nvPr/>
        </p:nvSpPr>
        <p:spPr>
          <a:xfrm>
            <a:off x="3905027" y="71668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50" name="bk object 250"/>
          <p:cNvSpPr/>
          <p:nvPr/>
        </p:nvSpPr>
        <p:spPr>
          <a:xfrm>
            <a:off x="3902627" y="71668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51" name="bk object 251"/>
          <p:cNvSpPr/>
          <p:nvPr/>
        </p:nvSpPr>
        <p:spPr>
          <a:xfrm>
            <a:off x="3900227" y="71668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52" name="bk object 252"/>
          <p:cNvSpPr/>
          <p:nvPr/>
        </p:nvSpPr>
        <p:spPr>
          <a:xfrm>
            <a:off x="3897828" y="71668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53" name="bk object 253"/>
          <p:cNvSpPr/>
          <p:nvPr/>
        </p:nvSpPr>
        <p:spPr>
          <a:xfrm>
            <a:off x="3895428" y="71668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54" name="bk object 254"/>
          <p:cNvSpPr/>
          <p:nvPr/>
        </p:nvSpPr>
        <p:spPr>
          <a:xfrm>
            <a:off x="3897828" y="71668"/>
            <a:ext cx="0" cy="2264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76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55" name="bk object 255"/>
          <p:cNvSpPr/>
          <p:nvPr/>
        </p:nvSpPr>
        <p:spPr>
          <a:xfrm>
            <a:off x="3936224" y="6953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56" name="bk object 256"/>
          <p:cNvSpPr/>
          <p:nvPr/>
        </p:nvSpPr>
        <p:spPr>
          <a:xfrm>
            <a:off x="3933824" y="6953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57" name="bk object 257"/>
          <p:cNvSpPr/>
          <p:nvPr/>
        </p:nvSpPr>
        <p:spPr>
          <a:xfrm>
            <a:off x="3931425" y="6953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58" name="bk object 258"/>
          <p:cNvSpPr/>
          <p:nvPr/>
        </p:nvSpPr>
        <p:spPr>
          <a:xfrm>
            <a:off x="3929025" y="6953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59" name="bk object 259"/>
          <p:cNvSpPr/>
          <p:nvPr/>
        </p:nvSpPr>
        <p:spPr>
          <a:xfrm>
            <a:off x="3926625" y="6953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60" name="bk object 260"/>
          <p:cNvSpPr/>
          <p:nvPr/>
        </p:nvSpPr>
        <p:spPr>
          <a:xfrm>
            <a:off x="3924225" y="6953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61" name="bk object 261"/>
          <p:cNvSpPr/>
          <p:nvPr/>
        </p:nvSpPr>
        <p:spPr>
          <a:xfrm>
            <a:off x="3921826" y="6953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62" name="bk object 262"/>
          <p:cNvSpPr/>
          <p:nvPr/>
        </p:nvSpPr>
        <p:spPr>
          <a:xfrm>
            <a:off x="3919426" y="6953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63" name="bk object 263"/>
          <p:cNvSpPr/>
          <p:nvPr/>
        </p:nvSpPr>
        <p:spPr>
          <a:xfrm>
            <a:off x="3917026" y="6953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64" name="bk object 264"/>
          <p:cNvSpPr/>
          <p:nvPr/>
        </p:nvSpPr>
        <p:spPr>
          <a:xfrm>
            <a:off x="3914626" y="6953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65" name="bk object 265"/>
          <p:cNvSpPr/>
          <p:nvPr/>
        </p:nvSpPr>
        <p:spPr>
          <a:xfrm>
            <a:off x="3909826" y="6953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66" name="bk object 266"/>
          <p:cNvSpPr/>
          <p:nvPr/>
        </p:nvSpPr>
        <p:spPr>
          <a:xfrm>
            <a:off x="3907397" y="6953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67" name="bk object 267"/>
          <p:cNvSpPr/>
          <p:nvPr/>
        </p:nvSpPr>
        <p:spPr>
          <a:xfrm>
            <a:off x="3905027" y="6953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68" name="bk object 268"/>
          <p:cNvSpPr/>
          <p:nvPr/>
        </p:nvSpPr>
        <p:spPr>
          <a:xfrm>
            <a:off x="3902627" y="6953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69" name="bk object 269"/>
          <p:cNvSpPr/>
          <p:nvPr/>
        </p:nvSpPr>
        <p:spPr>
          <a:xfrm>
            <a:off x="3900227" y="6953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70" name="bk object 270"/>
          <p:cNvSpPr/>
          <p:nvPr/>
        </p:nvSpPr>
        <p:spPr>
          <a:xfrm>
            <a:off x="3897828" y="6953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71" name="bk object 271"/>
          <p:cNvSpPr/>
          <p:nvPr/>
        </p:nvSpPr>
        <p:spPr>
          <a:xfrm>
            <a:off x="3895398" y="6953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72" name="bk object 272"/>
          <p:cNvSpPr/>
          <p:nvPr/>
        </p:nvSpPr>
        <p:spPr>
          <a:xfrm>
            <a:off x="3897828" y="69535"/>
            <a:ext cx="0" cy="2264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76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73" name="bk object 273"/>
          <p:cNvSpPr/>
          <p:nvPr/>
        </p:nvSpPr>
        <p:spPr>
          <a:xfrm>
            <a:off x="3933824" y="674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74" name="bk object 274"/>
          <p:cNvSpPr/>
          <p:nvPr/>
        </p:nvSpPr>
        <p:spPr>
          <a:xfrm>
            <a:off x="3931425" y="674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75" name="bk object 275"/>
          <p:cNvSpPr/>
          <p:nvPr/>
        </p:nvSpPr>
        <p:spPr>
          <a:xfrm>
            <a:off x="3929025" y="674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76" name="bk object 276"/>
          <p:cNvSpPr/>
          <p:nvPr/>
        </p:nvSpPr>
        <p:spPr>
          <a:xfrm>
            <a:off x="3926625" y="674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77" name="bk object 277"/>
          <p:cNvSpPr/>
          <p:nvPr/>
        </p:nvSpPr>
        <p:spPr>
          <a:xfrm>
            <a:off x="3924225" y="674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78" name="bk object 278"/>
          <p:cNvSpPr/>
          <p:nvPr/>
        </p:nvSpPr>
        <p:spPr>
          <a:xfrm>
            <a:off x="3921826" y="674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79" name="bk object 279"/>
          <p:cNvSpPr/>
          <p:nvPr/>
        </p:nvSpPr>
        <p:spPr>
          <a:xfrm>
            <a:off x="3919426" y="674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80" name="bk object 280"/>
          <p:cNvSpPr/>
          <p:nvPr/>
        </p:nvSpPr>
        <p:spPr>
          <a:xfrm>
            <a:off x="3917026" y="674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81" name="bk object 281"/>
          <p:cNvSpPr/>
          <p:nvPr/>
        </p:nvSpPr>
        <p:spPr>
          <a:xfrm>
            <a:off x="3914626" y="674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82" name="bk object 282"/>
          <p:cNvSpPr/>
          <p:nvPr/>
        </p:nvSpPr>
        <p:spPr>
          <a:xfrm>
            <a:off x="3912226" y="674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83" name="bk object 283"/>
          <p:cNvSpPr/>
          <p:nvPr/>
        </p:nvSpPr>
        <p:spPr>
          <a:xfrm>
            <a:off x="3907397" y="674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84" name="bk object 284"/>
          <p:cNvSpPr/>
          <p:nvPr/>
        </p:nvSpPr>
        <p:spPr>
          <a:xfrm>
            <a:off x="3905027" y="674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85" name="bk object 285"/>
          <p:cNvSpPr/>
          <p:nvPr/>
        </p:nvSpPr>
        <p:spPr>
          <a:xfrm>
            <a:off x="3902627" y="674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86" name="bk object 286"/>
          <p:cNvSpPr/>
          <p:nvPr/>
        </p:nvSpPr>
        <p:spPr>
          <a:xfrm>
            <a:off x="3900227" y="674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87" name="bk object 287"/>
          <p:cNvSpPr/>
          <p:nvPr/>
        </p:nvSpPr>
        <p:spPr>
          <a:xfrm>
            <a:off x="3897828" y="674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88" name="bk object 288"/>
          <p:cNvSpPr/>
          <p:nvPr/>
        </p:nvSpPr>
        <p:spPr>
          <a:xfrm>
            <a:off x="3897828" y="67402"/>
            <a:ext cx="0" cy="2264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76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89" name="bk object 289"/>
          <p:cNvSpPr/>
          <p:nvPr/>
        </p:nvSpPr>
        <p:spPr>
          <a:xfrm>
            <a:off x="3931425" y="65269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90" name="bk object 290"/>
          <p:cNvSpPr/>
          <p:nvPr/>
        </p:nvSpPr>
        <p:spPr>
          <a:xfrm>
            <a:off x="3929025" y="65269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91" name="bk object 291"/>
          <p:cNvSpPr/>
          <p:nvPr/>
        </p:nvSpPr>
        <p:spPr>
          <a:xfrm>
            <a:off x="3926625" y="65269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92" name="bk object 292"/>
          <p:cNvSpPr/>
          <p:nvPr/>
        </p:nvSpPr>
        <p:spPr>
          <a:xfrm>
            <a:off x="3924225" y="65269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93" name="bk object 293"/>
          <p:cNvSpPr/>
          <p:nvPr/>
        </p:nvSpPr>
        <p:spPr>
          <a:xfrm>
            <a:off x="3921826" y="65269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94" name="bk object 294"/>
          <p:cNvSpPr/>
          <p:nvPr/>
        </p:nvSpPr>
        <p:spPr>
          <a:xfrm>
            <a:off x="3919426" y="65269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95" name="bk object 295"/>
          <p:cNvSpPr/>
          <p:nvPr/>
        </p:nvSpPr>
        <p:spPr>
          <a:xfrm>
            <a:off x="3917026" y="65269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96" name="bk object 296"/>
          <p:cNvSpPr/>
          <p:nvPr/>
        </p:nvSpPr>
        <p:spPr>
          <a:xfrm>
            <a:off x="3914626" y="65269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97" name="bk object 297"/>
          <p:cNvSpPr/>
          <p:nvPr/>
        </p:nvSpPr>
        <p:spPr>
          <a:xfrm>
            <a:off x="3912226" y="65269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98" name="bk object 298"/>
          <p:cNvSpPr/>
          <p:nvPr/>
        </p:nvSpPr>
        <p:spPr>
          <a:xfrm>
            <a:off x="3909826" y="65269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99" name="bk object 299"/>
          <p:cNvSpPr/>
          <p:nvPr/>
        </p:nvSpPr>
        <p:spPr>
          <a:xfrm>
            <a:off x="3905027" y="65269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00" name="bk object 300"/>
          <p:cNvSpPr/>
          <p:nvPr/>
        </p:nvSpPr>
        <p:spPr>
          <a:xfrm>
            <a:off x="3902627" y="65269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01" name="bk object 301"/>
          <p:cNvSpPr/>
          <p:nvPr/>
        </p:nvSpPr>
        <p:spPr>
          <a:xfrm>
            <a:off x="3900227" y="65269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02" name="bk object 302"/>
          <p:cNvSpPr/>
          <p:nvPr/>
        </p:nvSpPr>
        <p:spPr>
          <a:xfrm>
            <a:off x="3940993" y="7593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03" name="bk object 303"/>
          <p:cNvSpPr/>
          <p:nvPr/>
        </p:nvSpPr>
        <p:spPr>
          <a:xfrm>
            <a:off x="3938594" y="7593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04" name="bk object 304"/>
          <p:cNvSpPr/>
          <p:nvPr/>
        </p:nvSpPr>
        <p:spPr>
          <a:xfrm>
            <a:off x="3936194" y="7593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05" name="bk object 305"/>
          <p:cNvSpPr/>
          <p:nvPr/>
        </p:nvSpPr>
        <p:spPr>
          <a:xfrm>
            <a:off x="3933794" y="7593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06" name="bk object 306"/>
          <p:cNvSpPr/>
          <p:nvPr/>
        </p:nvSpPr>
        <p:spPr>
          <a:xfrm>
            <a:off x="3931395" y="7593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07" name="bk object 307"/>
          <p:cNvSpPr/>
          <p:nvPr/>
        </p:nvSpPr>
        <p:spPr>
          <a:xfrm>
            <a:off x="3928995" y="7593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08" name="bk object 308"/>
          <p:cNvSpPr/>
          <p:nvPr/>
        </p:nvSpPr>
        <p:spPr>
          <a:xfrm>
            <a:off x="3926595" y="7593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09" name="bk object 309"/>
          <p:cNvSpPr/>
          <p:nvPr/>
        </p:nvSpPr>
        <p:spPr>
          <a:xfrm>
            <a:off x="3924196" y="7593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10" name="bk object 310"/>
          <p:cNvSpPr/>
          <p:nvPr/>
        </p:nvSpPr>
        <p:spPr>
          <a:xfrm>
            <a:off x="3921795" y="7593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11" name="bk object 311"/>
          <p:cNvSpPr/>
          <p:nvPr/>
        </p:nvSpPr>
        <p:spPr>
          <a:xfrm>
            <a:off x="3919396" y="7593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12" name="bk object 312"/>
          <p:cNvSpPr/>
          <p:nvPr/>
        </p:nvSpPr>
        <p:spPr>
          <a:xfrm>
            <a:off x="3916996" y="7593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13" name="bk object 313"/>
          <p:cNvSpPr/>
          <p:nvPr/>
        </p:nvSpPr>
        <p:spPr>
          <a:xfrm>
            <a:off x="3914596" y="7593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14" name="bk object 314"/>
          <p:cNvSpPr/>
          <p:nvPr/>
        </p:nvSpPr>
        <p:spPr>
          <a:xfrm>
            <a:off x="3912196" y="7593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15" name="bk object 315"/>
          <p:cNvSpPr/>
          <p:nvPr/>
        </p:nvSpPr>
        <p:spPr>
          <a:xfrm>
            <a:off x="3907397" y="7593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16" name="bk object 316"/>
          <p:cNvSpPr/>
          <p:nvPr/>
        </p:nvSpPr>
        <p:spPr>
          <a:xfrm>
            <a:off x="3904997" y="7593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17" name="bk object 317"/>
          <p:cNvSpPr/>
          <p:nvPr/>
        </p:nvSpPr>
        <p:spPr>
          <a:xfrm>
            <a:off x="3902597" y="7593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18" name="bk object 318"/>
          <p:cNvSpPr/>
          <p:nvPr/>
        </p:nvSpPr>
        <p:spPr>
          <a:xfrm>
            <a:off x="3900198" y="7593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19" name="bk object 319"/>
          <p:cNvSpPr/>
          <p:nvPr/>
        </p:nvSpPr>
        <p:spPr>
          <a:xfrm>
            <a:off x="3897828" y="7593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20" name="bk object 320"/>
          <p:cNvSpPr/>
          <p:nvPr/>
        </p:nvSpPr>
        <p:spPr>
          <a:xfrm>
            <a:off x="3900198" y="75934"/>
            <a:ext cx="0" cy="2264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76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21" name="bk object 321"/>
          <p:cNvSpPr/>
          <p:nvPr/>
        </p:nvSpPr>
        <p:spPr>
          <a:xfrm>
            <a:off x="3940993" y="7806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22" name="bk object 322"/>
          <p:cNvSpPr/>
          <p:nvPr/>
        </p:nvSpPr>
        <p:spPr>
          <a:xfrm>
            <a:off x="3909826" y="6313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23" name="bk object 323"/>
          <p:cNvSpPr/>
          <p:nvPr/>
        </p:nvSpPr>
        <p:spPr>
          <a:xfrm>
            <a:off x="3909826" y="6100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24" name="bk object 324"/>
          <p:cNvSpPr/>
          <p:nvPr/>
        </p:nvSpPr>
        <p:spPr>
          <a:xfrm>
            <a:off x="3931395" y="6313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25" name="bk object 325"/>
          <p:cNvSpPr/>
          <p:nvPr/>
        </p:nvSpPr>
        <p:spPr>
          <a:xfrm>
            <a:off x="3931395" y="6100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26" name="bk object 326"/>
          <p:cNvSpPr/>
          <p:nvPr/>
        </p:nvSpPr>
        <p:spPr>
          <a:xfrm>
            <a:off x="3912226" y="58870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27" name="bk object 327"/>
          <p:cNvSpPr/>
          <p:nvPr/>
        </p:nvSpPr>
        <p:spPr>
          <a:xfrm>
            <a:off x="3928995" y="58870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28" name="bk object 328"/>
          <p:cNvSpPr/>
          <p:nvPr/>
        </p:nvSpPr>
        <p:spPr>
          <a:xfrm>
            <a:off x="3914626" y="56737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29" name="bk object 329"/>
          <p:cNvSpPr/>
          <p:nvPr/>
        </p:nvSpPr>
        <p:spPr>
          <a:xfrm>
            <a:off x="3926595" y="56737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30" name="bk object 330"/>
          <p:cNvSpPr/>
          <p:nvPr/>
        </p:nvSpPr>
        <p:spPr>
          <a:xfrm>
            <a:off x="3917026" y="546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31" name="bk object 331"/>
          <p:cNvSpPr/>
          <p:nvPr/>
        </p:nvSpPr>
        <p:spPr>
          <a:xfrm>
            <a:off x="3919426" y="546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32" name="bk object 332"/>
          <p:cNvSpPr/>
          <p:nvPr/>
        </p:nvSpPr>
        <p:spPr>
          <a:xfrm>
            <a:off x="3921826" y="546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33" name="bk object 333"/>
          <p:cNvSpPr/>
          <p:nvPr/>
        </p:nvSpPr>
        <p:spPr>
          <a:xfrm>
            <a:off x="3924196" y="54604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34" name="bk object 334"/>
          <p:cNvSpPr/>
          <p:nvPr/>
        </p:nvSpPr>
        <p:spPr>
          <a:xfrm>
            <a:off x="3885829" y="80202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35" name="bk object 335"/>
          <p:cNvSpPr/>
          <p:nvPr/>
        </p:nvSpPr>
        <p:spPr>
          <a:xfrm>
            <a:off x="3929025" y="6313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36" name="bk object 336"/>
          <p:cNvSpPr/>
          <p:nvPr/>
        </p:nvSpPr>
        <p:spPr>
          <a:xfrm>
            <a:off x="3926625" y="6313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37" name="bk object 337"/>
          <p:cNvSpPr/>
          <p:nvPr/>
        </p:nvSpPr>
        <p:spPr>
          <a:xfrm>
            <a:off x="3924225" y="6313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38" name="bk object 338"/>
          <p:cNvSpPr/>
          <p:nvPr/>
        </p:nvSpPr>
        <p:spPr>
          <a:xfrm>
            <a:off x="3921826" y="6313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39" name="bk object 339"/>
          <p:cNvSpPr/>
          <p:nvPr/>
        </p:nvSpPr>
        <p:spPr>
          <a:xfrm>
            <a:off x="3919426" y="6313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40" name="bk object 340"/>
          <p:cNvSpPr/>
          <p:nvPr/>
        </p:nvSpPr>
        <p:spPr>
          <a:xfrm>
            <a:off x="3917026" y="6313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41" name="bk object 341"/>
          <p:cNvSpPr/>
          <p:nvPr/>
        </p:nvSpPr>
        <p:spPr>
          <a:xfrm>
            <a:off x="3914626" y="6313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42" name="bk object 342"/>
          <p:cNvSpPr/>
          <p:nvPr/>
        </p:nvSpPr>
        <p:spPr>
          <a:xfrm>
            <a:off x="3912226" y="63136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43" name="bk object 343"/>
          <p:cNvSpPr/>
          <p:nvPr/>
        </p:nvSpPr>
        <p:spPr>
          <a:xfrm>
            <a:off x="3929025" y="6100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44" name="bk object 344"/>
          <p:cNvSpPr/>
          <p:nvPr/>
        </p:nvSpPr>
        <p:spPr>
          <a:xfrm>
            <a:off x="3926625" y="6100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45" name="bk object 345"/>
          <p:cNvSpPr/>
          <p:nvPr/>
        </p:nvSpPr>
        <p:spPr>
          <a:xfrm>
            <a:off x="3924225" y="6100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46" name="bk object 346"/>
          <p:cNvSpPr/>
          <p:nvPr/>
        </p:nvSpPr>
        <p:spPr>
          <a:xfrm>
            <a:off x="3921826" y="6100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47" name="bk object 347"/>
          <p:cNvSpPr/>
          <p:nvPr/>
        </p:nvSpPr>
        <p:spPr>
          <a:xfrm>
            <a:off x="3919426" y="6100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48" name="bk object 348"/>
          <p:cNvSpPr/>
          <p:nvPr/>
        </p:nvSpPr>
        <p:spPr>
          <a:xfrm>
            <a:off x="3917026" y="6100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49" name="bk object 349"/>
          <p:cNvSpPr/>
          <p:nvPr/>
        </p:nvSpPr>
        <p:spPr>
          <a:xfrm>
            <a:off x="3914626" y="6100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50" name="bk object 350"/>
          <p:cNvSpPr/>
          <p:nvPr/>
        </p:nvSpPr>
        <p:spPr>
          <a:xfrm>
            <a:off x="3912226" y="61005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51" name="bk object 351"/>
          <p:cNvSpPr/>
          <p:nvPr/>
        </p:nvSpPr>
        <p:spPr>
          <a:xfrm>
            <a:off x="3926625" y="58870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52" name="bk object 352"/>
          <p:cNvSpPr/>
          <p:nvPr/>
        </p:nvSpPr>
        <p:spPr>
          <a:xfrm>
            <a:off x="3924225" y="58870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53" name="bk object 353"/>
          <p:cNvSpPr/>
          <p:nvPr/>
        </p:nvSpPr>
        <p:spPr>
          <a:xfrm>
            <a:off x="3921826" y="58870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54" name="bk object 354"/>
          <p:cNvSpPr/>
          <p:nvPr/>
        </p:nvSpPr>
        <p:spPr>
          <a:xfrm>
            <a:off x="3919426" y="58870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55" name="bk object 355"/>
          <p:cNvSpPr/>
          <p:nvPr/>
        </p:nvSpPr>
        <p:spPr>
          <a:xfrm>
            <a:off x="3917026" y="58870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56" name="bk object 356"/>
          <p:cNvSpPr/>
          <p:nvPr/>
        </p:nvSpPr>
        <p:spPr>
          <a:xfrm>
            <a:off x="3914626" y="58870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57" name="bk object 357"/>
          <p:cNvSpPr/>
          <p:nvPr/>
        </p:nvSpPr>
        <p:spPr>
          <a:xfrm>
            <a:off x="3926625" y="56737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58" name="bk object 358"/>
          <p:cNvSpPr/>
          <p:nvPr/>
        </p:nvSpPr>
        <p:spPr>
          <a:xfrm>
            <a:off x="3924225" y="56737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59" name="bk object 359"/>
          <p:cNvSpPr/>
          <p:nvPr/>
        </p:nvSpPr>
        <p:spPr>
          <a:xfrm>
            <a:off x="3921826" y="56737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60" name="bk object 360"/>
          <p:cNvSpPr/>
          <p:nvPr/>
        </p:nvSpPr>
        <p:spPr>
          <a:xfrm>
            <a:off x="3919426" y="56737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61" name="bk object 361"/>
          <p:cNvSpPr/>
          <p:nvPr/>
        </p:nvSpPr>
        <p:spPr>
          <a:xfrm>
            <a:off x="3917026" y="56737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62" name="bk object 362"/>
          <p:cNvSpPr/>
          <p:nvPr/>
        </p:nvSpPr>
        <p:spPr>
          <a:xfrm>
            <a:off x="3914626" y="56737"/>
            <a:ext cx="2547" cy="2264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63" name="bk object 363"/>
          <p:cNvSpPr/>
          <p:nvPr/>
        </p:nvSpPr>
        <p:spPr>
          <a:xfrm>
            <a:off x="2864648" y="25594"/>
            <a:ext cx="5458" cy="4851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18434"/>
                </a:moveTo>
                <a:lnTo>
                  <a:pt x="18434" y="18434"/>
                </a:lnTo>
                <a:lnTo>
                  <a:pt x="18434" y="0"/>
                </a:lnTo>
                <a:lnTo>
                  <a:pt x="0" y="0"/>
                </a:lnTo>
                <a:lnTo>
                  <a:pt x="0" y="184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64" name="bk object 364"/>
          <p:cNvSpPr/>
          <p:nvPr/>
        </p:nvSpPr>
        <p:spPr>
          <a:xfrm>
            <a:off x="2864648" y="81907"/>
            <a:ext cx="5458" cy="4851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18426"/>
                </a:moveTo>
                <a:lnTo>
                  <a:pt x="18434" y="18426"/>
                </a:lnTo>
                <a:lnTo>
                  <a:pt x="18434" y="0"/>
                </a:lnTo>
                <a:lnTo>
                  <a:pt x="0" y="0"/>
                </a:lnTo>
                <a:lnTo>
                  <a:pt x="0" y="184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65" name="bk object 365"/>
          <p:cNvSpPr/>
          <p:nvPr/>
        </p:nvSpPr>
        <p:spPr>
          <a:xfrm>
            <a:off x="2901611" y="81937"/>
            <a:ext cx="21284" cy="4527"/>
          </a:xfrm>
          <a:custGeom>
            <a:avLst/>
            <a:gdLst/>
            <a:ahLst/>
            <a:cxnLst/>
            <a:rect l="l" t="t" r="r" b="b"/>
            <a:pathLst>
              <a:path w="74295" h="17779">
                <a:moveTo>
                  <a:pt x="0" y="17779"/>
                </a:moveTo>
                <a:lnTo>
                  <a:pt x="73715" y="17779"/>
                </a:lnTo>
                <a:lnTo>
                  <a:pt x="73715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66" name="bk object 366"/>
          <p:cNvSpPr/>
          <p:nvPr/>
        </p:nvSpPr>
        <p:spPr>
          <a:xfrm>
            <a:off x="2891049" y="79512"/>
            <a:ext cx="31835" cy="0"/>
          </a:xfrm>
          <a:custGeom>
            <a:avLst/>
            <a:gdLst/>
            <a:ahLst/>
            <a:cxnLst/>
            <a:rect l="l" t="t" r="r" b="b"/>
            <a:pathLst>
              <a:path w="111125">
                <a:moveTo>
                  <a:pt x="0" y="0"/>
                </a:moveTo>
                <a:lnTo>
                  <a:pt x="110583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67" name="bk object 367"/>
          <p:cNvSpPr/>
          <p:nvPr/>
        </p:nvSpPr>
        <p:spPr>
          <a:xfrm>
            <a:off x="2885770" y="74822"/>
            <a:ext cx="37110" cy="0"/>
          </a:xfrm>
          <a:custGeom>
            <a:avLst/>
            <a:gdLst/>
            <a:ahLst/>
            <a:cxnLst/>
            <a:rect l="l" t="t" r="r" b="b"/>
            <a:pathLst>
              <a:path w="129540">
                <a:moveTo>
                  <a:pt x="0" y="0"/>
                </a:moveTo>
                <a:lnTo>
                  <a:pt x="129011" y="0"/>
                </a:lnTo>
              </a:path>
            </a:pathLst>
          </a:custGeom>
          <a:ln w="1777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68" name="bk object 368"/>
          <p:cNvSpPr/>
          <p:nvPr/>
        </p:nvSpPr>
        <p:spPr>
          <a:xfrm>
            <a:off x="2880487" y="70134"/>
            <a:ext cx="42386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451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69" name="bk object 369"/>
          <p:cNvSpPr/>
          <p:nvPr/>
        </p:nvSpPr>
        <p:spPr>
          <a:xfrm>
            <a:off x="2875207" y="65445"/>
            <a:ext cx="47662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5879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70" name="bk object 370"/>
          <p:cNvSpPr/>
          <p:nvPr/>
        </p:nvSpPr>
        <p:spPr>
          <a:xfrm>
            <a:off x="2869928" y="60756"/>
            <a:ext cx="52938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308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71" name="bk object 371"/>
          <p:cNvSpPr/>
          <p:nvPr/>
        </p:nvSpPr>
        <p:spPr>
          <a:xfrm>
            <a:off x="2864648" y="56066"/>
            <a:ext cx="58213" cy="0"/>
          </a:xfrm>
          <a:custGeom>
            <a:avLst/>
            <a:gdLst/>
            <a:ahLst/>
            <a:cxnLst/>
            <a:rect l="l" t="t" r="r" b="b"/>
            <a:pathLst>
              <a:path w="203200">
                <a:moveTo>
                  <a:pt x="0" y="0"/>
                </a:moveTo>
                <a:lnTo>
                  <a:pt x="202737" y="0"/>
                </a:lnTo>
              </a:path>
            </a:pathLst>
          </a:custGeom>
          <a:ln w="1777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72" name="bk object 372"/>
          <p:cNvSpPr/>
          <p:nvPr/>
        </p:nvSpPr>
        <p:spPr>
          <a:xfrm>
            <a:off x="2869928" y="51377"/>
            <a:ext cx="52938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308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73" name="bk object 373"/>
          <p:cNvSpPr/>
          <p:nvPr/>
        </p:nvSpPr>
        <p:spPr>
          <a:xfrm>
            <a:off x="2875207" y="44263"/>
            <a:ext cx="47662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5879" y="0"/>
                </a:lnTo>
              </a:path>
            </a:pathLst>
          </a:custGeom>
          <a:ln w="368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74" name="bk object 374"/>
          <p:cNvSpPr/>
          <p:nvPr/>
        </p:nvSpPr>
        <p:spPr>
          <a:xfrm>
            <a:off x="2885770" y="37310"/>
            <a:ext cx="37110" cy="0"/>
          </a:xfrm>
          <a:custGeom>
            <a:avLst/>
            <a:gdLst/>
            <a:ahLst/>
            <a:cxnLst/>
            <a:rect l="l" t="t" r="r" b="b"/>
            <a:pathLst>
              <a:path w="129540">
                <a:moveTo>
                  <a:pt x="0" y="0"/>
                </a:moveTo>
                <a:lnTo>
                  <a:pt x="129011" y="0"/>
                </a:lnTo>
              </a:path>
            </a:pathLst>
          </a:custGeom>
          <a:ln w="1777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75" name="bk object 375"/>
          <p:cNvSpPr/>
          <p:nvPr/>
        </p:nvSpPr>
        <p:spPr>
          <a:xfrm>
            <a:off x="2891049" y="32621"/>
            <a:ext cx="31835" cy="0"/>
          </a:xfrm>
          <a:custGeom>
            <a:avLst/>
            <a:gdLst/>
            <a:ahLst/>
            <a:cxnLst/>
            <a:rect l="l" t="t" r="r" b="b"/>
            <a:pathLst>
              <a:path w="111125">
                <a:moveTo>
                  <a:pt x="0" y="0"/>
                </a:moveTo>
                <a:lnTo>
                  <a:pt x="110583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76" name="bk object 376"/>
          <p:cNvSpPr/>
          <p:nvPr/>
        </p:nvSpPr>
        <p:spPr>
          <a:xfrm>
            <a:off x="2901611" y="25669"/>
            <a:ext cx="21284" cy="4527"/>
          </a:xfrm>
          <a:custGeom>
            <a:avLst/>
            <a:gdLst/>
            <a:ahLst/>
            <a:cxnLst/>
            <a:rect l="l" t="t" r="r" b="b"/>
            <a:pathLst>
              <a:path w="74295" h="17780">
                <a:moveTo>
                  <a:pt x="0" y="17780"/>
                </a:moveTo>
                <a:lnTo>
                  <a:pt x="73715" y="17780"/>
                </a:lnTo>
                <a:lnTo>
                  <a:pt x="73715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77" name="bk object 377"/>
          <p:cNvSpPr/>
          <p:nvPr/>
        </p:nvSpPr>
        <p:spPr>
          <a:xfrm>
            <a:off x="3001933" y="25594"/>
            <a:ext cx="5458" cy="4851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18434"/>
                </a:moveTo>
                <a:lnTo>
                  <a:pt x="18434" y="18434"/>
                </a:lnTo>
                <a:lnTo>
                  <a:pt x="18434" y="0"/>
                </a:lnTo>
                <a:lnTo>
                  <a:pt x="0" y="0"/>
                </a:lnTo>
                <a:lnTo>
                  <a:pt x="0" y="184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78" name="bk object 378"/>
          <p:cNvSpPr/>
          <p:nvPr/>
        </p:nvSpPr>
        <p:spPr>
          <a:xfrm>
            <a:off x="3001933" y="81907"/>
            <a:ext cx="5458" cy="4851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18426"/>
                </a:moveTo>
                <a:lnTo>
                  <a:pt x="18434" y="18426"/>
                </a:lnTo>
                <a:lnTo>
                  <a:pt x="18434" y="0"/>
                </a:lnTo>
                <a:lnTo>
                  <a:pt x="0" y="0"/>
                </a:lnTo>
                <a:lnTo>
                  <a:pt x="0" y="184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79" name="bk object 379"/>
          <p:cNvSpPr/>
          <p:nvPr/>
        </p:nvSpPr>
        <p:spPr>
          <a:xfrm>
            <a:off x="2928012" y="84253"/>
            <a:ext cx="42386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451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80" name="bk object 380"/>
          <p:cNvSpPr/>
          <p:nvPr/>
        </p:nvSpPr>
        <p:spPr>
          <a:xfrm>
            <a:off x="2933291" y="79560"/>
            <a:ext cx="42386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451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81" name="bk object 381"/>
          <p:cNvSpPr/>
          <p:nvPr/>
        </p:nvSpPr>
        <p:spPr>
          <a:xfrm>
            <a:off x="2938570" y="74867"/>
            <a:ext cx="47662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5879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82" name="bk object 382"/>
          <p:cNvSpPr/>
          <p:nvPr/>
        </p:nvSpPr>
        <p:spPr>
          <a:xfrm>
            <a:off x="2943763" y="70134"/>
            <a:ext cx="52938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633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83" name="bk object 383"/>
          <p:cNvSpPr/>
          <p:nvPr/>
        </p:nvSpPr>
        <p:spPr>
          <a:xfrm>
            <a:off x="2949042" y="65445"/>
            <a:ext cx="47662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6204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84" name="bk object 384"/>
          <p:cNvSpPr/>
          <p:nvPr/>
        </p:nvSpPr>
        <p:spPr>
          <a:xfrm>
            <a:off x="2954322" y="60790"/>
            <a:ext cx="47662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6193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85" name="bk object 385"/>
          <p:cNvSpPr/>
          <p:nvPr/>
        </p:nvSpPr>
        <p:spPr>
          <a:xfrm>
            <a:off x="2959601" y="56097"/>
            <a:ext cx="47662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6193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86" name="bk object 386"/>
          <p:cNvSpPr/>
          <p:nvPr/>
        </p:nvSpPr>
        <p:spPr>
          <a:xfrm>
            <a:off x="2954322" y="51405"/>
            <a:ext cx="47662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6193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87" name="bk object 387"/>
          <p:cNvSpPr/>
          <p:nvPr/>
        </p:nvSpPr>
        <p:spPr>
          <a:xfrm>
            <a:off x="2949042" y="46712"/>
            <a:ext cx="47662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6204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88" name="bk object 388"/>
          <p:cNvSpPr/>
          <p:nvPr/>
        </p:nvSpPr>
        <p:spPr>
          <a:xfrm>
            <a:off x="2943763" y="42020"/>
            <a:ext cx="47662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6193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89" name="bk object 389"/>
          <p:cNvSpPr/>
          <p:nvPr/>
        </p:nvSpPr>
        <p:spPr>
          <a:xfrm>
            <a:off x="2938570" y="37327"/>
            <a:ext cx="47662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5879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90" name="bk object 390"/>
          <p:cNvSpPr/>
          <p:nvPr/>
        </p:nvSpPr>
        <p:spPr>
          <a:xfrm>
            <a:off x="2933291" y="32634"/>
            <a:ext cx="42386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451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91" name="bk object 391"/>
          <p:cNvSpPr/>
          <p:nvPr/>
        </p:nvSpPr>
        <p:spPr>
          <a:xfrm>
            <a:off x="2928012" y="27942"/>
            <a:ext cx="42386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451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92" name="bk object 392"/>
          <p:cNvSpPr/>
          <p:nvPr/>
        </p:nvSpPr>
        <p:spPr>
          <a:xfrm>
            <a:off x="4014396" y="82533"/>
            <a:ext cx="41295" cy="0"/>
          </a:xfrm>
          <a:custGeom>
            <a:avLst/>
            <a:gdLst/>
            <a:ahLst/>
            <a:cxnLst/>
            <a:rect l="l" t="t" r="r" b="b"/>
            <a:pathLst>
              <a:path w="144144">
                <a:moveTo>
                  <a:pt x="0" y="0"/>
                </a:moveTo>
                <a:lnTo>
                  <a:pt x="143765" y="0"/>
                </a:lnTo>
              </a:path>
            </a:pathLst>
          </a:custGeom>
          <a:ln w="3193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93" name="bk object 393"/>
          <p:cNvSpPr/>
          <p:nvPr/>
        </p:nvSpPr>
        <p:spPr>
          <a:xfrm>
            <a:off x="4014396" y="70457"/>
            <a:ext cx="41295" cy="0"/>
          </a:xfrm>
          <a:custGeom>
            <a:avLst/>
            <a:gdLst/>
            <a:ahLst/>
            <a:cxnLst/>
            <a:rect l="l" t="t" r="r" b="b"/>
            <a:pathLst>
              <a:path w="144144">
                <a:moveTo>
                  <a:pt x="0" y="0"/>
                </a:moveTo>
                <a:lnTo>
                  <a:pt x="143765" y="0"/>
                </a:lnTo>
              </a:path>
            </a:pathLst>
          </a:custGeom>
          <a:ln w="317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94" name="bk object 394"/>
          <p:cNvSpPr/>
          <p:nvPr/>
        </p:nvSpPr>
        <p:spPr>
          <a:xfrm>
            <a:off x="4018986" y="64313"/>
            <a:ext cx="36747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7744" y="0"/>
                </a:lnTo>
              </a:path>
            </a:pathLst>
          </a:custGeom>
          <a:ln w="1650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95" name="bk object 395"/>
          <p:cNvSpPr/>
          <p:nvPr/>
        </p:nvSpPr>
        <p:spPr>
          <a:xfrm>
            <a:off x="4055582" y="66267"/>
            <a:ext cx="4730" cy="4204"/>
          </a:xfrm>
          <a:custGeom>
            <a:avLst/>
            <a:gdLst/>
            <a:ahLst/>
            <a:cxnLst/>
            <a:rect l="l" t="t" r="r" b="b"/>
            <a:pathLst>
              <a:path w="16509" h="16510">
                <a:moveTo>
                  <a:pt x="0" y="15976"/>
                </a:moveTo>
                <a:lnTo>
                  <a:pt x="15968" y="15976"/>
                </a:lnTo>
                <a:lnTo>
                  <a:pt x="15968" y="0"/>
                </a:lnTo>
                <a:lnTo>
                  <a:pt x="0" y="0"/>
                </a:lnTo>
                <a:lnTo>
                  <a:pt x="0" y="159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96" name="bk object 396"/>
          <p:cNvSpPr/>
          <p:nvPr/>
        </p:nvSpPr>
        <p:spPr>
          <a:xfrm>
            <a:off x="4055613" y="62177"/>
            <a:ext cx="9277" cy="4204"/>
          </a:xfrm>
          <a:custGeom>
            <a:avLst/>
            <a:gdLst/>
            <a:ahLst/>
            <a:cxnLst/>
            <a:rect l="l" t="t" r="r" b="b"/>
            <a:pathLst>
              <a:path w="32384" h="16510">
                <a:moveTo>
                  <a:pt x="31936" y="0"/>
                </a:moveTo>
                <a:lnTo>
                  <a:pt x="0" y="0"/>
                </a:lnTo>
                <a:lnTo>
                  <a:pt x="0" y="16020"/>
                </a:lnTo>
                <a:lnTo>
                  <a:pt x="31936" y="16020"/>
                </a:lnTo>
                <a:lnTo>
                  <a:pt x="319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97" name="bk object 397"/>
          <p:cNvSpPr/>
          <p:nvPr/>
        </p:nvSpPr>
        <p:spPr>
          <a:xfrm>
            <a:off x="4023576" y="60150"/>
            <a:ext cx="59486" cy="0"/>
          </a:xfrm>
          <a:custGeom>
            <a:avLst/>
            <a:gdLst/>
            <a:ahLst/>
            <a:cxnLst/>
            <a:rect l="l" t="t" r="r" b="b"/>
            <a:pathLst>
              <a:path w="207644">
                <a:moveTo>
                  <a:pt x="0" y="0"/>
                </a:moveTo>
                <a:lnTo>
                  <a:pt x="207637" y="0"/>
                </a:lnTo>
              </a:path>
            </a:pathLst>
          </a:custGeom>
          <a:ln w="1591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98" name="bk object 398"/>
          <p:cNvSpPr/>
          <p:nvPr/>
        </p:nvSpPr>
        <p:spPr>
          <a:xfrm>
            <a:off x="4060172" y="49922"/>
            <a:ext cx="27651" cy="0"/>
          </a:xfrm>
          <a:custGeom>
            <a:avLst/>
            <a:gdLst/>
            <a:ahLst/>
            <a:cxnLst/>
            <a:rect l="l" t="t" r="r" b="b"/>
            <a:pathLst>
              <a:path w="96519">
                <a:moveTo>
                  <a:pt x="0" y="0"/>
                </a:moveTo>
                <a:lnTo>
                  <a:pt x="95913" y="0"/>
                </a:lnTo>
              </a:path>
            </a:pathLst>
          </a:custGeom>
          <a:ln w="634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399" name="bk object 399"/>
          <p:cNvSpPr/>
          <p:nvPr/>
        </p:nvSpPr>
        <p:spPr>
          <a:xfrm>
            <a:off x="3982390" y="41838"/>
            <a:ext cx="27469" cy="8084"/>
          </a:xfrm>
          <a:custGeom>
            <a:avLst/>
            <a:gdLst/>
            <a:ahLst/>
            <a:cxnLst/>
            <a:rect l="l" t="t" r="r" b="b"/>
            <a:pathLst>
              <a:path w="95884" h="31750">
                <a:moveTo>
                  <a:pt x="0" y="31750"/>
                </a:moveTo>
                <a:lnTo>
                  <a:pt x="95808" y="31750"/>
                </a:lnTo>
                <a:lnTo>
                  <a:pt x="95808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00" name="bk object 400"/>
          <p:cNvSpPr/>
          <p:nvPr/>
        </p:nvSpPr>
        <p:spPr>
          <a:xfrm>
            <a:off x="3982390" y="39735"/>
            <a:ext cx="105329" cy="0"/>
          </a:xfrm>
          <a:custGeom>
            <a:avLst/>
            <a:gdLst/>
            <a:ahLst/>
            <a:cxnLst/>
            <a:rect l="l" t="t" r="r" b="b"/>
            <a:pathLst>
              <a:path w="367665">
                <a:moveTo>
                  <a:pt x="0" y="0"/>
                </a:moveTo>
                <a:lnTo>
                  <a:pt x="367423" y="0"/>
                </a:lnTo>
              </a:path>
            </a:pathLst>
          </a:custGeom>
          <a:ln w="1651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01" name="bk object 401"/>
          <p:cNvSpPr/>
          <p:nvPr/>
        </p:nvSpPr>
        <p:spPr>
          <a:xfrm>
            <a:off x="3986980" y="35693"/>
            <a:ext cx="96233" cy="0"/>
          </a:xfrm>
          <a:custGeom>
            <a:avLst/>
            <a:gdLst/>
            <a:ahLst/>
            <a:cxnLst/>
            <a:rect l="l" t="t" r="r" b="b"/>
            <a:pathLst>
              <a:path w="335915">
                <a:moveTo>
                  <a:pt x="0" y="0"/>
                </a:moveTo>
                <a:lnTo>
                  <a:pt x="335382" y="0"/>
                </a:lnTo>
              </a:path>
            </a:pathLst>
          </a:custGeom>
          <a:ln w="152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02" name="bk object 402"/>
          <p:cNvSpPr/>
          <p:nvPr/>
        </p:nvSpPr>
        <p:spPr>
          <a:xfrm>
            <a:off x="4000688" y="31651"/>
            <a:ext cx="68764" cy="0"/>
          </a:xfrm>
          <a:custGeom>
            <a:avLst/>
            <a:gdLst/>
            <a:ahLst/>
            <a:cxnLst/>
            <a:rect l="l" t="t" r="r" b="b"/>
            <a:pathLst>
              <a:path w="240030">
                <a:moveTo>
                  <a:pt x="0" y="0"/>
                </a:moveTo>
                <a:lnTo>
                  <a:pt x="239573" y="0"/>
                </a:lnTo>
              </a:path>
            </a:pathLst>
          </a:custGeom>
          <a:ln w="1650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03" name="bk object 403"/>
          <p:cNvSpPr/>
          <p:nvPr/>
        </p:nvSpPr>
        <p:spPr>
          <a:xfrm>
            <a:off x="4009837" y="27622"/>
            <a:ext cx="50390" cy="0"/>
          </a:xfrm>
          <a:custGeom>
            <a:avLst/>
            <a:gdLst/>
            <a:ahLst/>
            <a:cxnLst/>
            <a:rect l="l" t="t" r="r" b="b"/>
            <a:pathLst>
              <a:path w="175894">
                <a:moveTo>
                  <a:pt x="0" y="0"/>
                </a:moveTo>
                <a:lnTo>
                  <a:pt x="175701" y="0"/>
                </a:lnTo>
              </a:path>
            </a:pathLst>
          </a:custGeom>
          <a:ln w="1591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04" name="bk object 404"/>
          <p:cNvSpPr/>
          <p:nvPr/>
        </p:nvSpPr>
        <p:spPr>
          <a:xfrm>
            <a:off x="3986979" y="58124"/>
            <a:ext cx="18373" cy="4204"/>
          </a:xfrm>
          <a:custGeom>
            <a:avLst/>
            <a:gdLst/>
            <a:ahLst/>
            <a:cxnLst/>
            <a:rect l="l" t="t" r="r" b="b"/>
            <a:pathLst>
              <a:path w="64134" h="16510">
                <a:moveTo>
                  <a:pt x="63872" y="0"/>
                </a:moveTo>
                <a:lnTo>
                  <a:pt x="0" y="0"/>
                </a:lnTo>
                <a:lnTo>
                  <a:pt x="0" y="16020"/>
                </a:lnTo>
                <a:lnTo>
                  <a:pt x="63872" y="16020"/>
                </a:lnTo>
                <a:lnTo>
                  <a:pt x="638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05" name="bk object 405"/>
          <p:cNvSpPr/>
          <p:nvPr/>
        </p:nvSpPr>
        <p:spPr>
          <a:xfrm>
            <a:off x="3982390" y="49992"/>
            <a:ext cx="27469" cy="8246"/>
          </a:xfrm>
          <a:custGeom>
            <a:avLst/>
            <a:gdLst/>
            <a:ahLst/>
            <a:cxnLst/>
            <a:rect l="l" t="t" r="r" b="b"/>
            <a:pathLst>
              <a:path w="95884" h="32385">
                <a:moveTo>
                  <a:pt x="0" y="31936"/>
                </a:moveTo>
                <a:lnTo>
                  <a:pt x="95808" y="31936"/>
                </a:lnTo>
                <a:lnTo>
                  <a:pt x="95808" y="0"/>
                </a:lnTo>
                <a:lnTo>
                  <a:pt x="0" y="0"/>
                </a:lnTo>
                <a:lnTo>
                  <a:pt x="0" y="319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06" name="bk object 406"/>
          <p:cNvSpPr/>
          <p:nvPr/>
        </p:nvSpPr>
        <p:spPr>
          <a:xfrm>
            <a:off x="1650199" y="26662"/>
            <a:ext cx="71147" cy="596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07" name="bk object 407"/>
          <p:cNvSpPr/>
          <p:nvPr/>
        </p:nvSpPr>
        <p:spPr>
          <a:xfrm>
            <a:off x="1729184" y="26982"/>
            <a:ext cx="63436" cy="59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08" name="bk object 408"/>
          <p:cNvSpPr/>
          <p:nvPr/>
        </p:nvSpPr>
        <p:spPr>
          <a:xfrm>
            <a:off x="1800524" y="26369"/>
            <a:ext cx="59439" cy="599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09" name="bk object 409"/>
          <p:cNvSpPr/>
          <p:nvPr/>
        </p:nvSpPr>
        <p:spPr>
          <a:xfrm>
            <a:off x="1915931" y="86141"/>
            <a:ext cx="364" cy="323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1270"/>
                </a:moveTo>
                <a:lnTo>
                  <a:pt x="1228" y="1270"/>
                </a:lnTo>
                <a:lnTo>
                  <a:pt x="1228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10" name="bk object 410"/>
          <p:cNvSpPr/>
          <p:nvPr/>
        </p:nvSpPr>
        <p:spPr>
          <a:xfrm>
            <a:off x="1911346" y="85818"/>
            <a:ext cx="5094" cy="323"/>
          </a:xfrm>
          <a:custGeom>
            <a:avLst/>
            <a:gdLst/>
            <a:ahLst/>
            <a:cxnLst/>
            <a:rect l="l" t="t" r="r" b="b"/>
            <a:pathLst>
              <a:path w="17779" h="1270">
                <a:moveTo>
                  <a:pt x="0" y="1270"/>
                </a:moveTo>
                <a:lnTo>
                  <a:pt x="17231" y="1270"/>
                </a:lnTo>
                <a:lnTo>
                  <a:pt x="17231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11" name="bk object 411"/>
          <p:cNvSpPr/>
          <p:nvPr/>
        </p:nvSpPr>
        <p:spPr>
          <a:xfrm>
            <a:off x="1867950" y="85818"/>
            <a:ext cx="5094" cy="323"/>
          </a:xfrm>
          <a:custGeom>
            <a:avLst/>
            <a:gdLst/>
            <a:ahLst/>
            <a:cxnLst/>
            <a:rect l="l" t="t" r="r" b="b"/>
            <a:pathLst>
              <a:path w="17779" h="1270">
                <a:moveTo>
                  <a:pt x="0" y="1270"/>
                </a:moveTo>
                <a:lnTo>
                  <a:pt x="17602" y="1270"/>
                </a:lnTo>
                <a:lnTo>
                  <a:pt x="17602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12" name="bk object 412"/>
          <p:cNvSpPr/>
          <p:nvPr/>
        </p:nvSpPr>
        <p:spPr>
          <a:xfrm>
            <a:off x="1868103" y="84686"/>
            <a:ext cx="48208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8163" y="0"/>
                </a:lnTo>
              </a:path>
            </a:pathLst>
          </a:custGeom>
          <a:ln w="888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13" name="bk object 413"/>
          <p:cNvSpPr/>
          <p:nvPr/>
        </p:nvSpPr>
        <p:spPr>
          <a:xfrm>
            <a:off x="1868322" y="82422"/>
            <a:ext cx="48026" cy="0"/>
          </a:xfrm>
          <a:custGeom>
            <a:avLst/>
            <a:gdLst/>
            <a:ahLst/>
            <a:cxnLst/>
            <a:rect l="l" t="t" r="r" b="b"/>
            <a:pathLst>
              <a:path w="167640">
                <a:moveTo>
                  <a:pt x="0" y="0"/>
                </a:moveTo>
                <a:lnTo>
                  <a:pt x="167377" y="0"/>
                </a:lnTo>
              </a:path>
            </a:pathLst>
          </a:custGeom>
          <a:ln w="888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14" name="bk object 414"/>
          <p:cNvSpPr/>
          <p:nvPr/>
        </p:nvSpPr>
        <p:spPr>
          <a:xfrm>
            <a:off x="1868463" y="79997"/>
            <a:ext cx="47844" cy="0"/>
          </a:xfrm>
          <a:custGeom>
            <a:avLst/>
            <a:gdLst/>
            <a:ahLst/>
            <a:cxnLst/>
            <a:rect l="l" t="t" r="r" b="b"/>
            <a:pathLst>
              <a:path w="167004">
                <a:moveTo>
                  <a:pt x="0" y="0"/>
                </a:moveTo>
                <a:lnTo>
                  <a:pt x="166863" y="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15" name="bk object 415"/>
          <p:cNvSpPr/>
          <p:nvPr/>
        </p:nvSpPr>
        <p:spPr>
          <a:xfrm>
            <a:off x="1868511" y="76116"/>
            <a:ext cx="47844" cy="0"/>
          </a:xfrm>
          <a:custGeom>
            <a:avLst/>
            <a:gdLst/>
            <a:ahLst/>
            <a:cxnLst/>
            <a:rect l="l" t="t" r="r" b="b"/>
            <a:pathLst>
              <a:path w="167004">
                <a:moveTo>
                  <a:pt x="0" y="0"/>
                </a:moveTo>
                <a:lnTo>
                  <a:pt x="166658" y="0"/>
                </a:lnTo>
              </a:path>
            </a:pathLst>
          </a:custGeom>
          <a:ln w="203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16" name="bk object 416"/>
          <p:cNvSpPr/>
          <p:nvPr/>
        </p:nvSpPr>
        <p:spPr>
          <a:xfrm>
            <a:off x="1868506" y="62857"/>
            <a:ext cx="15645" cy="10672"/>
          </a:xfrm>
          <a:custGeom>
            <a:avLst/>
            <a:gdLst/>
            <a:ahLst/>
            <a:cxnLst/>
            <a:rect l="l" t="t" r="r" b="b"/>
            <a:pathLst>
              <a:path w="54609" h="41910">
                <a:moveTo>
                  <a:pt x="0" y="41910"/>
                </a:moveTo>
                <a:lnTo>
                  <a:pt x="54359" y="41910"/>
                </a:lnTo>
                <a:lnTo>
                  <a:pt x="54359" y="0"/>
                </a:lnTo>
                <a:lnTo>
                  <a:pt x="0" y="0"/>
                </a:lnTo>
                <a:lnTo>
                  <a:pt x="0" y="419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17" name="bk object 417"/>
          <p:cNvSpPr/>
          <p:nvPr/>
        </p:nvSpPr>
        <p:spPr>
          <a:xfrm>
            <a:off x="1868487" y="56875"/>
            <a:ext cx="44387" cy="0"/>
          </a:xfrm>
          <a:custGeom>
            <a:avLst/>
            <a:gdLst/>
            <a:ahLst/>
            <a:cxnLst/>
            <a:rect l="l" t="t" r="r" b="b"/>
            <a:pathLst>
              <a:path w="154940">
                <a:moveTo>
                  <a:pt x="0" y="0"/>
                </a:moveTo>
                <a:lnTo>
                  <a:pt x="154779" y="0"/>
                </a:lnTo>
              </a:path>
            </a:pathLst>
          </a:custGeom>
          <a:ln w="4699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18" name="bk object 418"/>
          <p:cNvSpPr/>
          <p:nvPr/>
        </p:nvSpPr>
        <p:spPr>
          <a:xfrm>
            <a:off x="1868456" y="38927"/>
            <a:ext cx="15645" cy="11965"/>
          </a:xfrm>
          <a:custGeom>
            <a:avLst/>
            <a:gdLst/>
            <a:ahLst/>
            <a:cxnLst/>
            <a:rect l="l" t="t" r="r" b="b"/>
            <a:pathLst>
              <a:path w="54609" h="46989">
                <a:moveTo>
                  <a:pt x="0" y="46989"/>
                </a:moveTo>
                <a:lnTo>
                  <a:pt x="54327" y="46989"/>
                </a:lnTo>
                <a:lnTo>
                  <a:pt x="54327" y="0"/>
                </a:lnTo>
                <a:lnTo>
                  <a:pt x="0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19" name="bk object 419"/>
          <p:cNvSpPr/>
          <p:nvPr/>
        </p:nvSpPr>
        <p:spPr>
          <a:xfrm>
            <a:off x="1868440" y="38604"/>
            <a:ext cx="15645" cy="323"/>
          </a:xfrm>
          <a:custGeom>
            <a:avLst/>
            <a:gdLst/>
            <a:ahLst/>
            <a:cxnLst/>
            <a:rect l="l" t="t" r="r" b="b"/>
            <a:pathLst>
              <a:path w="54609" h="1269">
                <a:moveTo>
                  <a:pt x="0" y="1270"/>
                </a:moveTo>
                <a:lnTo>
                  <a:pt x="54324" y="1270"/>
                </a:lnTo>
                <a:lnTo>
                  <a:pt x="54324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20" name="bk object 420"/>
          <p:cNvSpPr/>
          <p:nvPr/>
        </p:nvSpPr>
        <p:spPr>
          <a:xfrm>
            <a:off x="1868437" y="37634"/>
            <a:ext cx="48754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69878" y="0"/>
                </a:lnTo>
              </a:path>
            </a:pathLst>
          </a:custGeom>
          <a:ln w="76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21" name="bk object 421"/>
          <p:cNvSpPr/>
          <p:nvPr/>
        </p:nvSpPr>
        <p:spPr>
          <a:xfrm>
            <a:off x="1868415" y="35047"/>
            <a:ext cx="48754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69932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22" name="bk object 422"/>
          <p:cNvSpPr/>
          <p:nvPr/>
        </p:nvSpPr>
        <p:spPr>
          <a:xfrm>
            <a:off x="1868337" y="31974"/>
            <a:ext cx="48754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70177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23" name="bk object 423"/>
          <p:cNvSpPr/>
          <p:nvPr/>
        </p:nvSpPr>
        <p:spPr>
          <a:xfrm>
            <a:off x="1868171" y="29387"/>
            <a:ext cx="48935" cy="0"/>
          </a:xfrm>
          <a:custGeom>
            <a:avLst/>
            <a:gdLst/>
            <a:ahLst/>
            <a:cxnLst/>
            <a:rect l="l" t="t" r="r" b="b"/>
            <a:pathLst>
              <a:path w="170815">
                <a:moveTo>
                  <a:pt x="0" y="0"/>
                </a:moveTo>
                <a:lnTo>
                  <a:pt x="170735" y="0"/>
                </a:lnTo>
              </a:path>
            </a:pathLst>
          </a:custGeom>
          <a:ln w="889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24" name="bk object 424"/>
          <p:cNvSpPr/>
          <p:nvPr/>
        </p:nvSpPr>
        <p:spPr>
          <a:xfrm>
            <a:off x="1867928" y="27285"/>
            <a:ext cx="49299" cy="0"/>
          </a:xfrm>
          <a:custGeom>
            <a:avLst/>
            <a:gdLst/>
            <a:ahLst/>
            <a:cxnLst/>
            <a:rect l="l" t="t" r="r" b="b"/>
            <a:pathLst>
              <a:path w="172084">
                <a:moveTo>
                  <a:pt x="0" y="0"/>
                </a:moveTo>
                <a:lnTo>
                  <a:pt x="171565" y="0"/>
                </a:lnTo>
              </a:path>
            </a:pathLst>
          </a:custGeom>
          <a:ln w="76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25" name="bk object 425"/>
          <p:cNvSpPr/>
          <p:nvPr/>
        </p:nvSpPr>
        <p:spPr>
          <a:xfrm>
            <a:off x="1910707" y="73206"/>
            <a:ext cx="5639" cy="323"/>
          </a:xfrm>
          <a:custGeom>
            <a:avLst/>
            <a:gdLst/>
            <a:ahLst/>
            <a:cxnLst/>
            <a:rect l="l" t="t" r="r" b="b"/>
            <a:pathLst>
              <a:path w="19684" h="1270">
                <a:moveTo>
                  <a:pt x="0" y="1270"/>
                </a:moveTo>
                <a:lnTo>
                  <a:pt x="19342" y="1270"/>
                </a:lnTo>
                <a:lnTo>
                  <a:pt x="19342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26" name="bk object 426"/>
          <p:cNvSpPr/>
          <p:nvPr/>
        </p:nvSpPr>
        <p:spPr>
          <a:xfrm>
            <a:off x="1915441" y="72883"/>
            <a:ext cx="909" cy="323"/>
          </a:xfrm>
          <a:custGeom>
            <a:avLst/>
            <a:gdLst/>
            <a:ahLst/>
            <a:cxnLst/>
            <a:rect l="l" t="t" r="r" b="b"/>
            <a:pathLst>
              <a:path w="3175" h="1270">
                <a:moveTo>
                  <a:pt x="0" y="1270"/>
                </a:moveTo>
                <a:lnTo>
                  <a:pt x="2815" y="1270"/>
                </a:lnTo>
                <a:lnTo>
                  <a:pt x="2815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27" name="bk object 427"/>
          <p:cNvSpPr/>
          <p:nvPr/>
        </p:nvSpPr>
        <p:spPr>
          <a:xfrm>
            <a:off x="1911463" y="63181"/>
            <a:ext cx="1455" cy="323"/>
          </a:xfrm>
          <a:custGeom>
            <a:avLst/>
            <a:gdLst/>
            <a:ahLst/>
            <a:cxnLst/>
            <a:rect l="l" t="t" r="r" b="b"/>
            <a:pathLst>
              <a:path w="5079" h="1270">
                <a:moveTo>
                  <a:pt x="0" y="1270"/>
                </a:moveTo>
                <a:lnTo>
                  <a:pt x="4824" y="1270"/>
                </a:lnTo>
                <a:lnTo>
                  <a:pt x="4824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28" name="bk object 428"/>
          <p:cNvSpPr/>
          <p:nvPr/>
        </p:nvSpPr>
        <p:spPr>
          <a:xfrm>
            <a:off x="1905585" y="62858"/>
            <a:ext cx="7277" cy="323"/>
          </a:xfrm>
          <a:custGeom>
            <a:avLst/>
            <a:gdLst/>
            <a:ahLst/>
            <a:cxnLst/>
            <a:rect l="l" t="t" r="r" b="b"/>
            <a:pathLst>
              <a:path w="25400" h="1270">
                <a:moveTo>
                  <a:pt x="0" y="1270"/>
                </a:moveTo>
                <a:lnTo>
                  <a:pt x="25337" y="1270"/>
                </a:lnTo>
                <a:lnTo>
                  <a:pt x="25337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29" name="bk object 429"/>
          <p:cNvSpPr/>
          <p:nvPr/>
        </p:nvSpPr>
        <p:spPr>
          <a:xfrm>
            <a:off x="1896391" y="50569"/>
            <a:ext cx="16554" cy="323"/>
          </a:xfrm>
          <a:custGeom>
            <a:avLst/>
            <a:gdLst/>
            <a:ahLst/>
            <a:cxnLst/>
            <a:rect l="l" t="t" r="r" b="b"/>
            <a:pathLst>
              <a:path w="57784" h="1269">
                <a:moveTo>
                  <a:pt x="0" y="1269"/>
                </a:moveTo>
                <a:lnTo>
                  <a:pt x="57325" y="1269"/>
                </a:lnTo>
                <a:lnTo>
                  <a:pt x="57325" y="0"/>
                </a:lnTo>
                <a:lnTo>
                  <a:pt x="0" y="0"/>
                </a:lnTo>
                <a:lnTo>
                  <a:pt x="0" y="1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30" name="bk object 430"/>
          <p:cNvSpPr/>
          <p:nvPr/>
        </p:nvSpPr>
        <p:spPr>
          <a:xfrm>
            <a:off x="1910756" y="50246"/>
            <a:ext cx="2183" cy="323"/>
          </a:xfrm>
          <a:custGeom>
            <a:avLst/>
            <a:gdLst/>
            <a:ahLst/>
            <a:cxnLst/>
            <a:rect l="l" t="t" r="r" b="b"/>
            <a:pathLst>
              <a:path w="7620" h="1269">
                <a:moveTo>
                  <a:pt x="0" y="1270"/>
                </a:moveTo>
                <a:lnTo>
                  <a:pt x="7178" y="1270"/>
                </a:lnTo>
                <a:lnTo>
                  <a:pt x="7178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31" name="bk object 431"/>
          <p:cNvSpPr/>
          <p:nvPr/>
        </p:nvSpPr>
        <p:spPr>
          <a:xfrm>
            <a:off x="1915883" y="38927"/>
            <a:ext cx="1274" cy="323"/>
          </a:xfrm>
          <a:custGeom>
            <a:avLst/>
            <a:gdLst/>
            <a:ahLst/>
            <a:cxnLst/>
            <a:rect l="l" t="t" r="r" b="b"/>
            <a:pathLst>
              <a:path w="4445" h="1269">
                <a:moveTo>
                  <a:pt x="0" y="1270"/>
                </a:moveTo>
                <a:lnTo>
                  <a:pt x="4272" y="1270"/>
                </a:lnTo>
                <a:lnTo>
                  <a:pt x="4272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32" name="bk object 432"/>
          <p:cNvSpPr/>
          <p:nvPr/>
        </p:nvSpPr>
        <p:spPr>
          <a:xfrm>
            <a:off x="1909361" y="38604"/>
            <a:ext cx="7822" cy="323"/>
          </a:xfrm>
          <a:custGeom>
            <a:avLst/>
            <a:gdLst/>
            <a:ahLst/>
            <a:cxnLst/>
            <a:rect l="l" t="t" r="r" b="b"/>
            <a:pathLst>
              <a:path w="27304" h="1269">
                <a:moveTo>
                  <a:pt x="0" y="1270"/>
                </a:moveTo>
                <a:lnTo>
                  <a:pt x="27038" y="1270"/>
                </a:lnTo>
                <a:lnTo>
                  <a:pt x="27038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33" name="bk object 433"/>
          <p:cNvSpPr/>
          <p:nvPr/>
        </p:nvSpPr>
        <p:spPr>
          <a:xfrm>
            <a:off x="1912743" y="25992"/>
            <a:ext cx="4366" cy="323"/>
          </a:xfrm>
          <a:custGeom>
            <a:avLst/>
            <a:gdLst/>
            <a:ahLst/>
            <a:cxnLst/>
            <a:rect l="l" t="t" r="r" b="b"/>
            <a:pathLst>
              <a:path w="15240" h="1269">
                <a:moveTo>
                  <a:pt x="0" y="1270"/>
                </a:moveTo>
                <a:lnTo>
                  <a:pt x="15123" y="1270"/>
                </a:lnTo>
                <a:lnTo>
                  <a:pt x="15123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34" name="bk object 434"/>
          <p:cNvSpPr/>
          <p:nvPr/>
        </p:nvSpPr>
        <p:spPr>
          <a:xfrm>
            <a:off x="1916852" y="25669"/>
            <a:ext cx="364" cy="323"/>
          </a:xfrm>
          <a:custGeom>
            <a:avLst/>
            <a:gdLst/>
            <a:ahLst/>
            <a:cxnLst/>
            <a:rect l="l" t="t" r="r" b="b"/>
            <a:pathLst>
              <a:path w="1270" h="1269">
                <a:moveTo>
                  <a:pt x="0" y="1270"/>
                </a:moveTo>
                <a:lnTo>
                  <a:pt x="779" y="1270"/>
                </a:lnTo>
                <a:lnTo>
                  <a:pt x="779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35" name="bk object 435"/>
          <p:cNvSpPr/>
          <p:nvPr/>
        </p:nvSpPr>
        <p:spPr>
          <a:xfrm>
            <a:off x="1925123" y="26476"/>
            <a:ext cx="58099" cy="598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36" name="bk object 436"/>
          <p:cNvSpPr/>
          <p:nvPr/>
        </p:nvSpPr>
        <p:spPr>
          <a:xfrm>
            <a:off x="1989786" y="26689"/>
            <a:ext cx="59043" cy="596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37" name="bk object 437"/>
          <p:cNvSpPr/>
          <p:nvPr/>
        </p:nvSpPr>
        <p:spPr>
          <a:xfrm>
            <a:off x="2067250" y="39574"/>
            <a:ext cx="0" cy="46891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0"/>
                </a:moveTo>
                <a:lnTo>
                  <a:pt x="0" y="184149"/>
                </a:lnTo>
              </a:path>
            </a:pathLst>
          </a:custGeom>
          <a:ln w="5883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38" name="bk object 438"/>
          <p:cNvSpPr/>
          <p:nvPr/>
        </p:nvSpPr>
        <p:spPr>
          <a:xfrm>
            <a:off x="2059195" y="38280"/>
            <a:ext cx="48026" cy="0"/>
          </a:xfrm>
          <a:custGeom>
            <a:avLst/>
            <a:gdLst/>
            <a:ahLst/>
            <a:cxnLst/>
            <a:rect l="l" t="t" r="r" b="b"/>
            <a:pathLst>
              <a:path w="167640">
                <a:moveTo>
                  <a:pt x="0" y="0"/>
                </a:moveTo>
                <a:lnTo>
                  <a:pt x="167392" y="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39" name="bk object 439"/>
          <p:cNvSpPr/>
          <p:nvPr/>
        </p:nvSpPr>
        <p:spPr>
          <a:xfrm>
            <a:off x="2059171" y="35370"/>
            <a:ext cx="48026" cy="0"/>
          </a:xfrm>
          <a:custGeom>
            <a:avLst/>
            <a:gdLst/>
            <a:ahLst/>
            <a:cxnLst/>
            <a:rect l="l" t="t" r="r" b="b"/>
            <a:pathLst>
              <a:path w="167640">
                <a:moveTo>
                  <a:pt x="0" y="0"/>
                </a:moveTo>
                <a:lnTo>
                  <a:pt x="167449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40" name="bk object 440"/>
          <p:cNvSpPr/>
          <p:nvPr/>
        </p:nvSpPr>
        <p:spPr>
          <a:xfrm>
            <a:off x="2059092" y="32298"/>
            <a:ext cx="48208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7699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41" name="bk object 441"/>
          <p:cNvSpPr/>
          <p:nvPr/>
        </p:nvSpPr>
        <p:spPr>
          <a:xfrm>
            <a:off x="2058929" y="29711"/>
            <a:ext cx="48208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8242" y="0"/>
                </a:lnTo>
              </a:path>
            </a:pathLst>
          </a:custGeom>
          <a:ln w="889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42" name="bk object 442"/>
          <p:cNvSpPr/>
          <p:nvPr/>
        </p:nvSpPr>
        <p:spPr>
          <a:xfrm>
            <a:off x="2058683" y="27609"/>
            <a:ext cx="48571" cy="0"/>
          </a:xfrm>
          <a:custGeom>
            <a:avLst/>
            <a:gdLst/>
            <a:ahLst/>
            <a:cxnLst/>
            <a:rect l="l" t="t" r="r" b="b"/>
            <a:pathLst>
              <a:path w="169545">
                <a:moveTo>
                  <a:pt x="0" y="0"/>
                </a:moveTo>
                <a:lnTo>
                  <a:pt x="169083" y="0"/>
                </a:lnTo>
              </a:path>
            </a:pathLst>
          </a:custGeom>
          <a:ln w="76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43" name="bk object 443"/>
          <p:cNvSpPr/>
          <p:nvPr/>
        </p:nvSpPr>
        <p:spPr>
          <a:xfrm>
            <a:off x="2104779" y="39574"/>
            <a:ext cx="2547" cy="323"/>
          </a:xfrm>
          <a:custGeom>
            <a:avLst/>
            <a:gdLst/>
            <a:ahLst/>
            <a:cxnLst/>
            <a:rect l="l" t="t" r="r" b="b"/>
            <a:pathLst>
              <a:path w="8890" h="1269">
                <a:moveTo>
                  <a:pt x="0" y="1269"/>
                </a:moveTo>
                <a:lnTo>
                  <a:pt x="8290" y="1269"/>
                </a:lnTo>
                <a:lnTo>
                  <a:pt x="8290" y="0"/>
                </a:lnTo>
                <a:lnTo>
                  <a:pt x="0" y="0"/>
                </a:lnTo>
                <a:lnTo>
                  <a:pt x="0" y="1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44" name="bk object 444"/>
          <p:cNvSpPr/>
          <p:nvPr/>
        </p:nvSpPr>
        <p:spPr>
          <a:xfrm>
            <a:off x="2104267" y="26315"/>
            <a:ext cx="2910" cy="323"/>
          </a:xfrm>
          <a:custGeom>
            <a:avLst/>
            <a:gdLst/>
            <a:ahLst/>
            <a:cxnLst/>
            <a:rect l="l" t="t" r="r" b="b"/>
            <a:pathLst>
              <a:path w="10159" h="1269">
                <a:moveTo>
                  <a:pt x="0" y="1270"/>
                </a:moveTo>
                <a:lnTo>
                  <a:pt x="9956" y="1270"/>
                </a:lnTo>
                <a:lnTo>
                  <a:pt x="9956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45" name="bk object 445"/>
          <p:cNvSpPr/>
          <p:nvPr/>
        </p:nvSpPr>
        <p:spPr>
          <a:xfrm>
            <a:off x="2108175" y="26743"/>
            <a:ext cx="67309" cy="59664"/>
          </a:xfrm>
          <a:custGeom>
            <a:avLst/>
            <a:gdLst/>
            <a:ahLst/>
            <a:cxnLst/>
            <a:rect l="l" t="t" r="r" b="b"/>
            <a:pathLst>
              <a:path w="234950" h="234315">
                <a:moveTo>
                  <a:pt x="64228" y="314"/>
                </a:moveTo>
                <a:lnTo>
                  <a:pt x="0" y="523"/>
                </a:lnTo>
                <a:lnTo>
                  <a:pt x="2883" y="6727"/>
                </a:lnTo>
                <a:lnTo>
                  <a:pt x="5692" y="13638"/>
                </a:lnTo>
                <a:lnTo>
                  <a:pt x="9011" y="22680"/>
                </a:lnTo>
                <a:lnTo>
                  <a:pt x="13245" y="34763"/>
                </a:lnTo>
                <a:lnTo>
                  <a:pt x="72919" y="203763"/>
                </a:lnTo>
                <a:lnTo>
                  <a:pt x="76293" y="213466"/>
                </a:lnTo>
                <a:lnTo>
                  <a:pt x="78750" y="221289"/>
                </a:lnTo>
                <a:lnTo>
                  <a:pt x="80505" y="227882"/>
                </a:lnTo>
                <a:lnTo>
                  <a:pt x="81777" y="234128"/>
                </a:lnTo>
                <a:lnTo>
                  <a:pt x="153419" y="233919"/>
                </a:lnTo>
                <a:lnTo>
                  <a:pt x="154897" y="227835"/>
                </a:lnTo>
                <a:lnTo>
                  <a:pt x="156780" y="221066"/>
                </a:lnTo>
                <a:lnTo>
                  <a:pt x="159282" y="213190"/>
                </a:lnTo>
                <a:lnTo>
                  <a:pt x="168803" y="185962"/>
                </a:lnTo>
                <a:lnTo>
                  <a:pt x="117619" y="185962"/>
                </a:lnTo>
                <a:lnTo>
                  <a:pt x="91902" y="101777"/>
                </a:lnTo>
                <a:lnTo>
                  <a:pt x="198280" y="101672"/>
                </a:lnTo>
                <a:lnTo>
                  <a:pt x="214758" y="54553"/>
                </a:lnTo>
                <a:lnTo>
                  <a:pt x="78604" y="54553"/>
                </a:lnTo>
                <a:lnTo>
                  <a:pt x="71097" y="30470"/>
                </a:lnTo>
                <a:lnTo>
                  <a:pt x="68720" y="22551"/>
                </a:lnTo>
                <a:lnTo>
                  <a:pt x="66865" y="15222"/>
                </a:lnTo>
                <a:lnTo>
                  <a:pt x="65392" y="7900"/>
                </a:lnTo>
                <a:lnTo>
                  <a:pt x="64228" y="314"/>
                </a:lnTo>
                <a:close/>
              </a:path>
              <a:path w="234950" h="234315">
                <a:moveTo>
                  <a:pt x="198280" y="101672"/>
                </a:moveTo>
                <a:lnTo>
                  <a:pt x="143493" y="101672"/>
                </a:lnTo>
                <a:lnTo>
                  <a:pt x="117619" y="185962"/>
                </a:lnTo>
                <a:lnTo>
                  <a:pt x="168803" y="185962"/>
                </a:lnTo>
                <a:lnTo>
                  <a:pt x="198280" y="101672"/>
                </a:lnTo>
                <a:close/>
              </a:path>
              <a:path w="234950" h="234315">
                <a:moveTo>
                  <a:pt x="234924" y="0"/>
                </a:moveTo>
                <a:lnTo>
                  <a:pt x="170706" y="104"/>
                </a:lnTo>
                <a:lnTo>
                  <a:pt x="169156" y="9207"/>
                </a:lnTo>
                <a:lnTo>
                  <a:pt x="167653" y="16779"/>
                </a:lnTo>
                <a:lnTo>
                  <a:pt x="166002" y="23765"/>
                </a:lnTo>
                <a:lnTo>
                  <a:pt x="164119" y="30679"/>
                </a:lnTo>
                <a:lnTo>
                  <a:pt x="156843" y="54343"/>
                </a:lnTo>
                <a:lnTo>
                  <a:pt x="78604" y="54553"/>
                </a:lnTo>
                <a:lnTo>
                  <a:pt x="214758" y="54553"/>
                </a:lnTo>
                <a:lnTo>
                  <a:pt x="223194" y="30470"/>
                </a:lnTo>
                <a:lnTo>
                  <a:pt x="226011" y="22551"/>
                </a:lnTo>
                <a:lnTo>
                  <a:pt x="228987" y="14502"/>
                </a:lnTo>
                <a:lnTo>
                  <a:pt x="232106" y="6573"/>
                </a:lnTo>
                <a:lnTo>
                  <a:pt x="2349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46" name="bk object 446"/>
          <p:cNvSpPr/>
          <p:nvPr/>
        </p:nvSpPr>
        <p:spPr>
          <a:xfrm>
            <a:off x="2180933" y="26716"/>
            <a:ext cx="59123" cy="59664"/>
          </a:xfrm>
          <a:custGeom>
            <a:avLst/>
            <a:gdLst/>
            <a:ahLst/>
            <a:cxnLst/>
            <a:rect l="l" t="t" r="r" b="b"/>
            <a:pathLst>
              <a:path w="206375" h="234315">
                <a:moveTo>
                  <a:pt x="58448" y="314"/>
                </a:moveTo>
                <a:lnTo>
                  <a:pt x="0" y="418"/>
                </a:lnTo>
                <a:lnTo>
                  <a:pt x="1060" y="9029"/>
                </a:lnTo>
                <a:lnTo>
                  <a:pt x="1764" y="18808"/>
                </a:lnTo>
                <a:lnTo>
                  <a:pt x="2161" y="30413"/>
                </a:lnTo>
                <a:lnTo>
                  <a:pt x="2277" y="41883"/>
                </a:lnTo>
                <a:lnTo>
                  <a:pt x="2438" y="102365"/>
                </a:lnTo>
                <a:lnTo>
                  <a:pt x="2561" y="203959"/>
                </a:lnTo>
                <a:lnTo>
                  <a:pt x="2209" y="214640"/>
                </a:lnTo>
                <a:lnTo>
                  <a:pt x="1558" y="224508"/>
                </a:lnTo>
                <a:lnTo>
                  <a:pt x="534" y="234233"/>
                </a:lnTo>
                <a:lnTo>
                  <a:pt x="60081" y="234128"/>
                </a:lnTo>
                <a:lnTo>
                  <a:pt x="79494" y="198946"/>
                </a:lnTo>
                <a:lnTo>
                  <a:pt x="111940" y="149000"/>
                </a:lnTo>
                <a:lnTo>
                  <a:pt x="54678" y="149000"/>
                </a:lnTo>
                <a:lnTo>
                  <a:pt x="55553" y="138858"/>
                </a:lnTo>
                <a:lnTo>
                  <a:pt x="56116" y="128451"/>
                </a:lnTo>
                <a:lnTo>
                  <a:pt x="56388" y="118949"/>
                </a:lnTo>
                <a:lnTo>
                  <a:pt x="56476" y="29743"/>
                </a:lnTo>
                <a:lnTo>
                  <a:pt x="56786" y="19502"/>
                </a:lnTo>
                <a:lnTo>
                  <a:pt x="57439" y="9525"/>
                </a:lnTo>
                <a:lnTo>
                  <a:pt x="58448" y="314"/>
                </a:lnTo>
                <a:close/>
              </a:path>
              <a:path w="206375" h="234315">
                <a:moveTo>
                  <a:pt x="203560" y="85547"/>
                </a:moveTo>
                <a:lnTo>
                  <a:pt x="151136" y="85547"/>
                </a:lnTo>
                <a:lnTo>
                  <a:pt x="150442" y="95267"/>
                </a:lnTo>
                <a:lnTo>
                  <a:pt x="149948" y="105271"/>
                </a:lnTo>
                <a:lnTo>
                  <a:pt x="149698" y="114342"/>
                </a:lnTo>
                <a:lnTo>
                  <a:pt x="149645" y="203959"/>
                </a:lnTo>
                <a:lnTo>
                  <a:pt x="149309" y="214640"/>
                </a:lnTo>
                <a:lnTo>
                  <a:pt x="148642" y="224508"/>
                </a:lnTo>
                <a:lnTo>
                  <a:pt x="147639" y="233919"/>
                </a:lnTo>
                <a:lnTo>
                  <a:pt x="206098" y="233710"/>
                </a:lnTo>
                <a:lnTo>
                  <a:pt x="205034" y="224312"/>
                </a:lnTo>
                <a:lnTo>
                  <a:pt x="204335" y="214522"/>
                </a:lnTo>
                <a:lnTo>
                  <a:pt x="203954" y="203959"/>
                </a:lnTo>
                <a:lnTo>
                  <a:pt x="203805" y="191093"/>
                </a:lnTo>
                <a:lnTo>
                  <a:pt x="203560" y="85547"/>
                </a:lnTo>
                <a:close/>
              </a:path>
              <a:path w="206375" h="234315">
                <a:moveTo>
                  <a:pt x="205543" y="0"/>
                </a:moveTo>
                <a:lnTo>
                  <a:pt x="145472" y="104"/>
                </a:lnTo>
                <a:lnTo>
                  <a:pt x="141487" y="8128"/>
                </a:lnTo>
                <a:lnTo>
                  <a:pt x="136844" y="16465"/>
                </a:lnTo>
                <a:lnTo>
                  <a:pt x="131383" y="25548"/>
                </a:lnTo>
                <a:lnTo>
                  <a:pt x="124949" y="35810"/>
                </a:lnTo>
                <a:lnTo>
                  <a:pt x="74353" y="114342"/>
                </a:lnTo>
                <a:lnTo>
                  <a:pt x="69246" y="122422"/>
                </a:lnTo>
                <a:lnTo>
                  <a:pt x="64622" y="130297"/>
                </a:lnTo>
                <a:lnTo>
                  <a:pt x="59851" y="139040"/>
                </a:lnTo>
                <a:lnTo>
                  <a:pt x="54678" y="149000"/>
                </a:lnTo>
                <a:lnTo>
                  <a:pt x="111940" y="149000"/>
                </a:lnTo>
                <a:lnTo>
                  <a:pt x="136956" y="110387"/>
                </a:lnTo>
                <a:lnTo>
                  <a:pt x="151136" y="85547"/>
                </a:lnTo>
                <a:lnTo>
                  <a:pt x="203560" y="85547"/>
                </a:lnTo>
                <a:lnTo>
                  <a:pt x="203580" y="29743"/>
                </a:lnTo>
                <a:lnTo>
                  <a:pt x="203993" y="18808"/>
                </a:lnTo>
                <a:lnTo>
                  <a:pt x="204620" y="9525"/>
                </a:lnTo>
                <a:lnTo>
                  <a:pt x="2055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47" name="bk object 447"/>
          <p:cNvSpPr/>
          <p:nvPr/>
        </p:nvSpPr>
        <p:spPr>
          <a:xfrm>
            <a:off x="2249767" y="26396"/>
            <a:ext cx="59433" cy="599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48" name="bk object 448"/>
          <p:cNvSpPr/>
          <p:nvPr/>
        </p:nvSpPr>
        <p:spPr>
          <a:xfrm>
            <a:off x="2317015" y="26689"/>
            <a:ext cx="143845" cy="596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49" name="bk object 449"/>
          <p:cNvSpPr/>
          <p:nvPr/>
        </p:nvSpPr>
        <p:spPr>
          <a:xfrm>
            <a:off x="2466323" y="26502"/>
            <a:ext cx="58101" cy="5985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50" name="bk object 450"/>
          <p:cNvSpPr/>
          <p:nvPr/>
        </p:nvSpPr>
        <p:spPr>
          <a:xfrm>
            <a:off x="2530978" y="26716"/>
            <a:ext cx="62034" cy="5967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51" name="bk object 451"/>
          <p:cNvSpPr/>
          <p:nvPr/>
        </p:nvSpPr>
        <p:spPr>
          <a:xfrm>
            <a:off x="1260447" y="26582"/>
            <a:ext cx="43296" cy="28943"/>
          </a:xfrm>
          <a:custGeom>
            <a:avLst/>
            <a:gdLst/>
            <a:ahLst/>
            <a:cxnLst/>
            <a:rect l="l" t="t" r="r" b="b"/>
            <a:pathLst>
              <a:path w="151129" h="113664">
                <a:moveTo>
                  <a:pt x="150602" y="88164"/>
                </a:moveTo>
                <a:lnTo>
                  <a:pt x="55516" y="88164"/>
                </a:lnTo>
                <a:lnTo>
                  <a:pt x="78154" y="110781"/>
                </a:lnTo>
                <a:lnTo>
                  <a:pt x="79453" y="112143"/>
                </a:lnTo>
                <a:lnTo>
                  <a:pt x="80039" y="112666"/>
                </a:lnTo>
                <a:lnTo>
                  <a:pt x="80835" y="113085"/>
                </a:lnTo>
                <a:lnTo>
                  <a:pt x="149210" y="113085"/>
                </a:lnTo>
                <a:lnTo>
                  <a:pt x="150602" y="111619"/>
                </a:lnTo>
                <a:lnTo>
                  <a:pt x="150602" y="88164"/>
                </a:lnTo>
                <a:close/>
              </a:path>
              <a:path w="151129" h="113664">
                <a:moveTo>
                  <a:pt x="86657" y="0"/>
                </a:moveTo>
                <a:lnTo>
                  <a:pt x="52877" y="0"/>
                </a:lnTo>
                <a:lnTo>
                  <a:pt x="51474" y="1361"/>
                </a:lnTo>
                <a:lnTo>
                  <a:pt x="51474" y="48794"/>
                </a:lnTo>
                <a:lnTo>
                  <a:pt x="2073" y="75599"/>
                </a:lnTo>
                <a:lnTo>
                  <a:pt x="565" y="76437"/>
                </a:lnTo>
                <a:lnTo>
                  <a:pt x="0" y="78322"/>
                </a:lnTo>
                <a:lnTo>
                  <a:pt x="827" y="79892"/>
                </a:lnTo>
                <a:lnTo>
                  <a:pt x="15308" y="106488"/>
                </a:lnTo>
                <a:lnTo>
                  <a:pt x="16135" y="108059"/>
                </a:lnTo>
                <a:lnTo>
                  <a:pt x="18030" y="108583"/>
                </a:lnTo>
                <a:lnTo>
                  <a:pt x="55516" y="88164"/>
                </a:lnTo>
                <a:lnTo>
                  <a:pt x="150602" y="88164"/>
                </a:lnTo>
                <a:lnTo>
                  <a:pt x="150602" y="77903"/>
                </a:lnTo>
                <a:lnTo>
                  <a:pt x="149210" y="76437"/>
                </a:lnTo>
                <a:lnTo>
                  <a:pt x="95515" y="76437"/>
                </a:lnTo>
                <a:lnTo>
                  <a:pt x="89033" y="69945"/>
                </a:lnTo>
                <a:lnTo>
                  <a:pt x="149377" y="37171"/>
                </a:lnTo>
                <a:lnTo>
                  <a:pt x="149943" y="35286"/>
                </a:lnTo>
                <a:lnTo>
                  <a:pt x="149115" y="33716"/>
                </a:lnTo>
                <a:lnTo>
                  <a:pt x="146493" y="28899"/>
                </a:lnTo>
                <a:lnTo>
                  <a:pt x="88049" y="28899"/>
                </a:lnTo>
                <a:lnTo>
                  <a:pt x="88049" y="1361"/>
                </a:lnTo>
                <a:lnTo>
                  <a:pt x="86657" y="0"/>
                </a:lnTo>
                <a:close/>
              </a:path>
              <a:path w="151129" h="113664">
                <a:moveTo>
                  <a:pt x="131912" y="5026"/>
                </a:moveTo>
                <a:lnTo>
                  <a:pt x="88049" y="28899"/>
                </a:lnTo>
                <a:lnTo>
                  <a:pt x="146493" y="28899"/>
                </a:lnTo>
                <a:lnTo>
                  <a:pt x="134634" y="7120"/>
                </a:lnTo>
                <a:lnTo>
                  <a:pt x="133796" y="5549"/>
                </a:lnTo>
                <a:lnTo>
                  <a:pt x="131912" y="50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52" name="bk object 452"/>
          <p:cNvSpPr/>
          <p:nvPr/>
        </p:nvSpPr>
        <p:spPr>
          <a:xfrm>
            <a:off x="1235591" y="57537"/>
            <a:ext cx="68036" cy="28134"/>
          </a:xfrm>
          <a:custGeom>
            <a:avLst/>
            <a:gdLst/>
            <a:ahLst/>
            <a:cxnLst/>
            <a:rect l="l" t="t" r="r" b="b"/>
            <a:pathLst>
              <a:path w="237489" h="110489">
                <a:moveTo>
                  <a:pt x="151670" y="36543"/>
                </a:moveTo>
                <a:lnTo>
                  <a:pt x="99944" y="36543"/>
                </a:lnTo>
                <a:lnTo>
                  <a:pt x="62835" y="73715"/>
                </a:lnTo>
                <a:lnTo>
                  <a:pt x="83" y="73715"/>
                </a:lnTo>
                <a:lnTo>
                  <a:pt x="10" y="110258"/>
                </a:lnTo>
                <a:lnTo>
                  <a:pt x="77526" y="110258"/>
                </a:lnTo>
                <a:lnTo>
                  <a:pt x="78322" y="109944"/>
                </a:lnTo>
                <a:lnTo>
                  <a:pt x="78908" y="109316"/>
                </a:lnTo>
                <a:lnTo>
                  <a:pt x="80196" y="108059"/>
                </a:lnTo>
                <a:lnTo>
                  <a:pt x="85829" y="102405"/>
                </a:lnTo>
                <a:lnTo>
                  <a:pt x="86479" y="101777"/>
                </a:lnTo>
                <a:lnTo>
                  <a:pt x="151670" y="36543"/>
                </a:lnTo>
                <a:close/>
              </a:path>
              <a:path w="237489" h="110489">
                <a:moveTo>
                  <a:pt x="235971" y="0"/>
                </a:moveTo>
                <a:lnTo>
                  <a:pt x="1392" y="0"/>
                </a:lnTo>
                <a:lnTo>
                  <a:pt x="0" y="1361"/>
                </a:lnTo>
                <a:lnTo>
                  <a:pt x="0" y="56647"/>
                </a:lnTo>
                <a:lnTo>
                  <a:pt x="1392" y="58113"/>
                </a:lnTo>
                <a:lnTo>
                  <a:pt x="35182" y="58113"/>
                </a:lnTo>
                <a:lnTo>
                  <a:pt x="36585" y="56647"/>
                </a:lnTo>
                <a:lnTo>
                  <a:pt x="36585" y="38009"/>
                </a:lnTo>
                <a:lnTo>
                  <a:pt x="37977" y="36543"/>
                </a:lnTo>
                <a:lnTo>
                  <a:pt x="237364" y="36543"/>
                </a:lnTo>
                <a:lnTo>
                  <a:pt x="237364" y="1361"/>
                </a:lnTo>
                <a:lnTo>
                  <a:pt x="235971" y="0"/>
                </a:lnTo>
                <a:close/>
              </a:path>
              <a:path w="237489" h="110489">
                <a:moveTo>
                  <a:pt x="237364" y="36543"/>
                </a:moveTo>
                <a:lnTo>
                  <a:pt x="199397" y="36543"/>
                </a:lnTo>
                <a:lnTo>
                  <a:pt x="200789" y="38009"/>
                </a:lnTo>
                <a:lnTo>
                  <a:pt x="200789" y="56647"/>
                </a:lnTo>
                <a:lnTo>
                  <a:pt x="202192" y="58113"/>
                </a:lnTo>
                <a:lnTo>
                  <a:pt x="235971" y="58113"/>
                </a:lnTo>
                <a:lnTo>
                  <a:pt x="237364" y="56647"/>
                </a:lnTo>
                <a:lnTo>
                  <a:pt x="237364" y="365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53" name="bk object 453"/>
          <p:cNvSpPr/>
          <p:nvPr/>
        </p:nvSpPr>
        <p:spPr>
          <a:xfrm>
            <a:off x="1271606" y="71908"/>
            <a:ext cx="32017" cy="13744"/>
          </a:xfrm>
          <a:custGeom>
            <a:avLst/>
            <a:gdLst/>
            <a:ahLst/>
            <a:cxnLst/>
            <a:rect l="l" t="t" r="r" b="b"/>
            <a:pathLst>
              <a:path w="111760" h="53975">
                <a:moveTo>
                  <a:pt x="25863" y="0"/>
                </a:moveTo>
                <a:lnTo>
                  <a:pt x="23884" y="0"/>
                </a:lnTo>
                <a:lnTo>
                  <a:pt x="22669" y="1256"/>
                </a:lnTo>
                <a:lnTo>
                  <a:pt x="1225" y="22721"/>
                </a:lnTo>
                <a:lnTo>
                  <a:pt x="0" y="23978"/>
                </a:lnTo>
                <a:lnTo>
                  <a:pt x="0" y="25863"/>
                </a:lnTo>
                <a:lnTo>
                  <a:pt x="1225" y="27119"/>
                </a:lnTo>
                <a:lnTo>
                  <a:pt x="25695" y="51621"/>
                </a:lnTo>
                <a:lnTo>
                  <a:pt x="26993" y="52877"/>
                </a:lnTo>
                <a:lnTo>
                  <a:pt x="27569" y="53506"/>
                </a:lnTo>
                <a:lnTo>
                  <a:pt x="28365" y="53820"/>
                </a:lnTo>
                <a:lnTo>
                  <a:pt x="110258" y="53820"/>
                </a:lnTo>
                <a:lnTo>
                  <a:pt x="111651" y="52459"/>
                </a:lnTo>
                <a:lnTo>
                  <a:pt x="111651" y="18638"/>
                </a:lnTo>
                <a:lnTo>
                  <a:pt x="110258" y="17276"/>
                </a:lnTo>
                <a:lnTo>
                  <a:pt x="43056" y="17276"/>
                </a:lnTo>
                <a:lnTo>
                  <a:pt x="27088" y="1256"/>
                </a:lnTo>
                <a:lnTo>
                  <a:pt x="258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54" name="bk object 454"/>
          <p:cNvSpPr/>
          <p:nvPr/>
        </p:nvSpPr>
        <p:spPr>
          <a:xfrm>
            <a:off x="1310878" y="26582"/>
            <a:ext cx="68003" cy="5879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55" name="bk object 455"/>
          <p:cNvSpPr/>
          <p:nvPr/>
        </p:nvSpPr>
        <p:spPr>
          <a:xfrm>
            <a:off x="1235591" y="26582"/>
            <a:ext cx="29107" cy="28943"/>
          </a:xfrm>
          <a:custGeom>
            <a:avLst/>
            <a:gdLst/>
            <a:ahLst/>
            <a:cxnLst/>
            <a:rect l="l" t="t" r="r" b="b"/>
            <a:pathLst>
              <a:path w="101600" h="113664">
                <a:moveTo>
                  <a:pt x="75861" y="65338"/>
                </a:moveTo>
                <a:lnTo>
                  <a:pt x="39286" y="65338"/>
                </a:lnTo>
                <a:lnTo>
                  <a:pt x="39286" y="111619"/>
                </a:lnTo>
                <a:lnTo>
                  <a:pt x="40679" y="113085"/>
                </a:lnTo>
                <a:lnTo>
                  <a:pt x="74458" y="113085"/>
                </a:lnTo>
                <a:lnTo>
                  <a:pt x="75861" y="111619"/>
                </a:lnTo>
                <a:lnTo>
                  <a:pt x="75861" y="65338"/>
                </a:lnTo>
                <a:close/>
              </a:path>
              <a:path w="101600" h="113664">
                <a:moveTo>
                  <a:pt x="99892" y="0"/>
                </a:moveTo>
                <a:lnTo>
                  <a:pt x="53391" y="0"/>
                </a:lnTo>
                <a:lnTo>
                  <a:pt x="52595" y="314"/>
                </a:lnTo>
                <a:lnTo>
                  <a:pt x="52019" y="837"/>
                </a:lnTo>
                <a:lnTo>
                  <a:pt x="910" y="51935"/>
                </a:lnTo>
                <a:lnTo>
                  <a:pt x="324" y="52563"/>
                </a:lnTo>
                <a:lnTo>
                  <a:pt x="0" y="53296"/>
                </a:lnTo>
                <a:lnTo>
                  <a:pt x="0" y="99892"/>
                </a:lnTo>
                <a:lnTo>
                  <a:pt x="3361" y="101253"/>
                </a:lnTo>
                <a:lnTo>
                  <a:pt x="39286" y="65338"/>
                </a:lnTo>
                <a:lnTo>
                  <a:pt x="75861" y="65338"/>
                </a:lnTo>
                <a:lnTo>
                  <a:pt x="75861" y="28794"/>
                </a:lnTo>
                <a:lnTo>
                  <a:pt x="99316" y="5340"/>
                </a:lnTo>
                <a:lnTo>
                  <a:pt x="101284" y="3350"/>
                </a:lnTo>
                <a:lnTo>
                  <a:pt x="998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56" name="bk object 456"/>
          <p:cNvSpPr/>
          <p:nvPr/>
        </p:nvSpPr>
        <p:spPr>
          <a:xfrm>
            <a:off x="1419675" y="25813"/>
            <a:ext cx="41765" cy="6006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57" name="bk object 457"/>
          <p:cNvSpPr/>
          <p:nvPr/>
        </p:nvSpPr>
        <p:spPr>
          <a:xfrm>
            <a:off x="1468702" y="25809"/>
            <a:ext cx="41675" cy="6057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58" name="bk object 458"/>
          <p:cNvSpPr/>
          <p:nvPr/>
        </p:nvSpPr>
        <p:spPr>
          <a:xfrm>
            <a:off x="1518461" y="25813"/>
            <a:ext cx="41765" cy="6006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59" name="bk object 459"/>
          <p:cNvSpPr/>
          <p:nvPr/>
        </p:nvSpPr>
        <p:spPr>
          <a:xfrm>
            <a:off x="1567489" y="25809"/>
            <a:ext cx="41675" cy="6057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60" name="bk object 460"/>
          <p:cNvSpPr/>
          <p:nvPr/>
        </p:nvSpPr>
        <p:spPr>
          <a:xfrm>
            <a:off x="2633122" y="25813"/>
            <a:ext cx="41765" cy="6006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61" name="bk object 461"/>
          <p:cNvSpPr/>
          <p:nvPr/>
        </p:nvSpPr>
        <p:spPr>
          <a:xfrm>
            <a:off x="2682149" y="25809"/>
            <a:ext cx="41678" cy="6057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62" name="bk object 462"/>
          <p:cNvSpPr/>
          <p:nvPr/>
        </p:nvSpPr>
        <p:spPr>
          <a:xfrm>
            <a:off x="2731908" y="25813"/>
            <a:ext cx="41765" cy="6006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63" name="bk object 463"/>
          <p:cNvSpPr/>
          <p:nvPr/>
        </p:nvSpPr>
        <p:spPr>
          <a:xfrm>
            <a:off x="4127786" y="25813"/>
            <a:ext cx="41756" cy="6006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64" name="bk object 464"/>
          <p:cNvSpPr/>
          <p:nvPr/>
        </p:nvSpPr>
        <p:spPr>
          <a:xfrm>
            <a:off x="2780938" y="25809"/>
            <a:ext cx="41675" cy="6057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65" name="bk object 465"/>
          <p:cNvSpPr/>
          <p:nvPr/>
        </p:nvSpPr>
        <p:spPr>
          <a:xfrm>
            <a:off x="4176831" y="25809"/>
            <a:ext cx="41666" cy="6057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66" name="bk object 466"/>
          <p:cNvSpPr/>
          <p:nvPr/>
        </p:nvSpPr>
        <p:spPr>
          <a:xfrm>
            <a:off x="4275612" y="25809"/>
            <a:ext cx="41666" cy="6057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67" name="bk object 467"/>
          <p:cNvSpPr/>
          <p:nvPr/>
        </p:nvSpPr>
        <p:spPr>
          <a:xfrm>
            <a:off x="4226566" y="25813"/>
            <a:ext cx="41786" cy="6006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68" name="bk object 468"/>
          <p:cNvSpPr/>
          <p:nvPr/>
        </p:nvSpPr>
        <p:spPr>
          <a:xfrm>
            <a:off x="4769934" y="25813"/>
            <a:ext cx="41786" cy="6006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69" name="bk object 469"/>
          <p:cNvSpPr/>
          <p:nvPr/>
        </p:nvSpPr>
        <p:spPr>
          <a:xfrm>
            <a:off x="4818979" y="25809"/>
            <a:ext cx="41666" cy="6057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70" name="bk object 470"/>
          <p:cNvSpPr/>
          <p:nvPr/>
        </p:nvSpPr>
        <p:spPr>
          <a:xfrm>
            <a:off x="4868745" y="25813"/>
            <a:ext cx="41756" cy="6006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71" name="bk object 471"/>
          <p:cNvSpPr/>
          <p:nvPr/>
        </p:nvSpPr>
        <p:spPr>
          <a:xfrm>
            <a:off x="4917760" y="25809"/>
            <a:ext cx="41666" cy="60577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72" name="bk object 472"/>
          <p:cNvSpPr/>
          <p:nvPr/>
        </p:nvSpPr>
        <p:spPr>
          <a:xfrm>
            <a:off x="5294734" y="25813"/>
            <a:ext cx="41756" cy="6006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73" name="bk object 473"/>
          <p:cNvSpPr/>
          <p:nvPr/>
        </p:nvSpPr>
        <p:spPr>
          <a:xfrm>
            <a:off x="5343780" y="25809"/>
            <a:ext cx="41666" cy="60577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74" name="bk object 474"/>
          <p:cNvSpPr/>
          <p:nvPr/>
        </p:nvSpPr>
        <p:spPr>
          <a:xfrm>
            <a:off x="5393515" y="25813"/>
            <a:ext cx="41786" cy="60066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75" name="bk object 475"/>
          <p:cNvSpPr/>
          <p:nvPr/>
        </p:nvSpPr>
        <p:spPr>
          <a:xfrm>
            <a:off x="5442560" y="25809"/>
            <a:ext cx="41666" cy="60577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76" name="bk object 476"/>
          <p:cNvSpPr/>
          <p:nvPr/>
        </p:nvSpPr>
        <p:spPr>
          <a:xfrm>
            <a:off x="1005597" y="26049"/>
            <a:ext cx="41762" cy="6007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77" name="bk object 477"/>
          <p:cNvSpPr/>
          <p:nvPr/>
        </p:nvSpPr>
        <p:spPr>
          <a:xfrm>
            <a:off x="1054625" y="25809"/>
            <a:ext cx="41675" cy="60577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78" name="bk object 478"/>
          <p:cNvSpPr/>
          <p:nvPr/>
        </p:nvSpPr>
        <p:spPr>
          <a:xfrm>
            <a:off x="1104383" y="26049"/>
            <a:ext cx="41762" cy="6007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79" name="bk object 479"/>
          <p:cNvSpPr/>
          <p:nvPr/>
        </p:nvSpPr>
        <p:spPr>
          <a:xfrm>
            <a:off x="1153411" y="25809"/>
            <a:ext cx="41675" cy="60577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80" name="bk object 480"/>
          <p:cNvSpPr/>
          <p:nvPr/>
        </p:nvSpPr>
        <p:spPr>
          <a:xfrm>
            <a:off x="259369" y="26049"/>
            <a:ext cx="41766" cy="6007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81" name="bk object 481"/>
          <p:cNvSpPr/>
          <p:nvPr/>
        </p:nvSpPr>
        <p:spPr>
          <a:xfrm>
            <a:off x="308398" y="25809"/>
            <a:ext cx="41675" cy="60577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82" name="bk object 482"/>
          <p:cNvSpPr/>
          <p:nvPr/>
        </p:nvSpPr>
        <p:spPr>
          <a:xfrm>
            <a:off x="358157" y="26049"/>
            <a:ext cx="41765" cy="6007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83" name="bk object 483"/>
          <p:cNvSpPr/>
          <p:nvPr/>
        </p:nvSpPr>
        <p:spPr>
          <a:xfrm>
            <a:off x="407184" y="25809"/>
            <a:ext cx="41675" cy="60577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84" name="bk object 484"/>
          <p:cNvSpPr/>
          <p:nvPr/>
        </p:nvSpPr>
        <p:spPr>
          <a:xfrm>
            <a:off x="698645" y="29069"/>
            <a:ext cx="21284" cy="8084"/>
          </a:xfrm>
          <a:custGeom>
            <a:avLst/>
            <a:gdLst/>
            <a:ahLst/>
            <a:cxnLst/>
            <a:rect l="l" t="t" r="r" b="b"/>
            <a:pathLst>
              <a:path w="74294" h="31750">
                <a:moveTo>
                  <a:pt x="0" y="31597"/>
                </a:moveTo>
                <a:lnTo>
                  <a:pt x="74209" y="31597"/>
                </a:lnTo>
                <a:lnTo>
                  <a:pt x="74209" y="0"/>
                </a:lnTo>
                <a:lnTo>
                  <a:pt x="0" y="0"/>
                </a:lnTo>
                <a:lnTo>
                  <a:pt x="0" y="315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85" name="bk object 485"/>
          <p:cNvSpPr/>
          <p:nvPr/>
        </p:nvSpPr>
        <p:spPr>
          <a:xfrm>
            <a:off x="489070" y="27622"/>
            <a:ext cx="51391" cy="57883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86" name="bk object 486"/>
          <p:cNvSpPr/>
          <p:nvPr/>
        </p:nvSpPr>
        <p:spPr>
          <a:xfrm>
            <a:off x="719750" y="51119"/>
            <a:ext cx="0" cy="34602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464"/>
                </a:lnTo>
              </a:path>
            </a:pathLst>
          </a:custGeom>
          <a:ln w="235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87" name="bk object 487"/>
          <p:cNvSpPr/>
          <p:nvPr/>
        </p:nvSpPr>
        <p:spPr>
          <a:xfrm>
            <a:off x="695430" y="51119"/>
            <a:ext cx="6913" cy="34602"/>
          </a:xfrm>
          <a:custGeom>
            <a:avLst/>
            <a:gdLst/>
            <a:ahLst/>
            <a:cxnLst/>
            <a:rect l="l" t="t" r="r" b="b"/>
            <a:pathLst>
              <a:path w="24130" h="135890">
                <a:moveTo>
                  <a:pt x="0" y="135464"/>
                </a:moveTo>
                <a:lnTo>
                  <a:pt x="23512" y="135464"/>
                </a:lnTo>
                <a:lnTo>
                  <a:pt x="23512" y="0"/>
                </a:lnTo>
                <a:lnTo>
                  <a:pt x="0" y="0"/>
                </a:lnTo>
                <a:lnTo>
                  <a:pt x="0" y="1354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88" name="bk object 488"/>
          <p:cNvSpPr/>
          <p:nvPr/>
        </p:nvSpPr>
        <p:spPr>
          <a:xfrm>
            <a:off x="686929" y="49885"/>
            <a:ext cx="7822" cy="35734"/>
          </a:xfrm>
          <a:custGeom>
            <a:avLst/>
            <a:gdLst/>
            <a:ahLst/>
            <a:cxnLst/>
            <a:rect l="l" t="t" r="r" b="b"/>
            <a:pathLst>
              <a:path w="27305" h="140335">
                <a:moveTo>
                  <a:pt x="0" y="140309"/>
                </a:moveTo>
                <a:lnTo>
                  <a:pt x="26857" y="140309"/>
                </a:lnTo>
                <a:lnTo>
                  <a:pt x="26857" y="0"/>
                </a:lnTo>
                <a:lnTo>
                  <a:pt x="0" y="0"/>
                </a:lnTo>
                <a:lnTo>
                  <a:pt x="0" y="1403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89" name="bk object 489"/>
          <p:cNvSpPr/>
          <p:nvPr/>
        </p:nvSpPr>
        <p:spPr>
          <a:xfrm>
            <a:off x="671804" y="49885"/>
            <a:ext cx="0" cy="35734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309"/>
                </a:lnTo>
              </a:path>
            </a:pathLst>
          </a:custGeom>
          <a:ln w="271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90" name="bk object 490"/>
          <p:cNvSpPr/>
          <p:nvPr/>
        </p:nvSpPr>
        <p:spPr>
          <a:xfrm>
            <a:off x="681314" y="44179"/>
            <a:ext cx="0" cy="4155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2717"/>
                </a:lnTo>
              </a:path>
            </a:pathLst>
          </a:custGeom>
          <a:ln w="3374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91" name="bk object 491"/>
          <p:cNvSpPr/>
          <p:nvPr/>
        </p:nvSpPr>
        <p:spPr>
          <a:xfrm>
            <a:off x="669602" y="36128"/>
            <a:ext cx="23467" cy="8084"/>
          </a:xfrm>
          <a:custGeom>
            <a:avLst/>
            <a:gdLst/>
            <a:ahLst/>
            <a:cxnLst/>
            <a:rect l="l" t="t" r="r" b="b"/>
            <a:pathLst>
              <a:path w="81914" h="31750">
                <a:moveTo>
                  <a:pt x="81453" y="0"/>
                </a:moveTo>
                <a:lnTo>
                  <a:pt x="0" y="0"/>
                </a:lnTo>
                <a:lnTo>
                  <a:pt x="0" y="31622"/>
                </a:lnTo>
                <a:lnTo>
                  <a:pt x="81453" y="31622"/>
                </a:lnTo>
                <a:lnTo>
                  <a:pt x="814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92" name="bk object 492"/>
          <p:cNvSpPr/>
          <p:nvPr/>
        </p:nvSpPr>
        <p:spPr>
          <a:xfrm>
            <a:off x="676481" y="27436"/>
            <a:ext cx="9823" cy="8731"/>
          </a:xfrm>
          <a:custGeom>
            <a:avLst/>
            <a:gdLst/>
            <a:ahLst/>
            <a:cxnLst/>
            <a:rect l="l" t="t" r="r" b="b"/>
            <a:pathLst>
              <a:path w="34289" h="34289">
                <a:moveTo>
                  <a:pt x="33747" y="0"/>
                </a:moveTo>
                <a:lnTo>
                  <a:pt x="0" y="0"/>
                </a:lnTo>
                <a:lnTo>
                  <a:pt x="0" y="34135"/>
                </a:lnTo>
                <a:lnTo>
                  <a:pt x="33747" y="34135"/>
                </a:lnTo>
                <a:lnTo>
                  <a:pt x="337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93" name="bk object 493"/>
          <p:cNvSpPr/>
          <p:nvPr/>
        </p:nvSpPr>
        <p:spPr>
          <a:xfrm>
            <a:off x="607031" y="27542"/>
            <a:ext cx="55191" cy="5796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94" name="bk object 494"/>
          <p:cNvSpPr/>
          <p:nvPr/>
        </p:nvSpPr>
        <p:spPr>
          <a:xfrm>
            <a:off x="709274" y="48712"/>
            <a:ext cx="0" cy="37027"/>
          </a:xfrm>
          <a:custGeom>
            <a:avLst/>
            <a:gdLst/>
            <a:ahLst/>
            <a:cxnLst/>
            <a:rect l="l" t="t" r="r" b="b"/>
            <a:pathLst>
              <a:path h="145415">
                <a:moveTo>
                  <a:pt x="0" y="0"/>
                </a:moveTo>
                <a:lnTo>
                  <a:pt x="0" y="144917"/>
                </a:lnTo>
              </a:path>
            </a:pathLst>
          </a:custGeom>
          <a:ln w="3374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95" name="bk object 495"/>
          <p:cNvSpPr/>
          <p:nvPr/>
        </p:nvSpPr>
        <p:spPr>
          <a:xfrm>
            <a:off x="695430" y="44686"/>
            <a:ext cx="27833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0" y="0"/>
                </a:moveTo>
                <a:lnTo>
                  <a:pt x="96646" y="0"/>
                </a:lnTo>
              </a:path>
            </a:pathLst>
          </a:custGeom>
          <a:ln w="3162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96" name="bk object 496"/>
          <p:cNvSpPr/>
          <p:nvPr/>
        </p:nvSpPr>
        <p:spPr>
          <a:xfrm>
            <a:off x="546152" y="27515"/>
            <a:ext cx="55062" cy="5799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97" name="bk object 497"/>
          <p:cNvSpPr/>
          <p:nvPr/>
        </p:nvSpPr>
        <p:spPr>
          <a:xfrm>
            <a:off x="730988" y="26715"/>
            <a:ext cx="51391" cy="5799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98" name="bk object 498"/>
          <p:cNvSpPr/>
          <p:nvPr/>
        </p:nvSpPr>
        <p:spPr>
          <a:xfrm>
            <a:off x="789587" y="26582"/>
            <a:ext cx="55189" cy="58044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499" name="bk object 499"/>
          <p:cNvSpPr/>
          <p:nvPr/>
        </p:nvSpPr>
        <p:spPr>
          <a:xfrm>
            <a:off x="851985" y="26742"/>
            <a:ext cx="113038" cy="57883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00" name="bk object 500"/>
          <p:cNvSpPr/>
          <p:nvPr/>
        </p:nvSpPr>
        <p:spPr>
          <a:xfrm>
            <a:off x="4359094" y="25276"/>
            <a:ext cx="33472" cy="18271"/>
          </a:xfrm>
          <a:custGeom>
            <a:avLst/>
            <a:gdLst/>
            <a:ahLst/>
            <a:cxnLst/>
            <a:rect l="l" t="t" r="r" b="b"/>
            <a:pathLst>
              <a:path w="116840" h="71755">
                <a:moveTo>
                  <a:pt x="0" y="17905"/>
                </a:moveTo>
                <a:lnTo>
                  <a:pt x="0" y="71725"/>
                </a:lnTo>
                <a:lnTo>
                  <a:pt x="18009" y="71725"/>
                </a:lnTo>
                <a:lnTo>
                  <a:pt x="18009" y="35915"/>
                </a:lnTo>
                <a:lnTo>
                  <a:pt x="0" y="17905"/>
                </a:lnTo>
                <a:close/>
              </a:path>
              <a:path w="116840" h="71755">
                <a:moveTo>
                  <a:pt x="18009" y="0"/>
                </a:moveTo>
                <a:lnTo>
                  <a:pt x="0" y="0"/>
                </a:lnTo>
                <a:lnTo>
                  <a:pt x="0" y="9004"/>
                </a:lnTo>
                <a:lnTo>
                  <a:pt x="62825" y="71725"/>
                </a:lnTo>
                <a:lnTo>
                  <a:pt x="80730" y="71725"/>
                </a:lnTo>
                <a:lnTo>
                  <a:pt x="80730" y="62720"/>
                </a:lnTo>
                <a:lnTo>
                  <a:pt x="18009" y="0"/>
                </a:lnTo>
                <a:close/>
              </a:path>
              <a:path w="116840" h="71755">
                <a:moveTo>
                  <a:pt x="53820" y="0"/>
                </a:moveTo>
                <a:lnTo>
                  <a:pt x="35915" y="0"/>
                </a:lnTo>
                <a:lnTo>
                  <a:pt x="35915" y="9004"/>
                </a:lnTo>
                <a:lnTo>
                  <a:pt x="98635" y="71725"/>
                </a:lnTo>
                <a:lnTo>
                  <a:pt x="116540" y="71725"/>
                </a:lnTo>
                <a:lnTo>
                  <a:pt x="116540" y="62720"/>
                </a:lnTo>
                <a:lnTo>
                  <a:pt x="538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01" name="bk object 501"/>
          <p:cNvSpPr/>
          <p:nvPr/>
        </p:nvSpPr>
        <p:spPr>
          <a:xfrm>
            <a:off x="4394551" y="25276"/>
            <a:ext cx="23103" cy="18271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80625" y="0"/>
                </a:moveTo>
                <a:lnTo>
                  <a:pt x="8900" y="0"/>
                </a:lnTo>
                <a:lnTo>
                  <a:pt x="0" y="9004"/>
                </a:lnTo>
                <a:lnTo>
                  <a:pt x="0" y="71725"/>
                </a:lnTo>
                <a:lnTo>
                  <a:pt x="17905" y="53820"/>
                </a:lnTo>
                <a:lnTo>
                  <a:pt x="17905" y="18009"/>
                </a:lnTo>
                <a:lnTo>
                  <a:pt x="62720" y="18009"/>
                </a:lnTo>
                <a:lnTo>
                  <a:pt x="80625" y="0"/>
                </a:lnTo>
                <a:close/>
              </a:path>
              <a:path w="80644" h="71755">
                <a:moveTo>
                  <a:pt x="80625" y="9004"/>
                </a:moveTo>
                <a:lnTo>
                  <a:pt x="62720" y="26910"/>
                </a:lnTo>
                <a:lnTo>
                  <a:pt x="62720" y="53820"/>
                </a:lnTo>
                <a:lnTo>
                  <a:pt x="26805" y="53820"/>
                </a:lnTo>
                <a:lnTo>
                  <a:pt x="8900" y="71725"/>
                </a:lnTo>
                <a:lnTo>
                  <a:pt x="71620" y="71725"/>
                </a:lnTo>
                <a:lnTo>
                  <a:pt x="80625" y="62825"/>
                </a:lnTo>
                <a:lnTo>
                  <a:pt x="80625" y="90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02" name="bk object 502"/>
          <p:cNvSpPr/>
          <p:nvPr/>
        </p:nvSpPr>
        <p:spPr>
          <a:xfrm>
            <a:off x="4419688" y="25276"/>
            <a:ext cx="23285" cy="18271"/>
          </a:xfrm>
          <a:custGeom>
            <a:avLst/>
            <a:gdLst/>
            <a:ahLst/>
            <a:cxnLst/>
            <a:rect l="l" t="t" r="r" b="b"/>
            <a:pathLst>
              <a:path w="81280" h="71755">
                <a:moveTo>
                  <a:pt x="71830" y="18009"/>
                </a:moveTo>
                <a:lnTo>
                  <a:pt x="44815" y="18009"/>
                </a:lnTo>
                <a:lnTo>
                  <a:pt x="62720" y="35915"/>
                </a:lnTo>
                <a:lnTo>
                  <a:pt x="44815" y="53820"/>
                </a:lnTo>
                <a:lnTo>
                  <a:pt x="17905" y="53820"/>
                </a:lnTo>
                <a:lnTo>
                  <a:pt x="0" y="71725"/>
                </a:lnTo>
                <a:lnTo>
                  <a:pt x="53820" y="71725"/>
                </a:lnTo>
                <a:lnTo>
                  <a:pt x="80730" y="44815"/>
                </a:lnTo>
                <a:lnTo>
                  <a:pt x="80730" y="26910"/>
                </a:lnTo>
                <a:lnTo>
                  <a:pt x="71830" y="18009"/>
                </a:lnTo>
                <a:close/>
              </a:path>
              <a:path w="81280" h="71755">
                <a:moveTo>
                  <a:pt x="53820" y="0"/>
                </a:moveTo>
                <a:lnTo>
                  <a:pt x="0" y="0"/>
                </a:lnTo>
                <a:lnTo>
                  <a:pt x="0" y="62825"/>
                </a:lnTo>
                <a:lnTo>
                  <a:pt x="17905" y="44815"/>
                </a:lnTo>
                <a:lnTo>
                  <a:pt x="17905" y="18009"/>
                </a:lnTo>
                <a:lnTo>
                  <a:pt x="71830" y="18009"/>
                </a:lnTo>
                <a:lnTo>
                  <a:pt x="538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03" name="bk object 503"/>
          <p:cNvSpPr/>
          <p:nvPr/>
        </p:nvSpPr>
        <p:spPr>
          <a:xfrm>
            <a:off x="4444856" y="25276"/>
            <a:ext cx="23103" cy="18271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17905" y="0"/>
                </a:moveTo>
                <a:lnTo>
                  <a:pt x="0" y="0"/>
                </a:lnTo>
                <a:lnTo>
                  <a:pt x="0" y="9004"/>
                </a:lnTo>
                <a:lnTo>
                  <a:pt x="26910" y="35915"/>
                </a:lnTo>
                <a:lnTo>
                  <a:pt x="0" y="62825"/>
                </a:lnTo>
                <a:lnTo>
                  <a:pt x="0" y="71725"/>
                </a:lnTo>
                <a:lnTo>
                  <a:pt x="80625" y="71725"/>
                </a:lnTo>
                <a:lnTo>
                  <a:pt x="80625" y="62825"/>
                </a:lnTo>
                <a:lnTo>
                  <a:pt x="71725" y="53820"/>
                </a:lnTo>
                <a:lnTo>
                  <a:pt x="35810" y="53820"/>
                </a:lnTo>
                <a:lnTo>
                  <a:pt x="44815" y="44815"/>
                </a:lnTo>
                <a:lnTo>
                  <a:pt x="71725" y="44815"/>
                </a:lnTo>
                <a:lnTo>
                  <a:pt x="71725" y="26910"/>
                </a:lnTo>
                <a:lnTo>
                  <a:pt x="44815" y="26910"/>
                </a:lnTo>
                <a:lnTo>
                  <a:pt x="17905" y="0"/>
                </a:lnTo>
                <a:close/>
              </a:path>
              <a:path w="80644" h="71755">
                <a:moveTo>
                  <a:pt x="80625" y="0"/>
                </a:moveTo>
                <a:lnTo>
                  <a:pt x="26910" y="0"/>
                </a:lnTo>
                <a:lnTo>
                  <a:pt x="44815" y="18009"/>
                </a:lnTo>
                <a:lnTo>
                  <a:pt x="71725" y="18009"/>
                </a:lnTo>
                <a:lnTo>
                  <a:pt x="80625" y="9004"/>
                </a:lnTo>
                <a:lnTo>
                  <a:pt x="80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04" name="bk object 504"/>
          <p:cNvSpPr/>
          <p:nvPr/>
        </p:nvSpPr>
        <p:spPr>
          <a:xfrm>
            <a:off x="4469993" y="25276"/>
            <a:ext cx="23285" cy="18271"/>
          </a:xfrm>
          <a:custGeom>
            <a:avLst/>
            <a:gdLst/>
            <a:ahLst/>
            <a:cxnLst/>
            <a:rect l="l" t="t" r="r" b="b"/>
            <a:pathLst>
              <a:path w="81280" h="71755">
                <a:moveTo>
                  <a:pt x="0" y="0"/>
                </a:moveTo>
                <a:lnTo>
                  <a:pt x="0" y="71725"/>
                </a:lnTo>
                <a:lnTo>
                  <a:pt x="18009" y="71725"/>
                </a:lnTo>
                <a:lnTo>
                  <a:pt x="18009" y="18009"/>
                </a:lnTo>
                <a:lnTo>
                  <a:pt x="0" y="0"/>
                </a:lnTo>
                <a:close/>
              </a:path>
              <a:path w="81280" h="71755">
                <a:moveTo>
                  <a:pt x="80730" y="0"/>
                </a:moveTo>
                <a:lnTo>
                  <a:pt x="9004" y="0"/>
                </a:lnTo>
                <a:lnTo>
                  <a:pt x="26910" y="18009"/>
                </a:lnTo>
                <a:lnTo>
                  <a:pt x="53820" y="18009"/>
                </a:lnTo>
                <a:lnTo>
                  <a:pt x="44815" y="26910"/>
                </a:lnTo>
                <a:lnTo>
                  <a:pt x="26910" y="26910"/>
                </a:lnTo>
                <a:lnTo>
                  <a:pt x="26910" y="44815"/>
                </a:lnTo>
                <a:lnTo>
                  <a:pt x="35915" y="44815"/>
                </a:lnTo>
                <a:lnTo>
                  <a:pt x="62825" y="71725"/>
                </a:lnTo>
                <a:lnTo>
                  <a:pt x="80730" y="71725"/>
                </a:lnTo>
                <a:lnTo>
                  <a:pt x="80730" y="62825"/>
                </a:lnTo>
                <a:lnTo>
                  <a:pt x="58322" y="40417"/>
                </a:lnTo>
                <a:lnTo>
                  <a:pt x="60521" y="38114"/>
                </a:lnTo>
                <a:lnTo>
                  <a:pt x="62720" y="35915"/>
                </a:lnTo>
                <a:lnTo>
                  <a:pt x="80730" y="18009"/>
                </a:lnTo>
                <a:lnTo>
                  <a:pt x="807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05" name="bk object 505"/>
          <p:cNvSpPr/>
          <p:nvPr/>
        </p:nvSpPr>
        <p:spPr>
          <a:xfrm>
            <a:off x="4495161" y="25276"/>
            <a:ext cx="23103" cy="18271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0" y="18009"/>
                </a:moveTo>
                <a:lnTo>
                  <a:pt x="0" y="71725"/>
                </a:lnTo>
                <a:lnTo>
                  <a:pt x="17905" y="71725"/>
                </a:lnTo>
                <a:lnTo>
                  <a:pt x="17905" y="35915"/>
                </a:lnTo>
                <a:lnTo>
                  <a:pt x="0" y="18009"/>
                </a:lnTo>
                <a:close/>
              </a:path>
              <a:path w="80644" h="71755">
                <a:moveTo>
                  <a:pt x="17905" y="0"/>
                </a:moveTo>
                <a:lnTo>
                  <a:pt x="0" y="0"/>
                </a:lnTo>
                <a:lnTo>
                  <a:pt x="0" y="9004"/>
                </a:lnTo>
                <a:lnTo>
                  <a:pt x="62720" y="71725"/>
                </a:lnTo>
                <a:lnTo>
                  <a:pt x="80625" y="71725"/>
                </a:lnTo>
                <a:lnTo>
                  <a:pt x="80625" y="44815"/>
                </a:lnTo>
                <a:lnTo>
                  <a:pt x="62720" y="44815"/>
                </a:lnTo>
                <a:lnTo>
                  <a:pt x="17905" y="0"/>
                </a:lnTo>
                <a:close/>
              </a:path>
              <a:path w="80644" h="71755">
                <a:moveTo>
                  <a:pt x="80625" y="0"/>
                </a:moveTo>
                <a:lnTo>
                  <a:pt x="62720" y="0"/>
                </a:lnTo>
                <a:lnTo>
                  <a:pt x="62720" y="44815"/>
                </a:lnTo>
                <a:lnTo>
                  <a:pt x="80625" y="44815"/>
                </a:lnTo>
                <a:lnTo>
                  <a:pt x="80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06" name="bk object 506"/>
          <p:cNvSpPr/>
          <p:nvPr/>
        </p:nvSpPr>
        <p:spPr>
          <a:xfrm>
            <a:off x="4520329" y="25276"/>
            <a:ext cx="23103" cy="18271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17905" y="0"/>
                </a:moveTo>
                <a:lnTo>
                  <a:pt x="0" y="0"/>
                </a:lnTo>
                <a:lnTo>
                  <a:pt x="0" y="71725"/>
                </a:lnTo>
                <a:lnTo>
                  <a:pt x="17905" y="53820"/>
                </a:lnTo>
                <a:lnTo>
                  <a:pt x="17905" y="0"/>
                </a:lnTo>
                <a:close/>
              </a:path>
              <a:path w="80644" h="71755">
                <a:moveTo>
                  <a:pt x="71620" y="53820"/>
                </a:moveTo>
                <a:lnTo>
                  <a:pt x="26805" y="53820"/>
                </a:lnTo>
                <a:lnTo>
                  <a:pt x="8900" y="71725"/>
                </a:lnTo>
                <a:lnTo>
                  <a:pt x="80625" y="71725"/>
                </a:lnTo>
                <a:lnTo>
                  <a:pt x="80625" y="62825"/>
                </a:lnTo>
                <a:lnTo>
                  <a:pt x="71620" y="538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07" name="bk object 507"/>
          <p:cNvSpPr/>
          <p:nvPr/>
        </p:nvSpPr>
        <p:spPr>
          <a:xfrm>
            <a:off x="4545466" y="25276"/>
            <a:ext cx="23285" cy="18271"/>
          </a:xfrm>
          <a:custGeom>
            <a:avLst/>
            <a:gdLst/>
            <a:ahLst/>
            <a:cxnLst/>
            <a:rect l="l" t="t" r="r" b="b"/>
            <a:pathLst>
              <a:path w="81280" h="71755">
                <a:moveTo>
                  <a:pt x="18009" y="0"/>
                </a:moveTo>
                <a:lnTo>
                  <a:pt x="0" y="0"/>
                </a:lnTo>
                <a:lnTo>
                  <a:pt x="0" y="71725"/>
                </a:lnTo>
                <a:lnTo>
                  <a:pt x="18009" y="71725"/>
                </a:lnTo>
                <a:lnTo>
                  <a:pt x="18009" y="62720"/>
                </a:lnTo>
                <a:lnTo>
                  <a:pt x="44815" y="62720"/>
                </a:lnTo>
                <a:lnTo>
                  <a:pt x="26910" y="44815"/>
                </a:lnTo>
                <a:lnTo>
                  <a:pt x="18009" y="44815"/>
                </a:lnTo>
                <a:lnTo>
                  <a:pt x="18009" y="26910"/>
                </a:lnTo>
                <a:lnTo>
                  <a:pt x="44920" y="26910"/>
                </a:lnTo>
                <a:lnTo>
                  <a:pt x="18009" y="0"/>
                </a:lnTo>
                <a:close/>
              </a:path>
              <a:path w="81280" h="71755">
                <a:moveTo>
                  <a:pt x="44920" y="26910"/>
                </a:moveTo>
                <a:lnTo>
                  <a:pt x="18009" y="26910"/>
                </a:lnTo>
                <a:lnTo>
                  <a:pt x="62825" y="71725"/>
                </a:lnTo>
                <a:lnTo>
                  <a:pt x="80730" y="71725"/>
                </a:lnTo>
                <a:lnTo>
                  <a:pt x="80730" y="62720"/>
                </a:lnTo>
                <a:lnTo>
                  <a:pt x="44920" y="269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08" name="bk object 508"/>
          <p:cNvSpPr/>
          <p:nvPr/>
        </p:nvSpPr>
        <p:spPr>
          <a:xfrm>
            <a:off x="4570634" y="25276"/>
            <a:ext cx="23103" cy="18271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0" y="18009"/>
                </a:moveTo>
                <a:lnTo>
                  <a:pt x="0" y="71725"/>
                </a:lnTo>
                <a:lnTo>
                  <a:pt x="17905" y="71725"/>
                </a:lnTo>
                <a:lnTo>
                  <a:pt x="17905" y="35915"/>
                </a:lnTo>
                <a:lnTo>
                  <a:pt x="0" y="18009"/>
                </a:lnTo>
                <a:close/>
              </a:path>
              <a:path w="80644" h="71755">
                <a:moveTo>
                  <a:pt x="17905" y="0"/>
                </a:moveTo>
                <a:lnTo>
                  <a:pt x="0" y="0"/>
                </a:lnTo>
                <a:lnTo>
                  <a:pt x="0" y="9004"/>
                </a:lnTo>
                <a:lnTo>
                  <a:pt x="62720" y="71725"/>
                </a:lnTo>
                <a:lnTo>
                  <a:pt x="80625" y="71725"/>
                </a:lnTo>
                <a:lnTo>
                  <a:pt x="80625" y="44815"/>
                </a:lnTo>
                <a:lnTo>
                  <a:pt x="62720" y="44815"/>
                </a:lnTo>
                <a:lnTo>
                  <a:pt x="17905" y="0"/>
                </a:lnTo>
                <a:close/>
              </a:path>
              <a:path w="80644" h="71755">
                <a:moveTo>
                  <a:pt x="80625" y="0"/>
                </a:moveTo>
                <a:lnTo>
                  <a:pt x="62720" y="0"/>
                </a:lnTo>
                <a:lnTo>
                  <a:pt x="62720" y="44815"/>
                </a:lnTo>
                <a:lnTo>
                  <a:pt x="80625" y="44815"/>
                </a:lnTo>
                <a:lnTo>
                  <a:pt x="80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09" name="bk object 509"/>
          <p:cNvSpPr/>
          <p:nvPr/>
        </p:nvSpPr>
        <p:spPr>
          <a:xfrm>
            <a:off x="4595802" y="25276"/>
            <a:ext cx="23103" cy="18271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71725" y="18009"/>
                </a:moveTo>
                <a:lnTo>
                  <a:pt x="44710" y="18009"/>
                </a:lnTo>
                <a:lnTo>
                  <a:pt x="62720" y="35915"/>
                </a:lnTo>
                <a:lnTo>
                  <a:pt x="44710" y="53820"/>
                </a:lnTo>
                <a:lnTo>
                  <a:pt x="17905" y="53820"/>
                </a:lnTo>
                <a:lnTo>
                  <a:pt x="0" y="71725"/>
                </a:lnTo>
                <a:lnTo>
                  <a:pt x="53715" y="71725"/>
                </a:lnTo>
                <a:lnTo>
                  <a:pt x="80625" y="44815"/>
                </a:lnTo>
                <a:lnTo>
                  <a:pt x="80625" y="26910"/>
                </a:lnTo>
                <a:lnTo>
                  <a:pt x="71725" y="18009"/>
                </a:lnTo>
                <a:close/>
              </a:path>
              <a:path w="80644" h="71755">
                <a:moveTo>
                  <a:pt x="53715" y="0"/>
                </a:moveTo>
                <a:lnTo>
                  <a:pt x="0" y="0"/>
                </a:lnTo>
                <a:lnTo>
                  <a:pt x="0" y="62825"/>
                </a:lnTo>
                <a:lnTo>
                  <a:pt x="17905" y="44815"/>
                </a:lnTo>
                <a:lnTo>
                  <a:pt x="17905" y="18009"/>
                </a:lnTo>
                <a:lnTo>
                  <a:pt x="71725" y="18009"/>
                </a:lnTo>
                <a:lnTo>
                  <a:pt x="537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10" name="bk object 510"/>
          <p:cNvSpPr/>
          <p:nvPr/>
        </p:nvSpPr>
        <p:spPr>
          <a:xfrm>
            <a:off x="4620938" y="25276"/>
            <a:ext cx="33472" cy="18271"/>
          </a:xfrm>
          <a:custGeom>
            <a:avLst/>
            <a:gdLst/>
            <a:ahLst/>
            <a:cxnLst/>
            <a:rect l="l" t="t" r="r" b="b"/>
            <a:pathLst>
              <a:path w="116840" h="71755">
                <a:moveTo>
                  <a:pt x="80730" y="0"/>
                </a:moveTo>
                <a:lnTo>
                  <a:pt x="62720" y="0"/>
                </a:lnTo>
                <a:lnTo>
                  <a:pt x="0" y="62825"/>
                </a:lnTo>
                <a:lnTo>
                  <a:pt x="0" y="71725"/>
                </a:lnTo>
                <a:lnTo>
                  <a:pt x="17905" y="71725"/>
                </a:lnTo>
                <a:lnTo>
                  <a:pt x="80730" y="9004"/>
                </a:lnTo>
                <a:lnTo>
                  <a:pt x="80730" y="0"/>
                </a:lnTo>
                <a:close/>
              </a:path>
              <a:path w="116840" h="71755">
                <a:moveTo>
                  <a:pt x="116540" y="0"/>
                </a:moveTo>
                <a:lnTo>
                  <a:pt x="98635" y="0"/>
                </a:lnTo>
                <a:lnTo>
                  <a:pt x="35915" y="62825"/>
                </a:lnTo>
                <a:lnTo>
                  <a:pt x="35915" y="71725"/>
                </a:lnTo>
                <a:lnTo>
                  <a:pt x="53820" y="71725"/>
                </a:lnTo>
                <a:lnTo>
                  <a:pt x="116540" y="9004"/>
                </a:lnTo>
                <a:lnTo>
                  <a:pt x="116540" y="0"/>
                </a:lnTo>
                <a:close/>
              </a:path>
              <a:path w="116840" h="71755">
                <a:moveTo>
                  <a:pt x="116540" y="18009"/>
                </a:moveTo>
                <a:lnTo>
                  <a:pt x="98635" y="35915"/>
                </a:lnTo>
                <a:lnTo>
                  <a:pt x="98635" y="71725"/>
                </a:lnTo>
                <a:lnTo>
                  <a:pt x="116540" y="71725"/>
                </a:lnTo>
                <a:lnTo>
                  <a:pt x="116540" y="180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11" name="bk object 511"/>
          <p:cNvSpPr/>
          <p:nvPr/>
        </p:nvSpPr>
        <p:spPr>
          <a:xfrm>
            <a:off x="4656365" y="25276"/>
            <a:ext cx="23285" cy="18271"/>
          </a:xfrm>
          <a:custGeom>
            <a:avLst/>
            <a:gdLst/>
            <a:ahLst/>
            <a:cxnLst/>
            <a:rect l="l" t="t" r="r" b="b"/>
            <a:pathLst>
              <a:path w="81280" h="71755">
                <a:moveTo>
                  <a:pt x="17905" y="0"/>
                </a:moveTo>
                <a:lnTo>
                  <a:pt x="0" y="0"/>
                </a:lnTo>
                <a:lnTo>
                  <a:pt x="0" y="71725"/>
                </a:lnTo>
                <a:lnTo>
                  <a:pt x="17905" y="71725"/>
                </a:lnTo>
                <a:lnTo>
                  <a:pt x="17905" y="62720"/>
                </a:lnTo>
                <a:lnTo>
                  <a:pt x="44815" y="62720"/>
                </a:lnTo>
                <a:lnTo>
                  <a:pt x="26910" y="44815"/>
                </a:lnTo>
                <a:lnTo>
                  <a:pt x="17905" y="44815"/>
                </a:lnTo>
                <a:lnTo>
                  <a:pt x="17905" y="26910"/>
                </a:lnTo>
                <a:lnTo>
                  <a:pt x="44860" y="26910"/>
                </a:lnTo>
                <a:lnTo>
                  <a:pt x="17905" y="0"/>
                </a:lnTo>
                <a:close/>
              </a:path>
              <a:path w="81280" h="71755">
                <a:moveTo>
                  <a:pt x="44860" y="26910"/>
                </a:moveTo>
                <a:lnTo>
                  <a:pt x="17905" y="26910"/>
                </a:lnTo>
                <a:lnTo>
                  <a:pt x="62720" y="71725"/>
                </a:lnTo>
                <a:lnTo>
                  <a:pt x="80730" y="71725"/>
                </a:lnTo>
                <a:lnTo>
                  <a:pt x="80730" y="62720"/>
                </a:lnTo>
                <a:lnTo>
                  <a:pt x="44860" y="269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12" name="bk object 512"/>
          <p:cNvSpPr/>
          <p:nvPr/>
        </p:nvSpPr>
        <p:spPr>
          <a:xfrm>
            <a:off x="4681533" y="25276"/>
            <a:ext cx="23103" cy="18271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0" y="0"/>
                </a:moveTo>
                <a:lnTo>
                  <a:pt x="0" y="71725"/>
                </a:lnTo>
                <a:lnTo>
                  <a:pt x="17905" y="71725"/>
                </a:lnTo>
                <a:lnTo>
                  <a:pt x="17905" y="18009"/>
                </a:lnTo>
                <a:lnTo>
                  <a:pt x="0" y="0"/>
                </a:lnTo>
                <a:close/>
              </a:path>
              <a:path w="80644" h="71755">
                <a:moveTo>
                  <a:pt x="80625" y="0"/>
                </a:moveTo>
                <a:lnTo>
                  <a:pt x="8900" y="0"/>
                </a:lnTo>
                <a:lnTo>
                  <a:pt x="26910" y="18009"/>
                </a:lnTo>
                <a:lnTo>
                  <a:pt x="53715" y="18009"/>
                </a:lnTo>
                <a:lnTo>
                  <a:pt x="44815" y="26910"/>
                </a:lnTo>
                <a:lnTo>
                  <a:pt x="26910" y="26910"/>
                </a:lnTo>
                <a:lnTo>
                  <a:pt x="26910" y="44815"/>
                </a:lnTo>
                <a:lnTo>
                  <a:pt x="35810" y="44815"/>
                </a:lnTo>
                <a:lnTo>
                  <a:pt x="62720" y="71725"/>
                </a:lnTo>
                <a:lnTo>
                  <a:pt x="80625" y="71725"/>
                </a:lnTo>
                <a:lnTo>
                  <a:pt x="80625" y="62825"/>
                </a:lnTo>
                <a:lnTo>
                  <a:pt x="58218" y="40417"/>
                </a:lnTo>
                <a:lnTo>
                  <a:pt x="60417" y="38114"/>
                </a:lnTo>
                <a:lnTo>
                  <a:pt x="62615" y="35915"/>
                </a:lnTo>
                <a:lnTo>
                  <a:pt x="80625" y="18009"/>
                </a:lnTo>
                <a:lnTo>
                  <a:pt x="80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13" name="bk object 513"/>
          <p:cNvSpPr/>
          <p:nvPr/>
        </p:nvSpPr>
        <p:spPr>
          <a:xfrm>
            <a:off x="4706670" y="25276"/>
            <a:ext cx="23285" cy="18271"/>
          </a:xfrm>
          <a:custGeom>
            <a:avLst/>
            <a:gdLst/>
            <a:ahLst/>
            <a:cxnLst/>
            <a:rect l="l" t="t" r="r" b="b"/>
            <a:pathLst>
              <a:path w="81280" h="71755">
                <a:moveTo>
                  <a:pt x="80730" y="0"/>
                </a:moveTo>
                <a:lnTo>
                  <a:pt x="62825" y="0"/>
                </a:lnTo>
                <a:lnTo>
                  <a:pt x="26910" y="35915"/>
                </a:lnTo>
                <a:lnTo>
                  <a:pt x="62825" y="71725"/>
                </a:lnTo>
                <a:lnTo>
                  <a:pt x="80730" y="71725"/>
                </a:lnTo>
                <a:lnTo>
                  <a:pt x="80730" y="62825"/>
                </a:lnTo>
                <a:lnTo>
                  <a:pt x="53820" y="35915"/>
                </a:lnTo>
                <a:lnTo>
                  <a:pt x="80730" y="9004"/>
                </a:lnTo>
                <a:lnTo>
                  <a:pt x="80730" y="0"/>
                </a:lnTo>
                <a:close/>
              </a:path>
              <a:path w="81280" h="71755">
                <a:moveTo>
                  <a:pt x="18009" y="0"/>
                </a:moveTo>
                <a:lnTo>
                  <a:pt x="0" y="0"/>
                </a:lnTo>
                <a:lnTo>
                  <a:pt x="0" y="71725"/>
                </a:lnTo>
                <a:lnTo>
                  <a:pt x="18009" y="71725"/>
                </a:lnTo>
                <a:lnTo>
                  <a:pt x="180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14" name="bk object 514"/>
          <p:cNvSpPr/>
          <p:nvPr/>
        </p:nvSpPr>
        <p:spPr>
          <a:xfrm>
            <a:off x="4359123" y="48712"/>
            <a:ext cx="48325" cy="38181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15" name="bk object 515"/>
          <p:cNvSpPr/>
          <p:nvPr/>
        </p:nvSpPr>
        <p:spPr>
          <a:xfrm>
            <a:off x="4411319" y="48712"/>
            <a:ext cx="103692" cy="38321"/>
          </a:xfrm>
          <a:custGeom>
            <a:avLst/>
            <a:gdLst/>
            <a:ahLst/>
            <a:cxnLst/>
            <a:rect l="l" t="t" r="r" b="b"/>
            <a:pathLst>
              <a:path w="361950" h="150495">
                <a:moveTo>
                  <a:pt x="361664" y="0"/>
                </a:moveTo>
                <a:lnTo>
                  <a:pt x="131200" y="0"/>
                </a:lnTo>
                <a:lnTo>
                  <a:pt x="0" y="131200"/>
                </a:lnTo>
                <a:lnTo>
                  <a:pt x="0" y="149943"/>
                </a:lnTo>
                <a:lnTo>
                  <a:pt x="230464" y="149943"/>
                </a:lnTo>
                <a:lnTo>
                  <a:pt x="324178" y="56228"/>
                </a:lnTo>
                <a:lnTo>
                  <a:pt x="361664" y="56228"/>
                </a:lnTo>
                <a:lnTo>
                  <a:pt x="361664" y="0"/>
                </a:lnTo>
                <a:close/>
              </a:path>
              <a:path w="361950" h="150495">
                <a:moveTo>
                  <a:pt x="361664" y="56228"/>
                </a:moveTo>
                <a:lnTo>
                  <a:pt x="324178" y="56228"/>
                </a:lnTo>
                <a:lnTo>
                  <a:pt x="324178" y="93714"/>
                </a:lnTo>
                <a:lnTo>
                  <a:pt x="305435" y="93714"/>
                </a:lnTo>
                <a:lnTo>
                  <a:pt x="267949" y="131200"/>
                </a:lnTo>
                <a:lnTo>
                  <a:pt x="324178" y="131200"/>
                </a:lnTo>
                <a:lnTo>
                  <a:pt x="324178" y="149943"/>
                </a:lnTo>
                <a:lnTo>
                  <a:pt x="361664" y="149943"/>
                </a:lnTo>
                <a:lnTo>
                  <a:pt x="361664" y="562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16" name="bk object 516"/>
          <p:cNvSpPr/>
          <p:nvPr/>
        </p:nvSpPr>
        <p:spPr>
          <a:xfrm>
            <a:off x="4518798" y="48712"/>
            <a:ext cx="48325" cy="38181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17" name="bk object 517"/>
          <p:cNvSpPr/>
          <p:nvPr/>
        </p:nvSpPr>
        <p:spPr>
          <a:xfrm>
            <a:off x="4576273" y="48712"/>
            <a:ext cx="48389" cy="38321"/>
          </a:xfrm>
          <a:custGeom>
            <a:avLst/>
            <a:gdLst/>
            <a:ahLst/>
            <a:cxnLst/>
            <a:rect l="l" t="t" r="r" b="b"/>
            <a:pathLst>
              <a:path w="168909" h="150495">
                <a:moveTo>
                  <a:pt x="131200" y="0"/>
                </a:moveTo>
                <a:lnTo>
                  <a:pt x="0" y="0"/>
                </a:lnTo>
                <a:lnTo>
                  <a:pt x="0" y="149943"/>
                </a:lnTo>
                <a:lnTo>
                  <a:pt x="37485" y="112457"/>
                </a:lnTo>
                <a:lnTo>
                  <a:pt x="37485" y="93714"/>
                </a:lnTo>
                <a:lnTo>
                  <a:pt x="149995" y="93714"/>
                </a:lnTo>
                <a:lnTo>
                  <a:pt x="131200" y="74971"/>
                </a:lnTo>
                <a:lnTo>
                  <a:pt x="149995" y="56228"/>
                </a:lnTo>
                <a:lnTo>
                  <a:pt x="37485" y="56228"/>
                </a:lnTo>
                <a:lnTo>
                  <a:pt x="37485" y="37485"/>
                </a:lnTo>
                <a:lnTo>
                  <a:pt x="93714" y="37485"/>
                </a:lnTo>
                <a:lnTo>
                  <a:pt x="131200" y="0"/>
                </a:lnTo>
                <a:close/>
              </a:path>
              <a:path w="168909" h="150495">
                <a:moveTo>
                  <a:pt x="149995" y="93714"/>
                </a:moveTo>
                <a:lnTo>
                  <a:pt x="93714" y="93714"/>
                </a:lnTo>
                <a:lnTo>
                  <a:pt x="112457" y="112457"/>
                </a:lnTo>
                <a:lnTo>
                  <a:pt x="56228" y="112457"/>
                </a:lnTo>
                <a:lnTo>
                  <a:pt x="18742" y="149943"/>
                </a:lnTo>
                <a:lnTo>
                  <a:pt x="168790" y="149943"/>
                </a:lnTo>
                <a:lnTo>
                  <a:pt x="168790" y="112457"/>
                </a:lnTo>
                <a:lnTo>
                  <a:pt x="149995" y="93714"/>
                </a:lnTo>
                <a:close/>
              </a:path>
              <a:path w="168909" h="150495">
                <a:moveTo>
                  <a:pt x="168790" y="0"/>
                </a:moveTo>
                <a:lnTo>
                  <a:pt x="149943" y="0"/>
                </a:lnTo>
                <a:lnTo>
                  <a:pt x="93714" y="56228"/>
                </a:lnTo>
                <a:lnTo>
                  <a:pt x="149995" y="56228"/>
                </a:lnTo>
                <a:lnTo>
                  <a:pt x="168790" y="37485"/>
                </a:lnTo>
                <a:lnTo>
                  <a:pt x="1687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18" name="bk object 518"/>
          <p:cNvSpPr/>
          <p:nvPr/>
        </p:nvSpPr>
        <p:spPr>
          <a:xfrm>
            <a:off x="4628468" y="48712"/>
            <a:ext cx="48389" cy="38321"/>
          </a:xfrm>
          <a:custGeom>
            <a:avLst/>
            <a:gdLst/>
            <a:ahLst/>
            <a:cxnLst/>
            <a:rect l="l" t="t" r="r" b="b"/>
            <a:pathLst>
              <a:path w="168909" h="150495">
                <a:moveTo>
                  <a:pt x="168790" y="0"/>
                </a:moveTo>
                <a:lnTo>
                  <a:pt x="18742" y="0"/>
                </a:lnTo>
                <a:lnTo>
                  <a:pt x="0" y="18742"/>
                </a:lnTo>
                <a:lnTo>
                  <a:pt x="0" y="149943"/>
                </a:lnTo>
                <a:lnTo>
                  <a:pt x="37485" y="112457"/>
                </a:lnTo>
                <a:lnTo>
                  <a:pt x="37485" y="37485"/>
                </a:lnTo>
                <a:lnTo>
                  <a:pt x="131304" y="37485"/>
                </a:lnTo>
                <a:lnTo>
                  <a:pt x="168790" y="0"/>
                </a:lnTo>
                <a:close/>
              </a:path>
              <a:path w="168909" h="150495">
                <a:moveTo>
                  <a:pt x="168790" y="18742"/>
                </a:moveTo>
                <a:lnTo>
                  <a:pt x="131304" y="56228"/>
                </a:lnTo>
                <a:lnTo>
                  <a:pt x="131304" y="112457"/>
                </a:lnTo>
                <a:lnTo>
                  <a:pt x="56228" y="112457"/>
                </a:lnTo>
                <a:lnTo>
                  <a:pt x="18742" y="149943"/>
                </a:lnTo>
                <a:lnTo>
                  <a:pt x="150047" y="149943"/>
                </a:lnTo>
                <a:lnTo>
                  <a:pt x="168790" y="131200"/>
                </a:lnTo>
                <a:lnTo>
                  <a:pt x="168790" y="18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19" name="bk object 519"/>
          <p:cNvSpPr/>
          <p:nvPr/>
        </p:nvSpPr>
        <p:spPr>
          <a:xfrm>
            <a:off x="4680663" y="48712"/>
            <a:ext cx="48389" cy="38321"/>
          </a:xfrm>
          <a:custGeom>
            <a:avLst/>
            <a:gdLst/>
            <a:ahLst/>
            <a:cxnLst/>
            <a:rect l="l" t="t" r="r" b="b"/>
            <a:pathLst>
              <a:path w="168909" h="150495">
                <a:moveTo>
                  <a:pt x="168790" y="0"/>
                </a:moveTo>
                <a:lnTo>
                  <a:pt x="131304" y="0"/>
                </a:lnTo>
                <a:lnTo>
                  <a:pt x="0" y="131200"/>
                </a:lnTo>
                <a:lnTo>
                  <a:pt x="0" y="149943"/>
                </a:lnTo>
                <a:lnTo>
                  <a:pt x="37485" y="149943"/>
                </a:lnTo>
                <a:lnTo>
                  <a:pt x="168790" y="18742"/>
                </a:lnTo>
                <a:lnTo>
                  <a:pt x="168790" y="0"/>
                </a:lnTo>
                <a:close/>
              </a:path>
              <a:path w="168909" h="150495">
                <a:moveTo>
                  <a:pt x="121881" y="84395"/>
                </a:moveTo>
                <a:lnTo>
                  <a:pt x="93819" y="112457"/>
                </a:lnTo>
                <a:lnTo>
                  <a:pt x="131304" y="149943"/>
                </a:lnTo>
                <a:lnTo>
                  <a:pt x="168790" y="149943"/>
                </a:lnTo>
                <a:lnTo>
                  <a:pt x="168790" y="131200"/>
                </a:lnTo>
                <a:lnTo>
                  <a:pt x="121881" y="84395"/>
                </a:lnTo>
                <a:close/>
              </a:path>
              <a:path w="168909" h="150495">
                <a:moveTo>
                  <a:pt x="37485" y="0"/>
                </a:moveTo>
                <a:lnTo>
                  <a:pt x="0" y="0"/>
                </a:lnTo>
                <a:lnTo>
                  <a:pt x="0" y="18742"/>
                </a:lnTo>
                <a:lnTo>
                  <a:pt x="46909" y="65547"/>
                </a:lnTo>
                <a:lnTo>
                  <a:pt x="75076" y="37485"/>
                </a:lnTo>
                <a:lnTo>
                  <a:pt x="374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20" name="bk object 520"/>
          <p:cNvSpPr/>
          <p:nvPr/>
        </p:nvSpPr>
        <p:spPr>
          <a:xfrm>
            <a:off x="5001212" y="25303"/>
            <a:ext cx="252486" cy="61589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21" name="bk object 521"/>
          <p:cNvSpPr/>
          <p:nvPr/>
        </p:nvSpPr>
        <p:spPr>
          <a:xfrm>
            <a:off x="41088" y="26639"/>
            <a:ext cx="175359" cy="58973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22" name="bk object 522"/>
          <p:cNvSpPr/>
          <p:nvPr/>
        </p:nvSpPr>
        <p:spPr>
          <a:xfrm>
            <a:off x="5525232" y="25276"/>
            <a:ext cx="194351" cy="6247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23" name="bk object 523"/>
          <p:cNvSpPr/>
          <p:nvPr/>
        </p:nvSpPr>
        <p:spPr>
          <a:xfrm>
            <a:off x="4614399" y="0"/>
            <a:ext cx="1145159" cy="2767349"/>
          </a:xfrm>
          <a:custGeom>
            <a:avLst/>
            <a:gdLst/>
            <a:ahLst/>
            <a:cxnLst/>
            <a:rect l="l" t="t" r="r" b="b"/>
            <a:pathLst>
              <a:path w="3997325" h="10868025">
                <a:moveTo>
                  <a:pt x="0" y="10867981"/>
                </a:moveTo>
                <a:lnTo>
                  <a:pt x="3996914" y="10867981"/>
                </a:lnTo>
                <a:lnTo>
                  <a:pt x="3996914" y="0"/>
                </a:lnTo>
                <a:lnTo>
                  <a:pt x="0" y="0"/>
                </a:lnTo>
                <a:lnTo>
                  <a:pt x="0" y="10867981"/>
                </a:lnTo>
                <a:close/>
              </a:path>
            </a:pathLst>
          </a:custGeom>
          <a:solidFill>
            <a:srgbClr val="1821FB"/>
          </a:solid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24" name="bk object 524"/>
          <p:cNvSpPr/>
          <p:nvPr/>
        </p:nvSpPr>
        <p:spPr>
          <a:xfrm>
            <a:off x="354470" y="1595546"/>
            <a:ext cx="4104563" cy="0"/>
          </a:xfrm>
          <a:custGeom>
            <a:avLst/>
            <a:gdLst/>
            <a:ahLst/>
            <a:cxnLst/>
            <a:rect l="l" t="t" r="r" b="b"/>
            <a:pathLst>
              <a:path w="14327505">
                <a:moveTo>
                  <a:pt x="0" y="0"/>
                </a:moveTo>
                <a:lnTo>
                  <a:pt x="14327312" y="0"/>
                </a:lnTo>
              </a:path>
            </a:pathLst>
          </a:custGeom>
          <a:ln w="5235">
            <a:solidFill>
              <a:srgbClr val="171717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25" name="bk object 525"/>
          <p:cNvSpPr/>
          <p:nvPr/>
        </p:nvSpPr>
        <p:spPr>
          <a:xfrm>
            <a:off x="354470" y="2255282"/>
            <a:ext cx="4104563" cy="0"/>
          </a:xfrm>
          <a:custGeom>
            <a:avLst/>
            <a:gdLst/>
            <a:ahLst/>
            <a:cxnLst/>
            <a:rect l="l" t="t" r="r" b="b"/>
            <a:pathLst>
              <a:path w="14327505">
                <a:moveTo>
                  <a:pt x="0" y="0"/>
                </a:moveTo>
                <a:lnTo>
                  <a:pt x="14327312" y="0"/>
                </a:lnTo>
              </a:path>
            </a:pathLst>
          </a:custGeom>
          <a:ln w="5235">
            <a:solidFill>
              <a:srgbClr val="171717"/>
            </a:solidFill>
          </a:ln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26" name="bk object 526"/>
          <p:cNvSpPr/>
          <p:nvPr/>
        </p:nvSpPr>
        <p:spPr>
          <a:xfrm>
            <a:off x="1520854" y="2452927"/>
            <a:ext cx="59994" cy="5332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27" name="bk object 527"/>
          <p:cNvSpPr/>
          <p:nvPr/>
        </p:nvSpPr>
        <p:spPr>
          <a:xfrm>
            <a:off x="2048804" y="2452927"/>
            <a:ext cx="59994" cy="5332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28" name="bk object 528"/>
          <p:cNvSpPr/>
          <p:nvPr/>
        </p:nvSpPr>
        <p:spPr>
          <a:xfrm>
            <a:off x="2312779" y="2452927"/>
            <a:ext cx="59994" cy="5332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529" name="bk object 529"/>
          <p:cNvSpPr/>
          <p:nvPr/>
        </p:nvSpPr>
        <p:spPr>
          <a:xfrm>
            <a:off x="2771735" y="2452927"/>
            <a:ext cx="59994" cy="5332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6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520" b="0" i="0">
                <a:solidFill>
                  <a:srgbClr val="1418FF"/>
                </a:solidFill>
                <a:latin typeface="Impact" panose="020B0806030902050204"/>
                <a:cs typeface="Impact" panose="020B0806030902050204"/>
              </a:defRPr>
            </a:lvl1pPr>
          </a:lstStyle>
          <a:p>
            <a:pPr marL="5080">
              <a:spcBef>
                <a:spcPts val="75"/>
              </a:spcBef>
            </a:pPr>
            <a:r>
              <a:rPr lang="en-US" spc="-2"/>
              <a:t>LIVE</a:t>
            </a:r>
            <a:r>
              <a:rPr lang="en-US" u="dbl" spc="-2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pc="71"/>
              <a:t>SHOP</a:t>
            </a:r>
            <a:r>
              <a:rPr lang="en-US" spc="582"/>
              <a:t> </a:t>
            </a:r>
            <a:r>
              <a:rPr lang="en-US" u="dbl" spc="-46">
                <a:uFill>
                  <a:solidFill>
                    <a:srgbClr val="FFFFFF"/>
                  </a:solidFill>
                </a:uFill>
              </a:rPr>
              <a:t>V</a:t>
            </a:r>
            <a:r>
              <a:rPr lang="en-US" spc="-46"/>
              <a:t>IDEO</a:t>
            </a:r>
            <a:endParaRPr lang="en-US" spc="-46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2520" b="0" i="0">
                <a:solidFill>
                  <a:srgbClr val="1418FF"/>
                </a:solidFill>
                <a:latin typeface="Impact" panose="020B0806030902050204"/>
                <a:cs typeface="Impact" panose="020B0806030902050204"/>
              </a:defRPr>
            </a:lvl1pPr>
          </a:lstStyle>
          <a:p>
            <a:pPr marL="5080">
              <a:spcBef>
                <a:spcPts val="75"/>
              </a:spcBef>
            </a:pPr>
            <a:r>
              <a:rPr lang="en-US" spc="-4"/>
              <a:t>MEDIA</a:t>
            </a:r>
            <a:endParaRPr lang="en-US" spc="-4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96000" y="153333"/>
            <a:ext cx="4968000" cy="5566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6000" y="766667"/>
            <a:ext cx="4968000" cy="1827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96000" y="2669333"/>
            <a:ext cx="1296000" cy="153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908000" y="2669333"/>
            <a:ext cx="1944000" cy="153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068000" y="2669333"/>
            <a:ext cx="1296000" cy="153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384175" rtl="0" eaLnBrk="1" latinLnBrk="0" hangingPunct="1">
        <a:lnSpc>
          <a:spcPct val="90000"/>
        </a:lnSpc>
        <a:spcBef>
          <a:spcPct val="0"/>
        </a:spcBef>
        <a:buNone/>
        <a:defRPr sz="1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5885" indent="-95885" algn="l" defTabSz="384175" rtl="0" eaLnBrk="1" latinLnBrk="0" hangingPunct="1">
        <a:lnSpc>
          <a:spcPct val="90000"/>
        </a:lnSpc>
        <a:spcBef>
          <a:spcPct val="84000"/>
        </a:spcBef>
        <a:buFont typeface="Arial" panose="020B0604020202020204" pitchFamily="34" charset="0"/>
        <a:buChar char="•"/>
        <a:defRPr sz="1175" kern="1200">
          <a:solidFill>
            <a:schemeClr val="tx1"/>
          </a:solidFill>
          <a:latin typeface="+mn-lt"/>
          <a:ea typeface="+mn-ea"/>
          <a:cs typeface="+mn-cs"/>
        </a:defRPr>
      </a:lvl1pPr>
      <a:lvl2pPr marL="288290" indent="-95885" algn="l" defTabSz="384175" rtl="0" eaLnBrk="1" latinLnBrk="0" hangingPunct="1">
        <a:lnSpc>
          <a:spcPct val="90000"/>
        </a:lnSpc>
        <a:spcBef>
          <a:spcPct val="42000"/>
        </a:spcBef>
        <a:buFont typeface="Arial" panose="020B0604020202020204" pitchFamily="34" charset="0"/>
        <a:buChar char="•"/>
        <a:defRPr sz="101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" indent="-95885" algn="l" defTabSz="384175" rtl="0" eaLnBrk="1" latinLnBrk="0" hangingPunct="1">
        <a:lnSpc>
          <a:spcPct val="90000"/>
        </a:lnSpc>
        <a:spcBef>
          <a:spcPct val="42000"/>
        </a:spcBef>
        <a:buFont typeface="Arial" panose="020B0604020202020204" pitchFamily="34" charset="0"/>
        <a:buChar char="•"/>
        <a:defRPr sz="840" kern="1200">
          <a:solidFill>
            <a:schemeClr val="tx1"/>
          </a:solidFill>
          <a:latin typeface="+mn-lt"/>
          <a:ea typeface="+mn-ea"/>
          <a:cs typeface="+mn-cs"/>
        </a:defRPr>
      </a:lvl3pPr>
      <a:lvl4pPr marL="671830" indent="-95885" algn="l" defTabSz="384175" rtl="0" eaLnBrk="1" latinLnBrk="0" hangingPunct="1">
        <a:lnSpc>
          <a:spcPct val="90000"/>
        </a:lnSpc>
        <a:spcBef>
          <a:spcPct val="42000"/>
        </a:spcBef>
        <a:buFont typeface="Arial" panose="020B0604020202020204" pitchFamily="34" charset="0"/>
        <a:buChar char="•"/>
        <a:defRPr sz="755" kern="1200">
          <a:solidFill>
            <a:schemeClr val="tx1"/>
          </a:solidFill>
          <a:latin typeface="+mn-lt"/>
          <a:ea typeface="+mn-ea"/>
          <a:cs typeface="+mn-cs"/>
        </a:defRPr>
      </a:lvl4pPr>
      <a:lvl5pPr marL="864235" indent="-95885" algn="l" defTabSz="384175" rtl="0" eaLnBrk="1" latinLnBrk="0" hangingPunct="1">
        <a:lnSpc>
          <a:spcPct val="90000"/>
        </a:lnSpc>
        <a:spcBef>
          <a:spcPct val="42000"/>
        </a:spcBef>
        <a:buFont typeface="Arial" panose="020B0604020202020204" pitchFamily="34" charset="0"/>
        <a:buChar char="•"/>
        <a:defRPr sz="755" kern="1200">
          <a:solidFill>
            <a:schemeClr val="tx1"/>
          </a:solidFill>
          <a:latin typeface="+mn-lt"/>
          <a:ea typeface="+mn-ea"/>
          <a:cs typeface="+mn-cs"/>
        </a:defRPr>
      </a:lvl5pPr>
      <a:lvl6pPr marL="1056005" indent="-95885" algn="l" defTabSz="384175" rtl="0" eaLnBrk="1" latinLnBrk="0" hangingPunct="1">
        <a:lnSpc>
          <a:spcPct val="90000"/>
        </a:lnSpc>
        <a:spcBef>
          <a:spcPct val="42000"/>
        </a:spcBef>
        <a:buFont typeface="Arial" panose="020B0604020202020204" pitchFamily="34" charset="0"/>
        <a:buChar char="•"/>
        <a:defRPr sz="755" kern="1200">
          <a:solidFill>
            <a:schemeClr val="tx1"/>
          </a:solidFill>
          <a:latin typeface="+mn-lt"/>
          <a:ea typeface="+mn-ea"/>
          <a:cs typeface="+mn-cs"/>
        </a:defRPr>
      </a:lvl6pPr>
      <a:lvl7pPr marL="1247775" indent="-95885" algn="l" defTabSz="384175" rtl="0" eaLnBrk="1" latinLnBrk="0" hangingPunct="1">
        <a:lnSpc>
          <a:spcPct val="90000"/>
        </a:lnSpc>
        <a:spcBef>
          <a:spcPct val="42000"/>
        </a:spcBef>
        <a:buFont typeface="Arial" panose="020B0604020202020204" pitchFamily="34" charset="0"/>
        <a:buChar char="•"/>
        <a:defRPr sz="755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" indent="-95885" algn="l" defTabSz="384175" rtl="0" eaLnBrk="1" latinLnBrk="0" hangingPunct="1">
        <a:lnSpc>
          <a:spcPct val="90000"/>
        </a:lnSpc>
        <a:spcBef>
          <a:spcPct val="42000"/>
        </a:spcBef>
        <a:buFont typeface="Arial" panose="020B0604020202020204" pitchFamily="34" charset="0"/>
        <a:buChar char="•"/>
        <a:defRPr sz="755" kern="1200">
          <a:solidFill>
            <a:schemeClr val="tx1"/>
          </a:solidFill>
          <a:latin typeface="+mn-lt"/>
          <a:ea typeface="+mn-ea"/>
          <a:cs typeface="+mn-cs"/>
        </a:defRPr>
      </a:lvl8pPr>
      <a:lvl9pPr marL="1631950" indent="-95885" algn="l" defTabSz="384175" rtl="0" eaLnBrk="1" latinLnBrk="0" hangingPunct="1">
        <a:lnSpc>
          <a:spcPct val="90000"/>
        </a:lnSpc>
        <a:spcBef>
          <a:spcPct val="42000"/>
        </a:spcBef>
        <a:buFont typeface="Arial" panose="020B0604020202020204" pitchFamily="34" charset="0"/>
        <a:buChar char="•"/>
        <a:defRPr sz="7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84175" rtl="0" eaLnBrk="1" latinLnBrk="0" hangingPunct="1">
        <a:defRPr sz="755" kern="1200">
          <a:solidFill>
            <a:schemeClr val="tx1"/>
          </a:solidFill>
          <a:latin typeface="+mn-lt"/>
          <a:ea typeface="+mn-ea"/>
          <a:cs typeface="+mn-cs"/>
        </a:defRPr>
      </a:lvl1pPr>
      <a:lvl2pPr marL="191770" algn="l" defTabSz="384175" rtl="0" eaLnBrk="1" latinLnBrk="0" hangingPunct="1">
        <a:defRPr sz="755" kern="1200">
          <a:solidFill>
            <a:schemeClr val="tx1"/>
          </a:solidFill>
          <a:latin typeface="+mn-lt"/>
          <a:ea typeface="+mn-ea"/>
          <a:cs typeface="+mn-cs"/>
        </a:defRPr>
      </a:lvl2pPr>
      <a:lvl3pPr marL="384175" algn="l" defTabSz="384175" rtl="0" eaLnBrk="1" latinLnBrk="0" hangingPunct="1">
        <a:defRPr sz="755" kern="1200">
          <a:solidFill>
            <a:schemeClr val="tx1"/>
          </a:solidFill>
          <a:latin typeface="+mn-lt"/>
          <a:ea typeface="+mn-ea"/>
          <a:cs typeface="+mn-cs"/>
        </a:defRPr>
      </a:lvl3pPr>
      <a:lvl4pPr marL="575945" algn="l" defTabSz="384175" rtl="0" eaLnBrk="1" latinLnBrk="0" hangingPunct="1">
        <a:defRPr sz="755" kern="1200">
          <a:solidFill>
            <a:schemeClr val="tx1"/>
          </a:solidFill>
          <a:latin typeface="+mn-lt"/>
          <a:ea typeface="+mn-ea"/>
          <a:cs typeface="+mn-cs"/>
        </a:defRPr>
      </a:lvl4pPr>
      <a:lvl5pPr marL="767715" algn="l" defTabSz="384175" rtl="0" eaLnBrk="1" latinLnBrk="0" hangingPunct="1">
        <a:defRPr sz="755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" algn="l" defTabSz="384175" rtl="0" eaLnBrk="1" latinLnBrk="0" hangingPunct="1">
        <a:defRPr sz="755" kern="1200">
          <a:solidFill>
            <a:schemeClr val="tx1"/>
          </a:solidFill>
          <a:latin typeface="+mn-lt"/>
          <a:ea typeface="+mn-ea"/>
          <a:cs typeface="+mn-cs"/>
        </a:defRPr>
      </a:lvl6pPr>
      <a:lvl7pPr marL="1151890" algn="l" defTabSz="384175" rtl="0" eaLnBrk="1" latinLnBrk="0" hangingPunct="1">
        <a:defRPr sz="755" kern="1200">
          <a:solidFill>
            <a:schemeClr val="tx1"/>
          </a:solidFill>
          <a:latin typeface="+mn-lt"/>
          <a:ea typeface="+mn-ea"/>
          <a:cs typeface="+mn-cs"/>
        </a:defRPr>
      </a:lvl7pPr>
      <a:lvl8pPr marL="1344295" algn="l" defTabSz="384175" rtl="0" eaLnBrk="1" latinLnBrk="0" hangingPunct="1">
        <a:defRPr sz="755" kern="1200">
          <a:solidFill>
            <a:schemeClr val="tx1"/>
          </a:solidFill>
          <a:latin typeface="+mn-lt"/>
          <a:ea typeface="+mn-ea"/>
          <a:cs typeface="+mn-cs"/>
        </a:defRPr>
      </a:lvl8pPr>
      <a:lvl9pPr marL="1536065" algn="l" defTabSz="384175" rtl="0" eaLnBrk="1" latinLnBrk="0" hangingPunct="1">
        <a:defRPr sz="7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tags" Target="../tags/tag17.xml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12" Type="http://schemas.openxmlformats.org/officeDocument/2006/relationships/tags" Target="../tags/tag16.xml"/><Relationship Id="rId2" Type="http://schemas.openxmlformats.org/officeDocument/2006/relationships/tags" Target="../tags/tag6.xml"/><Relationship Id="rId16" Type="http://schemas.openxmlformats.org/officeDocument/2006/relationships/image" Target="../media/image53.jpeg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tags" Target="../tags/tag15.xml"/><Relationship Id="rId5" Type="http://schemas.openxmlformats.org/officeDocument/2006/relationships/tags" Target="../tags/tag9.xml"/><Relationship Id="rId15" Type="http://schemas.openxmlformats.org/officeDocument/2006/relationships/slideLayout" Target="../slideLayouts/slideLayout1.xml"/><Relationship Id="rId10" Type="http://schemas.openxmlformats.org/officeDocument/2006/relationships/tags" Target="../tags/tag14.xml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tags" Target="../tags/tag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tags" Target="../tags/tag31.xml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12" Type="http://schemas.openxmlformats.org/officeDocument/2006/relationships/tags" Target="../tags/tag30.xml"/><Relationship Id="rId2" Type="http://schemas.openxmlformats.org/officeDocument/2006/relationships/tags" Target="../tags/tag20.xml"/><Relationship Id="rId16" Type="http://schemas.openxmlformats.org/officeDocument/2006/relationships/image" Target="../media/image54.jpeg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tags" Target="../tags/tag29.xml"/><Relationship Id="rId5" Type="http://schemas.openxmlformats.org/officeDocument/2006/relationships/tags" Target="../tags/tag23.xml"/><Relationship Id="rId15" Type="http://schemas.openxmlformats.org/officeDocument/2006/relationships/slideLayout" Target="../slideLayouts/slideLayout1.xml"/><Relationship Id="rId10" Type="http://schemas.openxmlformats.org/officeDocument/2006/relationships/tags" Target="../tags/tag28.xml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tags" Target="../tags/tag3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12" Type="http://schemas.openxmlformats.org/officeDocument/2006/relationships/tags" Target="../tags/tag44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tags" Target="../tags/tag43.xml"/><Relationship Id="rId5" Type="http://schemas.openxmlformats.org/officeDocument/2006/relationships/tags" Target="../tags/tag37.xml"/><Relationship Id="rId10" Type="http://schemas.openxmlformats.org/officeDocument/2006/relationships/tags" Target="../tags/tag42.xml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image" Target="../media/image5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tags" Target="../tags/tag57.xml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12" Type="http://schemas.openxmlformats.org/officeDocument/2006/relationships/tags" Target="../tags/tag56.xml"/><Relationship Id="rId2" Type="http://schemas.openxmlformats.org/officeDocument/2006/relationships/tags" Target="../tags/tag46.xml"/><Relationship Id="rId16" Type="http://schemas.openxmlformats.org/officeDocument/2006/relationships/slideLayout" Target="../slideLayouts/slideLayout1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tags" Target="../tags/tag55.xml"/><Relationship Id="rId5" Type="http://schemas.openxmlformats.org/officeDocument/2006/relationships/tags" Target="../tags/tag49.xml"/><Relationship Id="rId15" Type="http://schemas.openxmlformats.org/officeDocument/2006/relationships/tags" Target="../tags/tag59.xml"/><Relationship Id="rId10" Type="http://schemas.openxmlformats.org/officeDocument/2006/relationships/tags" Target="../tags/tag54.xml"/><Relationship Id="rId4" Type="http://schemas.openxmlformats.org/officeDocument/2006/relationships/tags" Target="../tags/tag48.xml"/><Relationship Id="rId9" Type="http://schemas.openxmlformats.org/officeDocument/2006/relationships/tags" Target="../tags/tag53.xml"/><Relationship Id="rId14" Type="http://schemas.openxmlformats.org/officeDocument/2006/relationships/tags" Target="../tags/tag5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13" Type="http://schemas.openxmlformats.org/officeDocument/2006/relationships/image" Target="../media/image60.jpeg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image" Target="../media/image59.jpe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image" Target="../media/image58.jpeg"/><Relationship Id="rId5" Type="http://schemas.openxmlformats.org/officeDocument/2006/relationships/tags" Target="../tags/tag64.xml"/><Relationship Id="rId10" Type="http://schemas.openxmlformats.org/officeDocument/2006/relationships/image" Target="../media/image57.jpeg"/><Relationship Id="rId4" Type="http://schemas.openxmlformats.org/officeDocument/2006/relationships/tags" Target="../tags/tag63.xml"/><Relationship Id="rId9" Type="http://schemas.openxmlformats.org/officeDocument/2006/relationships/image" Target="../media/image5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tags" Target="../tags/tag69.xml"/><Relationship Id="rId7" Type="http://schemas.openxmlformats.org/officeDocument/2006/relationships/image" Target="../media/image61.jpeg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71.xml"/><Relationship Id="rId10" Type="http://schemas.openxmlformats.org/officeDocument/2006/relationships/image" Target="../media/image64.jpeg"/><Relationship Id="rId4" Type="http://schemas.openxmlformats.org/officeDocument/2006/relationships/tags" Target="../tags/tag70.xml"/><Relationship Id="rId9" Type="http://schemas.openxmlformats.org/officeDocument/2006/relationships/image" Target="../media/image6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79.xml"/><Relationship Id="rId13" Type="http://schemas.openxmlformats.org/officeDocument/2006/relationships/image" Target="../media/image68.jpeg"/><Relationship Id="rId3" Type="http://schemas.openxmlformats.org/officeDocument/2006/relationships/tags" Target="../tags/tag74.xml"/><Relationship Id="rId7" Type="http://schemas.openxmlformats.org/officeDocument/2006/relationships/tags" Target="../tags/tag78.xml"/><Relationship Id="rId12" Type="http://schemas.openxmlformats.org/officeDocument/2006/relationships/image" Target="../media/image67.jpeg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1" Type="http://schemas.openxmlformats.org/officeDocument/2006/relationships/image" Target="../media/image66.jpeg"/><Relationship Id="rId5" Type="http://schemas.openxmlformats.org/officeDocument/2006/relationships/tags" Target="../tags/tag76.xml"/><Relationship Id="rId10" Type="http://schemas.openxmlformats.org/officeDocument/2006/relationships/image" Target="../media/image65.jpeg"/><Relationship Id="rId4" Type="http://schemas.openxmlformats.org/officeDocument/2006/relationships/tags" Target="../tags/tag75.xml"/><Relationship Id="rId9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tags" Target="../tags/tag82.xml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73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tags" Target="../tags/tag85.xml"/><Relationship Id="rId11" Type="http://schemas.openxmlformats.org/officeDocument/2006/relationships/image" Target="../media/image72.jpeg"/><Relationship Id="rId5" Type="http://schemas.openxmlformats.org/officeDocument/2006/relationships/tags" Target="../tags/tag84.xml"/><Relationship Id="rId10" Type="http://schemas.openxmlformats.org/officeDocument/2006/relationships/image" Target="../media/image71.jpeg"/><Relationship Id="rId4" Type="http://schemas.openxmlformats.org/officeDocument/2006/relationships/tags" Target="../tags/tag83.xml"/><Relationship Id="rId9" Type="http://schemas.openxmlformats.org/officeDocument/2006/relationships/image" Target="../media/image7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tags" Target="../tags/tag88.xml"/><Relationship Id="rId7" Type="http://schemas.openxmlformats.org/officeDocument/2006/relationships/image" Target="../media/image74.jpeg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90.xml"/><Relationship Id="rId10" Type="http://schemas.openxmlformats.org/officeDocument/2006/relationships/image" Target="../media/image77.jpeg"/><Relationship Id="rId4" Type="http://schemas.openxmlformats.org/officeDocument/2006/relationships/tags" Target="../tags/tag89.xml"/><Relationship Id="rId9" Type="http://schemas.openxmlformats.org/officeDocument/2006/relationships/image" Target="../media/image7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image" Target="../media/image81.jpeg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image" Target="../media/image80.jpe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image" Target="../media/image79.jpeg"/><Relationship Id="rId5" Type="http://schemas.openxmlformats.org/officeDocument/2006/relationships/tags" Target="../tags/tag95.xml"/><Relationship Id="rId15" Type="http://schemas.openxmlformats.org/officeDocument/2006/relationships/image" Target="../media/image83.jpeg"/><Relationship Id="rId10" Type="http://schemas.openxmlformats.org/officeDocument/2006/relationships/image" Target="../media/image78.jpeg"/><Relationship Id="rId4" Type="http://schemas.openxmlformats.org/officeDocument/2006/relationships/tags" Target="../tags/tag94.xml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8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tags" Target="../tags/tag101.xml"/><Relationship Id="rId7" Type="http://schemas.openxmlformats.org/officeDocument/2006/relationships/image" Target="../media/image84.jpeg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03.xml"/><Relationship Id="rId10" Type="http://schemas.openxmlformats.org/officeDocument/2006/relationships/image" Target="../media/image87.jpeg"/><Relationship Id="rId4" Type="http://schemas.openxmlformats.org/officeDocument/2006/relationships/tags" Target="../tags/tag102.xml"/><Relationship Id="rId9" Type="http://schemas.openxmlformats.org/officeDocument/2006/relationships/image" Target="../media/image8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tags" Target="../tags/tag106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tags" Target="../tags/tag109.xml"/><Relationship Id="rId11" Type="http://schemas.openxmlformats.org/officeDocument/2006/relationships/image" Target="../media/image91.jpeg"/><Relationship Id="rId5" Type="http://schemas.openxmlformats.org/officeDocument/2006/relationships/tags" Target="../tags/tag108.xml"/><Relationship Id="rId10" Type="http://schemas.openxmlformats.org/officeDocument/2006/relationships/image" Target="../media/image90.jpeg"/><Relationship Id="rId4" Type="http://schemas.openxmlformats.org/officeDocument/2006/relationships/tags" Target="../tags/tag107.xml"/><Relationship Id="rId9" Type="http://schemas.openxmlformats.org/officeDocument/2006/relationships/image" Target="../media/image8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17.xml"/><Relationship Id="rId13" Type="http://schemas.openxmlformats.org/officeDocument/2006/relationships/image" Target="../media/image95.jpeg"/><Relationship Id="rId3" Type="http://schemas.openxmlformats.org/officeDocument/2006/relationships/tags" Target="../tags/tag112.xml"/><Relationship Id="rId7" Type="http://schemas.openxmlformats.org/officeDocument/2006/relationships/tags" Target="../tags/tag116.xml"/><Relationship Id="rId12" Type="http://schemas.openxmlformats.org/officeDocument/2006/relationships/image" Target="../media/image94.jpeg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tags" Target="../tags/tag115.xml"/><Relationship Id="rId11" Type="http://schemas.openxmlformats.org/officeDocument/2006/relationships/image" Target="../media/image93.jpeg"/><Relationship Id="rId5" Type="http://schemas.openxmlformats.org/officeDocument/2006/relationships/tags" Target="../tags/tag114.xml"/><Relationship Id="rId10" Type="http://schemas.openxmlformats.org/officeDocument/2006/relationships/image" Target="../media/image92.jpeg"/><Relationship Id="rId4" Type="http://schemas.openxmlformats.org/officeDocument/2006/relationships/tags" Target="../tags/tag113.xml"/><Relationship Id="rId9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25.xml"/><Relationship Id="rId13" Type="http://schemas.openxmlformats.org/officeDocument/2006/relationships/image" Target="../media/image98.jpeg"/><Relationship Id="rId3" Type="http://schemas.openxmlformats.org/officeDocument/2006/relationships/tags" Target="../tags/tag120.xml"/><Relationship Id="rId7" Type="http://schemas.openxmlformats.org/officeDocument/2006/relationships/tags" Target="../tags/tag124.xml"/><Relationship Id="rId12" Type="http://schemas.openxmlformats.org/officeDocument/2006/relationships/image" Target="../media/image97.jpeg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tags" Target="../tags/tag123.xml"/><Relationship Id="rId11" Type="http://schemas.openxmlformats.org/officeDocument/2006/relationships/image" Target="../media/image96.jpeg"/><Relationship Id="rId5" Type="http://schemas.openxmlformats.org/officeDocument/2006/relationships/tags" Target="../tags/tag122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121.xml"/><Relationship Id="rId9" Type="http://schemas.openxmlformats.org/officeDocument/2006/relationships/tags" Target="../tags/tag126.xml"/><Relationship Id="rId14" Type="http://schemas.openxmlformats.org/officeDocument/2006/relationships/image" Target="../media/image9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34.xml"/><Relationship Id="rId13" Type="http://schemas.openxmlformats.org/officeDocument/2006/relationships/image" Target="../media/image103.jpe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102.jpe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101.jpeg"/><Relationship Id="rId5" Type="http://schemas.openxmlformats.org/officeDocument/2006/relationships/tags" Target="../tags/tag131.xml"/><Relationship Id="rId10" Type="http://schemas.openxmlformats.org/officeDocument/2006/relationships/image" Target="../media/image100.jpeg"/><Relationship Id="rId4" Type="http://schemas.openxmlformats.org/officeDocument/2006/relationships/tags" Target="../tags/tag130.xml"/><Relationship Id="rId9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13" Type="http://schemas.openxmlformats.org/officeDocument/2006/relationships/image" Target="../media/image108.jpeg"/><Relationship Id="rId3" Type="http://schemas.openxmlformats.org/officeDocument/2006/relationships/tags" Target="../tags/tag137.xml"/><Relationship Id="rId7" Type="http://schemas.openxmlformats.org/officeDocument/2006/relationships/tags" Target="../tags/tag141.xml"/><Relationship Id="rId12" Type="http://schemas.openxmlformats.org/officeDocument/2006/relationships/image" Target="../media/image107.jpeg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tags" Target="../tags/tag140.xml"/><Relationship Id="rId11" Type="http://schemas.openxmlformats.org/officeDocument/2006/relationships/image" Target="../media/image106.jpeg"/><Relationship Id="rId5" Type="http://schemas.openxmlformats.org/officeDocument/2006/relationships/tags" Target="../tags/tag139.xml"/><Relationship Id="rId10" Type="http://schemas.openxmlformats.org/officeDocument/2006/relationships/image" Target="../media/image105.jpeg"/><Relationship Id="rId4" Type="http://schemas.openxmlformats.org/officeDocument/2006/relationships/tags" Target="../tags/tag138.xml"/><Relationship Id="rId9" Type="http://schemas.openxmlformats.org/officeDocument/2006/relationships/image" Target="../media/image104.jpeg"/><Relationship Id="rId14" Type="http://schemas.openxmlformats.org/officeDocument/2006/relationships/image" Target="../media/image10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tags" Target="../tags/tag14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6" Type="http://schemas.openxmlformats.org/officeDocument/2006/relationships/tags" Target="../tags/tag147.xml"/><Relationship Id="rId11" Type="http://schemas.openxmlformats.org/officeDocument/2006/relationships/image" Target="../media/image113.jpeg"/><Relationship Id="rId5" Type="http://schemas.openxmlformats.org/officeDocument/2006/relationships/tags" Target="../tags/tag146.xml"/><Relationship Id="rId10" Type="http://schemas.openxmlformats.org/officeDocument/2006/relationships/image" Target="../media/image112.jpeg"/><Relationship Id="rId4" Type="http://schemas.openxmlformats.org/officeDocument/2006/relationships/tags" Target="../tags/tag145.xml"/><Relationship Id="rId9" Type="http://schemas.openxmlformats.org/officeDocument/2006/relationships/image" Target="../media/image11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55.xml"/><Relationship Id="rId13" Type="http://schemas.openxmlformats.org/officeDocument/2006/relationships/image" Target="../media/image116.jpeg"/><Relationship Id="rId3" Type="http://schemas.openxmlformats.org/officeDocument/2006/relationships/tags" Target="../tags/tag150.xml"/><Relationship Id="rId7" Type="http://schemas.openxmlformats.org/officeDocument/2006/relationships/tags" Target="../tags/tag154.xml"/><Relationship Id="rId12" Type="http://schemas.openxmlformats.org/officeDocument/2006/relationships/image" Target="../media/image115.jpeg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6" Type="http://schemas.openxmlformats.org/officeDocument/2006/relationships/tags" Target="../tags/tag153.xml"/><Relationship Id="rId11" Type="http://schemas.openxmlformats.org/officeDocument/2006/relationships/image" Target="../media/image114.jpeg"/><Relationship Id="rId5" Type="http://schemas.openxmlformats.org/officeDocument/2006/relationships/tags" Target="../tags/tag152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151.xml"/><Relationship Id="rId9" Type="http://schemas.openxmlformats.org/officeDocument/2006/relationships/tags" Target="../tags/tag156.xml"/><Relationship Id="rId14" Type="http://schemas.openxmlformats.org/officeDocument/2006/relationships/image" Target="../media/image117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164.xml"/><Relationship Id="rId13" Type="http://schemas.openxmlformats.org/officeDocument/2006/relationships/image" Target="../media/image120.jpeg"/><Relationship Id="rId3" Type="http://schemas.openxmlformats.org/officeDocument/2006/relationships/tags" Target="../tags/tag159.xml"/><Relationship Id="rId7" Type="http://schemas.openxmlformats.org/officeDocument/2006/relationships/tags" Target="../tags/tag163.xml"/><Relationship Id="rId12" Type="http://schemas.openxmlformats.org/officeDocument/2006/relationships/image" Target="../media/image119.jpe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tags" Target="../tags/tag162.xml"/><Relationship Id="rId11" Type="http://schemas.openxmlformats.org/officeDocument/2006/relationships/image" Target="../media/image118.jpeg"/><Relationship Id="rId5" Type="http://schemas.openxmlformats.org/officeDocument/2006/relationships/tags" Target="../tags/tag161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160.xml"/><Relationship Id="rId9" Type="http://schemas.openxmlformats.org/officeDocument/2006/relationships/tags" Target="../tags/tag165.xml"/><Relationship Id="rId14" Type="http://schemas.openxmlformats.org/officeDocument/2006/relationships/image" Target="../media/image12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13" Type="http://schemas.openxmlformats.org/officeDocument/2006/relationships/image" Target="../media/image124.jpeg"/><Relationship Id="rId3" Type="http://schemas.openxmlformats.org/officeDocument/2006/relationships/tags" Target="../tags/tag168.xml"/><Relationship Id="rId7" Type="http://schemas.openxmlformats.org/officeDocument/2006/relationships/tags" Target="../tags/tag172.xml"/><Relationship Id="rId12" Type="http://schemas.openxmlformats.org/officeDocument/2006/relationships/image" Target="../media/image123.jpeg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tags" Target="../tags/tag171.xml"/><Relationship Id="rId11" Type="http://schemas.openxmlformats.org/officeDocument/2006/relationships/image" Target="../media/image122.jpeg"/><Relationship Id="rId5" Type="http://schemas.openxmlformats.org/officeDocument/2006/relationships/tags" Target="../tags/tag170.xml"/><Relationship Id="rId15" Type="http://schemas.openxmlformats.org/officeDocument/2006/relationships/image" Target="../media/image126.jpeg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169.xml"/><Relationship Id="rId9" Type="http://schemas.openxmlformats.org/officeDocument/2006/relationships/tags" Target="../tags/tag174.xml"/><Relationship Id="rId14" Type="http://schemas.openxmlformats.org/officeDocument/2006/relationships/image" Target="../media/image125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eg"/><Relationship Id="rId3" Type="http://schemas.openxmlformats.org/officeDocument/2006/relationships/tags" Target="../tags/tag177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6" Type="http://schemas.openxmlformats.org/officeDocument/2006/relationships/tags" Target="../tags/tag180.xml"/><Relationship Id="rId11" Type="http://schemas.openxmlformats.org/officeDocument/2006/relationships/image" Target="../media/image130.jpeg"/><Relationship Id="rId5" Type="http://schemas.openxmlformats.org/officeDocument/2006/relationships/tags" Target="../tags/tag179.xml"/><Relationship Id="rId10" Type="http://schemas.openxmlformats.org/officeDocument/2006/relationships/image" Target="../media/image129.jpeg"/><Relationship Id="rId4" Type="http://schemas.openxmlformats.org/officeDocument/2006/relationships/tags" Target="../tags/tag178.xml"/><Relationship Id="rId9" Type="http://schemas.openxmlformats.org/officeDocument/2006/relationships/image" Target="../media/image128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188.xml"/><Relationship Id="rId13" Type="http://schemas.openxmlformats.org/officeDocument/2006/relationships/image" Target="../media/image133.jpeg"/><Relationship Id="rId3" Type="http://schemas.openxmlformats.org/officeDocument/2006/relationships/tags" Target="../tags/tag183.xml"/><Relationship Id="rId7" Type="http://schemas.openxmlformats.org/officeDocument/2006/relationships/tags" Target="../tags/tag187.xml"/><Relationship Id="rId12" Type="http://schemas.openxmlformats.org/officeDocument/2006/relationships/image" Target="../media/image132.jpeg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6" Type="http://schemas.openxmlformats.org/officeDocument/2006/relationships/tags" Target="../tags/tag186.xml"/><Relationship Id="rId11" Type="http://schemas.openxmlformats.org/officeDocument/2006/relationships/image" Target="../media/image131.jpeg"/><Relationship Id="rId5" Type="http://schemas.openxmlformats.org/officeDocument/2006/relationships/tags" Target="../tags/tag185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184.xml"/><Relationship Id="rId9" Type="http://schemas.openxmlformats.org/officeDocument/2006/relationships/tags" Target="../tags/tag189.xml"/><Relationship Id="rId14" Type="http://schemas.openxmlformats.org/officeDocument/2006/relationships/image" Target="../media/image134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jpeg"/><Relationship Id="rId3" Type="http://schemas.openxmlformats.org/officeDocument/2006/relationships/tags" Target="../tags/tag192.xml"/><Relationship Id="rId7" Type="http://schemas.openxmlformats.org/officeDocument/2006/relationships/image" Target="../media/image135.jpeg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139.jpeg"/><Relationship Id="rId5" Type="http://schemas.openxmlformats.org/officeDocument/2006/relationships/tags" Target="../tags/tag194.xml"/><Relationship Id="rId10" Type="http://schemas.openxmlformats.org/officeDocument/2006/relationships/image" Target="../media/image138.jpeg"/><Relationship Id="rId4" Type="http://schemas.openxmlformats.org/officeDocument/2006/relationships/tags" Target="../tags/tag193.xml"/><Relationship Id="rId9" Type="http://schemas.openxmlformats.org/officeDocument/2006/relationships/image" Target="../media/image13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jpeg"/><Relationship Id="rId3" Type="http://schemas.openxmlformats.org/officeDocument/2006/relationships/tags" Target="../tags/tag197.xml"/><Relationship Id="rId7" Type="http://schemas.openxmlformats.org/officeDocument/2006/relationships/image" Target="../media/image140.jpeg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99.xml"/><Relationship Id="rId10" Type="http://schemas.openxmlformats.org/officeDocument/2006/relationships/image" Target="../media/image143.jpeg"/><Relationship Id="rId4" Type="http://schemas.openxmlformats.org/officeDocument/2006/relationships/tags" Target="../tags/tag198.xml"/><Relationship Id="rId9" Type="http://schemas.openxmlformats.org/officeDocument/2006/relationships/image" Target="../media/image142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202.xml"/><Relationship Id="rId7" Type="http://schemas.openxmlformats.org/officeDocument/2006/relationships/tags" Target="../tags/tag206.xml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image" Target="../media/image146.jpeg"/><Relationship Id="rId5" Type="http://schemas.openxmlformats.org/officeDocument/2006/relationships/tags" Target="../tags/tag204.xml"/><Relationship Id="rId10" Type="http://schemas.openxmlformats.org/officeDocument/2006/relationships/image" Target="../media/image145.jpeg"/><Relationship Id="rId4" Type="http://schemas.openxmlformats.org/officeDocument/2006/relationships/tags" Target="../tags/tag203.xml"/><Relationship Id="rId9" Type="http://schemas.openxmlformats.org/officeDocument/2006/relationships/image" Target="../media/image144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14.xml"/><Relationship Id="rId3" Type="http://schemas.openxmlformats.org/officeDocument/2006/relationships/tags" Target="../tags/tag209.xml"/><Relationship Id="rId7" Type="http://schemas.openxmlformats.org/officeDocument/2006/relationships/tags" Target="../tags/tag213.xml"/><Relationship Id="rId12" Type="http://schemas.openxmlformats.org/officeDocument/2006/relationships/image" Target="../media/image149.jpeg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6" Type="http://schemas.openxmlformats.org/officeDocument/2006/relationships/tags" Target="../tags/tag212.xml"/><Relationship Id="rId11" Type="http://schemas.openxmlformats.org/officeDocument/2006/relationships/image" Target="../media/image148.jpeg"/><Relationship Id="rId5" Type="http://schemas.openxmlformats.org/officeDocument/2006/relationships/tags" Target="../tags/tag211.xml"/><Relationship Id="rId10" Type="http://schemas.openxmlformats.org/officeDocument/2006/relationships/image" Target="../media/image147.jpeg"/><Relationship Id="rId4" Type="http://schemas.openxmlformats.org/officeDocument/2006/relationships/tags" Target="../tags/tag210.xml"/><Relationship Id="rId9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222.xml"/><Relationship Id="rId13" Type="http://schemas.openxmlformats.org/officeDocument/2006/relationships/image" Target="../media/image151.jpeg"/><Relationship Id="rId3" Type="http://schemas.openxmlformats.org/officeDocument/2006/relationships/tags" Target="../tags/tag217.xml"/><Relationship Id="rId7" Type="http://schemas.openxmlformats.org/officeDocument/2006/relationships/tags" Target="../tags/tag221.xml"/><Relationship Id="rId12" Type="http://schemas.openxmlformats.org/officeDocument/2006/relationships/image" Target="../media/image150.jpeg"/><Relationship Id="rId2" Type="http://schemas.openxmlformats.org/officeDocument/2006/relationships/tags" Target="../tags/tag216.xml"/><Relationship Id="rId1" Type="http://schemas.openxmlformats.org/officeDocument/2006/relationships/tags" Target="../tags/tag215.xml"/><Relationship Id="rId6" Type="http://schemas.openxmlformats.org/officeDocument/2006/relationships/tags" Target="../tags/tag220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219.xml"/><Relationship Id="rId10" Type="http://schemas.openxmlformats.org/officeDocument/2006/relationships/tags" Target="../tags/tag224.xml"/><Relationship Id="rId4" Type="http://schemas.openxmlformats.org/officeDocument/2006/relationships/tags" Target="../tags/tag218.xml"/><Relationship Id="rId9" Type="http://schemas.openxmlformats.org/officeDocument/2006/relationships/tags" Target="../tags/tag223.xml"/><Relationship Id="rId14" Type="http://schemas.openxmlformats.org/officeDocument/2006/relationships/image" Target="../media/image152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32.xml"/><Relationship Id="rId3" Type="http://schemas.openxmlformats.org/officeDocument/2006/relationships/tags" Target="../tags/tag227.xml"/><Relationship Id="rId7" Type="http://schemas.openxmlformats.org/officeDocument/2006/relationships/tags" Target="../tags/tag231.xml"/><Relationship Id="rId12" Type="http://schemas.openxmlformats.org/officeDocument/2006/relationships/image" Target="../media/image155.jpeg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6" Type="http://schemas.openxmlformats.org/officeDocument/2006/relationships/tags" Target="../tags/tag230.xml"/><Relationship Id="rId11" Type="http://schemas.openxmlformats.org/officeDocument/2006/relationships/image" Target="../media/image154.jpeg"/><Relationship Id="rId5" Type="http://schemas.openxmlformats.org/officeDocument/2006/relationships/tags" Target="../tags/tag229.xml"/><Relationship Id="rId10" Type="http://schemas.openxmlformats.org/officeDocument/2006/relationships/image" Target="../media/image153.jpeg"/><Relationship Id="rId4" Type="http://schemas.openxmlformats.org/officeDocument/2006/relationships/tags" Target="../tags/tag228.xml"/><Relationship Id="rId9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235.xml"/><Relationship Id="rId7" Type="http://schemas.openxmlformats.org/officeDocument/2006/relationships/tags" Target="../tags/tag239.xml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tags" Target="../tags/tag238.xml"/><Relationship Id="rId11" Type="http://schemas.openxmlformats.org/officeDocument/2006/relationships/image" Target="../media/image158.jpeg"/><Relationship Id="rId5" Type="http://schemas.openxmlformats.org/officeDocument/2006/relationships/tags" Target="../tags/tag237.xml"/><Relationship Id="rId10" Type="http://schemas.openxmlformats.org/officeDocument/2006/relationships/image" Target="../media/image157.jpeg"/><Relationship Id="rId4" Type="http://schemas.openxmlformats.org/officeDocument/2006/relationships/tags" Target="../tags/tag236.xml"/><Relationship Id="rId9" Type="http://schemas.openxmlformats.org/officeDocument/2006/relationships/image" Target="../media/image156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247.xml"/><Relationship Id="rId3" Type="http://schemas.openxmlformats.org/officeDocument/2006/relationships/tags" Target="../tags/tag242.xml"/><Relationship Id="rId7" Type="http://schemas.openxmlformats.org/officeDocument/2006/relationships/tags" Target="../tags/tag246.xml"/><Relationship Id="rId12" Type="http://schemas.openxmlformats.org/officeDocument/2006/relationships/image" Target="../media/image161.jpeg"/><Relationship Id="rId2" Type="http://schemas.openxmlformats.org/officeDocument/2006/relationships/tags" Target="../tags/tag241.xml"/><Relationship Id="rId1" Type="http://schemas.openxmlformats.org/officeDocument/2006/relationships/tags" Target="../tags/tag240.xml"/><Relationship Id="rId6" Type="http://schemas.openxmlformats.org/officeDocument/2006/relationships/tags" Target="../tags/tag245.xml"/><Relationship Id="rId11" Type="http://schemas.openxmlformats.org/officeDocument/2006/relationships/image" Target="../media/image160.jpeg"/><Relationship Id="rId5" Type="http://schemas.openxmlformats.org/officeDocument/2006/relationships/tags" Target="../tags/tag244.xml"/><Relationship Id="rId10" Type="http://schemas.openxmlformats.org/officeDocument/2006/relationships/image" Target="../media/image159.jpeg"/><Relationship Id="rId4" Type="http://schemas.openxmlformats.org/officeDocument/2006/relationships/tags" Target="../tags/tag243.xml"/><Relationship Id="rId9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1290" y="1998345"/>
            <a:ext cx="2327275" cy="275590"/>
          </a:xfrm>
          <a:prstGeom prst="rect">
            <a:avLst/>
          </a:prstGeom>
          <a:solidFill>
            <a:srgbClr val="219C7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96545" y="1967230"/>
            <a:ext cx="237744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活动时间：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</a:t>
            </a:r>
            <a:r>
              <a:rPr lang="zh-CN" altLang="zh-CN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</a:p>
        </p:txBody>
      </p:sp>
      <p:sp>
        <p:nvSpPr>
          <p:cNvPr id="4" name="矩形 3"/>
          <p:cNvSpPr/>
          <p:nvPr/>
        </p:nvSpPr>
        <p:spPr>
          <a:xfrm>
            <a:off x="549910" y="1491615"/>
            <a:ext cx="1647825" cy="168910"/>
          </a:xfrm>
          <a:prstGeom prst="rect">
            <a:avLst/>
          </a:prstGeom>
          <a:solidFill>
            <a:srgbClr val="FDE5A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587375" y="1446530"/>
            <a:ext cx="19265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rgbClr val="EA541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000" b="1">
                <a:solidFill>
                  <a:srgbClr val="EA541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月月度活动方案推荐建议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56210" y="454660"/>
            <a:ext cx="1124585" cy="3346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ctr" fontAlgn="auto">
              <a:lnSpc>
                <a:spcPct val="100000"/>
              </a:lnSpc>
            </a:pPr>
            <a:r>
              <a:rPr lang="zh-CN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373380" y="741680"/>
            <a:ext cx="2276475" cy="105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30000"/>
                  </a:srgbClr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indent="0" fontAlgn="auto">
              <a:lnSpc>
                <a:spcPts val="2500"/>
              </a:lnSpc>
            </a:pPr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01、活动思路</a:t>
            </a:r>
          </a:p>
          <a:p>
            <a:pPr indent="0" fontAlgn="auto">
              <a:lnSpc>
                <a:spcPts val="2500"/>
              </a:lnSpc>
            </a:pPr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02、</a:t>
            </a:r>
            <a:r>
              <a:rPr lang="zh-CN" altLang="en-US" sz="1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活动组成</a:t>
            </a:r>
            <a:endParaRPr lang="zh-CN" altLang="en-US" sz="1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 fontAlgn="auto">
              <a:lnSpc>
                <a:spcPts val="2500"/>
              </a:lnSpc>
            </a:pPr>
            <a:r>
              <a:rPr lang="zh-CN" altLang="en-US" sz="1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03、活动内容铺排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67560" y="1104900"/>
            <a:ext cx="1741805" cy="4114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ts val="2500"/>
              </a:lnSpc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01、活动思路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2767965" y="419735"/>
            <a:ext cx="285750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>
                <a:solidFill>
                  <a:srgbClr val="1A2346"/>
                </a:solidFill>
                <a:latin typeface="微软雅黑" panose="020B0503020204020204" charset="-122"/>
                <a:ea typeface="微软雅黑" panose="020B0503020204020204" charset="-122"/>
              </a:rPr>
              <a:t>如何唤醒春天的美好节日？</a:t>
            </a: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783840" y="762635"/>
            <a:ext cx="2072640" cy="3124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200">
                <a:solidFill>
                  <a:srgbClr val="1A234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让充满压力的生活完美释放</a:t>
            </a:r>
          </a:p>
        </p:txBody>
      </p:sp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2830830" y="1963420"/>
            <a:ext cx="1539875" cy="203200"/>
          </a:xfrm>
          <a:prstGeom prst="roundRect">
            <a:avLst>
              <a:gd name="adj" fmla="val 474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帐篷音乐</a:t>
            </a:r>
            <a:r>
              <a:rPr lang="en-US" alt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· </a:t>
            </a:r>
            <a:r>
              <a:rPr lang="zh-CN" altLang="en-US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春日冥想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2830830" y="1096645"/>
            <a:ext cx="2124710" cy="501650"/>
            <a:chOff x="3390" y="1827"/>
            <a:chExt cx="4050" cy="922"/>
          </a:xfrm>
        </p:grpSpPr>
        <p:sp>
          <p:nvSpPr>
            <p:cNvPr id="8" name="椭圆 7"/>
            <p:cNvSpPr/>
            <p:nvPr>
              <p:custDataLst>
                <p:tags r:id="rId7"/>
              </p:custDataLst>
            </p:nvPr>
          </p:nvSpPr>
          <p:spPr>
            <a:xfrm>
              <a:off x="3390" y="1827"/>
              <a:ext cx="922" cy="92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A23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rgbClr val="907258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椭圆 9"/>
            <p:cNvSpPr/>
            <p:nvPr>
              <p:custDataLst>
                <p:tags r:id="rId8"/>
              </p:custDataLst>
            </p:nvPr>
          </p:nvSpPr>
          <p:spPr>
            <a:xfrm>
              <a:off x="4448" y="1827"/>
              <a:ext cx="922" cy="92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A23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椭圆 14"/>
            <p:cNvSpPr/>
            <p:nvPr>
              <p:custDataLst>
                <p:tags r:id="rId9"/>
              </p:custDataLst>
            </p:nvPr>
          </p:nvSpPr>
          <p:spPr>
            <a:xfrm>
              <a:off x="5497" y="1827"/>
              <a:ext cx="922" cy="92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A23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椭圆 23"/>
            <p:cNvSpPr/>
            <p:nvPr>
              <p:custDataLst>
                <p:tags r:id="rId10"/>
              </p:custDataLst>
            </p:nvPr>
          </p:nvSpPr>
          <p:spPr>
            <a:xfrm>
              <a:off x="6518" y="1827"/>
              <a:ext cx="922" cy="92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A23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文本框 24"/>
            <p:cNvSpPr txBox="1"/>
            <p:nvPr>
              <p:custDataLst>
                <p:tags r:id="rId11"/>
              </p:custDataLst>
            </p:nvPr>
          </p:nvSpPr>
          <p:spPr>
            <a:xfrm>
              <a:off x="3485" y="2098"/>
              <a:ext cx="732" cy="421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pPr algn="ctr">
                <a:lnSpc>
                  <a:spcPct val="70000"/>
                </a:lnSpc>
              </a:pPr>
              <a:r>
                <a:rPr lang="zh-CN" altLang="en-US" sz="1400">
                  <a:solidFill>
                    <a:srgbClr val="1A2346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玩趣</a:t>
              </a:r>
            </a:p>
          </p:txBody>
        </p:sp>
        <p:sp>
          <p:nvSpPr>
            <p:cNvPr id="26" name="文本框 25"/>
            <p:cNvSpPr txBox="1"/>
            <p:nvPr>
              <p:custDataLst>
                <p:tags r:id="rId12"/>
              </p:custDataLst>
            </p:nvPr>
          </p:nvSpPr>
          <p:spPr>
            <a:xfrm>
              <a:off x="4543" y="2098"/>
              <a:ext cx="732" cy="421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pPr algn="ctr">
                <a:lnSpc>
                  <a:spcPct val="70000"/>
                </a:lnSpc>
              </a:pPr>
              <a:r>
                <a:rPr lang="zh-CN" altLang="en-US" sz="1400">
                  <a:solidFill>
                    <a:srgbClr val="1A2346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美食</a:t>
              </a:r>
            </a:p>
          </p:txBody>
        </p:sp>
        <p:sp>
          <p:nvSpPr>
            <p:cNvPr id="27" name="文本框 26"/>
            <p:cNvSpPr txBox="1"/>
            <p:nvPr>
              <p:custDataLst>
                <p:tags r:id="rId13"/>
              </p:custDataLst>
            </p:nvPr>
          </p:nvSpPr>
          <p:spPr>
            <a:xfrm>
              <a:off x="5592" y="2098"/>
              <a:ext cx="732" cy="421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pPr algn="ctr">
                <a:lnSpc>
                  <a:spcPct val="70000"/>
                </a:lnSpc>
              </a:pPr>
              <a:r>
                <a:rPr lang="zh-CN" altLang="en-US" sz="1400">
                  <a:solidFill>
                    <a:srgbClr val="1A2346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鲜花</a:t>
              </a:r>
            </a:p>
          </p:txBody>
        </p:sp>
        <p:sp>
          <p:nvSpPr>
            <p:cNvPr id="28" name="文本框 27"/>
            <p:cNvSpPr txBox="1"/>
            <p:nvPr>
              <p:custDataLst>
                <p:tags r:id="rId14"/>
              </p:custDataLst>
            </p:nvPr>
          </p:nvSpPr>
          <p:spPr>
            <a:xfrm>
              <a:off x="6613" y="2098"/>
              <a:ext cx="732" cy="421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pPr algn="ctr">
                <a:lnSpc>
                  <a:spcPct val="70000"/>
                </a:lnSpc>
              </a:pPr>
              <a:r>
                <a:rPr lang="zh-CN" altLang="en-US" sz="1400">
                  <a:solidFill>
                    <a:srgbClr val="1A2346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治愈</a:t>
              </a:r>
            </a:p>
          </p:txBody>
        </p:sp>
      </p:grpSp>
      <p:sp>
        <p:nvSpPr>
          <p:cNvPr id="29" name="圆角矩形 28"/>
          <p:cNvSpPr/>
          <p:nvPr>
            <p:custDataLst>
              <p:tags r:id="rId4"/>
            </p:custDataLst>
          </p:nvPr>
        </p:nvSpPr>
        <p:spPr>
          <a:xfrm>
            <a:off x="2830830" y="2233295"/>
            <a:ext cx="1711960" cy="203200"/>
          </a:xfrm>
          <a:prstGeom prst="roundRect">
            <a:avLst>
              <a:gd name="adj" fmla="val 474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唯美</a:t>
            </a:r>
            <a:r>
              <a:rPr lang="zh-CN" altLang="en-US" sz="9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丨</a:t>
            </a:r>
            <a:r>
              <a:rPr lang="zh-CN" altLang="en-US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感性</a:t>
            </a:r>
            <a:r>
              <a:rPr lang="zh-CN" altLang="en-US" sz="9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丨</a:t>
            </a:r>
            <a:r>
              <a:rPr lang="zh-CN" altLang="en-US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共鸣</a:t>
            </a:r>
            <a:r>
              <a:rPr lang="zh-CN" altLang="en-US" sz="9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丨</a:t>
            </a:r>
            <a:r>
              <a:rPr lang="zh-CN" altLang="en-US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浪漫</a:t>
            </a:r>
          </a:p>
        </p:txBody>
      </p:sp>
      <p:sp>
        <p:nvSpPr>
          <p:cNvPr id="30" name="圆角矩形 29"/>
          <p:cNvSpPr/>
          <p:nvPr>
            <p:custDataLst>
              <p:tags r:id="rId5"/>
            </p:custDataLst>
          </p:nvPr>
        </p:nvSpPr>
        <p:spPr>
          <a:xfrm>
            <a:off x="2830830" y="1693545"/>
            <a:ext cx="1539875" cy="203200"/>
          </a:xfrm>
          <a:prstGeom prst="roundRect">
            <a:avLst>
              <a:gd name="adj" fmla="val 474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人间烟火</a:t>
            </a:r>
            <a:r>
              <a:rPr lang="en-US" alt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· </a:t>
            </a:r>
            <a:r>
              <a:rPr lang="zh-CN" altLang="en-US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美味食光</a:t>
            </a: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rcRect/>
          <a:stretch>
            <a:fillRect/>
          </a:stretch>
        </p:blipFill>
        <p:spPr>
          <a:xfrm>
            <a:off x="362585" y="549910"/>
            <a:ext cx="2264410" cy="1945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62890" y="351790"/>
            <a:ext cx="2766695" cy="339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zh-CN" b="1">
                <a:solidFill>
                  <a:srgbClr val="1A2346"/>
                </a:solidFill>
                <a:latin typeface="微软雅黑" panose="020B0503020204020204" charset="-122"/>
                <a:ea typeface="微软雅黑" panose="020B0503020204020204" charset="-122"/>
              </a:rPr>
              <a:t>美好鹭湖</a:t>
            </a:r>
            <a:r>
              <a:rPr lang="en-US" altLang="zh-CN" b="1">
                <a:solidFill>
                  <a:srgbClr val="1A2346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b="1">
                <a:solidFill>
                  <a:srgbClr val="1A2346"/>
                </a:solidFill>
                <a:latin typeface="微软雅黑" panose="020B0503020204020204" charset="-122"/>
                <a:ea typeface="微软雅黑" panose="020B0503020204020204" charset="-122"/>
              </a:rPr>
              <a:t>元气春意踏青月</a:t>
            </a: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349885" y="1705610"/>
            <a:ext cx="2032000" cy="213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800">
                <a:solidFill>
                  <a:srgbClr val="1A234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为最爱的人</a:t>
            </a:r>
            <a:r>
              <a:rPr lang="en-US" altLang="zh-CN" sz="800">
                <a:solidFill>
                  <a:srgbClr val="1A234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800">
                <a:solidFill>
                  <a:srgbClr val="1A234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挑战最难的事</a:t>
            </a:r>
            <a:r>
              <a:rPr lang="en-US" altLang="zh-CN" sz="800">
                <a:solidFill>
                  <a:srgbClr val="1A234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800">
                <a:solidFill>
                  <a:srgbClr val="1A234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获最好的礼</a:t>
            </a: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193993" y="648335"/>
            <a:ext cx="2331085" cy="3124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200">
                <a:solidFill>
                  <a:srgbClr val="1A234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【美好</a:t>
            </a:r>
            <a:r>
              <a:rPr lang="en-US" altLang="zh-CN" sz="1200">
                <a:solidFill>
                  <a:srgbClr val="1A234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3</a:t>
            </a:r>
            <a:r>
              <a:rPr lang="zh-CN" altLang="en-US" sz="1200">
                <a:solidFill>
                  <a:srgbClr val="1A234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月】为幸福生活赋能</a:t>
            </a:r>
          </a:p>
        </p:txBody>
      </p:sp>
      <p:sp>
        <p:nvSpPr>
          <p:cNvPr id="12" name="圆角矩形 11"/>
          <p:cNvSpPr/>
          <p:nvPr>
            <p:custDataLst>
              <p:tags r:id="rId4"/>
            </p:custDataLst>
          </p:nvPr>
        </p:nvSpPr>
        <p:spPr>
          <a:xfrm>
            <a:off x="349885" y="1003300"/>
            <a:ext cx="1308735" cy="207645"/>
          </a:xfrm>
          <a:prstGeom prst="roundRect">
            <a:avLst>
              <a:gd name="adj" fmla="val 474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万物生长丨寻觅春天</a:t>
            </a:r>
          </a:p>
        </p:txBody>
      </p:sp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349885" y="1214120"/>
            <a:ext cx="1531620" cy="213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CN" sz="800">
                <a:solidFill>
                  <a:srgbClr val="1A234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花</a:t>
            </a:r>
            <a:r>
              <a:rPr lang="en-US" altLang="zh-CN" sz="800">
                <a:solidFill>
                  <a:srgbClr val="1A234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YOUNG</a:t>
            </a:r>
            <a:r>
              <a:rPr lang="zh-CN" altLang="en-US" sz="800">
                <a:solidFill>
                  <a:srgbClr val="1A234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春日新聚场</a:t>
            </a:r>
          </a:p>
        </p:txBody>
      </p:sp>
      <p:sp>
        <p:nvSpPr>
          <p:cNvPr id="14" name="圆角矩形 13"/>
          <p:cNvSpPr/>
          <p:nvPr>
            <p:custDataLst>
              <p:tags r:id="rId6"/>
            </p:custDataLst>
          </p:nvPr>
        </p:nvSpPr>
        <p:spPr>
          <a:xfrm>
            <a:off x="349885" y="1477645"/>
            <a:ext cx="1398905" cy="207645"/>
          </a:xfrm>
          <a:prstGeom prst="roundRect">
            <a:avLst>
              <a:gd name="adj" fmla="val 474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不期而遇丨只为美好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49885" y="1969135"/>
            <a:ext cx="2331085" cy="505240"/>
            <a:chOff x="681" y="3121"/>
            <a:chExt cx="3913" cy="869"/>
          </a:xfrm>
        </p:grpSpPr>
        <p:sp>
          <p:nvSpPr>
            <p:cNvPr id="16" name="椭圆 15"/>
            <p:cNvSpPr/>
            <p:nvPr>
              <p:custDataLst>
                <p:tags r:id="rId7"/>
              </p:custDataLst>
            </p:nvPr>
          </p:nvSpPr>
          <p:spPr>
            <a:xfrm>
              <a:off x="681" y="3121"/>
              <a:ext cx="912" cy="869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A23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rgbClr val="907258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椭圆 16"/>
            <p:cNvSpPr/>
            <p:nvPr>
              <p:custDataLst>
                <p:tags r:id="rId8"/>
              </p:custDataLst>
            </p:nvPr>
          </p:nvSpPr>
          <p:spPr>
            <a:xfrm>
              <a:off x="1681" y="3121"/>
              <a:ext cx="912" cy="869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A23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椭圆 17"/>
            <p:cNvSpPr/>
            <p:nvPr>
              <p:custDataLst>
                <p:tags r:id="rId9"/>
              </p:custDataLst>
            </p:nvPr>
          </p:nvSpPr>
          <p:spPr>
            <a:xfrm>
              <a:off x="2665" y="3121"/>
              <a:ext cx="912" cy="869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A23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椭圆 18"/>
            <p:cNvSpPr/>
            <p:nvPr>
              <p:custDataLst>
                <p:tags r:id="rId10"/>
              </p:custDataLst>
            </p:nvPr>
          </p:nvSpPr>
          <p:spPr>
            <a:xfrm>
              <a:off x="3649" y="3121"/>
              <a:ext cx="912" cy="869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A23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11"/>
              </p:custDataLst>
            </p:nvPr>
          </p:nvSpPr>
          <p:spPr>
            <a:xfrm>
              <a:off x="703" y="3314"/>
              <a:ext cx="869" cy="47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200">
                  <a:solidFill>
                    <a:srgbClr val="1A2346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唯美</a:t>
              </a:r>
            </a:p>
          </p:txBody>
        </p:sp>
        <p:sp>
          <p:nvSpPr>
            <p:cNvPr id="21" name="文本框 20"/>
            <p:cNvSpPr txBox="1"/>
            <p:nvPr>
              <p:custDataLst>
                <p:tags r:id="rId12"/>
              </p:custDataLst>
            </p:nvPr>
          </p:nvSpPr>
          <p:spPr>
            <a:xfrm>
              <a:off x="1670" y="3314"/>
              <a:ext cx="935" cy="47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200">
                  <a:solidFill>
                    <a:srgbClr val="1A2346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宠爱</a:t>
              </a:r>
            </a:p>
          </p:txBody>
        </p:sp>
        <p:sp>
          <p:nvSpPr>
            <p:cNvPr id="22" name="文本框 21"/>
            <p:cNvSpPr txBox="1"/>
            <p:nvPr>
              <p:custDataLst>
                <p:tags r:id="rId13"/>
              </p:custDataLst>
            </p:nvPr>
          </p:nvSpPr>
          <p:spPr>
            <a:xfrm>
              <a:off x="2608" y="3314"/>
              <a:ext cx="1026" cy="47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200">
                  <a:solidFill>
                    <a:srgbClr val="1A2346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倾心</a:t>
              </a:r>
            </a:p>
          </p:txBody>
        </p:sp>
        <p:sp>
          <p:nvSpPr>
            <p:cNvPr id="23" name="文本框 22"/>
            <p:cNvSpPr txBox="1"/>
            <p:nvPr>
              <p:custDataLst>
                <p:tags r:id="rId14"/>
              </p:custDataLst>
            </p:nvPr>
          </p:nvSpPr>
          <p:spPr>
            <a:xfrm>
              <a:off x="3616" y="3314"/>
              <a:ext cx="978" cy="47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200">
                  <a:solidFill>
                    <a:srgbClr val="1A2346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放肆</a:t>
              </a:r>
            </a:p>
          </p:txBody>
        </p:sp>
      </p:grpSp>
      <p:pic>
        <p:nvPicPr>
          <p:cNvPr id="4" name="图片 3" descr="bea737d9c251399fcf29ecc60ffb79c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>
          <a:xfrm>
            <a:off x="3070860" y="514985"/>
            <a:ext cx="2033905" cy="20015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849630" y="557530"/>
            <a:ext cx="12280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#音乐露营</a:t>
            </a: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786130" y="1307465"/>
            <a:ext cx="9099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#轻松浪漫</a:t>
            </a: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290445" y="320040"/>
            <a:ext cx="9099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#愉悦身心</a:t>
            </a: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462020" y="557530"/>
            <a:ext cx="10623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#生活美学</a:t>
            </a: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642360" y="1765935"/>
            <a:ext cx="12045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#味蕾冲击</a:t>
            </a: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1167765" y="2072640"/>
            <a:ext cx="9099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#魅力女神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215515" y="875030"/>
            <a:ext cx="1216025" cy="1141730"/>
            <a:chOff x="3161" y="1743"/>
            <a:chExt cx="2728" cy="2496"/>
          </a:xfrm>
        </p:grpSpPr>
        <p:sp>
          <p:nvSpPr>
            <p:cNvPr id="6" name="文本框 5"/>
            <p:cNvSpPr txBox="1"/>
            <p:nvPr>
              <p:custDataLst>
                <p:tags r:id="rId9"/>
              </p:custDataLst>
            </p:nvPr>
          </p:nvSpPr>
          <p:spPr>
            <a:xfrm>
              <a:off x="3554" y="2255"/>
              <a:ext cx="1809" cy="1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/>
                <a:t>#美好时光</a:t>
              </a: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3161" y="1743"/>
              <a:ext cx="2728" cy="2496"/>
              <a:chOff x="2728" y="1505"/>
              <a:chExt cx="3612" cy="3436"/>
            </a:xfrm>
          </p:grpSpPr>
          <p:pic>
            <p:nvPicPr>
              <p:cNvPr id="11" name="图片 10" descr="微信图片_20230214112446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4"/>
              <a:stretch>
                <a:fillRect/>
              </a:stretch>
            </p:blipFill>
            <p:spPr>
              <a:xfrm>
                <a:off x="2728" y="1505"/>
                <a:ext cx="3613" cy="3436"/>
              </a:xfrm>
              <a:prstGeom prst="rect">
                <a:avLst/>
              </a:prstGeom>
            </p:spPr>
          </p:pic>
          <p:sp>
            <p:nvSpPr>
              <p:cNvPr id="12" name="矩形 11"/>
              <p:cNvSpPr/>
              <p:nvPr>
                <p:custDataLst>
                  <p:tags r:id="rId12"/>
                </p:custDataLst>
              </p:nvPr>
            </p:nvSpPr>
            <p:spPr>
              <a:xfrm>
                <a:off x="3894" y="2539"/>
                <a:ext cx="1304" cy="1208"/>
              </a:xfrm>
              <a:prstGeom prst="rect">
                <a:avLst/>
              </a:prstGeom>
              <a:solidFill>
                <a:srgbClr val="FF619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文本框 8"/>
            <p:cNvSpPr txBox="1"/>
            <p:nvPr>
              <p:custDataLst>
                <p:tags r:id="rId10"/>
              </p:custDataLst>
            </p:nvPr>
          </p:nvSpPr>
          <p:spPr>
            <a:xfrm>
              <a:off x="3729" y="2689"/>
              <a:ext cx="1599" cy="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关健词</a:t>
              </a:r>
            </a:p>
          </p:txBody>
        </p:sp>
      </p:grp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4077970" y="1177290"/>
            <a:ext cx="9099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#趣味挑战</a:t>
            </a:r>
          </a:p>
        </p:txBody>
      </p: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2761615" y="2231390"/>
            <a:ext cx="9099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#贴近春天</a:t>
            </a:r>
            <a:endParaRPr lang="en-US" altLang="zh-CN" sz="12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67560" y="1104900"/>
            <a:ext cx="1741805" cy="4114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ts val="2500"/>
              </a:lnSpc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、活动组成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>
            <p:custDataLst>
              <p:tags r:id="rId1"/>
            </p:custDataLst>
          </p:nvPr>
        </p:nvSpPr>
        <p:spPr>
          <a:xfrm>
            <a:off x="1749425" y="261620"/>
            <a:ext cx="22701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美好鹭湖 元气春意踏青月</a:t>
            </a:r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</a:p>
        </p:txBody>
      </p:sp>
      <p:sp>
        <p:nvSpPr>
          <p:cNvPr id="19" name="文本框 18"/>
          <p:cNvSpPr txBox="1"/>
          <p:nvPr>
            <p:custDataLst>
              <p:tags r:id="rId2"/>
            </p:custDataLst>
          </p:nvPr>
        </p:nvSpPr>
        <p:spPr>
          <a:xfrm>
            <a:off x="1537653" y="485775"/>
            <a:ext cx="2693670" cy="60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活动地点：</a:t>
            </a:r>
            <a:r>
              <a:rPr lang="en-US" sz="9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xxxx</a:t>
            </a:r>
            <a:r>
              <a:rPr lang="zh-CN" altLang="en-US" sz="9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销售中心</a:t>
            </a:r>
            <a:endParaRPr lang="en-US" sz="9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>
              <a:lnSpc>
                <a:spcPct val="130000"/>
              </a:lnSpc>
            </a:pPr>
            <a:r>
              <a:rPr lang="en-US" altLang="zh-CN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xxxx</a:t>
            </a:r>
            <a:r>
              <a:rPr lang="zh-CN" altLang="en-US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altLang="zh-CN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</a:t>
            </a:r>
            <a:r>
              <a:rPr lang="zh-CN" altLang="en-US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</a:t>
            </a:r>
            <a:r>
              <a:rPr lang="en-US" altLang="zh-CN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</a:t>
            </a:r>
            <a:r>
              <a:rPr lang="zh-CN" altLang="en-US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</a:t>
            </a:r>
            <a:r>
              <a:rPr lang="en-US" altLang="zh-CN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-xx</a:t>
            </a:r>
            <a:r>
              <a:rPr lang="zh-CN" altLang="en-US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日（</a:t>
            </a:r>
            <a:r>
              <a:rPr lang="zh-CN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共四周</a:t>
            </a:r>
            <a:r>
              <a:rPr lang="en-US" altLang="zh-CN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逢周末举行）</a:t>
            </a:r>
            <a:endParaRPr lang="zh-CN" altLang="en-US" sz="8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9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9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月主题暖场活动</a:t>
            </a:r>
          </a:p>
        </p:txBody>
      </p:sp>
      <p:grpSp>
        <p:nvGrpSpPr>
          <p:cNvPr id="16" name="组合 15"/>
          <p:cNvGrpSpPr/>
          <p:nvPr>
            <p:custDataLst>
              <p:tags r:id="rId3"/>
            </p:custDataLst>
          </p:nvPr>
        </p:nvGrpSpPr>
        <p:grpSpPr>
          <a:xfrm>
            <a:off x="173355" y="1218565"/>
            <a:ext cx="5423535" cy="1437005"/>
            <a:chOff x="273" y="1835"/>
            <a:chExt cx="8541" cy="2263"/>
          </a:xfrm>
        </p:grpSpPr>
        <p:sp>
          <p:nvSpPr>
            <p:cNvPr id="4" name="文本框 3"/>
            <p:cNvSpPr txBox="1"/>
            <p:nvPr>
              <p:custDataLst>
                <p:tags r:id="rId4"/>
              </p:custDataLst>
            </p:nvPr>
          </p:nvSpPr>
          <p:spPr>
            <a:xfrm>
              <a:off x="273" y="1835"/>
              <a:ext cx="2222" cy="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【</a:t>
              </a:r>
              <a:r>
                <a:rPr lang="en-US" altLang="zh-CN" sz="9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3.8</a:t>
              </a:r>
              <a:r>
                <a:rPr lang="zh-CN" altLang="en-US" sz="9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妇女节主题活动】</a:t>
              </a: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388" y="1835"/>
              <a:ext cx="8426" cy="2263"/>
              <a:chOff x="388" y="1835"/>
              <a:chExt cx="8426" cy="2263"/>
            </a:xfrm>
          </p:grpSpPr>
          <p:sp>
            <p:nvSpPr>
              <p:cNvPr id="22" name="文本框 21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2692" y="2185"/>
                <a:ext cx="1703" cy="728"/>
              </a:xfrm>
              <a:prstGeom prst="rect">
                <a:avLst/>
              </a:prstGeom>
              <a:solidFill>
                <a:srgbClr val="1A2346"/>
              </a:solidFill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sz="9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春暖花开 </a:t>
                </a:r>
              </a:p>
              <a:p>
                <a:pPr algn="ctr">
                  <a:lnSpc>
                    <a:spcPct val="110000"/>
                  </a:lnSpc>
                </a:pPr>
                <a:r>
                  <a:rPr lang="zh-CN" sz="9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植树万物美好</a:t>
                </a:r>
              </a:p>
              <a:p>
                <a:pPr algn="ctr">
                  <a:lnSpc>
                    <a:spcPct val="110000"/>
                  </a:lnSpc>
                </a:pPr>
                <a:r>
                  <a:rPr lang="zh-CN" sz="4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第二周：</a:t>
                </a:r>
                <a:r>
                  <a:rPr lang="en-US" altLang="zh-CN" sz="4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xxx</a:t>
                </a:r>
                <a:r>
                  <a:rPr lang="zh-CN" altLang="en-US" sz="4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时间</a:t>
                </a:r>
                <a:endParaRPr lang="zh-CN" sz="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" name="文本框 26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2567" y="2890"/>
                <a:ext cx="1954" cy="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不负春光</a:t>
                </a:r>
                <a:r>
                  <a:rPr lang="en-US" altLang="zh-CN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 </a:t>
                </a:r>
                <a:r>
                  <a:rPr lang="zh-CN" altLang="en-US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树植万物</a:t>
                </a:r>
                <a:endParaRPr lang="zh-CN" sz="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zh-CN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绿植生活</a:t>
                </a:r>
                <a:r>
                  <a:rPr lang="en-US" altLang="zh-CN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 </a:t>
                </a:r>
                <a:r>
                  <a:rPr lang="zh-CN" altLang="en-US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色彩手作坊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zh-CN" altLang="en-US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春暖甜蜜</a:t>
                </a:r>
                <a:r>
                  <a:rPr lang="en-US" altLang="zh-CN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 </a:t>
                </a:r>
                <a:r>
                  <a:rPr lang="zh-CN" altLang="en-US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尽在此刻</a:t>
                </a:r>
              </a:p>
            </p:txBody>
          </p:sp>
          <p:sp>
            <p:nvSpPr>
              <p:cNvPr id="3" name="文本框 2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2575" y="1835"/>
                <a:ext cx="1938" cy="3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【植树节主题活动】</a:t>
                </a:r>
              </a:p>
            </p:txBody>
          </p:sp>
          <p:sp>
            <p:nvSpPr>
              <p:cNvPr id="28" name="文本框 27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4593" y="2949"/>
                <a:ext cx="1993" cy="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春动时光</a:t>
                </a:r>
                <a:r>
                  <a:rPr lang="en-US" altLang="zh-CN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zh-CN" altLang="en-US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露营</a:t>
                </a:r>
                <a:r>
                  <a:rPr lang="zh-CN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艺术会</a:t>
                </a:r>
              </a:p>
              <a:p>
                <a:pPr algn="ctr">
                  <a:lnSpc>
                    <a:spcPct val="130000"/>
                  </a:lnSpc>
                </a:pPr>
                <a:r>
                  <a:rPr lang="zh-CN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音乐时光</a:t>
                </a:r>
                <a:r>
                  <a:rPr lang="en-US" altLang="zh-CN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live</a:t>
                </a:r>
                <a:r>
                  <a:rPr lang="zh-CN" altLang="en-US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献唱</a:t>
                </a: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花漾时光</a:t>
                </a:r>
                <a:r>
                  <a:rPr lang="en-US" altLang="zh-CN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zh-CN" altLang="en-US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低碳美食</a:t>
                </a:r>
                <a:r>
                  <a:rPr lang="en-US" altLang="zh-CN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</a:p>
            </p:txBody>
          </p:sp>
          <p:sp>
            <p:nvSpPr>
              <p:cNvPr id="5" name="文本框 4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4621" y="1835"/>
                <a:ext cx="1938" cy="3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【圈层艺术体验会】</a:t>
                </a:r>
              </a:p>
            </p:txBody>
          </p:sp>
          <p:sp>
            <p:nvSpPr>
              <p:cNvPr id="7" name="文本框 6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4738" y="2185"/>
                <a:ext cx="1703" cy="728"/>
              </a:xfrm>
              <a:prstGeom prst="rect">
                <a:avLst/>
              </a:prstGeom>
              <a:solidFill>
                <a:srgbClr val="1A2346"/>
              </a:solidFill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sz="9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城市造梦家 </a:t>
                </a:r>
              </a:p>
              <a:p>
                <a:pPr algn="ctr">
                  <a:lnSpc>
                    <a:spcPct val="110000"/>
                  </a:lnSpc>
                </a:pPr>
                <a:r>
                  <a:rPr lang="zh-CN" sz="9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春季露营艺术季</a:t>
                </a:r>
              </a:p>
              <a:p>
                <a:pPr algn="ctr">
                  <a:lnSpc>
                    <a:spcPct val="110000"/>
                  </a:lnSpc>
                </a:pPr>
                <a:r>
                  <a:rPr lang="zh-CN" sz="4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第三周：</a:t>
                </a:r>
                <a:r>
                  <a:rPr lang="en-US" altLang="zh-CN" sz="4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xxx</a:t>
                </a:r>
                <a:r>
                  <a:rPr lang="zh-CN" altLang="en-US" sz="4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时间</a:t>
                </a:r>
                <a:endParaRPr lang="zh-CN" sz="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9" name="文本框 28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657" y="2949"/>
                <a:ext cx="2157" cy="1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春田花花 玩趣鹭湖游园会</a:t>
                </a:r>
              </a:p>
              <a:p>
                <a:pPr algn="ctr">
                  <a:lnSpc>
                    <a:spcPct val="130000"/>
                  </a:lnSpc>
                </a:pPr>
                <a:r>
                  <a:rPr lang="zh-CN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滑稽小丑</a:t>
                </a:r>
                <a:r>
                  <a:rPr lang="en-US" altLang="zh-CN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 </a:t>
                </a:r>
                <a:r>
                  <a:rPr lang="zh-CN" altLang="en-US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整蛊作怪</a:t>
                </a: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800" b="1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梦幻</a:t>
                </a:r>
                <a:r>
                  <a:rPr lang="zh-CN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泡泡秀花式专场</a:t>
                </a:r>
              </a:p>
              <a:p>
                <a:pPr algn="ctr">
                  <a:lnSpc>
                    <a:spcPct val="130000"/>
                  </a:lnSpc>
                </a:pPr>
                <a:r>
                  <a:rPr lang="zh-CN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能量加油站</a:t>
                </a:r>
                <a:r>
                  <a:rPr lang="en-US" altLang="zh-CN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 </a:t>
                </a:r>
                <a:r>
                  <a:rPr lang="zh-CN" altLang="en-US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美食研究所</a:t>
                </a:r>
                <a:r>
                  <a:rPr lang="en-US" altLang="zh-CN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 </a:t>
                </a:r>
                <a:endParaRPr lang="zh-CN" altLang="en-US" sz="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" name="文本框 5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6767" y="1849"/>
                <a:ext cx="1938" cy="3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【亲子玩趣游园会】</a:t>
                </a:r>
              </a:p>
            </p:txBody>
          </p:sp>
          <p:sp>
            <p:nvSpPr>
              <p:cNvPr id="8" name="文本框 7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884" y="2199"/>
                <a:ext cx="1703" cy="728"/>
              </a:xfrm>
              <a:prstGeom prst="rect">
                <a:avLst/>
              </a:prstGeom>
              <a:solidFill>
                <a:srgbClr val="1A2346"/>
              </a:solidFill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sz="9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春田花花 </a:t>
                </a:r>
              </a:p>
              <a:p>
                <a:pPr algn="ctr">
                  <a:lnSpc>
                    <a:spcPct val="110000"/>
                  </a:lnSpc>
                </a:pPr>
                <a:r>
                  <a:rPr lang="zh-CN" sz="9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玩趣鹭湖游园会</a:t>
                </a:r>
              </a:p>
              <a:p>
                <a:pPr algn="ctr">
                  <a:lnSpc>
                    <a:spcPct val="110000"/>
                  </a:lnSpc>
                </a:pPr>
                <a:r>
                  <a:rPr lang="zh-CN" sz="4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第四周：</a:t>
                </a:r>
                <a:r>
                  <a:rPr lang="en-US" altLang="zh-CN" sz="4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xxx</a:t>
                </a:r>
                <a:r>
                  <a:rPr lang="zh-CN" altLang="en-US" sz="4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时间</a:t>
                </a:r>
                <a:endParaRPr lang="zh-CN" sz="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5" name="文本框 24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388" y="2890"/>
                <a:ext cx="1993" cy="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春季花街</a:t>
                </a:r>
                <a:r>
                  <a:rPr lang="en-US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 </a:t>
                </a:r>
                <a:r>
                  <a:rPr lang="zh-CN" altLang="en-US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百花绽放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zh-CN" altLang="en-US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花艺沙龙课堂</a:t>
                </a:r>
                <a:endParaRPr sz="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zh-CN" altLang="en-US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春暖美好</a:t>
                </a:r>
                <a:r>
                  <a:rPr lang="en-US" altLang="zh-CN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zh-CN" altLang="en-US" sz="8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心意美食时光</a:t>
                </a:r>
              </a:p>
            </p:txBody>
          </p:sp>
          <p:sp>
            <p:nvSpPr>
              <p:cNvPr id="9" name="文本框 8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533" y="2185"/>
                <a:ext cx="1703" cy="728"/>
              </a:xfrm>
              <a:prstGeom prst="rect">
                <a:avLst/>
              </a:prstGeom>
              <a:solidFill>
                <a:srgbClr val="1A2346"/>
              </a:solidFill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sz="9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初见女神</a:t>
                </a:r>
              </a:p>
              <a:p>
                <a:pPr algn="ctr">
                  <a:lnSpc>
                    <a:spcPct val="110000"/>
                  </a:lnSpc>
                </a:pPr>
                <a:r>
                  <a:rPr lang="zh-CN" sz="9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花伴星辰时分</a:t>
                </a:r>
              </a:p>
              <a:p>
                <a:pPr algn="ctr">
                  <a:lnSpc>
                    <a:spcPct val="110000"/>
                  </a:lnSpc>
                </a:pPr>
                <a:r>
                  <a:rPr lang="zh-CN" sz="4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第一周：</a:t>
                </a:r>
                <a:r>
                  <a:rPr lang="en-US" altLang="zh-CN" sz="4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xxx</a:t>
                </a:r>
                <a:r>
                  <a:rPr lang="zh-CN" altLang="en-US" sz="4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时间</a:t>
                </a:r>
              </a:p>
            </p:txBody>
          </p:sp>
        </p:grpSp>
      </p:grpSp>
      <p:cxnSp>
        <p:nvCxnSpPr>
          <p:cNvPr id="10" name="直接箭头连接符 9"/>
          <p:cNvCxnSpPr/>
          <p:nvPr/>
        </p:nvCxnSpPr>
        <p:spPr>
          <a:xfrm>
            <a:off x="464503" y="1138555"/>
            <a:ext cx="4839970" cy="0"/>
          </a:xfrm>
          <a:prstGeom prst="straightConnector1">
            <a:avLst/>
          </a:prstGeom>
          <a:ln w="19050">
            <a:prstDash val="dash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69440" y="1104900"/>
            <a:ext cx="2100580" cy="4114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ts val="2500"/>
              </a:lnSpc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</a:t>
            </a:r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、活动内容铺排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713740" y="701040"/>
            <a:ext cx="4244975" cy="5651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初见女神 花伴星辰时分</a:t>
            </a: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447165" y="1127125"/>
            <a:ext cx="2778125" cy="2241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第一周（</a:t>
            </a:r>
            <a:r>
              <a:rPr lang="en-US" altLang="zh-CN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xxxx</a:t>
            </a:r>
            <a:r>
              <a:rPr lang="zh-CN" altLang="en-US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altLang="zh-CN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</a:t>
            </a:r>
            <a:r>
              <a:rPr lang="zh-CN" altLang="en-US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</a:t>
            </a:r>
            <a:r>
              <a:rPr lang="en-US" altLang="zh-CN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x-x</a:t>
            </a:r>
            <a:r>
              <a:rPr lang="zh-CN" altLang="en-US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</a:t>
            </a:r>
            <a:r>
              <a:rPr lang="zh-CN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3820" y="1697990"/>
            <a:ext cx="1394460" cy="8883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510665" y="1697990"/>
            <a:ext cx="895985" cy="888365"/>
          </a:xfrm>
          <a:prstGeom prst="rect">
            <a:avLst/>
          </a:prstGeom>
        </p:spPr>
      </p:pic>
      <p:pic>
        <p:nvPicPr>
          <p:cNvPr id="6" name="图片 5" descr="35fd8ba7bfef2a30d8bee05edf53cf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lum bright="12000" contrast="30000"/>
          </a:blip>
          <a:srcRect t="29538" b="4889"/>
          <a:stretch>
            <a:fillRect/>
          </a:stretch>
        </p:blipFill>
        <p:spPr>
          <a:xfrm>
            <a:off x="2438400" y="1698625"/>
            <a:ext cx="1017270" cy="887095"/>
          </a:xfrm>
          <a:prstGeom prst="rect">
            <a:avLst/>
          </a:prstGeom>
        </p:spPr>
      </p:pic>
      <p:pic>
        <p:nvPicPr>
          <p:cNvPr id="7" name="图片 6" descr="632128d78bf8af31a5d9f92739af1f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3488055" y="1698625"/>
            <a:ext cx="734060" cy="88963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253865" y="1698625"/>
            <a:ext cx="1443990" cy="8947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40.webp (4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" y="1043305"/>
            <a:ext cx="1445260" cy="1516380"/>
          </a:xfrm>
          <a:prstGeom prst="rect">
            <a:avLst/>
          </a:prstGeom>
        </p:spPr>
      </p:pic>
      <p:pic>
        <p:nvPicPr>
          <p:cNvPr id="3" name="图片 2" descr="640.webp (9)"/>
          <p:cNvPicPr>
            <a:picLocks noChangeAspect="1"/>
          </p:cNvPicPr>
          <p:nvPr/>
        </p:nvPicPr>
        <p:blipFill>
          <a:blip r:embed="rId8"/>
          <a:srcRect t="13423"/>
          <a:stretch>
            <a:fillRect/>
          </a:stretch>
        </p:blipFill>
        <p:spPr>
          <a:xfrm>
            <a:off x="1568450" y="1043940"/>
            <a:ext cx="1250950" cy="1515745"/>
          </a:xfrm>
          <a:prstGeom prst="rect">
            <a:avLst/>
          </a:prstGeom>
        </p:spPr>
      </p:pic>
      <p:pic>
        <p:nvPicPr>
          <p:cNvPr id="4" name="图片 3" descr="640.webp (8)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2861310" y="1043305"/>
            <a:ext cx="1585595" cy="1516380"/>
          </a:xfrm>
          <a:prstGeom prst="rect">
            <a:avLst/>
          </a:prstGeom>
        </p:spPr>
      </p:pic>
      <p:pic>
        <p:nvPicPr>
          <p:cNvPr id="5" name="图片 4" descr="6ad3f51e1fb91ef11efcdb6b0bca004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489450" y="1043305"/>
            <a:ext cx="1200150" cy="151638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女神节期间，在项目现场布置春季花街，春天花期正旺，百花绽放，让到访者感受万物复苏的同时接收春天给予的浪漫气息，春意生机瞬间映入眼帘，一切美好皆从春天开始。</a:t>
            </a:r>
          </a:p>
        </p:txBody>
      </p:sp>
      <p:sp>
        <p:nvSpPr>
          <p:cNvPr id="12" name="圆角矩形 11"/>
          <p:cNvSpPr/>
          <p:nvPr>
            <p:custDataLst>
              <p:tags r:id="rId2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>
            <p:custDataLst>
              <p:tags r:id="rId3"/>
            </p:custDataLst>
          </p:nvPr>
        </p:nvSpPr>
        <p:spPr>
          <a:xfrm>
            <a:off x="255270" y="295275"/>
            <a:ext cx="1555750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287655" y="299720"/>
            <a:ext cx="1523365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春季花街</a:t>
            </a:r>
            <a:r>
              <a:rPr lang="en-US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百花绽放</a:t>
            </a: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初见女神</a:t>
            </a:r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花伴星辰时分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女神节期间，</a:t>
            </a:r>
            <a:r>
              <a:rPr 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在微风和煦的日子，将争奇斗艳的鲜花装进花篮，给自己制作一个美丽的花礼，从每一朵花中感受生命的美好，与风轻语，与花为伴，一捧鲜花永不过时，让普通的日子变得温柔又浪漫</a:t>
            </a: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</a:p>
        </p:txBody>
      </p:sp>
      <p:sp>
        <p:nvSpPr>
          <p:cNvPr id="12" name="圆角矩形 11"/>
          <p:cNvSpPr/>
          <p:nvPr>
            <p:custDataLst>
              <p:tags r:id="rId2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>
            <p:custDataLst>
              <p:tags r:id="rId3"/>
            </p:custDataLst>
          </p:nvPr>
        </p:nvSpPr>
        <p:spPr>
          <a:xfrm>
            <a:off x="255270" y="295275"/>
            <a:ext cx="1555750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287655" y="299720"/>
            <a:ext cx="1523365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花艺</a:t>
            </a:r>
            <a:r>
              <a:rPr 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心意</a:t>
            </a:r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沙龙课堂</a:t>
            </a:r>
          </a:p>
        </p:txBody>
      </p:sp>
      <p:pic>
        <p:nvPicPr>
          <p:cNvPr id="2" name="图片 1" descr="84426c5b6dcdd826c869c4f868de9e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146050" y="1040765"/>
            <a:ext cx="1259205" cy="1551940"/>
          </a:xfrm>
          <a:prstGeom prst="rect">
            <a:avLst/>
          </a:prstGeom>
        </p:spPr>
      </p:pic>
      <p:pic>
        <p:nvPicPr>
          <p:cNvPr id="4" name="图片 3" descr="e602fcc288a4e7ccc29e5cb3f55990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1409065" y="1014730"/>
            <a:ext cx="1279525" cy="1577975"/>
          </a:xfrm>
          <a:prstGeom prst="rect">
            <a:avLst/>
          </a:prstGeom>
        </p:spPr>
      </p:pic>
      <p:pic>
        <p:nvPicPr>
          <p:cNvPr id="16" name="图片 15" descr="8daa98d4ca9d4d1fd2fd2266511337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2692400" y="1040765"/>
            <a:ext cx="1736725" cy="1551940"/>
          </a:xfrm>
          <a:prstGeom prst="rect">
            <a:avLst/>
          </a:prstGeom>
        </p:spPr>
      </p:pic>
      <p:pic>
        <p:nvPicPr>
          <p:cNvPr id="5" name="图片 4" descr="16240f151e3179a6bd8ceff2f12a199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470400" y="1040765"/>
            <a:ext cx="1129665" cy="155194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初见女神</a:t>
            </a:r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花伴星辰时分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女神节期间，在活动的现场布置花艺心意沙龙课堂，项目特邀花艺师与您共进课堂时光，快来挑选喜欢的花材开启自己的花艺初体验，在悠然春日里感受大自然所带来的美好。</a:t>
            </a:r>
          </a:p>
        </p:txBody>
      </p:sp>
      <p:sp>
        <p:nvSpPr>
          <p:cNvPr id="12" name="圆角矩形 11"/>
          <p:cNvSpPr/>
          <p:nvPr>
            <p:custDataLst>
              <p:tags r:id="rId2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webp (1).webp (18)"/>
          <p:cNvPicPr>
            <a:picLocks noChangeAspect="1"/>
          </p:cNvPicPr>
          <p:nvPr/>
        </p:nvPicPr>
        <p:blipFill>
          <a:blip r:embed="rId8">
            <a:lum bright="6000" contrast="6000"/>
          </a:blip>
          <a:stretch>
            <a:fillRect/>
          </a:stretch>
        </p:blipFill>
        <p:spPr>
          <a:xfrm>
            <a:off x="114300" y="1070610"/>
            <a:ext cx="937260" cy="1438910"/>
          </a:xfrm>
          <a:prstGeom prst="rect">
            <a:avLst/>
          </a:prstGeom>
        </p:spPr>
      </p:pic>
      <p:pic>
        <p:nvPicPr>
          <p:cNvPr id="4" name="图片 3" descr="4bdebf9921b060dd44f03513486e0a9"/>
          <p:cNvPicPr>
            <a:picLocks noChangeAspect="1"/>
          </p:cNvPicPr>
          <p:nvPr/>
        </p:nvPicPr>
        <p:blipFill>
          <a:blip r:embed="rId9">
            <a:lum bright="6000" contrast="12000"/>
          </a:blip>
          <a:srcRect l="50433" b="50065"/>
          <a:stretch>
            <a:fillRect/>
          </a:stretch>
        </p:blipFill>
        <p:spPr>
          <a:xfrm>
            <a:off x="2374900" y="1069975"/>
            <a:ext cx="1061720" cy="1439545"/>
          </a:xfrm>
          <a:prstGeom prst="rect">
            <a:avLst/>
          </a:prstGeom>
        </p:spPr>
      </p:pic>
      <p:pic>
        <p:nvPicPr>
          <p:cNvPr id="5" name="图片 4" descr="995ec2b34d0c95c33ab8dcd7a5c5c7d"/>
          <p:cNvPicPr>
            <a:picLocks noChangeAspect="1"/>
          </p:cNvPicPr>
          <p:nvPr/>
        </p:nvPicPr>
        <p:blipFill>
          <a:blip r:embed="rId10">
            <a:lum bright="6000" contrast="12000"/>
          </a:blip>
          <a:srcRect/>
          <a:stretch>
            <a:fillRect/>
          </a:stretch>
        </p:blipFill>
        <p:spPr>
          <a:xfrm>
            <a:off x="3458845" y="1069975"/>
            <a:ext cx="1189355" cy="1438910"/>
          </a:xfrm>
          <a:prstGeom prst="rect">
            <a:avLst/>
          </a:prstGeom>
        </p:spPr>
      </p:pic>
      <p:pic>
        <p:nvPicPr>
          <p:cNvPr id="6" name="图片 5" descr="0c7fa38bcf0c80142ae6723b5a13fb8"/>
          <p:cNvPicPr>
            <a:picLocks noChangeAspect="1"/>
          </p:cNvPicPr>
          <p:nvPr/>
        </p:nvPicPr>
        <p:blipFill>
          <a:blip r:embed="rId11">
            <a:lum bright="6000" contrast="12000"/>
          </a:blip>
          <a:srcRect/>
          <a:stretch>
            <a:fillRect/>
          </a:stretch>
        </p:blipFill>
        <p:spPr>
          <a:xfrm>
            <a:off x="1081405" y="1070610"/>
            <a:ext cx="1262380" cy="143891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lum bright="6000" contrast="12000"/>
          </a:blip>
          <a:stretch>
            <a:fillRect/>
          </a:stretch>
        </p:blipFill>
        <p:spPr>
          <a:xfrm>
            <a:off x="4678045" y="1069975"/>
            <a:ext cx="929005" cy="143891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初见女神</a:t>
            </a:r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花伴星辰时分</a:t>
            </a: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>
            <a:off x="255270" y="295275"/>
            <a:ext cx="1555750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6"/>
            </p:custDataLst>
          </p:nvPr>
        </p:nvSpPr>
        <p:spPr>
          <a:xfrm>
            <a:off x="287655" y="299720"/>
            <a:ext cx="1523365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花艺</a:t>
            </a:r>
            <a:r>
              <a:rPr 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心意</a:t>
            </a:r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沙龙课堂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ee0a05a72cf400388cd6dfccbced5e1"/>
          <p:cNvPicPr>
            <a:picLocks noChangeAspect="1"/>
          </p:cNvPicPr>
          <p:nvPr/>
        </p:nvPicPr>
        <p:blipFill>
          <a:blip r:embed="rId7"/>
          <a:srcRect t="21963" b="11907"/>
          <a:stretch>
            <a:fillRect/>
          </a:stretch>
        </p:blipFill>
        <p:spPr>
          <a:xfrm>
            <a:off x="2346325" y="1041400"/>
            <a:ext cx="1050290" cy="1520190"/>
          </a:xfrm>
          <a:prstGeom prst="rect">
            <a:avLst/>
          </a:prstGeom>
        </p:spPr>
      </p:pic>
      <p:pic>
        <p:nvPicPr>
          <p:cNvPr id="3" name="图片 2" descr="644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4563110" y="1041400"/>
            <a:ext cx="1090295" cy="1520190"/>
          </a:xfrm>
          <a:prstGeom prst="rect">
            <a:avLst/>
          </a:prstGeom>
        </p:spPr>
      </p:pic>
      <p:pic>
        <p:nvPicPr>
          <p:cNvPr id="4" name="图片 3" descr="f4cc16b21d4041fda07e83d242c0eb4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83915" y="1041400"/>
            <a:ext cx="1156970" cy="1519555"/>
          </a:xfrm>
          <a:prstGeom prst="rect">
            <a:avLst/>
          </a:prstGeom>
        </p:spPr>
      </p:pic>
      <p:pic>
        <p:nvPicPr>
          <p:cNvPr id="5" name="图片 4" descr="微信截图_2021031209434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4935" y="1041400"/>
            <a:ext cx="2249170" cy="151955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现场特设茶歇冷餐区，将花艺为主题色调搭配不一样的甜品美食，满满的仪式感油然而生，结合现场为到访客户准备了各式精致的甜品，花街逛累了，正好可以歇歇脚，品尝一下茶点。</a:t>
            </a:r>
            <a:endParaRPr sz="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圆角矩形 19"/>
          <p:cNvSpPr/>
          <p:nvPr>
            <p:custDataLst>
              <p:tags r:id="rId2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>
            <p:custDataLst>
              <p:tags r:id="rId3"/>
            </p:custDataLst>
          </p:nvPr>
        </p:nvSpPr>
        <p:spPr>
          <a:xfrm>
            <a:off x="255270" y="295275"/>
            <a:ext cx="1912620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4"/>
            </p:custDataLst>
          </p:nvPr>
        </p:nvSpPr>
        <p:spPr>
          <a:xfrm>
            <a:off x="287655" y="299720"/>
            <a:ext cx="1707515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春暖美好 心意美食时光</a:t>
            </a: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初见女神</a:t>
            </a:r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花伴星辰时分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713740" y="735330"/>
            <a:ext cx="4244975" cy="5651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春暖花开 植树万物美好</a:t>
            </a: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447165" y="1161415"/>
            <a:ext cx="2778125" cy="2241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第二周（</a:t>
            </a:r>
            <a:r>
              <a:rPr lang="en-US" altLang="zh-CN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xxxx</a:t>
            </a:r>
            <a:r>
              <a:rPr lang="zh-CN" alt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altLang="zh-CN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</a:t>
            </a:r>
            <a:r>
              <a:rPr lang="zh-CN" alt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</a:t>
            </a:r>
            <a:r>
              <a:rPr lang="en-US" altLang="zh-CN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x-x</a:t>
            </a:r>
            <a:r>
              <a:rPr lang="zh-CN" alt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</a:t>
            </a:r>
            <a:r>
              <a:rPr lang="zh-CN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255395" y="1831975"/>
            <a:ext cx="843915" cy="7715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98425" y="1831975"/>
            <a:ext cx="1125855" cy="7721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853690" y="1831975"/>
            <a:ext cx="681355" cy="7575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573780" y="1831975"/>
            <a:ext cx="979170" cy="77279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2129790" y="1831975"/>
            <a:ext cx="688975" cy="75755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4591050" y="1831975"/>
            <a:ext cx="1075055" cy="7721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一年一度植树节，项目举办亲子植树活动，与您一起种下无限生机，栽树能亲临体验劳动的乐趣，感受生命变化的惊喜，在大自然中尽情感受春天的气息，为地球添一点绿色，生活多一份美好。</a:t>
            </a:r>
          </a:p>
        </p:txBody>
      </p:sp>
      <p:sp>
        <p:nvSpPr>
          <p:cNvPr id="12" name="圆角矩形 11"/>
          <p:cNvSpPr/>
          <p:nvPr>
            <p:custDataLst>
              <p:tags r:id="rId2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>
            <p:custDataLst>
              <p:tags r:id="rId3"/>
            </p:custDataLst>
          </p:nvPr>
        </p:nvSpPr>
        <p:spPr>
          <a:xfrm>
            <a:off x="255270" y="295275"/>
            <a:ext cx="1555750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287655" y="299720"/>
            <a:ext cx="1523365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不负春光 树植万物</a:t>
            </a: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春暖花开 植树万物美好</a:t>
            </a:r>
          </a:p>
        </p:txBody>
      </p:sp>
      <p:pic>
        <p:nvPicPr>
          <p:cNvPr id="2" name="图片 1" descr="d3d18166029d90eef9663b55e9b2af0"/>
          <p:cNvPicPr>
            <a:picLocks noChangeAspect="1"/>
          </p:cNvPicPr>
          <p:nvPr/>
        </p:nvPicPr>
        <p:blipFill>
          <a:blip r:embed="rId7"/>
          <a:srcRect b="9041"/>
          <a:stretch>
            <a:fillRect/>
          </a:stretch>
        </p:blipFill>
        <p:spPr>
          <a:xfrm>
            <a:off x="106045" y="1024255"/>
            <a:ext cx="1194435" cy="1480185"/>
          </a:xfrm>
          <a:prstGeom prst="rect">
            <a:avLst/>
          </a:prstGeom>
        </p:spPr>
      </p:pic>
      <p:pic>
        <p:nvPicPr>
          <p:cNvPr id="3" name="图片 2" descr="4c136a5b3ee36aa89d9c232fd3bed79"/>
          <p:cNvPicPr>
            <a:picLocks noChangeAspect="1"/>
          </p:cNvPicPr>
          <p:nvPr/>
        </p:nvPicPr>
        <p:blipFill>
          <a:blip r:embed="rId8"/>
          <a:srcRect b="10254"/>
          <a:stretch>
            <a:fillRect/>
          </a:stretch>
        </p:blipFill>
        <p:spPr>
          <a:xfrm>
            <a:off x="3284220" y="1024255"/>
            <a:ext cx="1209675" cy="1480185"/>
          </a:xfrm>
          <a:prstGeom prst="rect">
            <a:avLst/>
          </a:prstGeom>
        </p:spPr>
      </p:pic>
      <p:pic>
        <p:nvPicPr>
          <p:cNvPr id="4" name="图片 3" descr="a40f880448c71d2009d3bb80af2f230"/>
          <p:cNvPicPr>
            <a:picLocks noChangeAspect="1"/>
          </p:cNvPicPr>
          <p:nvPr/>
        </p:nvPicPr>
        <p:blipFill>
          <a:blip r:embed="rId9"/>
          <a:srcRect l="2374" r="14640" b="10689"/>
          <a:stretch>
            <a:fillRect/>
          </a:stretch>
        </p:blipFill>
        <p:spPr>
          <a:xfrm>
            <a:off x="1340485" y="1024255"/>
            <a:ext cx="1904365" cy="1480185"/>
          </a:xfrm>
          <a:prstGeom prst="rect">
            <a:avLst/>
          </a:prstGeom>
        </p:spPr>
      </p:pic>
      <p:pic>
        <p:nvPicPr>
          <p:cNvPr id="8" name="图片 7" descr="d44ae6bfaa8f17fe5f87d67a61b3d37"/>
          <p:cNvPicPr>
            <a:picLocks noChangeAspect="1"/>
          </p:cNvPicPr>
          <p:nvPr/>
        </p:nvPicPr>
        <p:blipFill>
          <a:blip r:embed="rId10"/>
          <a:srcRect b="10033"/>
          <a:stretch>
            <a:fillRect/>
          </a:stretch>
        </p:blipFill>
        <p:spPr>
          <a:xfrm>
            <a:off x="4525645" y="1024255"/>
            <a:ext cx="1129030" cy="14795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fa2c497d80a66a5c9886caa47ebf9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915160" y="1059180"/>
            <a:ext cx="1213485" cy="1501140"/>
          </a:xfrm>
          <a:prstGeom prst="rect">
            <a:avLst/>
          </a:prstGeom>
        </p:spPr>
      </p:pic>
      <p:pic>
        <p:nvPicPr>
          <p:cNvPr id="3" name="图片 2" descr="9a67e30e77548d3e241d894ca2be8e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390390" y="1059180"/>
            <a:ext cx="1212215" cy="1501140"/>
          </a:xfrm>
          <a:prstGeom prst="rect">
            <a:avLst/>
          </a:prstGeom>
        </p:spPr>
      </p:pic>
      <p:pic>
        <p:nvPicPr>
          <p:cNvPr id="4" name="图片 3" descr="b19b573b0e73543c04d317641f6d380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3152775" y="1059180"/>
            <a:ext cx="1213485" cy="15005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20015" y="1059180"/>
            <a:ext cx="1769110" cy="150114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一起挥动</a:t>
            </a:r>
            <a:r>
              <a:rPr lang="en-US" alt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奋发</a:t>
            </a:r>
            <a:r>
              <a:rPr lang="en-US" alt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的铁锹，埋下</a:t>
            </a:r>
            <a:r>
              <a:rPr lang="en-US" alt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希望</a:t>
            </a:r>
            <a:r>
              <a:rPr lang="en-US" alt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的树苗，浇灌</a:t>
            </a:r>
            <a:r>
              <a:rPr lang="en-US" alt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勤劳</a:t>
            </a:r>
            <a:r>
              <a:rPr lang="en-US" alt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的水滴，等待</a:t>
            </a:r>
            <a:r>
              <a:rPr lang="en-US" alt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成荫</a:t>
            </a:r>
            <a:r>
              <a:rPr lang="en-US" alt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的林景，最后写上专属心愿卡片，寄托美好祝愿，整个植树旅途变得更加有意义。</a:t>
            </a:r>
          </a:p>
        </p:txBody>
      </p:sp>
      <p:sp>
        <p:nvSpPr>
          <p:cNvPr id="12" name="圆角矩形 11"/>
          <p:cNvSpPr/>
          <p:nvPr>
            <p:custDataLst>
              <p:tags r:id="rId3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春暖花开 植树万物美好</a:t>
            </a:r>
          </a:p>
        </p:txBody>
      </p:sp>
      <p:sp>
        <p:nvSpPr>
          <p:cNvPr id="9" name="圆角矩形 8"/>
          <p:cNvSpPr/>
          <p:nvPr>
            <p:custDataLst>
              <p:tags r:id="rId5"/>
            </p:custDataLst>
          </p:nvPr>
        </p:nvSpPr>
        <p:spPr>
          <a:xfrm>
            <a:off x="255270" y="295275"/>
            <a:ext cx="1555750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287655" y="299720"/>
            <a:ext cx="1523365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不负春光 树植万物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3021965" y="1046480"/>
            <a:ext cx="1296670" cy="15576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844675" y="1046480"/>
            <a:ext cx="1132840" cy="15589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167640" y="1047750"/>
            <a:ext cx="1632585" cy="1557655"/>
          </a:xfrm>
          <a:prstGeom prst="rect">
            <a:avLst/>
          </a:prstGeom>
        </p:spPr>
      </p:pic>
      <p:pic>
        <p:nvPicPr>
          <p:cNvPr id="7" name="图片 6" descr="aa710f8ae748816d5f8332ef5bf5687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353560" y="1047750"/>
            <a:ext cx="1244600" cy="155638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春天到了，寻找大自然中的各种花花草草，用拓印的方式留住春天带来的色彩，最后的成品将呈现出大自然的气息，也是定格整个动手劳作过程的表现，同时每一个拓印布袋成品都是独一无二的孤品，可在日常所使用。</a:t>
            </a:r>
          </a:p>
        </p:txBody>
      </p:sp>
      <p:sp>
        <p:nvSpPr>
          <p:cNvPr id="13" name="圆角矩形 12"/>
          <p:cNvSpPr/>
          <p:nvPr>
            <p:custDataLst>
              <p:tags r:id="rId5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>
            <p:custDataLst>
              <p:tags r:id="rId6"/>
            </p:custDataLst>
          </p:nvPr>
        </p:nvSpPr>
        <p:spPr>
          <a:xfrm>
            <a:off x="255270" y="295275"/>
            <a:ext cx="2668270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287655" y="299720"/>
            <a:ext cx="2597785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绿植生活 色彩手作坊</a:t>
            </a:r>
            <a:r>
              <a:rPr lang="en-US" alt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【花草布袋拓印】</a:t>
            </a: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春暖花开 植树万物美好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当普通平淡的玻璃瓶遇上色彩丰富的丙烯颜料，变出独一无二的创意花瓶，动动小手，发挥自己的想象力，随心情作画，锁住整个春天，这绝对是给美好的生活增添了一份仪式感，十分治愈。</a:t>
            </a:r>
          </a:p>
        </p:txBody>
      </p:sp>
      <p:sp>
        <p:nvSpPr>
          <p:cNvPr id="13" name="圆角矩形 12"/>
          <p:cNvSpPr/>
          <p:nvPr>
            <p:custDataLst>
              <p:tags r:id="rId2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>
            <p:custDataLst>
              <p:tags r:id="rId3"/>
            </p:custDataLst>
          </p:nvPr>
        </p:nvSpPr>
        <p:spPr>
          <a:xfrm>
            <a:off x="255270" y="295275"/>
            <a:ext cx="2668270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4"/>
            </p:custDataLst>
          </p:nvPr>
        </p:nvSpPr>
        <p:spPr>
          <a:xfrm>
            <a:off x="287655" y="299720"/>
            <a:ext cx="2597785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绿植生活 色彩手作坊</a:t>
            </a:r>
            <a:r>
              <a:rPr lang="en-US" alt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【玻璃瓶彩绘】</a:t>
            </a: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春暖花开 植树万物美好</a:t>
            </a: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228465" y="1073150"/>
            <a:ext cx="1164590" cy="146431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789555" y="1073150"/>
            <a:ext cx="1405890" cy="1475740"/>
          </a:xfrm>
          <a:prstGeom prst="rect">
            <a:avLst/>
          </a:prstGeom>
        </p:spPr>
      </p:pic>
      <p:pic>
        <p:nvPicPr>
          <p:cNvPr id="16" name="图片 15" descr="7eae20dc530b7a40d022c5d3d043ff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3">
            <a:lum bright="6000" contrast="12000"/>
          </a:blip>
          <a:stretch>
            <a:fillRect/>
          </a:stretch>
        </p:blipFill>
        <p:spPr>
          <a:xfrm>
            <a:off x="318135" y="1073150"/>
            <a:ext cx="1187450" cy="1475740"/>
          </a:xfrm>
          <a:prstGeom prst="rect">
            <a:avLst/>
          </a:prstGeom>
        </p:spPr>
      </p:pic>
      <p:pic>
        <p:nvPicPr>
          <p:cNvPr id="17" name="图片 16" descr="496db217cd79c56bcfc090a861b149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553845" y="1073150"/>
            <a:ext cx="1186180" cy="147574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33333333333.webp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08500" y="1031240"/>
            <a:ext cx="1079500" cy="1562100"/>
          </a:xfrm>
          <a:prstGeom prst="rect">
            <a:avLst/>
          </a:prstGeom>
        </p:spPr>
      </p:pic>
      <p:pic>
        <p:nvPicPr>
          <p:cNvPr id="5" name="图片 4" descr="2834ea49990a74b131203f28eddda9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 b="9815"/>
          <a:stretch>
            <a:fillRect/>
          </a:stretch>
        </p:blipFill>
        <p:spPr>
          <a:xfrm>
            <a:off x="3211195" y="1031240"/>
            <a:ext cx="1266825" cy="1568450"/>
          </a:xfrm>
          <a:prstGeom prst="rect">
            <a:avLst/>
          </a:prstGeom>
        </p:spPr>
      </p:pic>
      <p:pic>
        <p:nvPicPr>
          <p:cNvPr id="13" name="图片 12" descr="570640252cfbb1d2e629e175da632f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1865630" y="1031240"/>
            <a:ext cx="1315085" cy="1568450"/>
          </a:xfrm>
          <a:prstGeom prst="rect">
            <a:avLst/>
          </a:prstGeom>
        </p:spPr>
      </p:pic>
      <p:pic>
        <p:nvPicPr>
          <p:cNvPr id="19" name="图片 18" descr="570da946df48378d4a41256a681d6e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93675" y="1031240"/>
            <a:ext cx="1641475" cy="15621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项目为客户准备了各种专属春天的美味小食，晶莹剔透且</a:t>
            </a:r>
            <a:r>
              <a:rPr lang="en-US" alt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Q</a:t>
            </a: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弹的钵仔糕，咸甜多味有营养的青团，酸酸甜甜又开胃的水果捞，各种口味搭配上五颜六色融汇其中，使整个春天变得多彩又清甜</a:t>
            </a:r>
            <a:r>
              <a:rPr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</a:p>
        </p:txBody>
      </p:sp>
      <p:sp>
        <p:nvSpPr>
          <p:cNvPr id="20" name="圆角矩形 19"/>
          <p:cNvSpPr/>
          <p:nvPr>
            <p:custDataLst>
              <p:tags r:id="rId5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>
            <p:custDataLst>
              <p:tags r:id="rId6"/>
            </p:custDataLst>
          </p:nvPr>
        </p:nvSpPr>
        <p:spPr>
          <a:xfrm>
            <a:off x="255270" y="295275"/>
            <a:ext cx="2255520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7"/>
            </p:custDataLst>
          </p:nvPr>
        </p:nvSpPr>
        <p:spPr>
          <a:xfrm>
            <a:off x="287655" y="299720"/>
            <a:ext cx="2078355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春暖甜蜜 尽在此刻</a:t>
            </a:r>
            <a:r>
              <a:rPr 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【春日美味小食】</a:t>
            </a:r>
          </a:p>
        </p:txBody>
      </p:sp>
      <p:sp>
        <p:nvSpPr>
          <p:cNvPr id="24" name="文本框 23"/>
          <p:cNvSpPr txBox="1"/>
          <p:nvPr>
            <p:custDataLst>
              <p:tags r:id="rId8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春暖花开 植树万物美好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713740" y="735330"/>
            <a:ext cx="4244975" cy="5651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城市造梦家 春季露营艺术季</a:t>
            </a: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447165" y="1161415"/>
            <a:ext cx="2778125" cy="2241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第三周（</a:t>
            </a:r>
            <a:r>
              <a:rPr lang="en-US" altLang="zh-CN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xxxx</a:t>
            </a:r>
            <a:r>
              <a:rPr lang="zh-CN" alt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altLang="zh-CN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</a:t>
            </a:r>
            <a:r>
              <a:rPr lang="zh-CN" alt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</a:t>
            </a:r>
            <a:r>
              <a:rPr lang="en-US" altLang="zh-CN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x-x</a:t>
            </a:r>
            <a:r>
              <a:rPr lang="zh-CN" alt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</a:t>
            </a:r>
            <a:r>
              <a:rPr lang="zh-CN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984375" y="1848485"/>
            <a:ext cx="588645" cy="7188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118870" y="1847850"/>
            <a:ext cx="826770" cy="719455"/>
          </a:xfrm>
          <a:prstGeom prst="rect">
            <a:avLst/>
          </a:prstGeom>
        </p:spPr>
      </p:pic>
      <p:pic>
        <p:nvPicPr>
          <p:cNvPr id="6" name="图片 5" descr="af15d49696b10a5b10521f8e97182e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1755" y="1848485"/>
            <a:ext cx="1077595" cy="7188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4455" y="1848485"/>
            <a:ext cx="995680" cy="71818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719195" y="1847850"/>
            <a:ext cx="1250950" cy="7188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999990" y="1848485"/>
            <a:ext cx="708660" cy="71945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邀请专业的泡泡师到项目现场进行互动，与来访客户来一场浪漫的缤纷泡泡之旅，除了泡泡师的演出之外，在项目现场的各个角落放置自动泡泡机，营造一个充满泡泡的世界。</a:t>
            </a:r>
          </a:p>
        </p:txBody>
      </p:sp>
      <p:sp>
        <p:nvSpPr>
          <p:cNvPr id="7" name="圆角矩形 6"/>
          <p:cNvSpPr/>
          <p:nvPr>
            <p:custDataLst>
              <p:tags r:id="rId2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>
            <p:custDataLst>
              <p:tags r:id="rId3"/>
            </p:custDataLst>
          </p:nvPr>
        </p:nvSpPr>
        <p:spPr>
          <a:xfrm>
            <a:off x="255270" y="295275"/>
            <a:ext cx="1912620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287655" y="299720"/>
            <a:ext cx="1707515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春动时光 露营艺术会</a:t>
            </a: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城市造梦家</a:t>
            </a:r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春季露营艺术季</a:t>
            </a:r>
          </a:p>
        </p:txBody>
      </p:sp>
      <p:pic>
        <p:nvPicPr>
          <p:cNvPr id="9" name="图片 8" descr="fcb6795561e7040a72011440e11c81e"/>
          <p:cNvPicPr>
            <a:picLocks noChangeAspect="1"/>
          </p:cNvPicPr>
          <p:nvPr/>
        </p:nvPicPr>
        <p:blipFill>
          <a:blip r:embed="rId8">
            <a:lum bright="6000" contrast="6000"/>
          </a:blip>
          <a:srcRect b="9261"/>
          <a:stretch>
            <a:fillRect/>
          </a:stretch>
        </p:blipFill>
        <p:spPr>
          <a:xfrm>
            <a:off x="4104640" y="1017270"/>
            <a:ext cx="1298575" cy="1570990"/>
          </a:xfrm>
          <a:prstGeom prst="rect">
            <a:avLst/>
          </a:prstGeom>
        </p:spPr>
      </p:pic>
      <p:pic>
        <p:nvPicPr>
          <p:cNvPr id="11" name="图片 10" descr="webp (2).webp (57)"/>
          <p:cNvPicPr>
            <a:picLocks noChangeAspect="1"/>
          </p:cNvPicPr>
          <p:nvPr/>
        </p:nvPicPr>
        <p:blipFill>
          <a:blip r:embed="rId9"/>
          <a:srcRect b="7453"/>
          <a:stretch>
            <a:fillRect/>
          </a:stretch>
        </p:blipFill>
        <p:spPr>
          <a:xfrm>
            <a:off x="295275" y="1017270"/>
            <a:ext cx="2543175" cy="1570990"/>
          </a:xfrm>
          <a:prstGeom prst="rect">
            <a:avLst/>
          </a:prstGeom>
        </p:spPr>
      </p:pic>
      <p:pic>
        <p:nvPicPr>
          <p:cNvPr id="8" name="图片 7" descr="e4e94ade40a3816f753a03da930bb2c"/>
          <p:cNvPicPr>
            <a:picLocks noChangeAspect="1"/>
          </p:cNvPicPr>
          <p:nvPr/>
        </p:nvPicPr>
        <p:blipFill>
          <a:blip r:embed="rId10">
            <a:lum bright="12000" contrast="6000"/>
          </a:blip>
          <a:srcRect/>
          <a:stretch>
            <a:fillRect/>
          </a:stretch>
        </p:blipFill>
        <p:spPr>
          <a:xfrm>
            <a:off x="2870200" y="1017270"/>
            <a:ext cx="1202690" cy="774065"/>
          </a:xfrm>
          <a:prstGeom prst="rect">
            <a:avLst/>
          </a:prstGeom>
        </p:spPr>
      </p:pic>
      <p:pic>
        <p:nvPicPr>
          <p:cNvPr id="14" name="图片 13" descr="o_1f939k58bh2keui10l1gt910j14v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2870200" y="1826895"/>
            <a:ext cx="1205230" cy="76073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185285" y="1036955"/>
            <a:ext cx="1163955" cy="15481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rcRect l="7190" t="17737" r="840" b="-1200"/>
          <a:stretch>
            <a:fillRect/>
          </a:stretch>
        </p:blipFill>
        <p:spPr>
          <a:xfrm>
            <a:off x="2871470" y="1036955"/>
            <a:ext cx="1263015" cy="1569720"/>
          </a:xfrm>
          <a:prstGeom prst="rect">
            <a:avLst/>
          </a:prstGeom>
        </p:spPr>
      </p:pic>
      <p:pic>
        <p:nvPicPr>
          <p:cNvPr id="7" name="图片 6" descr="0e88c9765d448b5f8656ebff72a401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rcRect b="10000"/>
          <a:stretch>
            <a:fillRect/>
          </a:stretch>
        </p:blipFill>
        <p:spPr>
          <a:xfrm>
            <a:off x="1619250" y="1030605"/>
            <a:ext cx="1201420" cy="1547495"/>
          </a:xfrm>
          <a:prstGeom prst="rect">
            <a:avLst/>
          </a:prstGeom>
        </p:spPr>
      </p:pic>
      <p:pic>
        <p:nvPicPr>
          <p:cNvPr id="8" name="图片 7" descr="9e77733a6ff56369355083d73eb721a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rcRect b="10102"/>
          <a:stretch>
            <a:fillRect/>
          </a:stretch>
        </p:blipFill>
        <p:spPr>
          <a:xfrm>
            <a:off x="366395" y="1030605"/>
            <a:ext cx="1209040" cy="154813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春天是出行露营的好机会，项目准备了一场迷你帐篷彩绘活动，邀你解锁自然野趣。每个孩子内心都有一个奇妙世界，用彩绘勾勒出孩子的纯真与希望跟孩子一起走进自然，一同感受春天的气息。</a:t>
            </a:r>
          </a:p>
        </p:txBody>
      </p:sp>
      <p:sp>
        <p:nvSpPr>
          <p:cNvPr id="12" name="圆角矩形 11"/>
          <p:cNvSpPr/>
          <p:nvPr>
            <p:custDataLst>
              <p:tags r:id="rId6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>
            <p:custDataLst>
              <p:tags r:id="rId7"/>
            </p:custDataLst>
          </p:nvPr>
        </p:nvSpPr>
        <p:spPr>
          <a:xfrm>
            <a:off x="255270" y="295275"/>
            <a:ext cx="2197735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8"/>
            </p:custDataLst>
          </p:nvPr>
        </p:nvSpPr>
        <p:spPr>
          <a:xfrm>
            <a:off x="287655" y="299720"/>
            <a:ext cx="2273935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春动时光 露营艺术会</a:t>
            </a:r>
            <a:r>
              <a:rPr lang="en-US" alt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【迷你帐篷彩绘】</a:t>
            </a:r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城市造梦家</a:t>
            </a:r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春季露营艺术季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074aaa14519df7c3318e5aecd31404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 b="7227"/>
          <a:stretch>
            <a:fillRect/>
          </a:stretch>
        </p:blipFill>
        <p:spPr>
          <a:xfrm>
            <a:off x="283845" y="1035685"/>
            <a:ext cx="1247775" cy="1568450"/>
          </a:xfrm>
          <a:prstGeom prst="rect">
            <a:avLst/>
          </a:prstGeom>
        </p:spPr>
      </p:pic>
      <p:pic>
        <p:nvPicPr>
          <p:cNvPr id="3" name="图片 2" descr="005e48f45dc731e4e15888e07c00ba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rcRect b="7830"/>
          <a:stretch>
            <a:fillRect/>
          </a:stretch>
        </p:blipFill>
        <p:spPr>
          <a:xfrm>
            <a:off x="4127500" y="1035685"/>
            <a:ext cx="1247775" cy="1568450"/>
          </a:xfrm>
          <a:prstGeom prst="rect">
            <a:avLst/>
          </a:prstGeom>
        </p:spPr>
      </p:pic>
      <p:pic>
        <p:nvPicPr>
          <p:cNvPr id="4" name="图片 3" descr="95a4ffccac9695a8467d044f933a27b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rcRect b="7830"/>
          <a:stretch>
            <a:fillRect/>
          </a:stretch>
        </p:blipFill>
        <p:spPr>
          <a:xfrm>
            <a:off x="2847340" y="1035685"/>
            <a:ext cx="1249045" cy="1568450"/>
          </a:xfrm>
          <a:prstGeom prst="rect">
            <a:avLst/>
          </a:prstGeom>
        </p:spPr>
      </p:pic>
      <p:pic>
        <p:nvPicPr>
          <p:cNvPr id="5" name="图片 4" descr="95828657ebbf1cdc4996a513a39de4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rcRect b="7830"/>
          <a:stretch>
            <a:fillRect/>
          </a:stretch>
        </p:blipFill>
        <p:spPr>
          <a:xfrm>
            <a:off x="1567815" y="1035685"/>
            <a:ext cx="1247775" cy="15684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经过特殊处理的永生干花，千变</a:t>
            </a:r>
            <a:r>
              <a:rPr 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万化</a:t>
            </a:r>
            <a:r>
              <a:rPr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把花材</a:t>
            </a:r>
            <a:r>
              <a:rPr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间夹在玻璃片上，是艺术，也是一种愉悦的美好心情，感受色彩带来的魅力，</a:t>
            </a:r>
            <a:r>
              <a:rPr 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收集春天的风景，锁住花草的美好，</a:t>
            </a:r>
            <a:r>
              <a:rPr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送给最爱的她。</a:t>
            </a:r>
          </a:p>
        </p:txBody>
      </p:sp>
      <p:sp>
        <p:nvSpPr>
          <p:cNvPr id="17" name="圆角矩形 16"/>
          <p:cNvSpPr/>
          <p:nvPr>
            <p:custDataLst>
              <p:tags r:id="rId6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>
            <p:custDataLst>
              <p:tags r:id="rId7"/>
            </p:custDataLst>
          </p:nvPr>
        </p:nvSpPr>
        <p:spPr>
          <a:xfrm>
            <a:off x="255270" y="295275"/>
            <a:ext cx="2441575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287655" y="299720"/>
            <a:ext cx="2211705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春动时光 露营艺术会</a:t>
            </a:r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【</a:t>
            </a:r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压花艺术课堂</a:t>
            </a:r>
            <a:r>
              <a:rPr 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】</a:t>
            </a:r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城市造梦家</a:t>
            </a:r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春季露营艺术季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春意画进音符，变成幸福美好的旋律，彩绘与手工制作的邂逅，色彩与乐器的融汇，激发创造力，尤克里里轻奏一曲，演绎浪漫，每一个音符都能唤醒美好的记忆，彩绘尤克里里带您体验一场艺术与音乐的约会。</a:t>
            </a:r>
          </a:p>
        </p:txBody>
      </p:sp>
      <p:sp>
        <p:nvSpPr>
          <p:cNvPr id="11" name="圆角矩形 10"/>
          <p:cNvSpPr/>
          <p:nvPr>
            <p:custDataLst>
              <p:tags r:id="rId2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城市造梦家</a:t>
            </a:r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春季露营艺术季</a:t>
            </a:r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rcRect r="23573"/>
          <a:stretch>
            <a:fillRect/>
          </a:stretch>
        </p:blipFill>
        <p:spPr>
          <a:xfrm>
            <a:off x="111760" y="1052830"/>
            <a:ext cx="2080260" cy="147701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rcRect l="15576"/>
          <a:stretch>
            <a:fillRect/>
          </a:stretch>
        </p:blipFill>
        <p:spPr>
          <a:xfrm>
            <a:off x="2230120" y="1052830"/>
            <a:ext cx="1088390" cy="72771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2229485" y="1819910"/>
            <a:ext cx="1089025" cy="70993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355975" y="1052830"/>
            <a:ext cx="1094740" cy="1477010"/>
          </a:xfrm>
          <a:prstGeom prst="rect">
            <a:avLst/>
          </a:prstGeom>
        </p:spPr>
      </p:pic>
      <p:pic>
        <p:nvPicPr>
          <p:cNvPr id="23" name="图片 22" descr="6dbd26f3eb38d841dab1f5df808f329"/>
          <p:cNvPicPr>
            <a:picLocks noChangeAspect="1"/>
          </p:cNvPicPr>
          <p:nvPr/>
        </p:nvPicPr>
        <p:blipFill>
          <a:blip r:embed="rId15"/>
          <a:srcRect b="9202"/>
          <a:stretch>
            <a:fillRect/>
          </a:stretch>
        </p:blipFill>
        <p:spPr>
          <a:xfrm>
            <a:off x="4478655" y="1052830"/>
            <a:ext cx="1182370" cy="1477010"/>
          </a:xfrm>
          <a:prstGeom prst="rect">
            <a:avLst/>
          </a:prstGeom>
        </p:spPr>
      </p:pic>
      <p:sp>
        <p:nvSpPr>
          <p:cNvPr id="18" name="圆角矩形 17"/>
          <p:cNvSpPr/>
          <p:nvPr>
            <p:custDataLst>
              <p:tags r:id="rId8"/>
            </p:custDataLst>
          </p:nvPr>
        </p:nvSpPr>
        <p:spPr>
          <a:xfrm>
            <a:off x="255270" y="295275"/>
            <a:ext cx="2441575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287655" y="299720"/>
            <a:ext cx="2349500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春动时光 露营艺术会</a:t>
            </a:r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【音阶尤克里里手工】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户外布置春色小舞台，现场特邀乐队倾情演绎，活跃现场气氛，乐队组合含主唱吉他手键盘手，让在场每一位客户感受艺术之声，音乐与轻风作伴，是贴近大自然的好机会，烦恼疲惫随之烟消云散。</a:t>
            </a:r>
          </a:p>
        </p:txBody>
      </p:sp>
      <p:sp>
        <p:nvSpPr>
          <p:cNvPr id="12" name="圆角矩形 11"/>
          <p:cNvSpPr/>
          <p:nvPr>
            <p:custDataLst>
              <p:tags r:id="rId2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>
            <p:custDataLst>
              <p:tags r:id="rId3"/>
            </p:custDataLst>
          </p:nvPr>
        </p:nvSpPr>
        <p:spPr>
          <a:xfrm>
            <a:off x="255270" y="295275"/>
            <a:ext cx="1349375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287655" y="299720"/>
            <a:ext cx="1288415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音乐时光 live献唱</a:t>
            </a: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城市造梦家</a:t>
            </a:r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春季露营艺术季</a:t>
            </a:r>
          </a:p>
        </p:txBody>
      </p:sp>
      <p:pic>
        <p:nvPicPr>
          <p:cNvPr id="2" name="图片 1" descr="ef7de16edd1ae994789730f6f155e03"/>
          <p:cNvPicPr>
            <a:picLocks noChangeAspect="1"/>
          </p:cNvPicPr>
          <p:nvPr/>
        </p:nvPicPr>
        <p:blipFill>
          <a:blip r:embed="rId8"/>
          <a:srcRect b="8754"/>
          <a:stretch>
            <a:fillRect/>
          </a:stretch>
        </p:blipFill>
        <p:spPr>
          <a:xfrm>
            <a:off x="2234565" y="1081405"/>
            <a:ext cx="1120775" cy="1428115"/>
          </a:xfrm>
          <a:prstGeom prst="rect">
            <a:avLst/>
          </a:prstGeom>
        </p:spPr>
      </p:pic>
      <p:pic>
        <p:nvPicPr>
          <p:cNvPr id="3" name="图片 2" descr="63f25d2a7b0c56198b702d9397551ab"/>
          <p:cNvPicPr>
            <a:picLocks noChangeAspect="1"/>
          </p:cNvPicPr>
          <p:nvPr/>
        </p:nvPicPr>
        <p:blipFill>
          <a:blip r:embed="rId9"/>
          <a:srcRect b="8931"/>
          <a:stretch>
            <a:fillRect/>
          </a:stretch>
        </p:blipFill>
        <p:spPr>
          <a:xfrm>
            <a:off x="3383280" y="1081405"/>
            <a:ext cx="1134110" cy="1428750"/>
          </a:xfrm>
          <a:prstGeom prst="rect">
            <a:avLst/>
          </a:prstGeom>
        </p:spPr>
      </p:pic>
      <p:pic>
        <p:nvPicPr>
          <p:cNvPr id="4" name="图片 3" descr="1e06d8ff4570ff8fe307bd778bb2b68"/>
          <p:cNvPicPr>
            <a:picLocks noChangeAspect="1"/>
          </p:cNvPicPr>
          <p:nvPr/>
        </p:nvPicPr>
        <p:blipFill>
          <a:blip r:embed="rId10">
            <a:lum contrast="18000"/>
          </a:blip>
          <a:srcRect b="10099"/>
          <a:stretch>
            <a:fillRect/>
          </a:stretch>
        </p:blipFill>
        <p:spPr>
          <a:xfrm>
            <a:off x="4544695" y="1081405"/>
            <a:ext cx="1139190" cy="14287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33350" y="1081405"/>
            <a:ext cx="2073910" cy="142811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春天就应该吃点清爽的春卷，</a:t>
            </a:r>
            <a:r>
              <a:rPr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美味的脆虾，与健康的蔬菜碰撞，加上弹牙的米</a:t>
            </a:r>
            <a:r>
              <a:rPr 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皮</a:t>
            </a:r>
            <a:r>
              <a:rPr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万物皆可卷，</a:t>
            </a:r>
            <a:r>
              <a:rPr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高颜又清爽，</a:t>
            </a:r>
            <a:r>
              <a:rPr 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全是健康的食材，简直就是</a:t>
            </a:r>
            <a:r>
              <a:rPr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减脂的健康美味首选</a:t>
            </a:r>
            <a:r>
              <a:rPr 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，清清爽爽，吃饱没负担，好吃也不胖。</a:t>
            </a:r>
          </a:p>
        </p:txBody>
      </p:sp>
      <p:sp>
        <p:nvSpPr>
          <p:cNvPr id="9" name="圆角矩形 8"/>
          <p:cNvSpPr/>
          <p:nvPr>
            <p:custDataLst>
              <p:tags r:id="rId2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>
            <p:custDataLst>
              <p:tags r:id="rId3"/>
            </p:custDataLst>
          </p:nvPr>
        </p:nvSpPr>
        <p:spPr>
          <a:xfrm>
            <a:off x="255270" y="295275"/>
            <a:ext cx="1912620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287655" y="299720"/>
            <a:ext cx="1707515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花漾时光 低碳</a:t>
            </a:r>
            <a:r>
              <a:rPr 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健康</a:t>
            </a:r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美食</a:t>
            </a: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城市造梦家</a:t>
            </a:r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春季露营艺术季</a:t>
            </a:r>
          </a:p>
        </p:txBody>
      </p:sp>
      <p:pic>
        <p:nvPicPr>
          <p:cNvPr id="3" name="图片 2" descr="0452cac323d92473617d194ff180fb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637405" y="1087120"/>
            <a:ext cx="1014730" cy="1457960"/>
          </a:xfrm>
          <a:prstGeom prst="rect">
            <a:avLst/>
          </a:prstGeom>
        </p:spPr>
      </p:pic>
      <p:pic>
        <p:nvPicPr>
          <p:cNvPr id="22" name="图片 21" descr="20a4836c9d50be212393d28300a355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rcRect b="7556"/>
          <a:stretch>
            <a:fillRect/>
          </a:stretch>
        </p:blipFill>
        <p:spPr>
          <a:xfrm>
            <a:off x="3415030" y="1087120"/>
            <a:ext cx="1195705" cy="145796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2257425" y="1087120"/>
            <a:ext cx="1130935" cy="145796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6520" y="1087120"/>
            <a:ext cx="2134235" cy="145796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744855" y="770890"/>
            <a:ext cx="4244975" cy="5651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春田花花 玩趣鹭湖游园会</a:t>
            </a: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455420" y="1228090"/>
            <a:ext cx="2778125" cy="2241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第四周（</a:t>
            </a:r>
            <a:r>
              <a:rPr lang="en-US" altLang="zh-CN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xxxx</a:t>
            </a:r>
            <a:r>
              <a:rPr lang="zh-CN" alt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altLang="zh-CN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</a:t>
            </a:r>
            <a:r>
              <a:rPr lang="zh-CN" alt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</a:t>
            </a:r>
            <a:r>
              <a:rPr lang="en-US" altLang="zh-CN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x-x</a:t>
            </a:r>
            <a:r>
              <a:rPr lang="zh-CN" altLang="en-US" sz="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</a:t>
            </a:r>
            <a:r>
              <a:rPr lang="zh-CN" sz="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</a:p>
        </p:txBody>
      </p:sp>
      <p:pic>
        <p:nvPicPr>
          <p:cNvPr id="4" name="图片 3" descr="28ae6babe6b3d83fc3f95f83aa0257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210" y="1828165"/>
            <a:ext cx="1120775" cy="801370"/>
          </a:xfrm>
          <a:prstGeom prst="rect">
            <a:avLst/>
          </a:prstGeom>
        </p:spPr>
      </p:pic>
      <p:pic>
        <p:nvPicPr>
          <p:cNvPr id="5" name="图片 4" descr="e752c73581613012516f5898a7b5e04"/>
          <p:cNvPicPr>
            <a:picLocks noChangeAspect="1"/>
          </p:cNvPicPr>
          <p:nvPr/>
        </p:nvPicPr>
        <p:blipFill>
          <a:blip r:embed="rId8"/>
          <a:srcRect r="20278" b="67255"/>
          <a:stretch>
            <a:fillRect/>
          </a:stretch>
        </p:blipFill>
        <p:spPr>
          <a:xfrm>
            <a:off x="1310640" y="1819910"/>
            <a:ext cx="1377315" cy="8096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722245" y="1819910"/>
            <a:ext cx="1002665" cy="8013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759200" y="1819910"/>
            <a:ext cx="727710" cy="7759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521200" y="1819910"/>
            <a:ext cx="1171575" cy="77660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>
            <p:custDataLst>
              <p:tags r:id="rId1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春天是感受大自然的最好时期，融合了橄榄球、足球、篮球的飞盘运动与春天露营简直绝配，</a:t>
            </a:r>
            <a:r>
              <a:rPr 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新奇又好玩，紧张又刺激，阳光下奔跑身心愉悦，这真是释放压力诞生快乐的源泉。</a:t>
            </a:r>
          </a:p>
        </p:txBody>
      </p:sp>
      <p:sp>
        <p:nvSpPr>
          <p:cNvPr id="20" name="圆角矩形 19"/>
          <p:cNvSpPr/>
          <p:nvPr>
            <p:custDataLst>
              <p:tags r:id="rId2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>
            <p:custDataLst>
              <p:tags r:id="rId3"/>
            </p:custDataLst>
          </p:nvPr>
        </p:nvSpPr>
        <p:spPr>
          <a:xfrm>
            <a:off x="255270" y="295275"/>
            <a:ext cx="2270760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4"/>
            </p:custDataLst>
          </p:nvPr>
        </p:nvSpPr>
        <p:spPr>
          <a:xfrm>
            <a:off x="287655" y="299720"/>
            <a:ext cx="1968500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玩趣鹭湖游园会</a:t>
            </a:r>
            <a:r>
              <a:rPr 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【奔跑的春动飞盘】</a:t>
            </a:r>
          </a:p>
        </p:txBody>
      </p:sp>
      <p:sp>
        <p:nvSpPr>
          <p:cNvPr id="23" name="文本框 22"/>
          <p:cNvSpPr txBox="1"/>
          <p:nvPr>
            <p:custDataLst>
              <p:tags r:id="rId5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春田花花 玩趣鹭湖游园会</a:t>
            </a:r>
          </a:p>
        </p:txBody>
      </p:sp>
      <p:pic>
        <p:nvPicPr>
          <p:cNvPr id="2" name="图片 1" descr="d709733eb776c7eb295098d08d5d153"/>
          <p:cNvPicPr>
            <a:picLocks noChangeAspect="1"/>
          </p:cNvPicPr>
          <p:nvPr/>
        </p:nvPicPr>
        <p:blipFill>
          <a:blip r:embed="rId7"/>
          <a:srcRect l="5600" r="10202" b="50121"/>
          <a:stretch>
            <a:fillRect/>
          </a:stretch>
        </p:blipFill>
        <p:spPr>
          <a:xfrm>
            <a:off x="3717925" y="1076325"/>
            <a:ext cx="1928495" cy="1480820"/>
          </a:xfrm>
          <a:prstGeom prst="rect">
            <a:avLst/>
          </a:prstGeom>
        </p:spPr>
      </p:pic>
      <p:pic>
        <p:nvPicPr>
          <p:cNvPr id="3" name="图片 2" descr="90a82707160e5cbb77742c49f281aa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6665" y="1076325"/>
            <a:ext cx="1141730" cy="1480820"/>
          </a:xfrm>
          <a:prstGeom prst="rect">
            <a:avLst/>
          </a:prstGeom>
        </p:spPr>
      </p:pic>
      <p:pic>
        <p:nvPicPr>
          <p:cNvPr id="4" name="图片 3" descr="6e9a5a2bc0dd18877cbf87d771e3d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48105" y="1076325"/>
            <a:ext cx="1141730" cy="1480820"/>
          </a:xfrm>
          <a:prstGeom prst="rect">
            <a:avLst/>
          </a:prstGeom>
        </p:spPr>
      </p:pic>
      <p:pic>
        <p:nvPicPr>
          <p:cNvPr id="7" name="图片 6" descr="b4f83a70bac399843e3050bb9d1153a"/>
          <p:cNvPicPr>
            <a:picLocks noChangeAspect="1"/>
          </p:cNvPicPr>
          <p:nvPr/>
        </p:nvPicPr>
        <p:blipFill>
          <a:blip r:embed="rId10"/>
          <a:srcRect b="9592"/>
          <a:stretch>
            <a:fillRect/>
          </a:stretch>
        </p:blipFill>
        <p:spPr>
          <a:xfrm>
            <a:off x="82550" y="1076325"/>
            <a:ext cx="1228725" cy="148082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>
            <p:custDataLst>
              <p:tags r:id="rId1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没有什么比儿时的套圈更有回忆了，男女老少都喜欢，大人小孩都爱玩，简简单单就能体验到其中的乐趣，只要准备圈圈，横手一挥，套到多少，就可以带走多少，快来尝试吧</a:t>
            </a:r>
            <a:r>
              <a:rPr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</a:p>
        </p:txBody>
      </p:sp>
      <p:sp>
        <p:nvSpPr>
          <p:cNvPr id="20" name="圆角矩形 19"/>
          <p:cNvSpPr/>
          <p:nvPr>
            <p:custDataLst>
              <p:tags r:id="rId2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rcRect l="6878"/>
          <a:stretch>
            <a:fillRect/>
          </a:stretch>
        </p:blipFill>
        <p:spPr>
          <a:xfrm>
            <a:off x="113030" y="1042035"/>
            <a:ext cx="2123440" cy="1539240"/>
          </a:xfrm>
          <a:prstGeom prst="rect">
            <a:avLst/>
          </a:prstGeom>
        </p:spPr>
      </p:pic>
      <p:pic>
        <p:nvPicPr>
          <p:cNvPr id="5" name="图片 4" descr="3日3日日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lum bright="6000" contrast="6000"/>
          </a:blip>
          <a:stretch>
            <a:fillRect/>
          </a:stretch>
        </p:blipFill>
        <p:spPr>
          <a:xfrm>
            <a:off x="3591560" y="1042035"/>
            <a:ext cx="2049145" cy="1539240"/>
          </a:xfrm>
          <a:prstGeom prst="rect">
            <a:avLst/>
          </a:prstGeom>
        </p:spPr>
      </p:pic>
      <p:pic>
        <p:nvPicPr>
          <p:cNvPr id="7" name="图片 6" descr="ee9d2ee0c934b9ac890aa0d3a952881"/>
          <p:cNvPicPr>
            <a:picLocks noChangeAspect="1"/>
          </p:cNvPicPr>
          <p:nvPr/>
        </p:nvPicPr>
        <p:blipFill>
          <a:blip r:embed="rId11">
            <a:lum bright="12000" contrast="6000"/>
          </a:blip>
          <a:srcRect b="9438"/>
          <a:stretch>
            <a:fillRect/>
          </a:stretch>
        </p:blipFill>
        <p:spPr>
          <a:xfrm>
            <a:off x="2273935" y="1042035"/>
            <a:ext cx="1275080" cy="153987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春田花花 玩趣鹭湖游园会</a:t>
            </a: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>
            <a:off x="255270" y="295275"/>
            <a:ext cx="2270760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287655" y="299720"/>
            <a:ext cx="1968500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玩趣鹭湖游园会</a:t>
            </a:r>
            <a:r>
              <a:rPr 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【玩趣套圈圈】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>
            <p:custDataLst>
              <p:tags r:id="rId1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真实的手感，精准的猎枪，满满的童年回忆，能体验射击的乐趣，休闲娱乐的同时还能回味童年的乐趣，快来试试枪法，看看谁才是神枪手，把大奖带回家满载而归</a:t>
            </a:r>
            <a:r>
              <a:rPr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</a:p>
        </p:txBody>
      </p:sp>
      <p:sp>
        <p:nvSpPr>
          <p:cNvPr id="20" name="圆角矩形 19"/>
          <p:cNvSpPr/>
          <p:nvPr>
            <p:custDataLst>
              <p:tags r:id="rId2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微信截图_2022091909385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397000" y="1066165"/>
            <a:ext cx="2127885" cy="1465580"/>
          </a:xfrm>
          <a:prstGeom prst="rect">
            <a:avLst/>
          </a:prstGeom>
        </p:spPr>
      </p:pic>
      <p:pic>
        <p:nvPicPr>
          <p:cNvPr id="4" name="图片 3" descr="webp (2).webp (55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573145" y="1066165"/>
            <a:ext cx="2019300" cy="14655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rcRect t="18322"/>
          <a:stretch>
            <a:fillRect/>
          </a:stretch>
        </p:blipFill>
        <p:spPr>
          <a:xfrm>
            <a:off x="127000" y="1066165"/>
            <a:ext cx="1227455" cy="146558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春田花花 玩趣鹭湖游园会</a:t>
            </a:r>
          </a:p>
        </p:txBody>
      </p:sp>
      <p:sp>
        <p:nvSpPr>
          <p:cNvPr id="10" name="圆角矩形 9"/>
          <p:cNvSpPr/>
          <p:nvPr>
            <p:custDataLst>
              <p:tags r:id="rId7"/>
            </p:custDataLst>
          </p:nvPr>
        </p:nvSpPr>
        <p:spPr>
          <a:xfrm>
            <a:off x="255270" y="295275"/>
            <a:ext cx="2270760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287655" y="299720"/>
            <a:ext cx="1968500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玩趣鹭湖游园会</a:t>
            </a:r>
            <a:r>
              <a:rPr 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【超级射击游戏】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>
            <p:custDataLst>
              <p:tags r:id="rId1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俄罗斯方块不再是游戏机的专属了，比人还高的俄罗斯方块空降项目现场，高大又充满活力的俄罗斯方块简直是童年回忆制造机，高颜值的它也适合拍照打卡，释放工作的压力，享受童年的乐趣</a:t>
            </a:r>
            <a:r>
              <a:rPr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</a:p>
        </p:txBody>
      </p:sp>
      <p:sp>
        <p:nvSpPr>
          <p:cNvPr id="20" name="圆角矩形 19"/>
          <p:cNvSpPr/>
          <p:nvPr>
            <p:custDataLst>
              <p:tags r:id="rId2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>
            <p:custDataLst>
              <p:tags r:id="rId3"/>
            </p:custDataLst>
          </p:nvPr>
        </p:nvSpPr>
        <p:spPr>
          <a:xfrm>
            <a:off x="255270" y="295275"/>
            <a:ext cx="1912620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4"/>
            </p:custDataLst>
          </p:nvPr>
        </p:nvSpPr>
        <p:spPr>
          <a:xfrm>
            <a:off x="287655" y="299720"/>
            <a:ext cx="1707515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七彩夏日泡泡世界</a:t>
            </a:r>
          </a:p>
        </p:txBody>
      </p:sp>
      <p:pic>
        <p:nvPicPr>
          <p:cNvPr id="2" name="图片 1" descr="16624317021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385060" y="1044575"/>
            <a:ext cx="2105025" cy="14808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48590" y="1044575"/>
            <a:ext cx="2199640" cy="14801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526280" y="1044575"/>
            <a:ext cx="1080770" cy="148082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春田花花 玩趣鹭湖游园会</a:t>
            </a:r>
          </a:p>
        </p:txBody>
      </p:sp>
      <p:sp>
        <p:nvSpPr>
          <p:cNvPr id="10" name="圆角矩形 9"/>
          <p:cNvSpPr/>
          <p:nvPr>
            <p:custDataLst>
              <p:tags r:id="rId9"/>
            </p:custDataLst>
          </p:nvPr>
        </p:nvSpPr>
        <p:spPr>
          <a:xfrm>
            <a:off x="255270" y="295275"/>
            <a:ext cx="2270760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287655" y="299720"/>
            <a:ext cx="1968500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玩趣鹭湖游园会</a:t>
            </a:r>
            <a:r>
              <a:rPr 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【真人俄罗斯方块】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f9012a847e0ae4f1ed9d546ee76282e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318135" y="1043305"/>
            <a:ext cx="1957705" cy="1514475"/>
          </a:xfrm>
          <a:prstGeom prst="rect">
            <a:avLst/>
          </a:prstGeom>
        </p:spPr>
      </p:pic>
      <p:pic>
        <p:nvPicPr>
          <p:cNvPr id="9" name="图片 8" descr="084d14e8e176d9c6082f42127a1bcc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2302510" y="1043305"/>
            <a:ext cx="1772920" cy="1514475"/>
          </a:xfrm>
          <a:prstGeom prst="rect">
            <a:avLst/>
          </a:prstGeom>
        </p:spPr>
      </p:pic>
      <p:pic>
        <p:nvPicPr>
          <p:cNvPr id="10" name="图片 9" descr="8391f2ca2180a6287a09519ae9c357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rcRect b="7317"/>
          <a:stretch>
            <a:fillRect/>
          </a:stretch>
        </p:blipFill>
        <p:spPr>
          <a:xfrm>
            <a:off x="4106545" y="1043940"/>
            <a:ext cx="1216660" cy="151384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邀请专业的泡泡师到项目现场进行互动，与来访客户来一场浪漫的缤纷泡泡之旅，除了泡泡师的演出之外，在项目现场的各个角落放置自动泡泡机，营造一个充满泡泡的世界。</a:t>
            </a:r>
          </a:p>
        </p:txBody>
      </p:sp>
      <p:sp>
        <p:nvSpPr>
          <p:cNvPr id="3" name="圆角矩形 2"/>
          <p:cNvSpPr/>
          <p:nvPr>
            <p:custDataLst>
              <p:tags r:id="rId5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>
            <p:custDataLst>
              <p:tags r:id="rId6"/>
            </p:custDataLst>
          </p:nvPr>
        </p:nvSpPr>
        <p:spPr>
          <a:xfrm>
            <a:off x="255270" y="295275"/>
            <a:ext cx="1912620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7"/>
            </p:custDataLst>
          </p:nvPr>
        </p:nvSpPr>
        <p:spPr>
          <a:xfrm>
            <a:off x="287655" y="299720"/>
            <a:ext cx="1707515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梦幻泡泡秀花式专场</a:t>
            </a:r>
          </a:p>
        </p:txBody>
      </p:sp>
      <p:sp>
        <p:nvSpPr>
          <p:cNvPr id="23" name="文本框 22"/>
          <p:cNvSpPr txBox="1"/>
          <p:nvPr>
            <p:custDataLst>
              <p:tags r:id="rId8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春田花花 玩趣鹭湖游园会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rc=http___n.sinaimg.cn_sinacn_w1080h720_20180117_9189-fyqrewk1426905.jpg&amp;refer=http___n.sinaimg"/>
          <p:cNvPicPr>
            <a:picLocks noChangeAspect="1"/>
          </p:cNvPicPr>
          <p:nvPr/>
        </p:nvPicPr>
        <p:blipFill>
          <a:blip r:embed="rId9"/>
          <a:srcRect l="22857"/>
          <a:stretch>
            <a:fillRect/>
          </a:stretch>
        </p:blipFill>
        <p:spPr>
          <a:xfrm>
            <a:off x="3985895" y="1068070"/>
            <a:ext cx="1659255" cy="14884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45415" y="1068070"/>
            <a:ext cx="2235200" cy="14890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rcRect l="13435" r="15061"/>
          <a:stretch>
            <a:fillRect/>
          </a:stretch>
        </p:blipFill>
        <p:spPr>
          <a:xfrm>
            <a:off x="2409825" y="1068705"/>
            <a:ext cx="1546860" cy="148844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人见人爱滑稽有趣的小丑哥哥，由内至外都充满着开心愉悦的整蛊趣味，幽默搞笑的小丑给现场观众带来阵阵欢呼声和惊叹声，走到哪都自带光环和气氛组，带动现场氛围</a:t>
            </a:r>
            <a:r>
              <a:rPr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</a:p>
        </p:txBody>
      </p:sp>
      <p:sp>
        <p:nvSpPr>
          <p:cNvPr id="8" name="圆角矩形 7"/>
          <p:cNvSpPr/>
          <p:nvPr>
            <p:custDataLst>
              <p:tags r:id="rId4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>
            <p:custDataLst>
              <p:tags r:id="rId5"/>
            </p:custDataLst>
          </p:nvPr>
        </p:nvSpPr>
        <p:spPr>
          <a:xfrm>
            <a:off x="255270" y="295275"/>
            <a:ext cx="1912620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287655" y="299720"/>
            <a:ext cx="1707515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滑稽小丑 整蛊作怪</a:t>
            </a:r>
          </a:p>
        </p:txBody>
      </p:sp>
      <p:sp>
        <p:nvSpPr>
          <p:cNvPr id="23" name="文本框 22"/>
          <p:cNvSpPr txBox="1"/>
          <p:nvPr>
            <p:custDataLst>
              <p:tags r:id="rId7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春田花花 玩趣鹭湖游园会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27050" y="541655"/>
            <a:ext cx="4645025" cy="3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taco酥脆的外皮包裹着鲜嫩的鸡肉和新鲜的蔬菜粒，再浇上灵魂酱汁，来上一口，让人欲罢不能。鲜嫩多汁的牛肉，一大口咬下去，厚厚的一口爆汁，加上鲜蔬丰富的层次感太绝了，满满的能量从身体中迸发。</a:t>
            </a:r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>
            <a:off x="461010" y="469900"/>
            <a:ext cx="4862195" cy="498475"/>
          </a:xfrm>
          <a:prstGeom prst="roundRect">
            <a:avLst/>
          </a:prstGeom>
          <a:noFill/>
          <a:ln w="9525">
            <a:solidFill>
              <a:srgbClr val="EA5413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>
            <p:custDataLst>
              <p:tags r:id="rId3"/>
            </p:custDataLst>
          </p:nvPr>
        </p:nvSpPr>
        <p:spPr>
          <a:xfrm>
            <a:off x="255270" y="291148"/>
            <a:ext cx="2788920" cy="248285"/>
          </a:xfrm>
          <a:prstGeom prst="roundRect">
            <a:avLst/>
          </a:prstGeom>
          <a:solidFill>
            <a:srgbClr val="1A23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287655" y="297815"/>
            <a:ext cx="2632710" cy="234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能量加油站 美食研究所</a:t>
            </a:r>
            <a:r>
              <a:rPr 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【墨西哥</a:t>
            </a:r>
            <a:r>
              <a:rPr lang="en-US" alt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cato+</a:t>
            </a:r>
            <a:r>
              <a:rPr lang="zh-CN" altLang="en-US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牛肉汉堡</a:t>
            </a:r>
            <a:r>
              <a:rPr lang="zh-CN" sz="9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】</a:t>
            </a:r>
          </a:p>
        </p:txBody>
      </p:sp>
      <p:pic>
        <p:nvPicPr>
          <p:cNvPr id="10" name="图片 9" descr="7d3c1795aa0df7712111bac1c24c80c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rcRect b="9895"/>
          <a:stretch>
            <a:fillRect/>
          </a:stretch>
        </p:blipFill>
        <p:spPr>
          <a:xfrm>
            <a:off x="115570" y="1071245"/>
            <a:ext cx="1184910" cy="1502410"/>
          </a:xfrm>
          <a:prstGeom prst="rect">
            <a:avLst/>
          </a:prstGeom>
        </p:spPr>
      </p:pic>
      <p:pic>
        <p:nvPicPr>
          <p:cNvPr id="16" name="图片 15" descr="webp15414451.webp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330960" y="1074420"/>
            <a:ext cx="2200275" cy="149923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564890" y="1073785"/>
            <a:ext cx="2130425" cy="150431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8"/>
            </p:custDataLst>
          </p:nvPr>
        </p:nvSpPr>
        <p:spPr>
          <a:xfrm>
            <a:off x="0" y="0"/>
            <a:ext cx="1811655" cy="2019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sz="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春田花花 玩趣鹭湖游园会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09115" y="1071245"/>
            <a:ext cx="214122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/>
              <a:t>感谢聆听</a:t>
            </a:r>
          </a:p>
          <a:p>
            <a:pPr algn="dist"/>
            <a:r>
              <a:rPr lang="zh-CN" altLang="en-US" sz="1400" b="1"/>
              <a:t>Thank you for listening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2c38f9ce-8300-433f-ad24-073614daa1af"/>
  <p:tag name="COMMONDATA" val="eyJoZGlkIjoiYzUyNTkxYThlNjlkNTQ1NGE2ZjMwZTM1MjE1OGRkMDc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3.15,&quot;left&quot;:13.65,&quot;top&quot;:95.95,&quot;width&quot;:427.05}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113.15,&quot;left&quot;:13.65,&quot;top&quot;:95.95,&quot;width&quot;:427.05}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113.15,&quot;left&quot;:13.65,&quot;top&quot;:95.95,&quot;width&quot;:427.05}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113.15,&quot;left&quot;:13.65,&quot;top&quot;:95.95,&quot;width&quot;:427.05}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113.15,&quot;left&quot;:13.65,&quot;top&quot;:95.95,&quot;width&quot;:427.05}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113.15,&quot;left&quot;:13.65,&quot;top&quot;:95.95,&quot;width&quot;:427.05}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113.15,&quot;left&quot;:13.65,&quot;top&quot;:95.95,&quot;width&quot;:427.05}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113.15,&quot;left&quot;:13.65,&quot;top&quot;:95.95,&quot;width&quot;:427.05}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113.15,&quot;left&quot;:13.65,&quot;top&quot;:95.95,&quot;width&quot;:427.05}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113.15,&quot;left&quot;:13.65,&quot;top&quot;:95.95,&quot;width&quot;:427.05}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113.15,&quot;left&quot;:13.65,&quot;top&quot;:95.95,&quot;width&quot;:427.05}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113.15,&quot;left&quot;:13.65,&quot;top&quot;:95.95,&quot;width&quot;:427.05}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DIAGRAM_VIRTUALLY_FRAME" val="{&quot;height&quot;:113.15,&quot;left&quot;:13.65,&quot;top&quot;:95.95,&quot;width&quot;:427.05}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333,&quot;width&quot;:3549}"/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535,&quot;width&quot;:6812}"/>
  <p:tag name="KSO_WM_BEAUTIFY_FLAG" val="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1597</Words>
  <Application>Microsoft Office PowerPoint</Application>
  <PresentationFormat>自定义</PresentationFormat>
  <Paragraphs>148</Paragraphs>
  <Slides>36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1" baseType="lpstr">
      <vt:lpstr>微软雅黑</vt:lpstr>
      <vt:lpstr>Arial</vt:lpstr>
      <vt:lpstr>Calibri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2024-03-28T05:44:38Z</dcterms:created>
  <dcterms:modified xsi:type="dcterms:W3CDTF">2024-03-28T05:44:41Z</dcterms:modified>
</cp:coreProperties>
</file>