
<file path=[Content_Types].xml><?xml version="1.0" encoding="utf-8"?>
<Types xmlns="http://schemas.openxmlformats.org/package/2006/content-types">
  <Default Extension="bin" ContentType="image/unknown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1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notesSlides/notesSlide2.xml" ContentType="application/vnd.openxmlformats-officedocument.presentationml.notesSlide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notesSlides/notesSlide3.xml" ContentType="application/vnd.openxmlformats-officedocument.presentationml.notesSlid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notesSlides/notesSlide4.xml" ContentType="application/vnd.openxmlformats-officedocument.presentationml.notesSlide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notesSlides/notesSlide5.xml" ContentType="application/vnd.openxmlformats-officedocument.presentationml.notesSlide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notesSlides/notesSlide6.xml" ContentType="application/vnd.openxmlformats-officedocument.presentationml.notesSlide+xml"/>
  <Override PartName="/ppt/tags/tag213.xml" ContentType="application/vnd.openxmlformats-officedocument.presentationml.tags+xml"/>
  <Override PartName="/ppt/notesSlides/notesSlide7.xml" ContentType="application/vnd.openxmlformats-officedocument.presentationml.notesSlide+xml"/>
  <Override PartName="/ppt/tags/tag214.xml" ContentType="application/vnd.openxmlformats-officedocument.presentationml.tags+xml"/>
  <Override PartName="/ppt/notesSlides/notesSlide8.xml" ContentType="application/vnd.openxmlformats-officedocument.presentationml.notesSlide+xml"/>
  <Override PartName="/ppt/tags/tag215.xml" ContentType="application/vnd.openxmlformats-officedocument.presentationml.tags+xml"/>
  <Override PartName="/ppt/notesSlides/notesSlide9.xml" ContentType="application/vnd.openxmlformats-officedocument.presentationml.notesSlide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notesSlides/notesSlide10.xml" ContentType="application/vnd.openxmlformats-officedocument.presentationml.notesSlide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notesSlides/notesSlide11.xml" ContentType="application/vnd.openxmlformats-officedocument.presentationml.notesSlide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notesSlides/notesSlide12.xml" ContentType="application/vnd.openxmlformats-officedocument.presentationml.notesSlide+xml"/>
  <Override PartName="/ppt/tags/tag237.xml" ContentType="application/vnd.openxmlformats-officedocument.presentationml.tags+xml"/>
  <Override PartName="/ppt/notesSlides/notesSlide13.xml" ContentType="application/vnd.openxmlformats-officedocument.presentationml.notesSlide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notesSlides/notesSlide14.xml" ContentType="application/vnd.openxmlformats-officedocument.presentationml.notesSlide+xml"/>
  <Override PartName="/ppt/tags/tag245.xml" ContentType="application/vnd.openxmlformats-officedocument.presentationml.tags+xml"/>
  <Override PartName="/ppt/notesSlides/notesSlide15.xml" ContentType="application/vnd.openxmlformats-officedocument.presentationml.notesSlide+xml"/>
  <Override PartName="/ppt/tags/tag246.xml" ContentType="application/vnd.openxmlformats-officedocument.presentationml.tags+xml"/>
  <Override PartName="/ppt/notesSlides/notesSlide16.xml" ContentType="application/vnd.openxmlformats-officedocument.presentationml.notesSlide+xml"/>
  <Override PartName="/ppt/tags/tag247.xml" ContentType="application/vnd.openxmlformats-officedocument.presentationml.tags+xml"/>
  <Override PartName="/ppt/notesSlides/notesSlide17.xml" ContentType="application/vnd.openxmlformats-officedocument.presentationml.notesSlide+xml"/>
  <Override PartName="/ppt/tags/tag248.xml" ContentType="application/vnd.openxmlformats-officedocument.presentationml.tags+xml"/>
  <Override PartName="/ppt/notesSlides/notesSlide18.xml" ContentType="application/vnd.openxmlformats-officedocument.presentationml.notesSlide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notesSlides/notesSlide19.xml" ContentType="application/vnd.openxmlformats-officedocument.presentationml.notesSlide+xml"/>
  <Override PartName="/ppt/tags/tag256.xml" ContentType="application/vnd.openxmlformats-officedocument.presentationml.tags+xml"/>
  <Override PartName="/ppt/notesSlides/notesSlide20.xml" ContentType="application/vnd.openxmlformats-officedocument.presentationml.notesSlide+xml"/>
  <Override PartName="/ppt/tags/tag257.xml" ContentType="application/vnd.openxmlformats-officedocument.presentationml.tags+xml"/>
  <Override PartName="/ppt/notesSlides/notesSlide21.xml" ContentType="application/vnd.openxmlformats-officedocument.presentationml.notesSlide+xml"/>
  <Override PartName="/ppt/tags/tag258.xml" ContentType="application/vnd.openxmlformats-officedocument.presentationml.tags+xml"/>
  <Override PartName="/ppt/notesSlides/notesSlide22.xml" ContentType="application/vnd.openxmlformats-officedocument.presentationml.notesSlide+xml"/>
  <Override PartName="/ppt/tags/tag259.xml" ContentType="application/vnd.openxmlformats-officedocument.presentationml.tags+xml"/>
  <Override PartName="/ppt/notesSlides/notesSlide23.xml" ContentType="application/vnd.openxmlformats-officedocument.presentationml.notesSlide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notesSlides/notesSlide24.xml" ContentType="application/vnd.openxmlformats-officedocument.presentationml.notesSlide+xml"/>
  <Override PartName="/ppt/tags/tag264.xml" ContentType="application/vnd.openxmlformats-officedocument.presentationml.tags+xml"/>
  <Override PartName="/ppt/notesSlides/notesSlide25.xml" ContentType="application/vnd.openxmlformats-officedocument.presentationml.notesSlide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notesSlides/notesSlide26.xml" ContentType="application/vnd.openxmlformats-officedocument.presentationml.notesSlide+xml"/>
  <Override PartName="/ppt/tags/tag272.xml" ContentType="application/vnd.openxmlformats-officedocument.presentationml.tags+xml"/>
  <Override PartName="/ppt/notesSlides/notesSlide27.xml" ContentType="application/vnd.openxmlformats-officedocument.presentationml.notesSlide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notesSlides/notesSlide28.xml" ContentType="application/vnd.openxmlformats-officedocument.presentationml.notesSlide+xml"/>
  <Override PartName="/ppt/tags/tag275.xml" ContentType="application/vnd.openxmlformats-officedocument.presentationml.tags+xml"/>
  <Override PartName="/ppt/notesSlides/notesSlide29.xml" ContentType="application/vnd.openxmlformats-officedocument.presentationml.notesSlide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notesSlides/notesSlide30.xml" ContentType="application/vnd.openxmlformats-officedocument.presentationml.notesSlide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notesSlides/notesSlide31.xml" ContentType="application/vnd.openxmlformats-officedocument.presentationml.notesSlide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notesSlides/notesSlide32.xml" ContentType="application/vnd.openxmlformats-officedocument.presentationml.notesSlide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notesSlides/notesSlide33.xml" ContentType="application/vnd.openxmlformats-officedocument.presentationml.notesSlide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notesSlides/notesSlide34.xml" ContentType="application/vnd.openxmlformats-officedocument.presentationml.notesSlide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64" r:id="rId2"/>
    <p:sldId id="267" r:id="rId3"/>
    <p:sldId id="433" r:id="rId4"/>
    <p:sldId id="434" r:id="rId5"/>
    <p:sldId id="435" r:id="rId6"/>
    <p:sldId id="314" r:id="rId7"/>
    <p:sldId id="319" r:id="rId8"/>
    <p:sldId id="315" r:id="rId9"/>
    <p:sldId id="320" r:id="rId10"/>
    <p:sldId id="446" r:id="rId11"/>
    <p:sldId id="449" r:id="rId12"/>
    <p:sldId id="461" r:id="rId13"/>
    <p:sldId id="402" r:id="rId14"/>
    <p:sldId id="318" r:id="rId15"/>
    <p:sldId id="324" r:id="rId16"/>
    <p:sldId id="325" r:id="rId17"/>
    <p:sldId id="405" r:id="rId18"/>
    <p:sldId id="401" r:id="rId19"/>
    <p:sldId id="406" r:id="rId20"/>
    <p:sldId id="430" r:id="rId21"/>
    <p:sldId id="429" r:id="rId22"/>
    <p:sldId id="414" r:id="rId23"/>
    <p:sldId id="432" r:id="rId24"/>
    <p:sldId id="403" r:id="rId25"/>
    <p:sldId id="415" r:id="rId26"/>
    <p:sldId id="441" r:id="rId27"/>
    <p:sldId id="417" r:id="rId28"/>
    <p:sldId id="371" r:id="rId29"/>
    <p:sldId id="372" r:id="rId30"/>
    <p:sldId id="373" r:id="rId31"/>
    <p:sldId id="374" r:id="rId32"/>
    <p:sldId id="440" r:id="rId33"/>
    <p:sldId id="409" r:id="rId34"/>
    <p:sldId id="388" r:id="rId35"/>
    <p:sldId id="389" r:id="rId36"/>
    <p:sldId id="390" r:id="rId37"/>
    <p:sldId id="419" r:id="rId38"/>
    <p:sldId id="407" r:id="rId39"/>
    <p:sldId id="408" r:id="rId40"/>
    <p:sldId id="412" r:id="rId41"/>
    <p:sldId id="422" r:id="rId42"/>
    <p:sldId id="420" r:id="rId43"/>
    <p:sldId id="439" r:id="rId44"/>
    <p:sldId id="421" r:id="rId45"/>
    <p:sldId id="404" r:id="rId46"/>
    <p:sldId id="348" r:id="rId47"/>
    <p:sldId id="442" r:id="rId48"/>
    <p:sldId id="443" r:id="rId49"/>
    <p:sldId id="444" r:id="rId50"/>
    <p:sldId id="368" r:id="rId51"/>
  </p:sldIdLst>
  <p:sldSz cx="12192000" cy="6858000"/>
  <p:notesSz cx="6858000" cy="9144000"/>
  <p:custDataLst>
    <p:tags r:id="rId5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8" userDrawn="1">
          <p15:clr>
            <a:srgbClr val="A4A3A4"/>
          </p15:clr>
        </p15:guide>
        <p15:guide id="2" pos="38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7" name="作者" initials="A" lastIdx="0" clrIdx="26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839168"/>
    <a:srgbClr val="F7EEDF"/>
    <a:srgbClr val="DA588C"/>
    <a:srgbClr val="F6DA3C"/>
    <a:srgbClr val="EE9BB1"/>
    <a:srgbClr val="F3B6C5"/>
    <a:srgbClr val="F0A797"/>
    <a:srgbClr val="F57528"/>
    <a:srgbClr val="4EA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78"/>
      </p:cViewPr>
      <p:guideLst>
        <p:guide orient="horz" pos="2308"/>
        <p:guide pos="386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10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4" Type="http://schemas.openxmlformats.org/officeDocument/2006/relationships/tags" Target="../tags/tag1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7.xml"/><Relationship Id="rId4" Type="http://schemas.openxmlformats.org/officeDocument/2006/relationships/tags" Target="../tags/tag16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3" Type="http://schemas.openxmlformats.org/officeDocument/2006/relationships/tags" Target="../tags/tag31.xml"/><Relationship Id="rId7" Type="http://schemas.openxmlformats.org/officeDocument/2006/relationships/tags" Target="../tags/tag35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9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0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4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46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5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8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2024/8/23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8" Type="http://schemas.openxmlformats.org/officeDocument/2006/relationships/tags" Target="../tags/tag6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4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3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7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2024/8/23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矩形 6"/>
          <p:cNvSpPr/>
          <p:nvPr userDrawn="1"/>
        </p:nvSpPr>
        <p:spPr>
          <a:xfrm>
            <a:off x="163830" y="253365"/>
            <a:ext cx="11706225" cy="6291580"/>
          </a:xfrm>
          <a:prstGeom prst="rect">
            <a:avLst/>
          </a:prstGeom>
          <a:solidFill>
            <a:srgbClr val="F7EEDF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bin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bin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tags" Target="../tags/tag78.xml"/><Relationship Id="rId18" Type="http://schemas.openxmlformats.org/officeDocument/2006/relationships/tags" Target="../tags/tag83.xml"/><Relationship Id="rId26" Type="http://schemas.openxmlformats.org/officeDocument/2006/relationships/tags" Target="../tags/tag91.xml"/><Relationship Id="rId39" Type="http://schemas.openxmlformats.org/officeDocument/2006/relationships/image" Target="../media/image9.png"/><Relationship Id="rId21" Type="http://schemas.openxmlformats.org/officeDocument/2006/relationships/tags" Target="../tags/tag86.xml"/><Relationship Id="rId34" Type="http://schemas.openxmlformats.org/officeDocument/2006/relationships/tags" Target="../tags/tag99.xml"/><Relationship Id="rId42" Type="http://schemas.openxmlformats.org/officeDocument/2006/relationships/image" Target="../media/image3.png"/><Relationship Id="rId7" Type="http://schemas.openxmlformats.org/officeDocument/2006/relationships/tags" Target="../tags/tag72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9" Type="http://schemas.openxmlformats.org/officeDocument/2006/relationships/tags" Target="../tags/tag94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24" Type="http://schemas.openxmlformats.org/officeDocument/2006/relationships/tags" Target="../tags/tag89.xml"/><Relationship Id="rId32" Type="http://schemas.openxmlformats.org/officeDocument/2006/relationships/tags" Target="../tags/tag97.xml"/><Relationship Id="rId37" Type="http://schemas.openxmlformats.org/officeDocument/2006/relationships/tags" Target="../tags/tag102.xml"/><Relationship Id="rId40" Type="http://schemas.openxmlformats.org/officeDocument/2006/relationships/image" Target="../media/image5.png"/><Relationship Id="rId45" Type="http://schemas.openxmlformats.org/officeDocument/2006/relationships/image" Target="../media/image12.png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23" Type="http://schemas.openxmlformats.org/officeDocument/2006/relationships/tags" Target="../tags/tag88.xml"/><Relationship Id="rId28" Type="http://schemas.openxmlformats.org/officeDocument/2006/relationships/tags" Target="../tags/tag93.xml"/><Relationship Id="rId36" Type="http://schemas.openxmlformats.org/officeDocument/2006/relationships/tags" Target="../tags/tag101.xml"/><Relationship Id="rId10" Type="http://schemas.openxmlformats.org/officeDocument/2006/relationships/tags" Target="../tags/tag75.xml"/><Relationship Id="rId19" Type="http://schemas.openxmlformats.org/officeDocument/2006/relationships/tags" Target="../tags/tag84.xml"/><Relationship Id="rId31" Type="http://schemas.openxmlformats.org/officeDocument/2006/relationships/tags" Target="../tags/tag96.xml"/><Relationship Id="rId44" Type="http://schemas.openxmlformats.org/officeDocument/2006/relationships/image" Target="../media/image4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Relationship Id="rId22" Type="http://schemas.openxmlformats.org/officeDocument/2006/relationships/tags" Target="../tags/tag87.xml"/><Relationship Id="rId27" Type="http://schemas.openxmlformats.org/officeDocument/2006/relationships/tags" Target="../tags/tag92.xml"/><Relationship Id="rId30" Type="http://schemas.openxmlformats.org/officeDocument/2006/relationships/tags" Target="../tags/tag95.xml"/><Relationship Id="rId35" Type="http://schemas.openxmlformats.org/officeDocument/2006/relationships/tags" Target="../tags/tag100.xml"/><Relationship Id="rId43" Type="http://schemas.openxmlformats.org/officeDocument/2006/relationships/image" Target="../media/image11.png"/><Relationship Id="rId8" Type="http://schemas.openxmlformats.org/officeDocument/2006/relationships/tags" Target="../tags/tag73.xml"/><Relationship Id="rId3" Type="http://schemas.openxmlformats.org/officeDocument/2006/relationships/tags" Target="../tags/tag68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5" Type="http://schemas.openxmlformats.org/officeDocument/2006/relationships/tags" Target="../tags/tag90.xml"/><Relationship Id="rId33" Type="http://schemas.openxmlformats.org/officeDocument/2006/relationships/tags" Target="../tags/tag98.xml"/><Relationship Id="rId38" Type="http://schemas.openxmlformats.org/officeDocument/2006/relationships/slideLayout" Target="../slideLayouts/slideLayout1.xml"/><Relationship Id="rId20" Type="http://schemas.openxmlformats.org/officeDocument/2006/relationships/tags" Target="../tags/tag85.xml"/><Relationship Id="rId4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bin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3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111.xml"/><Relationship Id="rId13" Type="http://schemas.openxmlformats.org/officeDocument/2006/relationships/tags" Target="../tags/tag116.xml"/><Relationship Id="rId18" Type="http://schemas.openxmlformats.org/officeDocument/2006/relationships/tags" Target="../tags/tag121.xml"/><Relationship Id="rId26" Type="http://schemas.openxmlformats.org/officeDocument/2006/relationships/image" Target="../media/image4.png"/><Relationship Id="rId3" Type="http://schemas.openxmlformats.org/officeDocument/2006/relationships/tags" Target="../tags/tag106.xml"/><Relationship Id="rId21" Type="http://schemas.openxmlformats.org/officeDocument/2006/relationships/image" Target="../media/image5.png"/><Relationship Id="rId7" Type="http://schemas.openxmlformats.org/officeDocument/2006/relationships/tags" Target="../tags/tag110.xml"/><Relationship Id="rId12" Type="http://schemas.openxmlformats.org/officeDocument/2006/relationships/tags" Target="../tags/tag115.xml"/><Relationship Id="rId17" Type="http://schemas.openxmlformats.org/officeDocument/2006/relationships/tags" Target="../tags/tag120.xml"/><Relationship Id="rId25" Type="http://schemas.openxmlformats.org/officeDocument/2006/relationships/image" Target="../media/image11.png"/><Relationship Id="rId2" Type="http://schemas.openxmlformats.org/officeDocument/2006/relationships/tags" Target="../tags/tag105.xml"/><Relationship Id="rId16" Type="http://schemas.openxmlformats.org/officeDocument/2006/relationships/tags" Target="../tags/tag119.xml"/><Relationship Id="rId20" Type="http://schemas.openxmlformats.org/officeDocument/2006/relationships/notesSlide" Target="../notesSlides/notesSlide1.xml"/><Relationship Id="rId1" Type="http://schemas.openxmlformats.org/officeDocument/2006/relationships/tags" Target="../tags/tag104.xml"/><Relationship Id="rId6" Type="http://schemas.openxmlformats.org/officeDocument/2006/relationships/tags" Target="../tags/tag109.xml"/><Relationship Id="rId11" Type="http://schemas.openxmlformats.org/officeDocument/2006/relationships/tags" Target="../tags/tag114.xml"/><Relationship Id="rId24" Type="http://schemas.openxmlformats.org/officeDocument/2006/relationships/image" Target="../media/image3.png"/><Relationship Id="rId5" Type="http://schemas.openxmlformats.org/officeDocument/2006/relationships/tags" Target="../tags/tag108.xml"/><Relationship Id="rId15" Type="http://schemas.openxmlformats.org/officeDocument/2006/relationships/tags" Target="../tags/tag118.xml"/><Relationship Id="rId23" Type="http://schemas.openxmlformats.org/officeDocument/2006/relationships/image" Target="../media/image12.png"/><Relationship Id="rId10" Type="http://schemas.openxmlformats.org/officeDocument/2006/relationships/tags" Target="../tags/tag113.xml"/><Relationship Id="rId19" Type="http://schemas.openxmlformats.org/officeDocument/2006/relationships/slideLayout" Target="../slideLayouts/slideLayout1.xml"/><Relationship Id="rId4" Type="http://schemas.openxmlformats.org/officeDocument/2006/relationships/tags" Target="../tags/tag107.xml"/><Relationship Id="rId9" Type="http://schemas.openxmlformats.org/officeDocument/2006/relationships/tags" Target="../tags/tag112.xml"/><Relationship Id="rId14" Type="http://schemas.openxmlformats.org/officeDocument/2006/relationships/tags" Target="../tags/tag117.xml"/><Relationship Id="rId22" Type="http://schemas.openxmlformats.org/officeDocument/2006/relationships/image" Target="../media/image10.png"/><Relationship Id="rId27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2.xml"/><Relationship Id="rId5" Type="http://schemas.openxmlformats.org/officeDocument/2006/relationships/image" Target="../media/image24.jpe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132.xml"/><Relationship Id="rId13" Type="http://schemas.openxmlformats.org/officeDocument/2006/relationships/tags" Target="../tags/tag137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6.png"/><Relationship Id="rId3" Type="http://schemas.openxmlformats.org/officeDocument/2006/relationships/tags" Target="../tags/tag127.xml"/><Relationship Id="rId21" Type="http://schemas.openxmlformats.org/officeDocument/2006/relationships/image" Target="../media/image10.png"/><Relationship Id="rId7" Type="http://schemas.openxmlformats.org/officeDocument/2006/relationships/tags" Target="../tags/tag131.xml"/><Relationship Id="rId12" Type="http://schemas.openxmlformats.org/officeDocument/2006/relationships/tags" Target="../tags/tag136.xml"/><Relationship Id="rId17" Type="http://schemas.openxmlformats.org/officeDocument/2006/relationships/tags" Target="../tags/tag141.xml"/><Relationship Id="rId25" Type="http://schemas.openxmlformats.org/officeDocument/2006/relationships/image" Target="../media/image4.png"/><Relationship Id="rId2" Type="http://schemas.openxmlformats.org/officeDocument/2006/relationships/tags" Target="../tags/tag126.xml"/><Relationship Id="rId16" Type="http://schemas.openxmlformats.org/officeDocument/2006/relationships/tags" Target="../tags/tag140.xml"/><Relationship Id="rId20" Type="http://schemas.openxmlformats.org/officeDocument/2006/relationships/image" Target="../media/image5.png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11" Type="http://schemas.openxmlformats.org/officeDocument/2006/relationships/tags" Target="../tags/tag135.xml"/><Relationship Id="rId24" Type="http://schemas.openxmlformats.org/officeDocument/2006/relationships/image" Target="../media/image11.png"/><Relationship Id="rId5" Type="http://schemas.openxmlformats.org/officeDocument/2006/relationships/tags" Target="../tags/tag129.xml"/><Relationship Id="rId15" Type="http://schemas.openxmlformats.org/officeDocument/2006/relationships/tags" Target="../tags/tag139.xml"/><Relationship Id="rId23" Type="http://schemas.openxmlformats.org/officeDocument/2006/relationships/image" Target="../media/image3.png"/><Relationship Id="rId10" Type="http://schemas.openxmlformats.org/officeDocument/2006/relationships/tags" Target="../tags/tag134.xml"/><Relationship Id="rId19" Type="http://schemas.openxmlformats.org/officeDocument/2006/relationships/notesSlide" Target="../notesSlides/notesSlide2.xml"/><Relationship Id="rId4" Type="http://schemas.openxmlformats.org/officeDocument/2006/relationships/tags" Target="../tags/tag128.xml"/><Relationship Id="rId9" Type="http://schemas.openxmlformats.org/officeDocument/2006/relationships/tags" Target="../tags/tag133.xml"/><Relationship Id="rId14" Type="http://schemas.openxmlformats.org/officeDocument/2006/relationships/tags" Target="../tags/tag138.xml"/><Relationship Id="rId22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26.png"/><Relationship Id="rId3" Type="http://schemas.openxmlformats.org/officeDocument/2006/relationships/tags" Target="../tags/tag144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1.jpeg"/><Relationship Id="rId17" Type="http://schemas.openxmlformats.org/officeDocument/2006/relationships/image" Target="../media/image21.png"/><Relationship Id="rId2" Type="http://schemas.openxmlformats.org/officeDocument/2006/relationships/tags" Target="../tags/tag143.xml"/><Relationship Id="rId16" Type="http://schemas.openxmlformats.org/officeDocument/2006/relationships/image" Target="../media/image23.png"/><Relationship Id="rId20" Type="http://schemas.openxmlformats.org/officeDocument/2006/relationships/image" Target="../media/image36.svg"/><Relationship Id="rId1" Type="http://schemas.openxmlformats.org/officeDocument/2006/relationships/tags" Target="../tags/tag142.xml"/><Relationship Id="rId6" Type="http://schemas.openxmlformats.org/officeDocument/2006/relationships/tags" Target="../tags/tag147.xml"/><Relationship Id="rId11" Type="http://schemas.openxmlformats.org/officeDocument/2006/relationships/image" Target="../media/image30.jpeg"/><Relationship Id="rId5" Type="http://schemas.openxmlformats.org/officeDocument/2006/relationships/tags" Target="../tags/tag146.xml"/><Relationship Id="rId15" Type="http://schemas.openxmlformats.org/officeDocument/2006/relationships/image" Target="../media/image34.png"/><Relationship Id="rId10" Type="http://schemas.openxmlformats.org/officeDocument/2006/relationships/image" Target="../media/image29.jpeg"/><Relationship Id="rId19" Type="http://schemas.openxmlformats.org/officeDocument/2006/relationships/image" Target="../media/image35.png"/><Relationship Id="rId4" Type="http://schemas.openxmlformats.org/officeDocument/2006/relationships/tags" Target="../tags/tag145.xml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18" Type="http://schemas.openxmlformats.org/officeDocument/2006/relationships/image" Target="../media/image26.png"/><Relationship Id="rId3" Type="http://schemas.openxmlformats.org/officeDocument/2006/relationships/tags" Target="../tags/tag15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1.jpeg"/><Relationship Id="rId17" Type="http://schemas.openxmlformats.org/officeDocument/2006/relationships/image" Target="../media/image21.png"/><Relationship Id="rId2" Type="http://schemas.openxmlformats.org/officeDocument/2006/relationships/tags" Target="../tags/tag149.xml"/><Relationship Id="rId16" Type="http://schemas.openxmlformats.org/officeDocument/2006/relationships/image" Target="../media/image23.png"/><Relationship Id="rId1" Type="http://schemas.openxmlformats.org/officeDocument/2006/relationships/tags" Target="../tags/tag148.xml"/><Relationship Id="rId6" Type="http://schemas.openxmlformats.org/officeDocument/2006/relationships/tags" Target="../tags/tag153.xml"/><Relationship Id="rId11" Type="http://schemas.openxmlformats.org/officeDocument/2006/relationships/image" Target="../media/image30.jpeg"/><Relationship Id="rId5" Type="http://schemas.openxmlformats.org/officeDocument/2006/relationships/tags" Target="../tags/tag152.xml"/><Relationship Id="rId15" Type="http://schemas.openxmlformats.org/officeDocument/2006/relationships/image" Target="../media/image34.png"/><Relationship Id="rId10" Type="http://schemas.openxmlformats.org/officeDocument/2006/relationships/image" Target="../media/image29.jpeg"/><Relationship Id="rId19" Type="http://schemas.openxmlformats.org/officeDocument/2006/relationships/image" Target="../media/image37.png"/><Relationship Id="rId4" Type="http://schemas.openxmlformats.org/officeDocument/2006/relationships/tags" Target="../tags/tag151.xml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13" Type="http://schemas.openxmlformats.org/officeDocument/2006/relationships/image" Target="../media/image34.png"/><Relationship Id="rId3" Type="http://schemas.openxmlformats.org/officeDocument/2006/relationships/tags" Target="../tags/tag156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42.jpeg"/><Relationship Id="rId17" Type="http://schemas.openxmlformats.org/officeDocument/2006/relationships/image" Target="../media/image37.png"/><Relationship Id="rId2" Type="http://schemas.openxmlformats.org/officeDocument/2006/relationships/tags" Target="../tags/tag155.xml"/><Relationship Id="rId16" Type="http://schemas.openxmlformats.org/officeDocument/2006/relationships/image" Target="../media/image26.png"/><Relationship Id="rId1" Type="http://schemas.openxmlformats.org/officeDocument/2006/relationships/tags" Target="../tags/tag154.xml"/><Relationship Id="rId6" Type="http://schemas.openxmlformats.org/officeDocument/2006/relationships/tags" Target="../tags/tag159.xml"/><Relationship Id="rId11" Type="http://schemas.openxmlformats.org/officeDocument/2006/relationships/image" Target="../media/image41.jpeg"/><Relationship Id="rId5" Type="http://schemas.openxmlformats.org/officeDocument/2006/relationships/tags" Target="../tags/tag158.xml"/><Relationship Id="rId15" Type="http://schemas.openxmlformats.org/officeDocument/2006/relationships/image" Target="../media/image21.png"/><Relationship Id="rId10" Type="http://schemas.openxmlformats.org/officeDocument/2006/relationships/image" Target="../media/image40.jpeg"/><Relationship Id="rId4" Type="http://schemas.openxmlformats.org/officeDocument/2006/relationships/tags" Target="../tags/tag157.xml"/><Relationship Id="rId9" Type="http://schemas.openxmlformats.org/officeDocument/2006/relationships/image" Target="../media/image39.jpeg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67.xml"/><Relationship Id="rId13" Type="http://schemas.openxmlformats.org/officeDocument/2006/relationships/tags" Target="../tags/tag172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6.png"/><Relationship Id="rId3" Type="http://schemas.openxmlformats.org/officeDocument/2006/relationships/tags" Target="../tags/tag162.xml"/><Relationship Id="rId21" Type="http://schemas.openxmlformats.org/officeDocument/2006/relationships/image" Target="../media/image10.png"/><Relationship Id="rId7" Type="http://schemas.openxmlformats.org/officeDocument/2006/relationships/tags" Target="../tags/tag166.xml"/><Relationship Id="rId12" Type="http://schemas.openxmlformats.org/officeDocument/2006/relationships/tags" Target="../tags/tag171.xml"/><Relationship Id="rId17" Type="http://schemas.openxmlformats.org/officeDocument/2006/relationships/tags" Target="../tags/tag176.xml"/><Relationship Id="rId25" Type="http://schemas.openxmlformats.org/officeDocument/2006/relationships/image" Target="../media/image4.png"/><Relationship Id="rId2" Type="http://schemas.openxmlformats.org/officeDocument/2006/relationships/tags" Target="../tags/tag161.xml"/><Relationship Id="rId16" Type="http://schemas.openxmlformats.org/officeDocument/2006/relationships/tags" Target="../tags/tag175.xml"/><Relationship Id="rId20" Type="http://schemas.openxmlformats.org/officeDocument/2006/relationships/image" Target="../media/image5.png"/><Relationship Id="rId1" Type="http://schemas.openxmlformats.org/officeDocument/2006/relationships/tags" Target="../tags/tag160.xml"/><Relationship Id="rId6" Type="http://schemas.openxmlformats.org/officeDocument/2006/relationships/tags" Target="../tags/tag165.xml"/><Relationship Id="rId11" Type="http://schemas.openxmlformats.org/officeDocument/2006/relationships/tags" Target="../tags/tag170.xml"/><Relationship Id="rId24" Type="http://schemas.openxmlformats.org/officeDocument/2006/relationships/image" Target="../media/image11.png"/><Relationship Id="rId5" Type="http://schemas.openxmlformats.org/officeDocument/2006/relationships/tags" Target="../tags/tag164.xml"/><Relationship Id="rId15" Type="http://schemas.openxmlformats.org/officeDocument/2006/relationships/tags" Target="../tags/tag174.xml"/><Relationship Id="rId23" Type="http://schemas.openxmlformats.org/officeDocument/2006/relationships/image" Target="../media/image3.png"/><Relationship Id="rId10" Type="http://schemas.openxmlformats.org/officeDocument/2006/relationships/tags" Target="../tags/tag169.xml"/><Relationship Id="rId19" Type="http://schemas.openxmlformats.org/officeDocument/2006/relationships/notesSlide" Target="../notesSlides/notesSlide3.xml"/><Relationship Id="rId4" Type="http://schemas.openxmlformats.org/officeDocument/2006/relationships/tags" Target="../tags/tag163.xml"/><Relationship Id="rId9" Type="http://schemas.openxmlformats.org/officeDocument/2006/relationships/tags" Target="../tags/tag168.xml"/><Relationship Id="rId14" Type="http://schemas.openxmlformats.org/officeDocument/2006/relationships/tags" Target="../tags/tag173.xml"/><Relationship Id="rId2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184.xml"/><Relationship Id="rId3" Type="http://schemas.openxmlformats.org/officeDocument/2006/relationships/tags" Target="../tags/tag179.xml"/><Relationship Id="rId7" Type="http://schemas.openxmlformats.org/officeDocument/2006/relationships/tags" Target="../tags/tag183.xml"/><Relationship Id="rId2" Type="http://schemas.openxmlformats.org/officeDocument/2006/relationships/tags" Target="../tags/tag178.xml"/><Relationship Id="rId1" Type="http://schemas.openxmlformats.org/officeDocument/2006/relationships/tags" Target="../tags/tag177.xml"/><Relationship Id="rId6" Type="http://schemas.openxmlformats.org/officeDocument/2006/relationships/tags" Target="../tags/tag182.xml"/><Relationship Id="rId11" Type="http://schemas.openxmlformats.org/officeDocument/2006/relationships/image" Target="../media/image23.png"/><Relationship Id="rId5" Type="http://schemas.openxmlformats.org/officeDocument/2006/relationships/tags" Target="../tags/tag181.xml"/><Relationship Id="rId10" Type="http://schemas.openxmlformats.org/officeDocument/2006/relationships/image" Target="../media/image22.png"/><Relationship Id="rId4" Type="http://schemas.openxmlformats.org/officeDocument/2006/relationships/tags" Target="../tags/tag180.xml"/><Relationship Id="rId9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tags" Target="../tags/tag187.xml"/><Relationship Id="rId7" Type="http://schemas.openxmlformats.org/officeDocument/2006/relationships/notesSlide" Target="../notesSlides/notesSlide4.xml"/><Relationship Id="rId2" Type="http://schemas.openxmlformats.org/officeDocument/2006/relationships/tags" Target="../tags/tag186.xml"/><Relationship Id="rId1" Type="http://schemas.openxmlformats.org/officeDocument/2006/relationships/tags" Target="../tags/tag185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89.xml"/><Relationship Id="rId10" Type="http://schemas.openxmlformats.org/officeDocument/2006/relationships/image" Target="../media/image43.jpeg"/><Relationship Id="rId4" Type="http://schemas.openxmlformats.org/officeDocument/2006/relationships/tags" Target="../tags/tag188.xml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tags" Target="../tags/tag192.xml"/><Relationship Id="rId7" Type="http://schemas.openxmlformats.org/officeDocument/2006/relationships/image" Target="../media/image45.jpeg"/><Relationship Id="rId2" Type="http://schemas.openxmlformats.org/officeDocument/2006/relationships/tags" Target="../tags/tag191.xml"/><Relationship Id="rId1" Type="http://schemas.openxmlformats.org/officeDocument/2006/relationships/tags" Target="../tags/tag190.xml"/><Relationship Id="rId6" Type="http://schemas.openxmlformats.org/officeDocument/2006/relationships/image" Target="../media/image44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23.png"/><Relationship Id="rId4" Type="http://schemas.openxmlformats.org/officeDocument/2006/relationships/tags" Target="../tags/tag193.xml"/><Relationship Id="rId9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201.xml"/><Relationship Id="rId13" Type="http://schemas.openxmlformats.org/officeDocument/2006/relationships/tags" Target="../tags/tag206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6.png"/><Relationship Id="rId3" Type="http://schemas.openxmlformats.org/officeDocument/2006/relationships/tags" Target="../tags/tag196.xml"/><Relationship Id="rId21" Type="http://schemas.openxmlformats.org/officeDocument/2006/relationships/image" Target="../media/image10.png"/><Relationship Id="rId7" Type="http://schemas.openxmlformats.org/officeDocument/2006/relationships/tags" Target="../tags/tag200.xml"/><Relationship Id="rId12" Type="http://schemas.openxmlformats.org/officeDocument/2006/relationships/tags" Target="../tags/tag205.xml"/><Relationship Id="rId17" Type="http://schemas.openxmlformats.org/officeDocument/2006/relationships/tags" Target="../tags/tag210.xml"/><Relationship Id="rId25" Type="http://schemas.openxmlformats.org/officeDocument/2006/relationships/image" Target="../media/image4.png"/><Relationship Id="rId2" Type="http://schemas.openxmlformats.org/officeDocument/2006/relationships/tags" Target="../tags/tag195.xml"/><Relationship Id="rId16" Type="http://schemas.openxmlformats.org/officeDocument/2006/relationships/tags" Target="../tags/tag209.xml"/><Relationship Id="rId20" Type="http://schemas.openxmlformats.org/officeDocument/2006/relationships/image" Target="../media/image5.png"/><Relationship Id="rId1" Type="http://schemas.openxmlformats.org/officeDocument/2006/relationships/tags" Target="../tags/tag194.xml"/><Relationship Id="rId6" Type="http://schemas.openxmlformats.org/officeDocument/2006/relationships/tags" Target="../tags/tag199.xml"/><Relationship Id="rId11" Type="http://schemas.openxmlformats.org/officeDocument/2006/relationships/tags" Target="../tags/tag204.xml"/><Relationship Id="rId24" Type="http://schemas.openxmlformats.org/officeDocument/2006/relationships/image" Target="../media/image11.png"/><Relationship Id="rId5" Type="http://schemas.openxmlformats.org/officeDocument/2006/relationships/tags" Target="../tags/tag198.xml"/><Relationship Id="rId15" Type="http://schemas.openxmlformats.org/officeDocument/2006/relationships/tags" Target="../tags/tag208.xml"/><Relationship Id="rId23" Type="http://schemas.openxmlformats.org/officeDocument/2006/relationships/image" Target="../media/image3.png"/><Relationship Id="rId10" Type="http://schemas.openxmlformats.org/officeDocument/2006/relationships/tags" Target="../tags/tag203.xml"/><Relationship Id="rId19" Type="http://schemas.openxmlformats.org/officeDocument/2006/relationships/notesSlide" Target="../notesSlides/notesSlide5.xml"/><Relationship Id="rId4" Type="http://schemas.openxmlformats.org/officeDocument/2006/relationships/tags" Target="../tags/tag197.xml"/><Relationship Id="rId9" Type="http://schemas.openxmlformats.org/officeDocument/2006/relationships/tags" Target="../tags/tag202.xml"/><Relationship Id="rId14" Type="http://schemas.openxmlformats.org/officeDocument/2006/relationships/tags" Target="../tags/tag207.xml"/><Relationship Id="rId22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7.jpe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3.xml"/><Relationship Id="rId6" Type="http://schemas.openxmlformats.org/officeDocument/2006/relationships/image" Target="../media/image48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4.xml"/><Relationship Id="rId6" Type="http://schemas.openxmlformats.org/officeDocument/2006/relationships/image" Target="../media/image50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Relationship Id="rId9" Type="http://schemas.openxmlformats.org/officeDocument/2006/relationships/image" Target="../media/image5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5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15.xml"/><Relationship Id="rId6" Type="http://schemas.openxmlformats.org/officeDocument/2006/relationships/image" Target="../media/image5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7.jpeg"/><Relationship Id="rId2" Type="http://schemas.openxmlformats.org/officeDocument/2006/relationships/tags" Target="../tags/tag217.xml"/><Relationship Id="rId1" Type="http://schemas.openxmlformats.org/officeDocument/2006/relationships/tags" Target="../tags/tag216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jpeg"/><Relationship Id="rId2" Type="http://schemas.openxmlformats.org/officeDocument/2006/relationships/tags" Target="../tags/tag219.xml"/><Relationship Id="rId1" Type="http://schemas.openxmlformats.org/officeDocument/2006/relationships/tags" Target="../tags/tag21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227.xml"/><Relationship Id="rId13" Type="http://schemas.openxmlformats.org/officeDocument/2006/relationships/tags" Target="../tags/tag232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6.png"/><Relationship Id="rId3" Type="http://schemas.openxmlformats.org/officeDocument/2006/relationships/tags" Target="../tags/tag222.xml"/><Relationship Id="rId21" Type="http://schemas.openxmlformats.org/officeDocument/2006/relationships/image" Target="../media/image10.png"/><Relationship Id="rId7" Type="http://schemas.openxmlformats.org/officeDocument/2006/relationships/tags" Target="../tags/tag226.xml"/><Relationship Id="rId12" Type="http://schemas.openxmlformats.org/officeDocument/2006/relationships/tags" Target="../tags/tag231.xml"/><Relationship Id="rId17" Type="http://schemas.openxmlformats.org/officeDocument/2006/relationships/tags" Target="../tags/tag236.xml"/><Relationship Id="rId25" Type="http://schemas.openxmlformats.org/officeDocument/2006/relationships/image" Target="../media/image4.png"/><Relationship Id="rId2" Type="http://schemas.openxmlformats.org/officeDocument/2006/relationships/tags" Target="../tags/tag221.xml"/><Relationship Id="rId16" Type="http://schemas.openxmlformats.org/officeDocument/2006/relationships/tags" Target="../tags/tag235.xml"/><Relationship Id="rId20" Type="http://schemas.openxmlformats.org/officeDocument/2006/relationships/image" Target="../media/image5.png"/><Relationship Id="rId1" Type="http://schemas.openxmlformats.org/officeDocument/2006/relationships/tags" Target="../tags/tag220.xml"/><Relationship Id="rId6" Type="http://schemas.openxmlformats.org/officeDocument/2006/relationships/tags" Target="../tags/tag225.xml"/><Relationship Id="rId11" Type="http://schemas.openxmlformats.org/officeDocument/2006/relationships/tags" Target="../tags/tag230.xml"/><Relationship Id="rId24" Type="http://schemas.openxmlformats.org/officeDocument/2006/relationships/image" Target="../media/image11.png"/><Relationship Id="rId5" Type="http://schemas.openxmlformats.org/officeDocument/2006/relationships/tags" Target="../tags/tag224.xml"/><Relationship Id="rId15" Type="http://schemas.openxmlformats.org/officeDocument/2006/relationships/tags" Target="../tags/tag234.xml"/><Relationship Id="rId23" Type="http://schemas.openxmlformats.org/officeDocument/2006/relationships/image" Target="../media/image3.png"/><Relationship Id="rId10" Type="http://schemas.openxmlformats.org/officeDocument/2006/relationships/tags" Target="../tags/tag229.xml"/><Relationship Id="rId19" Type="http://schemas.openxmlformats.org/officeDocument/2006/relationships/notesSlide" Target="../notesSlides/notesSlide12.xml"/><Relationship Id="rId4" Type="http://schemas.openxmlformats.org/officeDocument/2006/relationships/tags" Target="../tags/tag223.xml"/><Relationship Id="rId9" Type="http://schemas.openxmlformats.org/officeDocument/2006/relationships/tags" Target="../tags/tag228.xml"/><Relationship Id="rId14" Type="http://schemas.openxmlformats.org/officeDocument/2006/relationships/tags" Target="../tags/tag233.xml"/><Relationship Id="rId22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6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7.xml"/><Relationship Id="rId6" Type="http://schemas.openxmlformats.org/officeDocument/2006/relationships/image" Target="../media/image62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240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7.png"/><Relationship Id="rId2" Type="http://schemas.openxmlformats.org/officeDocument/2006/relationships/tags" Target="../tags/tag239.xml"/><Relationship Id="rId1" Type="http://schemas.openxmlformats.org/officeDocument/2006/relationships/tags" Target="../tags/tag238.xml"/><Relationship Id="rId6" Type="http://schemas.openxmlformats.org/officeDocument/2006/relationships/tags" Target="../tags/tag243.xml"/><Relationship Id="rId11" Type="http://schemas.openxmlformats.org/officeDocument/2006/relationships/image" Target="../media/image26.png"/><Relationship Id="rId5" Type="http://schemas.openxmlformats.org/officeDocument/2006/relationships/tags" Target="../tags/tag242.xml"/><Relationship Id="rId10" Type="http://schemas.openxmlformats.org/officeDocument/2006/relationships/image" Target="../media/image21.png"/><Relationship Id="rId4" Type="http://schemas.openxmlformats.org/officeDocument/2006/relationships/tags" Target="../tags/tag241.xml"/><Relationship Id="rId9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3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4.xml"/><Relationship Id="rId6" Type="http://schemas.openxmlformats.org/officeDocument/2006/relationships/image" Target="../media/image27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6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5.xml"/><Relationship Id="rId6" Type="http://schemas.openxmlformats.org/officeDocument/2006/relationships/image" Target="../media/image32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3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6.xml"/><Relationship Id="rId6" Type="http://schemas.openxmlformats.org/officeDocument/2006/relationships/image" Target="../media/image65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6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7.xml"/><Relationship Id="rId6" Type="http://schemas.openxmlformats.org/officeDocument/2006/relationships/image" Target="../media/image30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48.xml"/><Relationship Id="rId6" Type="http://schemas.openxmlformats.org/officeDocument/2006/relationships/image" Target="../media/image29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25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7.png"/><Relationship Id="rId2" Type="http://schemas.openxmlformats.org/officeDocument/2006/relationships/tags" Target="../tags/tag250.xml"/><Relationship Id="rId1" Type="http://schemas.openxmlformats.org/officeDocument/2006/relationships/tags" Target="../tags/tag249.xml"/><Relationship Id="rId6" Type="http://schemas.openxmlformats.org/officeDocument/2006/relationships/tags" Target="../tags/tag254.xml"/><Relationship Id="rId11" Type="http://schemas.openxmlformats.org/officeDocument/2006/relationships/image" Target="../media/image26.png"/><Relationship Id="rId5" Type="http://schemas.openxmlformats.org/officeDocument/2006/relationships/tags" Target="../tags/tag253.xml"/><Relationship Id="rId10" Type="http://schemas.openxmlformats.org/officeDocument/2006/relationships/image" Target="../media/image21.png"/><Relationship Id="rId4" Type="http://schemas.openxmlformats.org/officeDocument/2006/relationships/tags" Target="../tags/tag252.xml"/><Relationship Id="rId9" Type="http://schemas.openxmlformats.org/officeDocument/2006/relationships/image" Target="../media/image2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9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5.xml"/><Relationship Id="rId6" Type="http://schemas.openxmlformats.org/officeDocument/2006/relationships/image" Target="../media/image68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7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6.xml"/><Relationship Id="rId6" Type="http://schemas.openxmlformats.org/officeDocument/2006/relationships/image" Target="../media/image70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jpe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73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7.xml"/><Relationship Id="rId6" Type="http://schemas.openxmlformats.org/officeDocument/2006/relationships/image" Target="../media/image72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76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8.xml"/><Relationship Id="rId6" Type="http://schemas.openxmlformats.org/officeDocument/2006/relationships/image" Target="../media/image75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7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59.xml"/><Relationship Id="rId6" Type="http://schemas.openxmlformats.org/officeDocument/2006/relationships/image" Target="../media/image77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262.xml"/><Relationship Id="rId7" Type="http://schemas.openxmlformats.org/officeDocument/2006/relationships/image" Target="../media/image22.png"/><Relationship Id="rId2" Type="http://schemas.openxmlformats.org/officeDocument/2006/relationships/tags" Target="../tags/tag261.xml"/><Relationship Id="rId1" Type="http://schemas.openxmlformats.org/officeDocument/2006/relationships/tags" Target="../tags/tag260.xml"/><Relationship Id="rId6" Type="http://schemas.openxmlformats.org/officeDocument/2006/relationships/notesSlide" Target="../notesSlides/notesSlide24.xml"/><Relationship Id="rId11" Type="http://schemas.openxmlformats.org/officeDocument/2006/relationships/image" Target="../media/image82.jpe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81.jpeg"/><Relationship Id="rId4" Type="http://schemas.openxmlformats.org/officeDocument/2006/relationships/tags" Target="../tags/tag263.xml"/><Relationship Id="rId9" Type="http://schemas.openxmlformats.org/officeDocument/2006/relationships/image" Target="../media/image8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8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4.xml"/><Relationship Id="rId6" Type="http://schemas.openxmlformats.org/officeDocument/2006/relationships/image" Target="../media/image83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267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37.png"/><Relationship Id="rId2" Type="http://schemas.openxmlformats.org/officeDocument/2006/relationships/tags" Target="../tags/tag266.xml"/><Relationship Id="rId1" Type="http://schemas.openxmlformats.org/officeDocument/2006/relationships/tags" Target="../tags/tag265.xml"/><Relationship Id="rId6" Type="http://schemas.openxmlformats.org/officeDocument/2006/relationships/tags" Target="../tags/tag270.xml"/><Relationship Id="rId11" Type="http://schemas.openxmlformats.org/officeDocument/2006/relationships/image" Target="../media/image26.png"/><Relationship Id="rId5" Type="http://schemas.openxmlformats.org/officeDocument/2006/relationships/tags" Target="../tags/tag269.xml"/><Relationship Id="rId10" Type="http://schemas.openxmlformats.org/officeDocument/2006/relationships/image" Target="../media/image21.png"/><Relationship Id="rId4" Type="http://schemas.openxmlformats.org/officeDocument/2006/relationships/tags" Target="../tags/tag268.xml"/><Relationship Id="rId9" Type="http://schemas.openxmlformats.org/officeDocument/2006/relationships/image" Target="../media/image23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1.xml"/><Relationship Id="rId6" Type="http://schemas.openxmlformats.org/officeDocument/2006/relationships/image" Target="../media/image40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4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2.xml"/><Relationship Id="rId6" Type="http://schemas.openxmlformats.org/officeDocument/2006/relationships/image" Target="../media/image85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85.png"/><Relationship Id="rId2" Type="http://schemas.openxmlformats.org/officeDocument/2006/relationships/tags" Target="../tags/tag274.xml"/><Relationship Id="rId1" Type="http://schemas.openxmlformats.org/officeDocument/2006/relationships/tags" Target="../tags/tag27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28.xml"/><Relationship Id="rId9" Type="http://schemas.openxmlformats.org/officeDocument/2006/relationships/image" Target="../media/image86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75.xml"/><Relationship Id="rId6" Type="http://schemas.openxmlformats.org/officeDocument/2006/relationships/image" Target="../media/image87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tags" Target="../tags/tag283.xml"/><Relationship Id="rId13" Type="http://schemas.openxmlformats.org/officeDocument/2006/relationships/tags" Target="../tags/tag288.xml"/><Relationship Id="rId18" Type="http://schemas.openxmlformats.org/officeDocument/2006/relationships/slideLayout" Target="../slideLayouts/slideLayout1.xml"/><Relationship Id="rId26" Type="http://schemas.openxmlformats.org/officeDocument/2006/relationships/image" Target="../media/image26.png"/><Relationship Id="rId3" Type="http://schemas.openxmlformats.org/officeDocument/2006/relationships/tags" Target="../tags/tag278.xml"/><Relationship Id="rId21" Type="http://schemas.openxmlformats.org/officeDocument/2006/relationships/image" Target="../media/image10.png"/><Relationship Id="rId7" Type="http://schemas.openxmlformats.org/officeDocument/2006/relationships/tags" Target="../tags/tag282.xml"/><Relationship Id="rId12" Type="http://schemas.openxmlformats.org/officeDocument/2006/relationships/tags" Target="../tags/tag287.xml"/><Relationship Id="rId17" Type="http://schemas.openxmlformats.org/officeDocument/2006/relationships/tags" Target="../tags/tag292.xml"/><Relationship Id="rId25" Type="http://schemas.openxmlformats.org/officeDocument/2006/relationships/image" Target="../media/image4.png"/><Relationship Id="rId2" Type="http://schemas.openxmlformats.org/officeDocument/2006/relationships/tags" Target="../tags/tag277.xml"/><Relationship Id="rId16" Type="http://schemas.openxmlformats.org/officeDocument/2006/relationships/tags" Target="../tags/tag291.xml"/><Relationship Id="rId20" Type="http://schemas.openxmlformats.org/officeDocument/2006/relationships/image" Target="../media/image5.png"/><Relationship Id="rId1" Type="http://schemas.openxmlformats.org/officeDocument/2006/relationships/tags" Target="../tags/tag276.xml"/><Relationship Id="rId6" Type="http://schemas.openxmlformats.org/officeDocument/2006/relationships/tags" Target="../tags/tag281.xml"/><Relationship Id="rId11" Type="http://schemas.openxmlformats.org/officeDocument/2006/relationships/tags" Target="../tags/tag286.xml"/><Relationship Id="rId24" Type="http://schemas.openxmlformats.org/officeDocument/2006/relationships/image" Target="../media/image11.png"/><Relationship Id="rId5" Type="http://schemas.openxmlformats.org/officeDocument/2006/relationships/tags" Target="../tags/tag280.xml"/><Relationship Id="rId15" Type="http://schemas.openxmlformats.org/officeDocument/2006/relationships/tags" Target="../tags/tag290.xml"/><Relationship Id="rId23" Type="http://schemas.openxmlformats.org/officeDocument/2006/relationships/image" Target="../media/image3.png"/><Relationship Id="rId10" Type="http://schemas.openxmlformats.org/officeDocument/2006/relationships/tags" Target="../tags/tag285.xml"/><Relationship Id="rId19" Type="http://schemas.openxmlformats.org/officeDocument/2006/relationships/notesSlide" Target="../notesSlides/notesSlide30.xml"/><Relationship Id="rId4" Type="http://schemas.openxmlformats.org/officeDocument/2006/relationships/tags" Target="../tags/tag279.xml"/><Relationship Id="rId9" Type="http://schemas.openxmlformats.org/officeDocument/2006/relationships/tags" Target="../tags/tag284.xml"/><Relationship Id="rId14" Type="http://schemas.openxmlformats.org/officeDocument/2006/relationships/tags" Target="../tags/tag289.xml"/><Relationship Id="rId22" Type="http://schemas.openxmlformats.org/officeDocument/2006/relationships/image" Target="../media/image12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jpeg"/><Relationship Id="rId3" Type="http://schemas.openxmlformats.org/officeDocument/2006/relationships/tags" Target="../tags/tag295.xml"/><Relationship Id="rId7" Type="http://schemas.openxmlformats.org/officeDocument/2006/relationships/image" Target="../media/image88.png"/><Relationship Id="rId2" Type="http://schemas.openxmlformats.org/officeDocument/2006/relationships/tags" Target="../tags/tag294.xml"/><Relationship Id="rId1" Type="http://schemas.openxmlformats.org/officeDocument/2006/relationships/tags" Target="../tags/tag293.xml"/><Relationship Id="rId6" Type="http://schemas.openxmlformats.org/officeDocument/2006/relationships/image" Target="../media/image22.png"/><Relationship Id="rId5" Type="http://schemas.openxmlformats.org/officeDocument/2006/relationships/notesSlide" Target="../notesSlides/notesSlide31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90.jpe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tags" Target="../tags/tag298.xml"/><Relationship Id="rId7" Type="http://schemas.openxmlformats.org/officeDocument/2006/relationships/image" Target="../media/image22.png"/><Relationship Id="rId2" Type="http://schemas.openxmlformats.org/officeDocument/2006/relationships/tags" Target="../tags/tag297.xml"/><Relationship Id="rId1" Type="http://schemas.openxmlformats.org/officeDocument/2006/relationships/tags" Target="../tags/tag296.xml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299.xml"/><Relationship Id="rId9" Type="http://schemas.openxmlformats.org/officeDocument/2006/relationships/image" Target="../media/image91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93.jpeg"/><Relationship Id="rId3" Type="http://schemas.openxmlformats.org/officeDocument/2006/relationships/tags" Target="../tags/tag302.xml"/><Relationship Id="rId7" Type="http://schemas.openxmlformats.org/officeDocument/2006/relationships/tags" Target="../tags/tag306.xml"/><Relationship Id="rId12" Type="http://schemas.openxmlformats.org/officeDocument/2006/relationships/image" Target="../media/image92.jpeg"/><Relationship Id="rId2" Type="http://schemas.openxmlformats.org/officeDocument/2006/relationships/tags" Target="../tags/tag301.xml"/><Relationship Id="rId1" Type="http://schemas.openxmlformats.org/officeDocument/2006/relationships/tags" Target="../tags/tag300.xml"/><Relationship Id="rId6" Type="http://schemas.openxmlformats.org/officeDocument/2006/relationships/tags" Target="../tags/tag305.xml"/><Relationship Id="rId11" Type="http://schemas.openxmlformats.org/officeDocument/2006/relationships/image" Target="../media/image23.png"/><Relationship Id="rId5" Type="http://schemas.openxmlformats.org/officeDocument/2006/relationships/tags" Target="../tags/tag304.xml"/><Relationship Id="rId15" Type="http://schemas.openxmlformats.org/officeDocument/2006/relationships/image" Target="../media/image95.jpeg"/><Relationship Id="rId10" Type="http://schemas.openxmlformats.org/officeDocument/2006/relationships/image" Target="../media/image22.png"/><Relationship Id="rId4" Type="http://schemas.openxmlformats.org/officeDocument/2006/relationships/tags" Target="../tags/tag303.xml"/><Relationship Id="rId9" Type="http://schemas.openxmlformats.org/officeDocument/2006/relationships/notesSlide" Target="../notesSlides/notesSlide33.xml"/><Relationship Id="rId14" Type="http://schemas.openxmlformats.org/officeDocument/2006/relationships/image" Target="../media/image9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08.xml"/><Relationship Id="rId1" Type="http://schemas.openxmlformats.org/officeDocument/2006/relationships/tags" Target="../tags/tag30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notesSlide" Target="../notesSlides/notesSlide34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13" Type="http://schemas.openxmlformats.org/officeDocument/2006/relationships/image" Target="../media/image11.png"/><Relationship Id="rId3" Type="http://schemas.openxmlformats.org/officeDocument/2006/relationships/tags" Target="../tags/tag311.xml"/><Relationship Id="rId7" Type="http://schemas.openxmlformats.org/officeDocument/2006/relationships/tags" Target="../tags/tag315.xml"/><Relationship Id="rId12" Type="http://schemas.openxmlformats.org/officeDocument/2006/relationships/image" Target="../media/image3.png"/><Relationship Id="rId2" Type="http://schemas.openxmlformats.org/officeDocument/2006/relationships/tags" Target="../tags/tag310.xml"/><Relationship Id="rId1" Type="http://schemas.openxmlformats.org/officeDocument/2006/relationships/tags" Target="../tags/tag309.xml"/><Relationship Id="rId6" Type="http://schemas.openxmlformats.org/officeDocument/2006/relationships/tags" Target="../tags/tag314.xml"/><Relationship Id="rId11" Type="http://schemas.openxmlformats.org/officeDocument/2006/relationships/image" Target="../media/image12.png"/><Relationship Id="rId5" Type="http://schemas.openxmlformats.org/officeDocument/2006/relationships/tags" Target="../tags/tag313.xml"/><Relationship Id="rId10" Type="http://schemas.openxmlformats.org/officeDocument/2006/relationships/image" Target="../media/image10.png"/><Relationship Id="rId4" Type="http://schemas.openxmlformats.org/officeDocument/2006/relationships/tags" Target="../tags/tag312.xml"/><Relationship Id="rId9" Type="http://schemas.openxmlformats.org/officeDocument/2006/relationships/image" Target="../media/image5.png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未标题-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6640" y="1085850"/>
            <a:ext cx="7606665" cy="4508500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1423670" y="1954530"/>
            <a:ext cx="621665" cy="617220"/>
          </a:xfrm>
          <a:prstGeom prst="rect">
            <a:avLst/>
          </a:prstGeom>
        </p:spPr>
      </p:pic>
      <p:pic>
        <p:nvPicPr>
          <p:cNvPr id="8" name="图片 7" descr="地产春日活动主形象主KV-07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185670" y="412750"/>
            <a:ext cx="1179830" cy="1184910"/>
          </a:xfrm>
          <a:prstGeom prst="rect">
            <a:avLst/>
          </a:prstGeom>
        </p:spPr>
      </p:pic>
      <p:pic>
        <p:nvPicPr>
          <p:cNvPr id="2" name="图片 1"/>
          <p:cNvPicPr/>
          <p:nvPr/>
        </p:nvPicPr>
        <p:blipFill>
          <a:blip r:embed="rId8"/>
          <a:stretch>
            <a:fillRect/>
          </a:stretch>
        </p:blipFill>
        <p:spPr>
          <a:xfrm>
            <a:off x="-431800" y="2676208"/>
            <a:ext cx="6267450" cy="41814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9"/>
          <a:srcRect l="10884" t="10685" r="24769" b="13389"/>
          <a:stretch>
            <a:fillRect/>
          </a:stretch>
        </p:blipFill>
        <p:spPr>
          <a:xfrm>
            <a:off x="7898765" y="810895"/>
            <a:ext cx="3613785" cy="5803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6" name="文本框 15"/>
          <p:cNvSpPr txBox="1"/>
          <p:nvPr/>
        </p:nvSpPr>
        <p:spPr>
          <a:xfrm>
            <a:off x="3487420" y="4207510"/>
            <a:ext cx="49841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400">
                <a:latin typeface="方正隶变简体" panose="02010601030101010101" charset="-122"/>
                <a:ea typeface="方正隶变简体" panose="02010601030101010101" charset="-122"/>
                <a:cs typeface="仿宋" panose="02010609060101010101" charset="-122"/>
              </a:rPr>
              <a:t>中式青年养生局活动策划方案</a:t>
            </a:r>
          </a:p>
        </p:txBody>
      </p:sp>
      <p:pic>
        <p:nvPicPr>
          <p:cNvPr id="17" name="图片 16" descr="图片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40075" y="1537335"/>
            <a:ext cx="5767705" cy="2572385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春日生活活动主画面-02"/>
          <p:cNvPicPr>
            <a:picLocks noChangeAspect="1"/>
          </p:cNvPicPr>
          <p:nvPr/>
        </p:nvPicPr>
        <p:blipFill>
          <a:blip r:embed="rId39">
            <a:alphaModFix amt="60000"/>
            <a:lum bright="72000"/>
          </a:blip>
          <a:stretch>
            <a:fillRect/>
          </a:stretch>
        </p:blipFill>
        <p:spPr>
          <a:xfrm>
            <a:off x="9992995" y="-201930"/>
            <a:ext cx="2940685" cy="6858000"/>
          </a:xfrm>
          <a:prstGeom prst="rect">
            <a:avLst/>
          </a:prstGeom>
        </p:spPr>
      </p:pic>
      <p:pic>
        <p:nvPicPr>
          <p:cNvPr id="18" name="图片 17" descr="地产春日活动主形象主KV-07"/>
          <p:cNvPicPr>
            <a:picLocks noChangeAspect="1"/>
          </p:cNvPicPr>
          <p:nvPr/>
        </p:nvPicPr>
        <p:blipFill>
          <a:blip r:embed="rId40"/>
          <a:srcRect/>
          <a:stretch>
            <a:fillRect/>
          </a:stretch>
        </p:blipFill>
        <p:spPr>
          <a:xfrm>
            <a:off x="7270750" y="666750"/>
            <a:ext cx="1179830" cy="1184910"/>
          </a:xfrm>
          <a:prstGeom prst="rect">
            <a:avLst/>
          </a:prstGeom>
        </p:spPr>
      </p:pic>
      <p:pic>
        <p:nvPicPr>
          <p:cNvPr id="19" name="图片 18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1"/>
          <a:srcRect/>
          <a:stretch>
            <a:fillRect/>
          </a:stretch>
        </p:blipFill>
        <p:spPr>
          <a:xfrm>
            <a:off x="6336665" y="5501640"/>
            <a:ext cx="953135" cy="1450975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2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2" name="图片 21" descr="地产春日活动主形象主KV-0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42"/>
          <a:srcRect/>
          <a:stretch>
            <a:fillRect/>
          </a:stretch>
        </p:blipFill>
        <p:spPr>
          <a:xfrm flipH="1">
            <a:off x="4791710" y="3420110"/>
            <a:ext cx="704850" cy="1384935"/>
          </a:xfrm>
          <a:prstGeom prst="rect">
            <a:avLst/>
          </a:prstGeom>
        </p:spPr>
      </p:pic>
      <p:pic>
        <p:nvPicPr>
          <p:cNvPr id="23" name="图片 22" descr="地产春日活动主形象主KV-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43"/>
          <a:srcRect/>
          <a:stretch>
            <a:fillRect/>
          </a:stretch>
        </p:blipFill>
        <p:spPr>
          <a:xfrm flipH="1">
            <a:off x="4580255" y="6025515"/>
            <a:ext cx="522605" cy="102679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44"/>
          <a:srcRect/>
          <a:stretch>
            <a:fillRect/>
          </a:stretch>
        </p:blipFill>
        <p:spPr>
          <a:xfrm>
            <a:off x="1000760" y="2899410"/>
            <a:ext cx="621665" cy="617220"/>
          </a:xfrm>
          <a:prstGeom prst="rect">
            <a:avLst/>
          </a:prstGeom>
        </p:spPr>
      </p:pic>
      <p:sp>
        <p:nvSpPr>
          <p:cNvPr id="4" name="矩形标注 3"/>
          <p:cNvSpPr/>
          <p:nvPr>
            <p:custDataLst>
              <p:tags r:id="rId6"/>
            </p:custDataLst>
          </p:nvPr>
        </p:nvSpPr>
        <p:spPr>
          <a:xfrm>
            <a:off x="1111250" y="1153795"/>
            <a:ext cx="10080625" cy="4733925"/>
          </a:xfrm>
          <a:prstGeom prst="wedgeRectCallout">
            <a:avLst>
              <a:gd name="adj1" fmla="val -21695"/>
              <a:gd name="adj2" fmla="val -63601"/>
            </a:avLst>
          </a:prstGeom>
          <a:solidFill>
            <a:srgbClr val="839168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8005842" y="336550"/>
            <a:ext cx="3796803" cy="1911985"/>
            <a:chOff x="2103" y="1712"/>
            <a:chExt cx="7104" cy="2703"/>
          </a:xfrm>
        </p:grpSpPr>
        <p:sp>
          <p:nvSpPr>
            <p:cNvPr id="12" name="矩形 11"/>
            <p:cNvSpPr/>
            <p:nvPr>
              <p:custDataLst>
                <p:tags r:id="rId35"/>
              </p:custDataLst>
            </p:nvPr>
          </p:nvSpPr>
          <p:spPr>
            <a:xfrm>
              <a:off x="2103" y="1712"/>
              <a:ext cx="6783" cy="2496"/>
            </a:xfrm>
            <a:prstGeom prst="rect">
              <a:avLst/>
            </a:prstGeom>
            <a:solidFill>
              <a:srgbClr val="FFFFFF"/>
            </a:solidFill>
            <a:ln w="635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隶变简体" panose="02010601030101010101" charset="-122"/>
                <a:ea typeface="方正隶变简体" panose="02010601030101010101" charset="-122"/>
              </a:endParaRPr>
            </a:p>
          </p:txBody>
        </p:sp>
        <p:sp>
          <p:nvSpPr>
            <p:cNvPr id="15" name="矩形 14"/>
            <p:cNvSpPr/>
            <p:nvPr>
              <p:custDataLst>
                <p:tags r:id="rId36"/>
              </p:custDataLst>
            </p:nvPr>
          </p:nvSpPr>
          <p:spPr>
            <a:xfrm>
              <a:off x="2408" y="1912"/>
              <a:ext cx="6799" cy="2496"/>
            </a:xfrm>
            <a:prstGeom prst="rect">
              <a:avLst/>
            </a:prstGeom>
            <a:solidFill>
              <a:srgbClr val="FFCC00"/>
            </a:solidFill>
            <a:ln w="635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隶变简体" panose="02010601030101010101" charset="-122"/>
                <a:ea typeface="方正隶变简体" panose="02010601030101010101" charset="-122"/>
              </a:endParaRPr>
            </a:p>
          </p:txBody>
        </p:sp>
        <p:sp>
          <p:nvSpPr>
            <p:cNvPr id="17" name="矩形 16"/>
            <p:cNvSpPr/>
            <p:nvPr>
              <p:custDataLst>
                <p:tags r:id="rId37"/>
              </p:custDataLst>
            </p:nvPr>
          </p:nvSpPr>
          <p:spPr>
            <a:xfrm>
              <a:off x="2408" y="2703"/>
              <a:ext cx="6798" cy="1712"/>
            </a:xfrm>
            <a:prstGeom prst="rect">
              <a:avLst/>
            </a:prstGeom>
            <a:solidFill>
              <a:srgbClr val="FFFFFF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方正隶变简体" panose="02010601030101010101" charset="-122"/>
                <a:ea typeface="方正隶变简体" panose="02010601030101010101" charset="-122"/>
              </a:endParaRPr>
            </a:p>
          </p:txBody>
        </p:sp>
      </p:grpSp>
      <p:sp>
        <p:nvSpPr>
          <p:cNvPr id="27" name="椭圆 26"/>
          <p:cNvSpPr/>
          <p:nvPr>
            <p:custDataLst>
              <p:tags r:id="rId7"/>
            </p:custDataLst>
          </p:nvPr>
        </p:nvSpPr>
        <p:spPr>
          <a:xfrm>
            <a:off x="1482090" y="1441450"/>
            <a:ext cx="660400" cy="660400"/>
          </a:xfrm>
          <a:prstGeom prst="ellipse">
            <a:avLst/>
          </a:prstGeom>
          <a:solidFill>
            <a:schemeClr val="accent6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28" name="椭圆 27"/>
          <p:cNvSpPr/>
          <p:nvPr>
            <p:custDataLst>
              <p:tags r:id="rId8"/>
            </p:custDataLst>
          </p:nvPr>
        </p:nvSpPr>
        <p:spPr>
          <a:xfrm>
            <a:off x="2399030" y="1441450"/>
            <a:ext cx="660400" cy="660400"/>
          </a:xfrm>
          <a:prstGeom prst="ellipse">
            <a:avLst/>
          </a:prstGeom>
          <a:solidFill>
            <a:srgbClr val="FF9800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29" name="椭圆 28"/>
          <p:cNvSpPr/>
          <p:nvPr>
            <p:custDataLst>
              <p:tags r:id="rId9"/>
            </p:custDataLst>
          </p:nvPr>
        </p:nvSpPr>
        <p:spPr>
          <a:xfrm>
            <a:off x="3315970" y="1441450"/>
            <a:ext cx="660400" cy="660400"/>
          </a:xfrm>
          <a:prstGeom prst="ellipse">
            <a:avLst/>
          </a:prstGeom>
          <a:solidFill>
            <a:srgbClr val="FEFB00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10"/>
            </p:custDataLst>
          </p:nvPr>
        </p:nvSpPr>
        <p:spPr>
          <a:xfrm>
            <a:off x="8803005" y="981710"/>
            <a:ext cx="282829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>
                <a:latin typeface="方正隶变简体" panose="02010601030101010101" charset="-122"/>
                <a:ea typeface="方正隶变简体" panose="02010601030101010101" charset="-122"/>
                <a:cs typeface="汉仪立黑简" panose="02010600000101010101" charset="-122"/>
              </a:rPr>
              <a:t>目录</a:t>
            </a:r>
          </a:p>
        </p:txBody>
      </p:sp>
      <p:cxnSp>
        <p:nvCxnSpPr>
          <p:cNvPr id="26" name="直接连接符 25"/>
          <p:cNvCxnSpPr/>
          <p:nvPr>
            <p:custDataLst>
              <p:tags r:id="rId11"/>
            </p:custDataLst>
          </p:nvPr>
        </p:nvCxnSpPr>
        <p:spPr>
          <a:xfrm>
            <a:off x="1948180" y="-98425"/>
            <a:ext cx="0" cy="1269365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>
            <p:custDataLst>
              <p:tags r:id="rId12"/>
            </p:custDataLst>
          </p:nvPr>
        </p:nvCxnSpPr>
        <p:spPr>
          <a:xfrm>
            <a:off x="2142490" y="-115570"/>
            <a:ext cx="0" cy="1269365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>
            <p:custDataLst>
              <p:tags r:id="rId13"/>
            </p:custDataLst>
          </p:nvPr>
        </p:nvCxnSpPr>
        <p:spPr>
          <a:xfrm>
            <a:off x="10445750" y="5887720"/>
            <a:ext cx="0" cy="1269365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>
            <p:custDataLst>
              <p:tags r:id="rId14"/>
            </p:custDataLst>
          </p:nvPr>
        </p:nvCxnSpPr>
        <p:spPr>
          <a:xfrm>
            <a:off x="10664825" y="5887720"/>
            <a:ext cx="0" cy="1269365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组合 52"/>
          <p:cNvGrpSpPr/>
          <p:nvPr/>
        </p:nvGrpSpPr>
        <p:grpSpPr>
          <a:xfrm>
            <a:off x="1684020" y="2510155"/>
            <a:ext cx="4872355" cy="1014730"/>
            <a:chOff x="2652" y="3953"/>
            <a:chExt cx="7673" cy="1598"/>
          </a:xfrm>
        </p:grpSpPr>
        <p:sp>
          <p:nvSpPr>
            <p:cNvPr id="50" name="文本框 49"/>
            <p:cNvSpPr txBox="1"/>
            <p:nvPr>
              <p:custDataLst>
                <p:tags r:id="rId32"/>
              </p:custDataLst>
            </p:nvPr>
          </p:nvSpPr>
          <p:spPr>
            <a:xfrm>
              <a:off x="2652" y="3953"/>
              <a:ext cx="7673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01</a:t>
              </a:r>
              <a:r>
                <a:rPr lang="en-US" altLang="zh-CN" sz="54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/</a:t>
              </a:r>
            </a:p>
          </p:txBody>
        </p:sp>
        <p:sp>
          <p:nvSpPr>
            <p:cNvPr id="51" name="文本框 50"/>
            <p:cNvSpPr txBox="1"/>
            <p:nvPr>
              <p:custDataLst>
                <p:tags r:id="rId33"/>
              </p:custDataLst>
            </p:nvPr>
          </p:nvSpPr>
          <p:spPr>
            <a:xfrm>
              <a:off x="4818" y="4099"/>
              <a:ext cx="430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活动概况</a:t>
              </a:r>
            </a:p>
          </p:txBody>
        </p:sp>
        <p:sp>
          <p:nvSpPr>
            <p:cNvPr id="52" name="文本框 51"/>
            <p:cNvSpPr txBox="1"/>
            <p:nvPr>
              <p:custDataLst>
                <p:tags r:id="rId34"/>
              </p:custDataLst>
            </p:nvPr>
          </p:nvSpPr>
          <p:spPr>
            <a:xfrm>
              <a:off x="4818" y="4846"/>
              <a:ext cx="456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Event Overview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1684020" y="3516630"/>
            <a:ext cx="4872355" cy="1014730"/>
            <a:chOff x="2652" y="3953"/>
            <a:chExt cx="7673" cy="1598"/>
          </a:xfrm>
        </p:grpSpPr>
        <p:sp>
          <p:nvSpPr>
            <p:cNvPr id="55" name="文本框 54"/>
            <p:cNvSpPr txBox="1"/>
            <p:nvPr>
              <p:custDataLst>
                <p:tags r:id="rId29"/>
              </p:custDataLst>
            </p:nvPr>
          </p:nvSpPr>
          <p:spPr>
            <a:xfrm>
              <a:off x="2652" y="3953"/>
              <a:ext cx="7673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02</a:t>
              </a:r>
              <a:r>
                <a:rPr lang="en-US" altLang="zh-CN" sz="54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/</a:t>
              </a:r>
            </a:p>
          </p:txBody>
        </p:sp>
        <p:sp>
          <p:nvSpPr>
            <p:cNvPr id="56" name="文本框 55"/>
            <p:cNvSpPr txBox="1"/>
            <p:nvPr>
              <p:custDataLst>
                <p:tags r:id="rId30"/>
              </p:custDataLst>
            </p:nvPr>
          </p:nvSpPr>
          <p:spPr>
            <a:xfrm>
              <a:off x="4818" y="4099"/>
              <a:ext cx="430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活动亮点</a:t>
              </a:r>
            </a:p>
          </p:txBody>
        </p:sp>
        <p:sp>
          <p:nvSpPr>
            <p:cNvPr id="57" name="文本框 56"/>
            <p:cNvSpPr txBox="1"/>
            <p:nvPr>
              <p:custDataLst>
                <p:tags r:id="rId31"/>
              </p:custDataLst>
            </p:nvPr>
          </p:nvSpPr>
          <p:spPr>
            <a:xfrm>
              <a:off x="4818" y="4846"/>
              <a:ext cx="456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Event highlights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151880" y="2508885"/>
            <a:ext cx="4872355" cy="1014730"/>
            <a:chOff x="2652" y="3953"/>
            <a:chExt cx="7673" cy="1598"/>
          </a:xfrm>
        </p:grpSpPr>
        <p:sp>
          <p:nvSpPr>
            <p:cNvPr id="59" name="文本框 58"/>
            <p:cNvSpPr txBox="1"/>
            <p:nvPr>
              <p:custDataLst>
                <p:tags r:id="rId26"/>
              </p:custDataLst>
            </p:nvPr>
          </p:nvSpPr>
          <p:spPr>
            <a:xfrm>
              <a:off x="2652" y="3953"/>
              <a:ext cx="7673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04</a:t>
              </a:r>
              <a:r>
                <a:rPr lang="en-US" altLang="zh-CN" sz="54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/</a:t>
              </a:r>
            </a:p>
          </p:txBody>
        </p:sp>
        <p:sp>
          <p:nvSpPr>
            <p:cNvPr id="60" name="文本框 59"/>
            <p:cNvSpPr txBox="1"/>
            <p:nvPr>
              <p:custDataLst>
                <p:tags r:id="rId27"/>
              </p:custDataLst>
            </p:nvPr>
          </p:nvSpPr>
          <p:spPr>
            <a:xfrm>
              <a:off x="4818" y="4099"/>
              <a:ext cx="430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氛围营造</a:t>
              </a:r>
            </a:p>
          </p:txBody>
        </p:sp>
        <p:sp>
          <p:nvSpPr>
            <p:cNvPr id="61" name="文本框 60"/>
            <p:cNvSpPr txBox="1"/>
            <p:nvPr>
              <p:custDataLst>
                <p:tags r:id="rId28"/>
              </p:custDataLst>
            </p:nvPr>
          </p:nvSpPr>
          <p:spPr>
            <a:xfrm>
              <a:off x="4818" y="4846"/>
              <a:ext cx="456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Creating an atmosphere</a:t>
              </a: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6167120" y="3516630"/>
            <a:ext cx="4872355" cy="1014730"/>
            <a:chOff x="2652" y="3953"/>
            <a:chExt cx="7673" cy="1598"/>
          </a:xfrm>
        </p:grpSpPr>
        <p:sp>
          <p:nvSpPr>
            <p:cNvPr id="63" name="文本框 62"/>
            <p:cNvSpPr txBox="1"/>
            <p:nvPr>
              <p:custDataLst>
                <p:tags r:id="rId23"/>
              </p:custDataLst>
            </p:nvPr>
          </p:nvSpPr>
          <p:spPr>
            <a:xfrm>
              <a:off x="2652" y="3953"/>
              <a:ext cx="7673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05</a:t>
              </a:r>
              <a:r>
                <a:rPr lang="en-US" altLang="zh-CN" sz="54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/</a:t>
              </a:r>
            </a:p>
          </p:txBody>
        </p:sp>
        <p:sp>
          <p:nvSpPr>
            <p:cNvPr id="64" name="文本框 63"/>
            <p:cNvSpPr txBox="1"/>
            <p:nvPr>
              <p:custDataLst>
                <p:tags r:id="rId24"/>
              </p:custDataLst>
            </p:nvPr>
          </p:nvSpPr>
          <p:spPr>
            <a:xfrm>
              <a:off x="4818" y="4099"/>
              <a:ext cx="430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活动主体</a:t>
              </a:r>
            </a:p>
          </p:txBody>
        </p:sp>
        <p:sp>
          <p:nvSpPr>
            <p:cNvPr id="65" name="文本框 64"/>
            <p:cNvSpPr txBox="1"/>
            <p:nvPr>
              <p:custDataLst>
                <p:tags r:id="rId25"/>
              </p:custDataLst>
            </p:nvPr>
          </p:nvSpPr>
          <p:spPr>
            <a:xfrm>
              <a:off x="4818" y="4846"/>
              <a:ext cx="456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Activity subject</a:t>
              </a:r>
            </a:p>
          </p:txBody>
        </p:sp>
      </p:grpSp>
      <p:pic>
        <p:nvPicPr>
          <p:cNvPr id="20" name="图片 19" descr="地产春日活动主形象主KV-07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45"/>
          <a:srcRect/>
          <a:stretch>
            <a:fillRect/>
          </a:stretch>
        </p:blipFill>
        <p:spPr>
          <a:xfrm>
            <a:off x="3009900" y="5827395"/>
            <a:ext cx="937260" cy="920115"/>
          </a:xfrm>
          <a:prstGeom prst="rect">
            <a:avLst/>
          </a:prstGeom>
        </p:spPr>
      </p:pic>
      <p:pic>
        <p:nvPicPr>
          <p:cNvPr id="2" name="图片 1" descr="地产春日活动主形象主KV-0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42"/>
          <a:srcRect/>
          <a:stretch>
            <a:fillRect/>
          </a:stretch>
        </p:blipFill>
        <p:spPr>
          <a:xfrm flipH="1">
            <a:off x="4691380" y="4535805"/>
            <a:ext cx="704850" cy="1384935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659890" y="4632325"/>
            <a:ext cx="4872355" cy="1014730"/>
            <a:chOff x="2652" y="3953"/>
            <a:chExt cx="7673" cy="1598"/>
          </a:xfrm>
        </p:grpSpPr>
        <p:sp>
          <p:nvSpPr>
            <p:cNvPr id="5" name="文本框 4"/>
            <p:cNvSpPr txBox="1"/>
            <p:nvPr>
              <p:custDataLst>
                <p:tags r:id="rId20"/>
              </p:custDataLst>
            </p:nvPr>
          </p:nvSpPr>
          <p:spPr>
            <a:xfrm>
              <a:off x="2652" y="3953"/>
              <a:ext cx="7673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03</a:t>
              </a:r>
              <a:r>
                <a:rPr lang="en-US" altLang="zh-CN" sz="54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/</a:t>
              </a:r>
            </a:p>
          </p:txBody>
        </p:sp>
        <p:sp>
          <p:nvSpPr>
            <p:cNvPr id="6" name="文本框 5"/>
            <p:cNvSpPr txBox="1"/>
            <p:nvPr>
              <p:custDataLst>
                <p:tags r:id="rId21"/>
              </p:custDataLst>
            </p:nvPr>
          </p:nvSpPr>
          <p:spPr>
            <a:xfrm>
              <a:off x="4818" y="4099"/>
              <a:ext cx="430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活动宣传</a:t>
              </a:r>
            </a:p>
          </p:txBody>
        </p:sp>
        <p:sp>
          <p:nvSpPr>
            <p:cNvPr id="8" name="文本框 7"/>
            <p:cNvSpPr txBox="1"/>
            <p:nvPr>
              <p:custDataLst>
                <p:tags r:id="rId22"/>
              </p:custDataLst>
            </p:nvPr>
          </p:nvSpPr>
          <p:spPr>
            <a:xfrm>
              <a:off x="4818" y="4846"/>
              <a:ext cx="456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Event promotion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42990" y="4632325"/>
            <a:ext cx="4872355" cy="1014730"/>
            <a:chOff x="2652" y="3953"/>
            <a:chExt cx="7673" cy="1598"/>
          </a:xfrm>
        </p:grpSpPr>
        <p:sp>
          <p:nvSpPr>
            <p:cNvPr id="10" name="文本框 9"/>
            <p:cNvSpPr txBox="1"/>
            <p:nvPr>
              <p:custDataLst>
                <p:tags r:id="rId17"/>
              </p:custDataLst>
            </p:nvPr>
          </p:nvSpPr>
          <p:spPr>
            <a:xfrm>
              <a:off x="2652" y="3953"/>
              <a:ext cx="7673" cy="15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0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06</a:t>
              </a:r>
              <a:r>
                <a:rPr lang="en-US" altLang="zh-CN" sz="5400" b="1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  <a:cs typeface="汉仪立黑简" panose="02010600000101010101" charset="-122"/>
                </a:rPr>
                <a:t>/</a:t>
              </a:r>
            </a:p>
          </p:txBody>
        </p:sp>
        <p:sp>
          <p:nvSpPr>
            <p:cNvPr id="13" name="文本框 12"/>
            <p:cNvSpPr txBox="1"/>
            <p:nvPr>
              <p:custDataLst>
                <p:tags r:id="rId18"/>
              </p:custDataLst>
            </p:nvPr>
          </p:nvSpPr>
          <p:spPr>
            <a:xfrm>
              <a:off x="4818" y="4099"/>
              <a:ext cx="4309" cy="9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活动细则</a:t>
              </a:r>
            </a:p>
          </p:txBody>
        </p:sp>
        <p:sp>
          <p:nvSpPr>
            <p:cNvPr id="14" name="文本框 13"/>
            <p:cNvSpPr txBox="1"/>
            <p:nvPr>
              <p:custDataLst>
                <p:tags r:id="rId19"/>
              </p:custDataLst>
            </p:nvPr>
          </p:nvSpPr>
          <p:spPr>
            <a:xfrm>
              <a:off x="4818" y="4846"/>
              <a:ext cx="4563" cy="5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>
                  <a:solidFill>
                    <a:schemeClr val="bg1"/>
                  </a:solidFill>
                  <a:latin typeface="方正隶变简体" panose="02010601030101010101" charset="-122"/>
                  <a:ea typeface="方正隶变简体" panose="02010601030101010101" charset="-122"/>
                </a:rPr>
                <a:t>Event details</a:t>
              </a:r>
            </a:p>
          </p:txBody>
        </p:sp>
      </p:grp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矩形 37"/>
          <p:cNvSpPr/>
          <p:nvPr/>
        </p:nvSpPr>
        <p:spPr>
          <a:xfrm>
            <a:off x="787400" y="1889760"/>
            <a:ext cx="5118100" cy="4127500"/>
          </a:xfrm>
          <a:prstGeom prst="rect">
            <a:avLst/>
          </a:prstGeom>
          <a:solidFill>
            <a:srgbClr val="839168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6635750" y="988060"/>
            <a:ext cx="4587240" cy="3371215"/>
            <a:chOff x="10912" y="815"/>
            <a:chExt cx="7224" cy="3237"/>
          </a:xfrm>
        </p:grpSpPr>
        <p:sp>
          <p:nvSpPr>
            <p:cNvPr id="28" name="矩形 27"/>
            <p:cNvSpPr/>
            <p:nvPr/>
          </p:nvSpPr>
          <p:spPr>
            <a:xfrm>
              <a:off x="10912" y="1274"/>
              <a:ext cx="6762" cy="277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/>
          </p:nvSpPr>
          <p:spPr>
            <a:xfrm>
              <a:off x="11143" y="1013"/>
              <a:ext cx="6762" cy="277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/>
          </p:nvSpPr>
          <p:spPr>
            <a:xfrm>
              <a:off x="11374" y="815"/>
              <a:ext cx="6762" cy="2778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7044055" y="1360170"/>
            <a:ext cx="4064000" cy="1974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70000"/>
              </a:lnSpc>
            </a:pPr>
            <a:r>
              <a:rPr lang="zh-CN" altLang="en-US" sz="24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质疑养生</a:t>
            </a:r>
          </a:p>
          <a:p>
            <a:pPr algn="ctr">
              <a:lnSpc>
                <a:spcPct val="170000"/>
              </a:lnSpc>
            </a:pPr>
            <a:r>
              <a:rPr lang="zh-CN" altLang="en-US" sz="24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理解养生</a:t>
            </a:r>
          </a:p>
          <a:p>
            <a:pPr algn="ctr">
              <a:lnSpc>
                <a:spcPct val="170000"/>
              </a:lnSpc>
            </a:pPr>
            <a:r>
              <a:rPr lang="zh-CN" altLang="en-US" sz="24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</a:rPr>
              <a:t>沉迷养生</a:t>
            </a:r>
          </a:p>
        </p:txBody>
      </p:sp>
      <p:sp>
        <p:nvSpPr>
          <p:cNvPr id="7" name="矩形 6"/>
          <p:cNvSpPr/>
          <p:nvPr/>
        </p:nvSpPr>
        <p:spPr>
          <a:xfrm>
            <a:off x="1016635" y="2033905"/>
            <a:ext cx="5158105" cy="347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曾经熬夜追剧打游戏，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“特种兵”极限24小时打卡，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无所忌惮，直到突然间get全新“人设”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“脆皮大学生”“脆脆打工人”，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年纪轻轻但脆弱易伤</a:t>
            </a:r>
          </a:p>
        </p:txBody>
      </p:sp>
      <p:sp>
        <p:nvSpPr>
          <p:cNvPr id="34" name="矩形 33"/>
          <p:cNvSpPr/>
          <p:nvPr/>
        </p:nvSpPr>
        <p:spPr>
          <a:xfrm>
            <a:off x="6718935" y="797560"/>
            <a:ext cx="532765" cy="562610"/>
          </a:xfrm>
          <a:prstGeom prst="rect">
            <a:avLst/>
          </a:prstGeom>
          <a:solidFill>
            <a:srgbClr val="00551E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60000"/>
              </a:lnSpc>
            </a:pPr>
            <a:r>
              <a:rPr lang="en-US" altLang="zh-CN" sz="11500"/>
              <a:t>“</a:t>
            </a:r>
          </a:p>
        </p:txBody>
      </p:sp>
      <p:sp>
        <p:nvSpPr>
          <p:cNvPr id="36" name="任意多边形 35"/>
          <p:cNvSpPr/>
          <p:nvPr/>
        </p:nvSpPr>
        <p:spPr>
          <a:xfrm>
            <a:off x="1943100" y="1360170"/>
            <a:ext cx="3862070" cy="812800"/>
          </a:xfrm>
          <a:custGeom>
            <a:avLst/>
            <a:gdLst>
              <a:gd name="connisteX0" fmla="*/ 38100 w 2019300"/>
              <a:gd name="connsiteY0" fmla="*/ 12700 h 520700"/>
              <a:gd name="connisteX1" fmla="*/ 0 w 2019300"/>
              <a:gd name="connsiteY1" fmla="*/ 520700 h 520700"/>
              <a:gd name="connisteX2" fmla="*/ 1917700 w 2019300"/>
              <a:gd name="connsiteY2" fmla="*/ 508000 h 520700"/>
              <a:gd name="connisteX3" fmla="*/ 2019300 w 2019300"/>
              <a:gd name="connsiteY3" fmla="*/ 25400 h 520700"/>
              <a:gd name="connisteX4" fmla="*/ 88900 w 2019300"/>
              <a:gd name="connsiteY4" fmla="*/ 0 h 520700"/>
              <a:gd name="connisteX5" fmla="*/ 38100 w 2019300"/>
              <a:gd name="connsiteY5" fmla="*/ 12700 h 5207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2019300" h="520700">
                <a:moveTo>
                  <a:pt x="38100" y="12700"/>
                </a:moveTo>
                <a:lnTo>
                  <a:pt x="0" y="520700"/>
                </a:lnTo>
                <a:lnTo>
                  <a:pt x="1917700" y="508000"/>
                </a:lnTo>
                <a:lnTo>
                  <a:pt x="2019300" y="25400"/>
                </a:lnTo>
                <a:lnTo>
                  <a:pt x="88900" y="0"/>
                </a:lnTo>
                <a:lnTo>
                  <a:pt x="38100" y="12700"/>
                </a:lnTo>
                <a:close/>
              </a:path>
            </a:pathLst>
          </a:custGeom>
          <a:solidFill>
            <a:srgbClr val="00541E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just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仗着年轻“作天作地”</a:t>
            </a:r>
            <a:endParaRPr lang="zh-CN" altLang="en-US" sz="2800">
              <a:latin typeface="锐字锐线怒放大黑简1.0" panose="02010604000000000000" charset="-122"/>
              <a:ea typeface="锐字锐线怒放大黑简1.0" panose="02010604000000000000" charset="-122"/>
              <a:cs typeface="锐字锐线怒放大黑简1.0" panose="02010604000000000000" charset="-122"/>
              <a:sym typeface="+mn-ea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1434465" y="692150"/>
            <a:ext cx="2564765" cy="774065"/>
          </a:xfrm>
          <a:custGeom>
            <a:avLst/>
            <a:gdLst>
              <a:gd name="connisteX0" fmla="*/ 38100 w 1778000"/>
              <a:gd name="connsiteY0" fmla="*/ 127000 h 558800"/>
              <a:gd name="connisteX1" fmla="*/ 0 w 1778000"/>
              <a:gd name="connsiteY1" fmla="*/ 558800 h 558800"/>
              <a:gd name="connisteX2" fmla="*/ 1752600 w 1778000"/>
              <a:gd name="connsiteY2" fmla="*/ 444500 h 558800"/>
              <a:gd name="connisteX3" fmla="*/ 1778000 w 1778000"/>
              <a:gd name="connsiteY3" fmla="*/ 0 h 558800"/>
              <a:gd name="connisteX4" fmla="*/ 38100 w 1778000"/>
              <a:gd name="connsiteY4" fmla="*/ 127000 h 55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778000" h="558800">
                <a:moveTo>
                  <a:pt x="38100" y="127000"/>
                </a:moveTo>
                <a:lnTo>
                  <a:pt x="0" y="558800"/>
                </a:lnTo>
                <a:lnTo>
                  <a:pt x="1752600" y="444500"/>
                </a:lnTo>
                <a:lnTo>
                  <a:pt x="1778000" y="0"/>
                </a:lnTo>
                <a:lnTo>
                  <a:pt x="38100" y="127000"/>
                </a:lnTo>
                <a:close/>
              </a:path>
            </a:pathLst>
          </a:custGeom>
          <a:solidFill>
            <a:srgbClr val="92CB3F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just" hangingPunct="0">
              <a:lnSpc>
                <a:spcPct val="16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当代脆皮年轻</a:t>
            </a:r>
            <a:endParaRPr lang="en-US" altLang="zh-CN" sz="2400">
              <a:latin typeface="锐字锐线怒放大黑简1.0" panose="02010604000000000000" charset="-122"/>
              <a:ea typeface="锐字锐线怒放大黑简1.0" panose="02010604000000000000" charset="-122"/>
              <a:cs typeface="锐字锐线怒放大黑简1.0" panose="02010604000000000000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9095" y="2893695"/>
            <a:ext cx="3053080" cy="3427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图片 102"/>
          <p:cNvPicPr/>
          <p:nvPr/>
        </p:nvPicPr>
        <p:blipFill>
          <a:blip r:embed="rId2"/>
          <a:stretch>
            <a:fillRect/>
          </a:stretch>
        </p:blipFill>
        <p:spPr>
          <a:xfrm rot="16200000">
            <a:off x="6158230" y="946785"/>
            <a:ext cx="5916930" cy="490093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 4"/>
          <p:cNvSpPr/>
          <p:nvPr/>
        </p:nvSpPr>
        <p:spPr>
          <a:xfrm>
            <a:off x="1050589" y="1980772"/>
            <a:ext cx="5518577" cy="347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“春生夏长，秋收冬藏”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“春夏养阳，秋冬养阴”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en-US" altLang="zh-CN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***</a:t>
            </a: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即将开启“养生集”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这将是一场快乐且放松的养生局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假日养生，消除疲惫，享受松弛感</a:t>
            </a:r>
          </a:p>
        </p:txBody>
      </p:sp>
      <p:sp>
        <p:nvSpPr>
          <p:cNvPr id="3" name="任意多边形 2"/>
          <p:cNvSpPr/>
          <p:nvPr/>
        </p:nvSpPr>
        <p:spPr>
          <a:xfrm>
            <a:off x="1622425" y="971550"/>
            <a:ext cx="3621405" cy="812800"/>
          </a:xfrm>
          <a:custGeom>
            <a:avLst/>
            <a:gdLst>
              <a:gd name="connisteX0" fmla="*/ 38100 w 2019300"/>
              <a:gd name="connsiteY0" fmla="*/ 12700 h 520700"/>
              <a:gd name="connisteX1" fmla="*/ 0 w 2019300"/>
              <a:gd name="connsiteY1" fmla="*/ 520700 h 520700"/>
              <a:gd name="connisteX2" fmla="*/ 1917700 w 2019300"/>
              <a:gd name="connsiteY2" fmla="*/ 508000 h 520700"/>
              <a:gd name="connisteX3" fmla="*/ 2019300 w 2019300"/>
              <a:gd name="connsiteY3" fmla="*/ 25400 h 520700"/>
              <a:gd name="connisteX4" fmla="*/ 88900 w 2019300"/>
              <a:gd name="connsiteY4" fmla="*/ 0 h 520700"/>
              <a:gd name="connisteX5" fmla="*/ 38100 w 2019300"/>
              <a:gd name="connsiteY5" fmla="*/ 12700 h 5207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</a:cxnLst>
            <a:rect l="l" t="t" r="r" b="b"/>
            <a:pathLst>
              <a:path w="2019300" h="520700">
                <a:moveTo>
                  <a:pt x="38100" y="12700"/>
                </a:moveTo>
                <a:lnTo>
                  <a:pt x="0" y="520700"/>
                </a:lnTo>
                <a:lnTo>
                  <a:pt x="1917700" y="508000"/>
                </a:lnTo>
                <a:lnTo>
                  <a:pt x="2019300" y="25400"/>
                </a:lnTo>
                <a:lnTo>
                  <a:pt x="88900" y="0"/>
                </a:lnTo>
                <a:lnTo>
                  <a:pt x="38100" y="12700"/>
                </a:lnTo>
                <a:close/>
              </a:path>
            </a:pathLst>
          </a:custGeom>
          <a:solidFill>
            <a:srgbClr val="839168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ctr" hangingPunc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28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提前退休进行时</a:t>
            </a:r>
            <a:endParaRPr lang="zh-CN" altLang="en-US" sz="2800">
              <a:latin typeface="锐字锐线怒放大黑简1.0" panose="02010604000000000000" charset="-122"/>
              <a:ea typeface="锐字锐线怒放大黑简1.0" panose="02010604000000000000" charset="-122"/>
              <a:cs typeface="锐字锐线怒放大黑简1.0" panose="02010604000000000000" charset="-122"/>
              <a:sym typeface="+mn-ea"/>
            </a:endParaRPr>
          </a:p>
        </p:txBody>
      </p:sp>
      <p:sp>
        <p:nvSpPr>
          <p:cNvPr id="37" name="任意多边形 36"/>
          <p:cNvSpPr/>
          <p:nvPr/>
        </p:nvSpPr>
        <p:spPr>
          <a:xfrm>
            <a:off x="1113790" y="303530"/>
            <a:ext cx="3315335" cy="774065"/>
          </a:xfrm>
          <a:custGeom>
            <a:avLst/>
            <a:gdLst>
              <a:gd name="connisteX0" fmla="*/ 38100 w 1778000"/>
              <a:gd name="connsiteY0" fmla="*/ 127000 h 558800"/>
              <a:gd name="connisteX1" fmla="*/ 0 w 1778000"/>
              <a:gd name="connsiteY1" fmla="*/ 558800 h 558800"/>
              <a:gd name="connisteX2" fmla="*/ 1752600 w 1778000"/>
              <a:gd name="connsiteY2" fmla="*/ 444500 h 558800"/>
              <a:gd name="connisteX3" fmla="*/ 1778000 w 1778000"/>
              <a:gd name="connsiteY3" fmla="*/ 0 h 558800"/>
              <a:gd name="connisteX4" fmla="*/ 38100 w 1778000"/>
              <a:gd name="connsiteY4" fmla="*/ 127000 h 55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rect l="l" t="t" r="r" b="b"/>
            <a:pathLst>
              <a:path w="1778000" h="558800">
                <a:moveTo>
                  <a:pt x="38100" y="127000"/>
                </a:moveTo>
                <a:lnTo>
                  <a:pt x="0" y="558800"/>
                </a:lnTo>
                <a:lnTo>
                  <a:pt x="1752600" y="444500"/>
                </a:lnTo>
                <a:lnTo>
                  <a:pt x="1778000" y="0"/>
                </a:lnTo>
                <a:lnTo>
                  <a:pt x="38100" y="127000"/>
                </a:lnTo>
                <a:close/>
              </a:path>
            </a:pathLst>
          </a:custGeom>
          <a:solidFill>
            <a:srgbClr val="92CB3F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indent="0" algn="just" hangingPunct="0">
              <a:lnSpc>
                <a:spcPct val="160000"/>
              </a:lnSpc>
              <a:buFont typeface="Arial" panose="020B0604020202020204" pitchFamily="34" charset="0"/>
              <a:buNone/>
            </a:pPr>
            <a:r>
              <a:rPr lang="zh-CN" altLang="en-US" sz="2400">
                <a:latin typeface="思源黑体 CN Heavy" panose="020B0A00000000000000" charset="-122"/>
                <a:ea typeface="思源黑体 CN Heavy" panose="020B0A00000000000000" charset="-122"/>
                <a:cs typeface="思源黑体 CN Heavy" panose="020B0A00000000000000" charset="-122"/>
                <a:sym typeface="+mn-ea"/>
              </a:rPr>
              <a:t>松弛感拉满的限定体验</a:t>
            </a:r>
            <a:endParaRPr lang="en-US" altLang="zh-CN" sz="2400">
              <a:latin typeface="锐字锐线怒放大黑简1.0" panose="02010604000000000000" charset="-122"/>
              <a:ea typeface="锐字锐线怒放大黑简1.0" panose="02010604000000000000" charset="-122"/>
              <a:cs typeface="锐字锐线怒放大黑简1.0" panose="02010604000000000000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clrChange>
              <a:clrFrom>
                <a:srgbClr val="FDF1EA">
                  <a:alpha val="100000"/>
                </a:srgbClr>
              </a:clrFrom>
              <a:clrTo>
                <a:srgbClr val="FDF1EA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49825" y="4091940"/>
            <a:ext cx="3125470" cy="2263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5129542" y="-4234547"/>
            <a:ext cx="4422495" cy="5075317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516544" y="1773127"/>
            <a:ext cx="5518577" cy="378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r" hangingPunc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这将是一场快乐且放松</a:t>
            </a:r>
          </a:p>
          <a:p>
            <a:pPr indent="0" algn="r" hangingPunc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的养生互动局，</a:t>
            </a:r>
          </a:p>
          <a:p>
            <a:pPr indent="0" algn="r" hangingPunc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假日养生，消除疲惫，</a:t>
            </a:r>
          </a:p>
          <a:p>
            <a:pPr indent="0" algn="r" hangingPunc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享受假日生活松弛感，</a:t>
            </a:r>
          </a:p>
          <a:p>
            <a:pPr indent="0" algn="r" hangingPunct="0"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zh-CN" altLang="en-US" sz="24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更多养生游戏等待发现</a:t>
            </a:r>
          </a:p>
        </p:txBody>
      </p:sp>
      <p:sp>
        <p:nvSpPr>
          <p:cNvPr id="17" name="矩形 16"/>
          <p:cNvSpPr/>
          <p:nvPr/>
        </p:nvSpPr>
        <p:spPr>
          <a:xfrm>
            <a:off x="15012334" y="5270072"/>
            <a:ext cx="5518577" cy="34766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始于颜值敬于身世叹于基因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醉于实力陷于品性忠于长情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各位胖达党们还在等什么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快来虹桥丽宝乐园</a:t>
            </a:r>
          </a:p>
          <a:p>
            <a:pPr indent="0" algn="just" hangingPunct="0">
              <a:lnSpc>
                <a:spcPct val="220000"/>
              </a:lnSpc>
              <a:buFont typeface="Arial" panose="020B0604020202020204" pitchFamily="34" charset="0"/>
              <a:buNone/>
            </a:pPr>
            <a:r>
              <a:rPr lang="zh-CN" altLang="en-US" sz="2000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解锁多重玩法,玩转熊猫乐园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785100" y="-5372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26" name="文本框 25"/>
          <p:cNvSpPr txBox="1"/>
          <p:nvPr/>
        </p:nvSpPr>
        <p:spPr>
          <a:xfrm>
            <a:off x="7924800" y="-816610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  <a:sym typeface="思源宋体 CN" panose="02020400000000000000" pitchFamily="18" charset="-122"/>
              </a:rPr>
              <a:t>滚滚来也</a:t>
            </a:r>
          </a:p>
          <a:p>
            <a:endParaRPr lang="zh-CN" altLang="en-US"/>
          </a:p>
        </p:txBody>
      </p:sp>
      <p:pic>
        <p:nvPicPr>
          <p:cNvPr id="4" name="图片 3" descr="未标题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215" y="254635"/>
            <a:ext cx="3430270" cy="620522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975225" y="782955"/>
            <a:ext cx="4235450" cy="669290"/>
          </a:xfrm>
          <a:prstGeom prst="rect">
            <a:avLst/>
          </a:prstGeom>
          <a:solidFill>
            <a:srgbClr val="00CA7E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</a:rPr>
              <a:t>***</a:t>
            </a:r>
            <a:r>
              <a:rPr sz="2400">
                <a:latin typeface="锐字锐线怒放大黑简1.0" panose="02010604000000000000" charset="-122"/>
                <a:ea typeface="锐字锐线怒放大黑简1.0" panose="02010604000000000000" charset="-122"/>
                <a:cs typeface="锐字锐线怒放大黑简1.0" panose="02010604000000000000" charset="-122"/>
              </a:rPr>
              <a:t>即将开启“养生集”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22165" y="2961005"/>
            <a:ext cx="3242310" cy="34283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/>
          <a:srcRect r="52502" b="38791"/>
          <a:stretch>
            <a:fillRect/>
          </a:stretch>
        </p:blipFill>
        <p:spPr>
          <a:xfrm>
            <a:off x="3469228" y="1655927"/>
            <a:ext cx="1844040" cy="1773028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9051290" y="212090"/>
            <a:ext cx="1811020" cy="18110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地产春日活动主形象主KV-07"/>
          <p:cNvPicPr>
            <a:picLocks noChangeAspect="1"/>
          </p:cNvPicPr>
          <p:nvPr/>
        </p:nvPicPr>
        <p:blipFill>
          <a:blip r:embed="rId21"/>
          <a:srcRect/>
          <a:stretch>
            <a:fillRect/>
          </a:stretch>
        </p:blipFill>
        <p:spPr>
          <a:xfrm>
            <a:off x="7270750" y="666750"/>
            <a:ext cx="1179830" cy="1184910"/>
          </a:xfrm>
          <a:prstGeom prst="rect">
            <a:avLst/>
          </a:prstGeom>
        </p:spPr>
      </p:pic>
      <p:pic>
        <p:nvPicPr>
          <p:cNvPr id="19" name="图片 18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2"/>
          <a:srcRect/>
          <a:stretch>
            <a:fillRect/>
          </a:stretch>
        </p:blipFill>
        <p:spPr>
          <a:xfrm>
            <a:off x="6336665" y="5638800"/>
            <a:ext cx="953135" cy="1450975"/>
          </a:xfrm>
          <a:prstGeom prst="rect">
            <a:avLst/>
          </a:prstGeom>
        </p:spPr>
      </p:pic>
      <p:pic>
        <p:nvPicPr>
          <p:cNvPr id="20" name="图片 19" descr="地产春日活动主形象主KV-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3009900" y="5735955"/>
            <a:ext cx="937260" cy="920115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2" name="图片 21" descr="地产春日活动主形象主KV-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 flipH="1">
            <a:off x="4791710" y="3990975"/>
            <a:ext cx="704850" cy="1384935"/>
          </a:xfrm>
          <a:prstGeom prst="rect">
            <a:avLst/>
          </a:prstGeom>
        </p:spPr>
      </p:pic>
      <p:pic>
        <p:nvPicPr>
          <p:cNvPr id="23" name="图片 22" descr="地产春日活动主形象主KV-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/>
          <a:srcRect/>
          <a:stretch>
            <a:fillRect/>
          </a:stretch>
        </p:blipFill>
        <p:spPr>
          <a:xfrm flipH="1">
            <a:off x="4580255" y="6025515"/>
            <a:ext cx="522605" cy="102679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26"/>
          <a:srcRect/>
          <a:stretch>
            <a:fillRect/>
          </a:stretch>
        </p:blipFill>
        <p:spPr>
          <a:xfrm>
            <a:off x="1000760" y="2899410"/>
            <a:ext cx="621665" cy="617220"/>
          </a:xfrm>
          <a:prstGeom prst="rect">
            <a:avLst/>
          </a:prstGeom>
        </p:spPr>
      </p:pic>
      <p:sp>
        <p:nvSpPr>
          <p:cNvPr id="30" name="矩形 29"/>
          <p:cNvSpPr/>
          <p:nvPr>
            <p:custDataLst>
              <p:tags r:id="rId7"/>
            </p:custDataLst>
          </p:nvPr>
        </p:nvSpPr>
        <p:spPr>
          <a:xfrm>
            <a:off x="2541270" y="1393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8"/>
            </p:custDataLst>
          </p:nvPr>
        </p:nvSpPr>
        <p:spPr>
          <a:xfrm>
            <a:off x="2668270" y="1520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半闭框 31"/>
          <p:cNvSpPr/>
          <p:nvPr>
            <p:custDataLst>
              <p:tags r:id="rId9"/>
            </p:custDataLst>
          </p:nvPr>
        </p:nvSpPr>
        <p:spPr>
          <a:xfrm>
            <a:off x="2904490" y="1759585"/>
            <a:ext cx="531495" cy="531495"/>
          </a:xfrm>
          <a:prstGeom prst="halfFrame">
            <a:avLst/>
          </a:prstGeom>
          <a:solidFill>
            <a:srgbClr val="2169D3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文本框 53"/>
          <p:cNvSpPr txBox="1"/>
          <p:nvPr>
            <p:custDataLst>
              <p:tags r:id="rId10"/>
            </p:custDataLst>
          </p:nvPr>
        </p:nvSpPr>
        <p:spPr>
          <a:xfrm>
            <a:off x="4366260" y="2096770"/>
            <a:ext cx="40836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buClrTx/>
              <a:buSzTx/>
              <a:buFontTx/>
            </a:pPr>
            <a:r>
              <a:rPr lang="zh-CN" altLang="en-US" sz="6600">
                <a:latin typeface="方正隶变简体" panose="02010601030101010101" charset="-122"/>
                <a:ea typeface="方正隶变简体" panose="02010601030101010101" charset="-122"/>
              </a:rPr>
              <a:t>活动概况</a:t>
            </a:r>
          </a:p>
        </p:txBody>
      </p:sp>
      <p:sp>
        <p:nvSpPr>
          <p:cNvPr id="55" name="文本框 54"/>
          <p:cNvSpPr txBox="1"/>
          <p:nvPr>
            <p:custDataLst>
              <p:tags r:id="rId11"/>
            </p:custDataLst>
          </p:nvPr>
        </p:nvSpPr>
        <p:spPr>
          <a:xfrm>
            <a:off x="4436110" y="3117850"/>
            <a:ext cx="4217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74B634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Event Overview</a:t>
            </a:r>
            <a:endParaRPr lang="zh-CN" altLang="en-US">
              <a:solidFill>
                <a:srgbClr val="74B634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12"/>
            </p:custDataLst>
          </p:nvPr>
        </p:nvSpPr>
        <p:spPr>
          <a:xfrm>
            <a:off x="2904490" y="2219325"/>
            <a:ext cx="17259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>
                <a:latin typeface="汉仪立黑简" panose="02010600000101010101" charset="-122"/>
                <a:ea typeface="汉仪立黑简" panose="02010600000101010101" charset="-122"/>
              </a:rPr>
              <a:t>01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736850" y="666750"/>
            <a:ext cx="1210310" cy="415290"/>
            <a:chOff x="7298" y="7929"/>
            <a:chExt cx="1906" cy="654"/>
          </a:xfrm>
        </p:grpSpPr>
        <p:sp>
          <p:nvSpPr>
            <p:cNvPr id="4" name="燕尾形 3"/>
            <p:cNvSpPr/>
            <p:nvPr>
              <p:custDataLst>
                <p:tags r:id="rId15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16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17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18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闪电形 24"/>
          <p:cNvSpPr/>
          <p:nvPr>
            <p:custDataLst>
              <p:tags r:id="rId13"/>
            </p:custDataLst>
          </p:nvPr>
        </p:nvSpPr>
        <p:spPr>
          <a:xfrm>
            <a:off x="7936230" y="3448685"/>
            <a:ext cx="798830" cy="798830"/>
          </a:xfrm>
          <a:prstGeom prst="lightningBolt">
            <a:avLst/>
          </a:prstGeom>
          <a:solidFill>
            <a:srgbClr val="00B050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" name="图片 102"/>
          <p:cNvPicPr/>
          <p:nvPr>
            <p:custDataLst>
              <p:tags r:id="rId14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6538595" y="2828925"/>
            <a:ext cx="5563870" cy="3474720"/>
          </a:xfrm>
          <a:prstGeom prst="rect">
            <a:avLst/>
          </a:prstGeom>
          <a:noFill/>
          <a:ln w="9525">
            <a:noFill/>
          </a:ln>
        </p:spPr>
      </p:pic>
    </p:spTree>
    <p:custDataLst>
      <p:tags r:id="rId1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892175" y="2048510"/>
            <a:ext cx="14509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</a:rPr>
              <a:t>活动主题：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892175" y="2888615"/>
            <a:ext cx="31686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</a:rPr>
              <a:t>活动时间：</a:t>
            </a:r>
            <a:r>
              <a:rPr lang="zh-CN" b="1" spc="300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五一或五月</a:t>
            </a:r>
            <a:endParaRPr lang="zh-CN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pPr>
              <a:lnSpc>
                <a:spcPct val="150000"/>
              </a:lnSpc>
            </a:pPr>
            <a:endParaRPr lang="zh-CN" altLang="en-US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92175" y="3538220"/>
            <a:ext cx="550227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</a:rPr>
              <a:t>活动地点：</a:t>
            </a:r>
            <a:r>
              <a:rPr lang="zh-CN" altLang="en-US" b="1" spc="300" dirty="0"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户外、园区、营地、公园</a:t>
            </a:r>
            <a:endParaRPr lang="zh-CN" altLang="en-US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pPr>
              <a:lnSpc>
                <a:spcPct val="150000"/>
              </a:lnSpc>
            </a:pPr>
            <a:endParaRPr lang="zh-CN" altLang="en-US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892175" y="4187825"/>
            <a:ext cx="617918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</a:rPr>
              <a:t>参与人员：</a:t>
            </a:r>
            <a:r>
              <a:rPr lang="zh-CN" altLang="en-US" b="1" spc="300" dirty="0"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应邀客户、意向客户、潜在客户</a:t>
            </a:r>
            <a:endParaRPr lang="zh-CN" altLang="en-US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pPr>
              <a:lnSpc>
                <a:spcPct val="150000"/>
              </a:lnSpc>
            </a:pPr>
            <a:endParaRPr lang="zh-CN" altLang="en-US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pPr>
              <a:lnSpc>
                <a:spcPct val="150000"/>
              </a:lnSpc>
            </a:pPr>
            <a:endParaRPr lang="zh-CN" altLang="en-US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92175" y="4837430"/>
            <a:ext cx="72009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</a:rPr>
              <a:t>活动形式：</a:t>
            </a:r>
            <a:r>
              <a:rPr lang="zh-CN" altLang="en-US" b="1" spc="300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工位动员大会</a:t>
            </a:r>
            <a:r>
              <a:rPr lang="en-US" altLang="zh-CN" b="1" spc="300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+</a:t>
            </a:r>
            <a:r>
              <a:rPr lang="zh-CN" altLang="en-US" b="1" spc="300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脆皮养生局</a:t>
            </a:r>
            <a:r>
              <a:rPr lang="en-US" altLang="zh-CN" b="1" spc="300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+</a:t>
            </a:r>
            <a:r>
              <a:rPr lang="zh-CN" altLang="en-US" b="1" spc="300" dirty="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挑战者乐园</a:t>
            </a:r>
            <a:endParaRPr lang="zh-CN" altLang="en-US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pPr>
              <a:lnSpc>
                <a:spcPct val="150000"/>
              </a:lnSpc>
            </a:pPr>
            <a:endParaRPr lang="zh-CN" altLang="en-US" b="1" spc="3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187575" y="2048510"/>
            <a:ext cx="723836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【</a:t>
            </a:r>
            <a:r>
              <a:rPr lang="zh-CN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脆皮青年养生集</a:t>
            </a:r>
            <a:r>
              <a:rPr lang="zh-CN" altLang="en-US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】</a:t>
            </a:r>
          </a:p>
          <a:p>
            <a:pPr>
              <a:lnSpc>
                <a:spcPct val="150000"/>
              </a:lnSpc>
            </a:pPr>
            <a:r>
              <a:rPr lang="en-US" altLang="zh-CN"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——</a:t>
            </a:r>
            <a:r>
              <a:rPr b="1" spc="3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中式国潮养生局市集活动策划方案</a:t>
            </a:r>
          </a:p>
        </p:txBody>
      </p:sp>
      <p:pic>
        <p:nvPicPr>
          <p:cNvPr id="28" name="图片 27" descr="20230222汝城天使小镇-长图-0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60450" y="450215"/>
            <a:ext cx="442595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活动概述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10" name="图片 9"/>
          <p:cNvPicPr/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/>
          <p:nvPr/>
        </p:nvPicPr>
        <p:blipFill>
          <a:blip r:embed="rId5"/>
          <a:srcRect t="52778"/>
          <a:stretch>
            <a:fillRect/>
          </a:stretch>
        </p:blipFill>
        <p:spPr>
          <a:xfrm>
            <a:off x="7521575" y="523875"/>
            <a:ext cx="3976370" cy="57226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>
            <p:custDataLst>
              <p:tags r:id="rId1"/>
            </p:custDataLst>
          </p:nvPr>
        </p:nvSpPr>
        <p:spPr>
          <a:xfrm>
            <a:off x="863600" y="1825625"/>
            <a:ext cx="7077075" cy="3879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200">
                <a:solidFill>
                  <a:schemeClr val="tx1">
                    <a:lumMod val="95000"/>
                    <a:lumOff val="5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制造人气</a:t>
            </a:r>
            <a:r>
              <a:rPr lang="en-US" altLang="zh-CN">
                <a:solidFill>
                  <a:srgbClr val="FFC000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altLang="zh-CN" sz="160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通过</a:t>
            </a:r>
            <a:r>
              <a:rPr lang="zh-CN" altLang="en-US" sz="160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此次</a:t>
            </a:r>
            <a:r>
              <a:rPr lang="en-US" altLang="zh-CN" sz="160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活动吸引周边来宾前来参与， 为商场制造人气。 </a:t>
            </a:r>
          </a:p>
          <a:p>
            <a:pPr>
              <a:lnSpc>
                <a:spcPct val="130000"/>
              </a:lnSpc>
            </a:pPr>
            <a:r>
              <a:rPr lang="en-US" altLang="zh-CN" sz="160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蓄客通过活动，加深消费者对商场的记忆，为商场后续蓄客引流。 </a:t>
            </a: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pPr>
              <a:lnSpc>
                <a:spcPct val="100000"/>
              </a:lnSpc>
            </a:pP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pPr>
              <a:lnSpc>
                <a:spcPct val="140000"/>
              </a:lnSpc>
              <a:buClrTx/>
              <a:buSzTx/>
              <a:buFontTx/>
            </a:pP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树立品牌形象</a:t>
            </a:r>
            <a:r>
              <a:rPr lang="en-US" altLang="zh-CN">
                <a:solidFill>
                  <a:srgbClr val="BC8057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 </a:t>
            </a:r>
          </a:p>
          <a:p>
            <a:pPr>
              <a:lnSpc>
                <a:spcPct val="140000"/>
              </a:lnSpc>
            </a:pPr>
            <a:r>
              <a:rPr lang="en-US" altLang="zh-CN" sz="160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通过活动树立商场亲民新形象，吸引符合商场 定位的目标消费者。 </a:t>
            </a:r>
          </a:p>
          <a:p>
            <a:pPr>
              <a:lnSpc>
                <a:spcPct val="140000"/>
              </a:lnSpc>
            </a:pPr>
            <a:endParaRPr lang="en-US" altLang="zh-CN" sz="1600">
              <a:solidFill>
                <a:schemeClr val="tx1">
                  <a:lumMod val="75000"/>
                  <a:lumOff val="25000"/>
                </a:schemeClr>
              </a:solidFill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pPr>
              <a:lnSpc>
                <a:spcPct val="140000"/>
              </a:lnSpc>
              <a:buClrTx/>
              <a:buSzTx/>
              <a:buFontTx/>
            </a:pPr>
            <a:r>
              <a:rPr lang="en-US" altLang="zh-CN" sz="2800">
                <a:solidFill>
                  <a:schemeClr val="tx1">
                    <a:lumMod val="95000"/>
                    <a:lumOff val="5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增加知名度</a:t>
            </a:r>
            <a:r>
              <a:rPr lang="en-US" altLang="zh-CN">
                <a:solidFill>
                  <a:srgbClr val="BC8057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 </a:t>
            </a:r>
          </a:p>
          <a:p>
            <a:pPr>
              <a:lnSpc>
                <a:spcPct val="180000"/>
              </a:lnSpc>
            </a:pPr>
            <a:r>
              <a:rPr lang="en-US" altLang="zh-CN" sz="160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通过活动辐射周边的消费者， 增加商场曝光度，提升商场知名度。</a:t>
            </a:r>
          </a:p>
        </p:txBody>
      </p:sp>
      <p:pic>
        <p:nvPicPr>
          <p:cNvPr id="28" name="图片 27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60450" y="450215"/>
            <a:ext cx="442595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活动目的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32" name="图片 31"/>
          <p:cNvPicPr/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/>
          <p:nvPr/>
        </p:nvPicPr>
        <p:blipFill>
          <a:blip r:embed="rId6"/>
          <a:srcRect b="38037"/>
          <a:stretch>
            <a:fillRect/>
          </a:stretch>
        </p:blipFill>
        <p:spPr>
          <a:xfrm>
            <a:off x="8461375" y="450215"/>
            <a:ext cx="3014345" cy="56921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0" name="图片 109"/>
          <p:cNvPicPr/>
          <p:nvPr/>
        </p:nvPicPr>
        <p:blipFill>
          <a:blip r:embed="rId7"/>
          <a:srcRect l="65672" b="6037"/>
          <a:stretch>
            <a:fillRect/>
          </a:stretch>
        </p:blipFill>
        <p:spPr>
          <a:xfrm>
            <a:off x="7500620" y="-93345"/>
            <a:ext cx="1760855" cy="64439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地产春日活动主形象主KV-07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7270750" y="666750"/>
            <a:ext cx="1179830" cy="1184910"/>
          </a:xfrm>
          <a:prstGeom prst="rect">
            <a:avLst/>
          </a:prstGeom>
        </p:spPr>
      </p:pic>
      <p:pic>
        <p:nvPicPr>
          <p:cNvPr id="19" name="图片 18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6336665" y="5638800"/>
            <a:ext cx="953135" cy="1450975"/>
          </a:xfrm>
          <a:prstGeom prst="rect">
            <a:avLst/>
          </a:prstGeom>
        </p:spPr>
      </p:pic>
      <p:pic>
        <p:nvPicPr>
          <p:cNvPr id="20" name="图片 19" descr="地产春日活动主形象主KV-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/>
          <a:srcRect/>
          <a:stretch>
            <a:fillRect/>
          </a:stretch>
        </p:blipFill>
        <p:spPr>
          <a:xfrm>
            <a:off x="3009900" y="5735955"/>
            <a:ext cx="937260" cy="920115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2" name="图片 21" descr="地产春日活动主形象主KV-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 flipH="1">
            <a:off x="4791710" y="3990975"/>
            <a:ext cx="704850" cy="1384935"/>
          </a:xfrm>
          <a:prstGeom prst="rect">
            <a:avLst/>
          </a:prstGeom>
        </p:spPr>
      </p:pic>
      <p:pic>
        <p:nvPicPr>
          <p:cNvPr id="23" name="图片 22" descr="地产春日活动主形象主KV-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 flipH="1">
            <a:off x="4580255" y="6025515"/>
            <a:ext cx="522605" cy="102679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000760" y="2899410"/>
            <a:ext cx="621665" cy="617220"/>
          </a:xfrm>
          <a:prstGeom prst="rect">
            <a:avLst/>
          </a:prstGeom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26">
            <a:lum bright="-6000" contrast="12000"/>
          </a:blip>
          <a:srcRect/>
          <a:stretch>
            <a:fillRect/>
          </a:stretch>
        </p:blipFill>
        <p:spPr>
          <a:xfrm>
            <a:off x="123825" y="2967990"/>
            <a:ext cx="3243580" cy="3796665"/>
          </a:xfrm>
          <a:prstGeom prst="rect">
            <a:avLst/>
          </a:prstGeom>
        </p:spPr>
      </p:pic>
      <p:sp>
        <p:nvSpPr>
          <p:cNvPr id="30" name="矩形 29"/>
          <p:cNvSpPr/>
          <p:nvPr>
            <p:custDataLst>
              <p:tags r:id="rId7"/>
            </p:custDataLst>
          </p:nvPr>
        </p:nvSpPr>
        <p:spPr>
          <a:xfrm>
            <a:off x="2541270" y="1393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8"/>
            </p:custDataLst>
          </p:nvPr>
        </p:nvSpPr>
        <p:spPr>
          <a:xfrm>
            <a:off x="2668270" y="1520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半闭框 31"/>
          <p:cNvSpPr/>
          <p:nvPr>
            <p:custDataLst>
              <p:tags r:id="rId9"/>
            </p:custDataLst>
          </p:nvPr>
        </p:nvSpPr>
        <p:spPr>
          <a:xfrm>
            <a:off x="2904490" y="1759585"/>
            <a:ext cx="531495" cy="531495"/>
          </a:xfrm>
          <a:prstGeom prst="halfFrame">
            <a:avLst/>
          </a:prstGeom>
          <a:solidFill>
            <a:srgbClr val="2169D3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文本框 53"/>
          <p:cNvSpPr txBox="1"/>
          <p:nvPr>
            <p:custDataLst>
              <p:tags r:id="rId10"/>
            </p:custDataLst>
          </p:nvPr>
        </p:nvSpPr>
        <p:spPr>
          <a:xfrm>
            <a:off x="4366260" y="2096770"/>
            <a:ext cx="40836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>
                <a:latin typeface="方正隶变简体" panose="02010601030101010101" charset="-122"/>
                <a:ea typeface="方正隶变简体" panose="02010601030101010101" charset="-122"/>
              </a:rPr>
              <a:t>活动亮点</a:t>
            </a:r>
          </a:p>
        </p:txBody>
      </p:sp>
      <p:sp>
        <p:nvSpPr>
          <p:cNvPr id="55" name="文本框 54"/>
          <p:cNvSpPr txBox="1"/>
          <p:nvPr>
            <p:custDataLst>
              <p:tags r:id="rId11"/>
            </p:custDataLst>
          </p:nvPr>
        </p:nvSpPr>
        <p:spPr>
          <a:xfrm>
            <a:off x="4436110" y="3117850"/>
            <a:ext cx="4217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rgbClr val="74B634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Event highlights</a:t>
            </a:r>
            <a:endParaRPr lang="zh-CN" altLang="en-US">
              <a:solidFill>
                <a:srgbClr val="74B634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12"/>
            </p:custDataLst>
          </p:nvPr>
        </p:nvSpPr>
        <p:spPr>
          <a:xfrm>
            <a:off x="2904490" y="2219325"/>
            <a:ext cx="17259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>
                <a:latin typeface="汉仪立黑简" panose="02010600000101010101" charset="-122"/>
                <a:ea typeface="汉仪立黑简" panose="02010600000101010101" charset="-122"/>
              </a:rPr>
              <a:t>02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736850" y="666750"/>
            <a:ext cx="1210310" cy="415290"/>
            <a:chOff x="7298" y="7929"/>
            <a:chExt cx="1906" cy="654"/>
          </a:xfrm>
        </p:grpSpPr>
        <p:sp>
          <p:nvSpPr>
            <p:cNvPr id="4" name="燕尾形 3"/>
            <p:cNvSpPr/>
            <p:nvPr>
              <p:custDataLst>
                <p:tags r:id="rId14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15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16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17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闪电形 24"/>
          <p:cNvSpPr/>
          <p:nvPr>
            <p:custDataLst>
              <p:tags r:id="rId13"/>
            </p:custDataLst>
          </p:nvPr>
        </p:nvSpPr>
        <p:spPr>
          <a:xfrm>
            <a:off x="8865870" y="3583940"/>
            <a:ext cx="798830" cy="798830"/>
          </a:xfrm>
          <a:prstGeom prst="lightningBolt">
            <a:avLst/>
          </a:prstGeom>
          <a:solidFill>
            <a:srgbClr val="00B050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rcRect t="11065"/>
          <a:stretch>
            <a:fillRect/>
          </a:stretch>
        </p:blipFill>
        <p:spPr>
          <a:xfrm>
            <a:off x="8238490" y="1583055"/>
            <a:ext cx="3953510" cy="52749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435" y="0"/>
            <a:ext cx="2300605" cy="320484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rcRect l="5676" r="6627"/>
          <a:stretch>
            <a:fillRect/>
          </a:stretch>
        </p:blipFill>
        <p:spPr>
          <a:xfrm>
            <a:off x="9429750" y="0"/>
            <a:ext cx="2794635" cy="35553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/>
          <a:srcRect l="5803" r="5927"/>
          <a:stretch>
            <a:fillRect/>
          </a:stretch>
        </p:blipFill>
        <p:spPr>
          <a:xfrm>
            <a:off x="5770245" y="3395345"/>
            <a:ext cx="2468245" cy="35820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2474595" cy="3299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908935"/>
            <a:ext cx="6215380" cy="40684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74595" y="0"/>
            <a:ext cx="4815840" cy="3236595"/>
          </a:xfrm>
          <a:prstGeom prst="rect">
            <a:avLst/>
          </a:prstGeom>
        </p:spPr>
      </p:pic>
      <p:pic>
        <p:nvPicPr>
          <p:cNvPr id="23" name="图片 22" descr="图层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39595" y="1777365"/>
            <a:ext cx="7494270" cy="21164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0480" y="2106930"/>
            <a:ext cx="6763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工位动员大会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663180" y="1028700"/>
            <a:ext cx="1766570" cy="1533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>
            <p:custDataLst>
              <p:tags r:id="rId2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238490" y="2908935"/>
            <a:ext cx="2723515" cy="17011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18">
            <a:lum bright="-6000" contrast="12000"/>
          </a:blip>
          <a:srcRect/>
          <a:stretch>
            <a:fillRect/>
          </a:stretch>
        </p:blipFill>
        <p:spPr>
          <a:xfrm>
            <a:off x="1440815" y="2562225"/>
            <a:ext cx="1480820" cy="173355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36850" y="922655"/>
            <a:ext cx="1210310" cy="415290"/>
            <a:chOff x="7298" y="7929"/>
            <a:chExt cx="1906" cy="654"/>
          </a:xfrm>
        </p:grpSpPr>
        <p:sp>
          <p:nvSpPr>
            <p:cNvPr id="2" name="燕尾形 1"/>
            <p:cNvSpPr/>
            <p:nvPr>
              <p:custDataLst>
                <p:tags r:id="rId3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4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5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6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851150" y="3067050"/>
            <a:ext cx="57397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带薪健康报到处、带薪健康表彰处、带薪健康自检办等多处员工商位等你来打卡。</a:t>
            </a:r>
            <a:endParaRPr lang="zh-CN" altLang="en-US" b="1">
              <a:solidFill>
                <a:schemeClr val="bg1"/>
              </a:solidFill>
              <a:latin typeface="方正隶变简体" panose="02010601030101010101" charset="-122"/>
              <a:ea typeface="方正隶变简体" panose="02010601030101010101" charset="-122"/>
            </a:endParaRPr>
          </a:p>
          <a:p>
            <a:endParaRPr lang="zh-CN" altLang="en-US" b="1">
              <a:solidFill>
                <a:schemeClr val="bg1"/>
              </a:solidFill>
              <a:latin typeface="方正隶变简体" panose="02010601030101010101" charset="-122"/>
              <a:ea typeface="方正隶变简体" panose="02010601030101010101" charset="-122"/>
            </a:endParaRPr>
          </a:p>
          <a:p>
            <a:endParaRPr lang="zh-CN" altLang="en-US" b="1">
              <a:solidFill>
                <a:schemeClr val="bg1"/>
              </a:solidFill>
              <a:latin typeface="方正隶变简体" panose="02010601030101010101" charset="-122"/>
              <a:ea typeface="方正隶变简体" panose="02010601030101010101" charset="-122"/>
              <a:sym typeface="+mn-ea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440815" y="1805940"/>
            <a:ext cx="1301750" cy="1221740"/>
          </a:xfrm>
          <a:prstGeom prst="ellipse">
            <a:avLst/>
          </a:prstGeom>
          <a:solidFill>
            <a:srgbClr val="74B634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亮点一</a:t>
            </a:r>
          </a:p>
        </p:txBody>
      </p:sp>
      <p:pic>
        <p:nvPicPr>
          <p:cNvPr id="19" name="图片 267" descr="IMG_361"/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787843" y="1139190"/>
            <a:ext cx="942975" cy="66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8"/>
          <a:srcRect t="11065"/>
          <a:stretch>
            <a:fillRect/>
          </a:stretch>
        </p:blipFill>
        <p:spPr>
          <a:xfrm>
            <a:off x="8238490" y="1583055"/>
            <a:ext cx="3953510" cy="527494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90435" y="0"/>
            <a:ext cx="2300605" cy="320484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/>
          <a:srcRect l="5676" r="6627"/>
          <a:stretch>
            <a:fillRect/>
          </a:stretch>
        </p:blipFill>
        <p:spPr>
          <a:xfrm>
            <a:off x="9429750" y="0"/>
            <a:ext cx="2794635" cy="355536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1"/>
          <a:srcRect l="5803" r="5927"/>
          <a:stretch>
            <a:fillRect/>
          </a:stretch>
        </p:blipFill>
        <p:spPr>
          <a:xfrm>
            <a:off x="5770245" y="3395345"/>
            <a:ext cx="2468245" cy="358203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2474595" cy="3299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2908935"/>
            <a:ext cx="6215380" cy="40684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474595" y="0"/>
            <a:ext cx="4815840" cy="3236595"/>
          </a:xfrm>
          <a:prstGeom prst="rect">
            <a:avLst/>
          </a:prstGeom>
        </p:spPr>
      </p:pic>
      <p:pic>
        <p:nvPicPr>
          <p:cNvPr id="23" name="图片 22" descr="图层 3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839595" y="1777365"/>
            <a:ext cx="7494270" cy="21164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0480" y="2106930"/>
            <a:ext cx="6763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脆皮养生局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16"/>
          <a:stretch>
            <a:fillRect/>
          </a:stretch>
        </p:blipFill>
        <p:spPr>
          <a:xfrm>
            <a:off x="7663180" y="1028700"/>
            <a:ext cx="1766570" cy="1533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>
            <p:custDataLst>
              <p:tags r:id="rId2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8238490" y="2908935"/>
            <a:ext cx="2723515" cy="17011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18">
            <a:lum bright="-6000" contrast="12000"/>
          </a:blip>
          <a:srcRect/>
          <a:stretch>
            <a:fillRect/>
          </a:stretch>
        </p:blipFill>
        <p:spPr>
          <a:xfrm>
            <a:off x="1440815" y="2562225"/>
            <a:ext cx="1480820" cy="173355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36850" y="922655"/>
            <a:ext cx="1210310" cy="415290"/>
            <a:chOff x="7298" y="7929"/>
            <a:chExt cx="1906" cy="654"/>
          </a:xfrm>
        </p:grpSpPr>
        <p:sp>
          <p:nvSpPr>
            <p:cNvPr id="2" name="燕尾形 1"/>
            <p:cNvSpPr/>
            <p:nvPr>
              <p:custDataLst>
                <p:tags r:id="rId3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4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5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6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851150" y="3067050"/>
            <a:ext cx="573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八段锦、中医问诊咨询区、中药茶饮品尝区等多个养生局多让你放“青”松，更青春！</a:t>
            </a:r>
          </a:p>
        </p:txBody>
      </p:sp>
      <p:sp>
        <p:nvSpPr>
          <p:cNvPr id="18" name="椭圆 17"/>
          <p:cNvSpPr/>
          <p:nvPr/>
        </p:nvSpPr>
        <p:spPr>
          <a:xfrm>
            <a:off x="1440815" y="1805940"/>
            <a:ext cx="1301750" cy="1221740"/>
          </a:xfrm>
          <a:prstGeom prst="ellipse">
            <a:avLst/>
          </a:prstGeom>
          <a:solidFill>
            <a:srgbClr val="74B634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亮点二</a:t>
            </a:r>
          </a:p>
        </p:txBody>
      </p:sp>
      <p:pic>
        <p:nvPicPr>
          <p:cNvPr id="19" name="图片 267" descr="IMG_36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787843" y="1139190"/>
            <a:ext cx="942975" cy="66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50165" y="0"/>
            <a:ext cx="6062345" cy="4076065"/>
            <a:chOff x="1025" y="3285"/>
            <a:chExt cx="9547" cy="6419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25" y="3285"/>
              <a:ext cx="4732" cy="6310"/>
            </a:xfrm>
            <a:prstGeom prst="rect">
              <a:avLst/>
            </a:prstGeom>
          </p:spPr>
        </p:pic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758" y="3285"/>
              <a:ext cx="4814" cy="6419"/>
            </a:xfrm>
            <a:prstGeom prst="rect">
              <a:avLst/>
            </a:prstGeom>
          </p:spPr>
        </p:pic>
      </p:grpSp>
      <p:pic>
        <p:nvPicPr>
          <p:cNvPr id="20" name="图片 19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488305" y="3396615"/>
            <a:ext cx="6703695" cy="346138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3760" y="0"/>
            <a:ext cx="6238240" cy="4152900"/>
          </a:xfrm>
          <a:prstGeom prst="rect">
            <a:avLst/>
          </a:prstGeom>
        </p:spPr>
      </p:pic>
      <p:pic>
        <p:nvPicPr>
          <p:cNvPr id="114" name="图片 113"/>
          <p:cNvPicPr/>
          <p:nvPr/>
        </p:nvPicPr>
        <p:blipFill>
          <a:blip r:embed="rId12"/>
          <a:stretch>
            <a:fillRect/>
          </a:stretch>
        </p:blipFill>
        <p:spPr>
          <a:xfrm>
            <a:off x="-92710" y="3456305"/>
            <a:ext cx="5581650" cy="34016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图片 22" descr="图层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39595" y="1777365"/>
            <a:ext cx="7494270" cy="21164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0480" y="2106930"/>
            <a:ext cx="6763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挑战者乐园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7567295" y="922655"/>
            <a:ext cx="1766570" cy="1533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>
            <p:custDataLst>
              <p:tags r:id="rId2"/>
            </p:custDataLst>
          </p:nvPr>
        </p:nvPicPr>
        <p:blipFill>
          <a:blip r:embed="rId15"/>
          <a:stretch>
            <a:fillRect/>
          </a:stretch>
        </p:blipFill>
        <p:spPr>
          <a:xfrm>
            <a:off x="8238490" y="2908935"/>
            <a:ext cx="2723515" cy="17011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16">
            <a:lum bright="-6000" contrast="12000"/>
          </a:blip>
          <a:srcRect/>
          <a:stretch>
            <a:fillRect/>
          </a:stretch>
        </p:blipFill>
        <p:spPr>
          <a:xfrm>
            <a:off x="1440815" y="2562225"/>
            <a:ext cx="1480820" cy="173355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36850" y="922655"/>
            <a:ext cx="1210310" cy="415290"/>
            <a:chOff x="7298" y="7929"/>
            <a:chExt cx="1906" cy="654"/>
          </a:xfrm>
        </p:grpSpPr>
        <p:sp>
          <p:nvSpPr>
            <p:cNvPr id="2" name="燕尾形 1"/>
            <p:cNvSpPr/>
            <p:nvPr>
              <p:custDataLst>
                <p:tags r:id="rId3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4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5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6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851150" y="3067050"/>
            <a:ext cx="57397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>
                <a:solidFill>
                  <a:schemeClr val="bg1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平衡球挑战、双心投沙包挑战、捶丸等多个互动游戏让你来发现！</a:t>
            </a:r>
          </a:p>
        </p:txBody>
      </p:sp>
      <p:sp>
        <p:nvSpPr>
          <p:cNvPr id="18" name="椭圆 17"/>
          <p:cNvSpPr/>
          <p:nvPr/>
        </p:nvSpPr>
        <p:spPr>
          <a:xfrm>
            <a:off x="1440815" y="1805940"/>
            <a:ext cx="1301750" cy="1221740"/>
          </a:xfrm>
          <a:prstGeom prst="ellipse">
            <a:avLst/>
          </a:prstGeom>
          <a:solidFill>
            <a:srgbClr val="74B634"/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/>
              <a:t>亮点三</a:t>
            </a:r>
          </a:p>
        </p:txBody>
      </p:sp>
      <p:pic>
        <p:nvPicPr>
          <p:cNvPr id="19" name="图片 267" descr="IMG_36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787843" y="1139190"/>
            <a:ext cx="942975" cy="66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地产春日活动主形象主KV-07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7270750" y="666750"/>
            <a:ext cx="1179830" cy="1184910"/>
          </a:xfrm>
          <a:prstGeom prst="rect">
            <a:avLst/>
          </a:prstGeom>
        </p:spPr>
      </p:pic>
      <p:pic>
        <p:nvPicPr>
          <p:cNvPr id="19" name="图片 18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6336665" y="5638800"/>
            <a:ext cx="953135" cy="1450975"/>
          </a:xfrm>
          <a:prstGeom prst="rect">
            <a:avLst/>
          </a:prstGeom>
        </p:spPr>
      </p:pic>
      <p:pic>
        <p:nvPicPr>
          <p:cNvPr id="20" name="图片 19" descr="地产春日活动主形象主KV-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/>
          <a:srcRect/>
          <a:stretch>
            <a:fillRect/>
          </a:stretch>
        </p:blipFill>
        <p:spPr>
          <a:xfrm>
            <a:off x="3009900" y="5735955"/>
            <a:ext cx="937260" cy="920115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2" name="图片 21" descr="地产春日活动主形象主KV-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 flipH="1">
            <a:off x="4791710" y="3990975"/>
            <a:ext cx="704850" cy="1384935"/>
          </a:xfrm>
          <a:prstGeom prst="rect">
            <a:avLst/>
          </a:prstGeom>
        </p:spPr>
      </p:pic>
      <p:pic>
        <p:nvPicPr>
          <p:cNvPr id="23" name="图片 22" descr="地产春日活动主形象主KV-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 flipH="1">
            <a:off x="4580255" y="6025515"/>
            <a:ext cx="522605" cy="102679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000760" y="2899410"/>
            <a:ext cx="621665" cy="617220"/>
          </a:xfrm>
          <a:prstGeom prst="rect">
            <a:avLst/>
          </a:prstGeom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26">
            <a:lum bright="-6000" contrast="12000"/>
          </a:blip>
          <a:srcRect/>
          <a:stretch>
            <a:fillRect/>
          </a:stretch>
        </p:blipFill>
        <p:spPr>
          <a:xfrm>
            <a:off x="123825" y="2967990"/>
            <a:ext cx="3243580" cy="3796665"/>
          </a:xfrm>
          <a:prstGeom prst="rect">
            <a:avLst/>
          </a:prstGeom>
        </p:spPr>
      </p:pic>
      <p:sp>
        <p:nvSpPr>
          <p:cNvPr id="30" name="矩形 29"/>
          <p:cNvSpPr/>
          <p:nvPr>
            <p:custDataLst>
              <p:tags r:id="rId7"/>
            </p:custDataLst>
          </p:nvPr>
        </p:nvSpPr>
        <p:spPr>
          <a:xfrm>
            <a:off x="2541270" y="1393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8"/>
            </p:custDataLst>
          </p:nvPr>
        </p:nvSpPr>
        <p:spPr>
          <a:xfrm>
            <a:off x="2668270" y="1520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半闭框 31"/>
          <p:cNvSpPr/>
          <p:nvPr>
            <p:custDataLst>
              <p:tags r:id="rId9"/>
            </p:custDataLst>
          </p:nvPr>
        </p:nvSpPr>
        <p:spPr>
          <a:xfrm>
            <a:off x="2904490" y="1759585"/>
            <a:ext cx="531495" cy="531495"/>
          </a:xfrm>
          <a:prstGeom prst="halfFrame">
            <a:avLst/>
          </a:prstGeom>
          <a:solidFill>
            <a:srgbClr val="2169D3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文本框 53"/>
          <p:cNvSpPr txBox="1"/>
          <p:nvPr>
            <p:custDataLst>
              <p:tags r:id="rId10"/>
            </p:custDataLst>
          </p:nvPr>
        </p:nvSpPr>
        <p:spPr>
          <a:xfrm>
            <a:off x="4366260" y="2096770"/>
            <a:ext cx="40836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活动宣传</a:t>
            </a:r>
            <a:endParaRPr lang="zh-CN" altLang="en-US" sz="6600"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11"/>
            </p:custDataLst>
          </p:nvPr>
        </p:nvSpPr>
        <p:spPr>
          <a:xfrm>
            <a:off x="4436110" y="3117850"/>
            <a:ext cx="4217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rgbClr val="74B634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Event promotion</a:t>
            </a:r>
            <a:endParaRPr lang="zh-CN" altLang="en-US">
              <a:solidFill>
                <a:srgbClr val="74B634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12"/>
            </p:custDataLst>
          </p:nvPr>
        </p:nvSpPr>
        <p:spPr>
          <a:xfrm>
            <a:off x="2904490" y="2219325"/>
            <a:ext cx="17259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>
                <a:latin typeface="汉仪立黑简" panose="02010600000101010101" charset="-122"/>
                <a:ea typeface="汉仪立黑简" panose="02010600000101010101" charset="-122"/>
              </a:rPr>
              <a:t>03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736850" y="666750"/>
            <a:ext cx="1210310" cy="415290"/>
            <a:chOff x="7298" y="7929"/>
            <a:chExt cx="1906" cy="654"/>
          </a:xfrm>
        </p:grpSpPr>
        <p:sp>
          <p:nvSpPr>
            <p:cNvPr id="4" name="燕尾形 3"/>
            <p:cNvSpPr/>
            <p:nvPr>
              <p:custDataLst>
                <p:tags r:id="rId14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15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16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17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闪电形 24"/>
          <p:cNvSpPr/>
          <p:nvPr>
            <p:custDataLst>
              <p:tags r:id="rId13"/>
            </p:custDataLst>
          </p:nvPr>
        </p:nvSpPr>
        <p:spPr>
          <a:xfrm>
            <a:off x="8865870" y="3583940"/>
            <a:ext cx="798830" cy="798830"/>
          </a:xfrm>
          <a:prstGeom prst="lightningBolt">
            <a:avLst/>
          </a:prstGeom>
          <a:solidFill>
            <a:srgbClr val="00B050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>
            <p:custDataLst>
              <p:tags r:id="rId1"/>
            </p:custDataLst>
          </p:nvPr>
        </p:nvCxnSpPr>
        <p:spPr>
          <a:xfrm flipV="1">
            <a:off x="549910" y="3274060"/>
            <a:ext cx="10216515" cy="9525"/>
          </a:xfrm>
          <a:prstGeom prst="line">
            <a:avLst/>
          </a:prstGeom>
          <a:ln w="95250" cmpd="sng">
            <a:solidFill>
              <a:schemeClr val="accent1">
                <a:shade val="50000"/>
                <a:alpha val="66000"/>
              </a:schemeClr>
            </a:solidFill>
            <a:prstDash val="soli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549910" y="2705735"/>
            <a:ext cx="1970405" cy="521970"/>
          </a:xfrm>
          <a:prstGeom prst="rect">
            <a:avLst/>
          </a:prstGeom>
          <a:solidFill>
            <a:srgbClr val="F57528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 b="1">
                <a:solidFill>
                  <a:schemeClr val="bg1"/>
                </a:solidFill>
                <a:latin typeface="方正大标宋简体" panose="03000509000000000000" charset="-122"/>
                <a:ea typeface="方正大标宋简体" panose="03000509000000000000" charset="-122"/>
                <a:cs typeface="思源黑體 Medium" panose="020B0600000000000000" charset="-120"/>
              </a:rPr>
              <a:t>活动前一周</a:t>
            </a:r>
          </a:p>
        </p:txBody>
      </p:sp>
      <p:cxnSp>
        <p:nvCxnSpPr>
          <p:cNvPr id="17" name="直接连接符 16"/>
          <p:cNvCxnSpPr/>
          <p:nvPr>
            <p:custDataLst>
              <p:tags r:id="rId3"/>
            </p:custDataLst>
          </p:nvPr>
        </p:nvCxnSpPr>
        <p:spPr>
          <a:xfrm flipV="1">
            <a:off x="3231515" y="1811020"/>
            <a:ext cx="5080" cy="1519555"/>
          </a:xfrm>
          <a:prstGeom prst="line">
            <a:avLst/>
          </a:prstGeom>
          <a:ln w="38100">
            <a:solidFill>
              <a:srgbClr val="3E6389">
                <a:alpha val="8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>
            <p:custDataLst>
              <p:tags r:id="rId4"/>
            </p:custDataLst>
          </p:nvPr>
        </p:nvSpPr>
        <p:spPr>
          <a:xfrm>
            <a:off x="3415030" y="1760220"/>
            <a:ext cx="5761355" cy="1447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solidFill>
                  <a:schemeClr val="accent3">
                    <a:lumMod val="50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线上推广</a:t>
            </a:r>
            <a:endParaRPr lang="zh-CN" altLang="en-US" b="1">
              <a:solidFill>
                <a:schemeClr val="accent3">
                  <a:lumMod val="50000"/>
                </a:schemeClr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b="1">
                <a:solidFill>
                  <a:schemeClr val="accent3">
                    <a:lumMod val="50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企业微信公众号；</a:t>
            </a:r>
          </a:p>
          <a:p>
            <a:pPr algn="l">
              <a:lnSpc>
                <a:spcPct val="130000"/>
              </a:lnSpc>
            </a:pPr>
            <a:r>
              <a:rPr lang="zh-CN" altLang="en-US" b="1">
                <a:solidFill>
                  <a:schemeClr val="accent3">
                    <a:lumMod val="50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今日头条、微博等新媒体，通过官方号进行大范围传播。</a:t>
            </a:r>
            <a:endParaRPr lang="zh-CN" altLang="en-US" b="1">
              <a:solidFill>
                <a:schemeClr val="accent3">
                  <a:lumMod val="50000"/>
                </a:schemeClr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 b="1">
                <a:solidFill>
                  <a:schemeClr val="accent3">
                    <a:lumMod val="50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抖音、快手等平台进行视频炒作。</a:t>
            </a:r>
          </a:p>
        </p:txBody>
      </p:sp>
      <p:cxnSp>
        <p:nvCxnSpPr>
          <p:cNvPr id="53" name="直接连接符 52"/>
          <p:cNvCxnSpPr/>
          <p:nvPr>
            <p:custDataLst>
              <p:tags r:id="rId5"/>
            </p:custDataLst>
          </p:nvPr>
        </p:nvCxnSpPr>
        <p:spPr>
          <a:xfrm flipV="1">
            <a:off x="6838950" y="3239770"/>
            <a:ext cx="5715" cy="1501775"/>
          </a:xfrm>
          <a:prstGeom prst="line">
            <a:avLst/>
          </a:prstGeom>
          <a:ln w="38100">
            <a:solidFill>
              <a:srgbClr val="3E6389">
                <a:alpha val="8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>
            <p:custDataLst>
              <p:tags r:id="rId6"/>
            </p:custDataLst>
          </p:nvPr>
        </p:nvSpPr>
        <p:spPr>
          <a:xfrm>
            <a:off x="7030085" y="3440430"/>
            <a:ext cx="3339465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b="1">
                <a:solidFill>
                  <a:srgbClr val="DA588C"/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海报倒计时</a:t>
            </a:r>
            <a:endParaRPr lang="zh-CN" altLang="en-US" b="1">
              <a:solidFill>
                <a:srgbClr val="DA588C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pPr algn="l"/>
            <a:r>
              <a:rPr lang="zh-CN" altLang="en-US" b="1">
                <a:solidFill>
                  <a:srgbClr val="DA588C"/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活动前三天制造话题与神秘感朋友圈发布海报倒计时，吸引客户的好奇心。</a:t>
            </a:r>
          </a:p>
        </p:txBody>
      </p:sp>
      <p:sp>
        <p:nvSpPr>
          <p:cNvPr id="68" name="文本框 67"/>
          <p:cNvSpPr txBox="1"/>
          <p:nvPr>
            <p:custDataLst>
              <p:tags r:id="rId7"/>
            </p:custDataLst>
          </p:nvPr>
        </p:nvSpPr>
        <p:spPr>
          <a:xfrm>
            <a:off x="811530" y="3831590"/>
            <a:ext cx="6033770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>
                <a:solidFill>
                  <a:srgbClr val="156389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活动预热</a:t>
            </a:r>
            <a:r>
              <a:rPr lang="en-US" altLang="zh-CN" sz="4000" b="1">
                <a:solidFill>
                  <a:srgbClr val="156389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  </a:t>
            </a:r>
            <a:r>
              <a:rPr lang="zh-CN" altLang="en-US" sz="2400" b="1">
                <a:solidFill>
                  <a:srgbClr val="156389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Activity preheating</a:t>
            </a:r>
          </a:p>
        </p:txBody>
      </p:sp>
      <p:pic>
        <p:nvPicPr>
          <p:cNvPr id="28" name="图片 27" descr="20230222汝城天使小镇-长图-0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60450" y="450215"/>
            <a:ext cx="442595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活动宣传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32" name="图片 31"/>
          <p:cNvPicPr/>
          <p:nvPr>
            <p:custDataLst>
              <p:tags r:id="rId8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>
            <p:custDataLst>
              <p:tags r:id="rId1"/>
            </p:custDataLst>
          </p:nvPr>
        </p:nvSpPr>
        <p:spPr>
          <a:xfrm>
            <a:off x="1000125" y="1675765"/>
            <a:ext cx="10363200" cy="3705860"/>
          </a:xfrm>
          <a:prstGeom prst="rect">
            <a:avLst/>
          </a:prstGeom>
          <a:noFill/>
          <a:ln w="38100">
            <a:solidFill>
              <a:srgbClr val="39AE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1633220" y="2865755"/>
            <a:ext cx="1960880" cy="521970"/>
          </a:xfrm>
          <a:prstGeom prst="rect">
            <a:avLst/>
          </a:prstGeom>
          <a:solidFill>
            <a:srgbClr val="F57528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大标宋简体" panose="03000509000000000000" charset="-122"/>
                <a:ea typeface="方正大标宋简体" panose="03000509000000000000" charset="-122"/>
                <a:cs typeface="思源黑體 Medium" panose="020B0600000000000000" charset="-120"/>
              </a:rPr>
              <a:t>活动前一周</a:t>
            </a: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1517650" y="3497580"/>
            <a:ext cx="4910455" cy="1807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>
                <a:solidFill>
                  <a:schemeClr val="accent3">
                    <a:lumMod val="50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线上推广</a:t>
            </a:r>
            <a:endParaRPr lang="zh-CN" altLang="en-US">
              <a:solidFill>
                <a:schemeClr val="accent3">
                  <a:lumMod val="50000"/>
                </a:schemeClr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>
                <a:solidFill>
                  <a:schemeClr val="accent3">
                    <a:lumMod val="50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企业微信公众号；</a:t>
            </a:r>
          </a:p>
          <a:p>
            <a:pPr algn="l">
              <a:lnSpc>
                <a:spcPct val="130000"/>
              </a:lnSpc>
            </a:pPr>
            <a:r>
              <a:rPr lang="zh-CN" altLang="en-US">
                <a:solidFill>
                  <a:schemeClr val="accent3">
                    <a:lumMod val="50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今日头条、微博等新媒体，通过官方号进行大范围传播。</a:t>
            </a:r>
            <a:endParaRPr lang="zh-CN" altLang="en-US">
              <a:solidFill>
                <a:schemeClr val="accent3">
                  <a:lumMod val="50000"/>
                </a:schemeClr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pPr algn="l">
              <a:lnSpc>
                <a:spcPct val="130000"/>
              </a:lnSpc>
            </a:pPr>
            <a:r>
              <a:rPr lang="zh-CN" altLang="en-US">
                <a:solidFill>
                  <a:schemeClr val="accent3">
                    <a:lumMod val="50000"/>
                  </a:schemeClr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抖音、快手等平台进行视频炒作。</a:t>
            </a:r>
          </a:p>
        </p:txBody>
      </p:sp>
      <p:sp>
        <p:nvSpPr>
          <p:cNvPr id="68" name="文本框 67"/>
          <p:cNvSpPr txBox="1"/>
          <p:nvPr>
            <p:custDataLst>
              <p:tags r:id="rId4"/>
            </p:custDataLst>
          </p:nvPr>
        </p:nvSpPr>
        <p:spPr>
          <a:xfrm>
            <a:off x="1257935" y="1640205"/>
            <a:ext cx="6033770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5400" b="1">
                <a:solidFill>
                  <a:srgbClr val="156389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活动预热</a:t>
            </a:r>
            <a:r>
              <a:rPr lang="en-US" altLang="zh-CN" sz="4000" b="1">
                <a:solidFill>
                  <a:srgbClr val="156389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 </a:t>
            </a:r>
            <a:endParaRPr lang="zh-CN" altLang="en-US" sz="2400" b="1">
              <a:solidFill>
                <a:srgbClr val="156389"/>
              </a:solidFill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  <a:sym typeface="+mn-ea"/>
            </a:endParaRPr>
          </a:p>
        </p:txBody>
      </p:sp>
      <p:pic>
        <p:nvPicPr>
          <p:cNvPr id="28" name="图片 27" descr="20230222汝城天使小镇-长图-06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60450" y="450215"/>
            <a:ext cx="442595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活动宣传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32" name="图片 31"/>
          <p:cNvPicPr/>
          <p:nvPr>
            <p:custDataLst>
              <p:tags r:id="rId5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08775" y="450215"/>
            <a:ext cx="4425950" cy="58978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>
            <p:custDataLst>
              <p:tags r:id="rId1"/>
            </p:custDataLst>
          </p:nvPr>
        </p:nvSpPr>
        <p:spPr>
          <a:xfrm>
            <a:off x="2413000" y="1552575"/>
            <a:ext cx="8934450" cy="3705860"/>
          </a:xfrm>
          <a:prstGeom prst="rect">
            <a:avLst/>
          </a:prstGeom>
          <a:noFill/>
          <a:ln w="38100">
            <a:solidFill>
              <a:srgbClr val="39AE9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2"/>
            </p:custDataLst>
          </p:nvPr>
        </p:nvSpPr>
        <p:spPr>
          <a:xfrm>
            <a:off x="458470" y="2538730"/>
            <a:ext cx="1960880" cy="521970"/>
          </a:xfrm>
          <a:prstGeom prst="rect">
            <a:avLst/>
          </a:prstGeom>
          <a:solidFill>
            <a:srgbClr val="F57528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2800">
                <a:solidFill>
                  <a:schemeClr val="bg1"/>
                </a:solidFill>
                <a:latin typeface="方正大标宋简体" panose="03000509000000000000" charset="-122"/>
                <a:ea typeface="方正大标宋简体" panose="03000509000000000000" charset="-122"/>
                <a:cs typeface="思源黑體 Medium" panose="020B0600000000000000" charset="-120"/>
              </a:rPr>
              <a:t>活动前一周</a:t>
            </a:r>
          </a:p>
        </p:txBody>
      </p:sp>
      <p:sp>
        <p:nvSpPr>
          <p:cNvPr id="11" name="文本框 10"/>
          <p:cNvSpPr txBox="1"/>
          <p:nvPr>
            <p:custDataLst>
              <p:tags r:id="rId3"/>
            </p:custDataLst>
          </p:nvPr>
        </p:nvSpPr>
        <p:spPr>
          <a:xfrm>
            <a:off x="458470" y="3616960"/>
            <a:ext cx="2197100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>
                <a:solidFill>
                  <a:srgbClr val="3E6389"/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海报倒计时</a:t>
            </a:r>
            <a:endParaRPr lang="zh-CN" altLang="en-US">
              <a:solidFill>
                <a:srgbClr val="3E6389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  <a:p>
            <a:r>
              <a:rPr lang="zh-CN" altLang="en-US">
                <a:solidFill>
                  <a:srgbClr val="3E6389"/>
                </a:solidFill>
                <a:latin typeface="方正大标宋简体" panose="03000509000000000000" charset="-122"/>
                <a:ea typeface="方正大标宋简体" panose="03000509000000000000" charset="-122"/>
                <a:sym typeface="+mn-ea"/>
              </a:rPr>
              <a:t>活动前三天制造话题与神秘感朋友圈发布海报倒计时，吸引客户的好奇心</a:t>
            </a:r>
            <a:endParaRPr lang="zh-CN" altLang="en-US">
              <a:solidFill>
                <a:srgbClr val="3E6389"/>
              </a:solidFill>
              <a:latin typeface="方正大标宋简体" panose="03000509000000000000" charset="-122"/>
              <a:ea typeface="方正大标宋简体" panose="03000509000000000000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929255" y="1706880"/>
            <a:ext cx="8736330" cy="4220319"/>
            <a:chOff x="7711" y="2566"/>
            <a:chExt cx="11736" cy="5669"/>
          </a:xfrm>
        </p:grpSpPr>
        <p:pic>
          <p:nvPicPr>
            <p:cNvPr id="19" name="图片 47" descr="IMG_25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711" y="2566"/>
              <a:ext cx="3779" cy="566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23" name="图片 50" descr="IMG_26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1690" y="2566"/>
              <a:ext cx="3779" cy="5669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5" name="图片 56" descr="IMG_26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5669" y="2566"/>
              <a:ext cx="3778" cy="5669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28" name="图片 27" descr="20230222汝城天使小镇-长图-06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060450" y="450215"/>
            <a:ext cx="442595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活动宣传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32" name="图片 31"/>
          <p:cNvPicPr/>
          <p:nvPr>
            <p:custDataLst>
              <p:tags r:id="rId4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地产春日活动主形象主KV-07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7270750" y="666750"/>
            <a:ext cx="1179830" cy="1184910"/>
          </a:xfrm>
          <a:prstGeom prst="rect">
            <a:avLst/>
          </a:prstGeom>
        </p:spPr>
      </p:pic>
      <p:pic>
        <p:nvPicPr>
          <p:cNvPr id="19" name="图片 18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6336665" y="5638800"/>
            <a:ext cx="953135" cy="1450975"/>
          </a:xfrm>
          <a:prstGeom prst="rect">
            <a:avLst/>
          </a:prstGeom>
        </p:spPr>
      </p:pic>
      <p:pic>
        <p:nvPicPr>
          <p:cNvPr id="20" name="图片 19" descr="地产春日活动主形象主KV-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/>
          <a:srcRect/>
          <a:stretch>
            <a:fillRect/>
          </a:stretch>
        </p:blipFill>
        <p:spPr>
          <a:xfrm>
            <a:off x="3009900" y="5735955"/>
            <a:ext cx="937260" cy="920115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2" name="图片 21" descr="地产春日活动主形象主KV-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 flipH="1">
            <a:off x="4791710" y="3990975"/>
            <a:ext cx="704850" cy="1384935"/>
          </a:xfrm>
          <a:prstGeom prst="rect">
            <a:avLst/>
          </a:prstGeom>
        </p:spPr>
      </p:pic>
      <p:pic>
        <p:nvPicPr>
          <p:cNvPr id="23" name="图片 22" descr="地产春日活动主形象主KV-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 flipH="1">
            <a:off x="4580255" y="6025515"/>
            <a:ext cx="522605" cy="102679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000760" y="2899410"/>
            <a:ext cx="621665" cy="617220"/>
          </a:xfrm>
          <a:prstGeom prst="rect">
            <a:avLst/>
          </a:prstGeom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26">
            <a:lum bright="-6000" contrast="12000"/>
          </a:blip>
          <a:srcRect/>
          <a:stretch>
            <a:fillRect/>
          </a:stretch>
        </p:blipFill>
        <p:spPr>
          <a:xfrm>
            <a:off x="123825" y="2967990"/>
            <a:ext cx="3243580" cy="3796665"/>
          </a:xfrm>
          <a:prstGeom prst="rect">
            <a:avLst/>
          </a:prstGeom>
        </p:spPr>
      </p:pic>
      <p:sp>
        <p:nvSpPr>
          <p:cNvPr id="30" name="矩形 29"/>
          <p:cNvSpPr/>
          <p:nvPr>
            <p:custDataLst>
              <p:tags r:id="rId7"/>
            </p:custDataLst>
          </p:nvPr>
        </p:nvSpPr>
        <p:spPr>
          <a:xfrm>
            <a:off x="2541270" y="1393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8"/>
            </p:custDataLst>
          </p:nvPr>
        </p:nvSpPr>
        <p:spPr>
          <a:xfrm>
            <a:off x="2668270" y="1520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半闭框 31"/>
          <p:cNvSpPr/>
          <p:nvPr>
            <p:custDataLst>
              <p:tags r:id="rId9"/>
            </p:custDataLst>
          </p:nvPr>
        </p:nvSpPr>
        <p:spPr>
          <a:xfrm>
            <a:off x="2904490" y="1759585"/>
            <a:ext cx="531495" cy="531495"/>
          </a:xfrm>
          <a:prstGeom prst="halfFrame">
            <a:avLst/>
          </a:prstGeom>
          <a:solidFill>
            <a:srgbClr val="2169D3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文本框 53"/>
          <p:cNvSpPr txBox="1"/>
          <p:nvPr>
            <p:custDataLst>
              <p:tags r:id="rId10"/>
            </p:custDataLst>
          </p:nvPr>
        </p:nvSpPr>
        <p:spPr>
          <a:xfrm>
            <a:off x="4366260" y="2096770"/>
            <a:ext cx="40836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氛围营造</a:t>
            </a:r>
            <a:endParaRPr lang="zh-CN" altLang="en-US" sz="6600"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11"/>
            </p:custDataLst>
          </p:nvPr>
        </p:nvSpPr>
        <p:spPr>
          <a:xfrm>
            <a:off x="4436110" y="3117850"/>
            <a:ext cx="4217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rgbClr val="74B634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Creating an atmosphere</a:t>
            </a:r>
            <a:endParaRPr lang="zh-CN" altLang="en-US">
              <a:solidFill>
                <a:srgbClr val="74B634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12"/>
            </p:custDataLst>
          </p:nvPr>
        </p:nvSpPr>
        <p:spPr>
          <a:xfrm>
            <a:off x="2904490" y="2219325"/>
            <a:ext cx="17259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>
                <a:latin typeface="汉仪立黑简" panose="02010600000101010101" charset="-122"/>
                <a:ea typeface="汉仪立黑简" panose="02010600000101010101" charset="-122"/>
              </a:rPr>
              <a:t>04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736850" y="666750"/>
            <a:ext cx="1210310" cy="415290"/>
            <a:chOff x="7298" y="7929"/>
            <a:chExt cx="1906" cy="654"/>
          </a:xfrm>
        </p:grpSpPr>
        <p:sp>
          <p:nvSpPr>
            <p:cNvPr id="4" name="燕尾形 3"/>
            <p:cNvSpPr/>
            <p:nvPr>
              <p:custDataLst>
                <p:tags r:id="rId14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15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16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17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闪电形 24"/>
          <p:cNvSpPr/>
          <p:nvPr>
            <p:custDataLst>
              <p:tags r:id="rId13"/>
            </p:custDataLst>
          </p:nvPr>
        </p:nvSpPr>
        <p:spPr>
          <a:xfrm>
            <a:off x="8865870" y="3583940"/>
            <a:ext cx="798830" cy="798830"/>
          </a:xfrm>
          <a:prstGeom prst="lightningBolt">
            <a:avLst/>
          </a:prstGeom>
          <a:solidFill>
            <a:srgbClr val="00B050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322643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主题拱门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1503045" cy="2416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现场入口处搭建异形拱门布置,将主题的元素在拱门造型上得以体现营造现场氛围。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/>
          <p:nvPr>
            <p:custDataLst>
              <p:tags r:id="rId2"/>
            </p:custDataLst>
          </p:nvPr>
        </p:nvPicPr>
        <p:blipFill>
          <a:blip r:embed="rId7"/>
          <a:srcRect t="11336"/>
          <a:stretch>
            <a:fillRect/>
          </a:stretch>
        </p:blipFill>
        <p:spPr>
          <a:xfrm>
            <a:off x="2875280" y="1577975"/>
            <a:ext cx="8648700" cy="446024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80625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中药展示区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2299970" cy="2084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现场有各式各样的中药材展示；同时将展示各类美妆香膏产品、制剂、中药标本，方便来宾了解中药、走进中药和使用中药。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9" name="组合 8"/>
          <p:cNvGrpSpPr/>
          <p:nvPr/>
        </p:nvGrpSpPr>
        <p:grpSpPr>
          <a:xfrm>
            <a:off x="4152265" y="1310005"/>
            <a:ext cx="7541690" cy="4857115"/>
            <a:chOff x="1298" y="4621"/>
            <a:chExt cx="7081" cy="465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98" y="4621"/>
              <a:ext cx="3662" cy="465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60" y="4621"/>
              <a:ext cx="3419" cy="461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442595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健康养生局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5245100" cy="1419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当代的年轻人：这里有一场“局儿”，全身体检，精准评估，不“蕉”虑，健康管理，康复理疗，好“青”松，这个假期，来</a:t>
            </a:r>
            <a:r>
              <a:rPr lang="en-US" altLang="zh-CN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***</a:t>
            </a: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约一场“健康养生局”！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7" name="图片 35" descr="IMG_26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59320" y="1376680"/>
            <a:ext cx="4335145" cy="433514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441325" y="2998470"/>
            <a:ext cx="6600213" cy="2932430"/>
            <a:chOff x="727" y="6064"/>
            <a:chExt cx="5105" cy="2268"/>
          </a:xfrm>
        </p:grpSpPr>
        <p:pic>
          <p:nvPicPr>
            <p:cNvPr id="32" name="图片 33" descr="IMG_25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418" y="6064"/>
              <a:ext cx="1713" cy="22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6" name="图片 34" descr="IMG_259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27" y="6064"/>
              <a:ext cx="1691" cy="2268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38" name="图片 37" descr="IMG_262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31" y="6064"/>
              <a:ext cx="1701" cy="2268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80625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美陈布置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组合 9"/>
          <p:cNvGrpSpPr/>
          <p:nvPr/>
        </p:nvGrpSpPr>
        <p:grpSpPr>
          <a:xfrm>
            <a:off x="316865" y="1503680"/>
            <a:ext cx="11390192" cy="4697730"/>
            <a:chOff x="1272" y="3082"/>
            <a:chExt cx="13694" cy="6088"/>
          </a:xfrm>
        </p:grpSpPr>
        <p:pic>
          <p:nvPicPr>
            <p:cNvPr id="155" name="图片 15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2" y="3082"/>
              <a:ext cx="4564" cy="60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图片 15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36" y="3082"/>
              <a:ext cx="4565" cy="60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图片 152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401" y="3082"/>
              <a:ext cx="4565" cy="6088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43986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品尝区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334137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养生茶、本草药膳和中式糕点品尝区。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8" name="图片 117"/>
          <p:cNvPicPr/>
          <p:nvPr/>
        </p:nvPicPr>
        <p:blipFill>
          <a:blip r:embed="rId7"/>
          <a:stretch>
            <a:fillRect/>
          </a:stretch>
        </p:blipFill>
        <p:spPr>
          <a:xfrm>
            <a:off x="4939030" y="884555"/>
            <a:ext cx="7042785" cy="49364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384175" y="2931795"/>
            <a:ext cx="4347210" cy="28892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80625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活动提示牌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69620" y="1420495"/>
            <a:ext cx="609600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活动现场布置主题主题提示牌，来宾到场后指引来宾快速找到活动区域，参与活动。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769620" y="2176145"/>
            <a:ext cx="6103412" cy="4083685"/>
            <a:chOff x="5797" y="-300"/>
            <a:chExt cx="14299" cy="10800"/>
          </a:xfrm>
        </p:grpSpPr>
        <p:pic>
          <p:nvPicPr>
            <p:cNvPr id="141" name="图片 140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5797" y="-300"/>
              <a:ext cx="7005" cy="1080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42" name="图片 141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12899" y="-300"/>
              <a:ext cx="7197" cy="10800"/>
            </a:xfrm>
            <a:prstGeom prst="rect">
              <a:avLst/>
            </a:prstGeom>
            <a:noFill/>
            <a:ln w="9525">
              <a:noFill/>
            </a:ln>
          </p:spPr>
        </p:pic>
      </p:grpSp>
      <p:pic>
        <p:nvPicPr>
          <p:cNvPr id="312" name="图片 290" descr="IMG_269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259320" y="453390"/>
            <a:ext cx="4006850" cy="598233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地产春日活动主形象主KV-07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7270750" y="666750"/>
            <a:ext cx="1179830" cy="1184910"/>
          </a:xfrm>
          <a:prstGeom prst="rect">
            <a:avLst/>
          </a:prstGeom>
        </p:spPr>
      </p:pic>
      <p:pic>
        <p:nvPicPr>
          <p:cNvPr id="19" name="图片 18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6336665" y="5638800"/>
            <a:ext cx="953135" cy="1450975"/>
          </a:xfrm>
          <a:prstGeom prst="rect">
            <a:avLst/>
          </a:prstGeom>
        </p:spPr>
      </p:pic>
      <p:pic>
        <p:nvPicPr>
          <p:cNvPr id="20" name="图片 19" descr="地产春日活动主形象主KV-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/>
          <a:srcRect/>
          <a:stretch>
            <a:fillRect/>
          </a:stretch>
        </p:blipFill>
        <p:spPr>
          <a:xfrm>
            <a:off x="3009900" y="5735955"/>
            <a:ext cx="937260" cy="920115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2" name="图片 21" descr="地产春日活动主形象主KV-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 flipH="1">
            <a:off x="4791710" y="3990975"/>
            <a:ext cx="704850" cy="1384935"/>
          </a:xfrm>
          <a:prstGeom prst="rect">
            <a:avLst/>
          </a:prstGeom>
        </p:spPr>
      </p:pic>
      <p:pic>
        <p:nvPicPr>
          <p:cNvPr id="23" name="图片 22" descr="地产春日活动主形象主KV-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 flipH="1">
            <a:off x="4580255" y="6025515"/>
            <a:ext cx="522605" cy="102679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000760" y="2899410"/>
            <a:ext cx="621665" cy="617220"/>
          </a:xfrm>
          <a:prstGeom prst="rect">
            <a:avLst/>
          </a:prstGeom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26">
            <a:lum bright="-6000" contrast="12000"/>
          </a:blip>
          <a:srcRect/>
          <a:stretch>
            <a:fillRect/>
          </a:stretch>
        </p:blipFill>
        <p:spPr>
          <a:xfrm>
            <a:off x="123825" y="2967990"/>
            <a:ext cx="3243580" cy="3796665"/>
          </a:xfrm>
          <a:prstGeom prst="rect">
            <a:avLst/>
          </a:prstGeom>
        </p:spPr>
      </p:pic>
      <p:sp>
        <p:nvSpPr>
          <p:cNvPr id="30" name="矩形 29"/>
          <p:cNvSpPr/>
          <p:nvPr>
            <p:custDataLst>
              <p:tags r:id="rId7"/>
            </p:custDataLst>
          </p:nvPr>
        </p:nvSpPr>
        <p:spPr>
          <a:xfrm>
            <a:off x="2541270" y="1393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8"/>
            </p:custDataLst>
          </p:nvPr>
        </p:nvSpPr>
        <p:spPr>
          <a:xfrm>
            <a:off x="2668270" y="1520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半闭框 31"/>
          <p:cNvSpPr/>
          <p:nvPr>
            <p:custDataLst>
              <p:tags r:id="rId9"/>
            </p:custDataLst>
          </p:nvPr>
        </p:nvSpPr>
        <p:spPr>
          <a:xfrm>
            <a:off x="2904490" y="1759585"/>
            <a:ext cx="531495" cy="531495"/>
          </a:xfrm>
          <a:prstGeom prst="halfFrame">
            <a:avLst/>
          </a:prstGeom>
          <a:solidFill>
            <a:srgbClr val="2169D3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文本框 53"/>
          <p:cNvSpPr txBox="1"/>
          <p:nvPr>
            <p:custDataLst>
              <p:tags r:id="rId10"/>
            </p:custDataLst>
          </p:nvPr>
        </p:nvSpPr>
        <p:spPr>
          <a:xfrm>
            <a:off x="4366260" y="2096770"/>
            <a:ext cx="40836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buClrTx/>
              <a:buSzTx/>
              <a:buFontTx/>
            </a:pPr>
            <a:r>
              <a:rPr lang="zh-CN" altLang="en-US" sz="6600"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活动主体</a:t>
            </a:r>
            <a:endParaRPr lang="zh-CN" altLang="en-US" sz="6600"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11"/>
            </p:custDataLst>
          </p:nvPr>
        </p:nvSpPr>
        <p:spPr>
          <a:xfrm>
            <a:off x="4436110" y="3117850"/>
            <a:ext cx="4217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rgbClr val="74B634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Activity subject</a:t>
            </a:r>
            <a:endParaRPr lang="zh-CN" altLang="en-US">
              <a:solidFill>
                <a:srgbClr val="74B634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12"/>
            </p:custDataLst>
          </p:nvPr>
        </p:nvSpPr>
        <p:spPr>
          <a:xfrm>
            <a:off x="2904490" y="2219325"/>
            <a:ext cx="17259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>
                <a:latin typeface="汉仪立黑简" panose="02010600000101010101" charset="-122"/>
                <a:ea typeface="汉仪立黑简" panose="02010600000101010101" charset="-122"/>
              </a:rPr>
              <a:t>05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736850" y="666750"/>
            <a:ext cx="1210310" cy="415290"/>
            <a:chOff x="7298" y="7929"/>
            <a:chExt cx="1906" cy="654"/>
          </a:xfrm>
        </p:grpSpPr>
        <p:sp>
          <p:nvSpPr>
            <p:cNvPr id="4" name="燕尾形 3"/>
            <p:cNvSpPr/>
            <p:nvPr>
              <p:custDataLst>
                <p:tags r:id="rId14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15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16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17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闪电形 24"/>
          <p:cNvSpPr/>
          <p:nvPr>
            <p:custDataLst>
              <p:tags r:id="rId13"/>
            </p:custDataLst>
          </p:nvPr>
        </p:nvSpPr>
        <p:spPr>
          <a:xfrm>
            <a:off x="8865870" y="3583940"/>
            <a:ext cx="798830" cy="798830"/>
          </a:xfrm>
          <a:prstGeom prst="lightningBolt">
            <a:avLst/>
          </a:prstGeom>
          <a:solidFill>
            <a:srgbClr val="00B050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43986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活动签到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5290185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 来宾签到领取入场券 </a:t>
            </a:r>
          </a:p>
          <a:p>
            <a:pPr algn="just"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活动现场设置签到处，来宾在礼仪指引下进行签到，签到完领取入场券。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21525" y="678815"/>
            <a:ext cx="4033520" cy="53784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185" y="2854960"/>
            <a:ext cx="5330825" cy="300545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层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9595" y="1777365"/>
            <a:ext cx="7494270" cy="21164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70480" y="2275840"/>
            <a:ext cx="676338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工位动员大会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585835" y="922655"/>
            <a:ext cx="2356485" cy="2045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538595" y="2668270"/>
            <a:ext cx="5563870" cy="34747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11">
            <a:lum bright="-6000" contrast="12000"/>
          </a:blip>
          <a:srcRect/>
          <a:stretch>
            <a:fillRect/>
          </a:stretch>
        </p:blipFill>
        <p:spPr>
          <a:xfrm>
            <a:off x="599440" y="2668270"/>
            <a:ext cx="3243580" cy="379666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36850" y="922655"/>
            <a:ext cx="1210310" cy="415290"/>
            <a:chOff x="7298" y="7929"/>
            <a:chExt cx="1906" cy="654"/>
          </a:xfrm>
        </p:grpSpPr>
        <p:sp>
          <p:nvSpPr>
            <p:cNvPr id="2" name="燕尾形 1"/>
            <p:cNvSpPr/>
            <p:nvPr>
              <p:custDataLst>
                <p:tags r:id="rId3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4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5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6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5" name="图片 267" descr="IMG_36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07858" y="1670050"/>
            <a:ext cx="942975" cy="66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67944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带薪健康报到处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1591310" cy="2084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开启大赚特赚的带薪健康晋升之旅，记得打完卡回来领取周边哦（数量有限)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rcRect t="11065"/>
          <a:stretch>
            <a:fillRect/>
          </a:stretch>
        </p:blipFill>
        <p:spPr>
          <a:xfrm>
            <a:off x="7156450" y="450215"/>
            <a:ext cx="4409440" cy="58832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1190" y="1494790"/>
            <a:ext cx="3465830" cy="462089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721677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带薪健康表彰处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494790"/>
            <a:ext cx="609600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「职场潜力骨」请站上健康领奖台拍摄专属于你的带薪健康表彰认证照!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070" y="2251075"/>
            <a:ext cx="6215380" cy="406844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rcRect t="11868"/>
          <a:stretch>
            <a:fillRect/>
          </a:stretch>
        </p:blipFill>
        <p:spPr>
          <a:xfrm>
            <a:off x="7287895" y="568325"/>
            <a:ext cx="4350385" cy="575119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467868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带薪健康自检办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324610"/>
            <a:ext cx="6096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您有一份《筋骨自检报告》请查收:按照动作指南，现场测测你的筋骨，《骨健奇谈》动作跟拍存档,同款健康动作学到就是赚到!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6450" y="614680"/>
            <a:ext cx="4220210" cy="56286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96315" y="2411730"/>
            <a:ext cx="5796915" cy="389572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434467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带薪健康工区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1713865" cy="24161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和健康搭子一起来合拍《职场肢体黑话》!</a:t>
            </a:r>
          </a:p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动一动拍一拍,</a:t>
            </a:r>
          </a:p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打工人的内心OS酱紫说更健康哦~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6450" y="450215"/>
            <a:ext cx="4596130" cy="588772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83865" y="1636395"/>
            <a:ext cx="4172585" cy="463994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67690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打工人运动打卡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27810"/>
            <a:ext cx="6096000" cy="4235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新时代打工人运动美德打卡处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6450" y="678815"/>
            <a:ext cx="4340860" cy="578485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685" y="1905000"/>
            <a:ext cx="3420745" cy="455803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4295" y="1905000"/>
            <a:ext cx="3272155" cy="455803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层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0435" y="1837690"/>
            <a:ext cx="6593205" cy="1958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59430" y="2275840"/>
            <a:ext cx="55930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脆皮养生局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585835" y="922655"/>
            <a:ext cx="2356485" cy="2045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538595" y="2668270"/>
            <a:ext cx="5563870" cy="34747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11">
            <a:lum bright="-6000" contrast="12000"/>
          </a:blip>
          <a:srcRect/>
          <a:stretch>
            <a:fillRect/>
          </a:stretch>
        </p:blipFill>
        <p:spPr>
          <a:xfrm>
            <a:off x="299085" y="2668270"/>
            <a:ext cx="3243580" cy="379666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36850" y="922655"/>
            <a:ext cx="1210310" cy="415290"/>
            <a:chOff x="7298" y="7929"/>
            <a:chExt cx="1906" cy="654"/>
          </a:xfrm>
        </p:grpSpPr>
        <p:sp>
          <p:nvSpPr>
            <p:cNvPr id="2" name="燕尾形 1"/>
            <p:cNvSpPr/>
            <p:nvPr>
              <p:custDataLst>
                <p:tags r:id="rId3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4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5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6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5" name="图片 267" descr="IMG_36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07858" y="1670050"/>
            <a:ext cx="942975" cy="66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322643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八段锦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25450" y="1503680"/>
            <a:ext cx="609600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“长时间伏案工作时，容易导致腰椎、颈椎病变，要适当参加有氧运动，可以跟我们一起进行八段锦功法操练，这可是祛病健身，效果极好……。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/>
          <p:cNvPicPr/>
          <p:nvPr/>
        </p:nvPicPr>
        <p:blipFill>
          <a:blip r:embed="rId6"/>
          <a:stretch>
            <a:fillRect/>
          </a:stretch>
        </p:blipFill>
        <p:spPr>
          <a:xfrm>
            <a:off x="425450" y="2591435"/>
            <a:ext cx="5800725" cy="35318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7"/>
          <a:stretch>
            <a:fillRect/>
          </a:stretch>
        </p:blipFill>
        <p:spPr>
          <a:xfrm>
            <a:off x="6520815" y="1503680"/>
            <a:ext cx="5259070" cy="452247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73640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中医问诊咨询区 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431165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邀请多名资深中医专家为来宾开展体质辨识，望闻问切，提供个性化的养生建议。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0" name="图片 99"/>
          <p:cNvPicPr/>
          <p:nvPr/>
        </p:nvPicPr>
        <p:blipFill>
          <a:blip r:embed="rId6"/>
          <a:stretch>
            <a:fillRect/>
          </a:stretch>
        </p:blipFill>
        <p:spPr>
          <a:xfrm>
            <a:off x="594995" y="2602230"/>
            <a:ext cx="4610100" cy="30740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1" name="图片 100"/>
          <p:cNvPicPr/>
          <p:nvPr/>
        </p:nvPicPr>
        <p:blipFill>
          <a:blip r:embed="rId7"/>
          <a:stretch>
            <a:fillRect/>
          </a:stretch>
        </p:blipFill>
        <p:spPr>
          <a:xfrm>
            <a:off x="5440045" y="1310640"/>
            <a:ext cx="6320790" cy="47745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29082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中药茶饮品尝区 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609600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配制养生茶6种，提供给群众免费体验品尝，并现场展示有药材原料包，供来宾了解。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" name="图片 101"/>
          <p:cNvPicPr/>
          <p:nvPr/>
        </p:nvPicPr>
        <p:blipFill>
          <a:blip r:embed="rId6"/>
          <a:stretch>
            <a:fillRect/>
          </a:stretch>
        </p:blipFill>
        <p:spPr>
          <a:xfrm>
            <a:off x="7219315" y="606425"/>
            <a:ext cx="4300855" cy="573278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836295" y="2363470"/>
            <a:ext cx="6208636" cy="3937165"/>
            <a:chOff x="1318" y="3985"/>
            <a:chExt cx="7088" cy="4923"/>
          </a:xfrm>
        </p:grpSpPr>
        <p:pic>
          <p:nvPicPr>
            <p:cNvPr id="103" name="图片 102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1318" y="3985"/>
              <a:ext cx="3807" cy="4923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04" name="图片 103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5125" y="3985"/>
              <a:ext cx="3281" cy="4923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261610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传统疗法体验区  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380873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邀请多名按摩医师开展现场推拿、肩颈按摩，让来宾体验中医药传统疗法。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/>
        </p:nvPicPr>
        <p:blipFill>
          <a:blip r:embed="rId6"/>
          <a:stretch>
            <a:fillRect/>
          </a:stretch>
        </p:blipFill>
        <p:spPr>
          <a:xfrm>
            <a:off x="5267960" y="1417320"/>
            <a:ext cx="6461760" cy="463486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6" name="图片 105"/>
          <p:cNvPicPr/>
          <p:nvPr/>
        </p:nvPicPr>
        <p:blipFill>
          <a:blip r:embed="rId7"/>
          <a:stretch>
            <a:fillRect/>
          </a:stretch>
        </p:blipFill>
        <p:spPr>
          <a:xfrm>
            <a:off x="485140" y="2934335"/>
            <a:ext cx="4588510" cy="305562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322643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桑蚕摊位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70255" y="1191895"/>
            <a:ext cx="6616700" cy="1751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“大家看看这是什么，这是蚕宝宝，在中药里面称为僵蚕，”在道地中药辨识区，现场陈列30余种道地中药材，中药药剂师将用蚕、桑叶、桑皮、桑枝等中药材制成的标本，向来宾普及桑蚕的炮制手法，药用功效，蚕养与中医的关系不仅体现了中华文明的博大精深，也展示了古人对自然与生命的深刻洞察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/>
          <p:nvPr/>
        </p:nvPicPr>
        <p:blipFill>
          <a:blip r:embed="rId6"/>
          <a:stretch>
            <a:fillRect/>
          </a:stretch>
        </p:blipFill>
        <p:spPr>
          <a:xfrm>
            <a:off x="770255" y="3108325"/>
            <a:ext cx="6292850" cy="316801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" name="组合 1"/>
          <p:cNvGrpSpPr/>
          <p:nvPr/>
        </p:nvGrpSpPr>
        <p:grpSpPr>
          <a:xfrm>
            <a:off x="7566025" y="540385"/>
            <a:ext cx="4048609" cy="5735834"/>
            <a:chOff x="9810" y="-1712"/>
            <a:chExt cx="8371" cy="11162"/>
          </a:xfrm>
        </p:grpSpPr>
        <p:pic>
          <p:nvPicPr>
            <p:cNvPr id="110" name="图片 109"/>
            <p:cNvPicPr/>
            <p:nvPr/>
          </p:nvPicPr>
          <p:blipFill>
            <a:blip r:embed="rId7"/>
            <a:stretch>
              <a:fillRect/>
            </a:stretch>
          </p:blipFill>
          <p:spPr>
            <a:xfrm>
              <a:off x="9810" y="-1712"/>
              <a:ext cx="8371" cy="5581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111" name="图片 110"/>
            <p:cNvPicPr/>
            <p:nvPr/>
          </p:nvPicPr>
          <p:blipFill>
            <a:blip r:embed="rId8"/>
            <a:stretch>
              <a:fillRect/>
            </a:stretch>
          </p:blipFill>
          <p:spPr>
            <a:xfrm>
              <a:off x="9810" y="3869"/>
              <a:ext cx="8371" cy="5581"/>
            </a:xfrm>
            <a:prstGeom prst="rect">
              <a:avLst/>
            </a:prstGeom>
            <a:noFill/>
            <a:ln w="9525">
              <a:noFill/>
            </a:ln>
          </p:spPr>
        </p:pic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419417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音疗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11300"/>
            <a:ext cx="4963160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在探索美与安定的力量，重新唤起身体内在新生与活力。自然疗愈释放压力，伴乐声进入“心流”，关注自己的身体。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400685" y="2606675"/>
            <a:ext cx="5767070" cy="3723640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6398260" y="153670"/>
            <a:ext cx="5227320" cy="6432575"/>
            <a:chOff x="10076" y="242"/>
            <a:chExt cx="7924" cy="9750"/>
          </a:xfrm>
        </p:grpSpPr>
        <p:pic>
          <p:nvPicPr>
            <p:cNvPr id="9" name="图片 8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0076" y="242"/>
              <a:ext cx="7924" cy="4915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1"/>
            <a:stretch>
              <a:fillRect/>
            </a:stretch>
          </p:blipFill>
          <p:spPr>
            <a:xfrm>
              <a:off x="10076" y="5157"/>
              <a:ext cx="7923" cy="483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665734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一缕清香一份心情</a:t>
            </a:r>
          </a:p>
          <a:p>
            <a:pPr algn="dist"/>
            <a:endParaRPr lang="zh-CN" altLang="en-US" sz="5000" b="1">
              <a:solidFill>
                <a:srgbClr val="F57528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6740" y="1494790"/>
            <a:ext cx="7131050" cy="17519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香，是一种气味，一种文化，一种心情。从香的制作到使用，每一环节都蕴含着深厚的文化底蕴。了解中国香文化，并学习如何点香、品香，点燃一支香，让香气在空气中弥漫，仿佛能将自己带入一个宁静的天地，忘却烦恼。</a:t>
            </a:r>
          </a:p>
          <a:p>
            <a:pPr>
              <a:lnSpc>
                <a:spcPct val="120000"/>
              </a:lnSpc>
            </a:pPr>
            <a:endParaRPr lang="zh-CN" altLang="en-US"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  <a:sym typeface="+mn-ea"/>
            </a:endParaRP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6"/>
          <a:stretch>
            <a:fillRect/>
          </a:stretch>
        </p:blipFill>
        <p:spPr>
          <a:xfrm>
            <a:off x="7840980" y="755650"/>
            <a:ext cx="4069080" cy="53473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7"/>
          <a:stretch>
            <a:fillRect/>
          </a:stretch>
        </p:blipFill>
        <p:spPr>
          <a:xfrm>
            <a:off x="659130" y="2928620"/>
            <a:ext cx="6787515" cy="33343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 descr="图层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10435" y="1837690"/>
            <a:ext cx="6593205" cy="195897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059430" y="2275840"/>
            <a:ext cx="559308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挑战者乐园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8585835" y="922655"/>
            <a:ext cx="2356485" cy="20459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>
            <p:custDataLst>
              <p:tags r:id="rId2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6538595" y="2668270"/>
            <a:ext cx="5563870" cy="34747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11">
            <a:lum bright="-6000" contrast="12000"/>
          </a:blip>
          <a:srcRect/>
          <a:stretch>
            <a:fillRect/>
          </a:stretch>
        </p:blipFill>
        <p:spPr>
          <a:xfrm>
            <a:off x="299085" y="2668270"/>
            <a:ext cx="3243580" cy="379666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2736850" y="922655"/>
            <a:ext cx="1210310" cy="415290"/>
            <a:chOff x="7298" y="7929"/>
            <a:chExt cx="1906" cy="654"/>
          </a:xfrm>
        </p:grpSpPr>
        <p:sp>
          <p:nvSpPr>
            <p:cNvPr id="5" name="燕尾形 4"/>
            <p:cNvSpPr/>
            <p:nvPr>
              <p:custDataLst>
                <p:tags r:id="rId3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4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5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6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55" name="图片 267" descr="IMG_361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07858" y="1670050"/>
            <a:ext cx="942975" cy="66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439864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平衡球挑战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1878965" cy="25844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凭活动参与券参与游戏，每人有</a:t>
            </a:r>
            <a:r>
              <a:rPr lang="en-US" altLang="zh-CN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3</a:t>
            </a: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次机会，走玩指定逆龄提拉路线，即可领取定制帆布袋。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7105" y="1578610"/>
            <a:ext cx="8023225" cy="462915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1796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双心投沙包挑战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2489835" cy="14198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凭活动参与券参与游戏，在规定线外，每人有五投沙包机会，精准命中目标获得对应礼品。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/>
          <p:cNvPicPr/>
          <p:nvPr/>
        </p:nvPicPr>
        <p:blipFill>
          <a:blip r:embed="rId6"/>
          <a:stretch>
            <a:fillRect/>
          </a:stretch>
        </p:blipFill>
        <p:spPr>
          <a:xfrm>
            <a:off x="6091238" y="3424238"/>
            <a:ext cx="9525" cy="9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91635" y="1377315"/>
            <a:ext cx="7125335" cy="474345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1796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捶丸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39445" y="1578610"/>
            <a:ext cx="6212205" cy="1087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听起来像是制作美食的捶丸，其实是一项以球杖击球入穴的运动项目，源于中国古代的“步打球”，类似现代的曲棍球。捶丸有较强的对抗性，大家切记友谊第一，比赛第二哦~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7" name="图片 106"/>
          <p:cNvPicPr/>
          <p:nvPr/>
        </p:nvPicPr>
        <p:blipFill>
          <a:blip r:embed="rId7"/>
          <a:stretch>
            <a:fillRect/>
          </a:stretch>
        </p:blipFill>
        <p:spPr>
          <a:xfrm>
            <a:off x="6091238" y="3424238"/>
            <a:ext cx="9525" cy="95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4" name="图片 113"/>
          <p:cNvPicPr/>
          <p:nvPr/>
        </p:nvPicPr>
        <p:blipFill>
          <a:blip r:embed="rId8"/>
          <a:stretch>
            <a:fillRect/>
          </a:stretch>
        </p:blipFill>
        <p:spPr>
          <a:xfrm>
            <a:off x="819150" y="2687320"/>
            <a:ext cx="6032500" cy="3571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5" name="图片 114"/>
          <p:cNvPicPr/>
          <p:nvPr>
            <p:custDataLst>
              <p:tags r:id="rId2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7264400" y="619125"/>
            <a:ext cx="4359275" cy="5810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1796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飞盘挑战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060450" y="1578610"/>
            <a:ext cx="6096000" cy="7556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凭活动参与券参与游戏，在规定线外，每人五次机会，用飞盘击中长寿九宫格，即可获得精美礼品一份。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9" name="图片 1" descr="IMG_25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2075" y="678815"/>
            <a:ext cx="3706495" cy="555688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0" name="组合 9"/>
          <p:cNvGrpSpPr/>
          <p:nvPr/>
        </p:nvGrpSpPr>
        <p:grpSpPr>
          <a:xfrm>
            <a:off x="880745" y="2418080"/>
            <a:ext cx="6062345" cy="4076065"/>
            <a:chOff x="1025" y="3285"/>
            <a:chExt cx="9547" cy="6419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5" y="3285"/>
              <a:ext cx="4732" cy="6310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758" y="3285"/>
              <a:ext cx="4814" cy="641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地产春日活动主形象主KV-07"/>
          <p:cNvPicPr>
            <a:picLocks noChangeAspect="1"/>
          </p:cNvPicPr>
          <p:nvPr/>
        </p:nvPicPr>
        <p:blipFill>
          <a:blip r:embed="rId20"/>
          <a:srcRect/>
          <a:stretch>
            <a:fillRect/>
          </a:stretch>
        </p:blipFill>
        <p:spPr>
          <a:xfrm>
            <a:off x="7270750" y="666750"/>
            <a:ext cx="1179830" cy="1184910"/>
          </a:xfrm>
          <a:prstGeom prst="rect">
            <a:avLst/>
          </a:prstGeom>
        </p:spPr>
      </p:pic>
      <p:pic>
        <p:nvPicPr>
          <p:cNvPr id="19" name="图片 18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/>
          <a:srcRect/>
          <a:stretch>
            <a:fillRect/>
          </a:stretch>
        </p:blipFill>
        <p:spPr>
          <a:xfrm>
            <a:off x="6336665" y="5638800"/>
            <a:ext cx="953135" cy="1450975"/>
          </a:xfrm>
          <a:prstGeom prst="rect">
            <a:avLst/>
          </a:prstGeom>
        </p:spPr>
      </p:pic>
      <p:pic>
        <p:nvPicPr>
          <p:cNvPr id="20" name="图片 19" descr="地产春日活动主形象主KV-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2"/>
          <a:srcRect/>
          <a:stretch>
            <a:fillRect/>
          </a:stretch>
        </p:blipFill>
        <p:spPr>
          <a:xfrm>
            <a:off x="3009900" y="5735955"/>
            <a:ext cx="937260" cy="920115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2" name="图片 21" descr="地产春日活动主形象主KV-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3"/>
          <a:srcRect/>
          <a:stretch>
            <a:fillRect/>
          </a:stretch>
        </p:blipFill>
        <p:spPr>
          <a:xfrm flipH="1">
            <a:off x="4791710" y="3990975"/>
            <a:ext cx="704850" cy="1384935"/>
          </a:xfrm>
          <a:prstGeom prst="rect">
            <a:avLst/>
          </a:prstGeom>
        </p:spPr>
      </p:pic>
      <p:pic>
        <p:nvPicPr>
          <p:cNvPr id="23" name="图片 22" descr="地产春日活动主形象主KV-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4"/>
          <a:srcRect/>
          <a:stretch>
            <a:fillRect/>
          </a:stretch>
        </p:blipFill>
        <p:spPr>
          <a:xfrm flipH="1">
            <a:off x="4580255" y="6025515"/>
            <a:ext cx="522605" cy="102679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25"/>
          <a:srcRect/>
          <a:stretch>
            <a:fillRect/>
          </a:stretch>
        </p:blipFill>
        <p:spPr>
          <a:xfrm>
            <a:off x="1000760" y="2899410"/>
            <a:ext cx="621665" cy="617220"/>
          </a:xfrm>
          <a:prstGeom prst="rect">
            <a:avLst/>
          </a:prstGeom>
        </p:spPr>
      </p:pic>
      <p:pic>
        <p:nvPicPr>
          <p:cNvPr id="8" name="图片 7" descr="春日生活活动主画面-05"/>
          <p:cNvPicPr>
            <a:picLocks noChangeAspect="1"/>
          </p:cNvPicPr>
          <p:nvPr/>
        </p:nvPicPr>
        <p:blipFill>
          <a:blip r:embed="rId26">
            <a:lum bright="-6000" contrast="12000"/>
          </a:blip>
          <a:srcRect/>
          <a:stretch>
            <a:fillRect/>
          </a:stretch>
        </p:blipFill>
        <p:spPr>
          <a:xfrm>
            <a:off x="123825" y="2967990"/>
            <a:ext cx="3243580" cy="3796665"/>
          </a:xfrm>
          <a:prstGeom prst="rect">
            <a:avLst/>
          </a:prstGeom>
        </p:spPr>
      </p:pic>
      <p:sp>
        <p:nvSpPr>
          <p:cNvPr id="30" name="矩形 29"/>
          <p:cNvSpPr/>
          <p:nvPr>
            <p:custDataLst>
              <p:tags r:id="rId7"/>
            </p:custDataLst>
          </p:nvPr>
        </p:nvSpPr>
        <p:spPr>
          <a:xfrm>
            <a:off x="2541270" y="1393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8"/>
            </p:custDataLst>
          </p:nvPr>
        </p:nvSpPr>
        <p:spPr>
          <a:xfrm>
            <a:off x="2668270" y="1520825"/>
            <a:ext cx="6996430" cy="2783205"/>
          </a:xfrm>
          <a:prstGeom prst="rect">
            <a:avLst/>
          </a:prstGeom>
          <a:solidFill>
            <a:srgbClr val="FFFFFF"/>
          </a:solidFill>
          <a:ln w="635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半闭框 31"/>
          <p:cNvSpPr/>
          <p:nvPr>
            <p:custDataLst>
              <p:tags r:id="rId9"/>
            </p:custDataLst>
          </p:nvPr>
        </p:nvSpPr>
        <p:spPr>
          <a:xfrm>
            <a:off x="2904490" y="1759585"/>
            <a:ext cx="531495" cy="531495"/>
          </a:xfrm>
          <a:prstGeom prst="halfFrame">
            <a:avLst/>
          </a:prstGeom>
          <a:solidFill>
            <a:srgbClr val="2169D3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文本框 53"/>
          <p:cNvSpPr txBox="1"/>
          <p:nvPr>
            <p:custDataLst>
              <p:tags r:id="rId10"/>
            </p:custDataLst>
          </p:nvPr>
        </p:nvSpPr>
        <p:spPr>
          <a:xfrm>
            <a:off x="4366260" y="2096770"/>
            <a:ext cx="408368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buClrTx/>
              <a:buSzTx/>
              <a:buFontTx/>
            </a:pPr>
            <a:r>
              <a:rPr lang="zh-CN" altLang="en-US" sz="6600"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活动细则</a:t>
            </a:r>
            <a:endParaRPr lang="zh-CN" altLang="en-US" sz="6600"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55" name="文本框 54"/>
          <p:cNvSpPr txBox="1"/>
          <p:nvPr>
            <p:custDataLst>
              <p:tags r:id="rId11"/>
            </p:custDataLst>
          </p:nvPr>
        </p:nvSpPr>
        <p:spPr>
          <a:xfrm>
            <a:off x="4436110" y="3117850"/>
            <a:ext cx="42176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>
                <a:solidFill>
                  <a:srgbClr val="74B634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Event details</a:t>
            </a:r>
            <a:endParaRPr lang="zh-CN" altLang="en-US">
              <a:solidFill>
                <a:srgbClr val="74B634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sp>
        <p:nvSpPr>
          <p:cNvPr id="56" name="文本框 55"/>
          <p:cNvSpPr txBox="1"/>
          <p:nvPr>
            <p:custDataLst>
              <p:tags r:id="rId12"/>
            </p:custDataLst>
          </p:nvPr>
        </p:nvSpPr>
        <p:spPr>
          <a:xfrm>
            <a:off x="2904490" y="2219325"/>
            <a:ext cx="172593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>
                <a:latin typeface="汉仪立黑简" panose="02010600000101010101" charset="-122"/>
                <a:ea typeface="汉仪立黑简" panose="02010600000101010101" charset="-122"/>
              </a:rPr>
              <a:t>06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2736850" y="666750"/>
            <a:ext cx="1210310" cy="415290"/>
            <a:chOff x="7298" y="7929"/>
            <a:chExt cx="1906" cy="654"/>
          </a:xfrm>
        </p:grpSpPr>
        <p:sp>
          <p:nvSpPr>
            <p:cNvPr id="4" name="燕尾形 3"/>
            <p:cNvSpPr/>
            <p:nvPr>
              <p:custDataLst>
                <p:tags r:id="rId14"/>
              </p:custDataLst>
            </p:nvPr>
          </p:nvSpPr>
          <p:spPr>
            <a:xfrm>
              <a:off x="7298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燕尾形 10"/>
            <p:cNvSpPr/>
            <p:nvPr>
              <p:custDataLst>
                <p:tags r:id="rId15"/>
              </p:custDataLst>
            </p:nvPr>
          </p:nvSpPr>
          <p:spPr>
            <a:xfrm>
              <a:off x="7766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燕尾形 11"/>
            <p:cNvSpPr/>
            <p:nvPr>
              <p:custDataLst>
                <p:tags r:id="rId16"/>
              </p:custDataLst>
            </p:nvPr>
          </p:nvSpPr>
          <p:spPr>
            <a:xfrm>
              <a:off x="8285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燕尾形 14"/>
            <p:cNvSpPr/>
            <p:nvPr>
              <p:custDataLst>
                <p:tags r:id="rId17"/>
              </p:custDataLst>
            </p:nvPr>
          </p:nvSpPr>
          <p:spPr>
            <a:xfrm>
              <a:off x="8804" y="7929"/>
              <a:ext cx="400" cy="655"/>
            </a:xfrm>
            <a:prstGeom prst="chevron">
              <a:avLst/>
            </a:prstGeom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闪电形 24"/>
          <p:cNvSpPr/>
          <p:nvPr>
            <p:custDataLst>
              <p:tags r:id="rId13"/>
            </p:custDataLst>
          </p:nvPr>
        </p:nvSpPr>
        <p:spPr>
          <a:xfrm>
            <a:off x="8865870" y="3583940"/>
            <a:ext cx="798830" cy="798830"/>
          </a:xfrm>
          <a:prstGeom prst="lightningBolt">
            <a:avLst/>
          </a:prstGeom>
          <a:solidFill>
            <a:srgbClr val="00B050"/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288861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摄影摄像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39751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  <a:sym typeface="+mn-ea"/>
              </a:rPr>
              <a:t>Matters needing attention</a:t>
            </a:r>
            <a:endParaRPr lang="zh-CN" altLang="en-US" sz="2000">
              <a:solidFill>
                <a:schemeClr val="tx1">
                  <a:lumMod val="85000"/>
                  <a:lumOff val="15000"/>
                </a:schemeClr>
              </a:solidFill>
              <a:latin typeface="Aa-Roseonly" panose="00020600040101010101" charset="-122"/>
              <a:ea typeface="Aa-Roseonly" panose="00020600040101010101" charset="-122"/>
            </a:endParaRPr>
          </a:p>
        </p:txBody>
      </p:sp>
      <p:pic>
        <p:nvPicPr>
          <p:cNvPr id="9" name="图片 8" descr="妇女节主视觉-04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487420" y="678815"/>
            <a:ext cx="799465" cy="38544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"/>
            </p:custDataLst>
          </p:nvPr>
        </p:nvSpPr>
        <p:spPr>
          <a:xfrm>
            <a:off x="1115060" y="1805305"/>
            <a:ext cx="874395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1600"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现场摄影服务，专业团队摄影师现场跟拍，全程记录活动内容，为活动进行宣传记录</a:t>
            </a:r>
          </a:p>
        </p:txBody>
      </p:sp>
      <p:pic>
        <p:nvPicPr>
          <p:cNvPr id="14" name="图片 13" descr="qj658055366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5655945" y="2423795"/>
            <a:ext cx="5615940" cy="3643630"/>
          </a:xfrm>
          <a:prstGeom prst="rect">
            <a:avLst/>
          </a:prstGeom>
        </p:spPr>
      </p:pic>
      <p:pic>
        <p:nvPicPr>
          <p:cNvPr id="16" name="图片 15" descr="qj912477568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/>
          <a:srcRect/>
          <a:stretch>
            <a:fillRect/>
          </a:stretch>
        </p:blipFill>
        <p:spPr>
          <a:xfrm>
            <a:off x="755015" y="2423160"/>
            <a:ext cx="5366385" cy="364426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1796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执行保障</a:t>
            </a:r>
            <a:endParaRPr lang="zh-CN" altLang="en-US" sz="5000" b="1">
              <a:solidFill>
                <a:srgbClr val="F57528"/>
              </a:solidFill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îş1îḋe"/>
          <p:cNvSpPr/>
          <p:nvPr>
            <p:custDataLst>
              <p:tags r:id="rId2"/>
            </p:custDataLst>
          </p:nvPr>
        </p:nvSpPr>
        <p:spPr>
          <a:xfrm>
            <a:off x="737871" y="2525395"/>
            <a:ext cx="2796540" cy="772160"/>
          </a:xfrm>
          <a:prstGeom prst="rect">
            <a:avLst/>
          </a:prstGeom>
        </p:spPr>
        <p:txBody>
          <a:bodyPr wrap="square" lIns="91440" tIns="45720" rIns="91440" bIns="45720" anchor="ctr" anchorCtr="0"/>
          <a:lstStyle/>
          <a:p>
            <a:pPr algn="l">
              <a:lnSpc>
                <a:spcPct val="120000"/>
              </a:lnSpc>
            </a:pPr>
            <a:r>
              <a:rPr lang="zh-CN" sz="3200" dirty="0">
                <a:solidFill>
                  <a:schemeClr val="tx1"/>
                </a:solidFill>
                <a:latin typeface="方正锐正圆" panose="02010600010101010101" charset="-122"/>
                <a:ea typeface="方正锐正圆" panose="02010600010101010101" charset="-122"/>
              </a:rPr>
              <a:t>图片直播</a:t>
            </a:r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737871" y="3435350"/>
            <a:ext cx="3065780" cy="1031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zh-CN" sz="1355">
                <a:solidFill>
                  <a:schemeClr val="tx1"/>
                </a:solidFill>
                <a:latin typeface="方正锐正圆" panose="02010600010101010101" charset="-122"/>
                <a:ea typeface="方正锐正圆" panose="02010600010101010101" charset="-122"/>
                <a:sym typeface="+mn-ea"/>
              </a:rPr>
              <a:t>采用云相册直播的形式，到场用户扫码即可进入直播间，快速获取带有活动水印的照片快速发布社交圈打卡。</a:t>
            </a: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/>
          <a:srcRect r="4174" b="11152"/>
          <a:stretch>
            <a:fillRect/>
          </a:stretch>
        </p:blipFill>
        <p:spPr>
          <a:xfrm>
            <a:off x="3699510" y="1503680"/>
            <a:ext cx="8039735" cy="47580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1796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</a:rPr>
              <a:t>活动细节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7" name="文本框 56"/>
          <p:cNvSpPr txBox="1"/>
          <p:nvPr>
            <p:custDataLst>
              <p:tags r:id="rId2"/>
            </p:custDataLst>
          </p:nvPr>
        </p:nvSpPr>
        <p:spPr>
          <a:xfrm>
            <a:off x="6426835" y="3161665"/>
            <a:ext cx="6461760" cy="1706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 项目负责人为此活动的现场紧急情况负责人；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 项目总控为活动第二紧急情况负责人；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 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每位工作人员持有打印版活动联系表；</a:t>
            </a:r>
            <a:endParaRPr kumimoji="0" lang="en-US" altLang="zh-CN" sz="14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  <a:sym typeface="+mn-ea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 </a:t>
            </a: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其中包括活动中各个第三方、部门的联系人及方式；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  <a:sym typeface="+mn-ea"/>
              </a:rPr>
              <a:t>及时巡查，快速维修；</a:t>
            </a:r>
          </a:p>
        </p:txBody>
      </p:sp>
      <p:sp>
        <p:nvSpPr>
          <p:cNvPr id="23" name="TextBox 76"/>
          <p:cNvSpPr txBox="1"/>
          <p:nvPr>
            <p:custDataLst>
              <p:tags r:id="rId3"/>
            </p:custDataLst>
          </p:nvPr>
        </p:nvSpPr>
        <p:spPr>
          <a:xfrm>
            <a:off x="6525260" y="1894840"/>
            <a:ext cx="28549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n-cs"/>
                <a:sym typeface="汉仪趣黑W" panose="00020600040101010101" charset="-122"/>
              </a:rPr>
              <a:t>执行细则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n-cs"/>
                <a:sym typeface="汉仪趣黑W" panose="00020600040101010101" charset="-122"/>
              </a:rPr>
              <a:t>紧急联系人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920115" y="1468120"/>
            <a:ext cx="4962525" cy="4888865"/>
            <a:chOff x="3148" y="2316"/>
            <a:chExt cx="6122" cy="6031"/>
          </a:xfrm>
        </p:grpSpPr>
        <p:sp>
          <p:nvSpPr>
            <p:cNvPr id="11" name="菱形 10"/>
            <p:cNvSpPr/>
            <p:nvPr>
              <p:custDataLst>
                <p:tags r:id="rId4"/>
              </p:custDataLst>
            </p:nvPr>
          </p:nvSpPr>
          <p:spPr>
            <a:xfrm>
              <a:off x="4760" y="2316"/>
              <a:ext cx="2898" cy="2898"/>
            </a:xfrm>
            <a:prstGeom prst="diamond">
              <a:avLst/>
            </a:prstGeom>
            <a:blipFill>
              <a:blip r:embed="rId12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n-cs"/>
                <a:sym typeface="汉仪趣黑W" panose="00020600040101010101" charset="-122"/>
              </a:endParaRPr>
            </a:p>
          </p:txBody>
        </p:sp>
        <p:sp>
          <p:nvSpPr>
            <p:cNvPr id="17" name="菱形 16"/>
            <p:cNvSpPr/>
            <p:nvPr>
              <p:custDataLst>
                <p:tags r:id="rId5"/>
              </p:custDataLst>
            </p:nvPr>
          </p:nvSpPr>
          <p:spPr>
            <a:xfrm>
              <a:off x="4760" y="5449"/>
              <a:ext cx="2898" cy="2898"/>
            </a:xfrm>
            <a:prstGeom prst="diamond">
              <a:avLst/>
            </a:prstGeom>
            <a:blipFill>
              <a:blip r:embed="rId1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n-cs"/>
                <a:sym typeface="汉仪趣黑W" panose="00020600040101010101" charset="-122"/>
              </a:endParaRPr>
            </a:p>
          </p:txBody>
        </p:sp>
        <p:sp>
          <p:nvSpPr>
            <p:cNvPr id="18" name="菱形 17"/>
            <p:cNvSpPr/>
            <p:nvPr>
              <p:custDataLst>
                <p:tags r:id="rId6"/>
              </p:custDataLst>
            </p:nvPr>
          </p:nvSpPr>
          <p:spPr>
            <a:xfrm>
              <a:off x="6372" y="3830"/>
              <a:ext cx="2898" cy="2898"/>
            </a:xfrm>
            <a:prstGeom prst="diamond">
              <a:avLst/>
            </a:prstGeom>
            <a:blipFill>
              <a:blip r:embed="rId14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n-cs"/>
                <a:sym typeface="汉仪趣黑W" panose="00020600040101010101" charset="-122"/>
              </a:endParaRPr>
            </a:p>
          </p:txBody>
        </p:sp>
        <p:sp>
          <p:nvSpPr>
            <p:cNvPr id="19" name="菱形 18"/>
            <p:cNvSpPr/>
            <p:nvPr>
              <p:custDataLst>
                <p:tags r:id="rId7"/>
              </p:custDataLst>
            </p:nvPr>
          </p:nvSpPr>
          <p:spPr>
            <a:xfrm>
              <a:off x="3148" y="3830"/>
              <a:ext cx="2898" cy="2898"/>
            </a:xfrm>
            <a:prstGeom prst="diamond">
              <a:avLst/>
            </a:prstGeom>
            <a:blipFill>
              <a:blip r:embed="rId15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方正大标宋简体" panose="03000509000000000000" charset="-122"/>
                <a:ea typeface="方正大标宋简体" panose="03000509000000000000" charset="-122"/>
                <a:cs typeface="+mn-cs"/>
                <a:sym typeface="汉仪趣黑W" panose="00020600040101010101" charset="-122"/>
              </a:endParaRPr>
            </a:p>
          </p:txBody>
        </p:sp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230222汝城天使小镇-长图-0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25400" y="678815"/>
            <a:ext cx="3923030" cy="9575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060450" y="450215"/>
            <a:ext cx="5179695" cy="8604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5000" b="1">
                <a:solidFill>
                  <a:srgbClr val="F57528"/>
                </a:solidFill>
                <a:latin typeface="方正隶变简体" panose="02010601030101010101" charset="-122"/>
                <a:ea typeface="方正隶变简体" panose="02010601030101010101" charset="-122"/>
                <a:sym typeface="+mn-ea"/>
              </a:rPr>
              <a:t>秩序维持预案</a:t>
            </a:r>
            <a:endParaRPr lang="zh-CN" altLang="en-US" sz="5000" b="1">
              <a:solidFill>
                <a:srgbClr val="F57528"/>
              </a:solidFill>
              <a:latin typeface="方正隶变简体" panose="02010601030101010101" charset="-122"/>
              <a:ea typeface="方正隶变简体" panose="0201060103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14755" y="1104900"/>
            <a:ext cx="284607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>
                <a:solidFill>
                  <a:schemeClr val="tx1">
                    <a:lumMod val="85000"/>
                    <a:lumOff val="15000"/>
                  </a:schemeClr>
                </a:solidFill>
                <a:latin typeface="Aa-Roseonly" panose="00020600040101010101" charset="-122"/>
                <a:ea typeface="Aa-Roseonly" panose="00020600040101010101" charset="-122"/>
              </a:rPr>
              <a:t>activity process</a:t>
            </a:r>
          </a:p>
        </p:txBody>
      </p:sp>
      <p:pic>
        <p:nvPicPr>
          <p:cNvPr id="7" name="图片 6"/>
          <p:cNvPicPr/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-142240" y="0"/>
            <a:ext cx="1494790" cy="149479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4" name="object 6"/>
          <p:cNvSpPr txBox="1"/>
          <p:nvPr>
            <p:custDataLst>
              <p:tags r:id="rId2"/>
            </p:custDataLst>
          </p:nvPr>
        </p:nvSpPr>
        <p:spPr>
          <a:xfrm>
            <a:off x="693420" y="1910082"/>
            <a:ext cx="10998200" cy="38938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0" marR="104140" indent="-34290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1021715" algn="l"/>
              </a:tabLst>
            </a:pP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活动现场所有顾客须有次序互动，安排工作人员现场督导，避免现场拥挤；</a:t>
            </a:r>
            <a:endParaRPr lang="en-US" altLang="zh-CN" sz="1400" dirty="0">
              <a:solidFill>
                <a:schemeClr val="tx1"/>
              </a:solidFill>
              <a:latin typeface="方正大标宋简体" panose="03000509000000000000" charset="-122"/>
              <a:ea typeface="方正大标宋简体" panose="03000509000000000000" charset="-122"/>
              <a:cs typeface="方正大标宋简体" panose="03000509000000000000" charset="-122"/>
            </a:endParaRPr>
          </a:p>
          <a:p>
            <a:pPr marL="342900" marR="104140" indent="-34290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1021715" algn="l"/>
              </a:tabLst>
            </a:pP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活动前对活动场地内所有供电线路、灯光照明线路和音响设备进行彻底检查，避免电器设备存在漏电的隐患；并在活动期间安排专人进行巡视，保证活动期间的正常使用</a:t>
            </a:r>
            <a:r>
              <a:rPr lang="en-US" altLang="zh-CN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;</a:t>
            </a:r>
          </a:p>
          <a:p>
            <a:pPr marL="342900" marR="104140" indent="-34290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1021715" algn="l"/>
              </a:tabLst>
            </a:pP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活动前，要配备应急药品和相关物品，轻者就地处置，及时将伤者或病者送医院救治，伤情严重时应立即拨打急救电话（</a:t>
            </a:r>
            <a:r>
              <a:rPr lang="en-US" altLang="zh-CN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120</a:t>
            </a: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）求救，重病者送医院</a:t>
            </a:r>
            <a:r>
              <a:rPr lang="en-US" altLang="zh-CN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;</a:t>
            </a:r>
          </a:p>
          <a:p>
            <a:pPr marL="342900" marR="104140" indent="-34290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1021715" algn="l"/>
              </a:tabLst>
            </a:pP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舞台表演开始时，严禁现场非工作人员靠近设备电源及舞台后方，现场将采用一米线将活动区域及工作区域进行严格划分，同时安排巡场工作人员在演 艺环节进行实时检查及人群活动引导，避免发生意外。</a:t>
            </a:r>
          </a:p>
          <a:p>
            <a:pPr marL="342900" marR="104140" indent="-34290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1021715" algn="l"/>
              </a:tabLst>
            </a:pP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活动期间，要禁止外来人员进入工作区域，若有滋事者，现场工作人员有权驱赶，并拨打</a:t>
            </a:r>
            <a:r>
              <a:rPr lang="en-US" altLang="zh-CN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110</a:t>
            </a: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报警。活动途中有打架斗殴或其他争吵时现场工作人员应 立即制止，必要时拨打</a:t>
            </a:r>
            <a:r>
              <a:rPr lang="en-US" altLang="zh-CN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110</a:t>
            </a: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报警请求帮助</a:t>
            </a:r>
            <a:r>
              <a:rPr lang="en-US" altLang="zh-CN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;</a:t>
            </a:r>
          </a:p>
          <a:p>
            <a:pPr marL="342900" marR="104140" indent="-342900">
              <a:lnSpc>
                <a:spcPct val="150000"/>
              </a:lnSpc>
              <a:spcBef>
                <a:spcPts val="5"/>
              </a:spcBef>
              <a:buFont typeface="+mj-lt"/>
              <a:buAutoNum type="arabicPeriod"/>
              <a:tabLst>
                <a:tab pos="1021715" algn="l"/>
              </a:tabLst>
            </a:pP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发生火灾时，立即切断电源，停止一切运转设备；并开启所有通道，保证现场四周疏散通道的流畅，组织人员有次序的从安全通道疏散，并及时向相关 负责人汇报；现场负责人立即组织人员利用现有的消防设备进行灭火，控制火源继续蔓延。同时，根据火势情况拨打火警电话（</a:t>
            </a:r>
            <a:r>
              <a:rPr lang="en-US" altLang="zh-CN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119</a:t>
            </a:r>
            <a:r>
              <a:rPr lang="zh-CN" altLang="en-US" sz="1400" dirty="0">
                <a:solidFill>
                  <a:schemeClr val="tx1"/>
                </a:solidFill>
                <a:latin typeface="方正大标宋简体" panose="03000509000000000000" charset="-122"/>
                <a:ea typeface="方正大标宋简体" panose="03000509000000000000" charset="-122"/>
                <a:cs typeface="方正大标宋简体" panose="03000509000000000000" charset="-122"/>
              </a:rPr>
              <a:t>），报告着火地点火 势情况。并进行现场警戒，等消防人员进行扑救。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地产春日活动主形象主KV-07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7270750" y="666750"/>
            <a:ext cx="1179830" cy="1184910"/>
          </a:xfrm>
          <a:prstGeom prst="rect">
            <a:avLst/>
          </a:prstGeom>
        </p:spPr>
      </p:pic>
      <p:pic>
        <p:nvPicPr>
          <p:cNvPr id="19" name="图片 18" descr="地产春日活动主形象主KV-0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6336665" y="5638800"/>
            <a:ext cx="953135" cy="1450975"/>
          </a:xfrm>
          <a:prstGeom prst="rect">
            <a:avLst/>
          </a:prstGeom>
        </p:spPr>
      </p:pic>
      <p:pic>
        <p:nvPicPr>
          <p:cNvPr id="20" name="图片 19" descr="地产春日活动主形象主KV-0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/>
          <a:srcRect/>
          <a:stretch>
            <a:fillRect/>
          </a:stretch>
        </p:blipFill>
        <p:spPr>
          <a:xfrm>
            <a:off x="3009900" y="5735955"/>
            <a:ext cx="937260" cy="920115"/>
          </a:xfrm>
          <a:prstGeom prst="rect">
            <a:avLst/>
          </a:prstGeom>
        </p:spPr>
      </p:pic>
      <p:pic>
        <p:nvPicPr>
          <p:cNvPr id="21" name="图片 20" descr="地产春日活动主形象主KV-0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2185670" y="3192780"/>
            <a:ext cx="704850" cy="1384935"/>
          </a:xfrm>
          <a:prstGeom prst="rect">
            <a:avLst/>
          </a:prstGeom>
        </p:spPr>
      </p:pic>
      <p:pic>
        <p:nvPicPr>
          <p:cNvPr id="22" name="图片 21" descr="地产春日活动主形象主KV-0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 flipH="1">
            <a:off x="4791710" y="3990975"/>
            <a:ext cx="704850" cy="1384935"/>
          </a:xfrm>
          <a:prstGeom prst="rect">
            <a:avLst/>
          </a:prstGeom>
        </p:spPr>
      </p:pic>
      <p:pic>
        <p:nvPicPr>
          <p:cNvPr id="23" name="图片 22" descr="地产春日活动主形象主KV-0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3"/>
          <a:srcRect/>
          <a:stretch>
            <a:fillRect/>
          </a:stretch>
        </p:blipFill>
        <p:spPr>
          <a:xfrm flipH="1">
            <a:off x="4580255" y="6025515"/>
            <a:ext cx="522605" cy="1026795"/>
          </a:xfrm>
          <a:prstGeom prst="rect">
            <a:avLst/>
          </a:prstGeom>
        </p:spPr>
      </p:pic>
      <p:pic>
        <p:nvPicPr>
          <p:cNvPr id="24" name="图片 23" descr="jjj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000760" y="2899410"/>
            <a:ext cx="621665" cy="61722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950335" y="2313305"/>
            <a:ext cx="4236720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kern="700" spc="-100" dirty="0">
                <a:latin typeface="方正隶变简体" panose="02010601030101010101" charset="-122"/>
                <a:ea typeface="方正隶变简体" panose="02010601030101010101" charset="-122"/>
                <a:sym typeface="思源宋体 CN" panose="02020400000000000000" pitchFamily="18" charset="-122"/>
              </a:rPr>
              <a:t>谢谢观看</a:t>
            </a:r>
          </a:p>
        </p:txBody>
      </p:sp>
      <p:sp>
        <p:nvSpPr>
          <p:cNvPr id="71" name="文本框 70"/>
          <p:cNvSpPr txBox="1"/>
          <p:nvPr>
            <p:custDataLst>
              <p:tags r:id="rId7"/>
            </p:custDataLst>
          </p:nvPr>
        </p:nvSpPr>
        <p:spPr>
          <a:xfrm>
            <a:off x="2114550" y="755650"/>
            <a:ext cx="5175250" cy="120205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lstStyle/>
          <a:p>
            <a:pPr algn="dist">
              <a:lnSpc>
                <a:spcPct val="90000"/>
              </a:lnSpc>
              <a:buClrTx/>
              <a:buSzTx/>
              <a:buFontTx/>
            </a:pPr>
            <a:r>
              <a:rPr lang="en-US" altLang="zh-CN" sz="8800">
                <a:latin typeface="方正隶变简体" panose="02010601030101010101" charset="-122"/>
                <a:ea typeface="方正隶变简体" panose="02010601030101010101" charset="-122"/>
                <a:cs typeface="思源黑体 CN Bold" panose="020B0800000000000000" charset="-122"/>
                <a:sym typeface="微软雅黑" panose="020B0503020204020204" charset="-122"/>
              </a:rPr>
              <a:t>THANKS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048000" y="351472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>
                <a:latin typeface="方正隶变简体" panose="02010601030101010101" charset="-122"/>
                <a:ea typeface="方正隶变简体" panose="02010601030101010101" charset="-122"/>
                <a:cs typeface="仿宋" panose="02010609060101010101" charset="-122"/>
                <a:sym typeface="+mn-ea"/>
              </a:rPr>
              <a:t>中式青年养生局活动策划方案</a:t>
            </a: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0085c7f-4aca-43fc-8541-443049d7393c"/>
  <p:tag name="COMMONDATA" val="eyJoZGlkIjoiYTc5YTg5NTA3YjY1NWU4YzllY2IxZjhiNDBmZjc3ZmE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2019"/>
  <p:tag name="KSO_WM_UNIT_TYPE" val="a"/>
  <p:tag name="KSO_WM_UNIT_INDEX" val="1"/>
  <p:tag name="KSO_WM_UNIT_ID" val="diagram20182019_2*a*1"/>
  <p:tag name="KSO_WM_UNIT_LAYERLEVEL" val="1"/>
  <p:tag name="KSO_WM_UNIT_VALUE" val="16"/>
  <p:tag name="KSO_WM_UNIT_ISCONTENTSTITLE" val="0"/>
  <p:tag name="KSO_WM_UNIT_HIGHLIGHT" val="0"/>
  <p:tag name="KSO_WM_UNIT_COMPATIBLE" val="0"/>
  <p:tag name="KSO_WM_UNIT_CLEAR" val="0"/>
  <p:tag name="KSO_WM_BEAUTIFY_FLAG" val=""/>
  <p:tag name="KSO_WM_TAG_VERSION" val="1.0"/>
  <p:tag name="KSO_WM_UNIT_PRESET_TEXT" val="请在这里输入您的标题内容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diagram"/>
  <p:tag name="KSO_WM_TEMPLATE_INDEX" val="20182019"/>
  <p:tag name="KSO_WM_UNIT_TYPE" val="a"/>
  <p:tag name="KSO_WM_UNIT_INDEX" val="1"/>
  <p:tag name="KSO_WM_UNIT_ID" val="diagram20182019_2*a*1"/>
  <p:tag name="KSO_WM_UNIT_LAYERLEVEL" val="1"/>
  <p:tag name="KSO_WM_UNIT_VALUE" val="16"/>
  <p:tag name="KSO_WM_UNIT_ISCONTENTSTITLE" val="0"/>
  <p:tag name="KSO_WM_UNIT_HIGHLIGHT" val="0"/>
  <p:tag name="KSO_WM_UNIT_COMPATIBLE" val="0"/>
  <p:tag name="KSO_WM_UNIT_CLEAR" val="0"/>
  <p:tag name="KSO_WM_BEAUTIFY_FLAG" val=""/>
  <p:tag name="KSO_WM_TAG_VERSION" val="1.0"/>
  <p:tag name="KSO_WM_UNIT_PRESET_TEXT" val="请在这里输入您的标题内容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/>
            </a:gs>
            <a:gs pos="100000">
              <a:schemeClr val="phClr">
                <a:lumMod val="85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1832</Words>
  <Application>Microsoft Office PowerPoint</Application>
  <PresentationFormat>宽屏</PresentationFormat>
  <Paragraphs>219</Paragraphs>
  <Slides>50</Slides>
  <Notes>34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2" baseType="lpstr">
      <vt:lpstr>Aa-Roseonly</vt:lpstr>
      <vt:lpstr>方正大标宋简体</vt:lpstr>
      <vt:lpstr>方正隶变简体</vt:lpstr>
      <vt:lpstr>方正锐正圆</vt:lpstr>
      <vt:lpstr>仿宋</vt:lpstr>
      <vt:lpstr>汉仪立黑简</vt:lpstr>
      <vt:lpstr>锐字锐线怒放大黑简1.0</vt:lpstr>
      <vt:lpstr>思源黑体 CN Heavy</vt:lpstr>
      <vt:lpstr>Arial</vt:lpstr>
      <vt:lpstr>Calibri</vt:lpstr>
      <vt:lpstr>Wingdings</vt:lpstr>
      <vt:lpstr>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2024-08-23T05:29:36Z</dcterms:created>
  <dcterms:modified xsi:type="dcterms:W3CDTF">2024-08-23T05:29:57Z</dcterms:modified>
</cp:coreProperties>
</file>