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8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66" y="4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1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7E3B-BE39-41A0-A805-0D582595D4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AA623-F0C8-4C78-A808-4D5C90F3641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7E3B-BE39-41A0-A805-0D582595D4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AA623-F0C8-4C78-A808-4D5C90F3641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7E3B-BE39-41A0-A805-0D582595D4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AA623-F0C8-4C78-A808-4D5C90F3641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7E3B-BE39-41A0-A805-0D582595D4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AA623-F0C8-4C78-A808-4D5C90F3641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7E3B-BE39-41A0-A805-0D582595D4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AA623-F0C8-4C78-A808-4D5C90F3641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7E3B-BE39-41A0-A805-0D582595D4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AA623-F0C8-4C78-A808-4D5C90F3641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7E3B-BE39-41A0-A805-0D582595D4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AA623-F0C8-4C78-A808-4D5C90F3641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7E3B-BE39-41A0-A805-0D582595D4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AA623-F0C8-4C78-A808-4D5C90F3641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7E3B-BE39-41A0-A805-0D582595D4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AA623-F0C8-4C78-A808-4D5C90F3641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7E3B-BE39-41A0-A805-0D582595D4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AA623-F0C8-4C78-A808-4D5C90F3641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7E3B-BE39-41A0-A805-0D582595D4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AA623-F0C8-4C78-A808-4D5C90F3641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27E3B-BE39-41A0-A805-0D582595D4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AA623-F0C8-4C78-A808-4D5C90F3641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119810" y="970722"/>
          <a:ext cx="9952379" cy="49165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8531"/>
                <a:gridCol w="1918531"/>
                <a:gridCol w="899311"/>
                <a:gridCol w="1378944"/>
                <a:gridCol w="1918531"/>
                <a:gridCol w="1918531"/>
              </a:tblGrid>
              <a:tr h="47675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</a:t>
                      </a:r>
                      <a:r>
                        <a:rPr lang="zh-CN" altLang="en-US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基础信息</a:t>
                      </a:r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</a:t>
                      </a:r>
                      <a:r>
                        <a:rPr lang="zh-CN" altLang="en-US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岗位目标</a:t>
                      </a:r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</a:t>
                      </a:r>
                      <a:r>
                        <a:rPr lang="zh-CN" altLang="en-US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职业规划</a:t>
                      </a:r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5.</a:t>
                      </a:r>
                      <a:r>
                        <a:rPr lang="zh-CN" altLang="en-US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选拔标准</a:t>
                      </a:r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7.</a:t>
                      </a:r>
                      <a:r>
                        <a:rPr lang="zh-CN" altLang="en-US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项目规划</a:t>
                      </a:r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119189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 h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8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8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76757"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</a:t>
                      </a:r>
                      <a:r>
                        <a:rPr lang="zh-CN" altLang="en-US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高薪赛道</a:t>
                      </a:r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 gridSpan="2">
                  <a:tcPr/>
                </a:tc>
                <a:tc vMerge="1" h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6.</a:t>
                      </a:r>
                      <a:r>
                        <a:rPr lang="zh-CN" altLang="en-US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分数自评</a:t>
                      </a:r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cPr/>
                </a:tc>
              </a:tr>
              <a:tr h="1504764"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 gridSpan="2">
                  <a:tcPr/>
                </a:tc>
                <a:tc vMerge="1" h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cPr/>
                </a:tc>
              </a:tr>
              <a:tr h="476757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altLang="zh-CN" sz="1800" b="1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8</a:t>
                      </a:r>
                      <a:r>
                        <a:rPr lang="en-US" altLang="zh-CN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.</a:t>
                      </a:r>
                      <a:r>
                        <a:rPr lang="zh-CN" altLang="en-US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简历准备</a:t>
                      </a:r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altLang="zh-CN" sz="1800" b="1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9</a:t>
                      </a:r>
                      <a:r>
                        <a:rPr lang="en-US" altLang="zh-CN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.</a:t>
                      </a:r>
                      <a:r>
                        <a:rPr lang="zh-CN" altLang="en-US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时间线</a:t>
                      </a:r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789628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3251200" y="229235"/>
            <a:ext cx="59391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2800" b="1"/>
              <a:t>专属你的求职画布，一起拿高薪</a:t>
            </a:r>
            <a:r>
              <a:rPr lang="en-US" altLang="zh-CN" sz="2800" b="1"/>
              <a:t>offer</a:t>
            </a:r>
            <a:endParaRPr lang="en-US" altLang="zh-CN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COMMONDATA" val="eyJoZGlkIjoiMzhjMGRlZjUxYzk1MDA0ZTMwMTBlZmEyMTI1NDc1ZWM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</Words>
  <Application>WPS 演示</Application>
  <PresentationFormat>宽屏</PresentationFormat>
  <Paragraphs>74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微软雅黑</vt:lpstr>
      <vt:lpstr>Arial Unicode MS</vt:lpstr>
      <vt:lpstr>等线 Light</vt:lpstr>
      <vt:lpstr>等线</vt:lpstr>
      <vt:lpstr>Calibri</vt:lpstr>
      <vt:lpstr>Office 主题​​</vt:lpstr>
      <vt:lpstr>PowerPoint 演示文稿</vt:lpstr>
    </vt:vector>
  </TitlesOfParts>
  <Company>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咦~</cp:lastModifiedBy>
  <cp:revision>2</cp:revision>
  <dcterms:created xsi:type="dcterms:W3CDTF">2022-06-09T03:58:00Z</dcterms:created>
  <dcterms:modified xsi:type="dcterms:W3CDTF">2022-06-10T11:04:01Z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08122BDD244841D2913E53FF1B4E6F46</vt:lpwstr>
  </property>
  <property fmtid="{D5CDD505-2E9C-101B-9397-08002B2CF9AE}" pid="3" name="KSOProductBuildVer">
    <vt:lpwstr>2052-11.1.0.11744</vt:lpwstr>
  </property>
</Properties>
</file>