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3"/>
    <p:sldId id="258" r:id="rId4"/>
    <p:sldId id="259" r:id="rId5"/>
    <p:sldId id="263" r:id="rId6"/>
    <p:sldId id="265" r:id="rId7"/>
    <p:sldId id="262" r:id="rId8"/>
    <p:sldId id="264" r:id="rId9"/>
    <p:sldId id="266" r:id="rId10"/>
    <p:sldId id="261" r:id="rId11"/>
    <p:sldId id="267" r:id="rId12"/>
    <p:sldId id="268" r:id="rId13"/>
    <p:sldId id="260" r:id="rId14"/>
    <p:sldId id="269" r:id="rId15"/>
    <p:sldId id="257" r:id="rId16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C7C8"/>
    <a:srgbClr val="D9E7F3"/>
    <a:srgbClr val="DCDBE0"/>
    <a:srgbClr val="E8B6AF"/>
    <a:srgbClr val="F7DBD8"/>
    <a:srgbClr val="F8F6F9"/>
    <a:srgbClr val="8A96AE"/>
    <a:srgbClr val="C2C8D8"/>
    <a:srgbClr val="BFDC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2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宋体" panose="02010600030101010101" pitchFamily="2" charset="-122"/>
              </a:rPr>
            </a:fld>
            <a:endParaRPr lang="zh-CN" altLang="en-US">
              <a:latin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宋体" panose="02010600030101010101" pitchFamily="2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4327-D1EA-4D94-9A1B-01D038F537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50A6-D2EA-4F68-8B6F-190388AF4D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4327-D1EA-4D94-9A1B-01D038F537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50A6-D2EA-4F68-8B6F-190388AF4D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</a:defRPr>
            </a:lvl1pPr>
          </a:lstStyle>
          <a:p>
            <a:fld id="{16A64327-D1EA-4D94-9A1B-01D038F537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宋体" panose="02010600030101010101" pitchFamily="2" charset="-122"/>
              </a:defRPr>
            </a:lvl1pPr>
          </a:lstStyle>
          <a:p>
            <a:fld id="{4DDD50A6-D2EA-4F68-8B6F-190388AF4D4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宋体" panose="02010600030101010101" pitchFamily="2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宋体" panose="02010600030101010101" pitchFamily="2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宋体" panose="02010600030101010101" pitchFamily="2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宋体" panose="02010600030101010101" pitchFamily="2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宋体" panose="02010600030101010101" pitchFamily="2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宋体" panose="02010600030101010101" pitchFamily="2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直接连接符 40"/>
          <p:cNvCxnSpPr/>
          <p:nvPr/>
        </p:nvCxnSpPr>
        <p:spPr>
          <a:xfrm flipH="1">
            <a:off x="8637256" y="3321698"/>
            <a:ext cx="3536302" cy="3536302"/>
          </a:xfrm>
          <a:prstGeom prst="line">
            <a:avLst/>
          </a:prstGeom>
          <a:ln>
            <a:solidFill>
              <a:srgbClr val="E8B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等腰三角形 32"/>
          <p:cNvSpPr/>
          <p:nvPr/>
        </p:nvSpPr>
        <p:spPr>
          <a:xfrm flipV="1">
            <a:off x="1807877" y="0"/>
            <a:ext cx="3746096" cy="1814807"/>
          </a:xfrm>
          <a:prstGeom prst="triangle">
            <a:avLst/>
          </a:prstGeom>
          <a:solidFill>
            <a:srgbClr val="F8F6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0" y="0"/>
            <a:ext cx="3041780" cy="3032449"/>
          </a:xfrm>
          <a:custGeom>
            <a:avLst/>
            <a:gdLst>
              <a:gd name="connsiteX0" fmla="*/ 0 w 2761861"/>
              <a:gd name="connsiteY0" fmla="*/ 0 h 2640563"/>
              <a:gd name="connsiteX1" fmla="*/ 2761861 w 2761861"/>
              <a:gd name="connsiteY1" fmla="*/ 0 h 2640563"/>
              <a:gd name="connsiteX2" fmla="*/ 2761861 w 2761861"/>
              <a:gd name="connsiteY2" fmla="*/ 2640563 h 2640563"/>
              <a:gd name="connsiteX3" fmla="*/ 0 w 2761861"/>
              <a:gd name="connsiteY3" fmla="*/ 2640563 h 2640563"/>
              <a:gd name="connsiteX4" fmla="*/ 0 w 2761861"/>
              <a:gd name="connsiteY4" fmla="*/ 0 h 2640563"/>
              <a:gd name="connsiteX0-1" fmla="*/ 0 w 2761861"/>
              <a:gd name="connsiteY0-2" fmla="*/ 0 h 2640563"/>
              <a:gd name="connsiteX1-3" fmla="*/ 2761861 w 2761861"/>
              <a:gd name="connsiteY1-4" fmla="*/ 0 h 2640563"/>
              <a:gd name="connsiteX2-5" fmla="*/ 0 w 2761861"/>
              <a:gd name="connsiteY2-6" fmla="*/ 2640563 h 2640563"/>
              <a:gd name="connsiteX3-7" fmla="*/ 0 w 2761861"/>
              <a:gd name="connsiteY3-8" fmla="*/ 0 h 26405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61861" h="2640563">
                <a:moveTo>
                  <a:pt x="0" y="0"/>
                </a:moveTo>
                <a:lnTo>
                  <a:pt x="2761861" y="0"/>
                </a:lnTo>
                <a:lnTo>
                  <a:pt x="0" y="2640563"/>
                </a:lnTo>
                <a:lnTo>
                  <a:pt x="0" y="0"/>
                </a:lnTo>
                <a:close/>
              </a:path>
            </a:pathLst>
          </a:custGeom>
          <a:solidFill>
            <a:srgbClr val="F7D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 rot="5400000">
            <a:off x="-1171101" y="2001524"/>
            <a:ext cx="4730836" cy="2369978"/>
          </a:xfrm>
          <a:prstGeom prst="triangl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菱形 31"/>
          <p:cNvSpPr/>
          <p:nvPr/>
        </p:nvSpPr>
        <p:spPr>
          <a:xfrm>
            <a:off x="1240971" y="741893"/>
            <a:ext cx="2379306" cy="2323323"/>
          </a:xfrm>
          <a:prstGeom prst="diamond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8985380" y="3635583"/>
            <a:ext cx="3206621" cy="3222417"/>
          </a:xfrm>
          <a:custGeom>
            <a:avLst/>
            <a:gdLst>
              <a:gd name="connsiteX0" fmla="*/ 0 w 2525486"/>
              <a:gd name="connsiteY0" fmla="*/ 0 h 2537927"/>
              <a:gd name="connsiteX1" fmla="*/ 2525486 w 2525486"/>
              <a:gd name="connsiteY1" fmla="*/ 0 h 2537927"/>
              <a:gd name="connsiteX2" fmla="*/ 2525486 w 2525486"/>
              <a:gd name="connsiteY2" fmla="*/ 2537927 h 2537927"/>
              <a:gd name="connsiteX3" fmla="*/ 0 w 2525486"/>
              <a:gd name="connsiteY3" fmla="*/ 2537927 h 2537927"/>
              <a:gd name="connsiteX4" fmla="*/ 0 w 2525486"/>
              <a:gd name="connsiteY4" fmla="*/ 0 h 2537927"/>
              <a:gd name="connsiteX0-1" fmla="*/ 0 w 2525486"/>
              <a:gd name="connsiteY0-2" fmla="*/ 2537927 h 2537927"/>
              <a:gd name="connsiteX1-3" fmla="*/ 2525486 w 2525486"/>
              <a:gd name="connsiteY1-4" fmla="*/ 0 h 2537927"/>
              <a:gd name="connsiteX2-5" fmla="*/ 2525486 w 2525486"/>
              <a:gd name="connsiteY2-6" fmla="*/ 2537927 h 2537927"/>
              <a:gd name="connsiteX3-7" fmla="*/ 0 w 2525486"/>
              <a:gd name="connsiteY3-8" fmla="*/ 2537927 h 253792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525486" h="2537927">
                <a:moveTo>
                  <a:pt x="0" y="2537927"/>
                </a:moveTo>
                <a:lnTo>
                  <a:pt x="2525486" y="0"/>
                </a:lnTo>
                <a:lnTo>
                  <a:pt x="2525486" y="2537927"/>
                </a:lnTo>
                <a:lnTo>
                  <a:pt x="0" y="2537927"/>
                </a:lnTo>
                <a:close/>
              </a:path>
            </a:pathLst>
          </a:cu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菱形 38"/>
          <p:cNvSpPr/>
          <p:nvPr/>
        </p:nvSpPr>
        <p:spPr>
          <a:xfrm>
            <a:off x="10405407" y="3841632"/>
            <a:ext cx="1278294" cy="1248217"/>
          </a:xfrm>
          <a:prstGeom prst="diamond">
            <a:avLst/>
          </a:prstGeom>
          <a:solidFill>
            <a:srgbClr val="D9E7F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4014927" y="2128692"/>
            <a:ext cx="5623655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个人介绍</a:t>
            </a:r>
            <a:r>
              <a:rPr lang="en-US" altLang="zh-CN" sz="7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PPT</a:t>
            </a:r>
            <a:endParaRPr lang="zh-CN" altLang="en-US" sz="75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984801" y="3584032"/>
            <a:ext cx="6793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Wherever you go, no matter what the weather, always bring your own sunshine.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3394232" y="4632804"/>
            <a:ext cx="1502229" cy="326571"/>
          </a:xfrm>
          <a:prstGeom prst="roundRect">
            <a:avLst>
              <a:gd name="adj" fmla="val 50000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圆角矩形 49"/>
          <p:cNvSpPr/>
          <p:nvPr/>
        </p:nvSpPr>
        <p:spPr>
          <a:xfrm>
            <a:off x="5414753" y="4632804"/>
            <a:ext cx="1502229" cy="326571"/>
          </a:xfrm>
          <a:prstGeom prst="roundRect">
            <a:avLst>
              <a:gd name="adj" fmla="val 50000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3484599" y="4651598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汇报人：</a:t>
            </a: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583294" y="4642200"/>
            <a:ext cx="1156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日期：</a:t>
            </a: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20XX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640425" y="739432"/>
            <a:ext cx="2911151" cy="230833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388114" y="50860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77078" y="1716831"/>
            <a:ext cx="2715208" cy="4348065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586205" y="2188026"/>
            <a:ext cx="4739950" cy="340567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243315" y="262664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24283" y="3230082"/>
            <a:ext cx="405383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请在此处输入文本信息，内容简洁明了，清晰易懂，字体大小可调节。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1" name="Group 33"/>
          <p:cNvGrpSpPr/>
          <p:nvPr/>
        </p:nvGrpSpPr>
        <p:grpSpPr>
          <a:xfrm>
            <a:off x="6978356" y="2288433"/>
            <a:ext cx="425750" cy="407493"/>
            <a:chOff x="852488" y="809625"/>
            <a:chExt cx="814387" cy="779463"/>
          </a:xfrm>
          <a:solidFill>
            <a:srgbClr val="F1C7C8"/>
          </a:solidFill>
        </p:grpSpPr>
        <p:sp>
          <p:nvSpPr>
            <p:cNvPr id="28" name="Freeform 6"/>
            <p:cNvSpPr/>
            <p:nvPr/>
          </p:nvSpPr>
          <p:spPr bwMode="auto">
            <a:xfrm>
              <a:off x="998538" y="809625"/>
              <a:ext cx="368300" cy="149225"/>
            </a:xfrm>
            <a:custGeom>
              <a:avLst/>
              <a:gdLst>
                <a:gd name="T0" fmla="*/ 1373 w 1626"/>
                <a:gd name="T1" fmla="*/ 0 h 655"/>
                <a:gd name="T2" fmla="*/ 1404 w 1626"/>
                <a:gd name="T3" fmla="*/ 3 h 655"/>
                <a:gd name="T4" fmla="*/ 1434 w 1626"/>
                <a:gd name="T5" fmla="*/ 11 h 655"/>
                <a:gd name="T6" fmla="*/ 1463 w 1626"/>
                <a:gd name="T7" fmla="*/ 23 h 655"/>
                <a:gd name="T8" fmla="*/ 1489 w 1626"/>
                <a:gd name="T9" fmla="*/ 39 h 655"/>
                <a:gd name="T10" fmla="*/ 1513 w 1626"/>
                <a:gd name="T11" fmla="*/ 60 h 655"/>
                <a:gd name="T12" fmla="*/ 1533 w 1626"/>
                <a:gd name="T13" fmla="*/ 85 h 655"/>
                <a:gd name="T14" fmla="*/ 1550 w 1626"/>
                <a:gd name="T15" fmla="*/ 112 h 655"/>
                <a:gd name="T16" fmla="*/ 1626 w 1626"/>
                <a:gd name="T17" fmla="*/ 265 h 655"/>
                <a:gd name="T18" fmla="*/ 196 w 1626"/>
                <a:gd name="T19" fmla="*/ 655 h 655"/>
                <a:gd name="T20" fmla="*/ 0 w 1626"/>
                <a:gd name="T21" fmla="*/ 655 h 655"/>
                <a:gd name="T22" fmla="*/ 1280 w 1626"/>
                <a:gd name="T23" fmla="*/ 22 h 655"/>
                <a:gd name="T24" fmla="*/ 1310 w 1626"/>
                <a:gd name="T25" fmla="*/ 10 h 655"/>
                <a:gd name="T26" fmla="*/ 1342 w 1626"/>
                <a:gd name="T27" fmla="*/ 2 h 655"/>
                <a:gd name="T28" fmla="*/ 1373 w 1626"/>
                <a:gd name="T29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26" h="655">
                  <a:moveTo>
                    <a:pt x="1373" y="0"/>
                  </a:moveTo>
                  <a:lnTo>
                    <a:pt x="1404" y="3"/>
                  </a:lnTo>
                  <a:lnTo>
                    <a:pt x="1434" y="11"/>
                  </a:lnTo>
                  <a:lnTo>
                    <a:pt x="1463" y="23"/>
                  </a:lnTo>
                  <a:lnTo>
                    <a:pt x="1489" y="39"/>
                  </a:lnTo>
                  <a:lnTo>
                    <a:pt x="1513" y="60"/>
                  </a:lnTo>
                  <a:lnTo>
                    <a:pt x="1533" y="85"/>
                  </a:lnTo>
                  <a:lnTo>
                    <a:pt x="1550" y="112"/>
                  </a:lnTo>
                  <a:lnTo>
                    <a:pt x="1626" y="265"/>
                  </a:lnTo>
                  <a:lnTo>
                    <a:pt x="196" y="655"/>
                  </a:lnTo>
                  <a:lnTo>
                    <a:pt x="0" y="655"/>
                  </a:lnTo>
                  <a:lnTo>
                    <a:pt x="1280" y="22"/>
                  </a:lnTo>
                  <a:lnTo>
                    <a:pt x="1310" y="10"/>
                  </a:lnTo>
                  <a:lnTo>
                    <a:pt x="1342" y="2"/>
                  </a:lnTo>
                  <a:lnTo>
                    <a:pt x="13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29" name="Freeform 7"/>
            <p:cNvSpPr/>
            <p:nvPr/>
          </p:nvSpPr>
          <p:spPr bwMode="auto">
            <a:xfrm>
              <a:off x="1146175" y="873125"/>
              <a:ext cx="379412" cy="85725"/>
            </a:xfrm>
            <a:custGeom>
              <a:avLst/>
              <a:gdLst>
                <a:gd name="T0" fmla="*/ 1416 w 1673"/>
                <a:gd name="T1" fmla="*/ 0 h 378"/>
                <a:gd name="T2" fmla="*/ 1448 w 1673"/>
                <a:gd name="T3" fmla="*/ 2 h 378"/>
                <a:gd name="T4" fmla="*/ 1480 w 1673"/>
                <a:gd name="T5" fmla="*/ 10 h 378"/>
                <a:gd name="T6" fmla="*/ 1509 w 1673"/>
                <a:gd name="T7" fmla="*/ 23 h 378"/>
                <a:gd name="T8" fmla="*/ 1537 w 1673"/>
                <a:gd name="T9" fmla="*/ 40 h 378"/>
                <a:gd name="T10" fmla="*/ 1562 w 1673"/>
                <a:gd name="T11" fmla="*/ 62 h 378"/>
                <a:gd name="T12" fmla="*/ 1582 w 1673"/>
                <a:gd name="T13" fmla="*/ 87 h 378"/>
                <a:gd name="T14" fmla="*/ 1599 w 1673"/>
                <a:gd name="T15" fmla="*/ 116 h 378"/>
                <a:gd name="T16" fmla="*/ 1610 w 1673"/>
                <a:gd name="T17" fmla="*/ 148 h 378"/>
                <a:gd name="T18" fmla="*/ 1673 w 1673"/>
                <a:gd name="T19" fmla="*/ 378 h 378"/>
                <a:gd name="T20" fmla="*/ 0 w 1673"/>
                <a:gd name="T21" fmla="*/ 378 h 378"/>
                <a:gd name="T22" fmla="*/ 1026 w 1673"/>
                <a:gd name="T23" fmla="*/ 99 h 378"/>
                <a:gd name="T24" fmla="*/ 1363 w 1673"/>
                <a:gd name="T25" fmla="*/ 7 h 378"/>
                <a:gd name="T26" fmla="*/ 1390 w 1673"/>
                <a:gd name="T27" fmla="*/ 1 h 378"/>
                <a:gd name="T28" fmla="*/ 1416 w 1673"/>
                <a:gd name="T2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73" h="378">
                  <a:moveTo>
                    <a:pt x="1416" y="0"/>
                  </a:moveTo>
                  <a:lnTo>
                    <a:pt x="1448" y="2"/>
                  </a:lnTo>
                  <a:lnTo>
                    <a:pt x="1480" y="10"/>
                  </a:lnTo>
                  <a:lnTo>
                    <a:pt x="1509" y="23"/>
                  </a:lnTo>
                  <a:lnTo>
                    <a:pt x="1537" y="40"/>
                  </a:lnTo>
                  <a:lnTo>
                    <a:pt x="1562" y="62"/>
                  </a:lnTo>
                  <a:lnTo>
                    <a:pt x="1582" y="87"/>
                  </a:lnTo>
                  <a:lnTo>
                    <a:pt x="1599" y="116"/>
                  </a:lnTo>
                  <a:lnTo>
                    <a:pt x="1610" y="148"/>
                  </a:lnTo>
                  <a:lnTo>
                    <a:pt x="1673" y="378"/>
                  </a:lnTo>
                  <a:lnTo>
                    <a:pt x="0" y="378"/>
                  </a:lnTo>
                  <a:lnTo>
                    <a:pt x="1026" y="99"/>
                  </a:lnTo>
                  <a:lnTo>
                    <a:pt x="1363" y="7"/>
                  </a:lnTo>
                  <a:lnTo>
                    <a:pt x="1390" y="1"/>
                  </a:lnTo>
                  <a:lnTo>
                    <a:pt x="14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30" name="Freeform 8"/>
            <p:cNvSpPr/>
            <p:nvPr/>
          </p:nvSpPr>
          <p:spPr bwMode="auto">
            <a:xfrm>
              <a:off x="852488" y="990600"/>
              <a:ext cx="766762" cy="598488"/>
            </a:xfrm>
            <a:custGeom>
              <a:avLst/>
              <a:gdLst>
                <a:gd name="T0" fmla="*/ 3180 w 3381"/>
                <a:gd name="T1" fmla="*/ 0 h 2644"/>
                <a:gd name="T2" fmla="*/ 3250 w 3381"/>
                <a:gd name="T3" fmla="*/ 12 h 2644"/>
                <a:gd name="T4" fmla="*/ 3309 w 3381"/>
                <a:gd name="T5" fmla="*/ 47 h 2644"/>
                <a:gd name="T6" fmla="*/ 3354 w 3381"/>
                <a:gd name="T7" fmla="*/ 99 h 2644"/>
                <a:gd name="T8" fmla="*/ 3378 w 3381"/>
                <a:gd name="T9" fmla="*/ 164 h 2644"/>
                <a:gd name="T10" fmla="*/ 3381 w 3381"/>
                <a:gd name="T11" fmla="*/ 750 h 2644"/>
                <a:gd name="T12" fmla="*/ 2145 w 3381"/>
                <a:gd name="T13" fmla="*/ 752 h 2644"/>
                <a:gd name="T14" fmla="*/ 2053 w 3381"/>
                <a:gd name="T15" fmla="*/ 776 h 2644"/>
                <a:gd name="T16" fmla="*/ 1974 w 3381"/>
                <a:gd name="T17" fmla="*/ 823 h 2644"/>
                <a:gd name="T18" fmla="*/ 1912 w 3381"/>
                <a:gd name="T19" fmla="*/ 886 h 2644"/>
                <a:gd name="T20" fmla="*/ 1869 w 3381"/>
                <a:gd name="T21" fmla="*/ 961 h 2644"/>
                <a:gd name="T22" fmla="*/ 1846 w 3381"/>
                <a:gd name="T23" fmla="*/ 1047 h 2644"/>
                <a:gd name="T24" fmla="*/ 1843 w 3381"/>
                <a:gd name="T25" fmla="*/ 1539 h 2644"/>
                <a:gd name="T26" fmla="*/ 1855 w 3381"/>
                <a:gd name="T27" fmla="*/ 1630 h 2644"/>
                <a:gd name="T28" fmla="*/ 1890 w 3381"/>
                <a:gd name="T29" fmla="*/ 1711 h 2644"/>
                <a:gd name="T30" fmla="*/ 1943 w 3381"/>
                <a:gd name="T31" fmla="*/ 1781 h 2644"/>
                <a:gd name="T32" fmla="*/ 2013 w 3381"/>
                <a:gd name="T33" fmla="*/ 1834 h 2644"/>
                <a:gd name="T34" fmla="*/ 2095 w 3381"/>
                <a:gd name="T35" fmla="*/ 1869 h 2644"/>
                <a:gd name="T36" fmla="*/ 2185 w 3381"/>
                <a:gd name="T37" fmla="*/ 1881 h 2644"/>
                <a:gd name="T38" fmla="*/ 3381 w 3381"/>
                <a:gd name="T39" fmla="*/ 2442 h 2644"/>
                <a:gd name="T40" fmla="*/ 3368 w 3381"/>
                <a:gd name="T41" fmla="*/ 2512 h 2644"/>
                <a:gd name="T42" fmla="*/ 3333 w 3381"/>
                <a:gd name="T43" fmla="*/ 2572 h 2644"/>
                <a:gd name="T44" fmla="*/ 3281 w 3381"/>
                <a:gd name="T45" fmla="*/ 2615 h 2644"/>
                <a:gd name="T46" fmla="*/ 3216 w 3381"/>
                <a:gd name="T47" fmla="*/ 2640 h 2644"/>
                <a:gd name="T48" fmla="*/ 201 w 3381"/>
                <a:gd name="T49" fmla="*/ 2644 h 2644"/>
                <a:gd name="T50" fmla="*/ 132 w 3381"/>
                <a:gd name="T51" fmla="*/ 2631 h 2644"/>
                <a:gd name="T52" fmla="*/ 72 w 3381"/>
                <a:gd name="T53" fmla="*/ 2596 h 2644"/>
                <a:gd name="T54" fmla="*/ 27 w 3381"/>
                <a:gd name="T55" fmla="*/ 2544 h 2644"/>
                <a:gd name="T56" fmla="*/ 3 w 3381"/>
                <a:gd name="T57" fmla="*/ 2479 h 2644"/>
                <a:gd name="T58" fmla="*/ 0 w 3381"/>
                <a:gd name="T59" fmla="*/ 201 h 2644"/>
                <a:gd name="T60" fmla="*/ 8 w 3381"/>
                <a:gd name="T61" fmla="*/ 148 h 2644"/>
                <a:gd name="T62" fmla="*/ 28 w 3381"/>
                <a:gd name="T63" fmla="*/ 98 h 2644"/>
                <a:gd name="T64" fmla="*/ 64 w 3381"/>
                <a:gd name="T65" fmla="*/ 54 h 2644"/>
                <a:gd name="T66" fmla="*/ 113 w 3381"/>
                <a:gd name="T67" fmla="*/ 20 h 2644"/>
                <a:gd name="T68" fmla="*/ 171 w 3381"/>
                <a:gd name="T69" fmla="*/ 3 h 2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81" h="2644">
                  <a:moveTo>
                    <a:pt x="201" y="0"/>
                  </a:moveTo>
                  <a:lnTo>
                    <a:pt x="3180" y="0"/>
                  </a:lnTo>
                  <a:lnTo>
                    <a:pt x="3216" y="4"/>
                  </a:lnTo>
                  <a:lnTo>
                    <a:pt x="3250" y="12"/>
                  </a:lnTo>
                  <a:lnTo>
                    <a:pt x="3282" y="28"/>
                  </a:lnTo>
                  <a:lnTo>
                    <a:pt x="3309" y="47"/>
                  </a:lnTo>
                  <a:lnTo>
                    <a:pt x="3334" y="71"/>
                  </a:lnTo>
                  <a:lnTo>
                    <a:pt x="3354" y="99"/>
                  </a:lnTo>
                  <a:lnTo>
                    <a:pt x="3369" y="131"/>
                  </a:lnTo>
                  <a:lnTo>
                    <a:pt x="3378" y="164"/>
                  </a:lnTo>
                  <a:lnTo>
                    <a:pt x="3381" y="201"/>
                  </a:lnTo>
                  <a:lnTo>
                    <a:pt x="3381" y="750"/>
                  </a:lnTo>
                  <a:lnTo>
                    <a:pt x="2185" y="750"/>
                  </a:lnTo>
                  <a:lnTo>
                    <a:pt x="2145" y="752"/>
                  </a:lnTo>
                  <a:lnTo>
                    <a:pt x="2098" y="761"/>
                  </a:lnTo>
                  <a:lnTo>
                    <a:pt x="2053" y="776"/>
                  </a:lnTo>
                  <a:lnTo>
                    <a:pt x="2012" y="797"/>
                  </a:lnTo>
                  <a:lnTo>
                    <a:pt x="1974" y="823"/>
                  </a:lnTo>
                  <a:lnTo>
                    <a:pt x="1940" y="853"/>
                  </a:lnTo>
                  <a:lnTo>
                    <a:pt x="1912" y="886"/>
                  </a:lnTo>
                  <a:lnTo>
                    <a:pt x="1888" y="922"/>
                  </a:lnTo>
                  <a:lnTo>
                    <a:pt x="1869" y="961"/>
                  </a:lnTo>
                  <a:lnTo>
                    <a:pt x="1854" y="1002"/>
                  </a:lnTo>
                  <a:lnTo>
                    <a:pt x="1846" y="1047"/>
                  </a:lnTo>
                  <a:lnTo>
                    <a:pt x="1843" y="1091"/>
                  </a:lnTo>
                  <a:lnTo>
                    <a:pt x="1843" y="1539"/>
                  </a:lnTo>
                  <a:lnTo>
                    <a:pt x="1846" y="1585"/>
                  </a:lnTo>
                  <a:lnTo>
                    <a:pt x="1855" y="1630"/>
                  </a:lnTo>
                  <a:lnTo>
                    <a:pt x="1869" y="1672"/>
                  </a:lnTo>
                  <a:lnTo>
                    <a:pt x="1890" y="1711"/>
                  </a:lnTo>
                  <a:lnTo>
                    <a:pt x="1914" y="1747"/>
                  </a:lnTo>
                  <a:lnTo>
                    <a:pt x="1943" y="1781"/>
                  </a:lnTo>
                  <a:lnTo>
                    <a:pt x="1976" y="1809"/>
                  </a:lnTo>
                  <a:lnTo>
                    <a:pt x="2013" y="1834"/>
                  </a:lnTo>
                  <a:lnTo>
                    <a:pt x="2052" y="1854"/>
                  </a:lnTo>
                  <a:lnTo>
                    <a:pt x="2095" y="1869"/>
                  </a:lnTo>
                  <a:lnTo>
                    <a:pt x="2139" y="1878"/>
                  </a:lnTo>
                  <a:lnTo>
                    <a:pt x="2185" y="1881"/>
                  </a:lnTo>
                  <a:lnTo>
                    <a:pt x="3381" y="1881"/>
                  </a:lnTo>
                  <a:lnTo>
                    <a:pt x="3381" y="2442"/>
                  </a:lnTo>
                  <a:lnTo>
                    <a:pt x="3378" y="2479"/>
                  </a:lnTo>
                  <a:lnTo>
                    <a:pt x="3368" y="2512"/>
                  </a:lnTo>
                  <a:lnTo>
                    <a:pt x="3354" y="2544"/>
                  </a:lnTo>
                  <a:lnTo>
                    <a:pt x="3333" y="2572"/>
                  </a:lnTo>
                  <a:lnTo>
                    <a:pt x="3309" y="2596"/>
                  </a:lnTo>
                  <a:lnTo>
                    <a:pt x="3281" y="2615"/>
                  </a:lnTo>
                  <a:lnTo>
                    <a:pt x="3249" y="2631"/>
                  </a:lnTo>
                  <a:lnTo>
                    <a:pt x="3216" y="2640"/>
                  </a:lnTo>
                  <a:lnTo>
                    <a:pt x="3180" y="2644"/>
                  </a:lnTo>
                  <a:lnTo>
                    <a:pt x="201" y="2644"/>
                  </a:lnTo>
                  <a:lnTo>
                    <a:pt x="165" y="2640"/>
                  </a:lnTo>
                  <a:lnTo>
                    <a:pt x="132" y="2631"/>
                  </a:lnTo>
                  <a:lnTo>
                    <a:pt x="100" y="2615"/>
                  </a:lnTo>
                  <a:lnTo>
                    <a:pt x="72" y="2596"/>
                  </a:lnTo>
                  <a:lnTo>
                    <a:pt x="48" y="2572"/>
                  </a:lnTo>
                  <a:lnTo>
                    <a:pt x="27" y="2544"/>
                  </a:lnTo>
                  <a:lnTo>
                    <a:pt x="13" y="2512"/>
                  </a:lnTo>
                  <a:lnTo>
                    <a:pt x="3" y="2479"/>
                  </a:lnTo>
                  <a:lnTo>
                    <a:pt x="0" y="2442"/>
                  </a:lnTo>
                  <a:lnTo>
                    <a:pt x="0" y="201"/>
                  </a:lnTo>
                  <a:lnTo>
                    <a:pt x="2" y="174"/>
                  </a:lnTo>
                  <a:lnTo>
                    <a:pt x="8" y="148"/>
                  </a:lnTo>
                  <a:lnTo>
                    <a:pt x="16" y="122"/>
                  </a:lnTo>
                  <a:lnTo>
                    <a:pt x="28" y="98"/>
                  </a:lnTo>
                  <a:lnTo>
                    <a:pt x="45" y="75"/>
                  </a:lnTo>
                  <a:lnTo>
                    <a:pt x="64" y="54"/>
                  </a:lnTo>
                  <a:lnTo>
                    <a:pt x="87" y="35"/>
                  </a:lnTo>
                  <a:lnTo>
                    <a:pt x="113" y="20"/>
                  </a:lnTo>
                  <a:lnTo>
                    <a:pt x="141" y="9"/>
                  </a:lnTo>
                  <a:lnTo>
                    <a:pt x="171" y="3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31" name="Freeform 9"/>
            <p:cNvSpPr>
              <a:spLocks noEditPoints="1"/>
            </p:cNvSpPr>
            <p:nvPr/>
          </p:nvSpPr>
          <p:spPr bwMode="auto">
            <a:xfrm>
              <a:off x="1301750" y="1192213"/>
              <a:ext cx="365125" cy="192088"/>
            </a:xfrm>
            <a:custGeom>
              <a:avLst/>
              <a:gdLst>
                <a:gd name="T0" fmla="*/ 432 w 1604"/>
                <a:gd name="T1" fmla="*/ 300 h 850"/>
                <a:gd name="T2" fmla="*/ 393 w 1604"/>
                <a:gd name="T3" fmla="*/ 320 h 850"/>
                <a:gd name="T4" fmla="*/ 364 w 1604"/>
                <a:gd name="T5" fmla="*/ 353 h 850"/>
                <a:gd name="T6" fmla="*/ 353 w 1604"/>
                <a:gd name="T7" fmla="*/ 398 h 850"/>
                <a:gd name="T8" fmla="*/ 357 w 1604"/>
                <a:gd name="T9" fmla="*/ 488 h 850"/>
                <a:gd name="T10" fmla="*/ 376 w 1604"/>
                <a:gd name="T11" fmla="*/ 528 h 850"/>
                <a:gd name="T12" fmla="*/ 410 w 1604"/>
                <a:gd name="T13" fmla="*/ 555 h 850"/>
                <a:gd name="T14" fmla="*/ 455 w 1604"/>
                <a:gd name="T15" fmla="*/ 565 h 850"/>
                <a:gd name="T16" fmla="*/ 545 w 1604"/>
                <a:gd name="T17" fmla="*/ 563 h 850"/>
                <a:gd name="T18" fmla="*/ 584 w 1604"/>
                <a:gd name="T19" fmla="*/ 543 h 850"/>
                <a:gd name="T20" fmla="*/ 611 w 1604"/>
                <a:gd name="T21" fmla="*/ 509 h 850"/>
                <a:gd name="T22" fmla="*/ 622 w 1604"/>
                <a:gd name="T23" fmla="*/ 465 h 850"/>
                <a:gd name="T24" fmla="*/ 619 w 1604"/>
                <a:gd name="T25" fmla="*/ 375 h 850"/>
                <a:gd name="T26" fmla="*/ 600 w 1604"/>
                <a:gd name="T27" fmla="*/ 335 h 850"/>
                <a:gd name="T28" fmla="*/ 566 w 1604"/>
                <a:gd name="T29" fmla="*/ 308 h 850"/>
                <a:gd name="T30" fmla="*/ 521 w 1604"/>
                <a:gd name="T31" fmla="*/ 298 h 850"/>
                <a:gd name="T32" fmla="*/ 201 w 1604"/>
                <a:gd name="T33" fmla="*/ 0 h 850"/>
                <a:gd name="T34" fmla="*/ 1436 w 1604"/>
                <a:gd name="T35" fmla="*/ 2 h 850"/>
                <a:gd name="T36" fmla="*/ 1494 w 1604"/>
                <a:gd name="T37" fmla="*/ 22 h 850"/>
                <a:gd name="T38" fmla="*/ 1538 w 1604"/>
                <a:gd name="T39" fmla="*/ 52 h 850"/>
                <a:gd name="T40" fmla="*/ 1579 w 1604"/>
                <a:gd name="T41" fmla="*/ 103 h 850"/>
                <a:gd name="T42" fmla="*/ 1600 w 1604"/>
                <a:gd name="T43" fmla="*/ 166 h 850"/>
                <a:gd name="T44" fmla="*/ 1604 w 1604"/>
                <a:gd name="T45" fmla="*/ 649 h 850"/>
                <a:gd name="T46" fmla="*/ 1593 w 1604"/>
                <a:gd name="T47" fmla="*/ 716 h 850"/>
                <a:gd name="T48" fmla="*/ 1560 w 1604"/>
                <a:gd name="T49" fmla="*/ 773 h 850"/>
                <a:gd name="T50" fmla="*/ 1517 w 1604"/>
                <a:gd name="T51" fmla="*/ 814 h 850"/>
                <a:gd name="T52" fmla="*/ 1468 w 1604"/>
                <a:gd name="T53" fmla="*/ 839 h 850"/>
                <a:gd name="T54" fmla="*/ 1402 w 1604"/>
                <a:gd name="T55" fmla="*/ 850 h 850"/>
                <a:gd name="T56" fmla="*/ 165 w 1604"/>
                <a:gd name="T57" fmla="*/ 846 h 850"/>
                <a:gd name="T58" fmla="*/ 100 w 1604"/>
                <a:gd name="T59" fmla="*/ 823 h 850"/>
                <a:gd name="T60" fmla="*/ 48 w 1604"/>
                <a:gd name="T61" fmla="*/ 778 h 850"/>
                <a:gd name="T62" fmla="*/ 13 w 1604"/>
                <a:gd name="T63" fmla="*/ 718 h 850"/>
                <a:gd name="T64" fmla="*/ 0 w 1604"/>
                <a:gd name="T65" fmla="*/ 649 h 850"/>
                <a:gd name="T66" fmla="*/ 3 w 1604"/>
                <a:gd name="T67" fmla="*/ 164 h 850"/>
                <a:gd name="T68" fmla="*/ 27 w 1604"/>
                <a:gd name="T69" fmla="*/ 99 h 850"/>
                <a:gd name="T70" fmla="*/ 72 w 1604"/>
                <a:gd name="T71" fmla="*/ 47 h 850"/>
                <a:gd name="T72" fmla="*/ 131 w 1604"/>
                <a:gd name="T73" fmla="*/ 12 h 850"/>
                <a:gd name="T74" fmla="*/ 201 w 1604"/>
                <a:gd name="T75" fmla="*/ 0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04" h="850">
                  <a:moveTo>
                    <a:pt x="455" y="298"/>
                  </a:moveTo>
                  <a:lnTo>
                    <a:pt x="432" y="300"/>
                  </a:lnTo>
                  <a:lnTo>
                    <a:pt x="411" y="308"/>
                  </a:lnTo>
                  <a:lnTo>
                    <a:pt x="393" y="320"/>
                  </a:lnTo>
                  <a:lnTo>
                    <a:pt x="376" y="335"/>
                  </a:lnTo>
                  <a:lnTo>
                    <a:pt x="364" y="353"/>
                  </a:lnTo>
                  <a:lnTo>
                    <a:pt x="357" y="375"/>
                  </a:lnTo>
                  <a:lnTo>
                    <a:pt x="353" y="398"/>
                  </a:lnTo>
                  <a:lnTo>
                    <a:pt x="353" y="465"/>
                  </a:lnTo>
                  <a:lnTo>
                    <a:pt x="357" y="488"/>
                  </a:lnTo>
                  <a:lnTo>
                    <a:pt x="364" y="509"/>
                  </a:lnTo>
                  <a:lnTo>
                    <a:pt x="376" y="528"/>
                  </a:lnTo>
                  <a:lnTo>
                    <a:pt x="392" y="543"/>
                  </a:lnTo>
                  <a:lnTo>
                    <a:pt x="410" y="555"/>
                  </a:lnTo>
                  <a:lnTo>
                    <a:pt x="432" y="563"/>
                  </a:lnTo>
                  <a:lnTo>
                    <a:pt x="455" y="565"/>
                  </a:lnTo>
                  <a:lnTo>
                    <a:pt x="521" y="565"/>
                  </a:lnTo>
                  <a:lnTo>
                    <a:pt x="545" y="563"/>
                  </a:lnTo>
                  <a:lnTo>
                    <a:pt x="566" y="555"/>
                  </a:lnTo>
                  <a:lnTo>
                    <a:pt x="584" y="543"/>
                  </a:lnTo>
                  <a:lnTo>
                    <a:pt x="600" y="528"/>
                  </a:lnTo>
                  <a:lnTo>
                    <a:pt x="611" y="509"/>
                  </a:lnTo>
                  <a:lnTo>
                    <a:pt x="619" y="488"/>
                  </a:lnTo>
                  <a:lnTo>
                    <a:pt x="622" y="465"/>
                  </a:lnTo>
                  <a:lnTo>
                    <a:pt x="622" y="398"/>
                  </a:lnTo>
                  <a:lnTo>
                    <a:pt x="619" y="375"/>
                  </a:lnTo>
                  <a:lnTo>
                    <a:pt x="611" y="353"/>
                  </a:lnTo>
                  <a:lnTo>
                    <a:pt x="600" y="335"/>
                  </a:lnTo>
                  <a:lnTo>
                    <a:pt x="584" y="320"/>
                  </a:lnTo>
                  <a:lnTo>
                    <a:pt x="566" y="308"/>
                  </a:lnTo>
                  <a:lnTo>
                    <a:pt x="545" y="300"/>
                  </a:lnTo>
                  <a:lnTo>
                    <a:pt x="521" y="298"/>
                  </a:lnTo>
                  <a:lnTo>
                    <a:pt x="455" y="298"/>
                  </a:lnTo>
                  <a:close/>
                  <a:moveTo>
                    <a:pt x="201" y="0"/>
                  </a:moveTo>
                  <a:lnTo>
                    <a:pt x="1402" y="0"/>
                  </a:lnTo>
                  <a:lnTo>
                    <a:pt x="1436" y="2"/>
                  </a:lnTo>
                  <a:lnTo>
                    <a:pt x="1468" y="11"/>
                  </a:lnTo>
                  <a:lnTo>
                    <a:pt x="1494" y="22"/>
                  </a:lnTo>
                  <a:lnTo>
                    <a:pt x="1517" y="35"/>
                  </a:lnTo>
                  <a:lnTo>
                    <a:pt x="1538" y="52"/>
                  </a:lnTo>
                  <a:lnTo>
                    <a:pt x="1560" y="76"/>
                  </a:lnTo>
                  <a:lnTo>
                    <a:pt x="1579" y="103"/>
                  </a:lnTo>
                  <a:lnTo>
                    <a:pt x="1593" y="134"/>
                  </a:lnTo>
                  <a:lnTo>
                    <a:pt x="1600" y="166"/>
                  </a:lnTo>
                  <a:lnTo>
                    <a:pt x="1604" y="201"/>
                  </a:lnTo>
                  <a:lnTo>
                    <a:pt x="1604" y="649"/>
                  </a:lnTo>
                  <a:lnTo>
                    <a:pt x="1600" y="684"/>
                  </a:lnTo>
                  <a:lnTo>
                    <a:pt x="1593" y="716"/>
                  </a:lnTo>
                  <a:lnTo>
                    <a:pt x="1579" y="745"/>
                  </a:lnTo>
                  <a:lnTo>
                    <a:pt x="1560" y="773"/>
                  </a:lnTo>
                  <a:lnTo>
                    <a:pt x="1538" y="797"/>
                  </a:lnTo>
                  <a:lnTo>
                    <a:pt x="1517" y="814"/>
                  </a:lnTo>
                  <a:lnTo>
                    <a:pt x="1494" y="828"/>
                  </a:lnTo>
                  <a:lnTo>
                    <a:pt x="1468" y="839"/>
                  </a:lnTo>
                  <a:lnTo>
                    <a:pt x="1436" y="846"/>
                  </a:lnTo>
                  <a:lnTo>
                    <a:pt x="1402" y="850"/>
                  </a:lnTo>
                  <a:lnTo>
                    <a:pt x="201" y="850"/>
                  </a:lnTo>
                  <a:lnTo>
                    <a:pt x="165" y="846"/>
                  </a:lnTo>
                  <a:lnTo>
                    <a:pt x="131" y="837"/>
                  </a:lnTo>
                  <a:lnTo>
                    <a:pt x="100" y="823"/>
                  </a:lnTo>
                  <a:lnTo>
                    <a:pt x="72" y="802"/>
                  </a:lnTo>
                  <a:lnTo>
                    <a:pt x="48" y="778"/>
                  </a:lnTo>
                  <a:lnTo>
                    <a:pt x="27" y="750"/>
                  </a:lnTo>
                  <a:lnTo>
                    <a:pt x="13" y="718"/>
                  </a:lnTo>
                  <a:lnTo>
                    <a:pt x="3" y="685"/>
                  </a:lnTo>
                  <a:lnTo>
                    <a:pt x="0" y="649"/>
                  </a:lnTo>
                  <a:lnTo>
                    <a:pt x="0" y="201"/>
                  </a:lnTo>
                  <a:lnTo>
                    <a:pt x="3" y="164"/>
                  </a:lnTo>
                  <a:lnTo>
                    <a:pt x="13" y="131"/>
                  </a:lnTo>
                  <a:lnTo>
                    <a:pt x="27" y="99"/>
                  </a:lnTo>
                  <a:lnTo>
                    <a:pt x="48" y="71"/>
                  </a:lnTo>
                  <a:lnTo>
                    <a:pt x="72" y="47"/>
                  </a:lnTo>
                  <a:lnTo>
                    <a:pt x="100" y="27"/>
                  </a:lnTo>
                  <a:lnTo>
                    <a:pt x="131" y="12"/>
                  </a:lnTo>
                  <a:lnTo>
                    <a:pt x="165" y="3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</p:grpSp>
      <p:grpSp>
        <p:nvGrpSpPr>
          <p:cNvPr id="22" name="Group 39"/>
          <p:cNvGrpSpPr/>
          <p:nvPr/>
        </p:nvGrpSpPr>
        <p:grpSpPr>
          <a:xfrm>
            <a:off x="6932874" y="3684614"/>
            <a:ext cx="560699" cy="348494"/>
            <a:chOff x="2292350" y="982663"/>
            <a:chExt cx="973138" cy="604837"/>
          </a:xfrm>
          <a:solidFill>
            <a:srgbClr val="F1C7C8"/>
          </a:solidFill>
        </p:grpSpPr>
        <p:sp>
          <p:nvSpPr>
            <p:cNvPr id="24" name="Freeform 14"/>
            <p:cNvSpPr/>
            <p:nvPr/>
          </p:nvSpPr>
          <p:spPr bwMode="auto">
            <a:xfrm>
              <a:off x="2713038" y="1352550"/>
              <a:ext cx="49213" cy="50800"/>
            </a:xfrm>
            <a:custGeom>
              <a:avLst/>
              <a:gdLst>
                <a:gd name="T0" fmla="*/ 95 w 190"/>
                <a:gd name="T1" fmla="*/ 0 h 190"/>
                <a:gd name="T2" fmla="*/ 119 w 190"/>
                <a:gd name="T3" fmla="*/ 3 h 190"/>
                <a:gd name="T4" fmla="*/ 143 w 190"/>
                <a:gd name="T5" fmla="*/ 13 h 190"/>
                <a:gd name="T6" fmla="*/ 162 w 190"/>
                <a:gd name="T7" fmla="*/ 28 h 190"/>
                <a:gd name="T8" fmla="*/ 176 w 190"/>
                <a:gd name="T9" fmla="*/ 48 h 190"/>
                <a:gd name="T10" fmla="*/ 186 w 190"/>
                <a:gd name="T11" fmla="*/ 70 h 190"/>
                <a:gd name="T12" fmla="*/ 190 w 190"/>
                <a:gd name="T13" fmla="*/ 95 h 190"/>
                <a:gd name="T14" fmla="*/ 186 w 190"/>
                <a:gd name="T15" fmla="*/ 120 h 190"/>
                <a:gd name="T16" fmla="*/ 176 w 190"/>
                <a:gd name="T17" fmla="*/ 143 h 190"/>
                <a:gd name="T18" fmla="*/ 162 w 190"/>
                <a:gd name="T19" fmla="*/ 163 h 190"/>
                <a:gd name="T20" fmla="*/ 143 w 190"/>
                <a:gd name="T21" fmla="*/ 177 h 190"/>
                <a:gd name="T22" fmla="*/ 119 w 190"/>
                <a:gd name="T23" fmla="*/ 186 h 190"/>
                <a:gd name="T24" fmla="*/ 95 w 190"/>
                <a:gd name="T25" fmla="*/ 190 h 190"/>
                <a:gd name="T26" fmla="*/ 69 w 190"/>
                <a:gd name="T27" fmla="*/ 186 h 190"/>
                <a:gd name="T28" fmla="*/ 47 w 190"/>
                <a:gd name="T29" fmla="*/ 177 h 190"/>
                <a:gd name="T30" fmla="*/ 28 w 190"/>
                <a:gd name="T31" fmla="*/ 163 h 190"/>
                <a:gd name="T32" fmla="*/ 12 w 190"/>
                <a:gd name="T33" fmla="*/ 143 h 190"/>
                <a:gd name="T34" fmla="*/ 3 w 190"/>
                <a:gd name="T35" fmla="*/ 120 h 190"/>
                <a:gd name="T36" fmla="*/ 0 w 190"/>
                <a:gd name="T37" fmla="*/ 95 h 190"/>
                <a:gd name="T38" fmla="*/ 3 w 190"/>
                <a:gd name="T39" fmla="*/ 70 h 190"/>
                <a:gd name="T40" fmla="*/ 12 w 190"/>
                <a:gd name="T41" fmla="*/ 48 h 190"/>
                <a:gd name="T42" fmla="*/ 28 w 190"/>
                <a:gd name="T43" fmla="*/ 28 h 190"/>
                <a:gd name="T44" fmla="*/ 47 w 190"/>
                <a:gd name="T45" fmla="*/ 13 h 190"/>
                <a:gd name="T46" fmla="*/ 69 w 190"/>
                <a:gd name="T47" fmla="*/ 3 h 190"/>
                <a:gd name="T48" fmla="*/ 95 w 190"/>
                <a:gd name="T4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0" h="190">
                  <a:moveTo>
                    <a:pt x="95" y="0"/>
                  </a:moveTo>
                  <a:lnTo>
                    <a:pt x="119" y="3"/>
                  </a:lnTo>
                  <a:lnTo>
                    <a:pt x="143" y="13"/>
                  </a:lnTo>
                  <a:lnTo>
                    <a:pt x="162" y="28"/>
                  </a:lnTo>
                  <a:lnTo>
                    <a:pt x="176" y="48"/>
                  </a:lnTo>
                  <a:lnTo>
                    <a:pt x="186" y="70"/>
                  </a:lnTo>
                  <a:lnTo>
                    <a:pt x="190" y="95"/>
                  </a:lnTo>
                  <a:lnTo>
                    <a:pt x="186" y="120"/>
                  </a:lnTo>
                  <a:lnTo>
                    <a:pt x="176" y="143"/>
                  </a:lnTo>
                  <a:lnTo>
                    <a:pt x="162" y="163"/>
                  </a:lnTo>
                  <a:lnTo>
                    <a:pt x="143" y="177"/>
                  </a:lnTo>
                  <a:lnTo>
                    <a:pt x="119" y="186"/>
                  </a:lnTo>
                  <a:lnTo>
                    <a:pt x="95" y="190"/>
                  </a:lnTo>
                  <a:lnTo>
                    <a:pt x="69" y="186"/>
                  </a:lnTo>
                  <a:lnTo>
                    <a:pt x="47" y="177"/>
                  </a:lnTo>
                  <a:lnTo>
                    <a:pt x="28" y="163"/>
                  </a:lnTo>
                  <a:lnTo>
                    <a:pt x="12" y="143"/>
                  </a:lnTo>
                  <a:lnTo>
                    <a:pt x="3" y="120"/>
                  </a:lnTo>
                  <a:lnTo>
                    <a:pt x="0" y="95"/>
                  </a:lnTo>
                  <a:lnTo>
                    <a:pt x="3" y="70"/>
                  </a:lnTo>
                  <a:lnTo>
                    <a:pt x="12" y="48"/>
                  </a:lnTo>
                  <a:lnTo>
                    <a:pt x="28" y="28"/>
                  </a:lnTo>
                  <a:lnTo>
                    <a:pt x="47" y="13"/>
                  </a:lnTo>
                  <a:lnTo>
                    <a:pt x="69" y="3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25" name="Freeform 15"/>
            <p:cNvSpPr/>
            <p:nvPr/>
          </p:nvSpPr>
          <p:spPr bwMode="auto">
            <a:xfrm>
              <a:off x="2803525" y="1352550"/>
              <a:ext cx="50800" cy="50800"/>
            </a:xfrm>
            <a:custGeom>
              <a:avLst/>
              <a:gdLst>
                <a:gd name="T0" fmla="*/ 95 w 189"/>
                <a:gd name="T1" fmla="*/ 0 h 190"/>
                <a:gd name="T2" fmla="*/ 120 w 189"/>
                <a:gd name="T3" fmla="*/ 3 h 190"/>
                <a:gd name="T4" fmla="*/ 143 w 189"/>
                <a:gd name="T5" fmla="*/ 13 h 190"/>
                <a:gd name="T6" fmla="*/ 163 w 189"/>
                <a:gd name="T7" fmla="*/ 28 h 190"/>
                <a:gd name="T8" fmla="*/ 177 w 189"/>
                <a:gd name="T9" fmla="*/ 48 h 190"/>
                <a:gd name="T10" fmla="*/ 186 w 189"/>
                <a:gd name="T11" fmla="*/ 70 h 190"/>
                <a:gd name="T12" fmla="*/ 189 w 189"/>
                <a:gd name="T13" fmla="*/ 95 h 190"/>
                <a:gd name="T14" fmla="*/ 186 w 189"/>
                <a:gd name="T15" fmla="*/ 120 h 190"/>
                <a:gd name="T16" fmla="*/ 177 w 189"/>
                <a:gd name="T17" fmla="*/ 143 h 190"/>
                <a:gd name="T18" fmla="*/ 163 w 189"/>
                <a:gd name="T19" fmla="*/ 163 h 190"/>
                <a:gd name="T20" fmla="*/ 143 w 189"/>
                <a:gd name="T21" fmla="*/ 177 h 190"/>
                <a:gd name="T22" fmla="*/ 120 w 189"/>
                <a:gd name="T23" fmla="*/ 186 h 190"/>
                <a:gd name="T24" fmla="*/ 95 w 189"/>
                <a:gd name="T25" fmla="*/ 190 h 190"/>
                <a:gd name="T26" fmla="*/ 70 w 189"/>
                <a:gd name="T27" fmla="*/ 186 h 190"/>
                <a:gd name="T28" fmla="*/ 47 w 189"/>
                <a:gd name="T29" fmla="*/ 177 h 190"/>
                <a:gd name="T30" fmla="*/ 28 w 189"/>
                <a:gd name="T31" fmla="*/ 163 h 190"/>
                <a:gd name="T32" fmla="*/ 13 w 189"/>
                <a:gd name="T33" fmla="*/ 143 h 190"/>
                <a:gd name="T34" fmla="*/ 3 w 189"/>
                <a:gd name="T35" fmla="*/ 120 h 190"/>
                <a:gd name="T36" fmla="*/ 0 w 189"/>
                <a:gd name="T37" fmla="*/ 95 h 190"/>
                <a:gd name="T38" fmla="*/ 3 w 189"/>
                <a:gd name="T39" fmla="*/ 70 h 190"/>
                <a:gd name="T40" fmla="*/ 13 w 189"/>
                <a:gd name="T41" fmla="*/ 48 h 190"/>
                <a:gd name="T42" fmla="*/ 28 w 189"/>
                <a:gd name="T43" fmla="*/ 28 h 190"/>
                <a:gd name="T44" fmla="*/ 47 w 189"/>
                <a:gd name="T45" fmla="*/ 13 h 190"/>
                <a:gd name="T46" fmla="*/ 70 w 189"/>
                <a:gd name="T47" fmla="*/ 3 h 190"/>
                <a:gd name="T48" fmla="*/ 95 w 189"/>
                <a:gd name="T4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9" h="190">
                  <a:moveTo>
                    <a:pt x="95" y="0"/>
                  </a:moveTo>
                  <a:lnTo>
                    <a:pt x="120" y="3"/>
                  </a:lnTo>
                  <a:lnTo>
                    <a:pt x="143" y="13"/>
                  </a:lnTo>
                  <a:lnTo>
                    <a:pt x="163" y="28"/>
                  </a:lnTo>
                  <a:lnTo>
                    <a:pt x="177" y="48"/>
                  </a:lnTo>
                  <a:lnTo>
                    <a:pt x="186" y="70"/>
                  </a:lnTo>
                  <a:lnTo>
                    <a:pt x="189" y="95"/>
                  </a:lnTo>
                  <a:lnTo>
                    <a:pt x="186" y="120"/>
                  </a:lnTo>
                  <a:lnTo>
                    <a:pt x="177" y="143"/>
                  </a:lnTo>
                  <a:lnTo>
                    <a:pt x="163" y="163"/>
                  </a:lnTo>
                  <a:lnTo>
                    <a:pt x="143" y="177"/>
                  </a:lnTo>
                  <a:lnTo>
                    <a:pt x="120" y="186"/>
                  </a:lnTo>
                  <a:lnTo>
                    <a:pt x="95" y="190"/>
                  </a:lnTo>
                  <a:lnTo>
                    <a:pt x="70" y="186"/>
                  </a:lnTo>
                  <a:lnTo>
                    <a:pt x="47" y="177"/>
                  </a:lnTo>
                  <a:lnTo>
                    <a:pt x="28" y="163"/>
                  </a:lnTo>
                  <a:lnTo>
                    <a:pt x="13" y="143"/>
                  </a:lnTo>
                  <a:lnTo>
                    <a:pt x="3" y="120"/>
                  </a:lnTo>
                  <a:lnTo>
                    <a:pt x="0" y="95"/>
                  </a:lnTo>
                  <a:lnTo>
                    <a:pt x="3" y="70"/>
                  </a:lnTo>
                  <a:lnTo>
                    <a:pt x="13" y="48"/>
                  </a:lnTo>
                  <a:lnTo>
                    <a:pt x="28" y="28"/>
                  </a:lnTo>
                  <a:lnTo>
                    <a:pt x="47" y="13"/>
                  </a:lnTo>
                  <a:lnTo>
                    <a:pt x="70" y="3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26" name="Freeform 16"/>
            <p:cNvSpPr/>
            <p:nvPr/>
          </p:nvSpPr>
          <p:spPr bwMode="auto">
            <a:xfrm>
              <a:off x="2606675" y="1117600"/>
              <a:ext cx="314325" cy="215900"/>
            </a:xfrm>
            <a:custGeom>
              <a:avLst/>
              <a:gdLst>
                <a:gd name="T0" fmla="*/ 82 w 1188"/>
                <a:gd name="T1" fmla="*/ 0 h 819"/>
                <a:gd name="T2" fmla="*/ 103 w 1188"/>
                <a:gd name="T3" fmla="*/ 4 h 819"/>
                <a:gd name="T4" fmla="*/ 122 w 1188"/>
                <a:gd name="T5" fmla="*/ 13 h 819"/>
                <a:gd name="T6" fmla="*/ 212 w 1188"/>
                <a:gd name="T7" fmla="*/ 68 h 819"/>
                <a:gd name="T8" fmla="*/ 225 w 1188"/>
                <a:gd name="T9" fmla="*/ 78 h 819"/>
                <a:gd name="T10" fmla="*/ 237 w 1188"/>
                <a:gd name="T11" fmla="*/ 92 h 819"/>
                <a:gd name="T12" fmla="*/ 244 w 1188"/>
                <a:gd name="T13" fmla="*/ 107 h 819"/>
                <a:gd name="T14" fmla="*/ 293 w 1188"/>
                <a:gd name="T15" fmla="*/ 231 h 819"/>
                <a:gd name="T16" fmla="*/ 1141 w 1188"/>
                <a:gd name="T17" fmla="*/ 231 h 819"/>
                <a:gd name="T18" fmla="*/ 1156 w 1188"/>
                <a:gd name="T19" fmla="*/ 233 h 819"/>
                <a:gd name="T20" fmla="*/ 1169 w 1188"/>
                <a:gd name="T21" fmla="*/ 241 h 819"/>
                <a:gd name="T22" fmla="*/ 1180 w 1188"/>
                <a:gd name="T23" fmla="*/ 252 h 819"/>
                <a:gd name="T24" fmla="*/ 1186 w 1188"/>
                <a:gd name="T25" fmla="*/ 266 h 819"/>
                <a:gd name="T26" fmla="*/ 1188 w 1188"/>
                <a:gd name="T27" fmla="*/ 281 h 819"/>
                <a:gd name="T28" fmla="*/ 1185 w 1188"/>
                <a:gd name="T29" fmla="*/ 296 h 819"/>
                <a:gd name="T30" fmla="*/ 996 w 1188"/>
                <a:gd name="T31" fmla="*/ 788 h 819"/>
                <a:gd name="T32" fmla="*/ 988 w 1188"/>
                <a:gd name="T33" fmla="*/ 802 h 819"/>
                <a:gd name="T34" fmla="*/ 978 w 1188"/>
                <a:gd name="T35" fmla="*/ 811 h 819"/>
                <a:gd name="T36" fmla="*/ 966 w 1188"/>
                <a:gd name="T37" fmla="*/ 817 h 819"/>
                <a:gd name="T38" fmla="*/ 951 w 1188"/>
                <a:gd name="T39" fmla="*/ 819 h 819"/>
                <a:gd name="T40" fmla="*/ 380 w 1188"/>
                <a:gd name="T41" fmla="*/ 819 h 819"/>
                <a:gd name="T42" fmla="*/ 366 w 1188"/>
                <a:gd name="T43" fmla="*/ 817 h 819"/>
                <a:gd name="T44" fmla="*/ 354 w 1188"/>
                <a:gd name="T45" fmla="*/ 811 h 819"/>
                <a:gd name="T46" fmla="*/ 344 w 1188"/>
                <a:gd name="T47" fmla="*/ 802 h 819"/>
                <a:gd name="T48" fmla="*/ 336 w 1188"/>
                <a:gd name="T49" fmla="*/ 788 h 819"/>
                <a:gd name="T50" fmla="*/ 105 w 1188"/>
                <a:gd name="T51" fmla="*/ 190 h 819"/>
                <a:gd name="T52" fmla="*/ 38 w 1188"/>
                <a:gd name="T53" fmla="*/ 149 h 819"/>
                <a:gd name="T54" fmla="*/ 22 w 1188"/>
                <a:gd name="T55" fmla="*/ 135 h 819"/>
                <a:gd name="T56" fmla="*/ 9 w 1188"/>
                <a:gd name="T57" fmla="*/ 118 h 819"/>
                <a:gd name="T58" fmla="*/ 3 w 1188"/>
                <a:gd name="T59" fmla="*/ 98 h 819"/>
                <a:gd name="T60" fmla="*/ 0 w 1188"/>
                <a:gd name="T61" fmla="*/ 78 h 819"/>
                <a:gd name="T62" fmla="*/ 4 w 1188"/>
                <a:gd name="T63" fmla="*/ 58 h 819"/>
                <a:gd name="T64" fmla="*/ 13 w 1188"/>
                <a:gd name="T65" fmla="*/ 38 h 819"/>
                <a:gd name="T66" fmla="*/ 26 w 1188"/>
                <a:gd name="T67" fmla="*/ 21 h 819"/>
                <a:gd name="T68" fmla="*/ 43 w 1188"/>
                <a:gd name="T69" fmla="*/ 9 h 819"/>
                <a:gd name="T70" fmla="*/ 62 w 1188"/>
                <a:gd name="T71" fmla="*/ 3 h 819"/>
                <a:gd name="T72" fmla="*/ 82 w 1188"/>
                <a:gd name="T73" fmla="*/ 0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88" h="819">
                  <a:moveTo>
                    <a:pt x="82" y="0"/>
                  </a:moveTo>
                  <a:lnTo>
                    <a:pt x="103" y="4"/>
                  </a:lnTo>
                  <a:lnTo>
                    <a:pt x="122" y="13"/>
                  </a:lnTo>
                  <a:lnTo>
                    <a:pt x="212" y="68"/>
                  </a:lnTo>
                  <a:lnTo>
                    <a:pt x="225" y="78"/>
                  </a:lnTo>
                  <a:lnTo>
                    <a:pt x="237" y="92"/>
                  </a:lnTo>
                  <a:lnTo>
                    <a:pt x="244" y="107"/>
                  </a:lnTo>
                  <a:lnTo>
                    <a:pt x="293" y="231"/>
                  </a:lnTo>
                  <a:lnTo>
                    <a:pt x="1141" y="231"/>
                  </a:lnTo>
                  <a:lnTo>
                    <a:pt x="1156" y="233"/>
                  </a:lnTo>
                  <a:lnTo>
                    <a:pt x="1169" y="241"/>
                  </a:lnTo>
                  <a:lnTo>
                    <a:pt x="1180" y="252"/>
                  </a:lnTo>
                  <a:lnTo>
                    <a:pt x="1186" y="266"/>
                  </a:lnTo>
                  <a:lnTo>
                    <a:pt x="1188" y="281"/>
                  </a:lnTo>
                  <a:lnTo>
                    <a:pt x="1185" y="296"/>
                  </a:lnTo>
                  <a:lnTo>
                    <a:pt x="996" y="788"/>
                  </a:lnTo>
                  <a:lnTo>
                    <a:pt x="988" y="802"/>
                  </a:lnTo>
                  <a:lnTo>
                    <a:pt x="978" y="811"/>
                  </a:lnTo>
                  <a:lnTo>
                    <a:pt x="966" y="817"/>
                  </a:lnTo>
                  <a:lnTo>
                    <a:pt x="951" y="819"/>
                  </a:lnTo>
                  <a:lnTo>
                    <a:pt x="380" y="819"/>
                  </a:lnTo>
                  <a:lnTo>
                    <a:pt x="366" y="817"/>
                  </a:lnTo>
                  <a:lnTo>
                    <a:pt x="354" y="811"/>
                  </a:lnTo>
                  <a:lnTo>
                    <a:pt x="344" y="802"/>
                  </a:lnTo>
                  <a:lnTo>
                    <a:pt x="336" y="788"/>
                  </a:lnTo>
                  <a:lnTo>
                    <a:pt x="105" y="190"/>
                  </a:lnTo>
                  <a:lnTo>
                    <a:pt x="38" y="149"/>
                  </a:lnTo>
                  <a:lnTo>
                    <a:pt x="22" y="135"/>
                  </a:lnTo>
                  <a:lnTo>
                    <a:pt x="9" y="118"/>
                  </a:lnTo>
                  <a:lnTo>
                    <a:pt x="3" y="98"/>
                  </a:lnTo>
                  <a:lnTo>
                    <a:pt x="0" y="78"/>
                  </a:lnTo>
                  <a:lnTo>
                    <a:pt x="4" y="58"/>
                  </a:lnTo>
                  <a:lnTo>
                    <a:pt x="13" y="38"/>
                  </a:lnTo>
                  <a:lnTo>
                    <a:pt x="26" y="21"/>
                  </a:lnTo>
                  <a:lnTo>
                    <a:pt x="43" y="9"/>
                  </a:lnTo>
                  <a:lnTo>
                    <a:pt x="62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27" name="Freeform 17"/>
            <p:cNvSpPr>
              <a:spLocks noEditPoints="1"/>
            </p:cNvSpPr>
            <p:nvPr/>
          </p:nvSpPr>
          <p:spPr bwMode="auto">
            <a:xfrm>
              <a:off x="2292350" y="982663"/>
              <a:ext cx="973138" cy="604837"/>
            </a:xfrm>
            <a:custGeom>
              <a:avLst/>
              <a:gdLst>
                <a:gd name="T0" fmla="*/ 495 w 3678"/>
                <a:gd name="T1" fmla="*/ 1854 h 2285"/>
                <a:gd name="T2" fmla="*/ 3175 w 3678"/>
                <a:gd name="T3" fmla="*/ 242 h 2285"/>
                <a:gd name="T4" fmla="*/ 391 w 3678"/>
                <a:gd name="T5" fmla="*/ 0 h 2285"/>
                <a:gd name="T6" fmla="*/ 3306 w 3678"/>
                <a:gd name="T7" fmla="*/ 4 h 2285"/>
                <a:gd name="T8" fmla="*/ 3356 w 3678"/>
                <a:gd name="T9" fmla="*/ 25 h 2285"/>
                <a:gd name="T10" fmla="*/ 3394 w 3678"/>
                <a:gd name="T11" fmla="*/ 62 h 2285"/>
                <a:gd name="T12" fmla="*/ 3414 w 3678"/>
                <a:gd name="T13" fmla="*/ 112 h 2285"/>
                <a:gd name="T14" fmla="*/ 3417 w 3678"/>
                <a:gd name="T15" fmla="*/ 1948 h 2285"/>
                <a:gd name="T16" fmla="*/ 3635 w 3678"/>
                <a:gd name="T17" fmla="*/ 1952 h 2285"/>
                <a:gd name="T18" fmla="*/ 3666 w 3678"/>
                <a:gd name="T19" fmla="*/ 1974 h 2285"/>
                <a:gd name="T20" fmla="*/ 3678 w 3678"/>
                <a:gd name="T21" fmla="*/ 2012 h 2285"/>
                <a:gd name="T22" fmla="*/ 3667 w 3678"/>
                <a:gd name="T23" fmla="*/ 2091 h 2285"/>
                <a:gd name="T24" fmla="*/ 3633 w 3678"/>
                <a:gd name="T25" fmla="*/ 2161 h 2285"/>
                <a:gd name="T26" fmla="*/ 3584 w 3678"/>
                <a:gd name="T27" fmla="*/ 2218 h 2285"/>
                <a:gd name="T28" fmla="*/ 3520 w 3678"/>
                <a:gd name="T29" fmla="*/ 2260 h 2285"/>
                <a:gd name="T30" fmla="*/ 3445 w 3678"/>
                <a:gd name="T31" fmla="*/ 2283 h 2285"/>
                <a:gd name="T32" fmla="*/ 2903 w 3678"/>
                <a:gd name="T33" fmla="*/ 2285 h 2285"/>
                <a:gd name="T34" fmla="*/ 2900 w 3678"/>
                <a:gd name="T35" fmla="*/ 2147 h 2285"/>
                <a:gd name="T36" fmla="*/ 2881 w 3678"/>
                <a:gd name="T37" fmla="*/ 2113 h 2285"/>
                <a:gd name="T38" fmla="*/ 2847 w 3678"/>
                <a:gd name="T39" fmla="*/ 2093 h 2285"/>
                <a:gd name="T40" fmla="*/ 2806 w 3678"/>
                <a:gd name="T41" fmla="*/ 2093 h 2285"/>
                <a:gd name="T42" fmla="*/ 2773 w 3678"/>
                <a:gd name="T43" fmla="*/ 2113 h 2285"/>
                <a:gd name="T44" fmla="*/ 2753 w 3678"/>
                <a:gd name="T45" fmla="*/ 2147 h 2285"/>
                <a:gd name="T46" fmla="*/ 2751 w 3678"/>
                <a:gd name="T47" fmla="*/ 2285 h 2285"/>
                <a:gd name="T48" fmla="*/ 2626 w 3678"/>
                <a:gd name="T49" fmla="*/ 2167 h 2285"/>
                <a:gd name="T50" fmla="*/ 2616 w 3678"/>
                <a:gd name="T51" fmla="*/ 2129 h 2285"/>
                <a:gd name="T52" fmla="*/ 2588 w 3678"/>
                <a:gd name="T53" fmla="*/ 2101 h 2285"/>
                <a:gd name="T54" fmla="*/ 2550 w 3678"/>
                <a:gd name="T55" fmla="*/ 2091 h 2285"/>
                <a:gd name="T56" fmla="*/ 2511 w 3678"/>
                <a:gd name="T57" fmla="*/ 2101 h 2285"/>
                <a:gd name="T58" fmla="*/ 2484 w 3678"/>
                <a:gd name="T59" fmla="*/ 2129 h 2285"/>
                <a:gd name="T60" fmla="*/ 2473 w 3678"/>
                <a:gd name="T61" fmla="*/ 2167 h 2285"/>
                <a:gd name="T62" fmla="*/ 273 w 3678"/>
                <a:gd name="T63" fmla="*/ 2285 h 2285"/>
                <a:gd name="T64" fmla="*/ 195 w 3678"/>
                <a:gd name="T65" fmla="*/ 2274 h 2285"/>
                <a:gd name="T66" fmla="*/ 125 w 3678"/>
                <a:gd name="T67" fmla="*/ 2241 h 2285"/>
                <a:gd name="T68" fmla="*/ 67 w 3678"/>
                <a:gd name="T69" fmla="*/ 2191 h 2285"/>
                <a:gd name="T70" fmla="*/ 26 w 3678"/>
                <a:gd name="T71" fmla="*/ 2127 h 2285"/>
                <a:gd name="T72" fmla="*/ 3 w 3678"/>
                <a:gd name="T73" fmla="*/ 2052 h 2285"/>
                <a:gd name="T74" fmla="*/ 3 w 3678"/>
                <a:gd name="T75" fmla="*/ 1992 h 2285"/>
                <a:gd name="T76" fmla="*/ 26 w 3678"/>
                <a:gd name="T77" fmla="*/ 1961 h 2285"/>
                <a:gd name="T78" fmla="*/ 64 w 3678"/>
                <a:gd name="T79" fmla="*/ 1948 h 2285"/>
                <a:gd name="T80" fmla="*/ 253 w 3678"/>
                <a:gd name="T81" fmla="*/ 140 h 2285"/>
                <a:gd name="T82" fmla="*/ 263 w 3678"/>
                <a:gd name="T83" fmla="*/ 85 h 2285"/>
                <a:gd name="T84" fmla="*/ 293 w 3678"/>
                <a:gd name="T85" fmla="*/ 41 h 2285"/>
                <a:gd name="T86" fmla="*/ 338 w 3678"/>
                <a:gd name="T87" fmla="*/ 11 h 2285"/>
                <a:gd name="T88" fmla="*/ 391 w 3678"/>
                <a:gd name="T89" fmla="*/ 0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678" h="2285">
                  <a:moveTo>
                    <a:pt x="495" y="242"/>
                  </a:moveTo>
                  <a:lnTo>
                    <a:pt x="495" y="1854"/>
                  </a:lnTo>
                  <a:lnTo>
                    <a:pt x="3175" y="1854"/>
                  </a:lnTo>
                  <a:lnTo>
                    <a:pt x="3175" y="242"/>
                  </a:lnTo>
                  <a:lnTo>
                    <a:pt x="495" y="242"/>
                  </a:lnTo>
                  <a:close/>
                  <a:moveTo>
                    <a:pt x="391" y="0"/>
                  </a:moveTo>
                  <a:lnTo>
                    <a:pt x="3278" y="0"/>
                  </a:lnTo>
                  <a:lnTo>
                    <a:pt x="3306" y="4"/>
                  </a:lnTo>
                  <a:lnTo>
                    <a:pt x="3332" y="11"/>
                  </a:lnTo>
                  <a:lnTo>
                    <a:pt x="3356" y="25"/>
                  </a:lnTo>
                  <a:lnTo>
                    <a:pt x="3376" y="41"/>
                  </a:lnTo>
                  <a:lnTo>
                    <a:pt x="3394" y="62"/>
                  </a:lnTo>
                  <a:lnTo>
                    <a:pt x="3406" y="85"/>
                  </a:lnTo>
                  <a:lnTo>
                    <a:pt x="3414" y="112"/>
                  </a:lnTo>
                  <a:lnTo>
                    <a:pt x="3417" y="140"/>
                  </a:lnTo>
                  <a:lnTo>
                    <a:pt x="3417" y="1948"/>
                  </a:lnTo>
                  <a:lnTo>
                    <a:pt x="3614" y="1948"/>
                  </a:lnTo>
                  <a:lnTo>
                    <a:pt x="3635" y="1952"/>
                  </a:lnTo>
                  <a:lnTo>
                    <a:pt x="3652" y="1961"/>
                  </a:lnTo>
                  <a:lnTo>
                    <a:pt x="3666" y="1974"/>
                  </a:lnTo>
                  <a:lnTo>
                    <a:pt x="3675" y="1992"/>
                  </a:lnTo>
                  <a:lnTo>
                    <a:pt x="3678" y="2012"/>
                  </a:lnTo>
                  <a:lnTo>
                    <a:pt x="3675" y="2052"/>
                  </a:lnTo>
                  <a:lnTo>
                    <a:pt x="3667" y="2091"/>
                  </a:lnTo>
                  <a:lnTo>
                    <a:pt x="3652" y="2127"/>
                  </a:lnTo>
                  <a:lnTo>
                    <a:pt x="3633" y="2161"/>
                  </a:lnTo>
                  <a:lnTo>
                    <a:pt x="3611" y="2191"/>
                  </a:lnTo>
                  <a:lnTo>
                    <a:pt x="3584" y="2218"/>
                  </a:lnTo>
                  <a:lnTo>
                    <a:pt x="3553" y="2241"/>
                  </a:lnTo>
                  <a:lnTo>
                    <a:pt x="3520" y="2260"/>
                  </a:lnTo>
                  <a:lnTo>
                    <a:pt x="3483" y="2274"/>
                  </a:lnTo>
                  <a:lnTo>
                    <a:pt x="3445" y="2283"/>
                  </a:lnTo>
                  <a:lnTo>
                    <a:pt x="3405" y="2285"/>
                  </a:lnTo>
                  <a:lnTo>
                    <a:pt x="2903" y="2285"/>
                  </a:lnTo>
                  <a:lnTo>
                    <a:pt x="2903" y="2167"/>
                  </a:lnTo>
                  <a:lnTo>
                    <a:pt x="2900" y="2147"/>
                  </a:lnTo>
                  <a:lnTo>
                    <a:pt x="2892" y="2129"/>
                  </a:lnTo>
                  <a:lnTo>
                    <a:pt x="2881" y="2113"/>
                  </a:lnTo>
                  <a:lnTo>
                    <a:pt x="2865" y="2101"/>
                  </a:lnTo>
                  <a:lnTo>
                    <a:pt x="2847" y="2093"/>
                  </a:lnTo>
                  <a:lnTo>
                    <a:pt x="2826" y="2091"/>
                  </a:lnTo>
                  <a:lnTo>
                    <a:pt x="2806" y="2093"/>
                  </a:lnTo>
                  <a:lnTo>
                    <a:pt x="2789" y="2101"/>
                  </a:lnTo>
                  <a:lnTo>
                    <a:pt x="2773" y="2113"/>
                  </a:lnTo>
                  <a:lnTo>
                    <a:pt x="2761" y="2129"/>
                  </a:lnTo>
                  <a:lnTo>
                    <a:pt x="2753" y="2147"/>
                  </a:lnTo>
                  <a:lnTo>
                    <a:pt x="2751" y="2167"/>
                  </a:lnTo>
                  <a:lnTo>
                    <a:pt x="2751" y="2285"/>
                  </a:lnTo>
                  <a:lnTo>
                    <a:pt x="2626" y="2285"/>
                  </a:lnTo>
                  <a:lnTo>
                    <a:pt x="2626" y="2167"/>
                  </a:lnTo>
                  <a:lnTo>
                    <a:pt x="2623" y="2147"/>
                  </a:lnTo>
                  <a:lnTo>
                    <a:pt x="2616" y="2129"/>
                  </a:lnTo>
                  <a:lnTo>
                    <a:pt x="2604" y="2113"/>
                  </a:lnTo>
                  <a:lnTo>
                    <a:pt x="2588" y="2101"/>
                  </a:lnTo>
                  <a:lnTo>
                    <a:pt x="2570" y="2093"/>
                  </a:lnTo>
                  <a:lnTo>
                    <a:pt x="2550" y="2091"/>
                  </a:lnTo>
                  <a:lnTo>
                    <a:pt x="2529" y="2093"/>
                  </a:lnTo>
                  <a:lnTo>
                    <a:pt x="2511" y="2101"/>
                  </a:lnTo>
                  <a:lnTo>
                    <a:pt x="2495" y="2113"/>
                  </a:lnTo>
                  <a:lnTo>
                    <a:pt x="2484" y="2129"/>
                  </a:lnTo>
                  <a:lnTo>
                    <a:pt x="2477" y="2147"/>
                  </a:lnTo>
                  <a:lnTo>
                    <a:pt x="2473" y="2167"/>
                  </a:lnTo>
                  <a:lnTo>
                    <a:pt x="2473" y="2285"/>
                  </a:lnTo>
                  <a:lnTo>
                    <a:pt x="273" y="2285"/>
                  </a:lnTo>
                  <a:lnTo>
                    <a:pt x="233" y="2283"/>
                  </a:lnTo>
                  <a:lnTo>
                    <a:pt x="195" y="2274"/>
                  </a:lnTo>
                  <a:lnTo>
                    <a:pt x="158" y="2260"/>
                  </a:lnTo>
                  <a:lnTo>
                    <a:pt x="125" y="2241"/>
                  </a:lnTo>
                  <a:lnTo>
                    <a:pt x="94" y="2218"/>
                  </a:lnTo>
                  <a:lnTo>
                    <a:pt x="67" y="2191"/>
                  </a:lnTo>
                  <a:lnTo>
                    <a:pt x="45" y="2161"/>
                  </a:lnTo>
                  <a:lnTo>
                    <a:pt x="26" y="2127"/>
                  </a:lnTo>
                  <a:lnTo>
                    <a:pt x="11" y="2091"/>
                  </a:lnTo>
                  <a:lnTo>
                    <a:pt x="3" y="2052"/>
                  </a:lnTo>
                  <a:lnTo>
                    <a:pt x="0" y="2012"/>
                  </a:lnTo>
                  <a:lnTo>
                    <a:pt x="3" y="1992"/>
                  </a:lnTo>
                  <a:lnTo>
                    <a:pt x="12" y="1974"/>
                  </a:lnTo>
                  <a:lnTo>
                    <a:pt x="26" y="1961"/>
                  </a:lnTo>
                  <a:lnTo>
                    <a:pt x="43" y="1952"/>
                  </a:lnTo>
                  <a:lnTo>
                    <a:pt x="64" y="1948"/>
                  </a:lnTo>
                  <a:lnTo>
                    <a:pt x="253" y="1948"/>
                  </a:lnTo>
                  <a:lnTo>
                    <a:pt x="253" y="140"/>
                  </a:lnTo>
                  <a:lnTo>
                    <a:pt x="255" y="112"/>
                  </a:lnTo>
                  <a:lnTo>
                    <a:pt x="263" y="85"/>
                  </a:lnTo>
                  <a:lnTo>
                    <a:pt x="276" y="62"/>
                  </a:lnTo>
                  <a:lnTo>
                    <a:pt x="293" y="41"/>
                  </a:lnTo>
                  <a:lnTo>
                    <a:pt x="314" y="25"/>
                  </a:lnTo>
                  <a:lnTo>
                    <a:pt x="338" y="11"/>
                  </a:lnTo>
                  <a:lnTo>
                    <a:pt x="363" y="4"/>
                  </a:lnTo>
                  <a:lnTo>
                    <a:pt x="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</p:grpSp>
      <p:sp>
        <p:nvSpPr>
          <p:cNvPr id="23" name="Freeform 47"/>
          <p:cNvSpPr/>
          <p:nvPr/>
        </p:nvSpPr>
        <p:spPr bwMode="auto">
          <a:xfrm>
            <a:off x="7005797" y="5128856"/>
            <a:ext cx="374348" cy="375671"/>
          </a:xfrm>
          <a:custGeom>
            <a:avLst/>
            <a:gdLst>
              <a:gd name="connsiteX0" fmla="*/ 405475 w 898525"/>
              <a:gd name="connsiteY0" fmla="*/ 296862 h 901700"/>
              <a:gd name="connsiteX1" fmla="*/ 423671 w 898525"/>
              <a:gd name="connsiteY1" fmla="*/ 297916 h 901700"/>
              <a:gd name="connsiteX2" fmla="*/ 440812 w 898525"/>
              <a:gd name="connsiteY2" fmla="*/ 300288 h 901700"/>
              <a:gd name="connsiteX3" fmla="*/ 457689 w 898525"/>
              <a:gd name="connsiteY3" fmla="*/ 303977 h 901700"/>
              <a:gd name="connsiteX4" fmla="*/ 474039 w 898525"/>
              <a:gd name="connsiteY4" fmla="*/ 309248 h 901700"/>
              <a:gd name="connsiteX5" fmla="*/ 489598 w 898525"/>
              <a:gd name="connsiteY5" fmla="*/ 315836 h 901700"/>
              <a:gd name="connsiteX6" fmla="*/ 488015 w 898525"/>
              <a:gd name="connsiteY6" fmla="*/ 317418 h 901700"/>
              <a:gd name="connsiteX7" fmla="*/ 413386 w 898525"/>
              <a:gd name="connsiteY7" fmla="*/ 391998 h 901700"/>
              <a:gd name="connsiteX8" fmla="*/ 405475 w 898525"/>
              <a:gd name="connsiteY8" fmla="*/ 391734 h 901700"/>
              <a:gd name="connsiteX9" fmla="*/ 392553 w 898525"/>
              <a:gd name="connsiteY9" fmla="*/ 392525 h 901700"/>
              <a:gd name="connsiteX10" fmla="*/ 379895 w 898525"/>
              <a:gd name="connsiteY10" fmla="*/ 395160 h 901700"/>
              <a:gd name="connsiteX11" fmla="*/ 367764 w 898525"/>
              <a:gd name="connsiteY11" fmla="*/ 398850 h 901700"/>
              <a:gd name="connsiteX12" fmla="*/ 356425 w 898525"/>
              <a:gd name="connsiteY12" fmla="*/ 404120 h 901700"/>
              <a:gd name="connsiteX13" fmla="*/ 345876 w 898525"/>
              <a:gd name="connsiteY13" fmla="*/ 410445 h 901700"/>
              <a:gd name="connsiteX14" fmla="*/ 336119 w 898525"/>
              <a:gd name="connsiteY14" fmla="*/ 418088 h 901700"/>
              <a:gd name="connsiteX15" fmla="*/ 327417 w 898525"/>
              <a:gd name="connsiteY15" fmla="*/ 426784 h 901700"/>
              <a:gd name="connsiteX16" fmla="*/ 319769 w 898525"/>
              <a:gd name="connsiteY16" fmla="*/ 436535 h 901700"/>
              <a:gd name="connsiteX17" fmla="*/ 313177 w 898525"/>
              <a:gd name="connsiteY17" fmla="*/ 447076 h 901700"/>
              <a:gd name="connsiteX18" fmla="*/ 307903 w 898525"/>
              <a:gd name="connsiteY18" fmla="*/ 458408 h 901700"/>
              <a:gd name="connsiteX19" fmla="*/ 304211 w 898525"/>
              <a:gd name="connsiteY19" fmla="*/ 470531 h 901700"/>
              <a:gd name="connsiteX20" fmla="*/ 302101 w 898525"/>
              <a:gd name="connsiteY20" fmla="*/ 482917 h 901700"/>
              <a:gd name="connsiteX21" fmla="*/ 301310 w 898525"/>
              <a:gd name="connsiteY21" fmla="*/ 496094 h 901700"/>
              <a:gd name="connsiteX22" fmla="*/ 302101 w 898525"/>
              <a:gd name="connsiteY22" fmla="*/ 509270 h 901700"/>
              <a:gd name="connsiteX23" fmla="*/ 304211 w 898525"/>
              <a:gd name="connsiteY23" fmla="*/ 521656 h 901700"/>
              <a:gd name="connsiteX24" fmla="*/ 307903 w 898525"/>
              <a:gd name="connsiteY24" fmla="*/ 534042 h 901700"/>
              <a:gd name="connsiteX25" fmla="*/ 313177 w 898525"/>
              <a:gd name="connsiteY25" fmla="*/ 545374 h 901700"/>
              <a:gd name="connsiteX26" fmla="*/ 319769 w 898525"/>
              <a:gd name="connsiteY26" fmla="*/ 555916 h 901700"/>
              <a:gd name="connsiteX27" fmla="*/ 327417 w 898525"/>
              <a:gd name="connsiteY27" fmla="*/ 565403 h 901700"/>
              <a:gd name="connsiteX28" fmla="*/ 336119 w 898525"/>
              <a:gd name="connsiteY28" fmla="*/ 574100 h 901700"/>
              <a:gd name="connsiteX29" fmla="*/ 345613 w 898525"/>
              <a:gd name="connsiteY29" fmla="*/ 581742 h 901700"/>
              <a:gd name="connsiteX30" fmla="*/ 356425 w 898525"/>
              <a:gd name="connsiteY30" fmla="*/ 588330 h 901700"/>
              <a:gd name="connsiteX31" fmla="*/ 367501 w 898525"/>
              <a:gd name="connsiteY31" fmla="*/ 593601 h 901700"/>
              <a:gd name="connsiteX32" fmla="*/ 379895 w 898525"/>
              <a:gd name="connsiteY32" fmla="*/ 597291 h 901700"/>
              <a:gd name="connsiteX33" fmla="*/ 392553 w 898525"/>
              <a:gd name="connsiteY33" fmla="*/ 599926 h 901700"/>
              <a:gd name="connsiteX34" fmla="*/ 405475 w 898525"/>
              <a:gd name="connsiteY34" fmla="*/ 600716 h 901700"/>
              <a:gd name="connsiteX35" fmla="*/ 418660 w 898525"/>
              <a:gd name="connsiteY35" fmla="*/ 599926 h 901700"/>
              <a:gd name="connsiteX36" fmla="*/ 431318 w 898525"/>
              <a:gd name="connsiteY36" fmla="*/ 597291 h 901700"/>
              <a:gd name="connsiteX37" fmla="*/ 443185 w 898525"/>
              <a:gd name="connsiteY37" fmla="*/ 593601 h 901700"/>
              <a:gd name="connsiteX38" fmla="*/ 454788 w 898525"/>
              <a:gd name="connsiteY38" fmla="*/ 588330 h 901700"/>
              <a:gd name="connsiteX39" fmla="*/ 465073 w 898525"/>
              <a:gd name="connsiteY39" fmla="*/ 581742 h 901700"/>
              <a:gd name="connsiteX40" fmla="*/ 474830 w 898525"/>
              <a:gd name="connsiteY40" fmla="*/ 574100 h 901700"/>
              <a:gd name="connsiteX41" fmla="*/ 483796 w 898525"/>
              <a:gd name="connsiteY41" fmla="*/ 565403 h 901700"/>
              <a:gd name="connsiteX42" fmla="*/ 491444 w 898525"/>
              <a:gd name="connsiteY42" fmla="*/ 555916 h 901700"/>
              <a:gd name="connsiteX43" fmla="*/ 497773 w 898525"/>
              <a:gd name="connsiteY43" fmla="*/ 545374 h 901700"/>
              <a:gd name="connsiteX44" fmla="*/ 503047 w 898525"/>
              <a:gd name="connsiteY44" fmla="*/ 534042 h 901700"/>
              <a:gd name="connsiteX45" fmla="*/ 507003 w 898525"/>
              <a:gd name="connsiteY45" fmla="*/ 521656 h 901700"/>
              <a:gd name="connsiteX46" fmla="*/ 509112 w 898525"/>
              <a:gd name="connsiteY46" fmla="*/ 509270 h 901700"/>
              <a:gd name="connsiteX47" fmla="*/ 509903 w 898525"/>
              <a:gd name="connsiteY47" fmla="*/ 496094 h 901700"/>
              <a:gd name="connsiteX48" fmla="*/ 509640 w 898525"/>
              <a:gd name="connsiteY48" fmla="*/ 488188 h 901700"/>
              <a:gd name="connsiteX49" fmla="*/ 584533 w 898525"/>
              <a:gd name="connsiteY49" fmla="*/ 413608 h 901700"/>
              <a:gd name="connsiteX50" fmla="*/ 585851 w 898525"/>
              <a:gd name="connsiteY50" fmla="*/ 412026 h 901700"/>
              <a:gd name="connsiteX51" fmla="*/ 592444 w 898525"/>
              <a:gd name="connsiteY51" fmla="*/ 427838 h 901700"/>
              <a:gd name="connsiteX52" fmla="*/ 597982 w 898525"/>
              <a:gd name="connsiteY52" fmla="*/ 443914 h 901700"/>
              <a:gd name="connsiteX53" fmla="*/ 601410 w 898525"/>
              <a:gd name="connsiteY53" fmla="*/ 460780 h 901700"/>
              <a:gd name="connsiteX54" fmla="*/ 603783 w 898525"/>
              <a:gd name="connsiteY54" fmla="*/ 478437 h 901700"/>
              <a:gd name="connsiteX55" fmla="*/ 604838 w 898525"/>
              <a:gd name="connsiteY55" fmla="*/ 496094 h 901700"/>
              <a:gd name="connsiteX56" fmla="*/ 603783 w 898525"/>
              <a:gd name="connsiteY56" fmla="*/ 514277 h 901700"/>
              <a:gd name="connsiteX57" fmla="*/ 601410 w 898525"/>
              <a:gd name="connsiteY57" fmla="*/ 531934 h 901700"/>
              <a:gd name="connsiteX58" fmla="*/ 597718 w 898525"/>
              <a:gd name="connsiteY58" fmla="*/ 549064 h 901700"/>
              <a:gd name="connsiteX59" fmla="*/ 592180 w 898525"/>
              <a:gd name="connsiteY59" fmla="*/ 565666 h 901700"/>
              <a:gd name="connsiteX60" fmla="*/ 585588 w 898525"/>
              <a:gd name="connsiteY60" fmla="*/ 581479 h 901700"/>
              <a:gd name="connsiteX61" fmla="*/ 577413 w 898525"/>
              <a:gd name="connsiteY61" fmla="*/ 596500 h 901700"/>
              <a:gd name="connsiteX62" fmla="*/ 568447 w 898525"/>
              <a:gd name="connsiteY62" fmla="*/ 610994 h 901700"/>
              <a:gd name="connsiteX63" fmla="*/ 557898 w 898525"/>
              <a:gd name="connsiteY63" fmla="*/ 624435 h 901700"/>
              <a:gd name="connsiteX64" fmla="*/ 546295 w 898525"/>
              <a:gd name="connsiteY64" fmla="*/ 637084 h 901700"/>
              <a:gd name="connsiteX65" fmla="*/ 533901 w 898525"/>
              <a:gd name="connsiteY65" fmla="*/ 648416 h 901700"/>
              <a:gd name="connsiteX66" fmla="*/ 520188 w 898525"/>
              <a:gd name="connsiteY66" fmla="*/ 658957 h 901700"/>
              <a:gd name="connsiteX67" fmla="*/ 506211 w 898525"/>
              <a:gd name="connsiteY67" fmla="*/ 668181 h 901700"/>
              <a:gd name="connsiteX68" fmla="*/ 491180 w 898525"/>
              <a:gd name="connsiteY68" fmla="*/ 676087 h 901700"/>
              <a:gd name="connsiteX69" fmla="*/ 474830 w 898525"/>
              <a:gd name="connsiteY69" fmla="*/ 682939 h 901700"/>
              <a:gd name="connsiteX70" fmla="*/ 458480 w 898525"/>
              <a:gd name="connsiteY70" fmla="*/ 688210 h 901700"/>
              <a:gd name="connsiteX71" fmla="*/ 441339 w 898525"/>
              <a:gd name="connsiteY71" fmla="*/ 691899 h 901700"/>
              <a:gd name="connsiteX72" fmla="*/ 423671 w 898525"/>
              <a:gd name="connsiteY72" fmla="*/ 694271 h 901700"/>
              <a:gd name="connsiteX73" fmla="*/ 405475 w 898525"/>
              <a:gd name="connsiteY73" fmla="*/ 695325 h 901700"/>
              <a:gd name="connsiteX74" fmla="*/ 387542 w 898525"/>
              <a:gd name="connsiteY74" fmla="*/ 694271 h 901700"/>
              <a:gd name="connsiteX75" fmla="*/ 369874 w 898525"/>
              <a:gd name="connsiteY75" fmla="*/ 691899 h 901700"/>
              <a:gd name="connsiteX76" fmla="*/ 352469 w 898525"/>
              <a:gd name="connsiteY76" fmla="*/ 688210 h 901700"/>
              <a:gd name="connsiteX77" fmla="*/ 336119 w 898525"/>
              <a:gd name="connsiteY77" fmla="*/ 682675 h 901700"/>
              <a:gd name="connsiteX78" fmla="*/ 320297 w 898525"/>
              <a:gd name="connsiteY78" fmla="*/ 676087 h 901700"/>
              <a:gd name="connsiteX79" fmla="*/ 305002 w 898525"/>
              <a:gd name="connsiteY79" fmla="*/ 668181 h 901700"/>
              <a:gd name="connsiteX80" fmla="*/ 290761 w 898525"/>
              <a:gd name="connsiteY80" fmla="*/ 658957 h 901700"/>
              <a:gd name="connsiteX81" fmla="*/ 277312 w 898525"/>
              <a:gd name="connsiteY81" fmla="*/ 648416 h 901700"/>
              <a:gd name="connsiteX82" fmla="*/ 264918 w 898525"/>
              <a:gd name="connsiteY82" fmla="*/ 637084 h 901700"/>
              <a:gd name="connsiteX83" fmla="*/ 253315 w 898525"/>
              <a:gd name="connsiteY83" fmla="*/ 624435 h 901700"/>
              <a:gd name="connsiteX84" fmla="*/ 243030 w 898525"/>
              <a:gd name="connsiteY84" fmla="*/ 610731 h 901700"/>
              <a:gd name="connsiteX85" fmla="*/ 233801 w 898525"/>
              <a:gd name="connsiteY85" fmla="*/ 596500 h 901700"/>
              <a:gd name="connsiteX86" fmla="*/ 225889 w 898525"/>
              <a:gd name="connsiteY86" fmla="*/ 581479 h 901700"/>
              <a:gd name="connsiteX87" fmla="*/ 219033 w 898525"/>
              <a:gd name="connsiteY87" fmla="*/ 565403 h 901700"/>
              <a:gd name="connsiteX88" fmla="*/ 213495 w 898525"/>
              <a:gd name="connsiteY88" fmla="*/ 549064 h 901700"/>
              <a:gd name="connsiteX89" fmla="*/ 209539 w 898525"/>
              <a:gd name="connsiteY89" fmla="*/ 531934 h 901700"/>
              <a:gd name="connsiteX90" fmla="*/ 207166 w 898525"/>
              <a:gd name="connsiteY90" fmla="*/ 514014 h 901700"/>
              <a:gd name="connsiteX91" fmla="*/ 206375 w 898525"/>
              <a:gd name="connsiteY91" fmla="*/ 496094 h 901700"/>
              <a:gd name="connsiteX92" fmla="*/ 207166 w 898525"/>
              <a:gd name="connsiteY92" fmla="*/ 478173 h 901700"/>
              <a:gd name="connsiteX93" fmla="*/ 209539 w 898525"/>
              <a:gd name="connsiteY93" fmla="*/ 460253 h 901700"/>
              <a:gd name="connsiteX94" fmla="*/ 213495 w 898525"/>
              <a:gd name="connsiteY94" fmla="*/ 443123 h 901700"/>
              <a:gd name="connsiteX95" fmla="*/ 219033 w 898525"/>
              <a:gd name="connsiteY95" fmla="*/ 426784 h 901700"/>
              <a:gd name="connsiteX96" fmla="*/ 225889 w 898525"/>
              <a:gd name="connsiteY96" fmla="*/ 410972 h 901700"/>
              <a:gd name="connsiteX97" fmla="*/ 233801 w 898525"/>
              <a:gd name="connsiteY97" fmla="*/ 395687 h 901700"/>
              <a:gd name="connsiteX98" fmla="*/ 243030 w 898525"/>
              <a:gd name="connsiteY98" fmla="*/ 381456 h 901700"/>
              <a:gd name="connsiteX99" fmla="*/ 253315 w 898525"/>
              <a:gd name="connsiteY99" fmla="*/ 367753 h 901700"/>
              <a:gd name="connsiteX100" fmla="*/ 264918 w 898525"/>
              <a:gd name="connsiteY100" fmla="*/ 355367 h 901700"/>
              <a:gd name="connsiteX101" fmla="*/ 277312 w 898525"/>
              <a:gd name="connsiteY101" fmla="*/ 344035 h 901700"/>
              <a:gd name="connsiteX102" fmla="*/ 290761 w 898525"/>
              <a:gd name="connsiteY102" fmla="*/ 333493 h 901700"/>
              <a:gd name="connsiteX103" fmla="*/ 305002 w 898525"/>
              <a:gd name="connsiteY103" fmla="*/ 324270 h 901700"/>
              <a:gd name="connsiteX104" fmla="*/ 320297 w 898525"/>
              <a:gd name="connsiteY104" fmla="*/ 316100 h 901700"/>
              <a:gd name="connsiteX105" fmla="*/ 336119 w 898525"/>
              <a:gd name="connsiteY105" fmla="*/ 309512 h 901700"/>
              <a:gd name="connsiteX106" fmla="*/ 352469 w 898525"/>
              <a:gd name="connsiteY106" fmla="*/ 303977 h 901700"/>
              <a:gd name="connsiteX107" fmla="*/ 369874 w 898525"/>
              <a:gd name="connsiteY107" fmla="*/ 300288 h 901700"/>
              <a:gd name="connsiteX108" fmla="*/ 387542 w 898525"/>
              <a:gd name="connsiteY108" fmla="*/ 297916 h 901700"/>
              <a:gd name="connsiteX109" fmla="*/ 405474 w 898525"/>
              <a:gd name="connsiteY109" fmla="*/ 90487 h 901700"/>
              <a:gd name="connsiteX110" fmla="*/ 430602 w 898525"/>
              <a:gd name="connsiteY110" fmla="*/ 91280 h 901700"/>
              <a:gd name="connsiteX111" fmla="*/ 455200 w 898525"/>
              <a:gd name="connsiteY111" fmla="*/ 93659 h 901700"/>
              <a:gd name="connsiteX112" fmla="*/ 479269 w 898525"/>
              <a:gd name="connsiteY112" fmla="*/ 97095 h 901700"/>
              <a:gd name="connsiteX113" fmla="*/ 502809 w 898525"/>
              <a:gd name="connsiteY113" fmla="*/ 102382 h 901700"/>
              <a:gd name="connsiteX114" fmla="*/ 526085 w 898525"/>
              <a:gd name="connsiteY114" fmla="*/ 108990 h 901700"/>
              <a:gd name="connsiteX115" fmla="*/ 548567 w 898525"/>
              <a:gd name="connsiteY115" fmla="*/ 116655 h 901700"/>
              <a:gd name="connsiteX116" fmla="*/ 570521 w 898525"/>
              <a:gd name="connsiteY116" fmla="*/ 125642 h 901700"/>
              <a:gd name="connsiteX117" fmla="*/ 591945 w 898525"/>
              <a:gd name="connsiteY117" fmla="*/ 135687 h 901700"/>
              <a:gd name="connsiteX118" fmla="*/ 591416 w 898525"/>
              <a:gd name="connsiteY118" fmla="*/ 142823 h 901700"/>
              <a:gd name="connsiteX119" fmla="*/ 591681 w 898525"/>
              <a:gd name="connsiteY119" fmla="*/ 149960 h 901700"/>
              <a:gd name="connsiteX120" fmla="*/ 596177 w 898525"/>
              <a:gd name="connsiteY120" fmla="*/ 209169 h 901700"/>
              <a:gd name="connsiteX121" fmla="*/ 562586 w 898525"/>
              <a:gd name="connsiteY121" fmla="*/ 242474 h 901700"/>
              <a:gd name="connsiteX122" fmla="*/ 545129 w 898525"/>
              <a:gd name="connsiteY122" fmla="*/ 232694 h 901700"/>
              <a:gd name="connsiteX123" fmla="*/ 526879 w 898525"/>
              <a:gd name="connsiteY123" fmla="*/ 223707 h 901700"/>
              <a:gd name="connsiteX124" fmla="*/ 508099 w 898525"/>
              <a:gd name="connsiteY124" fmla="*/ 216041 h 901700"/>
              <a:gd name="connsiteX125" fmla="*/ 488527 w 898525"/>
              <a:gd name="connsiteY125" fmla="*/ 209698 h 901700"/>
              <a:gd name="connsiteX126" fmla="*/ 468689 w 898525"/>
              <a:gd name="connsiteY126" fmla="*/ 204675 h 901700"/>
              <a:gd name="connsiteX127" fmla="*/ 448058 w 898525"/>
              <a:gd name="connsiteY127" fmla="*/ 200975 h 901700"/>
              <a:gd name="connsiteX128" fmla="*/ 426899 w 898525"/>
              <a:gd name="connsiteY128" fmla="*/ 198860 h 901700"/>
              <a:gd name="connsiteX129" fmla="*/ 405474 w 898525"/>
              <a:gd name="connsiteY129" fmla="*/ 197803 h 901700"/>
              <a:gd name="connsiteX130" fmla="*/ 383256 w 898525"/>
              <a:gd name="connsiteY130" fmla="*/ 198860 h 901700"/>
              <a:gd name="connsiteX131" fmla="*/ 361303 w 898525"/>
              <a:gd name="connsiteY131" fmla="*/ 201239 h 901700"/>
              <a:gd name="connsiteX132" fmla="*/ 340408 w 898525"/>
              <a:gd name="connsiteY132" fmla="*/ 204940 h 901700"/>
              <a:gd name="connsiteX133" fmla="*/ 319513 w 898525"/>
              <a:gd name="connsiteY133" fmla="*/ 210491 h 901700"/>
              <a:gd name="connsiteX134" fmla="*/ 299146 w 898525"/>
              <a:gd name="connsiteY134" fmla="*/ 217363 h 901700"/>
              <a:gd name="connsiteX135" fmla="*/ 279838 w 898525"/>
              <a:gd name="connsiteY135" fmla="*/ 225557 h 901700"/>
              <a:gd name="connsiteX136" fmla="*/ 261059 w 898525"/>
              <a:gd name="connsiteY136" fmla="*/ 235073 h 901700"/>
              <a:gd name="connsiteX137" fmla="*/ 243337 w 898525"/>
              <a:gd name="connsiteY137" fmla="*/ 246174 h 901700"/>
              <a:gd name="connsiteX138" fmla="*/ 226145 w 898525"/>
              <a:gd name="connsiteY138" fmla="*/ 257805 h 901700"/>
              <a:gd name="connsiteX139" fmla="*/ 210011 w 898525"/>
              <a:gd name="connsiteY139" fmla="*/ 271021 h 901700"/>
              <a:gd name="connsiteX140" fmla="*/ 194934 w 898525"/>
              <a:gd name="connsiteY140" fmla="*/ 285294 h 901700"/>
              <a:gd name="connsiteX141" fmla="*/ 180651 w 898525"/>
              <a:gd name="connsiteY141" fmla="*/ 300361 h 901700"/>
              <a:gd name="connsiteX142" fmla="*/ 167427 w 898525"/>
              <a:gd name="connsiteY142" fmla="*/ 316749 h 901700"/>
              <a:gd name="connsiteX143" fmla="*/ 155260 w 898525"/>
              <a:gd name="connsiteY143" fmla="*/ 333666 h 901700"/>
              <a:gd name="connsiteX144" fmla="*/ 144680 w 898525"/>
              <a:gd name="connsiteY144" fmla="*/ 351640 h 901700"/>
              <a:gd name="connsiteX145" fmla="*/ 135158 w 898525"/>
              <a:gd name="connsiteY145" fmla="*/ 370407 h 901700"/>
              <a:gd name="connsiteX146" fmla="*/ 126959 w 898525"/>
              <a:gd name="connsiteY146" fmla="*/ 389967 h 901700"/>
              <a:gd name="connsiteX147" fmla="*/ 120082 w 898525"/>
              <a:gd name="connsiteY147" fmla="*/ 410056 h 901700"/>
              <a:gd name="connsiteX148" fmla="*/ 114527 w 898525"/>
              <a:gd name="connsiteY148" fmla="*/ 430673 h 901700"/>
              <a:gd name="connsiteX149" fmla="*/ 110824 w 898525"/>
              <a:gd name="connsiteY149" fmla="*/ 452083 h 901700"/>
              <a:gd name="connsiteX150" fmla="*/ 108179 w 898525"/>
              <a:gd name="connsiteY150" fmla="*/ 473758 h 901700"/>
              <a:gd name="connsiteX151" fmla="*/ 107386 w 898525"/>
              <a:gd name="connsiteY151" fmla="*/ 495961 h 901700"/>
              <a:gd name="connsiteX152" fmla="*/ 108179 w 898525"/>
              <a:gd name="connsiteY152" fmla="*/ 518429 h 901700"/>
              <a:gd name="connsiteX153" fmla="*/ 110824 w 898525"/>
              <a:gd name="connsiteY153" fmla="*/ 540104 h 901700"/>
              <a:gd name="connsiteX154" fmla="*/ 114527 w 898525"/>
              <a:gd name="connsiteY154" fmla="*/ 561514 h 901700"/>
              <a:gd name="connsiteX155" fmla="*/ 120082 w 898525"/>
              <a:gd name="connsiteY155" fmla="*/ 582131 h 901700"/>
              <a:gd name="connsiteX156" fmla="*/ 126959 w 898525"/>
              <a:gd name="connsiteY156" fmla="*/ 602220 h 901700"/>
              <a:gd name="connsiteX157" fmla="*/ 135158 w 898525"/>
              <a:gd name="connsiteY157" fmla="*/ 621780 h 901700"/>
              <a:gd name="connsiteX158" fmla="*/ 144680 w 898525"/>
              <a:gd name="connsiteY158" fmla="*/ 640283 h 901700"/>
              <a:gd name="connsiteX159" fmla="*/ 155260 w 898525"/>
              <a:gd name="connsiteY159" fmla="*/ 658521 h 901700"/>
              <a:gd name="connsiteX160" fmla="*/ 167427 w 898525"/>
              <a:gd name="connsiteY160" fmla="*/ 675438 h 901700"/>
              <a:gd name="connsiteX161" fmla="*/ 180651 w 898525"/>
              <a:gd name="connsiteY161" fmla="*/ 691562 h 901700"/>
              <a:gd name="connsiteX162" fmla="*/ 194934 w 898525"/>
              <a:gd name="connsiteY162" fmla="*/ 706893 h 901700"/>
              <a:gd name="connsiteX163" fmla="*/ 210011 w 898525"/>
              <a:gd name="connsiteY163" fmla="*/ 721166 h 901700"/>
              <a:gd name="connsiteX164" fmla="*/ 226409 w 898525"/>
              <a:gd name="connsiteY164" fmla="*/ 734118 h 901700"/>
              <a:gd name="connsiteX165" fmla="*/ 243337 w 898525"/>
              <a:gd name="connsiteY165" fmla="*/ 746013 h 901700"/>
              <a:gd name="connsiteX166" fmla="*/ 261059 w 898525"/>
              <a:gd name="connsiteY166" fmla="*/ 757114 h 901700"/>
              <a:gd name="connsiteX167" fmla="*/ 280102 w 898525"/>
              <a:gd name="connsiteY167" fmla="*/ 766366 h 901700"/>
              <a:gd name="connsiteX168" fmla="*/ 299411 w 898525"/>
              <a:gd name="connsiteY168" fmla="*/ 774560 h 901700"/>
              <a:gd name="connsiteX169" fmla="*/ 319513 w 898525"/>
              <a:gd name="connsiteY169" fmla="*/ 781432 h 901700"/>
              <a:gd name="connsiteX170" fmla="*/ 340408 w 898525"/>
              <a:gd name="connsiteY170" fmla="*/ 786983 h 901700"/>
              <a:gd name="connsiteX171" fmla="*/ 361832 w 898525"/>
              <a:gd name="connsiteY171" fmla="*/ 790948 h 901700"/>
              <a:gd name="connsiteX172" fmla="*/ 383256 w 898525"/>
              <a:gd name="connsiteY172" fmla="*/ 793327 h 901700"/>
              <a:gd name="connsiteX173" fmla="*/ 405474 w 898525"/>
              <a:gd name="connsiteY173" fmla="*/ 794120 h 901700"/>
              <a:gd name="connsiteX174" fmla="*/ 427957 w 898525"/>
              <a:gd name="connsiteY174" fmla="*/ 793327 h 901700"/>
              <a:gd name="connsiteX175" fmla="*/ 449645 w 898525"/>
              <a:gd name="connsiteY175" fmla="*/ 790948 h 901700"/>
              <a:gd name="connsiteX176" fmla="*/ 471070 w 898525"/>
              <a:gd name="connsiteY176" fmla="*/ 786983 h 901700"/>
              <a:gd name="connsiteX177" fmla="*/ 491965 w 898525"/>
              <a:gd name="connsiteY177" fmla="*/ 781432 h 901700"/>
              <a:gd name="connsiteX178" fmla="*/ 511802 w 898525"/>
              <a:gd name="connsiteY178" fmla="*/ 774560 h 901700"/>
              <a:gd name="connsiteX179" fmla="*/ 531375 w 898525"/>
              <a:gd name="connsiteY179" fmla="*/ 766366 h 901700"/>
              <a:gd name="connsiteX180" fmla="*/ 550154 w 898525"/>
              <a:gd name="connsiteY180" fmla="*/ 757114 h 901700"/>
              <a:gd name="connsiteX181" fmla="*/ 568140 w 898525"/>
              <a:gd name="connsiteY181" fmla="*/ 746013 h 901700"/>
              <a:gd name="connsiteX182" fmla="*/ 585068 w 898525"/>
              <a:gd name="connsiteY182" fmla="*/ 734118 h 901700"/>
              <a:gd name="connsiteX183" fmla="*/ 601202 w 898525"/>
              <a:gd name="connsiteY183" fmla="*/ 721166 h 901700"/>
              <a:gd name="connsiteX184" fmla="*/ 616543 w 898525"/>
              <a:gd name="connsiteY184" fmla="*/ 706893 h 901700"/>
              <a:gd name="connsiteX185" fmla="*/ 630826 w 898525"/>
              <a:gd name="connsiteY185" fmla="*/ 691562 h 901700"/>
              <a:gd name="connsiteX186" fmla="*/ 644051 w 898525"/>
              <a:gd name="connsiteY186" fmla="*/ 675438 h 901700"/>
              <a:gd name="connsiteX187" fmla="*/ 655689 w 898525"/>
              <a:gd name="connsiteY187" fmla="*/ 658521 h 901700"/>
              <a:gd name="connsiteX188" fmla="*/ 666798 w 898525"/>
              <a:gd name="connsiteY188" fmla="*/ 640283 h 901700"/>
              <a:gd name="connsiteX189" fmla="*/ 676055 w 898525"/>
              <a:gd name="connsiteY189" fmla="*/ 621780 h 901700"/>
              <a:gd name="connsiteX190" fmla="*/ 684255 w 898525"/>
              <a:gd name="connsiteY190" fmla="*/ 602220 h 901700"/>
              <a:gd name="connsiteX191" fmla="*/ 691396 w 898525"/>
              <a:gd name="connsiteY191" fmla="*/ 582131 h 901700"/>
              <a:gd name="connsiteX192" fmla="*/ 696686 w 898525"/>
              <a:gd name="connsiteY192" fmla="*/ 561514 h 901700"/>
              <a:gd name="connsiteX193" fmla="*/ 700653 w 898525"/>
              <a:gd name="connsiteY193" fmla="*/ 540104 h 901700"/>
              <a:gd name="connsiteX194" fmla="*/ 703034 w 898525"/>
              <a:gd name="connsiteY194" fmla="*/ 518429 h 901700"/>
              <a:gd name="connsiteX195" fmla="*/ 703827 w 898525"/>
              <a:gd name="connsiteY195" fmla="*/ 495961 h 901700"/>
              <a:gd name="connsiteX196" fmla="*/ 703034 w 898525"/>
              <a:gd name="connsiteY196" fmla="*/ 474551 h 901700"/>
              <a:gd name="connsiteX197" fmla="*/ 700918 w 898525"/>
              <a:gd name="connsiteY197" fmla="*/ 453669 h 901700"/>
              <a:gd name="connsiteX198" fmla="*/ 697215 w 898525"/>
              <a:gd name="connsiteY198" fmla="*/ 433316 h 901700"/>
              <a:gd name="connsiteX199" fmla="*/ 692189 w 898525"/>
              <a:gd name="connsiteY199" fmla="*/ 413228 h 901700"/>
              <a:gd name="connsiteX200" fmla="*/ 685842 w 898525"/>
              <a:gd name="connsiteY200" fmla="*/ 393403 h 901700"/>
              <a:gd name="connsiteX201" fmla="*/ 678171 w 898525"/>
              <a:gd name="connsiteY201" fmla="*/ 374901 h 901700"/>
              <a:gd name="connsiteX202" fmla="*/ 669178 w 898525"/>
              <a:gd name="connsiteY202" fmla="*/ 356398 h 901700"/>
              <a:gd name="connsiteX203" fmla="*/ 659392 w 898525"/>
              <a:gd name="connsiteY203" fmla="*/ 338952 h 901700"/>
              <a:gd name="connsiteX204" fmla="*/ 696157 w 898525"/>
              <a:gd name="connsiteY204" fmla="*/ 301947 h 901700"/>
              <a:gd name="connsiteX205" fmla="*/ 747734 w 898525"/>
              <a:gd name="connsiteY205" fmla="*/ 305912 h 901700"/>
              <a:gd name="connsiteX206" fmla="*/ 753817 w 898525"/>
              <a:gd name="connsiteY206" fmla="*/ 306176 h 901700"/>
              <a:gd name="connsiteX207" fmla="*/ 758843 w 898525"/>
              <a:gd name="connsiteY207" fmla="*/ 306176 h 901700"/>
              <a:gd name="connsiteX208" fmla="*/ 763604 w 898525"/>
              <a:gd name="connsiteY208" fmla="*/ 305648 h 901700"/>
              <a:gd name="connsiteX209" fmla="*/ 774713 w 898525"/>
              <a:gd name="connsiteY209" fmla="*/ 327322 h 901700"/>
              <a:gd name="connsiteX210" fmla="*/ 783970 w 898525"/>
              <a:gd name="connsiteY210" fmla="*/ 349790 h 901700"/>
              <a:gd name="connsiteX211" fmla="*/ 792169 w 898525"/>
              <a:gd name="connsiteY211" fmla="*/ 372786 h 901700"/>
              <a:gd name="connsiteX212" fmla="*/ 798782 w 898525"/>
              <a:gd name="connsiteY212" fmla="*/ 396311 h 901700"/>
              <a:gd name="connsiteX213" fmla="*/ 804336 w 898525"/>
              <a:gd name="connsiteY213" fmla="*/ 420365 h 901700"/>
              <a:gd name="connsiteX214" fmla="*/ 808039 w 898525"/>
              <a:gd name="connsiteY214" fmla="*/ 445211 h 901700"/>
              <a:gd name="connsiteX215" fmla="*/ 810420 w 898525"/>
              <a:gd name="connsiteY215" fmla="*/ 470586 h 901700"/>
              <a:gd name="connsiteX216" fmla="*/ 811213 w 898525"/>
              <a:gd name="connsiteY216" fmla="*/ 495961 h 901700"/>
              <a:gd name="connsiteX217" fmla="*/ 810155 w 898525"/>
              <a:gd name="connsiteY217" fmla="*/ 522923 h 901700"/>
              <a:gd name="connsiteX218" fmla="*/ 807775 w 898525"/>
              <a:gd name="connsiteY218" fmla="*/ 548826 h 901700"/>
              <a:gd name="connsiteX219" fmla="*/ 803807 w 898525"/>
              <a:gd name="connsiteY219" fmla="*/ 574466 h 901700"/>
              <a:gd name="connsiteX220" fmla="*/ 797988 w 898525"/>
              <a:gd name="connsiteY220" fmla="*/ 599841 h 901700"/>
              <a:gd name="connsiteX221" fmla="*/ 790582 w 898525"/>
              <a:gd name="connsiteY221" fmla="*/ 624159 h 901700"/>
              <a:gd name="connsiteX222" fmla="*/ 781854 w 898525"/>
              <a:gd name="connsiteY222" fmla="*/ 647948 h 901700"/>
              <a:gd name="connsiteX223" fmla="*/ 771539 w 898525"/>
              <a:gd name="connsiteY223" fmla="*/ 671209 h 901700"/>
              <a:gd name="connsiteX224" fmla="*/ 760165 w 898525"/>
              <a:gd name="connsiteY224" fmla="*/ 693412 h 901700"/>
              <a:gd name="connsiteX225" fmla="*/ 746940 w 898525"/>
              <a:gd name="connsiteY225" fmla="*/ 714822 h 901700"/>
              <a:gd name="connsiteX226" fmla="*/ 732922 w 898525"/>
              <a:gd name="connsiteY226" fmla="*/ 735704 h 901700"/>
              <a:gd name="connsiteX227" fmla="*/ 717581 w 898525"/>
              <a:gd name="connsiteY227" fmla="*/ 755000 h 901700"/>
              <a:gd name="connsiteX228" fmla="*/ 701182 w 898525"/>
              <a:gd name="connsiteY228" fmla="*/ 773767 h 901700"/>
              <a:gd name="connsiteX229" fmla="*/ 683461 w 898525"/>
              <a:gd name="connsiteY229" fmla="*/ 791477 h 901700"/>
              <a:gd name="connsiteX230" fmla="*/ 664682 w 898525"/>
              <a:gd name="connsiteY230" fmla="*/ 807865 h 901700"/>
              <a:gd name="connsiteX231" fmla="*/ 645109 w 898525"/>
              <a:gd name="connsiteY231" fmla="*/ 823196 h 901700"/>
              <a:gd name="connsiteX232" fmla="*/ 624478 w 898525"/>
              <a:gd name="connsiteY232" fmla="*/ 837469 h 901700"/>
              <a:gd name="connsiteX233" fmla="*/ 603054 w 898525"/>
              <a:gd name="connsiteY233" fmla="*/ 850421 h 901700"/>
              <a:gd name="connsiteX234" fmla="*/ 580572 w 898525"/>
              <a:gd name="connsiteY234" fmla="*/ 862051 h 901700"/>
              <a:gd name="connsiteX235" fmla="*/ 557560 w 898525"/>
              <a:gd name="connsiteY235" fmla="*/ 872096 h 901700"/>
              <a:gd name="connsiteX236" fmla="*/ 533756 w 898525"/>
              <a:gd name="connsiteY236" fmla="*/ 880818 h 901700"/>
              <a:gd name="connsiteX237" fmla="*/ 509422 w 898525"/>
              <a:gd name="connsiteY237" fmla="*/ 888220 h 901700"/>
              <a:gd name="connsiteX238" fmla="*/ 484295 w 898525"/>
              <a:gd name="connsiteY238" fmla="*/ 894035 h 901700"/>
              <a:gd name="connsiteX239" fmla="*/ 458374 w 898525"/>
              <a:gd name="connsiteY239" fmla="*/ 898000 h 901700"/>
              <a:gd name="connsiteX240" fmla="*/ 432189 w 898525"/>
              <a:gd name="connsiteY240" fmla="*/ 900907 h 901700"/>
              <a:gd name="connsiteX241" fmla="*/ 405474 w 898525"/>
              <a:gd name="connsiteY241" fmla="*/ 901700 h 901700"/>
              <a:gd name="connsiteX242" fmla="*/ 379024 w 898525"/>
              <a:gd name="connsiteY242" fmla="*/ 900907 h 901700"/>
              <a:gd name="connsiteX243" fmla="*/ 352575 w 898525"/>
              <a:gd name="connsiteY243" fmla="*/ 898000 h 901700"/>
              <a:gd name="connsiteX244" fmla="*/ 326918 w 898525"/>
              <a:gd name="connsiteY244" fmla="*/ 894035 h 901700"/>
              <a:gd name="connsiteX245" fmla="*/ 302056 w 898525"/>
              <a:gd name="connsiteY245" fmla="*/ 888220 h 901700"/>
              <a:gd name="connsiteX246" fmla="*/ 277193 w 898525"/>
              <a:gd name="connsiteY246" fmla="*/ 880818 h 901700"/>
              <a:gd name="connsiteX247" fmla="*/ 253388 w 898525"/>
              <a:gd name="connsiteY247" fmla="*/ 872096 h 901700"/>
              <a:gd name="connsiteX248" fmla="*/ 230377 w 898525"/>
              <a:gd name="connsiteY248" fmla="*/ 862051 h 901700"/>
              <a:gd name="connsiteX249" fmla="*/ 207895 w 898525"/>
              <a:gd name="connsiteY249" fmla="*/ 850421 h 901700"/>
              <a:gd name="connsiteX250" fmla="*/ 186735 w 898525"/>
              <a:gd name="connsiteY250" fmla="*/ 837469 h 901700"/>
              <a:gd name="connsiteX251" fmla="*/ 166104 w 898525"/>
              <a:gd name="connsiteY251" fmla="*/ 823196 h 901700"/>
              <a:gd name="connsiteX252" fmla="*/ 146267 w 898525"/>
              <a:gd name="connsiteY252" fmla="*/ 807865 h 901700"/>
              <a:gd name="connsiteX253" fmla="*/ 127752 w 898525"/>
              <a:gd name="connsiteY253" fmla="*/ 791477 h 901700"/>
              <a:gd name="connsiteX254" fmla="*/ 110031 w 898525"/>
              <a:gd name="connsiteY254" fmla="*/ 773767 h 901700"/>
              <a:gd name="connsiteX255" fmla="*/ 93367 w 898525"/>
              <a:gd name="connsiteY255" fmla="*/ 755000 h 901700"/>
              <a:gd name="connsiteX256" fmla="*/ 78027 w 898525"/>
              <a:gd name="connsiteY256" fmla="*/ 735704 h 901700"/>
              <a:gd name="connsiteX257" fmla="*/ 64008 w 898525"/>
              <a:gd name="connsiteY257" fmla="*/ 714822 h 901700"/>
              <a:gd name="connsiteX258" fmla="*/ 51312 w 898525"/>
              <a:gd name="connsiteY258" fmla="*/ 693412 h 901700"/>
              <a:gd name="connsiteX259" fmla="*/ 39674 w 898525"/>
              <a:gd name="connsiteY259" fmla="*/ 671209 h 901700"/>
              <a:gd name="connsiteX260" fmla="*/ 29359 w 898525"/>
              <a:gd name="connsiteY260" fmla="*/ 647948 h 901700"/>
              <a:gd name="connsiteX261" fmla="*/ 20631 w 898525"/>
              <a:gd name="connsiteY261" fmla="*/ 624159 h 901700"/>
              <a:gd name="connsiteX262" fmla="*/ 13489 w 898525"/>
              <a:gd name="connsiteY262" fmla="*/ 599841 h 901700"/>
              <a:gd name="connsiteX263" fmla="*/ 7670 w 898525"/>
              <a:gd name="connsiteY263" fmla="*/ 574466 h 901700"/>
              <a:gd name="connsiteX264" fmla="*/ 3174 w 898525"/>
              <a:gd name="connsiteY264" fmla="*/ 548826 h 901700"/>
              <a:gd name="connsiteX265" fmla="*/ 793 w 898525"/>
              <a:gd name="connsiteY265" fmla="*/ 522923 h 901700"/>
              <a:gd name="connsiteX266" fmla="*/ 0 w 898525"/>
              <a:gd name="connsiteY266" fmla="*/ 495961 h 901700"/>
              <a:gd name="connsiteX267" fmla="*/ 793 w 898525"/>
              <a:gd name="connsiteY267" fmla="*/ 469265 h 901700"/>
              <a:gd name="connsiteX268" fmla="*/ 3174 w 898525"/>
              <a:gd name="connsiteY268" fmla="*/ 443096 h 901700"/>
              <a:gd name="connsiteX269" fmla="*/ 7670 w 898525"/>
              <a:gd name="connsiteY269" fmla="*/ 417721 h 901700"/>
              <a:gd name="connsiteX270" fmla="*/ 13489 w 898525"/>
              <a:gd name="connsiteY270" fmla="*/ 392346 h 901700"/>
              <a:gd name="connsiteX271" fmla="*/ 20631 w 898525"/>
              <a:gd name="connsiteY271" fmla="*/ 367764 h 901700"/>
              <a:gd name="connsiteX272" fmla="*/ 29359 w 898525"/>
              <a:gd name="connsiteY272" fmla="*/ 343975 h 901700"/>
              <a:gd name="connsiteX273" fmla="*/ 39674 w 898525"/>
              <a:gd name="connsiteY273" fmla="*/ 320978 h 901700"/>
              <a:gd name="connsiteX274" fmla="*/ 51312 w 898525"/>
              <a:gd name="connsiteY274" fmla="*/ 298775 h 901700"/>
              <a:gd name="connsiteX275" fmla="*/ 64008 w 898525"/>
              <a:gd name="connsiteY275" fmla="*/ 277100 h 901700"/>
              <a:gd name="connsiteX276" fmla="*/ 78027 w 898525"/>
              <a:gd name="connsiteY276" fmla="*/ 256483 h 901700"/>
              <a:gd name="connsiteX277" fmla="*/ 93367 w 898525"/>
              <a:gd name="connsiteY277" fmla="*/ 236923 h 901700"/>
              <a:gd name="connsiteX278" fmla="*/ 110031 w 898525"/>
              <a:gd name="connsiteY278" fmla="*/ 218156 h 901700"/>
              <a:gd name="connsiteX279" fmla="*/ 127752 w 898525"/>
              <a:gd name="connsiteY279" fmla="*/ 200711 h 901700"/>
              <a:gd name="connsiteX280" fmla="*/ 146267 w 898525"/>
              <a:gd name="connsiteY280" fmla="*/ 184322 h 901700"/>
              <a:gd name="connsiteX281" fmla="*/ 166104 w 898525"/>
              <a:gd name="connsiteY281" fmla="*/ 168992 h 901700"/>
              <a:gd name="connsiteX282" fmla="*/ 186735 w 898525"/>
              <a:gd name="connsiteY282" fmla="*/ 154718 h 901700"/>
              <a:gd name="connsiteX283" fmla="*/ 207895 w 898525"/>
              <a:gd name="connsiteY283" fmla="*/ 141766 h 901700"/>
              <a:gd name="connsiteX284" fmla="*/ 230377 w 898525"/>
              <a:gd name="connsiteY284" fmla="*/ 130136 h 901700"/>
              <a:gd name="connsiteX285" fmla="*/ 253388 w 898525"/>
              <a:gd name="connsiteY285" fmla="*/ 120091 h 901700"/>
              <a:gd name="connsiteX286" fmla="*/ 277193 w 898525"/>
              <a:gd name="connsiteY286" fmla="*/ 111104 h 901700"/>
              <a:gd name="connsiteX287" fmla="*/ 301791 w 898525"/>
              <a:gd name="connsiteY287" fmla="*/ 103968 h 901700"/>
              <a:gd name="connsiteX288" fmla="*/ 326918 w 898525"/>
              <a:gd name="connsiteY288" fmla="*/ 98152 h 901700"/>
              <a:gd name="connsiteX289" fmla="*/ 352575 w 898525"/>
              <a:gd name="connsiteY289" fmla="*/ 93923 h 901700"/>
              <a:gd name="connsiteX290" fmla="*/ 378760 w 898525"/>
              <a:gd name="connsiteY290" fmla="*/ 91280 h 901700"/>
              <a:gd name="connsiteX291" fmla="*/ 748610 w 898525"/>
              <a:gd name="connsiteY291" fmla="*/ 0 h 901700"/>
              <a:gd name="connsiteX292" fmla="*/ 751523 w 898525"/>
              <a:gd name="connsiteY292" fmla="*/ 264 h 901700"/>
              <a:gd name="connsiteX293" fmla="*/ 753907 w 898525"/>
              <a:gd name="connsiteY293" fmla="*/ 1320 h 901700"/>
              <a:gd name="connsiteX294" fmla="*/ 756026 w 898525"/>
              <a:gd name="connsiteY294" fmla="*/ 3432 h 901700"/>
              <a:gd name="connsiteX295" fmla="*/ 757351 w 898525"/>
              <a:gd name="connsiteY295" fmla="*/ 5808 h 901700"/>
              <a:gd name="connsiteX296" fmla="*/ 758410 w 898525"/>
              <a:gd name="connsiteY296" fmla="*/ 8449 h 901700"/>
              <a:gd name="connsiteX297" fmla="*/ 763972 w 898525"/>
              <a:gd name="connsiteY297" fmla="*/ 81846 h 901700"/>
              <a:gd name="connsiteX298" fmla="*/ 791519 w 898525"/>
              <a:gd name="connsiteY298" fmla="*/ 54388 h 901700"/>
              <a:gd name="connsiteX299" fmla="*/ 796021 w 898525"/>
              <a:gd name="connsiteY299" fmla="*/ 50691 h 901700"/>
              <a:gd name="connsiteX300" fmla="*/ 800789 w 898525"/>
              <a:gd name="connsiteY300" fmla="*/ 48315 h 901700"/>
              <a:gd name="connsiteX301" fmla="*/ 806086 w 898525"/>
              <a:gd name="connsiteY301" fmla="*/ 46467 h 901700"/>
              <a:gd name="connsiteX302" fmla="*/ 811384 w 898525"/>
              <a:gd name="connsiteY302" fmla="*/ 46203 h 901700"/>
              <a:gd name="connsiteX303" fmla="*/ 816681 w 898525"/>
              <a:gd name="connsiteY303" fmla="*/ 46467 h 901700"/>
              <a:gd name="connsiteX304" fmla="*/ 821978 w 898525"/>
              <a:gd name="connsiteY304" fmla="*/ 48315 h 901700"/>
              <a:gd name="connsiteX305" fmla="*/ 827011 w 898525"/>
              <a:gd name="connsiteY305" fmla="*/ 50691 h 901700"/>
              <a:gd name="connsiteX306" fmla="*/ 831249 w 898525"/>
              <a:gd name="connsiteY306" fmla="*/ 54388 h 901700"/>
              <a:gd name="connsiteX307" fmla="*/ 847671 w 898525"/>
              <a:gd name="connsiteY307" fmla="*/ 71285 h 901700"/>
              <a:gd name="connsiteX308" fmla="*/ 851908 w 898525"/>
              <a:gd name="connsiteY308" fmla="*/ 76037 h 901700"/>
              <a:gd name="connsiteX309" fmla="*/ 854557 w 898525"/>
              <a:gd name="connsiteY309" fmla="*/ 81846 h 901700"/>
              <a:gd name="connsiteX310" fmla="*/ 855881 w 898525"/>
              <a:gd name="connsiteY310" fmla="*/ 87918 h 901700"/>
              <a:gd name="connsiteX311" fmla="*/ 855881 w 898525"/>
              <a:gd name="connsiteY311" fmla="*/ 93990 h 901700"/>
              <a:gd name="connsiteX312" fmla="*/ 854557 w 898525"/>
              <a:gd name="connsiteY312" fmla="*/ 99799 h 901700"/>
              <a:gd name="connsiteX313" fmla="*/ 851908 w 898525"/>
              <a:gd name="connsiteY313" fmla="*/ 105607 h 901700"/>
              <a:gd name="connsiteX314" fmla="*/ 847671 w 898525"/>
              <a:gd name="connsiteY314" fmla="*/ 110887 h 901700"/>
              <a:gd name="connsiteX315" fmla="*/ 823832 w 898525"/>
              <a:gd name="connsiteY315" fmla="*/ 134649 h 901700"/>
              <a:gd name="connsiteX316" fmla="*/ 889785 w 898525"/>
              <a:gd name="connsiteY316" fmla="*/ 139929 h 901700"/>
              <a:gd name="connsiteX317" fmla="*/ 892698 w 898525"/>
              <a:gd name="connsiteY317" fmla="*/ 140721 h 901700"/>
              <a:gd name="connsiteX318" fmla="*/ 895612 w 898525"/>
              <a:gd name="connsiteY318" fmla="*/ 142306 h 901700"/>
              <a:gd name="connsiteX319" fmla="*/ 897201 w 898525"/>
              <a:gd name="connsiteY319" fmla="*/ 144418 h 901700"/>
              <a:gd name="connsiteX320" fmla="*/ 898260 w 898525"/>
              <a:gd name="connsiteY320" fmla="*/ 147586 h 901700"/>
              <a:gd name="connsiteX321" fmla="*/ 898525 w 898525"/>
              <a:gd name="connsiteY321" fmla="*/ 150226 h 901700"/>
              <a:gd name="connsiteX322" fmla="*/ 897731 w 898525"/>
              <a:gd name="connsiteY322" fmla="*/ 153130 h 901700"/>
              <a:gd name="connsiteX323" fmla="*/ 895877 w 898525"/>
              <a:gd name="connsiteY323" fmla="*/ 156034 h 901700"/>
              <a:gd name="connsiteX324" fmla="*/ 787016 w 898525"/>
              <a:gd name="connsiteY324" fmla="*/ 264018 h 901700"/>
              <a:gd name="connsiteX325" fmla="*/ 781454 w 898525"/>
              <a:gd name="connsiteY325" fmla="*/ 269034 h 901700"/>
              <a:gd name="connsiteX326" fmla="*/ 775097 w 898525"/>
              <a:gd name="connsiteY326" fmla="*/ 272730 h 901700"/>
              <a:gd name="connsiteX327" fmla="*/ 768210 w 898525"/>
              <a:gd name="connsiteY327" fmla="*/ 275635 h 901700"/>
              <a:gd name="connsiteX328" fmla="*/ 761059 w 898525"/>
              <a:gd name="connsiteY328" fmla="*/ 277219 h 901700"/>
              <a:gd name="connsiteX329" fmla="*/ 753642 w 898525"/>
              <a:gd name="connsiteY329" fmla="*/ 278011 h 901700"/>
              <a:gd name="connsiteX330" fmla="*/ 752053 w 898525"/>
              <a:gd name="connsiteY330" fmla="*/ 277747 h 901700"/>
              <a:gd name="connsiteX331" fmla="*/ 750199 w 898525"/>
              <a:gd name="connsiteY331" fmla="*/ 277747 h 901700"/>
              <a:gd name="connsiteX332" fmla="*/ 747286 w 898525"/>
              <a:gd name="connsiteY332" fmla="*/ 277483 h 901700"/>
              <a:gd name="connsiteX333" fmla="*/ 685306 w 898525"/>
              <a:gd name="connsiteY333" fmla="*/ 272730 h 901700"/>
              <a:gd name="connsiteX334" fmla="*/ 471823 w 898525"/>
              <a:gd name="connsiteY334" fmla="*/ 485793 h 901700"/>
              <a:gd name="connsiteX335" fmla="*/ 467320 w 898525"/>
              <a:gd name="connsiteY335" fmla="*/ 489225 h 901700"/>
              <a:gd name="connsiteX336" fmla="*/ 462287 w 898525"/>
              <a:gd name="connsiteY336" fmla="*/ 491337 h 901700"/>
              <a:gd name="connsiteX337" fmla="*/ 456460 w 898525"/>
              <a:gd name="connsiteY337" fmla="*/ 492657 h 901700"/>
              <a:gd name="connsiteX338" fmla="*/ 431298 w 898525"/>
              <a:gd name="connsiteY338" fmla="*/ 493713 h 901700"/>
              <a:gd name="connsiteX339" fmla="*/ 430238 w 898525"/>
              <a:gd name="connsiteY339" fmla="*/ 493713 h 901700"/>
              <a:gd name="connsiteX340" fmla="*/ 424411 w 898525"/>
              <a:gd name="connsiteY340" fmla="*/ 493185 h 901700"/>
              <a:gd name="connsiteX341" fmla="*/ 419114 w 898525"/>
              <a:gd name="connsiteY341" fmla="*/ 491073 h 901700"/>
              <a:gd name="connsiteX342" fmla="*/ 414611 w 898525"/>
              <a:gd name="connsiteY342" fmla="*/ 488169 h 901700"/>
              <a:gd name="connsiteX343" fmla="*/ 410903 w 898525"/>
              <a:gd name="connsiteY343" fmla="*/ 483944 h 901700"/>
              <a:gd name="connsiteX344" fmla="*/ 408254 w 898525"/>
              <a:gd name="connsiteY344" fmla="*/ 479456 h 901700"/>
              <a:gd name="connsiteX345" fmla="*/ 406400 w 898525"/>
              <a:gd name="connsiteY345" fmla="*/ 473912 h 901700"/>
              <a:gd name="connsiteX346" fmla="*/ 406400 w 898525"/>
              <a:gd name="connsiteY346" fmla="*/ 468103 h 901700"/>
              <a:gd name="connsiteX347" fmla="*/ 408519 w 898525"/>
              <a:gd name="connsiteY347" fmla="*/ 444342 h 901700"/>
              <a:gd name="connsiteX348" fmla="*/ 409314 w 898525"/>
              <a:gd name="connsiteY348" fmla="*/ 438797 h 901700"/>
              <a:gd name="connsiteX349" fmla="*/ 411697 w 898525"/>
              <a:gd name="connsiteY349" fmla="*/ 434045 h 901700"/>
              <a:gd name="connsiteX350" fmla="*/ 415141 w 898525"/>
              <a:gd name="connsiteY350" fmla="*/ 429557 h 901700"/>
              <a:gd name="connsiteX351" fmla="*/ 445601 w 898525"/>
              <a:gd name="connsiteY351" fmla="*/ 399459 h 901700"/>
              <a:gd name="connsiteX352" fmla="*/ 513937 w 898525"/>
              <a:gd name="connsiteY352" fmla="*/ 331078 h 901700"/>
              <a:gd name="connsiteX353" fmla="*/ 515526 w 898525"/>
              <a:gd name="connsiteY353" fmla="*/ 329758 h 901700"/>
              <a:gd name="connsiteX354" fmla="*/ 585981 w 898525"/>
              <a:gd name="connsiteY354" fmla="*/ 259265 h 901700"/>
              <a:gd name="connsiteX355" fmla="*/ 625181 w 898525"/>
              <a:gd name="connsiteY355" fmla="*/ 219927 h 901700"/>
              <a:gd name="connsiteX356" fmla="*/ 619884 w 898525"/>
              <a:gd name="connsiteY356" fmla="*/ 152074 h 901700"/>
              <a:gd name="connsiteX357" fmla="*/ 619619 w 898525"/>
              <a:gd name="connsiteY357" fmla="*/ 148114 h 901700"/>
              <a:gd name="connsiteX358" fmla="*/ 619884 w 898525"/>
              <a:gd name="connsiteY358" fmla="*/ 139929 h 901700"/>
              <a:gd name="connsiteX359" fmla="*/ 621473 w 898525"/>
              <a:gd name="connsiteY359" fmla="*/ 132009 h 901700"/>
              <a:gd name="connsiteX360" fmla="*/ 624122 w 898525"/>
              <a:gd name="connsiteY360" fmla="*/ 124352 h 901700"/>
              <a:gd name="connsiteX361" fmla="*/ 628360 w 898525"/>
              <a:gd name="connsiteY361" fmla="*/ 117224 h 901700"/>
              <a:gd name="connsiteX362" fmla="*/ 633657 w 898525"/>
              <a:gd name="connsiteY362" fmla="*/ 110887 h 901700"/>
              <a:gd name="connsiteX363" fmla="*/ 741988 w 898525"/>
              <a:gd name="connsiteY363" fmla="*/ 2640 h 901700"/>
              <a:gd name="connsiteX364" fmla="*/ 744372 w 898525"/>
              <a:gd name="connsiteY364" fmla="*/ 1056 h 901700"/>
              <a:gd name="connsiteX365" fmla="*/ 746491 w 898525"/>
              <a:gd name="connsiteY365" fmla="*/ 264 h 90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</a:cxnLst>
            <a:rect l="l" t="t" r="r" b="b"/>
            <a:pathLst>
              <a:path w="898525" h="901700">
                <a:moveTo>
                  <a:pt x="405475" y="296862"/>
                </a:moveTo>
                <a:lnTo>
                  <a:pt x="423671" y="297916"/>
                </a:lnTo>
                <a:lnTo>
                  <a:pt x="440812" y="300288"/>
                </a:lnTo>
                <a:lnTo>
                  <a:pt x="457689" y="303977"/>
                </a:lnTo>
                <a:lnTo>
                  <a:pt x="474039" y="309248"/>
                </a:lnTo>
                <a:lnTo>
                  <a:pt x="489598" y="315836"/>
                </a:lnTo>
                <a:lnTo>
                  <a:pt x="488015" y="317418"/>
                </a:lnTo>
                <a:lnTo>
                  <a:pt x="413386" y="391998"/>
                </a:lnTo>
                <a:lnTo>
                  <a:pt x="405475" y="391734"/>
                </a:lnTo>
                <a:lnTo>
                  <a:pt x="392553" y="392525"/>
                </a:lnTo>
                <a:lnTo>
                  <a:pt x="379895" y="395160"/>
                </a:lnTo>
                <a:lnTo>
                  <a:pt x="367764" y="398850"/>
                </a:lnTo>
                <a:lnTo>
                  <a:pt x="356425" y="404120"/>
                </a:lnTo>
                <a:lnTo>
                  <a:pt x="345876" y="410445"/>
                </a:lnTo>
                <a:lnTo>
                  <a:pt x="336119" y="418088"/>
                </a:lnTo>
                <a:lnTo>
                  <a:pt x="327417" y="426784"/>
                </a:lnTo>
                <a:lnTo>
                  <a:pt x="319769" y="436535"/>
                </a:lnTo>
                <a:lnTo>
                  <a:pt x="313177" y="447076"/>
                </a:lnTo>
                <a:lnTo>
                  <a:pt x="307903" y="458408"/>
                </a:lnTo>
                <a:lnTo>
                  <a:pt x="304211" y="470531"/>
                </a:lnTo>
                <a:lnTo>
                  <a:pt x="302101" y="482917"/>
                </a:lnTo>
                <a:lnTo>
                  <a:pt x="301310" y="496094"/>
                </a:lnTo>
                <a:lnTo>
                  <a:pt x="302101" y="509270"/>
                </a:lnTo>
                <a:lnTo>
                  <a:pt x="304211" y="521656"/>
                </a:lnTo>
                <a:lnTo>
                  <a:pt x="307903" y="534042"/>
                </a:lnTo>
                <a:lnTo>
                  <a:pt x="313177" y="545374"/>
                </a:lnTo>
                <a:lnTo>
                  <a:pt x="319769" y="555916"/>
                </a:lnTo>
                <a:lnTo>
                  <a:pt x="327417" y="565403"/>
                </a:lnTo>
                <a:lnTo>
                  <a:pt x="336119" y="574100"/>
                </a:lnTo>
                <a:lnTo>
                  <a:pt x="345613" y="581742"/>
                </a:lnTo>
                <a:lnTo>
                  <a:pt x="356425" y="588330"/>
                </a:lnTo>
                <a:lnTo>
                  <a:pt x="367501" y="593601"/>
                </a:lnTo>
                <a:lnTo>
                  <a:pt x="379895" y="597291"/>
                </a:lnTo>
                <a:lnTo>
                  <a:pt x="392553" y="599926"/>
                </a:lnTo>
                <a:lnTo>
                  <a:pt x="405475" y="600716"/>
                </a:lnTo>
                <a:lnTo>
                  <a:pt x="418660" y="599926"/>
                </a:lnTo>
                <a:lnTo>
                  <a:pt x="431318" y="597291"/>
                </a:lnTo>
                <a:lnTo>
                  <a:pt x="443185" y="593601"/>
                </a:lnTo>
                <a:lnTo>
                  <a:pt x="454788" y="588330"/>
                </a:lnTo>
                <a:lnTo>
                  <a:pt x="465073" y="581742"/>
                </a:lnTo>
                <a:lnTo>
                  <a:pt x="474830" y="574100"/>
                </a:lnTo>
                <a:lnTo>
                  <a:pt x="483796" y="565403"/>
                </a:lnTo>
                <a:lnTo>
                  <a:pt x="491444" y="555916"/>
                </a:lnTo>
                <a:lnTo>
                  <a:pt x="497773" y="545374"/>
                </a:lnTo>
                <a:lnTo>
                  <a:pt x="503047" y="534042"/>
                </a:lnTo>
                <a:lnTo>
                  <a:pt x="507003" y="521656"/>
                </a:lnTo>
                <a:lnTo>
                  <a:pt x="509112" y="509270"/>
                </a:lnTo>
                <a:lnTo>
                  <a:pt x="509903" y="496094"/>
                </a:lnTo>
                <a:lnTo>
                  <a:pt x="509640" y="488188"/>
                </a:lnTo>
                <a:lnTo>
                  <a:pt x="584533" y="413608"/>
                </a:lnTo>
                <a:lnTo>
                  <a:pt x="585851" y="412026"/>
                </a:lnTo>
                <a:lnTo>
                  <a:pt x="592444" y="427838"/>
                </a:lnTo>
                <a:lnTo>
                  <a:pt x="597982" y="443914"/>
                </a:lnTo>
                <a:lnTo>
                  <a:pt x="601410" y="460780"/>
                </a:lnTo>
                <a:lnTo>
                  <a:pt x="603783" y="478437"/>
                </a:lnTo>
                <a:lnTo>
                  <a:pt x="604838" y="496094"/>
                </a:lnTo>
                <a:lnTo>
                  <a:pt x="603783" y="514277"/>
                </a:lnTo>
                <a:lnTo>
                  <a:pt x="601410" y="531934"/>
                </a:lnTo>
                <a:lnTo>
                  <a:pt x="597718" y="549064"/>
                </a:lnTo>
                <a:lnTo>
                  <a:pt x="592180" y="565666"/>
                </a:lnTo>
                <a:lnTo>
                  <a:pt x="585588" y="581479"/>
                </a:lnTo>
                <a:lnTo>
                  <a:pt x="577413" y="596500"/>
                </a:lnTo>
                <a:lnTo>
                  <a:pt x="568447" y="610994"/>
                </a:lnTo>
                <a:lnTo>
                  <a:pt x="557898" y="624435"/>
                </a:lnTo>
                <a:lnTo>
                  <a:pt x="546295" y="637084"/>
                </a:lnTo>
                <a:lnTo>
                  <a:pt x="533901" y="648416"/>
                </a:lnTo>
                <a:lnTo>
                  <a:pt x="520188" y="658957"/>
                </a:lnTo>
                <a:lnTo>
                  <a:pt x="506211" y="668181"/>
                </a:lnTo>
                <a:lnTo>
                  <a:pt x="491180" y="676087"/>
                </a:lnTo>
                <a:lnTo>
                  <a:pt x="474830" y="682939"/>
                </a:lnTo>
                <a:lnTo>
                  <a:pt x="458480" y="688210"/>
                </a:lnTo>
                <a:lnTo>
                  <a:pt x="441339" y="691899"/>
                </a:lnTo>
                <a:lnTo>
                  <a:pt x="423671" y="694271"/>
                </a:lnTo>
                <a:lnTo>
                  <a:pt x="405475" y="695325"/>
                </a:lnTo>
                <a:lnTo>
                  <a:pt x="387542" y="694271"/>
                </a:lnTo>
                <a:lnTo>
                  <a:pt x="369874" y="691899"/>
                </a:lnTo>
                <a:lnTo>
                  <a:pt x="352469" y="688210"/>
                </a:lnTo>
                <a:lnTo>
                  <a:pt x="336119" y="682675"/>
                </a:lnTo>
                <a:lnTo>
                  <a:pt x="320297" y="676087"/>
                </a:lnTo>
                <a:lnTo>
                  <a:pt x="305002" y="668181"/>
                </a:lnTo>
                <a:lnTo>
                  <a:pt x="290761" y="658957"/>
                </a:lnTo>
                <a:lnTo>
                  <a:pt x="277312" y="648416"/>
                </a:lnTo>
                <a:lnTo>
                  <a:pt x="264918" y="637084"/>
                </a:lnTo>
                <a:lnTo>
                  <a:pt x="253315" y="624435"/>
                </a:lnTo>
                <a:lnTo>
                  <a:pt x="243030" y="610731"/>
                </a:lnTo>
                <a:lnTo>
                  <a:pt x="233801" y="596500"/>
                </a:lnTo>
                <a:lnTo>
                  <a:pt x="225889" y="581479"/>
                </a:lnTo>
                <a:lnTo>
                  <a:pt x="219033" y="565403"/>
                </a:lnTo>
                <a:lnTo>
                  <a:pt x="213495" y="549064"/>
                </a:lnTo>
                <a:lnTo>
                  <a:pt x="209539" y="531934"/>
                </a:lnTo>
                <a:lnTo>
                  <a:pt x="207166" y="514014"/>
                </a:lnTo>
                <a:lnTo>
                  <a:pt x="206375" y="496094"/>
                </a:lnTo>
                <a:lnTo>
                  <a:pt x="207166" y="478173"/>
                </a:lnTo>
                <a:lnTo>
                  <a:pt x="209539" y="460253"/>
                </a:lnTo>
                <a:lnTo>
                  <a:pt x="213495" y="443123"/>
                </a:lnTo>
                <a:lnTo>
                  <a:pt x="219033" y="426784"/>
                </a:lnTo>
                <a:lnTo>
                  <a:pt x="225889" y="410972"/>
                </a:lnTo>
                <a:lnTo>
                  <a:pt x="233801" y="395687"/>
                </a:lnTo>
                <a:lnTo>
                  <a:pt x="243030" y="381456"/>
                </a:lnTo>
                <a:lnTo>
                  <a:pt x="253315" y="367753"/>
                </a:lnTo>
                <a:lnTo>
                  <a:pt x="264918" y="355367"/>
                </a:lnTo>
                <a:lnTo>
                  <a:pt x="277312" y="344035"/>
                </a:lnTo>
                <a:lnTo>
                  <a:pt x="290761" y="333493"/>
                </a:lnTo>
                <a:lnTo>
                  <a:pt x="305002" y="324270"/>
                </a:lnTo>
                <a:lnTo>
                  <a:pt x="320297" y="316100"/>
                </a:lnTo>
                <a:lnTo>
                  <a:pt x="336119" y="309512"/>
                </a:lnTo>
                <a:lnTo>
                  <a:pt x="352469" y="303977"/>
                </a:lnTo>
                <a:lnTo>
                  <a:pt x="369874" y="300288"/>
                </a:lnTo>
                <a:lnTo>
                  <a:pt x="387542" y="297916"/>
                </a:lnTo>
                <a:close/>
                <a:moveTo>
                  <a:pt x="405474" y="90487"/>
                </a:moveTo>
                <a:lnTo>
                  <a:pt x="430602" y="91280"/>
                </a:lnTo>
                <a:lnTo>
                  <a:pt x="455200" y="93659"/>
                </a:lnTo>
                <a:lnTo>
                  <a:pt x="479269" y="97095"/>
                </a:lnTo>
                <a:lnTo>
                  <a:pt x="502809" y="102382"/>
                </a:lnTo>
                <a:lnTo>
                  <a:pt x="526085" y="108990"/>
                </a:lnTo>
                <a:lnTo>
                  <a:pt x="548567" y="116655"/>
                </a:lnTo>
                <a:lnTo>
                  <a:pt x="570521" y="125642"/>
                </a:lnTo>
                <a:lnTo>
                  <a:pt x="591945" y="135687"/>
                </a:lnTo>
                <a:lnTo>
                  <a:pt x="591416" y="142823"/>
                </a:lnTo>
                <a:lnTo>
                  <a:pt x="591681" y="149960"/>
                </a:lnTo>
                <a:lnTo>
                  <a:pt x="596177" y="209169"/>
                </a:lnTo>
                <a:lnTo>
                  <a:pt x="562586" y="242474"/>
                </a:lnTo>
                <a:lnTo>
                  <a:pt x="545129" y="232694"/>
                </a:lnTo>
                <a:lnTo>
                  <a:pt x="526879" y="223707"/>
                </a:lnTo>
                <a:lnTo>
                  <a:pt x="508099" y="216041"/>
                </a:lnTo>
                <a:lnTo>
                  <a:pt x="488527" y="209698"/>
                </a:lnTo>
                <a:lnTo>
                  <a:pt x="468689" y="204675"/>
                </a:lnTo>
                <a:lnTo>
                  <a:pt x="448058" y="200975"/>
                </a:lnTo>
                <a:lnTo>
                  <a:pt x="426899" y="198860"/>
                </a:lnTo>
                <a:lnTo>
                  <a:pt x="405474" y="197803"/>
                </a:lnTo>
                <a:lnTo>
                  <a:pt x="383256" y="198860"/>
                </a:lnTo>
                <a:lnTo>
                  <a:pt x="361303" y="201239"/>
                </a:lnTo>
                <a:lnTo>
                  <a:pt x="340408" y="204940"/>
                </a:lnTo>
                <a:lnTo>
                  <a:pt x="319513" y="210491"/>
                </a:lnTo>
                <a:lnTo>
                  <a:pt x="299146" y="217363"/>
                </a:lnTo>
                <a:lnTo>
                  <a:pt x="279838" y="225557"/>
                </a:lnTo>
                <a:lnTo>
                  <a:pt x="261059" y="235073"/>
                </a:lnTo>
                <a:lnTo>
                  <a:pt x="243337" y="246174"/>
                </a:lnTo>
                <a:lnTo>
                  <a:pt x="226145" y="257805"/>
                </a:lnTo>
                <a:lnTo>
                  <a:pt x="210011" y="271021"/>
                </a:lnTo>
                <a:lnTo>
                  <a:pt x="194934" y="285294"/>
                </a:lnTo>
                <a:lnTo>
                  <a:pt x="180651" y="300361"/>
                </a:lnTo>
                <a:lnTo>
                  <a:pt x="167427" y="316749"/>
                </a:lnTo>
                <a:lnTo>
                  <a:pt x="155260" y="333666"/>
                </a:lnTo>
                <a:lnTo>
                  <a:pt x="144680" y="351640"/>
                </a:lnTo>
                <a:lnTo>
                  <a:pt x="135158" y="370407"/>
                </a:lnTo>
                <a:lnTo>
                  <a:pt x="126959" y="389967"/>
                </a:lnTo>
                <a:lnTo>
                  <a:pt x="120082" y="410056"/>
                </a:lnTo>
                <a:lnTo>
                  <a:pt x="114527" y="430673"/>
                </a:lnTo>
                <a:lnTo>
                  <a:pt x="110824" y="452083"/>
                </a:lnTo>
                <a:lnTo>
                  <a:pt x="108179" y="473758"/>
                </a:lnTo>
                <a:lnTo>
                  <a:pt x="107386" y="495961"/>
                </a:lnTo>
                <a:lnTo>
                  <a:pt x="108179" y="518429"/>
                </a:lnTo>
                <a:lnTo>
                  <a:pt x="110824" y="540104"/>
                </a:lnTo>
                <a:lnTo>
                  <a:pt x="114527" y="561514"/>
                </a:lnTo>
                <a:lnTo>
                  <a:pt x="120082" y="582131"/>
                </a:lnTo>
                <a:lnTo>
                  <a:pt x="126959" y="602220"/>
                </a:lnTo>
                <a:lnTo>
                  <a:pt x="135158" y="621780"/>
                </a:lnTo>
                <a:lnTo>
                  <a:pt x="144680" y="640283"/>
                </a:lnTo>
                <a:lnTo>
                  <a:pt x="155260" y="658521"/>
                </a:lnTo>
                <a:lnTo>
                  <a:pt x="167427" y="675438"/>
                </a:lnTo>
                <a:lnTo>
                  <a:pt x="180651" y="691562"/>
                </a:lnTo>
                <a:lnTo>
                  <a:pt x="194934" y="706893"/>
                </a:lnTo>
                <a:lnTo>
                  <a:pt x="210011" y="721166"/>
                </a:lnTo>
                <a:lnTo>
                  <a:pt x="226409" y="734118"/>
                </a:lnTo>
                <a:lnTo>
                  <a:pt x="243337" y="746013"/>
                </a:lnTo>
                <a:lnTo>
                  <a:pt x="261059" y="757114"/>
                </a:lnTo>
                <a:lnTo>
                  <a:pt x="280102" y="766366"/>
                </a:lnTo>
                <a:lnTo>
                  <a:pt x="299411" y="774560"/>
                </a:lnTo>
                <a:lnTo>
                  <a:pt x="319513" y="781432"/>
                </a:lnTo>
                <a:lnTo>
                  <a:pt x="340408" y="786983"/>
                </a:lnTo>
                <a:lnTo>
                  <a:pt x="361832" y="790948"/>
                </a:lnTo>
                <a:lnTo>
                  <a:pt x="383256" y="793327"/>
                </a:lnTo>
                <a:lnTo>
                  <a:pt x="405474" y="794120"/>
                </a:lnTo>
                <a:lnTo>
                  <a:pt x="427957" y="793327"/>
                </a:lnTo>
                <a:lnTo>
                  <a:pt x="449645" y="790948"/>
                </a:lnTo>
                <a:lnTo>
                  <a:pt x="471070" y="786983"/>
                </a:lnTo>
                <a:lnTo>
                  <a:pt x="491965" y="781432"/>
                </a:lnTo>
                <a:lnTo>
                  <a:pt x="511802" y="774560"/>
                </a:lnTo>
                <a:lnTo>
                  <a:pt x="531375" y="766366"/>
                </a:lnTo>
                <a:lnTo>
                  <a:pt x="550154" y="757114"/>
                </a:lnTo>
                <a:lnTo>
                  <a:pt x="568140" y="746013"/>
                </a:lnTo>
                <a:lnTo>
                  <a:pt x="585068" y="734118"/>
                </a:lnTo>
                <a:lnTo>
                  <a:pt x="601202" y="721166"/>
                </a:lnTo>
                <a:lnTo>
                  <a:pt x="616543" y="706893"/>
                </a:lnTo>
                <a:lnTo>
                  <a:pt x="630826" y="691562"/>
                </a:lnTo>
                <a:lnTo>
                  <a:pt x="644051" y="675438"/>
                </a:lnTo>
                <a:lnTo>
                  <a:pt x="655689" y="658521"/>
                </a:lnTo>
                <a:lnTo>
                  <a:pt x="666798" y="640283"/>
                </a:lnTo>
                <a:lnTo>
                  <a:pt x="676055" y="621780"/>
                </a:lnTo>
                <a:lnTo>
                  <a:pt x="684255" y="602220"/>
                </a:lnTo>
                <a:lnTo>
                  <a:pt x="691396" y="582131"/>
                </a:lnTo>
                <a:lnTo>
                  <a:pt x="696686" y="561514"/>
                </a:lnTo>
                <a:lnTo>
                  <a:pt x="700653" y="540104"/>
                </a:lnTo>
                <a:lnTo>
                  <a:pt x="703034" y="518429"/>
                </a:lnTo>
                <a:lnTo>
                  <a:pt x="703827" y="495961"/>
                </a:lnTo>
                <a:lnTo>
                  <a:pt x="703034" y="474551"/>
                </a:lnTo>
                <a:lnTo>
                  <a:pt x="700918" y="453669"/>
                </a:lnTo>
                <a:lnTo>
                  <a:pt x="697215" y="433316"/>
                </a:lnTo>
                <a:lnTo>
                  <a:pt x="692189" y="413228"/>
                </a:lnTo>
                <a:lnTo>
                  <a:pt x="685842" y="393403"/>
                </a:lnTo>
                <a:lnTo>
                  <a:pt x="678171" y="374901"/>
                </a:lnTo>
                <a:lnTo>
                  <a:pt x="669178" y="356398"/>
                </a:lnTo>
                <a:lnTo>
                  <a:pt x="659392" y="338952"/>
                </a:lnTo>
                <a:lnTo>
                  <a:pt x="696157" y="301947"/>
                </a:lnTo>
                <a:lnTo>
                  <a:pt x="747734" y="305912"/>
                </a:lnTo>
                <a:lnTo>
                  <a:pt x="753817" y="306176"/>
                </a:lnTo>
                <a:lnTo>
                  <a:pt x="758843" y="306176"/>
                </a:lnTo>
                <a:lnTo>
                  <a:pt x="763604" y="305648"/>
                </a:lnTo>
                <a:lnTo>
                  <a:pt x="774713" y="327322"/>
                </a:lnTo>
                <a:lnTo>
                  <a:pt x="783970" y="349790"/>
                </a:lnTo>
                <a:lnTo>
                  <a:pt x="792169" y="372786"/>
                </a:lnTo>
                <a:lnTo>
                  <a:pt x="798782" y="396311"/>
                </a:lnTo>
                <a:lnTo>
                  <a:pt x="804336" y="420365"/>
                </a:lnTo>
                <a:lnTo>
                  <a:pt x="808039" y="445211"/>
                </a:lnTo>
                <a:lnTo>
                  <a:pt x="810420" y="470586"/>
                </a:lnTo>
                <a:lnTo>
                  <a:pt x="811213" y="495961"/>
                </a:lnTo>
                <a:lnTo>
                  <a:pt x="810155" y="522923"/>
                </a:lnTo>
                <a:lnTo>
                  <a:pt x="807775" y="548826"/>
                </a:lnTo>
                <a:lnTo>
                  <a:pt x="803807" y="574466"/>
                </a:lnTo>
                <a:lnTo>
                  <a:pt x="797988" y="599841"/>
                </a:lnTo>
                <a:lnTo>
                  <a:pt x="790582" y="624159"/>
                </a:lnTo>
                <a:lnTo>
                  <a:pt x="781854" y="647948"/>
                </a:lnTo>
                <a:lnTo>
                  <a:pt x="771539" y="671209"/>
                </a:lnTo>
                <a:lnTo>
                  <a:pt x="760165" y="693412"/>
                </a:lnTo>
                <a:lnTo>
                  <a:pt x="746940" y="714822"/>
                </a:lnTo>
                <a:lnTo>
                  <a:pt x="732922" y="735704"/>
                </a:lnTo>
                <a:lnTo>
                  <a:pt x="717581" y="755000"/>
                </a:lnTo>
                <a:lnTo>
                  <a:pt x="701182" y="773767"/>
                </a:lnTo>
                <a:lnTo>
                  <a:pt x="683461" y="791477"/>
                </a:lnTo>
                <a:lnTo>
                  <a:pt x="664682" y="807865"/>
                </a:lnTo>
                <a:lnTo>
                  <a:pt x="645109" y="823196"/>
                </a:lnTo>
                <a:lnTo>
                  <a:pt x="624478" y="837469"/>
                </a:lnTo>
                <a:lnTo>
                  <a:pt x="603054" y="850421"/>
                </a:lnTo>
                <a:lnTo>
                  <a:pt x="580572" y="862051"/>
                </a:lnTo>
                <a:lnTo>
                  <a:pt x="557560" y="872096"/>
                </a:lnTo>
                <a:lnTo>
                  <a:pt x="533756" y="880818"/>
                </a:lnTo>
                <a:lnTo>
                  <a:pt x="509422" y="888220"/>
                </a:lnTo>
                <a:lnTo>
                  <a:pt x="484295" y="894035"/>
                </a:lnTo>
                <a:lnTo>
                  <a:pt x="458374" y="898000"/>
                </a:lnTo>
                <a:lnTo>
                  <a:pt x="432189" y="900907"/>
                </a:lnTo>
                <a:lnTo>
                  <a:pt x="405474" y="901700"/>
                </a:lnTo>
                <a:lnTo>
                  <a:pt x="379024" y="900907"/>
                </a:lnTo>
                <a:lnTo>
                  <a:pt x="352575" y="898000"/>
                </a:lnTo>
                <a:lnTo>
                  <a:pt x="326918" y="894035"/>
                </a:lnTo>
                <a:lnTo>
                  <a:pt x="302056" y="888220"/>
                </a:lnTo>
                <a:lnTo>
                  <a:pt x="277193" y="880818"/>
                </a:lnTo>
                <a:lnTo>
                  <a:pt x="253388" y="872096"/>
                </a:lnTo>
                <a:lnTo>
                  <a:pt x="230377" y="862051"/>
                </a:lnTo>
                <a:lnTo>
                  <a:pt x="207895" y="850421"/>
                </a:lnTo>
                <a:lnTo>
                  <a:pt x="186735" y="837469"/>
                </a:lnTo>
                <a:lnTo>
                  <a:pt x="166104" y="823196"/>
                </a:lnTo>
                <a:lnTo>
                  <a:pt x="146267" y="807865"/>
                </a:lnTo>
                <a:lnTo>
                  <a:pt x="127752" y="791477"/>
                </a:lnTo>
                <a:lnTo>
                  <a:pt x="110031" y="773767"/>
                </a:lnTo>
                <a:lnTo>
                  <a:pt x="93367" y="755000"/>
                </a:lnTo>
                <a:lnTo>
                  <a:pt x="78027" y="735704"/>
                </a:lnTo>
                <a:lnTo>
                  <a:pt x="64008" y="714822"/>
                </a:lnTo>
                <a:lnTo>
                  <a:pt x="51312" y="693412"/>
                </a:lnTo>
                <a:lnTo>
                  <a:pt x="39674" y="671209"/>
                </a:lnTo>
                <a:lnTo>
                  <a:pt x="29359" y="647948"/>
                </a:lnTo>
                <a:lnTo>
                  <a:pt x="20631" y="624159"/>
                </a:lnTo>
                <a:lnTo>
                  <a:pt x="13489" y="599841"/>
                </a:lnTo>
                <a:lnTo>
                  <a:pt x="7670" y="574466"/>
                </a:lnTo>
                <a:lnTo>
                  <a:pt x="3174" y="548826"/>
                </a:lnTo>
                <a:lnTo>
                  <a:pt x="793" y="522923"/>
                </a:lnTo>
                <a:lnTo>
                  <a:pt x="0" y="495961"/>
                </a:lnTo>
                <a:lnTo>
                  <a:pt x="793" y="469265"/>
                </a:lnTo>
                <a:lnTo>
                  <a:pt x="3174" y="443096"/>
                </a:lnTo>
                <a:lnTo>
                  <a:pt x="7670" y="417721"/>
                </a:lnTo>
                <a:lnTo>
                  <a:pt x="13489" y="392346"/>
                </a:lnTo>
                <a:lnTo>
                  <a:pt x="20631" y="367764"/>
                </a:lnTo>
                <a:lnTo>
                  <a:pt x="29359" y="343975"/>
                </a:lnTo>
                <a:lnTo>
                  <a:pt x="39674" y="320978"/>
                </a:lnTo>
                <a:lnTo>
                  <a:pt x="51312" y="298775"/>
                </a:lnTo>
                <a:lnTo>
                  <a:pt x="64008" y="277100"/>
                </a:lnTo>
                <a:lnTo>
                  <a:pt x="78027" y="256483"/>
                </a:lnTo>
                <a:lnTo>
                  <a:pt x="93367" y="236923"/>
                </a:lnTo>
                <a:lnTo>
                  <a:pt x="110031" y="218156"/>
                </a:lnTo>
                <a:lnTo>
                  <a:pt x="127752" y="200711"/>
                </a:lnTo>
                <a:lnTo>
                  <a:pt x="146267" y="184322"/>
                </a:lnTo>
                <a:lnTo>
                  <a:pt x="166104" y="168992"/>
                </a:lnTo>
                <a:lnTo>
                  <a:pt x="186735" y="154718"/>
                </a:lnTo>
                <a:lnTo>
                  <a:pt x="207895" y="141766"/>
                </a:lnTo>
                <a:lnTo>
                  <a:pt x="230377" y="130136"/>
                </a:lnTo>
                <a:lnTo>
                  <a:pt x="253388" y="120091"/>
                </a:lnTo>
                <a:lnTo>
                  <a:pt x="277193" y="111104"/>
                </a:lnTo>
                <a:lnTo>
                  <a:pt x="301791" y="103968"/>
                </a:lnTo>
                <a:lnTo>
                  <a:pt x="326918" y="98152"/>
                </a:lnTo>
                <a:lnTo>
                  <a:pt x="352575" y="93923"/>
                </a:lnTo>
                <a:lnTo>
                  <a:pt x="378760" y="91280"/>
                </a:lnTo>
                <a:close/>
                <a:moveTo>
                  <a:pt x="748610" y="0"/>
                </a:moveTo>
                <a:lnTo>
                  <a:pt x="751523" y="264"/>
                </a:lnTo>
                <a:lnTo>
                  <a:pt x="753907" y="1320"/>
                </a:lnTo>
                <a:lnTo>
                  <a:pt x="756026" y="3432"/>
                </a:lnTo>
                <a:lnTo>
                  <a:pt x="757351" y="5808"/>
                </a:lnTo>
                <a:lnTo>
                  <a:pt x="758410" y="8449"/>
                </a:lnTo>
                <a:lnTo>
                  <a:pt x="763972" y="81846"/>
                </a:lnTo>
                <a:lnTo>
                  <a:pt x="791519" y="54388"/>
                </a:lnTo>
                <a:lnTo>
                  <a:pt x="796021" y="50691"/>
                </a:lnTo>
                <a:lnTo>
                  <a:pt x="800789" y="48315"/>
                </a:lnTo>
                <a:lnTo>
                  <a:pt x="806086" y="46467"/>
                </a:lnTo>
                <a:lnTo>
                  <a:pt x="811384" y="46203"/>
                </a:lnTo>
                <a:lnTo>
                  <a:pt x="816681" y="46467"/>
                </a:lnTo>
                <a:lnTo>
                  <a:pt x="821978" y="48315"/>
                </a:lnTo>
                <a:lnTo>
                  <a:pt x="827011" y="50691"/>
                </a:lnTo>
                <a:lnTo>
                  <a:pt x="831249" y="54388"/>
                </a:lnTo>
                <a:lnTo>
                  <a:pt x="847671" y="71285"/>
                </a:lnTo>
                <a:lnTo>
                  <a:pt x="851908" y="76037"/>
                </a:lnTo>
                <a:lnTo>
                  <a:pt x="854557" y="81846"/>
                </a:lnTo>
                <a:lnTo>
                  <a:pt x="855881" y="87918"/>
                </a:lnTo>
                <a:lnTo>
                  <a:pt x="855881" y="93990"/>
                </a:lnTo>
                <a:lnTo>
                  <a:pt x="854557" y="99799"/>
                </a:lnTo>
                <a:lnTo>
                  <a:pt x="851908" y="105607"/>
                </a:lnTo>
                <a:lnTo>
                  <a:pt x="847671" y="110887"/>
                </a:lnTo>
                <a:lnTo>
                  <a:pt x="823832" y="134649"/>
                </a:lnTo>
                <a:lnTo>
                  <a:pt x="889785" y="139929"/>
                </a:lnTo>
                <a:lnTo>
                  <a:pt x="892698" y="140721"/>
                </a:lnTo>
                <a:lnTo>
                  <a:pt x="895612" y="142306"/>
                </a:lnTo>
                <a:lnTo>
                  <a:pt x="897201" y="144418"/>
                </a:lnTo>
                <a:lnTo>
                  <a:pt x="898260" y="147586"/>
                </a:lnTo>
                <a:lnTo>
                  <a:pt x="898525" y="150226"/>
                </a:lnTo>
                <a:lnTo>
                  <a:pt x="897731" y="153130"/>
                </a:lnTo>
                <a:lnTo>
                  <a:pt x="895877" y="156034"/>
                </a:lnTo>
                <a:lnTo>
                  <a:pt x="787016" y="264018"/>
                </a:lnTo>
                <a:lnTo>
                  <a:pt x="781454" y="269034"/>
                </a:lnTo>
                <a:lnTo>
                  <a:pt x="775097" y="272730"/>
                </a:lnTo>
                <a:lnTo>
                  <a:pt x="768210" y="275635"/>
                </a:lnTo>
                <a:lnTo>
                  <a:pt x="761059" y="277219"/>
                </a:lnTo>
                <a:lnTo>
                  <a:pt x="753642" y="278011"/>
                </a:lnTo>
                <a:lnTo>
                  <a:pt x="752053" y="277747"/>
                </a:lnTo>
                <a:lnTo>
                  <a:pt x="750199" y="277747"/>
                </a:lnTo>
                <a:lnTo>
                  <a:pt x="747286" y="277483"/>
                </a:lnTo>
                <a:lnTo>
                  <a:pt x="685306" y="272730"/>
                </a:lnTo>
                <a:lnTo>
                  <a:pt x="471823" y="485793"/>
                </a:lnTo>
                <a:lnTo>
                  <a:pt x="467320" y="489225"/>
                </a:lnTo>
                <a:lnTo>
                  <a:pt x="462287" y="491337"/>
                </a:lnTo>
                <a:lnTo>
                  <a:pt x="456460" y="492657"/>
                </a:lnTo>
                <a:lnTo>
                  <a:pt x="431298" y="493713"/>
                </a:lnTo>
                <a:lnTo>
                  <a:pt x="430238" y="493713"/>
                </a:lnTo>
                <a:lnTo>
                  <a:pt x="424411" y="493185"/>
                </a:lnTo>
                <a:lnTo>
                  <a:pt x="419114" y="491073"/>
                </a:lnTo>
                <a:lnTo>
                  <a:pt x="414611" y="488169"/>
                </a:lnTo>
                <a:lnTo>
                  <a:pt x="410903" y="483944"/>
                </a:lnTo>
                <a:lnTo>
                  <a:pt x="408254" y="479456"/>
                </a:lnTo>
                <a:lnTo>
                  <a:pt x="406400" y="473912"/>
                </a:lnTo>
                <a:lnTo>
                  <a:pt x="406400" y="468103"/>
                </a:lnTo>
                <a:lnTo>
                  <a:pt x="408519" y="444342"/>
                </a:lnTo>
                <a:lnTo>
                  <a:pt x="409314" y="438797"/>
                </a:lnTo>
                <a:lnTo>
                  <a:pt x="411697" y="434045"/>
                </a:lnTo>
                <a:lnTo>
                  <a:pt x="415141" y="429557"/>
                </a:lnTo>
                <a:lnTo>
                  <a:pt x="445601" y="399459"/>
                </a:lnTo>
                <a:lnTo>
                  <a:pt x="513937" y="331078"/>
                </a:lnTo>
                <a:lnTo>
                  <a:pt x="515526" y="329758"/>
                </a:lnTo>
                <a:lnTo>
                  <a:pt x="585981" y="259265"/>
                </a:lnTo>
                <a:lnTo>
                  <a:pt x="625181" y="219927"/>
                </a:lnTo>
                <a:lnTo>
                  <a:pt x="619884" y="152074"/>
                </a:lnTo>
                <a:lnTo>
                  <a:pt x="619619" y="148114"/>
                </a:lnTo>
                <a:lnTo>
                  <a:pt x="619884" y="139929"/>
                </a:lnTo>
                <a:lnTo>
                  <a:pt x="621473" y="132009"/>
                </a:lnTo>
                <a:lnTo>
                  <a:pt x="624122" y="124352"/>
                </a:lnTo>
                <a:lnTo>
                  <a:pt x="628360" y="117224"/>
                </a:lnTo>
                <a:lnTo>
                  <a:pt x="633657" y="110887"/>
                </a:lnTo>
                <a:lnTo>
                  <a:pt x="741988" y="2640"/>
                </a:lnTo>
                <a:lnTo>
                  <a:pt x="744372" y="1056"/>
                </a:lnTo>
                <a:lnTo>
                  <a:pt x="746491" y="264"/>
                </a:lnTo>
                <a:close/>
              </a:path>
            </a:pathLst>
          </a:custGeom>
          <a:solidFill>
            <a:srgbClr val="F1C7C8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  <p:sp>
        <p:nvSpPr>
          <p:cNvPr id="32" name="文本框 31"/>
          <p:cNvSpPr txBox="1"/>
          <p:nvPr/>
        </p:nvSpPr>
        <p:spPr>
          <a:xfrm>
            <a:off x="7559966" y="215024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7559966" y="2588866"/>
            <a:ext cx="401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559966" y="3462676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559966" y="3901298"/>
            <a:ext cx="401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559966" y="481362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559966" y="5252242"/>
            <a:ext cx="401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3" grpId="0"/>
      <p:bldP spid="35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五边形 8"/>
          <p:cNvSpPr/>
          <p:nvPr/>
        </p:nvSpPr>
        <p:spPr>
          <a:xfrm>
            <a:off x="1698172" y="3452302"/>
            <a:ext cx="4730620" cy="783772"/>
          </a:xfrm>
          <a:prstGeom prst="homePlate">
            <a:avLst>
              <a:gd name="adj" fmla="val 38095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五边形 10"/>
          <p:cNvSpPr/>
          <p:nvPr/>
        </p:nvSpPr>
        <p:spPr>
          <a:xfrm>
            <a:off x="1712167" y="5020182"/>
            <a:ext cx="4730620" cy="783772"/>
          </a:xfrm>
          <a:prstGeom prst="homePlate">
            <a:avLst>
              <a:gd name="adj" fmla="val 38095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五边形 2"/>
          <p:cNvSpPr/>
          <p:nvPr/>
        </p:nvSpPr>
        <p:spPr>
          <a:xfrm>
            <a:off x="1698172" y="1906758"/>
            <a:ext cx="4730620" cy="783772"/>
          </a:xfrm>
          <a:prstGeom prst="homePlate">
            <a:avLst>
              <a:gd name="adj" fmla="val 38095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640425" y="739432"/>
            <a:ext cx="2911151" cy="230833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388114" y="50860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119674" y="1854257"/>
            <a:ext cx="872411" cy="872411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105679" y="3414981"/>
            <a:ext cx="872411" cy="872411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119674" y="4975706"/>
            <a:ext cx="872411" cy="872411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6"/>
          <p:cNvSpPr>
            <a:spLocks noEditPoints="1"/>
          </p:cNvSpPr>
          <p:nvPr/>
        </p:nvSpPr>
        <p:spPr bwMode="auto">
          <a:xfrm>
            <a:off x="1367381" y="5227549"/>
            <a:ext cx="362190" cy="368723"/>
          </a:xfrm>
          <a:custGeom>
            <a:avLst/>
            <a:gdLst>
              <a:gd name="T0" fmla="*/ 1770 w 3662"/>
              <a:gd name="T1" fmla="*/ 3387 h 3726"/>
              <a:gd name="T2" fmla="*/ 1747 w 3662"/>
              <a:gd name="T3" fmla="*/ 3471 h 3726"/>
              <a:gd name="T4" fmla="*/ 1808 w 3662"/>
              <a:gd name="T5" fmla="*/ 3531 h 3726"/>
              <a:gd name="T6" fmla="*/ 1892 w 3662"/>
              <a:gd name="T7" fmla="*/ 3509 h 3726"/>
              <a:gd name="T8" fmla="*/ 1914 w 3662"/>
              <a:gd name="T9" fmla="*/ 3425 h 3726"/>
              <a:gd name="T10" fmla="*/ 1854 w 3662"/>
              <a:gd name="T11" fmla="*/ 3365 h 3726"/>
              <a:gd name="T12" fmla="*/ 2108 w 3662"/>
              <a:gd name="T13" fmla="*/ 1381 h 3726"/>
              <a:gd name="T14" fmla="*/ 3407 w 3662"/>
              <a:gd name="T15" fmla="*/ 3300 h 3726"/>
              <a:gd name="T16" fmla="*/ 3390 w 3662"/>
              <a:gd name="T17" fmla="*/ 3379 h 3726"/>
              <a:gd name="T18" fmla="*/ 3305 w 3662"/>
              <a:gd name="T19" fmla="*/ 3432 h 3726"/>
              <a:gd name="T20" fmla="*/ 3233 w 3662"/>
              <a:gd name="T21" fmla="*/ 3411 h 3726"/>
              <a:gd name="T22" fmla="*/ 1985 w 3662"/>
              <a:gd name="T23" fmla="*/ 1458 h 3726"/>
              <a:gd name="T24" fmla="*/ 2021 w 3662"/>
              <a:gd name="T25" fmla="*/ 1387 h 3726"/>
              <a:gd name="T26" fmla="*/ 2069 w 3662"/>
              <a:gd name="T27" fmla="*/ 1372 h 3726"/>
              <a:gd name="T28" fmla="*/ 772 w 3662"/>
              <a:gd name="T29" fmla="*/ 927 h 3726"/>
              <a:gd name="T30" fmla="*/ 748 w 3662"/>
              <a:gd name="T31" fmla="*/ 1021 h 3726"/>
              <a:gd name="T32" fmla="*/ 814 w 3662"/>
              <a:gd name="T33" fmla="*/ 1088 h 3726"/>
              <a:gd name="T34" fmla="*/ 2835 w 3662"/>
              <a:gd name="T35" fmla="*/ 1079 h 3726"/>
              <a:gd name="T36" fmla="*/ 2883 w 3662"/>
              <a:gd name="T37" fmla="*/ 996 h 3726"/>
              <a:gd name="T38" fmla="*/ 2835 w 3662"/>
              <a:gd name="T39" fmla="*/ 912 h 3726"/>
              <a:gd name="T40" fmla="*/ 192 w 3662"/>
              <a:gd name="T41" fmla="*/ 193 h 3726"/>
              <a:gd name="T42" fmla="*/ 192 w 3662"/>
              <a:gd name="T43" fmla="*/ 193 h 3726"/>
              <a:gd name="T44" fmla="*/ 3615 w 3662"/>
              <a:gd name="T45" fmla="*/ 14 h 3726"/>
              <a:gd name="T46" fmla="*/ 3662 w 3662"/>
              <a:gd name="T47" fmla="*/ 97 h 3726"/>
              <a:gd name="T48" fmla="*/ 3634 w 3662"/>
              <a:gd name="T49" fmla="*/ 446 h 3726"/>
              <a:gd name="T50" fmla="*/ 3470 w 3662"/>
              <a:gd name="T51" fmla="*/ 474 h 3726"/>
              <a:gd name="T52" fmla="*/ 3447 w 3662"/>
              <a:gd name="T53" fmla="*/ 2934 h 3726"/>
              <a:gd name="T54" fmla="*/ 2787 w 3662"/>
              <a:gd name="T55" fmla="*/ 1871 h 3726"/>
              <a:gd name="T56" fmla="*/ 2869 w 3662"/>
              <a:gd name="T57" fmla="*/ 1824 h 3726"/>
              <a:gd name="T58" fmla="*/ 2869 w 3662"/>
              <a:gd name="T59" fmla="*/ 1728 h 3726"/>
              <a:gd name="T60" fmla="*/ 2787 w 3662"/>
              <a:gd name="T61" fmla="*/ 1680 h 3726"/>
              <a:gd name="T62" fmla="*/ 2245 w 3662"/>
              <a:gd name="T63" fmla="*/ 1243 h 3726"/>
              <a:gd name="T64" fmla="*/ 2108 w 3662"/>
              <a:gd name="T65" fmla="*/ 1183 h 3726"/>
              <a:gd name="T66" fmla="*/ 1954 w 3662"/>
              <a:gd name="T67" fmla="*/ 1205 h 3726"/>
              <a:gd name="T68" fmla="*/ 1857 w 3662"/>
              <a:gd name="T69" fmla="*/ 1279 h 3726"/>
              <a:gd name="T70" fmla="*/ 1795 w 3662"/>
              <a:gd name="T71" fmla="*/ 1417 h 3726"/>
              <a:gd name="T72" fmla="*/ 1817 w 3662"/>
              <a:gd name="T73" fmla="*/ 1568 h 3726"/>
              <a:gd name="T74" fmla="*/ 814 w 3662"/>
              <a:gd name="T75" fmla="*/ 1683 h 3726"/>
              <a:gd name="T76" fmla="*/ 748 w 3662"/>
              <a:gd name="T77" fmla="*/ 1750 h 3726"/>
              <a:gd name="T78" fmla="*/ 772 w 3662"/>
              <a:gd name="T79" fmla="*/ 1844 h 3726"/>
              <a:gd name="T80" fmla="*/ 2009 w 3662"/>
              <a:gd name="T81" fmla="*/ 1871 h 3726"/>
              <a:gd name="T82" fmla="*/ 1965 w 3662"/>
              <a:gd name="T83" fmla="*/ 3205 h 3726"/>
              <a:gd name="T84" fmla="*/ 2080 w 3662"/>
              <a:gd name="T85" fmla="*/ 3324 h 3726"/>
              <a:gd name="T86" fmla="*/ 2106 w 3662"/>
              <a:gd name="T87" fmla="*/ 3489 h 3726"/>
              <a:gd name="T88" fmla="*/ 2041 w 3662"/>
              <a:gd name="T89" fmla="*/ 3630 h 3726"/>
              <a:gd name="T90" fmla="*/ 1911 w 3662"/>
              <a:gd name="T91" fmla="*/ 3715 h 3726"/>
              <a:gd name="T92" fmla="*/ 1751 w 3662"/>
              <a:gd name="T93" fmla="*/ 3715 h 3726"/>
              <a:gd name="T94" fmla="*/ 1621 w 3662"/>
              <a:gd name="T95" fmla="*/ 3630 h 3726"/>
              <a:gd name="T96" fmla="*/ 1555 w 3662"/>
              <a:gd name="T97" fmla="*/ 3489 h 3726"/>
              <a:gd name="T98" fmla="*/ 1582 w 3662"/>
              <a:gd name="T99" fmla="*/ 3324 h 3726"/>
              <a:gd name="T100" fmla="*/ 1696 w 3662"/>
              <a:gd name="T101" fmla="*/ 3205 h 3726"/>
              <a:gd name="T102" fmla="*/ 263 w 3662"/>
              <a:gd name="T103" fmla="*/ 2966 h 3726"/>
              <a:gd name="T104" fmla="*/ 195 w 3662"/>
              <a:gd name="T105" fmla="*/ 2898 h 3726"/>
              <a:gd name="T106" fmla="*/ 71 w 3662"/>
              <a:gd name="T107" fmla="*/ 470 h 3726"/>
              <a:gd name="T108" fmla="*/ 3 w 3662"/>
              <a:gd name="T109" fmla="*/ 404 h 3726"/>
              <a:gd name="T110" fmla="*/ 14 w 3662"/>
              <a:gd name="T111" fmla="*/ 48 h 3726"/>
              <a:gd name="T112" fmla="*/ 96 w 3662"/>
              <a:gd name="T113" fmla="*/ 0 h 3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662" h="3726">
                <a:moveTo>
                  <a:pt x="1831" y="3361"/>
                </a:moveTo>
                <a:lnTo>
                  <a:pt x="1808" y="3365"/>
                </a:lnTo>
                <a:lnTo>
                  <a:pt x="1787" y="3374"/>
                </a:lnTo>
                <a:lnTo>
                  <a:pt x="1770" y="3387"/>
                </a:lnTo>
                <a:lnTo>
                  <a:pt x="1756" y="3404"/>
                </a:lnTo>
                <a:lnTo>
                  <a:pt x="1747" y="3425"/>
                </a:lnTo>
                <a:lnTo>
                  <a:pt x="1744" y="3448"/>
                </a:lnTo>
                <a:lnTo>
                  <a:pt x="1747" y="3471"/>
                </a:lnTo>
                <a:lnTo>
                  <a:pt x="1756" y="3491"/>
                </a:lnTo>
                <a:lnTo>
                  <a:pt x="1770" y="3509"/>
                </a:lnTo>
                <a:lnTo>
                  <a:pt x="1787" y="3522"/>
                </a:lnTo>
                <a:lnTo>
                  <a:pt x="1808" y="3531"/>
                </a:lnTo>
                <a:lnTo>
                  <a:pt x="1831" y="3534"/>
                </a:lnTo>
                <a:lnTo>
                  <a:pt x="1854" y="3531"/>
                </a:lnTo>
                <a:lnTo>
                  <a:pt x="1874" y="3522"/>
                </a:lnTo>
                <a:lnTo>
                  <a:pt x="1892" y="3509"/>
                </a:lnTo>
                <a:lnTo>
                  <a:pt x="1905" y="3491"/>
                </a:lnTo>
                <a:lnTo>
                  <a:pt x="1914" y="3471"/>
                </a:lnTo>
                <a:lnTo>
                  <a:pt x="1918" y="3448"/>
                </a:lnTo>
                <a:lnTo>
                  <a:pt x="1914" y="3425"/>
                </a:lnTo>
                <a:lnTo>
                  <a:pt x="1905" y="3404"/>
                </a:lnTo>
                <a:lnTo>
                  <a:pt x="1892" y="3387"/>
                </a:lnTo>
                <a:lnTo>
                  <a:pt x="1874" y="3374"/>
                </a:lnTo>
                <a:lnTo>
                  <a:pt x="1854" y="3365"/>
                </a:lnTo>
                <a:lnTo>
                  <a:pt x="1831" y="3361"/>
                </a:lnTo>
                <a:close/>
                <a:moveTo>
                  <a:pt x="2069" y="1372"/>
                </a:moveTo>
                <a:lnTo>
                  <a:pt x="2089" y="1374"/>
                </a:lnTo>
                <a:lnTo>
                  <a:pt x="2108" y="1381"/>
                </a:lnTo>
                <a:lnTo>
                  <a:pt x="2124" y="1392"/>
                </a:lnTo>
                <a:lnTo>
                  <a:pt x="2137" y="1407"/>
                </a:lnTo>
                <a:lnTo>
                  <a:pt x="3397" y="3280"/>
                </a:lnTo>
                <a:lnTo>
                  <a:pt x="3407" y="3300"/>
                </a:lnTo>
                <a:lnTo>
                  <a:pt x="3410" y="3320"/>
                </a:lnTo>
                <a:lnTo>
                  <a:pt x="3409" y="3342"/>
                </a:lnTo>
                <a:lnTo>
                  <a:pt x="3402" y="3362"/>
                </a:lnTo>
                <a:lnTo>
                  <a:pt x="3390" y="3379"/>
                </a:lnTo>
                <a:lnTo>
                  <a:pt x="3374" y="3394"/>
                </a:lnTo>
                <a:lnTo>
                  <a:pt x="3334" y="3419"/>
                </a:lnTo>
                <a:lnTo>
                  <a:pt x="3320" y="3427"/>
                </a:lnTo>
                <a:lnTo>
                  <a:pt x="3305" y="3432"/>
                </a:lnTo>
                <a:lnTo>
                  <a:pt x="3289" y="3433"/>
                </a:lnTo>
                <a:lnTo>
                  <a:pt x="3269" y="3431"/>
                </a:lnTo>
                <a:lnTo>
                  <a:pt x="3250" y="3423"/>
                </a:lnTo>
                <a:lnTo>
                  <a:pt x="3233" y="3411"/>
                </a:lnTo>
                <a:lnTo>
                  <a:pt x="3221" y="3395"/>
                </a:lnTo>
                <a:lnTo>
                  <a:pt x="1997" y="1500"/>
                </a:lnTo>
                <a:lnTo>
                  <a:pt x="1988" y="1479"/>
                </a:lnTo>
                <a:lnTo>
                  <a:pt x="1985" y="1458"/>
                </a:lnTo>
                <a:lnTo>
                  <a:pt x="1986" y="1438"/>
                </a:lnTo>
                <a:lnTo>
                  <a:pt x="1993" y="1419"/>
                </a:lnTo>
                <a:lnTo>
                  <a:pt x="2005" y="1400"/>
                </a:lnTo>
                <a:lnTo>
                  <a:pt x="2021" y="1387"/>
                </a:lnTo>
                <a:lnTo>
                  <a:pt x="2025" y="1384"/>
                </a:lnTo>
                <a:lnTo>
                  <a:pt x="2039" y="1378"/>
                </a:lnTo>
                <a:lnTo>
                  <a:pt x="2053" y="1373"/>
                </a:lnTo>
                <a:lnTo>
                  <a:pt x="2069" y="1372"/>
                </a:lnTo>
                <a:close/>
                <a:moveTo>
                  <a:pt x="840" y="900"/>
                </a:moveTo>
                <a:lnTo>
                  <a:pt x="814" y="903"/>
                </a:lnTo>
                <a:lnTo>
                  <a:pt x="791" y="912"/>
                </a:lnTo>
                <a:lnTo>
                  <a:pt x="772" y="927"/>
                </a:lnTo>
                <a:lnTo>
                  <a:pt x="757" y="947"/>
                </a:lnTo>
                <a:lnTo>
                  <a:pt x="748" y="971"/>
                </a:lnTo>
                <a:lnTo>
                  <a:pt x="745" y="996"/>
                </a:lnTo>
                <a:lnTo>
                  <a:pt x="748" y="1021"/>
                </a:lnTo>
                <a:lnTo>
                  <a:pt x="757" y="1044"/>
                </a:lnTo>
                <a:lnTo>
                  <a:pt x="772" y="1063"/>
                </a:lnTo>
                <a:lnTo>
                  <a:pt x="791" y="1079"/>
                </a:lnTo>
                <a:lnTo>
                  <a:pt x="814" y="1088"/>
                </a:lnTo>
                <a:lnTo>
                  <a:pt x="840" y="1091"/>
                </a:lnTo>
                <a:lnTo>
                  <a:pt x="2787" y="1091"/>
                </a:lnTo>
                <a:lnTo>
                  <a:pt x="2812" y="1088"/>
                </a:lnTo>
                <a:lnTo>
                  <a:pt x="2835" y="1079"/>
                </a:lnTo>
                <a:lnTo>
                  <a:pt x="2854" y="1063"/>
                </a:lnTo>
                <a:lnTo>
                  <a:pt x="2869" y="1044"/>
                </a:lnTo>
                <a:lnTo>
                  <a:pt x="2879" y="1021"/>
                </a:lnTo>
                <a:lnTo>
                  <a:pt x="2883" y="996"/>
                </a:lnTo>
                <a:lnTo>
                  <a:pt x="2879" y="971"/>
                </a:lnTo>
                <a:lnTo>
                  <a:pt x="2869" y="947"/>
                </a:lnTo>
                <a:lnTo>
                  <a:pt x="2854" y="927"/>
                </a:lnTo>
                <a:lnTo>
                  <a:pt x="2835" y="912"/>
                </a:lnTo>
                <a:lnTo>
                  <a:pt x="2812" y="903"/>
                </a:lnTo>
                <a:lnTo>
                  <a:pt x="2787" y="900"/>
                </a:lnTo>
                <a:lnTo>
                  <a:pt x="840" y="900"/>
                </a:lnTo>
                <a:close/>
                <a:moveTo>
                  <a:pt x="192" y="193"/>
                </a:moveTo>
                <a:lnTo>
                  <a:pt x="192" y="282"/>
                </a:lnTo>
                <a:lnTo>
                  <a:pt x="3470" y="282"/>
                </a:lnTo>
                <a:lnTo>
                  <a:pt x="3470" y="193"/>
                </a:lnTo>
                <a:lnTo>
                  <a:pt x="192" y="193"/>
                </a:lnTo>
                <a:close/>
                <a:moveTo>
                  <a:pt x="96" y="0"/>
                </a:moveTo>
                <a:lnTo>
                  <a:pt x="3566" y="0"/>
                </a:lnTo>
                <a:lnTo>
                  <a:pt x="3591" y="4"/>
                </a:lnTo>
                <a:lnTo>
                  <a:pt x="3615" y="14"/>
                </a:lnTo>
                <a:lnTo>
                  <a:pt x="3634" y="29"/>
                </a:lnTo>
                <a:lnTo>
                  <a:pt x="3649" y="48"/>
                </a:lnTo>
                <a:lnTo>
                  <a:pt x="3658" y="71"/>
                </a:lnTo>
                <a:lnTo>
                  <a:pt x="3662" y="97"/>
                </a:lnTo>
                <a:lnTo>
                  <a:pt x="3662" y="378"/>
                </a:lnTo>
                <a:lnTo>
                  <a:pt x="3658" y="404"/>
                </a:lnTo>
                <a:lnTo>
                  <a:pt x="3649" y="427"/>
                </a:lnTo>
                <a:lnTo>
                  <a:pt x="3634" y="446"/>
                </a:lnTo>
                <a:lnTo>
                  <a:pt x="3615" y="461"/>
                </a:lnTo>
                <a:lnTo>
                  <a:pt x="3591" y="470"/>
                </a:lnTo>
                <a:lnTo>
                  <a:pt x="3566" y="474"/>
                </a:lnTo>
                <a:lnTo>
                  <a:pt x="3470" y="474"/>
                </a:lnTo>
                <a:lnTo>
                  <a:pt x="3470" y="2873"/>
                </a:lnTo>
                <a:lnTo>
                  <a:pt x="3467" y="2895"/>
                </a:lnTo>
                <a:lnTo>
                  <a:pt x="3459" y="2917"/>
                </a:lnTo>
                <a:lnTo>
                  <a:pt x="3447" y="2934"/>
                </a:lnTo>
                <a:lnTo>
                  <a:pt x="3432" y="2948"/>
                </a:lnTo>
                <a:lnTo>
                  <a:pt x="3413" y="2960"/>
                </a:lnTo>
                <a:lnTo>
                  <a:pt x="2680" y="1871"/>
                </a:lnTo>
                <a:lnTo>
                  <a:pt x="2787" y="1871"/>
                </a:lnTo>
                <a:lnTo>
                  <a:pt x="2812" y="1868"/>
                </a:lnTo>
                <a:lnTo>
                  <a:pt x="2835" y="1859"/>
                </a:lnTo>
                <a:lnTo>
                  <a:pt x="2854" y="1844"/>
                </a:lnTo>
                <a:lnTo>
                  <a:pt x="2869" y="1824"/>
                </a:lnTo>
                <a:lnTo>
                  <a:pt x="2879" y="1802"/>
                </a:lnTo>
                <a:lnTo>
                  <a:pt x="2883" y="1775"/>
                </a:lnTo>
                <a:lnTo>
                  <a:pt x="2879" y="1750"/>
                </a:lnTo>
                <a:lnTo>
                  <a:pt x="2869" y="1728"/>
                </a:lnTo>
                <a:lnTo>
                  <a:pt x="2854" y="1708"/>
                </a:lnTo>
                <a:lnTo>
                  <a:pt x="2835" y="1693"/>
                </a:lnTo>
                <a:lnTo>
                  <a:pt x="2812" y="1683"/>
                </a:lnTo>
                <a:lnTo>
                  <a:pt x="2787" y="1680"/>
                </a:lnTo>
                <a:lnTo>
                  <a:pt x="2551" y="1680"/>
                </a:lnTo>
                <a:lnTo>
                  <a:pt x="2297" y="1301"/>
                </a:lnTo>
                <a:lnTo>
                  <a:pt x="2273" y="1270"/>
                </a:lnTo>
                <a:lnTo>
                  <a:pt x="2245" y="1243"/>
                </a:lnTo>
                <a:lnTo>
                  <a:pt x="2214" y="1221"/>
                </a:lnTo>
                <a:lnTo>
                  <a:pt x="2181" y="1203"/>
                </a:lnTo>
                <a:lnTo>
                  <a:pt x="2146" y="1191"/>
                </a:lnTo>
                <a:lnTo>
                  <a:pt x="2108" y="1183"/>
                </a:lnTo>
                <a:lnTo>
                  <a:pt x="2069" y="1179"/>
                </a:lnTo>
                <a:lnTo>
                  <a:pt x="2029" y="1183"/>
                </a:lnTo>
                <a:lnTo>
                  <a:pt x="1991" y="1191"/>
                </a:lnTo>
                <a:lnTo>
                  <a:pt x="1954" y="1205"/>
                </a:lnTo>
                <a:lnTo>
                  <a:pt x="1919" y="1225"/>
                </a:lnTo>
                <a:lnTo>
                  <a:pt x="1916" y="1226"/>
                </a:lnTo>
                <a:lnTo>
                  <a:pt x="1884" y="1251"/>
                </a:lnTo>
                <a:lnTo>
                  <a:pt x="1857" y="1279"/>
                </a:lnTo>
                <a:lnTo>
                  <a:pt x="1834" y="1310"/>
                </a:lnTo>
                <a:lnTo>
                  <a:pt x="1816" y="1344"/>
                </a:lnTo>
                <a:lnTo>
                  <a:pt x="1803" y="1380"/>
                </a:lnTo>
                <a:lnTo>
                  <a:pt x="1795" y="1417"/>
                </a:lnTo>
                <a:lnTo>
                  <a:pt x="1793" y="1455"/>
                </a:lnTo>
                <a:lnTo>
                  <a:pt x="1795" y="1493"/>
                </a:lnTo>
                <a:lnTo>
                  <a:pt x="1803" y="1531"/>
                </a:lnTo>
                <a:lnTo>
                  <a:pt x="1817" y="1568"/>
                </a:lnTo>
                <a:lnTo>
                  <a:pt x="1835" y="1603"/>
                </a:lnTo>
                <a:lnTo>
                  <a:pt x="1886" y="1680"/>
                </a:lnTo>
                <a:lnTo>
                  <a:pt x="840" y="1680"/>
                </a:lnTo>
                <a:lnTo>
                  <a:pt x="814" y="1683"/>
                </a:lnTo>
                <a:lnTo>
                  <a:pt x="791" y="1693"/>
                </a:lnTo>
                <a:lnTo>
                  <a:pt x="772" y="1708"/>
                </a:lnTo>
                <a:lnTo>
                  <a:pt x="757" y="1728"/>
                </a:lnTo>
                <a:lnTo>
                  <a:pt x="748" y="1750"/>
                </a:lnTo>
                <a:lnTo>
                  <a:pt x="745" y="1775"/>
                </a:lnTo>
                <a:lnTo>
                  <a:pt x="748" y="1802"/>
                </a:lnTo>
                <a:lnTo>
                  <a:pt x="757" y="1824"/>
                </a:lnTo>
                <a:lnTo>
                  <a:pt x="772" y="1844"/>
                </a:lnTo>
                <a:lnTo>
                  <a:pt x="791" y="1859"/>
                </a:lnTo>
                <a:lnTo>
                  <a:pt x="814" y="1868"/>
                </a:lnTo>
                <a:lnTo>
                  <a:pt x="840" y="1871"/>
                </a:lnTo>
                <a:lnTo>
                  <a:pt x="2009" y="1871"/>
                </a:lnTo>
                <a:lnTo>
                  <a:pt x="2717" y="2969"/>
                </a:lnTo>
                <a:lnTo>
                  <a:pt x="1927" y="2969"/>
                </a:lnTo>
                <a:lnTo>
                  <a:pt x="1927" y="3188"/>
                </a:lnTo>
                <a:lnTo>
                  <a:pt x="1965" y="3205"/>
                </a:lnTo>
                <a:lnTo>
                  <a:pt x="2000" y="3228"/>
                </a:lnTo>
                <a:lnTo>
                  <a:pt x="2032" y="3255"/>
                </a:lnTo>
                <a:lnTo>
                  <a:pt x="2058" y="3287"/>
                </a:lnTo>
                <a:lnTo>
                  <a:pt x="2080" y="3324"/>
                </a:lnTo>
                <a:lnTo>
                  <a:pt x="2096" y="3362"/>
                </a:lnTo>
                <a:lnTo>
                  <a:pt x="2106" y="3404"/>
                </a:lnTo>
                <a:lnTo>
                  <a:pt x="2109" y="3448"/>
                </a:lnTo>
                <a:lnTo>
                  <a:pt x="2106" y="3489"/>
                </a:lnTo>
                <a:lnTo>
                  <a:pt x="2098" y="3529"/>
                </a:lnTo>
                <a:lnTo>
                  <a:pt x="2083" y="3565"/>
                </a:lnTo>
                <a:lnTo>
                  <a:pt x="2065" y="3599"/>
                </a:lnTo>
                <a:lnTo>
                  <a:pt x="2041" y="3630"/>
                </a:lnTo>
                <a:lnTo>
                  <a:pt x="2013" y="3658"/>
                </a:lnTo>
                <a:lnTo>
                  <a:pt x="1983" y="3681"/>
                </a:lnTo>
                <a:lnTo>
                  <a:pt x="1948" y="3700"/>
                </a:lnTo>
                <a:lnTo>
                  <a:pt x="1911" y="3715"/>
                </a:lnTo>
                <a:lnTo>
                  <a:pt x="1872" y="3723"/>
                </a:lnTo>
                <a:lnTo>
                  <a:pt x="1831" y="3726"/>
                </a:lnTo>
                <a:lnTo>
                  <a:pt x="1790" y="3723"/>
                </a:lnTo>
                <a:lnTo>
                  <a:pt x="1751" y="3715"/>
                </a:lnTo>
                <a:lnTo>
                  <a:pt x="1713" y="3700"/>
                </a:lnTo>
                <a:lnTo>
                  <a:pt x="1679" y="3681"/>
                </a:lnTo>
                <a:lnTo>
                  <a:pt x="1648" y="3658"/>
                </a:lnTo>
                <a:lnTo>
                  <a:pt x="1621" y="3630"/>
                </a:lnTo>
                <a:lnTo>
                  <a:pt x="1598" y="3599"/>
                </a:lnTo>
                <a:lnTo>
                  <a:pt x="1578" y="3565"/>
                </a:lnTo>
                <a:lnTo>
                  <a:pt x="1565" y="3529"/>
                </a:lnTo>
                <a:lnTo>
                  <a:pt x="1555" y="3489"/>
                </a:lnTo>
                <a:lnTo>
                  <a:pt x="1552" y="3448"/>
                </a:lnTo>
                <a:lnTo>
                  <a:pt x="1555" y="3404"/>
                </a:lnTo>
                <a:lnTo>
                  <a:pt x="1566" y="3362"/>
                </a:lnTo>
                <a:lnTo>
                  <a:pt x="1582" y="3324"/>
                </a:lnTo>
                <a:lnTo>
                  <a:pt x="1603" y="3287"/>
                </a:lnTo>
                <a:lnTo>
                  <a:pt x="1631" y="3255"/>
                </a:lnTo>
                <a:lnTo>
                  <a:pt x="1662" y="3228"/>
                </a:lnTo>
                <a:lnTo>
                  <a:pt x="1696" y="3205"/>
                </a:lnTo>
                <a:lnTo>
                  <a:pt x="1735" y="3188"/>
                </a:lnTo>
                <a:lnTo>
                  <a:pt x="1735" y="2969"/>
                </a:lnTo>
                <a:lnTo>
                  <a:pt x="288" y="2969"/>
                </a:lnTo>
                <a:lnTo>
                  <a:pt x="263" y="2966"/>
                </a:lnTo>
                <a:lnTo>
                  <a:pt x="240" y="2955"/>
                </a:lnTo>
                <a:lnTo>
                  <a:pt x="220" y="2940"/>
                </a:lnTo>
                <a:lnTo>
                  <a:pt x="205" y="2921"/>
                </a:lnTo>
                <a:lnTo>
                  <a:pt x="195" y="2898"/>
                </a:lnTo>
                <a:lnTo>
                  <a:pt x="192" y="2873"/>
                </a:lnTo>
                <a:lnTo>
                  <a:pt x="192" y="474"/>
                </a:lnTo>
                <a:lnTo>
                  <a:pt x="96" y="474"/>
                </a:lnTo>
                <a:lnTo>
                  <a:pt x="71" y="470"/>
                </a:lnTo>
                <a:lnTo>
                  <a:pt x="48" y="461"/>
                </a:lnTo>
                <a:lnTo>
                  <a:pt x="28" y="446"/>
                </a:lnTo>
                <a:lnTo>
                  <a:pt x="14" y="427"/>
                </a:lnTo>
                <a:lnTo>
                  <a:pt x="3" y="404"/>
                </a:lnTo>
                <a:lnTo>
                  <a:pt x="0" y="378"/>
                </a:lnTo>
                <a:lnTo>
                  <a:pt x="0" y="97"/>
                </a:lnTo>
                <a:lnTo>
                  <a:pt x="3" y="71"/>
                </a:lnTo>
                <a:lnTo>
                  <a:pt x="14" y="48"/>
                </a:lnTo>
                <a:lnTo>
                  <a:pt x="28" y="29"/>
                </a:lnTo>
                <a:lnTo>
                  <a:pt x="48" y="14"/>
                </a:lnTo>
                <a:lnTo>
                  <a:pt x="71" y="4"/>
                </a:lnTo>
                <a:lnTo>
                  <a:pt x="96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  <p:grpSp>
        <p:nvGrpSpPr>
          <p:cNvPr id="13" name="Group 1"/>
          <p:cNvGrpSpPr/>
          <p:nvPr/>
        </p:nvGrpSpPr>
        <p:grpSpPr>
          <a:xfrm>
            <a:off x="1353386" y="2117239"/>
            <a:ext cx="377252" cy="346446"/>
            <a:chOff x="9817100" y="7224617"/>
            <a:chExt cx="1185863" cy="1089025"/>
          </a:xfrm>
          <a:solidFill>
            <a:schemeClr val="bg1"/>
          </a:solidFill>
        </p:grpSpPr>
        <p:sp>
          <p:nvSpPr>
            <p:cNvPr id="15" name="Freeform 21"/>
            <p:cNvSpPr/>
            <p:nvPr/>
          </p:nvSpPr>
          <p:spPr bwMode="auto">
            <a:xfrm>
              <a:off x="9817100" y="7224617"/>
              <a:ext cx="1185863" cy="201613"/>
            </a:xfrm>
            <a:custGeom>
              <a:avLst/>
              <a:gdLst>
                <a:gd name="T0" fmla="*/ 216 w 3734"/>
                <a:gd name="T1" fmla="*/ 0 h 631"/>
                <a:gd name="T2" fmla="*/ 3518 w 3734"/>
                <a:gd name="T3" fmla="*/ 0 h 631"/>
                <a:gd name="T4" fmla="*/ 3556 w 3734"/>
                <a:gd name="T5" fmla="*/ 3 h 631"/>
                <a:gd name="T6" fmla="*/ 3593 w 3734"/>
                <a:gd name="T7" fmla="*/ 13 h 631"/>
                <a:gd name="T8" fmla="*/ 3627 w 3734"/>
                <a:gd name="T9" fmla="*/ 29 h 631"/>
                <a:gd name="T10" fmla="*/ 3657 w 3734"/>
                <a:gd name="T11" fmla="*/ 51 h 631"/>
                <a:gd name="T12" fmla="*/ 3683 w 3734"/>
                <a:gd name="T13" fmla="*/ 77 h 631"/>
                <a:gd name="T14" fmla="*/ 3704 w 3734"/>
                <a:gd name="T15" fmla="*/ 106 h 631"/>
                <a:gd name="T16" fmla="*/ 3721 w 3734"/>
                <a:gd name="T17" fmla="*/ 140 h 631"/>
                <a:gd name="T18" fmla="*/ 3730 w 3734"/>
                <a:gd name="T19" fmla="*/ 177 h 631"/>
                <a:gd name="T20" fmla="*/ 3734 w 3734"/>
                <a:gd name="T21" fmla="*/ 215 h 631"/>
                <a:gd name="T22" fmla="*/ 3734 w 3734"/>
                <a:gd name="T23" fmla="*/ 583 h 631"/>
                <a:gd name="T24" fmla="*/ 3733 w 3734"/>
                <a:gd name="T25" fmla="*/ 584 h 631"/>
                <a:gd name="T26" fmla="*/ 3733 w 3734"/>
                <a:gd name="T27" fmla="*/ 589 h 631"/>
                <a:gd name="T28" fmla="*/ 3732 w 3734"/>
                <a:gd name="T29" fmla="*/ 595 h 631"/>
                <a:gd name="T30" fmla="*/ 3729 w 3734"/>
                <a:gd name="T31" fmla="*/ 602 h 631"/>
                <a:gd name="T32" fmla="*/ 3723 w 3734"/>
                <a:gd name="T33" fmla="*/ 610 h 631"/>
                <a:gd name="T34" fmla="*/ 3715 w 3734"/>
                <a:gd name="T35" fmla="*/ 618 h 631"/>
                <a:gd name="T36" fmla="*/ 3705 w 3734"/>
                <a:gd name="T37" fmla="*/ 625 h 631"/>
                <a:gd name="T38" fmla="*/ 3690 w 3734"/>
                <a:gd name="T39" fmla="*/ 629 h 631"/>
                <a:gd name="T40" fmla="*/ 3672 w 3734"/>
                <a:gd name="T41" fmla="*/ 631 h 631"/>
                <a:gd name="T42" fmla="*/ 66 w 3734"/>
                <a:gd name="T43" fmla="*/ 631 h 631"/>
                <a:gd name="T44" fmla="*/ 63 w 3734"/>
                <a:gd name="T45" fmla="*/ 631 h 631"/>
                <a:gd name="T46" fmla="*/ 59 w 3734"/>
                <a:gd name="T47" fmla="*/ 631 h 631"/>
                <a:gd name="T48" fmla="*/ 52 w 3734"/>
                <a:gd name="T49" fmla="*/ 628 h 631"/>
                <a:gd name="T50" fmla="*/ 43 w 3734"/>
                <a:gd name="T51" fmla="*/ 626 h 631"/>
                <a:gd name="T52" fmla="*/ 33 w 3734"/>
                <a:gd name="T53" fmla="*/ 620 h 631"/>
                <a:gd name="T54" fmla="*/ 23 w 3734"/>
                <a:gd name="T55" fmla="*/ 614 h 631"/>
                <a:gd name="T56" fmla="*/ 15 w 3734"/>
                <a:gd name="T57" fmla="*/ 603 h 631"/>
                <a:gd name="T58" fmla="*/ 7 w 3734"/>
                <a:gd name="T59" fmla="*/ 591 h 631"/>
                <a:gd name="T60" fmla="*/ 2 w 3734"/>
                <a:gd name="T61" fmla="*/ 574 h 631"/>
                <a:gd name="T62" fmla="*/ 0 w 3734"/>
                <a:gd name="T63" fmla="*/ 552 h 631"/>
                <a:gd name="T64" fmla="*/ 0 w 3734"/>
                <a:gd name="T65" fmla="*/ 215 h 631"/>
                <a:gd name="T66" fmla="*/ 3 w 3734"/>
                <a:gd name="T67" fmla="*/ 177 h 631"/>
                <a:gd name="T68" fmla="*/ 14 w 3734"/>
                <a:gd name="T69" fmla="*/ 140 h 631"/>
                <a:gd name="T70" fmla="*/ 29 w 3734"/>
                <a:gd name="T71" fmla="*/ 106 h 631"/>
                <a:gd name="T72" fmla="*/ 51 w 3734"/>
                <a:gd name="T73" fmla="*/ 77 h 631"/>
                <a:gd name="T74" fmla="*/ 77 w 3734"/>
                <a:gd name="T75" fmla="*/ 51 h 631"/>
                <a:gd name="T76" fmla="*/ 108 w 3734"/>
                <a:gd name="T77" fmla="*/ 29 h 631"/>
                <a:gd name="T78" fmla="*/ 141 w 3734"/>
                <a:gd name="T79" fmla="*/ 13 h 631"/>
                <a:gd name="T80" fmla="*/ 177 w 3734"/>
                <a:gd name="T81" fmla="*/ 3 h 631"/>
                <a:gd name="T82" fmla="*/ 216 w 3734"/>
                <a:gd name="T83" fmla="*/ 0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734" h="631">
                  <a:moveTo>
                    <a:pt x="216" y="0"/>
                  </a:moveTo>
                  <a:lnTo>
                    <a:pt x="3518" y="0"/>
                  </a:lnTo>
                  <a:lnTo>
                    <a:pt x="3556" y="3"/>
                  </a:lnTo>
                  <a:lnTo>
                    <a:pt x="3593" y="13"/>
                  </a:lnTo>
                  <a:lnTo>
                    <a:pt x="3627" y="29"/>
                  </a:lnTo>
                  <a:lnTo>
                    <a:pt x="3657" y="51"/>
                  </a:lnTo>
                  <a:lnTo>
                    <a:pt x="3683" y="77"/>
                  </a:lnTo>
                  <a:lnTo>
                    <a:pt x="3704" y="106"/>
                  </a:lnTo>
                  <a:lnTo>
                    <a:pt x="3721" y="140"/>
                  </a:lnTo>
                  <a:lnTo>
                    <a:pt x="3730" y="177"/>
                  </a:lnTo>
                  <a:lnTo>
                    <a:pt x="3734" y="215"/>
                  </a:lnTo>
                  <a:lnTo>
                    <a:pt x="3734" y="583"/>
                  </a:lnTo>
                  <a:lnTo>
                    <a:pt x="3733" y="584"/>
                  </a:lnTo>
                  <a:lnTo>
                    <a:pt x="3733" y="589"/>
                  </a:lnTo>
                  <a:lnTo>
                    <a:pt x="3732" y="595"/>
                  </a:lnTo>
                  <a:lnTo>
                    <a:pt x="3729" y="602"/>
                  </a:lnTo>
                  <a:lnTo>
                    <a:pt x="3723" y="610"/>
                  </a:lnTo>
                  <a:lnTo>
                    <a:pt x="3715" y="618"/>
                  </a:lnTo>
                  <a:lnTo>
                    <a:pt x="3705" y="625"/>
                  </a:lnTo>
                  <a:lnTo>
                    <a:pt x="3690" y="629"/>
                  </a:lnTo>
                  <a:lnTo>
                    <a:pt x="3672" y="631"/>
                  </a:lnTo>
                  <a:lnTo>
                    <a:pt x="66" y="631"/>
                  </a:lnTo>
                  <a:lnTo>
                    <a:pt x="63" y="631"/>
                  </a:lnTo>
                  <a:lnTo>
                    <a:pt x="59" y="631"/>
                  </a:lnTo>
                  <a:lnTo>
                    <a:pt x="52" y="628"/>
                  </a:lnTo>
                  <a:lnTo>
                    <a:pt x="43" y="626"/>
                  </a:lnTo>
                  <a:lnTo>
                    <a:pt x="33" y="620"/>
                  </a:lnTo>
                  <a:lnTo>
                    <a:pt x="23" y="614"/>
                  </a:lnTo>
                  <a:lnTo>
                    <a:pt x="15" y="603"/>
                  </a:lnTo>
                  <a:lnTo>
                    <a:pt x="7" y="591"/>
                  </a:lnTo>
                  <a:lnTo>
                    <a:pt x="2" y="574"/>
                  </a:lnTo>
                  <a:lnTo>
                    <a:pt x="0" y="552"/>
                  </a:lnTo>
                  <a:lnTo>
                    <a:pt x="0" y="215"/>
                  </a:lnTo>
                  <a:lnTo>
                    <a:pt x="3" y="177"/>
                  </a:lnTo>
                  <a:lnTo>
                    <a:pt x="14" y="140"/>
                  </a:lnTo>
                  <a:lnTo>
                    <a:pt x="29" y="106"/>
                  </a:lnTo>
                  <a:lnTo>
                    <a:pt x="51" y="77"/>
                  </a:lnTo>
                  <a:lnTo>
                    <a:pt x="77" y="51"/>
                  </a:lnTo>
                  <a:lnTo>
                    <a:pt x="108" y="29"/>
                  </a:lnTo>
                  <a:lnTo>
                    <a:pt x="141" y="13"/>
                  </a:lnTo>
                  <a:lnTo>
                    <a:pt x="177" y="3"/>
                  </a:lnTo>
                  <a:lnTo>
                    <a:pt x="2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16" name="Freeform 22"/>
            <p:cNvSpPr>
              <a:spLocks noEditPoints="1"/>
            </p:cNvSpPr>
            <p:nvPr/>
          </p:nvSpPr>
          <p:spPr bwMode="auto">
            <a:xfrm>
              <a:off x="9817100" y="7521479"/>
              <a:ext cx="1185863" cy="592138"/>
            </a:xfrm>
            <a:custGeom>
              <a:avLst/>
              <a:gdLst>
                <a:gd name="T0" fmla="*/ 2718 w 3734"/>
                <a:gd name="T1" fmla="*/ 1076 h 1867"/>
                <a:gd name="T2" fmla="*/ 2680 w 3734"/>
                <a:gd name="T3" fmla="*/ 1125 h 1867"/>
                <a:gd name="T4" fmla="*/ 2680 w 3734"/>
                <a:gd name="T5" fmla="*/ 1483 h 1867"/>
                <a:gd name="T6" fmla="*/ 2718 w 3734"/>
                <a:gd name="T7" fmla="*/ 1532 h 1867"/>
                <a:gd name="T8" fmla="*/ 3289 w 3734"/>
                <a:gd name="T9" fmla="*/ 1543 h 1867"/>
                <a:gd name="T10" fmla="*/ 3347 w 3734"/>
                <a:gd name="T11" fmla="*/ 1520 h 1867"/>
                <a:gd name="T12" fmla="*/ 3371 w 3734"/>
                <a:gd name="T13" fmla="*/ 1462 h 1867"/>
                <a:gd name="T14" fmla="*/ 3359 w 3734"/>
                <a:gd name="T15" fmla="*/ 1105 h 1867"/>
                <a:gd name="T16" fmla="*/ 3310 w 3734"/>
                <a:gd name="T17" fmla="*/ 1068 h 1867"/>
                <a:gd name="T18" fmla="*/ 1928 w 3734"/>
                <a:gd name="T19" fmla="*/ 585 h 1867"/>
                <a:gd name="T20" fmla="*/ 1870 w 3734"/>
                <a:gd name="T21" fmla="*/ 609 h 1867"/>
                <a:gd name="T22" fmla="*/ 1846 w 3734"/>
                <a:gd name="T23" fmla="*/ 666 h 1867"/>
                <a:gd name="T24" fmla="*/ 1858 w 3734"/>
                <a:gd name="T25" fmla="*/ 738 h 1867"/>
                <a:gd name="T26" fmla="*/ 1906 w 3734"/>
                <a:gd name="T27" fmla="*/ 775 h 1867"/>
                <a:gd name="T28" fmla="*/ 3310 w 3734"/>
                <a:gd name="T29" fmla="*/ 775 h 1867"/>
                <a:gd name="T30" fmla="*/ 3359 w 3734"/>
                <a:gd name="T31" fmla="*/ 738 h 1867"/>
                <a:gd name="T32" fmla="*/ 3371 w 3734"/>
                <a:gd name="T33" fmla="*/ 666 h 1867"/>
                <a:gd name="T34" fmla="*/ 3347 w 3734"/>
                <a:gd name="T35" fmla="*/ 609 h 1867"/>
                <a:gd name="T36" fmla="*/ 3289 w 3734"/>
                <a:gd name="T37" fmla="*/ 585 h 1867"/>
                <a:gd name="T38" fmla="*/ 3644 w 3734"/>
                <a:gd name="T39" fmla="*/ 0 h 1867"/>
                <a:gd name="T40" fmla="*/ 3699 w 3734"/>
                <a:gd name="T41" fmla="*/ 16 h 1867"/>
                <a:gd name="T42" fmla="*/ 3725 w 3734"/>
                <a:gd name="T43" fmla="*/ 50 h 1867"/>
                <a:gd name="T44" fmla="*/ 3733 w 3734"/>
                <a:gd name="T45" fmla="*/ 80 h 1867"/>
                <a:gd name="T46" fmla="*/ 3734 w 3734"/>
                <a:gd name="T47" fmla="*/ 1650 h 1867"/>
                <a:gd name="T48" fmla="*/ 3704 w 3734"/>
                <a:gd name="T49" fmla="*/ 1759 h 1867"/>
                <a:gd name="T50" fmla="*/ 3627 w 3734"/>
                <a:gd name="T51" fmla="*/ 1837 h 1867"/>
                <a:gd name="T52" fmla="*/ 3518 w 3734"/>
                <a:gd name="T53" fmla="*/ 1867 h 1867"/>
                <a:gd name="T54" fmla="*/ 1863 w 3734"/>
                <a:gd name="T55" fmla="*/ 1866 h 1867"/>
                <a:gd name="T56" fmla="*/ 1844 w 3734"/>
                <a:gd name="T57" fmla="*/ 1857 h 1867"/>
                <a:gd name="T58" fmla="*/ 1831 w 3734"/>
                <a:gd name="T59" fmla="*/ 1824 h 1867"/>
                <a:gd name="T60" fmla="*/ 1824 w 3734"/>
                <a:gd name="T61" fmla="*/ 1289 h 1867"/>
                <a:gd name="T62" fmla="*/ 1790 w 3734"/>
                <a:gd name="T63" fmla="*/ 1239 h 1867"/>
                <a:gd name="T64" fmla="*/ 1751 w 3734"/>
                <a:gd name="T65" fmla="*/ 1189 h 1867"/>
                <a:gd name="T66" fmla="*/ 1746 w 3734"/>
                <a:gd name="T67" fmla="*/ 1161 h 1867"/>
                <a:gd name="T68" fmla="*/ 1744 w 3734"/>
                <a:gd name="T69" fmla="*/ 1078 h 1867"/>
                <a:gd name="T70" fmla="*/ 1697 w 3734"/>
                <a:gd name="T71" fmla="*/ 873 h 1867"/>
                <a:gd name="T72" fmla="*/ 1601 w 3734"/>
                <a:gd name="T73" fmla="*/ 691 h 1867"/>
                <a:gd name="T74" fmla="*/ 1463 w 3734"/>
                <a:gd name="T75" fmla="*/ 541 h 1867"/>
                <a:gd name="T76" fmla="*/ 1291 w 3734"/>
                <a:gd name="T77" fmla="*/ 429 h 1867"/>
                <a:gd name="T78" fmla="*/ 1093 w 3734"/>
                <a:gd name="T79" fmla="*/ 366 h 1867"/>
                <a:gd name="T80" fmla="*/ 877 w 3734"/>
                <a:gd name="T81" fmla="*/ 356 h 1867"/>
                <a:gd name="T82" fmla="*/ 672 w 3734"/>
                <a:gd name="T83" fmla="*/ 403 h 1867"/>
                <a:gd name="T84" fmla="*/ 491 w 3734"/>
                <a:gd name="T85" fmla="*/ 499 h 1867"/>
                <a:gd name="T86" fmla="*/ 340 w 3734"/>
                <a:gd name="T87" fmla="*/ 637 h 1867"/>
                <a:gd name="T88" fmla="*/ 230 w 3734"/>
                <a:gd name="T89" fmla="*/ 809 h 1867"/>
                <a:gd name="T90" fmla="*/ 165 w 3734"/>
                <a:gd name="T91" fmla="*/ 1008 h 1867"/>
                <a:gd name="T92" fmla="*/ 153 w 3734"/>
                <a:gd name="T93" fmla="*/ 1154 h 1867"/>
                <a:gd name="T94" fmla="*/ 150 w 3734"/>
                <a:gd name="T95" fmla="*/ 1184 h 1867"/>
                <a:gd name="T96" fmla="*/ 119 w 3734"/>
                <a:gd name="T97" fmla="*/ 1227 h 1867"/>
                <a:gd name="T98" fmla="*/ 84 w 3734"/>
                <a:gd name="T99" fmla="*/ 1272 h 1867"/>
                <a:gd name="T100" fmla="*/ 68 w 3734"/>
                <a:gd name="T101" fmla="*/ 1330 h 1867"/>
                <a:gd name="T102" fmla="*/ 65 w 3734"/>
                <a:gd name="T103" fmla="*/ 1783 h 1867"/>
                <a:gd name="T104" fmla="*/ 51 w 3734"/>
                <a:gd name="T105" fmla="*/ 1787 h 1867"/>
                <a:gd name="T106" fmla="*/ 12 w 3734"/>
                <a:gd name="T107" fmla="*/ 1723 h 1867"/>
                <a:gd name="T108" fmla="*/ 0 w 3734"/>
                <a:gd name="T109" fmla="*/ 54 h 1867"/>
                <a:gd name="T110" fmla="*/ 2 w 3734"/>
                <a:gd name="T111" fmla="*/ 40 h 1867"/>
                <a:gd name="T112" fmla="*/ 20 w 3734"/>
                <a:gd name="T113" fmla="*/ 14 h 1867"/>
                <a:gd name="T114" fmla="*/ 68 w 3734"/>
                <a:gd name="T115" fmla="*/ 0 h 1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34" h="1867">
                  <a:moveTo>
                    <a:pt x="2759" y="1065"/>
                  </a:moveTo>
                  <a:lnTo>
                    <a:pt x="2737" y="1068"/>
                  </a:lnTo>
                  <a:lnTo>
                    <a:pt x="2718" y="1076"/>
                  </a:lnTo>
                  <a:lnTo>
                    <a:pt x="2701" y="1088"/>
                  </a:lnTo>
                  <a:lnTo>
                    <a:pt x="2688" y="1105"/>
                  </a:lnTo>
                  <a:lnTo>
                    <a:pt x="2680" y="1125"/>
                  </a:lnTo>
                  <a:lnTo>
                    <a:pt x="2677" y="1146"/>
                  </a:lnTo>
                  <a:lnTo>
                    <a:pt x="2677" y="1462"/>
                  </a:lnTo>
                  <a:lnTo>
                    <a:pt x="2680" y="1483"/>
                  </a:lnTo>
                  <a:lnTo>
                    <a:pt x="2688" y="1503"/>
                  </a:lnTo>
                  <a:lnTo>
                    <a:pt x="2701" y="1520"/>
                  </a:lnTo>
                  <a:lnTo>
                    <a:pt x="2718" y="1532"/>
                  </a:lnTo>
                  <a:lnTo>
                    <a:pt x="2737" y="1540"/>
                  </a:lnTo>
                  <a:lnTo>
                    <a:pt x="2759" y="1543"/>
                  </a:lnTo>
                  <a:lnTo>
                    <a:pt x="3289" y="1543"/>
                  </a:lnTo>
                  <a:lnTo>
                    <a:pt x="3310" y="1540"/>
                  </a:lnTo>
                  <a:lnTo>
                    <a:pt x="3331" y="1532"/>
                  </a:lnTo>
                  <a:lnTo>
                    <a:pt x="3347" y="1520"/>
                  </a:lnTo>
                  <a:lnTo>
                    <a:pt x="3359" y="1503"/>
                  </a:lnTo>
                  <a:lnTo>
                    <a:pt x="3368" y="1483"/>
                  </a:lnTo>
                  <a:lnTo>
                    <a:pt x="3371" y="1462"/>
                  </a:lnTo>
                  <a:lnTo>
                    <a:pt x="3371" y="1146"/>
                  </a:lnTo>
                  <a:lnTo>
                    <a:pt x="3368" y="1125"/>
                  </a:lnTo>
                  <a:lnTo>
                    <a:pt x="3359" y="1105"/>
                  </a:lnTo>
                  <a:lnTo>
                    <a:pt x="3347" y="1088"/>
                  </a:lnTo>
                  <a:lnTo>
                    <a:pt x="3331" y="1076"/>
                  </a:lnTo>
                  <a:lnTo>
                    <a:pt x="3310" y="1068"/>
                  </a:lnTo>
                  <a:lnTo>
                    <a:pt x="3289" y="1065"/>
                  </a:lnTo>
                  <a:lnTo>
                    <a:pt x="2759" y="1065"/>
                  </a:lnTo>
                  <a:close/>
                  <a:moveTo>
                    <a:pt x="1928" y="585"/>
                  </a:moveTo>
                  <a:lnTo>
                    <a:pt x="1906" y="588"/>
                  </a:lnTo>
                  <a:lnTo>
                    <a:pt x="1887" y="596"/>
                  </a:lnTo>
                  <a:lnTo>
                    <a:pt x="1870" y="609"/>
                  </a:lnTo>
                  <a:lnTo>
                    <a:pt x="1858" y="626"/>
                  </a:lnTo>
                  <a:lnTo>
                    <a:pt x="1850" y="645"/>
                  </a:lnTo>
                  <a:lnTo>
                    <a:pt x="1846" y="666"/>
                  </a:lnTo>
                  <a:lnTo>
                    <a:pt x="1846" y="697"/>
                  </a:lnTo>
                  <a:lnTo>
                    <a:pt x="1850" y="719"/>
                  </a:lnTo>
                  <a:lnTo>
                    <a:pt x="1858" y="738"/>
                  </a:lnTo>
                  <a:lnTo>
                    <a:pt x="1870" y="754"/>
                  </a:lnTo>
                  <a:lnTo>
                    <a:pt x="1887" y="767"/>
                  </a:lnTo>
                  <a:lnTo>
                    <a:pt x="1906" y="775"/>
                  </a:lnTo>
                  <a:lnTo>
                    <a:pt x="1928" y="778"/>
                  </a:lnTo>
                  <a:lnTo>
                    <a:pt x="3289" y="778"/>
                  </a:lnTo>
                  <a:lnTo>
                    <a:pt x="3310" y="775"/>
                  </a:lnTo>
                  <a:lnTo>
                    <a:pt x="3331" y="767"/>
                  </a:lnTo>
                  <a:lnTo>
                    <a:pt x="3347" y="754"/>
                  </a:lnTo>
                  <a:lnTo>
                    <a:pt x="3359" y="738"/>
                  </a:lnTo>
                  <a:lnTo>
                    <a:pt x="3368" y="719"/>
                  </a:lnTo>
                  <a:lnTo>
                    <a:pt x="3371" y="697"/>
                  </a:lnTo>
                  <a:lnTo>
                    <a:pt x="3371" y="666"/>
                  </a:lnTo>
                  <a:lnTo>
                    <a:pt x="3368" y="645"/>
                  </a:lnTo>
                  <a:lnTo>
                    <a:pt x="3359" y="626"/>
                  </a:lnTo>
                  <a:lnTo>
                    <a:pt x="3347" y="609"/>
                  </a:lnTo>
                  <a:lnTo>
                    <a:pt x="3331" y="596"/>
                  </a:lnTo>
                  <a:lnTo>
                    <a:pt x="3310" y="588"/>
                  </a:lnTo>
                  <a:lnTo>
                    <a:pt x="3289" y="585"/>
                  </a:lnTo>
                  <a:lnTo>
                    <a:pt x="1928" y="585"/>
                  </a:lnTo>
                  <a:close/>
                  <a:moveTo>
                    <a:pt x="68" y="0"/>
                  </a:moveTo>
                  <a:lnTo>
                    <a:pt x="3644" y="0"/>
                  </a:lnTo>
                  <a:lnTo>
                    <a:pt x="3666" y="2"/>
                  </a:lnTo>
                  <a:lnTo>
                    <a:pt x="3684" y="7"/>
                  </a:lnTo>
                  <a:lnTo>
                    <a:pt x="3699" y="16"/>
                  </a:lnTo>
                  <a:lnTo>
                    <a:pt x="3711" y="27"/>
                  </a:lnTo>
                  <a:lnTo>
                    <a:pt x="3720" y="38"/>
                  </a:lnTo>
                  <a:lnTo>
                    <a:pt x="3725" y="50"/>
                  </a:lnTo>
                  <a:lnTo>
                    <a:pt x="3730" y="62"/>
                  </a:lnTo>
                  <a:lnTo>
                    <a:pt x="3732" y="72"/>
                  </a:lnTo>
                  <a:lnTo>
                    <a:pt x="3733" y="80"/>
                  </a:lnTo>
                  <a:lnTo>
                    <a:pt x="3734" y="86"/>
                  </a:lnTo>
                  <a:lnTo>
                    <a:pt x="3734" y="88"/>
                  </a:lnTo>
                  <a:lnTo>
                    <a:pt x="3734" y="1650"/>
                  </a:lnTo>
                  <a:lnTo>
                    <a:pt x="3731" y="1689"/>
                  </a:lnTo>
                  <a:lnTo>
                    <a:pt x="3721" y="1725"/>
                  </a:lnTo>
                  <a:lnTo>
                    <a:pt x="3704" y="1759"/>
                  </a:lnTo>
                  <a:lnTo>
                    <a:pt x="3683" y="1790"/>
                  </a:lnTo>
                  <a:lnTo>
                    <a:pt x="3657" y="1816"/>
                  </a:lnTo>
                  <a:lnTo>
                    <a:pt x="3627" y="1837"/>
                  </a:lnTo>
                  <a:lnTo>
                    <a:pt x="3593" y="1853"/>
                  </a:lnTo>
                  <a:lnTo>
                    <a:pt x="3556" y="1863"/>
                  </a:lnTo>
                  <a:lnTo>
                    <a:pt x="3518" y="1867"/>
                  </a:lnTo>
                  <a:lnTo>
                    <a:pt x="1869" y="1867"/>
                  </a:lnTo>
                  <a:lnTo>
                    <a:pt x="1868" y="1867"/>
                  </a:lnTo>
                  <a:lnTo>
                    <a:pt x="1863" y="1866"/>
                  </a:lnTo>
                  <a:lnTo>
                    <a:pt x="1858" y="1864"/>
                  </a:lnTo>
                  <a:lnTo>
                    <a:pt x="1851" y="1861"/>
                  </a:lnTo>
                  <a:lnTo>
                    <a:pt x="1844" y="1857"/>
                  </a:lnTo>
                  <a:lnTo>
                    <a:pt x="1837" y="1849"/>
                  </a:lnTo>
                  <a:lnTo>
                    <a:pt x="1833" y="1838"/>
                  </a:lnTo>
                  <a:lnTo>
                    <a:pt x="1831" y="1824"/>
                  </a:lnTo>
                  <a:lnTo>
                    <a:pt x="1831" y="1330"/>
                  </a:lnTo>
                  <a:lnTo>
                    <a:pt x="1829" y="1309"/>
                  </a:lnTo>
                  <a:lnTo>
                    <a:pt x="1824" y="1289"/>
                  </a:lnTo>
                  <a:lnTo>
                    <a:pt x="1814" y="1271"/>
                  </a:lnTo>
                  <a:lnTo>
                    <a:pt x="1803" y="1255"/>
                  </a:lnTo>
                  <a:lnTo>
                    <a:pt x="1790" y="1239"/>
                  </a:lnTo>
                  <a:lnTo>
                    <a:pt x="1777" y="1225"/>
                  </a:lnTo>
                  <a:lnTo>
                    <a:pt x="1763" y="1208"/>
                  </a:lnTo>
                  <a:lnTo>
                    <a:pt x="1751" y="1189"/>
                  </a:lnTo>
                  <a:lnTo>
                    <a:pt x="1749" y="1182"/>
                  </a:lnTo>
                  <a:lnTo>
                    <a:pt x="1746" y="1170"/>
                  </a:lnTo>
                  <a:lnTo>
                    <a:pt x="1746" y="1161"/>
                  </a:lnTo>
                  <a:lnTo>
                    <a:pt x="1746" y="1153"/>
                  </a:lnTo>
                  <a:lnTo>
                    <a:pt x="1746" y="1151"/>
                  </a:lnTo>
                  <a:lnTo>
                    <a:pt x="1744" y="1078"/>
                  </a:lnTo>
                  <a:lnTo>
                    <a:pt x="1734" y="1008"/>
                  </a:lnTo>
                  <a:lnTo>
                    <a:pt x="1718" y="939"/>
                  </a:lnTo>
                  <a:lnTo>
                    <a:pt x="1697" y="873"/>
                  </a:lnTo>
                  <a:lnTo>
                    <a:pt x="1671" y="809"/>
                  </a:lnTo>
                  <a:lnTo>
                    <a:pt x="1638" y="748"/>
                  </a:lnTo>
                  <a:lnTo>
                    <a:pt x="1601" y="691"/>
                  </a:lnTo>
                  <a:lnTo>
                    <a:pt x="1559" y="637"/>
                  </a:lnTo>
                  <a:lnTo>
                    <a:pt x="1513" y="587"/>
                  </a:lnTo>
                  <a:lnTo>
                    <a:pt x="1463" y="541"/>
                  </a:lnTo>
                  <a:lnTo>
                    <a:pt x="1409" y="499"/>
                  </a:lnTo>
                  <a:lnTo>
                    <a:pt x="1352" y="462"/>
                  </a:lnTo>
                  <a:lnTo>
                    <a:pt x="1291" y="429"/>
                  </a:lnTo>
                  <a:lnTo>
                    <a:pt x="1227" y="403"/>
                  </a:lnTo>
                  <a:lnTo>
                    <a:pt x="1162" y="382"/>
                  </a:lnTo>
                  <a:lnTo>
                    <a:pt x="1093" y="366"/>
                  </a:lnTo>
                  <a:lnTo>
                    <a:pt x="1022" y="356"/>
                  </a:lnTo>
                  <a:lnTo>
                    <a:pt x="950" y="353"/>
                  </a:lnTo>
                  <a:lnTo>
                    <a:pt x="877" y="356"/>
                  </a:lnTo>
                  <a:lnTo>
                    <a:pt x="807" y="366"/>
                  </a:lnTo>
                  <a:lnTo>
                    <a:pt x="738" y="382"/>
                  </a:lnTo>
                  <a:lnTo>
                    <a:pt x="672" y="403"/>
                  </a:lnTo>
                  <a:lnTo>
                    <a:pt x="609" y="429"/>
                  </a:lnTo>
                  <a:lnTo>
                    <a:pt x="547" y="462"/>
                  </a:lnTo>
                  <a:lnTo>
                    <a:pt x="491" y="499"/>
                  </a:lnTo>
                  <a:lnTo>
                    <a:pt x="436" y="541"/>
                  </a:lnTo>
                  <a:lnTo>
                    <a:pt x="386" y="587"/>
                  </a:lnTo>
                  <a:lnTo>
                    <a:pt x="340" y="637"/>
                  </a:lnTo>
                  <a:lnTo>
                    <a:pt x="299" y="691"/>
                  </a:lnTo>
                  <a:lnTo>
                    <a:pt x="262" y="748"/>
                  </a:lnTo>
                  <a:lnTo>
                    <a:pt x="230" y="809"/>
                  </a:lnTo>
                  <a:lnTo>
                    <a:pt x="203" y="873"/>
                  </a:lnTo>
                  <a:lnTo>
                    <a:pt x="181" y="939"/>
                  </a:lnTo>
                  <a:lnTo>
                    <a:pt x="165" y="1008"/>
                  </a:lnTo>
                  <a:lnTo>
                    <a:pt x="156" y="1078"/>
                  </a:lnTo>
                  <a:lnTo>
                    <a:pt x="153" y="1151"/>
                  </a:lnTo>
                  <a:lnTo>
                    <a:pt x="153" y="1154"/>
                  </a:lnTo>
                  <a:lnTo>
                    <a:pt x="153" y="1162"/>
                  </a:lnTo>
                  <a:lnTo>
                    <a:pt x="152" y="1174"/>
                  </a:lnTo>
                  <a:lnTo>
                    <a:pt x="150" y="1184"/>
                  </a:lnTo>
                  <a:lnTo>
                    <a:pt x="146" y="1193"/>
                  </a:lnTo>
                  <a:lnTo>
                    <a:pt x="133" y="1211"/>
                  </a:lnTo>
                  <a:lnTo>
                    <a:pt x="119" y="1227"/>
                  </a:lnTo>
                  <a:lnTo>
                    <a:pt x="107" y="1242"/>
                  </a:lnTo>
                  <a:lnTo>
                    <a:pt x="94" y="1256"/>
                  </a:lnTo>
                  <a:lnTo>
                    <a:pt x="84" y="1272"/>
                  </a:lnTo>
                  <a:lnTo>
                    <a:pt x="76" y="1289"/>
                  </a:lnTo>
                  <a:lnTo>
                    <a:pt x="70" y="1309"/>
                  </a:lnTo>
                  <a:lnTo>
                    <a:pt x="68" y="1330"/>
                  </a:lnTo>
                  <a:lnTo>
                    <a:pt x="68" y="1762"/>
                  </a:lnTo>
                  <a:lnTo>
                    <a:pt x="67" y="1775"/>
                  </a:lnTo>
                  <a:lnTo>
                    <a:pt x="65" y="1783"/>
                  </a:lnTo>
                  <a:lnTo>
                    <a:pt x="60" y="1787"/>
                  </a:lnTo>
                  <a:lnTo>
                    <a:pt x="56" y="1790"/>
                  </a:lnTo>
                  <a:lnTo>
                    <a:pt x="51" y="1787"/>
                  </a:lnTo>
                  <a:lnTo>
                    <a:pt x="48" y="1785"/>
                  </a:lnTo>
                  <a:lnTo>
                    <a:pt x="27" y="1756"/>
                  </a:lnTo>
                  <a:lnTo>
                    <a:pt x="12" y="1723"/>
                  </a:lnTo>
                  <a:lnTo>
                    <a:pt x="3" y="1687"/>
                  </a:lnTo>
                  <a:lnTo>
                    <a:pt x="0" y="1650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47"/>
                  </a:lnTo>
                  <a:lnTo>
                    <a:pt x="2" y="40"/>
                  </a:lnTo>
                  <a:lnTo>
                    <a:pt x="6" y="31"/>
                  </a:lnTo>
                  <a:lnTo>
                    <a:pt x="11" y="22"/>
                  </a:lnTo>
                  <a:lnTo>
                    <a:pt x="20" y="14"/>
                  </a:lnTo>
                  <a:lnTo>
                    <a:pt x="32" y="7"/>
                  </a:lnTo>
                  <a:lnTo>
                    <a:pt x="48" y="2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17" name="Freeform 23"/>
            <p:cNvSpPr>
              <a:spLocks noEditPoints="1"/>
            </p:cNvSpPr>
            <p:nvPr/>
          </p:nvSpPr>
          <p:spPr bwMode="auto">
            <a:xfrm>
              <a:off x="9901238" y="7705629"/>
              <a:ext cx="434975" cy="608013"/>
            </a:xfrm>
            <a:custGeom>
              <a:avLst/>
              <a:gdLst>
                <a:gd name="T0" fmla="*/ 627 w 1369"/>
                <a:gd name="T1" fmla="*/ 1069 h 1916"/>
                <a:gd name="T2" fmla="*/ 562 w 1369"/>
                <a:gd name="T3" fmla="*/ 1123 h 1916"/>
                <a:gd name="T4" fmla="*/ 537 w 1369"/>
                <a:gd name="T5" fmla="*/ 1206 h 1916"/>
                <a:gd name="T6" fmla="*/ 549 w 1369"/>
                <a:gd name="T7" fmla="*/ 1514 h 1916"/>
                <a:gd name="T8" fmla="*/ 602 w 1369"/>
                <a:gd name="T9" fmla="*/ 1578 h 1916"/>
                <a:gd name="T10" fmla="*/ 685 w 1369"/>
                <a:gd name="T11" fmla="*/ 1604 h 1916"/>
                <a:gd name="T12" fmla="*/ 767 w 1369"/>
                <a:gd name="T13" fmla="*/ 1578 h 1916"/>
                <a:gd name="T14" fmla="*/ 821 w 1369"/>
                <a:gd name="T15" fmla="*/ 1514 h 1916"/>
                <a:gd name="T16" fmla="*/ 833 w 1369"/>
                <a:gd name="T17" fmla="*/ 1206 h 1916"/>
                <a:gd name="T18" fmla="*/ 807 w 1369"/>
                <a:gd name="T19" fmla="*/ 1123 h 1916"/>
                <a:gd name="T20" fmla="*/ 743 w 1369"/>
                <a:gd name="T21" fmla="*/ 1069 h 1916"/>
                <a:gd name="T22" fmla="*/ 685 w 1369"/>
                <a:gd name="T23" fmla="*/ 166 h 1916"/>
                <a:gd name="T24" fmla="*/ 525 w 1369"/>
                <a:gd name="T25" fmla="*/ 195 h 1916"/>
                <a:gd name="T26" fmla="*/ 390 w 1369"/>
                <a:gd name="T27" fmla="*/ 278 h 1916"/>
                <a:gd name="T28" fmla="*/ 293 w 1369"/>
                <a:gd name="T29" fmla="*/ 401 h 1916"/>
                <a:gd name="T30" fmla="*/ 244 w 1369"/>
                <a:gd name="T31" fmla="*/ 554 h 1916"/>
                <a:gd name="T32" fmla="*/ 240 w 1369"/>
                <a:gd name="T33" fmla="*/ 709 h 1916"/>
                <a:gd name="T34" fmla="*/ 247 w 1369"/>
                <a:gd name="T35" fmla="*/ 722 h 1916"/>
                <a:gd name="T36" fmla="*/ 273 w 1369"/>
                <a:gd name="T37" fmla="*/ 731 h 1916"/>
                <a:gd name="T38" fmla="*/ 1124 w 1369"/>
                <a:gd name="T39" fmla="*/ 726 h 1916"/>
                <a:gd name="T40" fmla="*/ 1129 w 1369"/>
                <a:gd name="T41" fmla="*/ 714 h 1916"/>
                <a:gd name="T42" fmla="*/ 1126 w 1369"/>
                <a:gd name="T43" fmla="*/ 554 h 1916"/>
                <a:gd name="T44" fmla="*/ 1077 w 1369"/>
                <a:gd name="T45" fmla="*/ 401 h 1916"/>
                <a:gd name="T46" fmla="*/ 979 w 1369"/>
                <a:gd name="T47" fmla="*/ 278 h 1916"/>
                <a:gd name="T48" fmla="*/ 846 w 1369"/>
                <a:gd name="T49" fmla="*/ 195 h 1916"/>
                <a:gd name="T50" fmla="*/ 685 w 1369"/>
                <a:gd name="T51" fmla="*/ 166 h 1916"/>
                <a:gd name="T52" fmla="*/ 815 w 1369"/>
                <a:gd name="T53" fmla="*/ 15 h 1916"/>
                <a:gd name="T54" fmla="*/ 992 w 1369"/>
                <a:gd name="T55" fmla="*/ 84 h 1916"/>
                <a:gd name="T56" fmla="*/ 1136 w 1369"/>
                <a:gd name="T57" fmla="*/ 202 h 1916"/>
                <a:gd name="T58" fmla="*/ 1239 w 1369"/>
                <a:gd name="T59" fmla="*/ 359 h 1916"/>
                <a:gd name="T60" fmla="*/ 1290 w 1369"/>
                <a:gd name="T61" fmla="*/ 544 h 1916"/>
                <a:gd name="T62" fmla="*/ 1296 w 1369"/>
                <a:gd name="T63" fmla="*/ 719 h 1916"/>
                <a:gd name="T64" fmla="*/ 1314 w 1369"/>
                <a:gd name="T65" fmla="*/ 730 h 1916"/>
                <a:gd name="T66" fmla="*/ 1334 w 1369"/>
                <a:gd name="T67" fmla="*/ 733 h 1916"/>
                <a:gd name="T68" fmla="*/ 1367 w 1369"/>
                <a:gd name="T69" fmla="*/ 759 h 1916"/>
                <a:gd name="T70" fmla="*/ 1367 w 1369"/>
                <a:gd name="T71" fmla="*/ 1891 h 1916"/>
                <a:gd name="T72" fmla="*/ 1327 w 1369"/>
                <a:gd name="T73" fmla="*/ 1916 h 1916"/>
                <a:gd name="T74" fmla="*/ 13 w 1369"/>
                <a:gd name="T75" fmla="*/ 1904 h 1916"/>
                <a:gd name="T76" fmla="*/ 0 w 1369"/>
                <a:gd name="T77" fmla="*/ 773 h 1916"/>
                <a:gd name="T78" fmla="*/ 26 w 1369"/>
                <a:gd name="T79" fmla="*/ 734 h 1916"/>
                <a:gd name="T80" fmla="*/ 49 w 1369"/>
                <a:gd name="T81" fmla="*/ 730 h 1916"/>
                <a:gd name="T82" fmla="*/ 69 w 1369"/>
                <a:gd name="T83" fmla="*/ 722 h 1916"/>
                <a:gd name="T84" fmla="*/ 76 w 1369"/>
                <a:gd name="T85" fmla="*/ 609 h 1916"/>
                <a:gd name="T86" fmla="*/ 108 w 1369"/>
                <a:gd name="T87" fmla="*/ 418 h 1916"/>
                <a:gd name="T88" fmla="*/ 194 w 1369"/>
                <a:gd name="T89" fmla="*/ 250 h 1916"/>
                <a:gd name="T90" fmla="*/ 325 w 1369"/>
                <a:gd name="T91" fmla="*/ 118 h 1916"/>
                <a:gd name="T92" fmla="*/ 493 w 1369"/>
                <a:gd name="T93" fmla="*/ 32 h 1916"/>
                <a:gd name="T94" fmla="*/ 685 w 1369"/>
                <a:gd name="T95" fmla="*/ 0 h 1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9" h="1916">
                  <a:moveTo>
                    <a:pt x="685" y="1057"/>
                  </a:moveTo>
                  <a:lnTo>
                    <a:pt x="655" y="1061"/>
                  </a:lnTo>
                  <a:lnTo>
                    <a:pt x="627" y="1069"/>
                  </a:lnTo>
                  <a:lnTo>
                    <a:pt x="602" y="1084"/>
                  </a:lnTo>
                  <a:lnTo>
                    <a:pt x="580" y="1101"/>
                  </a:lnTo>
                  <a:lnTo>
                    <a:pt x="562" y="1123"/>
                  </a:lnTo>
                  <a:lnTo>
                    <a:pt x="549" y="1148"/>
                  </a:lnTo>
                  <a:lnTo>
                    <a:pt x="540" y="1175"/>
                  </a:lnTo>
                  <a:lnTo>
                    <a:pt x="537" y="1206"/>
                  </a:lnTo>
                  <a:lnTo>
                    <a:pt x="537" y="1456"/>
                  </a:lnTo>
                  <a:lnTo>
                    <a:pt x="540" y="1485"/>
                  </a:lnTo>
                  <a:lnTo>
                    <a:pt x="549" y="1514"/>
                  </a:lnTo>
                  <a:lnTo>
                    <a:pt x="562" y="1538"/>
                  </a:lnTo>
                  <a:lnTo>
                    <a:pt x="580" y="1560"/>
                  </a:lnTo>
                  <a:lnTo>
                    <a:pt x="602" y="1578"/>
                  </a:lnTo>
                  <a:lnTo>
                    <a:pt x="627" y="1592"/>
                  </a:lnTo>
                  <a:lnTo>
                    <a:pt x="655" y="1601"/>
                  </a:lnTo>
                  <a:lnTo>
                    <a:pt x="685" y="1604"/>
                  </a:lnTo>
                  <a:lnTo>
                    <a:pt x="714" y="1601"/>
                  </a:lnTo>
                  <a:lnTo>
                    <a:pt x="743" y="1592"/>
                  </a:lnTo>
                  <a:lnTo>
                    <a:pt x="767" y="1578"/>
                  </a:lnTo>
                  <a:lnTo>
                    <a:pt x="789" y="1560"/>
                  </a:lnTo>
                  <a:lnTo>
                    <a:pt x="807" y="1538"/>
                  </a:lnTo>
                  <a:lnTo>
                    <a:pt x="821" y="1514"/>
                  </a:lnTo>
                  <a:lnTo>
                    <a:pt x="830" y="1485"/>
                  </a:lnTo>
                  <a:lnTo>
                    <a:pt x="833" y="1456"/>
                  </a:lnTo>
                  <a:lnTo>
                    <a:pt x="833" y="1206"/>
                  </a:lnTo>
                  <a:lnTo>
                    <a:pt x="830" y="1175"/>
                  </a:lnTo>
                  <a:lnTo>
                    <a:pt x="821" y="1148"/>
                  </a:lnTo>
                  <a:lnTo>
                    <a:pt x="807" y="1123"/>
                  </a:lnTo>
                  <a:lnTo>
                    <a:pt x="789" y="1101"/>
                  </a:lnTo>
                  <a:lnTo>
                    <a:pt x="767" y="1084"/>
                  </a:lnTo>
                  <a:lnTo>
                    <a:pt x="743" y="1069"/>
                  </a:lnTo>
                  <a:lnTo>
                    <a:pt x="714" y="1061"/>
                  </a:lnTo>
                  <a:lnTo>
                    <a:pt x="685" y="1057"/>
                  </a:lnTo>
                  <a:close/>
                  <a:moveTo>
                    <a:pt x="685" y="166"/>
                  </a:moveTo>
                  <a:lnTo>
                    <a:pt x="629" y="169"/>
                  </a:lnTo>
                  <a:lnTo>
                    <a:pt x="576" y="179"/>
                  </a:lnTo>
                  <a:lnTo>
                    <a:pt x="525" y="195"/>
                  </a:lnTo>
                  <a:lnTo>
                    <a:pt x="476" y="218"/>
                  </a:lnTo>
                  <a:lnTo>
                    <a:pt x="431" y="245"/>
                  </a:lnTo>
                  <a:lnTo>
                    <a:pt x="390" y="278"/>
                  </a:lnTo>
                  <a:lnTo>
                    <a:pt x="353" y="314"/>
                  </a:lnTo>
                  <a:lnTo>
                    <a:pt x="321" y="356"/>
                  </a:lnTo>
                  <a:lnTo>
                    <a:pt x="293" y="401"/>
                  </a:lnTo>
                  <a:lnTo>
                    <a:pt x="271" y="449"/>
                  </a:lnTo>
                  <a:lnTo>
                    <a:pt x="254" y="500"/>
                  </a:lnTo>
                  <a:lnTo>
                    <a:pt x="244" y="554"/>
                  </a:lnTo>
                  <a:lnTo>
                    <a:pt x="240" y="609"/>
                  </a:lnTo>
                  <a:lnTo>
                    <a:pt x="240" y="708"/>
                  </a:lnTo>
                  <a:lnTo>
                    <a:pt x="240" y="709"/>
                  </a:lnTo>
                  <a:lnTo>
                    <a:pt x="242" y="713"/>
                  </a:lnTo>
                  <a:lnTo>
                    <a:pt x="244" y="717"/>
                  </a:lnTo>
                  <a:lnTo>
                    <a:pt x="247" y="722"/>
                  </a:lnTo>
                  <a:lnTo>
                    <a:pt x="253" y="726"/>
                  </a:lnTo>
                  <a:lnTo>
                    <a:pt x="262" y="730"/>
                  </a:lnTo>
                  <a:lnTo>
                    <a:pt x="273" y="731"/>
                  </a:lnTo>
                  <a:lnTo>
                    <a:pt x="1110" y="731"/>
                  </a:lnTo>
                  <a:lnTo>
                    <a:pt x="1119" y="730"/>
                  </a:lnTo>
                  <a:lnTo>
                    <a:pt x="1124" y="726"/>
                  </a:lnTo>
                  <a:lnTo>
                    <a:pt x="1127" y="722"/>
                  </a:lnTo>
                  <a:lnTo>
                    <a:pt x="1129" y="717"/>
                  </a:lnTo>
                  <a:lnTo>
                    <a:pt x="1129" y="714"/>
                  </a:lnTo>
                  <a:lnTo>
                    <a:pt x="1129" y="713"/>
                  </a:lnTo>
                  <a:lnTo>
                    <a:pt x="1129" y="609"/>
                  </a:lnTo>
                  <a:lnTo>
                    <a:pt x="1126" y="554"/>
                  </a:lnTo>
                  <a:lnTo>
                    <a:pt x="1115" y="500"/>
                  </a:lnTo>
                  <a:lnTo>
                    <a:pt x="1098" y="449"/>
                  </a:lnTo>
                  <a:lnTo>
                    <a:pt x="1077" y="401"/>
                  </a:lnTo>
                  <a:lnTo>
                    <a:pt x="1050" y="356"/>
                  </a:lnTo>
                  <a:lnTo>
                    <a:pt x="1017" y="314"/>
                  </a:lnTo>
                  <a:lnTo>
                    <a:pt x="979" y="278"/>
                  </a:lnTo>
                  <a:lnTo>
                    <a:pt x="939" y="245"/>
                  </a:lnTo>
                  <a:lnTo>
                    <a:pt x="893" y="218"/>
                  </a:lnTo>
                  <a:lnTo>
                    <a:pt x="846" y="195"/>
                  </a:lnTo>
                  <a:lnTo>
                    <a:pt x="794" y="179"/>
                  </a:lnTo>
                  <a:lnTo>
                    <a:pt x="740" y="169"/>
                  </a:lnTo>
                  <a:lnTo>
                    <a:pt x="685" y="166"/>
                  </a:lnTo>
                  <a:close/>
                  <a:moveTo>
                    <a:pt x="685" y="0"/>
                  </a:moveTo>
                  <a:lnTo>
                    <a:pt x="750" y="5"/>
                  </a:lnTo>
                  <a:lnTo>
                    <a:pt x="815" y="15"/>
                  </a:lnTo>
                  <a:lnTo>
                    <a:pt x="877" y="32"/>
                  </a:lnTo>
                  <a:lnTo>
                    <a:pt x="936" y="55"/>
                  </a:lnTo>
                  <a:lnTo>
                    <a:pt x="992" y="84"/>
                  </a:lnTo>
                  <a:lnTo>
                    <a:pt x="1044" y="118"/>
                  </a:lnTo>
                  <a:lnTo>
                    <a:pt x="1093" y="158"/>
                  </a:lnTo>
                  <a:lnTo>
                    <a:pt x="1136" y="202"/>
                  </a:lnTo>
                  <a:lnTo>
                    <a:pt x="1175" y="250"/>
                  </a:lnTo>
                  <a:lnTo>
                    <a:pt x="1211" y="303"/>
                  </a:lnTo>
                  <a:lnTo>
                    <a:pt x="1239" y="359"/>
                  </a:lnTo>
                  <a:lnTo>
                    <a:pt x="1263" y="418"/>
                  </a:lnTo>
                  <a:lnTo>
                    <a:pt x="1280" y="479"/>
                  </a:lnTo>
                  <a:lnTo>
                    <a:pt x="1290" y="544"/>
                  </a:lnTo>
                  <a:lnTo>
                    <a:pt x="1293" y="609"/>
                  </a:lnTo>
                  <a:lnTo>
                    <a:pt x="1293" y="710"/>
                  </a:lnTo>
                  <a:lnTo>
                    <a:pt x="1296" y="719"/>
                  </a:lnTo>
                  <a:lnTo>
                    <a:pt x="1300" y="725"/>
                  </a:lnTo>
                  <a:lnTo>
                    <a:pt x="1307" y="728"/>
                  </a:lnTo>
                  <a:lnTo>
                    <a:pt x="1314" y="730"/>
                  </a:lnTo>
                  <a:lnTo>
                    <a:pt x="1318" y="731"/>
                  </a:lnTo>
                  <a:lnTo>
                    <a:pt x="1321" y="731"/>
                  </a:lnTo>
                  <a:lnTo>
                    <a:pt x="1334" y="733"/>
                  </a:lnTo>
                  <a:lnTo>
                    <a:pt x="1348" y="739"/>
                  </a:lnTo>
                  <a:lnTo>
                    <a:pt x="1359" y="748"/>
                  </a:lnTo>
                  <a:lnTo>
                    <a:pt x="1367" y="759"/>
                  </a:lnTo>
                  <a:lnTo>
                    <a:pt x="1369" y="773"/>
                  </a:lnTo>
                  <a:lnTo>
                    <a:pt x="1369" y="1874"/>
                  </a:lnTo>
                  <a:lnTo>
                    <a:pt x="1367" y="1891"/>
                  </a:lnTo>
                  <a:lnTo>
                    <a:pt x="1357" y="1904"/>
                  </a:lnTo>
                  <a:lnTo>
                    <a:pt x="1344" y="1913"/>
                  </a:lnTo>
                  <a:lnTo>
                    <a:pt x="1327" y="1916"/>
                  </a:lnTo>
                  <a:lnTo>
                    <a:pt x="42" y="1916"/>
                  </a:lnTo>
                  <a:lnTo>
                    <a:pt x="26" y="1913"/>
                  </a:lnTo>
                  <a:lnTo>
                    <a:pt x="13" y="1904"/>
                  </a:lnTo>
                  <a:lnTo>
                    <a:pt x="4" y="1891"/>
                  </a:lnTo>
                  <a:lnTo>
                    <a:pt x="0" y="1874"/>
                  </a:lnTo>
                  <a:lnTo>
                    <a:pt x="0" y="773"/>
                  </a:lnTo>
                  <a:lnTo>
                    <a:pt x="4" y="757"/>
                  </a:lnTo>
                  <a:lnTo>
                    <a:pt x="13" y="743"/>
                  </a:lnTo>
                  <a:lnTo>
                    <a:pt x="26" y="734"/>
                  </a:lnTo>
                  <a:lnTo>
                    <a:pt x="42" y="731"/>
                  </a:lnTo>
                  <a:lnTo>
                    <a:pt x="44" y="731"/>
                  </a:lnTo>
                  <a:lnTo>
                    <a:pt x="49" y="730"/>
                  </a:lnTo>
                  <a:lnTo>
                    <a:pt x="56" y="728"/>
                  </a:lnTo>
                  <a:lnTo>
                    <a:pt x="63" y="726"/>
                  </a:lnTo>
                  <a:lnTo>
                    <a:pt x="69" y="722"/>
                  </a:lnTo>
                  <a:lnTo>
                    <a:pt x="75" y="716"/>
                  </a:lnTo>
                  <a:lnTo>
                    <a:pt x="76" y="706"/>
                  </a:lnTo>
                  <a:lnTo>
                    <a:pt x="76" y="609"/>
                  </a:lnTo>
                  <a:lnTo>
                    <a:pt x="80" y="544"/>
                  </a:lnTo>
                  <a:lnTo>
                    <a:pt x="91" y="479"/>
                  </a:lnTo>
                  <a:lnTo>
                    <a:pt x="108" y="418"/>
                  </a:lnTo>
                  <a:lnTo>
                    <a:pt x="131" y="359"/>
                  </a:lnTo>
                  <a:lnTo>
                    <a:pt x="160" y="303"/>
                  </a:lnTo>
                  <a:lnTo>
                    <a:pt x="194" y="250"/>
                  </a:lnTo>
                  <a:lnTo>
                    <a:pt x="234" y="202"/>
                  </a:lnTo>
                  <a:lnTo>
                    <a:pt x="278" y="158"/>
                  </a:lnTo>
                  <a:lnTo>
                    <a:pt x="325" y="118"/>
                  </a:lnTo>
                  <a:lnTo>
                    <a:pt x="378" y="84"/>
                  </a:lnTo>
                  <a:lnTo>
                    <a:pt x="434" y="55"/>
                  </a:lnTo>
                  <a:lnTo>
                    <a:pt x="493" y="32"/>
                  </a:lnTo>
                  <a:lnTo>
                    <a:pt x="554" y="15"/>
                  </a:lnTo>
                  <a:lnTo>
                    <a:pt x="619" y="5"/>
                  </a:lnTo>
                  <a:lnTo>
                    <a:pt x="6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</p:grpSp>
      <p:sp>
        <p:nvSpPr>
          <p:cNvPr id="14" name="Freeform 28"/>
          <p:cNvSpPr>
            <a:spLocks noEditPoints="1"/>
          </p:cNvSpPr>
          <p:nvPr/>
        </p:nvSpPr>
        <p:spPr bwMode="auto">
          <a:xfrm>
            <a:off x="1353386" y="3627557"/>
            <a:ext cx="376995" cy="454611"/>
          </a:xfrm>
          <a:custGeom>
            <a:avLst/>
            <a:gdLst>
              <a:gd name="T0" fmla="*/ 1188 w 3060"/>
              <a:gd name="T1" fmla="*/ 1284 h 3691"/>
              <a:gd name="T2" fmla="*/ 1456 w 3060"/>
              <a:gd name="T3" fmla="*/ 1199 h 3691"/>
              <a:gd name="T4" fmla="*/ 1196 w 3060"/>
              <a:gd name="T5" fmla="*/ 2104 h 3691"/>
              <a:gd name="T6" fmla="*/ 1873 w 3060"/>
              <a:gd name="T7" fmla="*/ 2082 h 3691"/>
              <a:gd name="T8" fmla="*/ 1632 w 3060"/>
              <a:gd name="T9" fmla="*/ 961 h 3691"/>
              <a:gd name="T10" fmla="*/ 1772 w 3060"/>
              <a:gd name="T11" fmla="*/ 537 h 3691"/>
              <a:gd name="T12" fmla="*/ 2390 w 3060"/>
              <a:gd name="T13" fmla="*/ 987 h 3691"/>
              <a:gd name="T14" fmla="*/ 2513 w 3060"/>
              <a:gd name="T15" fmla="*/ 1764 h 3691"/>
              <a:gd name="T16" fmla="*/ 2063 w 3060"/>
              <a:gd name="T17" fmla="*/ 2382 h 3691"/>
              <a:gd name="T18" fmla="*/ 1287 w 3060"/>
              <a:gd name="T19" fmla="*/ 2504 h 3691"/>
              <a:gd name="T20" fmla="*/ 669 w 3060"/>
              <a:gd name="T21" fmla="*/ 2054 h 3691"/>
              <a:gd name="T22" fmla="*/ 547 w 3060"/>
              <a:gd name="T23" fmla="*/ 1278 h 3691"/>
              <a:gd name="T24" fmla="*/ 997 w 3060"/>
              <a:gd name="T25" fmla="*/ 661 h 3691"/>
              <a:gd name="T26" fmla="*/ 1346 w 3060"/>
              <a:gd name="T27" fmla="*/ 344 h 3691"/>
              <a:gd name="T28" fmla="*/ 601 w 3060"/>
              <a:gd name="T29" fmla="*/ 776 h 3691"/>
              <a:gd name="T30" fmla="*/ 342 w 3060"/>
              <a:gd name="T31" fmla="*/ 1614 h 3691"/>
              <a:gd name="T32" fmla="*/ 720 w 3060"/>
              <a:gd name="T33" fmla="*/ 2393 h 3691"/>
              <a:gd name="T34" fmla="*/ 1529 w 3060"/>
              <a:gd name="T35" fmla="*/ 2712 h 3691"/>
              <a:gd name="T36" fmla="*/ 2340 w 3060"/>
              <a:gd name="T37" fmla="*/ 2393 h 3691"/>
              <a:gd name="T38" fmla="*/ 2717 w 3060"/>
              <a:gd name="T39" fmla="*/ 1614 h 3691"/>
              <a:gd name="T40" fmla="*/ 2458 w 3060"/>
              <a:gd name="T41" fmla="*/ 776 h 3691"/>
              <a:gd name="T42" fmla="*/ 1714 w 3060"/>
              <a:gd name="T43" fmla="*/ 344 h 3691"/>
              <a:gd name="T44" fmla="*/ 1545 w 3060"/>
              <a:gd name="T45" fmla="*/ 144 h 3691"/>
              <a:gd name="T46" fmla="*/ 1814 w 3060"/>
              <a:gd name="T47" fmla="*/ 19 h 3691"/>
              <a:gd name="T48" fmla="*/ 1969 w 3060"/>
              <a:gd name="T49" fmla="*/ 157 h 3691"/>
              <a:gd name="T50" fmla="*/ 2248 w 3060"/>
              <a:gd name="T51" fmla="*/ 180 h 3691"/>
              <a:gd name="T52" fmla="*/ 2364 w 3060"/>
              <a:gd name="T53" fmla="*/ 326 h 3691"/>
              <a:gd name="T54" fmla="*/ 2608 w 3060"/>
              <a:gd name="T55" fmla="*/ 464 h 3691"/>
              <a:gd name="T56" fmla="*/ 2695 w 3060"/>
              <a:gd name="T57" fmla="*/ 612 h 3691"/>
              <a:gd name="T58" fmla="*/ 2861 w 3060"/>
              <a:gd name="T59" fmla="*/ 839 h 3691"/>
              <a:gd name="T60" fmla="*/ 2929 w 3060"/>
              <a:gd name="T61" fmla="*/ 991 h 3691"/>
              <a:gd name="T62" fmla="*/ 2985 w 3060"/>
              <a:gd name="T63" fmla="*/ 1267 h 3691"/>
              <a:gd name="T64" fmla="*/ 3046 w 3060"/>
              <a:gd name="T65" fmla="*/ 1451 h 3691"/>
              <a:gd name="T66" fmla="*/ 2955 w 3060"/>
              <a:gd name="T67" fmla="*/ 1718 h 3691"/>
              <a:gd name="T68" fmla="*/ 3003 w 3060"/>
              <a:gd name="T69" fmla="*/ 1922 h 3691"/>
              <a:gd name="T70" fmla="*/ 2804 w 3060"/>
              <a:gd name="T71" fmla="*/ 2114 h 3691"/>
              <a:gd name="T72" fmla="*/ 2817 w 3060"/>
              <a:gd name="T73" fmla="*/ 2348 h 3691"/>
              <a:gd name="T74" fmla="*/ 2558 w 3060"/>
              <a:gd name="T75" fmla="*/ 2436 h 3691"/>
              <a:gd name="T76" fmla="*/ 2501 w 3060"/>
              <a:gd name="T77" fmla="*/ 2703 h 3691"/>
              <a:gd name="T78" fmla="*/ 1829 w 3060"/>
              <a:gd name="T79" fmla="*/ 3688 h 3691"/>
              <a:gd name="T80" fmla="*/ 1335 w 3060"/>
              <a:gd name="T81" fmla="*/ 3646 h 3691"/>
              <a:gd name="T82" fmla="*/ 432 w 3060"/>
              <a:gd name="T83" fmla="*/ 3421 h 3691"/>
              <a:gd name="T84" fmla="*/ 462 w 3060"/>
              <a:gd name="T85" fmla="*/ 2603 h 3691"/>
              <a:gd name="T86" fmla="*/ 393 w 3060"/>
              <a:gd name="T87" fmla="*/ 2432 h 3691"/>
              <a:gd name="T88" fmla="*/ 197 w 3060"/>
              <a:gd name="T89" fmla="*/ 2230 h 3691"/>
              <a:gd name="T90" fmla="*/ 156 w 3060"/>
              <a:gd name="T91" fmla="*/ 2064 h 3691"/>
              <a:gd name="T92" fmla="*/ 61 w 3060"/>
              <a:gd name="T93" fmla="*/ 1797 h 3691"/>
              <a:gd name="T94" fmla="*/ 28 w 3060"/>
              <a:gd name="T95" fmla="*/ 1618 h 3691"/>
              <a:gd name="T96" fmla="*/ 76 w 3060"/>
              <a:gd name="T97" fmla="*/ 1341 h 3691"/>
              <a:gd name="T98" fmla="*/ 54 w 3060"/>
              <a:gd name="T99" fmla="*/ 1151 h 3691"/>
              <a:gd name="T100" fmla="*/ 225 w 3060"/>
              <a:gd name="T101" fmla="*/ 930 h 3691"/>
              <a:gd name="T102" fmla="*/ 228 w 3060"/>
              <a:gd name="T103" fmla="*/ 722 h 3691"/>
              <a:gd name="T104" fmla="*/ 472 w 3060"/>
              <a:gd name="T105" fmla="*/ 594 h 3691"/>
              <a:gd name="T106" fmla="*/ 527 w 3060"/>
              <a:gd name="T107" fmla="*/ 365 h 3691"/>
              <a:gd name="T108" fmla="*/ 799 w 3060"/>
              <a:gd name="T109" fmla="*/ 353 h 3691"/>
              <a:gd name="T110" fmla="*/ 928 w 3060"/>
              <a:gd name="T111" fmla="*/ 113 h 3691"/>
              <a:gd name="T112" fmla="*/ 1157 w 3060"/>
              <a:gd name="T113" fmla="*/ 161 h 3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060" h="3691">
                <a:moveTo>
                  <a:pt x="1537" y="894"/>
                </a:moveTo>
                <a:lnTo>
                  <a:pt x="1517" y="898"/>
                </a:lnTo>
                <a:lnTo>
                  <a:pt x="1499" y="906"/>
                </a:lnTo>
                <a:lnTo>
                  <a:pt x="1482" y="920"/>
                </a:lnTo>
                <a:lnTo>
                  <a:pt x="1209" y="1192"/>
                </a:lnTo>
                <a:lnTo>
                  <a:pt x="1197" y="1208"/>
                </a:lnTo>
                <a:lnTo>
                  <a:pt x="1188" y="1226"/>
                </a:lnTo>
                <a:lnTo>
                  <a:pt x="1185" y="1245"/>
                </a:lnTo>
                <a:lnTo>
                  <a:pt x="1185" y="1264"/>
                </a:lnTo>
                <a:lnTo>
                  <a:pt x="1188" y="1284"/>
                </a:lnTo>
                <a:lnTo>
                  <a:pt x="1197" y="1302"/>
                </a:lnTo>
                <a:lnTo>
                  <a:pt x="1209" y="1318"/>
                </a:lnTo>
                <a:lnTo>
                  <a:pt x="1226" y="1331"/>
                </a:lnTo>
                <a:lnTo>
                  <a:pt x="1243" y="1339"/>
                </a:lnTo>
                <a:lnTo>
                  <a:pt x="1263" y="1344"/>
                </a:lnTo>
                <a:lnTo>
                  <a:pt x="1283" y="1344"/>
                </a:lnTo>
                <a:lnTo>
                  <a:pt x="1302" y="1339"/>
                </a:lnTo>
                <a:lnTo>
                  <a:pt x="1320" y="1331"/>
                </a:lnTo>
                <a:lnTo>
                  <a:pt x="1336" y="1318"/>
                </a:lnTo>
                <a:lnTo>
                  <a:pt x="1456" y="1199"/>
                </a:lnTo>
                <a:lnTo>
                  <a:pt x="1456" y="1969"/>
                </a:lnTo>
                <a:lnTo>
                  <a:pt x="1273" y="1969"/>
                </a:lnTo>
                <a:lnTo>
                  <a:pt x="1249" y="1972"/>
                </a:lnTo>
                <a:lnTo>
                  <a:pt x="1227" y="1981"/>
                </a:lnTo>
                <a:lnTo>
                  <a:pt x="1209" y="1996"/>
                </a:lnTo>
                <a:lnTo>
                  <a:pt x="1196" y="2014"/>
                </a:lnTo>
                <a:lnTo>
                  <a:pt x="1187" y="2035"/>
                </a:lnTo>
                <a:lnTo>
                  <a:pt x="1183" y="2058"/>
                </a:lnTo>
                <a:lnTo>
                  <a:pt x="1187" y="2082"/>
                </a:lnTo>
                <a:lnTo>
                  <a:pt x="1196" y="2104"/>
                </a:lnTo>
                <a:lnTo>
                  <a:pt x="1209" y="2122"/>
                </a:lnTo>
                <a:lnTo>
                  <a:pt x="1227" y="2136"/>
                </a:lnTo>
                <a:lnTo>
                  <a:pt x="1249" y="2145"/>
                </a:lnTo>
                <a:lnTo>
                  <a:pt x="1273" y="2149"/>
                </a:lnTo>
                <a:lnTo>
                  <a:pt x="1787" y="2149"/>
                </a:lnTo>
                <a:lnTo>
                  <a:pt x="1811" y="2145"/>
                </a:lnTo>
                <a:lnTo>
                  <a:pt x="1832" y="2136"/>
                </a:lnTo>
                <a:lnTo>
                  <a:pt x="1850" y="2122"/>
                </a:lnTo>
                <a:lnTo>
                  <a:pt x="1864" y="2104"/>
                </a:lnTo>
                <a:lnTo>
                  <a:pt x="1873" y="2082"/>
                </a:lnTo>
                <a:lnTo>
                  <a:pt x="1876" y="2058"/>
                </a:lnTo>
                <a:lnTo>
                  <a:pt x="1873" y="2035"/>
                </a:lnTo>
                <a:lnTo>
                  <a:pt x="1864" y="2014"/>
                </a:lnTo>
                <a:lnTo>
                  <a:pt x="1850" y="1996"/>
                </a:lnTo>
                <a:lnTo>
                  <a:pt x="1832" y="1981"/>
                </a:lnTo>
                <a:lnTo>
                  <a:pt x="1811" y="1972"/>
                </a:lnTo>
                <a:lnTo>
                  <a:pt x="1787" y="1969"/>
                </a:lnTo>
                <a:lnTo>
                  <a:pt x="1634" y="1969"/>
                </a:lnTo>
                <a:lnTo>
                  <a:pt x="1634" y="983"/>
                </a:lnTo>
                <a:lnTo>
                  <a:pt x="1632" y="961"/>
                </a:lnTo>
                <a:lnTo>
                  <a:pt x="1624" y="942"/>
                </a:lnTo>
                <a:lnTo>
                  <a:pt x="1613" y="925"/>
                </a:lnTo>
                <a:lnTo>
                  <a:pt x="1597" y="910"/>
                </a:lnTo>
                <a:lnTo>
                  <a:pt x="1579" y="900"/>
                </a:lnTo>
                <a:lnTo>
                  <a:pt x="1559" y="895"/>
                </a:lnTo>
                <a:lnTo>
                  <a:pt x="1537" y="894"/>
                </a:lnTo>
                <a:close/>
                <a:moveTo>
                  <a:pt x="1529" y="508"/>
                </a:moveTo>
                <a:lnTo>
                  <a:pt x="1613" y="511"/>
                </a:lnTo>
                <a:lnTo>
                  <a:pt x="1694" y="521"/>
                </a:lnTo>
                <a:lnTo>
                  <a:pt x="1772" y="537"/>
                </a:lnTo>
                <a:lnTo>
                  <a:pt x="1849" y="560"/>
                </a:lnTo>
                <a:lnTo>
                  <a:pt x="1924" y="588"/>
                </a:lnTo>
                <a:lnTo>
                  <a:pt x="1995" y="621"/>
                </a:lnTo>
                <a:lnTo>
                  <a:pt x="2063" y="661"/>
                </a:lnTo>
                <a:lnTo>
                  <a:pt x="2127" y="704"/>
                </a:lnTo>
                <a:lnTo>
                  <a:pt x="2188" y="752"/>
                </a:lnTo>
                <a:lnTo>
                  <a:pt x="2245" y="805"/>
                </a:lnTo>
                <a:lnTo>
                  <a:pt x="2298" y="862"/>
                </a:lnTo>
                <a:lnTo>
                  <a:pt x="2347" y="923"/>
                </a:lnTo>
                <a:lnTo>
                  <a:pt x="2390" y="987"/>
                </a:lnTo>
                <a:lnTo>
                  <a:pt x="2429" y="1056"/>
                </a:lnTo>
                <a:lnTo>
                  <a:pt x="2462" y="1126"/>
                </a:lnTo>
                <a:lnTo>
                  <a:pt x="2490" y="1201"/>
                </a:lnTo>
                <a:lnTo>
                  <a:pt x="2513" y="1278"/>
                </a:lnTo>
                <a:lnTo>
                  <a:pt x="2529" y="1357"/>
                </a:lnTo>
                <a:lnTo>
                  <a:pt x="2539" y="1437"/>
                </a:lnTo>
                <a:lnTo>
                  <a:pt x="2542" y="1521"/>
                </a:lnTo>
                <a:lnTo>
                  <a:pt x="2539" y="1604"/>
                </a:lnTo>
                <a:lnTo>
                  <a:pt x="2529" y="1685"/>
                </a:lnTo>
                <a:lnTo>
                  <a:pt x="2513" y="1764"/>
                </a:lnTo>
                <a:lnTo>
                  <a:pt x="2490" y="1840"/>
                </a:lnTo>
                <a:lnTo>
                  <a:pt x="2462" y="1915"/>
                </a:lnTo>
                <a:lnTo>
                  <a:pt x="2429" y="1986"/>
                </a:lnTo>
                <a:lnTo>
                  <a:pt x="2390" y="2054"/>
                </a:lnTo>
                <a:lnTo>
                  <a:pt x="2347" y="2118"/>
                </a:lnTo>
                <a:lnTo>
                  <a:pt x="2298" y="2179"/>
                </a:lnTo>
                <a:lnTo>
                  <a:pt x="2245" y="2236"/>
                </a:lnTo>
                <a:lnTo>
                  <a:pt x="2188" y="2289"/>
                </a:lnTo>
                <a:lnTo>
                  <a:pt x="2127" y="2338"/>
                </a:lnTo>
                <a:lnTo>
                  <a:pt x="2063" y="2382"/>
                </a:lnTo>
                <a:lnTo>
                  <a:pt x="1995" y="2420"/>
                </a:lnTo>
                <a:lnTo>
                  <a:pt x="1924" y="2453"/>
                </a:lnTo>
                <a:lnTo>
                  <a:pt x="1849" y="2481"/>
                </a:lnTo>
                <a:lnTo>
                  <a:pt x="1772" y="2504"/>
                </a:lnTo>
                <a:lnTo>
                  <a:pt x="1694" y="2520"/>
                </a:lnTo>
                <a:lnTo>
                  <a:pt x="1613" y="2530"/>
                </a:lnTo>
                <a:lnTo>
                  <a:pt x="1529" y="2533"/>
                </a:lnTo>
                <a:lnTo>
                  <a:pt x="1447" y="2530"/>
                </a:lnTo>
                <a:lnTo>
                  <a:pt x="1365" y="2520"/>
                </a:lnTo>
                <a:lnTo>
                  <a:pt x="1287" y="2504"/>
                </a:lnTo>
                <a:lnTo>
                  <a:pt x="1211" y="2481"/>
                </a:lnTo>
                <a:lnTo>
                  <a:pt x="1136" y="2453"/>
                </a:lnTo>
                <a:lnTo>
                  <a:pt x="1065" y="2420"/>
                </a:lnTo>
                <a:lnTo>
                  <a:pt x="997" y="2382"/>
                </a:lnTo>
                <a:lnTo>
                  <a:pt x="932" y="2338"/>
                </a:lnTo>
                <a:lnTo>
                  <a:pt x="871" y="2289"/>
                </a:lnTo>
                <a:lnTo>
                  <a:pt x="815" y="2236"/>
                </a:lnTo>
                <a:lnTo>
                  <a:pt x="762" y="2179"/>
                </a:lnTo>
                <a:lnTo>
                  <a:pt x="713" y="2118"/>
                </a:lnTo>
                <a:lnTo>
                  <a:pt x="669" y="2054"/>
                </a:lnTo>
                <a:lnTo>
                  <a:pt x="631" y="1986"/>
                </a:lnTo>
                <a:lnTo>
                  <a:pt x="598" y="1915"/>
                </a:lnTo>
                <a:lnTo>
                  <a:pt x="570" y="1840"/>
                </a:lnTo>
                <a:lnTo>
                  <a:pt x="547" y="1764"/>
                </a:lnTo>
                <a:lnTo>
                  <a:pt x="531" y="1685"/>
                </a:lnTo>
                <a:lnTo>
                  <a:pt x="521" y="1604"/>
                </a:lnTo>
                <a:lnTo>
                  <a:pt x="518" y="1521"/>
                </a:lnTo>
                <a:lnTo>
                  <a:pt x="521" y="1437"/>
                </a:lnTo>
                <a:lnTo>
                  <a:pt x="531" y="1357"/>
                </a:lnTo>
                <a:lnTo>
                  <a:pt x="547" y="1278"/>
                </a:lnTo>
                <a:lnTo>
                  <a:pt x="570" y="1201"/>
                </a:lnTo>
                <a:lnTo>
                  <a:pt x="598" y="1126"/>
                </a:lnTo>
                <a:lnTo>
                  <a:pt x="631" y="1056"/>
                </a:lnTo>
                <a:lnTo>
                  <a:pt x="669" y="987"/>
                </a:lnTo>
                <a:lnTo>
                  <a:pt x="713" y="923"/>
                </a:lnTo>
                <a:lnTo>
                  <a:pt x="762" y="862"/>
                </a:lnTo>
                <a:lnTo>
                  <a:pt x="815" y="805"/>
                </a:lnTo>
                <a:lnTo>
                  <a:pt x="871" y="752"/>
                </a:lnTo>
                <a:lnTo>
                  <a:pt x="932" y="704"/>
                </a:lnTo>
                <a:lnTo>
                  <a:pt x="997" y="661"/>
                </a:lnTo>
                <a:lnTo>
                  <a:pt x="1065" y="621"/>
                </a:lnTo>
                <a:lnTo>
                  <a:pt x="1136" y="588"/>
                </a:lnTo>
                <a:lnTo>
                  <a:pt x="1211" y="560"/>
                </a:lnTo>
                <a:lnTo>
                  <a:pt x="1287" y="537"/>
                </a:lnTo>
                <a:lnTo>
                  <a:pt x="1365" y="521"/>
                </a:lnTo>
                <a:lnTo>
                  <a:pt x="1447" y="511"/>
                </a:lnTo>
                <a:lnTo>
                  <a:pt x="1529" y="508"/>
                </a:lnTo>
                <a:close/>
                <a:moveTo>
                  <a:pt x="1529" y="329"/>
                </a:moveTo>
                <a:lnTo>
                  <a:pt x="1437" y="333"/>
                </a:lnTo>
                <a:lnTo>
                  <a:pt x="1346" y="344"/>
                </a:lnTo>
                <a:lnTo>
                  <a:pt x="1257" y="361"/>
                </a:lnTo>
                <a:lnTo>
                  <a:pt x="1171" y="385"/>
                </a:lnTo>
                <a:lnTo>
                  <a:pt x="1087" y="415"/>
                </a:lnTo>
                <a:lnTo>
                  <a:pt x="1007" y="450"/>
                </a:lnTo>
                <a:lnTo>
                  <a:pt x="929" y="492"/>
                </a:lnTo>
                <a:lnTo>
                  <a:pt x="856" y="540"/>
                </a:lnTo>
                <a:lnTo>
                  <a:pt x="785" y="592"/>
                </a:lnTo>
                <a:lnTo>
                  <a:pt x="720" y="648"/>
                </a:lnTo>
                <a:lnTo>
                  <a:pt x="658" y="710"/>
                </a:lnTo>
                <a:lnTo>
                  <a:pt x="601" y="776"/>
                </a:lnTo>
                <a:lnTo>
                  <a:pt x="549" y="846"/>
                </a:lnTo>
                <a:lnTo>
                  <a:pt x="502" y="920"/>
                </a:lnTo>
                <a:lnTo>
                  <a:pt x="460" y="998"/>
                </a:lnTo>
                <a:lnTo>
                  <a:pt x="425" y="1078"/>
                </a:lnTo>
                <a:lnTo>
                  <a:pt x="394" y="1162"/>
                </a:lnTo>
                <a:lnTo>
                  <a:pt x="371" y="1247"/>
                </a:lnTo>
                <a:lnTo>
                  <a:pt x="354" y="1337"/>
                </a:lnTo>
                <a:lnTo>
                  <a:pt x="342" y="1427"/>
                </a:lnTo>
                <a:lnTo>
                  <a:pt x="339" y="1521"/>
                </a:lnTo>
                <a:lnTo>
                  <a:pt x="342" y="1614"/>
                </a:lnTo>
                <a:lnTo>
                  <a:pt x="354" y="1704"/>
                </a:lnTo>
                <a:lnTo>
                  <a:pt x="371" y="1794"/>
                </a:lnTo>
                <a:lnTo>
                  <a:pt x="394" y="1880"/>
                </a:lnTo>
                <a:lnTo>
                  <a:pt x="425" y="1963"/>
                </a:lnTo>
                <a:lnTo>
                  <a:pt x="460" y="2045"/>
                </a:lnTo>
                <a:lnTo>
                  <a:pt x="502" y="2122"/>
                </a:lnTo>
                <a:lnTo>
                  <a:pt x="549" y="2195"/>
                </a:lnTo>
                <a:lnTo>
                  <a:pt x="601" y="2265"/>
                </a:lnTo>
                <a:lnTo>
                  <a:pt x="658" y="2331"/>
                </a:lnTo>
                <a:lnTo>
                  <a:pt x="720" y="2393"/>
                </a:lnTo>
                <a:lnTo>
                  <a:pt x="785" y="2450"/>
                </a:lnTo>
                <a:lnTo>
                  <a:pt x="856" y="2502"/>
                </a:lnTo>
                <a:lnTo>
                  <a:pt x="929" y="2549"/>
                </a:lnTo>
                <a:lnTo>
                  <a:pt x="1007" y="2591"/>
                </a:lnTo>
                <a:lnTo>
                  <a:pt x="1087" y="2627"/>
                </a:lnTo>
                <a:lnTo>
                  <a:pt x="1171" y="2657"/>
                </a:lnTo>
                <a:lnTo>
                  <a:pt x="1257" y="2680"/>
                </a:lnTo>
                <a:lnTo>
                  <a:pt x="1346" y="2698"/>
                </a:lnTo>
                <a:lnTo>
                  <a:pt x="1437" y="2709"/>
                </a:lnTo>
                <a:lnTo>
                  <a:pt x="1529" y="2712"/>
                </a:lnTo>
                <a:lnTo>
                  <a:pt x="1623" y="2709"/>
                </a:lnTo>
                <a:lnTo>
                  <a:pt x="1714" y="2698"/>
                </a:lnTo>
                <a:lnTo>
                  <a:pt x="1803" y="2680"/>
                </a:lnTo>
                <a:lnTo>
                  <a:pt x="1889" y="2657"/>
                </a:lnTo>
                <a:lnTo>
                  <a:pt x="1972" y="2627"/>
                </a:lnTo>
                <a:lnTo>
                  <a:pt x="2053" y="2591"/>
                </a:lnTo>
                <a:lnTo>
                  <a:pt x="2131" y="2549"/>
                </a:lnTo>
                <a:lnTo>
                  <a:pt x="2204" y="2502"/>
                </a:lnTo>
                <a:lnTo>
                  <a:pt x="2274" y="2450"/>
                </a:lnTo>
                <a:lnTo>
                  <a:pt x="2340" y="2393"/>
                </a:lnTo>
                <a:lnTo>
                  <a:pt x="2402" y="2331"/>
                </a:lnTo>
                <a:lnTo>
                  <a:pt x="2458" y="2265"/>
                </a:lnTo>
                <a:lnTo>
                  <a:pt x="2510" y="2195"/>
                </a:lnTo>
                <a:lnTo>
                  <a:pt x="2558" y="2122"/>
                </a:lnTo>
                <a:lnTo>
                  <a:pt x="2600" y="2045"/>
                </a:lnTo>
                <a:lnTo>
                  <a:pt x="2635" y="1963"/>
                </a:lnTo>
                <a:lnTo>
                  <a:pt x="2665" y="1880"/>
                </a:lnTo>
                <a:lnTo>
                  <a:pt x="2689" y="1794"/>
                </a:lnTo>
                <a:lnTo>
                  <a:pt x="2706" y="1704"/>
                </a:lnTo>
                <a:lnTo>
                  <a:pt x="2717" y="1614"/>
                </a:lnTo>
                <a:lnTo>
                  <a:pt x="2721" y="1521"/>
                </a:lnTo>
                <a:lnTo>
                  <a:pt x="2717" y="1427"/>
                </a:lnTo>
                <a:lnTo>
                  <a:pt x="2706" y="1337"/>
                </a:lnTo>
                <a:lnTo>
                  <a:pt x="2689" y="1247"/>
                </a:lnTo>
                <a:lnTo>
                  <a:pt x="2665" y="1162"/>
                </a:lnTo>
                <a:lnTo>
                  <a:pt x="2635" y="1078"/>
                </a:lnTo>
                <a:lnTo>
                  <a:pt x="2600" y="998"/>
                </a:lnTo>
                <a:lnTo>
                  <a:pt x="2558" y="920"/>
                </a:lnTo>
                <a:lnTo>
                  <a:pt x="2510" y="846"/>
                </a:lnTo>
                <a:lnTo>
                  <a:pt x="2458" y="776"/>
                </a:lnTo>
                <a:lnTo>
                  <a:pt x="2402" y="710"/>
                </a:lnTo>
                <a:lnTo>
                  <a:pt x="2340" y="648"/>
                </a:lnTo>
                <a:lnTo>
                  <a:pt x="2274" y="592"/>
                </a:lnTo>
                <a:lnTo>
                  <a:pt x="2204" y="540"/>
                </a:lnTo>
                <a:lnTo>
                  <a:pt x="2131" y="492"/>
                </a:lnTo>
                <a:lnTo>
                  <a:pt x="2053" y="450"/>
                </a:lnTo>
                <a:lnTo>
                  <a:pt x="1972" y="415"/>
                </a:lnTo>
                <a:lnTo>
                  <a:pt x="1889" y="385"/>
                </a:lnTo>
                <a:lnTo>
                  <a:pt x="1803" y="361"/>
                </a:lnTo>
                <a:lnTo>
                  <a:pt x="1714" y="344"/>
                </a:lnTo>
                <a:lnTo>
                  <a:pt x="1623" y="333"/>
                </a:lnTo>
                <a:lnTo>
                  <a:pt x="1529" y="329"/>
                </a:lnTo>
                <a:close/>
                <a:moveTo>
                  <a:pt x="1383" y="0"/>
                </a:moveTo>
                <a:lnTo>
                  <a:pt x="1416" y="6"/>
                </a:lnTo>
                <a:lnTo>
                  <a:pt x="1447" y="17"/>
                </a:lnTo>
                <a:lnTo>
                  <a:pt x="1475" y="34"/>
                </a:lnTo>
                <a:lnTo>
                  <a:pt x="1500" y="56"/>
                </a:lnTo>
                <a:lnTo>
                  <a:pt x="1520" y="82"/>
                </a:lnTo>
                <a:lnTo>
                  <a:pt x="1535" y="111"/>
                </a:lnTo>
                <a:lnTo>
                  <a:pt x="1545" y="144"/>
                </a:lnTo>
                <a:lnTo>
                  <a:pt x="1555" y="111"/>
                </a:lnTo>
                <a:lnTo>
                  <a:pt x="1572" y="83"/>
                </a:lnTo>
                <a:lnTo>
                  <a:pt x="1593" y="57"/>
                </a:lnTo>
                <a:lnTo>
                  <a:pt x="1617" y="36"/>
                </a:lnTo>
                <a:lnTo>
                  <a:pt x="1646" y="19"/>
                </a:lnTo>
                <a:lnTo>
                  <a:pt x="1677" y="9"/>
                </a:lnTo>
                <a:lnTo>
                  <a:pt x="1710" y="3"/>
                </a:lnTo>
                <a:lnTo>
                  <a:pt x="1744" y="6"/>
                </a:lnTo>
                <a:lnTo>
                  <a:pt x="1784" y="11"/>
                </a:lnTo>
                <a:lnTo>
                  <a:pt x="1814" y="19"/>
                </a:lnTo>
                <a:lnTo>
                  <a:pt x="1841" y="32"/>
                </a:lnTo>
                <a:lnTo>
                  <a:pt x="1865" y="48"/>
                </a:lnTo>
                <a:lnTo>
                  <a:pt x="1887" y="68"/>
                </a:lnTo>
                <a:lnTo>
                  <a:pt x="1905" y="91"/>
                </a:lnTo>
                <a:lnTo>
                  <a:pt x="1918" y="117"/>
                </a:lnTo>
                <a:lnTo>
                  <a:pt x="1927" y="144"/>
                </a:lnTo>
                <a:lnTo>
                  <a:pt x="1933" y="173"/>
                </a:lnTo>
                <a:lnTo>
                  <a:pt x="1932" y="204"/>
                </a:lnTo>
                <a:lnTo>
                  <a:pt x="1949" y="179"/>
                </a:lnTo>
                <a:lnTo>
                  <a:pt x="1969" y="157"/>
                </a:lnTo>
                <a:lnTo>
                  <a:pt x="1993" y="139"/>
                </a:lnTo>
                <a:lnTo>
                  <a:pt x="2019" y="126"/>
                </a:lnTo>
                <a:lnTo>
                  <a:pt x="2046" y="117"/>
                </a:lnTo>
                <a:lnTo>
                  <a:pt x="2075" y="112"/>
                </a:lnTo>
                <a:lnTo>
                  <a:pt x="2105" y="112"/>
                </a:lnTo>
                <a:lnTo>
                  <a:pt x="2134" y="117"/>
                </a:lnTo>
                <a:lnTo>
                  <a:pt x="2162" y="127"/>
                </a:lnTo>
                <a:lnTo>
                  <a:pt x="2199" y="145"/>
                </a:lnTo>
                <a:lnTo>
                  <a:pt x="2226" y="160"/>
                </a:lnTo>
                <a:lnTo>
                  <a:pt x="2248" y="180"/>
                </a:lnTo>
                <a:lnTo>
                  <a:pt x="2266" y="203"/>
                </a:lnTo>
                <a:lnTo>
                  <a:pt x="2281" y="227"/>
                </a:lnTo>
                <a:lnTo>
                  <a:pt x="2292" y="255"/>
                </a:lnTo>
                <a:lnTo>
                  <a:pt x="2298" y="283"/>
                </a:lnTo>
                <a:lnTo>
                  <a:pt x="2299" y="312"/>
                </a:lnTo>
                <a:lnTo>
                  <a:pt x="2296" y="342"/>
                </a:lnTo>
                <a:lnTo>
                  <a:pt x="2287" y="371"/>
                </a:lnTo>
                <a:lnTo>
                  <a:pt x="2310" y="351"/>
                </a:lnTo>
                <a:lnTo>
                  <a:pt x="2335" y="336"/>
                </a:lnTo>
                <a:lnTo>
                  <a:pt x="2364" y="326"/>
                </a:lnTo>
                <a:lnTo>
                  <a:pt x="2392" y="320"/>
                </a:lnTo>
                <a:lnTo>
                  <a:pt x="2420" y="319"/>
                </a:lnTo>
                <a:lnTo>
                  <a:pt x="2449" y="322"/>
                </a:lnTo>
                <a:lnTo>
                  <a:pt x="2478" y="331"/>
                </a:lnTo>
                <a:lnTo>
                  <a:pt x="2505" y="344"/>
                </a:lnTo>
                <a:lnTo>
                  <a:pt x="2530" y="362"/>
                </a:lnTo>
                <a:lnTo>
                  <a:pt x="2559" y="389"/>
                </a:lnTo>
                <a:lnTo>
                  <a:pt x="2579" y="412"/>
                </a:lnTo>
                <a:lnTo>
                  <a:pt x="2596" y="437"/>
                </a:lnTo>
                <a:lnTo>
                  <a:pt x="2608" y="464"/>
                </a:lnTo>
                <a:lnTo>
                  <a:pt x="2614" y="492"/>
                </a:lnTo>
                <a:lnTo>
                  <a:pt x="2618" y="520"/>
                </a:lnTo>
                <a:lnTo>
                  <a:pt x="2616" y="550"/>
                </a:lnTo>
                <a:lnTo>
                  <a:pt x="2608" y="578"/>
                </a:lnTo>
                <a:lnTo>
                  <a:pt x="2596" y="605"/>
                </a:lnTo>
                <a:lnTo>
                  <a:pt x="2581" y="630"/>
                </a:lnTo>
                <a:lnTo>
                  <a:pt x="2608" y="619"/>
                </a:lnTo>
                <a:lnTo>
                  <a:pt x="2637" y="611"/>
                </a:lnTo>
                <a:lnTo>
                  <a:pt x="2665" y="609"/>
                </a:lnTo>
                <a:lnTo>
                  <a:pt x="2695" y="612"/>
                </a:lnTo>
                <a:lnTo>
                  <a:pt x="2723" y="619"/>
                </a:lnTo>
                <a:lnTo>
                  <a:pt x="2749" y="630"/>
                </a:lnTo>
                <a:lnTo>
                  <a:pt x="2774" y="646"/>
                </a:lnTo>
                <a:lnTo>
                  <a:pt x="2796" y="666"/>
                </a:lnTo>
                <a:lnTo>
                  <a:pt x="2815" y="691"/>
                </a:lnTo>
                <a:lnTo>
                  <a:pt x="2836" y="724"/>
                </a:lnTo>
                <a:lnTo>
                  <a:pt x="2850" y="752"/>
                </a:lnTo>
                <a:lnTo>
                  <a:pt x="2859" y="780"/>
                </a:lnTo>
                <a:lnTo>
                  <a:pt x="2862" y="810"/>
                </a:lnTo>
                <a:lnTo>
                  <a:pt x="2861" y="839"/>
                </a:lnTo>
                <a:lnTo>
                  <a:pt x="2855" y="868"/>
                </a:lnTo>
                <a:lnTo>
                  <a:pt x="2845" y="895"/>
                </a:lnTo>
                <a:lnTo>
                  <a:pt x="2830" y="920"/>
                </a:lnTo>
                <a:lnTo>
                  <a:pt x="2811" y="942"/>
                </a:lnTo>
                <a:lnTo>
                  <a:pt x="2789" y="962"/>
                </a:lnTo>
                <a:lnTo>
                  <a:pt x="2818" y="958"/>
                </a:lnTo>
                <a:lnTo>
                  <a:pt x="2848" y="960"/>
                </a:lnTo>
                <a:lnTo>
                  <a:pt x="2877" y="966"/>
                </a:lnTo>
                <a:lnTo>
                  <a:pt x="2904" y="976"/>
                </a:lnTo>
                <a:lnTo>
                  <a:pt x="2929" y="991"/>
                </a:lnTo>
                <a:lnTo>
                  <a:pt x="2951" y="1010"/>
                </a:lnTo>
                <a:lnTo>
                  <a:pt x="2971" y="1033"/>
                </a:lnTo>
                <a:lnTo>
                  <a:pt x="2985" y="1057"/>
                </a:lnTo>
                <a:lnTo>
                  <a:pt x="2997" y="1087"/>
                </a:lnTo>
                <a:lnTo>
                  <a:pt x="3008" y="1124"/>
                </a:lnTo>
                <a:lnTo>
                  <a:pt x="3014" y="1155"/>
                </a:lnTo>
                <a:lnTo>
                  <a:pt x="3014" y="1185"/>
                </a:lnTo>
                <a:lnTo>
                  <a:pt x="3009" y="1214"/>
                </a:lnTo>
                <a:lnTo>
                  <a:pt x="2999" y="1242"/>
                </a:lnTo>
                <a:lnTo>
                  <a:pt x="2985" y="1267"/>
                </a:lnTo>
                <a:lnTo>
                  <a:pt x="2968" y="1290"/>
                </a:lnTo>
                <a:lnTo>
                  <a:pt x="2947" y="1311"/>
                </a:lnTo>
                <a:lnTo>
                  <a:pt x="2922" y="1327"/>
                </a:lnTo>
                <a:lnTo>
                  <a:pt x="2895" y="1339"/>
                </a:lnTo>
                <a:lnTo>
                  <a:pt x="2928" y="1346"/>
                </a:lnTo>
                <a:lnTo>
                  <a:pt x="2959" y="1357"/>
                </a:lnTo>
                <a:lnTo>
                  <a:pt x="2988" y="1374"/>
                </a:lnTo>
                <a:lnTo>
                  <a:pt x="3011" y="1396"/>
                </a:lnTo>
                <a:lnTo>
                  <a:pt x="3032" y="1422"/>
                </a:lnTo>
                <a:lnTo>
                  <a:pt x="3046" y="1451"/>
                </a:lnTo>
                <a:lnTo>
                  <a:pt x="3056" y="1484"/>
                </a:lnTo>
                <a:lnTo>
                  <a:pt x="3060" y="1518"/>
                </a:lnTo>
                <a:lnTo>
                  <a:pt x="3060" y="1521"/>
                </a:lnTo>
                <a:lnTo>
                  <a:pt x="3059" y="1561"/>
                </a:lnTo>
                <a:lnTo>
                  <a:pt x="3054" y="1595"/>
                </a:lnTo>
                <a:lnTo>
                  <a:pt x="3044" y="1626"/>
                </a:lnTo>
                <a:lnTo>
                  <a:pt x="3028" y="1656"/>
                </a:lnTo>
                <a:lnTo>
                  <a:pt x="3008" y="1681"/>
                </a:lnTo>
                <a:lnTo>
                  <a:pt x="2983" y="1702"/>
                </a:lnTo>
                <a:lnTo>
                  <a:pt x="2955" y="1718"/>
                </a:lnTo>
                <a:lnTo>
                  <a:pt x="2923" y="1729"/>
                </a:lnTo>
                <a:lnTo>
                  <a:pt x="2890" y="1735"/>
                </a:lnTo>
                <a:lnTo>
                  <a:pt x="2917" y="1747"/>
                </a:lnTo>
                <a:lnTo>
                  <a:pt x="2941" y="1764"/>
                </a:lnTo>
                <a:lnTo>
                  <a:pt x="2963" y="1786"/>
                </a:lnTo>
                <a:lnTo>
                  <a:pt x="2980" y="1808"/>
                </a:lnTo>
                <a:lnTo>
                  <a:pt x="2992" y="1834"/>
                </a:lnTo>
                <a:lnTo>
                  <a:pt x="3001" y="1863"/>
                </a:lnTo>
                <a:lnTo>
                  <a:pt x="3004" y="1892"/>
                </a:lnTo>
                <a:lnTo>
                  <a:pt x="3003" y="1922"/>
                </a:lnTo>
                <a:lnTo>
                  <a:pt x="2998" y="1952"/>
                </a:lnTo>
                <a:lnTo>
                  <a:pt x="2986" y="1989"/>
                </a:lnTo>
                <a:lnTo>
                  <a:pt x="2974" y="2018"/>
                </a:lnTo>
                <a:lnTo>
                  <a:pt x="2958" y="2044"/>
                </a:lnTo>
                <a:lnTo>
                  <a:pt x="2939" y="2065"/>
                </a:lnTo>
                <a:lnTo>
                  <a:pt x="2916" y="2083"/>
                </a:lnTo>
                <a:lnTo>
                  <a:pt x="2890" y="2098"/>
                </a:lnTo>
                <a:lnTo>
                  <a:pt x="2863" y="2107"/>
                </a:lnTo>
                <a:lnTo>
                  <a:pt x="2834" y="2113"/>
                </a:lnTo>
                <a:lnTo>
                  <a:pt x="2804" y="2114"/>
                </a:lnTo>
                <a:lnTo>
                  <a:pt x="2775" y="2109"/>
                </a:lnTo>
                <a:lnTo>
                  <a:pt x="2798" y="2130"/>
                </a:lnTo>
                <a:lnTo>
                  <a:pt x="2816" y="2152"/>
                </a:lnTo>
                <a:lnTo>
                  <a:pt x="2829" y="2178"/>
                </a:lnTo>
                <a:lnTo>
                  <a:pt x="2839" y="2205"/>
                </a:lnTo>
                <a:lnTo>
                  <a:pt x="2844" y="2234"/>
                </a:lnTo>
                <a:lnTo>
                  <a:pt x="2845" y="2263"/>
                </a:lnTo>
                <a:lnTo>
                  <a:pt x="2841" y="2292"/>
                </a:lnTo>
                <a:lnTo>
                  <a:pt x="2832" y="2321"/>
                </a:lnTo>
                <a:lnTo>
                  <a:pt x="2817" y="2348"/>
                </a:lnTo>
                <a:lnTo>
                  <a:pt x="2794" y="2382"/>
                </a:lnTo>
                <a:lnTo>
                  <a:pt x="2775" y="2406"/>
                </a:lnTo>
                <a:lnTo>
                  <a:pt x="2752" y="2425"/>
                </a:lnTo>
                <a:lnTo>
                  <a:pt x="2728" y="2441"/>
                </a:lnTo>
                <a:lnTo>
                  <a:pt x="2700" y="2451"/>
                </a:lnTo>
                <a:lnTo>
                  <a:pt x="2672" y="2458"/>
                </a:lnTo>
                <a:lnTo>
                  <a:pt x="2644" y="2460"/>
                </a:lnTo>
                <a:lnTo>
                  <a:pt x="2614" y="2456"/>
                </a:lnTo>
                <a:lnTo>
                  <a:pt x="2586" y="2449"/>
                </a:lnTo>
                <a:lnTo>
                  <a:pt x="2558" y="2436"/>
                </a:lnTo>
                <a:lnTo>
                  <a:pt x="2574" y="2462"/>
                </a:lnTo>
                <a:lnTo>
                  <a:pt x="2585" y="2489"/>
                </a:lnTo>
                <a:lnTo>
                  <a:pt x="2592" y="2517"/>
                </a:lnTo>
                <a:lnTo>
                  <a:pt x="2593" y="2547"/>
                </a:lnTo>
                <a:lnTo>
                  <a:pt x="2590" y="2575"/>
                </a:lnTo>
                <a:lnTo>
                  <a:pt x="2583" y="2603"/>
                </a:lnTo>
                <a:lnTo>
                  <a:pt x="2570" y="2631"/>
                </a:lnTo>
                <a:lnTo>
                  <a:pt x="2553" y="2654"/>
                </a:lnTo>
                <a:lnTo>
                  <a:pt x="2532" y="2677"/>
                </a:lnTo>
                <a:lnTo>
                  <a:pt x="2501" y="2703"/>
                </a:lnTo>
                <a:lnTo>
                  <a:pt x="2477" y="2720"/>
                </a:lnTo>
                <a:lnTo>
                  <a:pt x="2449" y="2732"/>
                </a:lnTo>
                <a:lnTo>
                  <a:pt x="2635" y="3353"/>
                </a:lnTo>
                <a:lnTo>
                  <a:pt x="2638" y="3376"/>
                </a:lnTo>
                <a:lnTo>
                  <a:pt x="2636" y="3398"/>
                </a:lnTo>
                <a:lnTo>
                  <a:pt x="2628" y="3421"/>
                </a:lnTo>
                <a:lnTo>
                  <a:pt x="2614" y="3439"/>
                </a:lnTo>
                <a:lnTo>
                  <a:pt x="2596" y="3454"/>
                </a:lnTo>
                <a:lnTo>
                  <a:pt x="2575" y="3464"/>
                </a:lnTo>
                <a:lnTo>
                  <a:pt x="1829" y="3688"/>
                </a:lnTo>
                <a:lnTo>
                  <a:pt x="1803" y="3691"/>
                </a:lnTo>
                <a:lnTo>
                  <a:pt x="1785" y="3689"/>
                </a:lnTo>
                <a:lnTo>
                  <a:pt x="1767" y="3683"/>
                </a:lnTo>
                <a:lnTo>
                  <a:pt x="1751" y="3674"/>
                </a:lnTo>
                <a:lnTo>
                  <a:pt x="1736" y="3662"/>
                </a:lnTo>
                <a:lnTo>
                  <a:pt x="1725" y="3646"/>
                </a:lnTo>
                <a:lnTo>
                  <a:pt x="1718" y="3628"/>
                </a:lnTo>
                <a:lnTo>
                  <a:pt x="1529" y="3002"/>
                </a:lnTo>
                <a:lnTo>
                  <a:pt x="1342" y="3628"/>
                </a:lnTo>
                <a:lnTo>
                  <a:pt x="1335" y="3646"/>
                </a:lnTo>
                <a:lnTo>
                  <a:pt x="1324" y="3662"/>
                </a:lnTo>
                <a:lnTo>
                  <a:pt x="1309" y="3674"/>
                </a:lnTo>
                <a:lnTo>
                  <a:pt x="1293" y="3683"/>
                </a:lnTo>
                <a:lnTo>
                  <a:pt x="1275" y="3689"/>
                </a:lnTo>
                <a:lnTo>
                  <a:pt x="1257" y="3691"/>
                </a:lnTo>
                <a:lnTo>
                  <a:pt x="1231" y="3688"/>
                </a:lnTo>
                <a:lnTo>
                  <a:pt x="485" y="3464"/>
                </a:lnTo>
                <a:lnTo>
                  <a:pt x="463" y="3454"/>
                </a:lnTo>
                <a:lnTo>
                  <a:pt x="445" y="3439"/>
                </a:lnTo>
                <a:lnTo>
                  <a:pt x="432" y="3421"/>
                </a:lnTo>
                <a:lnTo>
                  <a:pt x="424" y="3398"/>
                </a:lnTo>
                <a:lnTo>
                  <a:pt x="422" y="3376"/>
                </a:lnTo>
                <a:lnTo>
                  <a:pt x="425" y="3353"/>
                </a:lnTo>
                <a:lnTo>
                  <a:pt x="615" y="2719"/>
                </a:lnTo>
                <a:lnTo>
                  <a:pt x="584" y="2711"/>
                </a:lnTo>
                <a:lnTo>
                  <a:pt x="556" y="2697"/>
                </a:lnTo>
                <a:lnTo>
                  <a:pt x="529" y="2678"/>
                </a:lnTo>
                <a:lnTo>
                  <a:pt x="500" y="2651"/>
                </a:lnTo>
                <a:lnTo>
                  <a:pt x="478" y="2629"/>
                </a:lnTo>
                <a:lnTo>
                  <a:pt x="462" y="2603"/>
                </a:lnTo>
                <a:lnTo>
                  <a:pt x="451" y="2577"/>
                </a:lnTo>
                <a:lnTo>
                  <a:pt x="443" y="2549"/>
                </a:lnTo>
                <a:lnTo>
                  <a:pt x="441" y="2520"/>
                </a:lnTo>
                <a:lnTo>
                  <a:pt x="443" y="2490"/>
                </a:lnTo>
                <a:lnTo>
                  <a:pt x="451" y="2462"/>
                </a:lnTo>
                <a:lnTo>
                  <a:pt x="462" y="2435"/>
                </a:lnTo>
                <a:lnTo>
                  <a:pt x="478" y="2410"/>
                </a:lnTo>
                <a:lnTo>
                  <a:pt x="451" y="2423"/>
                </a:lnTo>
                <a:lnTo>
                  <a:pt x="422" y="2429"/>
                </a:lnTo>
                <a:lnTo>
                  <a:pt x="393" y="2432"/>
                </a:lnTo>
                <a:lnTo>
                  <a:pt x="364" y="2428"/>
                </a:lnTo>
                <a:lnTo>
                  <a:pt x="336" y="2421"/>
                </a:lnTo>
                <a:lnTo>
                  <a:pt x="310" y="2410"/>
                </a:lnTo>
                <a:lnTo>
                  <a:pt x="285" y="2394"/>
                </a:lnTo>
                <a:lnTo>
                  <a:pt x="262" y="2374"/>
                </a:lnTo>
                <a:lnTo>
                  <a:pt x="244" y="2349"/>
                </a:lnTo>
                <a:lnTo>
                  <a:pt x="223" y="2316"/>
                </a:lnTo>
                <a:lnTo>
                  <a:pt x="209" y="2288"/>
                </a:lnTo>
                <a:lnTo>
                  <a:pt x="200" y="2260"/>
                </a:lnTo>
                <a:lnTo>
                  <a:pt x="197" y="2230"/>
                </a:lnTo>
                <a:lnTo>
                  <a:pt x="198" y="2201"/>
                </a:lnTo>
                <a:lnTo>
                  <a:pt x="203" y="2173"/>
                </a:lnTo>
                <a:lnTo>
                  <a:pt x="215" y="2145"/>
                </a:lnTo>
                <a:lnTo>
                  <a:pt x="229" y="2121"/>
                </a:lnTo>
                <a:lnTo>
                  <a:pt x="247" y="2098"/>
                </a:lnTo>
                <a:lnTo>
                  <a:pt x="271" y="2078"/>
                </a:lnTo>
                <a:lnTo>
                  <a:pt x="241" y="2082"/>
                </a:lnTo>
                <a:lnTo>
                  <a:pt x="211" y="2080"/>
                </a:lnTo>
                <a:lnTo>
                  <a:pt x="182" y="2074"/>
                </a:lnTo>
                <a:lnTo>
                  <a:pt x="156" y="2064"/>
                </a:lnTo>
                <a:lnTo>
                  <a:pt x="130" y="2048"/>
                </a:lnTo>
                <a:lnTo>
                  <a:pt x="108" y="2030"/>
                </a:lnTo>
                <a:lnTo>
                  <a:pt x="89" y="2007"/>
                </a:lnTo>
                <a:lnTo>
                  <a:pt x="73" y="1983"/>
                </a:lnTo>
                <a:lnTo>
                  <a:pt x="62" y="1953"/>
                </a:lnTo>
                <a:lnTo>
                  <a:pt x="52" y="1915"/>
                </a:lnTo>
                <a:lnTo>
                  <a:pt x="46" y="1884"/>
                </a:lnTo>
                <a:lnTo>
                  <a:pt x="46" y="1855"/>
                </a:lnTo>
                <a:lnTo>
                  <a:pt x="51" y="1825"/>
                </a:lnTo>
                <a:lnTo>
                  <a:pt x="61" y="1797"/>
                </a:lnTo>
                <a:lnTo>
                  <a:pt x="74" y="1772"/>
                </a:lnTo>
                <a:lnTo>
                  <a:pt x="93" y="1748"/>
                </a:lnTo>
                <a:lnTo>
                  <a:pt x="114" y="1728"/>
                </a:lnTo>
                <a:lnTo>
                  <a:pt x="139" y="1712"/>
                </a:lnTo>
                <a:lnTo>
                  <a:pt x="167" y="1700"/>
                </a:lnTo>
                <a:lnTo>
                  <a:pt x="133" y="1694"/>
                </a:lnTo>
                <a:lnTo>
                  <a:pt x="102" y="1683"/>
                </a:lnTo>
                <a:lnTo>
                  <a:pt x="73" y="1666"/>
                </a:lnTo>
                <a:lnTo>
                  <a:pt x="48" y="1644"/>
                </a:lnTo>
                <a:lnTo>
                  <a:pt x="28" y="1618"/>
                </a:lnTo>
                <a:lnTo>
                  <a:pt x="13" y="1589"/>
                </a:lnTo>
                <a:lnTo>
                  <a:pt x="3" y="1557"/>
                </a:lnTo>
                <a:lnTo>
                  <a:pt x="0" y="1522"/>
                </a:lnTo>
                <a:lnTo>
                  <a:pt x="0" y="1521"/>
                </a:lnTo>
                <a:lnTo>
                  <a:pt x="1" y="1483"/>
                </a:lnTo>
                <a:lnTo>
                  <a:pt x="4" y="1449"/>
                </a:lnTo>
                <a:lnTo>
                  <a:pt x="15" y="1417"/>
                </a:lnTo>
                <a:lnTo>
                  <a:pt x="30" y="1388"/>
                </a:lnTo>
                <a:lnTo>
                  <a:pt x="52" y="1363"/>
                </a:lnTo>
                <a:lnTo>
                  <a:pt x="76" y="1341"/>
                </a:lnTo>
                <a:lnTo>
                  <a:pt x="105" y="1324"/>
                </a:lnTo>
                <a:lnTo>
                  <a:pt x="136" y="1314"/>
                </a:lnTo>
                <a:lnTo>
                  <a:pt x="169" y="1309"/>
                </a:lnTo>
                <a:lnTo>
                  <a:pt x="142" y="1296"/>
                </a:lnTo>
                <a:lnTo>
                  <a:pt x="117" y="1278"/>
                </a:lnTo>
                <a:lnTo>
                  <a:pt x="97" y="1258"/>
                </a:lnTo>
                <a:lnTo>
                  <a:pt x="80" y="1234"/>
                </a:lnTo>
                <a:lnTo>
                  <a:pt x="68" y="1208"/>
                </a:lnTo>
                <a:lnTo>
                  <a:pt x="59" y="1181"/>
                </a:lnTo>
                <a:lnTo>
                  <a:pt x="54" y="1151"/>
                </a:lnTo>
                <a:lnTo>
                  <a:pt x="55" y="1122"/>
                </a:lnTo>
                <a:lnTo>
                  <a:pt x="61" y="1091"/>
                </a:lnTo>
                <a:lnTo>
                  <a:pt x="73" y="1053"/>
                </a:lnTo>
                <a:lnTo>
                  <a:pt x="85" y="1025"/>
                </a:lnTo>
                <a:lnTo>
                  <a:pt x="100" y="1000"/>
                </a:lnTo>
                <a:lnTo>
                  <a:pt x="121" y="978"/>
                </a:lnTo>
                <a:lnTo>
                  <a:pt x="143" y="960"/>
                </a:lnTo>
                <a:lnTo>
                  <a:pt x="168" y="946"/>
                </a:lnTo>
                <a:lnTo>
                  <a:pt x="195" y="935"/>
                </a:lnTo>
                <a:lnTo>
                  <a:pt x="225" y="930"/>
                </a:lnTo>
                <a:lnTo>
                  <a:pt x="254" y="930"/>
                </a:lnTo>
                <a:lnTo>
                  <a:pt x="285" y="934"/>
                </a:lnTo>
                <a:lnTo>
                  <a:pt x="262" y="914"/>
                </a:lnTo>
                <a:lnTo>
                  <a:pt x="243" y="890"/>
                </a:lnTo>
                <a:lnTo>
                  <a:pt x="229" y="865"/>
                </a:lnTo>
                <a:lnTo>
                  <a:pt x="219" y="837"/>
                </a:lnTo>
                <a:lnTo>
                  <a:pt x="215" y="809"/>
                </a:lnTo>
                <a:lnTo>
                  <a:pt x="214" y="779"/>
                </a:lnTo>
                <a:lnTo>
                  <a:pt x="218" y="751"/>
                </a:lnTo>
                <a:lnTo>
                  <a:pt x="228" y="722"/>
                </a:lnTo>
                <a:lnTo>
                  <a:pt x="242" y="694"/>
                </a:lnTo>
                <a:lnTo>
                  <a:pt x="263" y="662"/>
                </a:lnTo>
                <a:lnTo>
                  <a:pt x="284" y="638"/>
                </a:lnTo>
                <a:lnTo>
                  <a:pt x="305" y="619"/>
                </a:lnTo>
                <a:lnTo>
                  <a:pt x="331" y="603"/>
                </a:lnTo>
                <a:lnTo>
                  <a:pt x="357" y="592"/>
                </a:lnTo>
                <a:lnTo>
                  <a:pt x="385" y="585"/>
                </a:lnTo>
                <a:lnTo>
                  <a:pt x="415" y="584"/>
                </a:lnTo>
                <a:lnTo>
                  <a:pt x="444" y="586"/>
                </a:lnTo>
                <a:lnTo>
                  <a:pt x="472" y="594"/>
                </a:lnTo>
                <a:lnTo>
                  <a:pt x="501" y="607"/>
                </a:lnTo>
                <a:lnTo>
                  <a:pt x="484" y="581"/>
                </a:lnTo>
                <a:lnTo>
                  <a:pt x="474" y="553"/>
                </a:lnTo>
                <a:lnTo>
                  <a:pt x="467" y="525"/>
                </a:lnTo>
                <a:lnTo>
                  <a:pt x="466" y="497"/>
                </a:lnTo>
                <a:lnTo>
                  <a:pt x="468" y="467"/>
                </a:lnTo>
                <a:lnTo>
                  <a:pt x="476" y="439"/>
                </a:lnTo>
                <a:lnTo>
                  <a:pt x="488" y="413"/>
                </a:lnTo>
                <a:lnTo>
                  <a:pt x="505" y="388"/>
                </a:lnTo>
                <a:lnTo>
                  <a:pt x="527" y="365"/>
                </a:lnTo>
                <a:lnTo>
                  <a:pt x="557" y="340"/>
                </a:lnTo>
                <a:lnTo>
                  <a:pt x="582" y="322"/>
                </a:lnTo>
                <a:lnTo>
                  <a:pt x="609" y="310"/>
                </a:lnTo>
                <a:lnTo>
                  <a:pt x="637" y="302"/>
                </a:lnTo>
                <a:lnTo>
                  <a:pt x="667" y="299"/>
                </a:lnTo>
                <a:lnTo>
                  <a:pt x="695" y="301"/>
                </a:lnTo>
                <a:lnTo>
                  <a:pt x="723" y="308"/>
                </a:lnTo>
                <a:lnTo>
                  <a:pt x="750" y="318"/>
                </a:lnTo>
                <a:lnTo>
                  <a:pt x="776" y="334"/>
                </a:lnTo>
                <a:lnTo>
                  <a:pt x="799" y="353"/>
                </a:lnTo>
                <a:lnTo>
                  <a:pt x="791" y="325"/>
                </a:lnTo>
                <a:lnTo>
                  <a:pt x="788" y="295"/>
                </a:lnTo>
                <a:lnTo>
                  <a:pt x="790" y="266"/>
                </a:lnTo>
                <a:lnTo>
                  <a:pt x="797" y="238"/>
                </a:lnTo>
                <a:lnTo>
                  <a:pt x="808" y="210"/>
                </a:lnTo>
                <a:lnTo>
                  <a:pt x="823" y="186"/>
                </a:lnTo>
                <a:lnTo>
                  <a:pt x="842" y="164"/>
                </a:lnTo>
                <a:lnTo>
                  <a:pt x="866" y="145"/>
                </a:lnTo>
                <a:lnTo>
                  <a:pt x="892" y="129"/>
                </a:lnTo>
                <a:lnTo>
                  <a:pt x="928" y="113"/>
                </a:lnTo>
                <a:lnTo>
                  <a:pt x="957" y="104"/>
                </a:lnTo>
                <a:lnTo>
                  <a:pt x="987" y="100"/>
                </a:lnTo>
                <a:lnTo>
                  <a:pt x="1016" y="100"/>
                </a:lnTo>
                <a:lnTo>
                  <a:pt x="1045" y="105"/>
                </a:lnTo>
                <a:lnTo>
                  <a:pt x="1073" y="115"/>
                </a:lnTo>
                <a:lnTo>
                  <a:pt x="1097" y="129"/>
                </a:lnTo>
                <a:lnTo>
                  <a:pt x="1121" y="147"/>
                </a:lnTo>
                <a:lnTo>
                  <a:pt x="1140" y="170"/>
                </a:lnTo>
                <a:lnTo>
                  <a:pt x="1157" y="195"/>
                </a:lnTo>
                <a:lnTo>
                  <a:pt x="1157" y="161"/>
                </a:lnTo>
                <a:lnTo>
                  <a:pt x="1165" y="128"/>
                </a:lnTo>
                <a:lnTo>
                  <a:pt x="1178" y="98"/>
                </a:lnTo>
                <a:lnTo>
                  <a:pt x="1196" y="71"/>
                </a:lnTo>
                <a:lnTo>
                  <a:pt x="1218" y="48"/>
                </a:lnTo>
                <a:lnTo>
                  <a:pt x="1246" y="28"/>
                </a:lnTo>
                <a:lnTo>
                  <a:pt x="1276" y="15"/>
                </a:lnTo>
                <a:lnTo>
                  <a:pt x="1310" y="6"/>
                </a:lnTo>
                <a:lnTo>
                  <a:pt x="1348" y="1"/>
                </a:lnTo>
                <a:lnTo>
                  <a:pt x="138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  <p:sp>
        <p:nvSpPr>
          <p:cNvPr id="18" name="矩形 17"/>
          <p:cNvSpPr/>
          <p:nvPr/>
        </p:nvSpPr>
        <p:spPr>
          <a:xfrm>
            <a:off x="2171729" y="2044255"/>
            <a:ext cx="401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171729" y="3589576"/>
            <a:ext cx="401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140910" y="5150300"/>
            <a:ext cx="401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折角形 3"/>
          <p:cNvSpPr/>
          <p:nvPr/>
        </p:nvSpPr>
        <p:spPr>
          <a:xfrm>
            <a:off x="7399176" y="1796144"/>
            <a:ext cx="3778897" cy="4065970"/>
          </a:xfrm>
          <a:prstGeom prst="foldedCorner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8580738" y="226500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774577" y="2969014"/>
            <a:ext cx="313290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请在此处输入文本信息，内容简洁明了，清晰易懂，字体大小可调节。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1492898"/>
            <a:ext cx="4488024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2780522" y="5673012"/>
            <a:ext cx="9411478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/>
          <p:cNvSpPr/>
          <p:nvPr/>
        </p:nvSpPr>
        <p:spPr>
          <a:xfrm>
            <a:off x="5181600" y="1791478"/>
            <a:ext cx="1828800" cy="1828800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593298" y="2244614"/>
            <a:ext cx="1005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04</a:t>
            </a:r>
            <a:endParaRPr lang="zh-CN" altLang="en-US" sz="5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77744" y="3713413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工作计划</a:t>
            </a:r>
            <a:endParaRPr lang="zh-CN" altLang="en-US" sz="4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23717" y="4604323"/>
            <a:ext cx="6744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Lorem ipsum dolor sit amet, consectetuer adipiscing elit. Aenean commodo ligula eget dolor. 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640425" y="739432"/>
            <a:ext cx="2911151" cy="230833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388114" y="50860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工作计划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1098938" y="1429810"/>
            <a:ext cx="9715242" cy="1414909"/>
          </a:xfrm>
          <a:custGeom>
            <a:avLst/>
            <a:gdLst>
              <a:gd name="connsiteX0" fmla="*/ 0 w 8128000"/>
              <a:gd name="connsiteY0" fmla="*/ 295937 h 1183746"/>
              <a:gd name="connsiteX1" fmla="*/ 7536127 w 8128000"/>
              <a:gd name="connsiteY1" fmla="*/ 295937 h 1183746"/>
              <a:gd name="connsiteX2" fmla="*/ 7536127 w 8128000"/>
              <a:gd name="connsiteY2" fmla="*/ 0 h 1183746"/>
              <a:gd name="connsiteX3" fmla="*/ 8128000 w 8128000"/>
              <a:gd name="connsiteY3" fmla="*/ 591873 h 1183746"/>
              <a:gd name="connsiteX4" fmla="*/ 7536127 w 8128000"/>
              <a:gd name="connsiteY4" fmla="*/ 1183746 h 1183746"/>
              <a:gd name="connsiteX5" fmla="*/ 7536127 w 8128000"/>
              <a:gd name="connsiteY5" fmla="*/ 887810 h 1183746"/>
              <a:gd name="connsiteX6" fmla="*/ 0 w 8128000"/>
              <a:gd name="connsiteY6" fmla="*/ 887810 h 1183746"/>
              <a:gd name="connsiteX7" fmla="*/ 0 w 8128000"/>
              <a:gd name="connsiteY7" fmla="*/ 295937 h 1183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28000" h="1183746">
                <a:moveTo>
                  <a:pt x="0" y="295937"/>
                </a:moveTo>
                <a:lnTo>
                  <a:pt x="7536127" y="295937"/>
                </a:lnTo>
                <a:lnTo>
                  <a:pt x="7536127" y="0"/>
                </a:lnTo>
                <a:lnTo>
                  <a:pt x="8128000" y="591873"/>
                </a:lnTo>
                <a:lnTo>
                  <a:pt x="7536127" y="1183746"/>
                </a:lnTo>
                <a:lnTo>
                  <a:pt x="7536127" y="887810"/>
                </a:lnTo>
                <a:lnTo>
                  <a:pt x="0" y="887810"/>
                </a:lnTo>
                <a:lnTo>
                  <a:pt x="0" y="295937"/>
                </a:lnTo>
                <a:close/>
              </a:path>
            </a:pathLst>
          </a:custGeom>
          <a:solidFill>
            <a:srgbClr val="F1C7C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375947" rIns="549936" bIns="483856" numCol="1" spcCol="1270" anchor="ctr" anchorCtr="0">
            <a:noAutofit/>
          </a:bodyPr>
          <a:lstStyle/>
          <a:p>
            <a:pPr lvl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100" kern="1200"/>
          </a:p>
        </p:txBody>
      </p:sp>
      <p:sp>
        <p:nvSpPr>
          <p:cNvPr id="14" name="任意多边形 13"/>
          <p:cNvSpPr/>
          <p:nvPr/>
        </p:nvSpPr>
        <p:spPr>
          <a:xfrm>
            <a:off x="1098936" y="2522171"/>
            <a:ext cx="2992294" cy="2725635"/>
          </a:xfrm>
          <a:custGeom>
            <a:avLst/>
            <a:gdLst>
              <a:gd name="connsiteX0" fmla="*/ 0 w 2503424"/>
              <a:gd name="connsiteY0" fmla="*/ 0 h 2280331"/>
              <a:gd name="connsiteX1" fmla="*/ 2503424 w 2503424"/>
              <a:gd name="connsiteY1" fmla="*/ 0 h 2280331"/>
              <a:gd name="connsiteX2" fmla="*/ 2503424 w 2503424"/>
              <a:gd name="connsiteY2" fmla="*/ 2280331 h 2280331"/>
              <a:gd name="connsiteX3" fmla="*/ 0 w 2503424"/>
              <a:gd name="connsiteY3" fmla="*/ 2280331 h 2280331"/>
              <a:gd name="connsiteX4" fmla="*/ 0 w 2503424"/>
              <a:gd name="connsiteY4" fmla="*/ 0 h 228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3424" h="2280331">
                <a:moveTo>
                  <a:pt x="0" y="0"/>
                </a:moveTo>
                <a:lnTo>
                  <a:pt x="2503424" y="0"/>
                </a:lnTo>
                <a:lnTo>
                  <a:pt x="2503424" y="2280331"/>
                </a:lnTo>
                <a:lnTo>
                  <a:pt x="0" y="2280331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1C7C8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247650" rIns="247650" bIns="247650" numCol="1" spcCol="1270" anchor="t" anchorCtr="0">
            <a:noAutofit/>
          </a:bodyPr>
          <a:lstStyle/>
          <a:p>
            <a:pPr lvl="0" algn="l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6500" kern="1200"/>
          </a:p>
        </p:txBody>
      </p:sp>
      <p:sp>
        <p:nvSpPr>
          <p:cNvPr id="15" name="任意多边形 14"/>
          <p:cNvSpPr/>
          <p:nvPr/>
        </p:nvSpPr>
        <p:spPr>
          <a:xfrm>
            <a:off x="4091231" y="1901446"/>
            <a:ext cx="6722948" cy="1414909"/>
          </a:xfrm>
          <a:custGeom>
            <a:avLst/>
            <a:gdLst>
              <a:gd name="connsiteX0" fmla="*/ 0 w 5624576"/>
              <a:gd name="connsiteY0" fmla="*/ 295937 h 1183746"/>
              <a:gd name="connsiteX1" fmla="*/ 5032703 w 5624576"/>
              <a:gd name="connsiteY1" fmla="*/ 295937 h 1183746"/>
              <a:gd name="connsiteX2" fmla="*/ 5032703 w 5624576"/>
              <a:gd name="connsiteY2" fmla="*/ 0 h 1183746"/>
              <a:gd name="connsiteX3" fmla="*/ 5624576 w 5624576"/>
              <a:gd name="connsiteY3" fmla="*/ 591873 h 1183746"/>
              <a:gd name="connsiteX4" fmla="*/ 5032703 w 5624576"/>
              <a:gd name="connsiteY4" fmla="*/ 1183746 h 1183746"/>
              <a:gd name="connsiteX5" fmla="*/ 5032703 w 5624576"/>
              <a:gd name="connsiteY5" fmla="*/ 887810 h 1183746"/>
              <a:gd name="connsiteX6" fmla="*/ 0 w 5624576"/>
              <a:gd name="connsiteY6" fmla="*/ 887810 h 1183746"/>
              <a:gd name="connsiteX7" fmla="*/ 0 w 5624576"/>
              <a:gd name="connsiteY7" fmla="*/ 295937 h 1183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4576" h="1183746">
                <a:moveTo>
                  <a:pt x="0" y="295937"/>
                </a:moveTo>
                <a:lnTo>
                  <a:pt x="5032703" y="295937"/>
                </a:lnTo>
                <a:lnTo>
                  <a:pt x="5032703" y="0"/>
                </a:lnTo>
                <a:lnTo>
                  <a:pt x="5624576" y="591873"/>
                </a:lnTo>
                <a:lnTo>
                  <a:pt x="5032703" y="1183746"/>
                </a:lnTo>
                <a:lnTo>
                  <a:pt x="5032703" y="887810"/>
                </a:lnTo>
                <a:lnTo>
                  <a:pt x="0" y="887810"/>
                </a:lnTo>
                <a:lnTo>
                  <a:pt x="0" y="295937"/>
                </a:lnTo>
                <a:close/>
              </a:path>
            </a:pathLst>
          </a:custGeom>
          <a:solidFill>
            <a:srgbClr val="F1C7C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375947" rIns="549936" bIns="483856" numCol="1" spcCol="1270" anchor="ctr" anchorCtr="0">
            <a:noAutofit/>
          </a:bodyPr>
          <a:lstStyle/>
          <a:p>
            <a:pPr lvl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100" kern="1200"/>
          </a:p>
        </p:txBody>
      </p:sp>
      <p:sp>
        <p:nvSpPr>
          <p:cNvPr id="16" name="任意多边形 15"/>
          <p:cNvSpPr/>
          <p:nvPr/>
        </p:nvSpPr>
        <p:spPr>
          <a:xfrm>
            <a:off x="4091231" y="2992545"/>
            <a:ext cx="2992294" cy="2725635"/>
          </a:xfrm>
          <a:custGeom>
            <a:avLst/>
            <a:gdLst>
              <a:gd name="connsiteX0" fmla="*/ 0 w 2503424"/>
              <a:gd name="connsiteY0" fmla="*/ 0 h 2280331"/>
              <a:gd name="connsiteX1" fmla="*/ 2503424 w 2503424"/>
              <a:gd name="connsiteY1" fmla="*/ 0 h 2280331"/>
              <a:gd name="connsiteX2" fmla="*/ 2503424 w 2503424"/>
              <a:gd name="connsiteY2" fmla="*/ 2280331 h 2280331"/>
              <a:gd name="connsiteX3" fmla="*/ 0 w 2503424"/>
              <a:gd name="connsiteY3" fmla="*/ 2280331 h 2280331"/>
              <a:gd name="connsiteX4" fmla="*/ 0 w 2503424"/>
              <a:gd name="connsiteY4" fmla="*/ 0 h 228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3424" h="2280331">
                <a:moveTo>
                  <a:pt x="0" y="0"/>
                </a:moveTo>
                <a:lnTo>
                  <a:pt x="2503424" y="0"/>
                </a:lnTo>
                <a:lnTo>
                  <a:pt x="2503424" y="2280331"/>
                </a:lnTo>
                <a:lnTo>
                  <a:pt x="0" y="2280331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1C7C8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247650" rIns="247650" bIns="247650" numCol="1" spcCol="1270" anchor="t" anchorCtr="0">
            <a:noAutofit/>
          </a:bodyPr>
          <a:lstStyle/>
          <a:p>
            <a:pPr lvl="0" algn="l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6500" kern="1200"/>
          </a:p>
        </p:txBody>
      </p:sp>
      <p:sp>
        <p:nvSpPr>
          <p:cNvPr id="17" name="任意多边形 16"/>
          <p:cNvSpPr/>
          <p:nvPr/>
        </p:nvSpPr>
        <p:spPr>
          <a:xfrm>
            <a:off x="7083527" y="2373083"/>
            <a:ext cx="3730653" cy="1414909"/>
          </a:xfrm>
          <a:custGeom>
            <a:avLst/>
            <a:gdLst>
              <a:gd name="connsiteX0" fmla="*/ 0 w 3121152"/>
              <a:gd name="connsiteY0" fmla="*/ 295937 h 1183746"/>
              <a:gd name="connsiteX1" fmla="*/ 2529279 w 3121152"/>
              <a:gd name="connsiteY1" fmla="*/ 295937 h 1183746"/>
              <a:gd name="connsiteX2" fmla="*/ 2529279 w 3121152"/>
              <a:gd name="connsiteY2" fmla="*/ 0 h 1183746"/>
              <a:gd name="connsiteX3" fmla="*/ 3121152 w 3121152"/>
              <a:gd name="connsiteY3" fmla="*/ 591873 h 1183746"/>
              <a:gd name="connsiteX4" fmla="*/ 2529279 w 3121152"/>
              <a:gd name="connsiteY4" fmla="*/ 1183746 h 1183746"/>
              <a:gd name="connsiteX5" fmla="*/ 2529279 w 3121152"/>
              <a:gd name="connsiteY5" fmla="*/ 887810 h 1183746"/>
              <a:gd name="connsiteX6" fmla="*/ 0 w 3121152"/>
              <a:gd name="connsiteY6" fmla="*/ 887810 h 1183746"/>
              <a:gd name="connsiteX7" fmla="*/ 0 w 3121152"/>
              <a:gd name="connsiteY7" fmla="*/ 295937 h 1183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21152" h="1183746">
                <a:moveTo>
                  <a:pt x="0" y="295937"/>
                </a:moveTo>
                <a:lnTo>
                  <a:pt x="2529279" y="295937"/>
                </a:lnTo>
                <a:lnTo>
                  <a:pt x="2529279" y="0"/>
                </a:lnTo>
                <a:lnTo>
                  <a:pt x="3121152" y="591873"/>
                </a:lnTo>
                <a:lnTo>
                  <a:pt x="2529279" y="1183746"/>
                </a:lnTo>
                <a:lnTo>
                  <a:pt x="2529279" y="887810"/>
                </a:lnTo>
                <a:lnTo>
                  <a:pt x="0" y="887810"/>
                </a:lnTo>
                <a:lnTo>
                  <a:pt x="0" y="295937"/>
                </a:lnTo>
                <a:close/>
              </a:path>
            </a:pathLst>
          </a:custGeom>
          <a:solidFill>
            <a:srgbClr val="F1C7C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375947" rIns="549936" bIns="483856" numCol="1" spcCol="1270" anchor="ctr" anchorCtr="0">
            <a:noAutofit/>
          </a:bodyPr>
          <a:lstStyle/>
          <a:p>
            <a:pPr lvl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100" kern="1200"/>
          </a:p>
        </p:txBody>
      </p:sp>
      <p:sp>
        <p:nvSpPr>
          <p:cNvPr id="18" name="任意多边形 17"/>
          <p:cNvSpPr/>
          <p:nvPr/>
        </p:nvSpPr>
        <p:spPr>
          <a:xfrm>
            <a:off x="7083527" y="3464181"/>
            <a:ext cx="2992294" cy="2685746"/>
          </a:xfrm>
          <a:custGeom>
            <a:avLst/>
            <a:gdLst>
              <a:gd name="connsiteX0" fmla="*/ 0 w 2503424"/>
              <a:gd name="connsiteY0" fmla="*/ 0 h 2246958"/>
              <a:gd name="connsiteX1" fmla="*/ 2503424 w 2503424"/>
              <a:gd name="connsiteY1" fmla="*/ 0 h 2246958"/>
              <a:gd name="connsiteX2" fmla="*/ 2503424 w 2503424"/>
              <a:gd name="connsiteY2" fmla="*/ 2246958 h 2246958"/>
              <a:gd name="connsiteX3" fmla="*/ 0 w 2503424"/>
              <a:gd name="connsiteY3" fmla="*/ 2246958 h 2246958"/>
              <a:gd name="connsiteX4" fmla="*/ 0 w 2503424"/>
              <a:gd name="connsiteY4" fmla="*/ 0 h 2246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3424" h="2246958">
                <a:moveTo>
                  <a:pt x="0" y="0"/>
                </a:moveTo>
                <a:lnTo>
                  <a:pt x="2503424" y="0"/>
                </a:lnTo>
                <a:lnTo>
                  <a:pt x="2503424" y="2246958"/>
                </a:lnTo>
                <a:lnTo>
                  <a:pt x="0" y="2246958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F1C7C8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247650" rIns="247650" bIns="247650" numCol="1" spcCol="1270" anchor="t" anchorCtr="0">
            <a:noAutofit/>
          </a:bodyPr>
          <a:lstStyle/>
          <a:p>
            <a:pPr lvl="0" algn="l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6500" kern="1200"/>
          </a:p>
        </p:txBody>
      </p:sp>
      <p:sp>
        <p:nvSpPr>
          <p:cNvPr id="19" name="文本框 18"/>
          <p:cNvSpPr txBox="1"/>
          <p:nvPr/>
        </p:nvSpPr>
        <p:spPr>
          <a:xfrm>
            <a:off x="1715258" y="1900500"/>
            <a:ext cx="1759651" cy="598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STEP 01</a:t>
            </a:r>
            <a:endParaRPr lang="zh-CN" altLang="en-US" sz="32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817579" y="2332634"/>
            <a:ext cx="1759651" cy="598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STEP 02</a:t>
            </a:r>
            <a:endParaRPr lang="zh-CN" altLang="en-US" sz="32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699847" y="2781190"/>
            <a:ext cx="1759651" cy="598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STEP 03</a:t>
            </a:r>
            <a:endParaRPr lang="zh-CN" altLang="en-US" sz="32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812552" y="266666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工作计划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406374" y="3177609"/>
            <a:ext cx="24742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811091" y="3130514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工作计划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404913" y="3641456"/>
            <a:ext cx="24742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792087" y="359217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工作计划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385909" y="4103121"/>
            <a:ext cx="24742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直接连接符 40"/>
          <p:cNvCxnSpPr/>
          <p:nvPr/>
        </p:nvCxnSpPr>
        <p:spPr>
          <a:xfrm flipH="1">
            <a:off x="8637256" y="3321698"/>
            <a:ext cx="3536302" cy="3536302"/>
          </a:xfrm>
          <a:prstGeom prst="line">
            <a:avLst/>
          </a:prstGeom>
          <a:ln>
            <a:solidFill>
              <a:srgbClr val="E8B6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等腰三角形 32"/>
          <p:cNvSpPr/>
          <p:nvPr/>
        </p:nvSpPr>
        <p:spPr>
          <a:xfrm flipV="1">
            <a:off x="1807877" y="0"/>
            <a:ext cx="3746096" cy="1814807"/>
          </a:xfrm>
          <a:prstGeom prst="triangle">
            <a:avLst/>
          </a:prstGeom>
          <a:solidFill>
            <a:srgbClr val="F8F6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0" y="0"/>
            <a:ext cx="3041780" cy="3032449"/>
          </a:xfrm>
          <a:custGeom>
            <a:avLst/>
            <a:gdLst>
              <a:gd name="connsiteX0" fmla="*/ 0 w 2761861"/>
              <a:gd name="connsiteY0" fmla="*/ 0 h 2640563"/>
              <a:gd name="connsiteX1" fmla="*/ 2761861 w 2761861"/>
              <a:gd name="connsiteY1" fmla="*/ 0 h 2640563"/>
              <a:gd name="connsiteX2" fmla="*/ 2761861 w 2761861"/>
              <a:gd name="connsiteY2" fmla="*/ 2640563 h 2640563"/>
              <a:gd name="connsiteX3" fmla="*/ 0 w 2761861"/>
              <a:gd name="connsiteY3" fmla="*/ 2640563 h 2640563"/>
              <a:gd name="connsiteX4" fmla="*/ 0 w 2761861"/>
              <a:gd name="connsiteY4" fmla="*/ 0 h 2640563"/>
              <a:gd name="connsiteX0-1" fmla="*/ 0 w 2761861"/>
              <a:gd name="connsiteY0-2" fmla="*/ 0 h 2640563"/>
              <a:gd name="connsiteX1-3" fmla="*/ 2761861 w 2761861"/>
              <a:gd name="connsiteY1-4" fmla="*/ 0 h 2640563"/>
              <a:gd name="connsiteX2-5" fmla="*/ 0 w 2761861"/>
              <a:gd name="connsiteY2-6" fmla="*/ 2640563 h 2640563"/>
              <a:gd name="connsiteX3-7" fmla="*/ 0 w 2761861"/>
              <a:gd name="connsiteY3-8" fmla="*/ 0 h 26405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761861" h="2640563">
                <a:moveTo>
                  <a:pt x="0" y="0"/>
                </a:moveTo>
                <a:lnTo>
                  <a:pt x="2761861" y="0"/>
                </a:lnTo>
                <a:lnTo>
                  <a:pt x="0" y="2640563"/>
                </a:lnTo>
                <a:lnTo>
                  <a:pt x="0" y="0"/>
                </a:lnTo>
                <a:close/>
              </a:path>
            </a:pathLst>
          </a:custGeom>
          <a:solidFill>
            <a:srgbClr val="F7D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 rot="5400000">
            <a:off x="-1171101" y="2001524"/>
            <a:ext cx="4730836" cy="2369978"/>
          </a:xfrm>
          <a:prstGeom prst="triangl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菱形 31"/>
          <p:cNvSpPr/>
          <p:nvPr/>
        </p:nvSpPr>
        <p:spPr>
          <a:xfrm>
            <a:off x="1240971" y="741893"/>
            <a:ext cx="2379306" cy="2323323"/>
          </a:xfrm>
          <a:prstGeom prst="diamond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8985380" y="3635583"/>
            <a:ext cx="3206621" cy="3222417"/>
          </a:xfrm>
          <a:custGeom>
            <a:avLst/>
            <a:gdLst>
              <a:gd name="connsiteX0" fmla="*/ 0 w 2525486"/>
              <a:gd name="connsiteY0" fmla="*/ 0 h 2537927"/>
              <a:gd name="connsiteX1" fmla="*/ 2525486 w 2525486"/>
              <a:gd name="connsiteY1" fmla="*/ 0 h 2537927"/>
              <a:gd name="connsiteX2" fmla="*/ 2525486 w 2525486"/>
              <a:gd name="connsiteY2" fmla="*/ 2537927 h 2537927"/>
              <a:gd name="connsiteX3" fmla="*/ 0 w 2525486"/>
              <a:gd name="connsiteY3" fmla="*/ 2537927 h 2537927"/>
              <a:gd name="connsiteX4" fmla="*/ 0 w 2525486"/>
              <a:gd name="connsiteY4" fmla="*/ 0 h 2537927"/>
              <a:gd name="connsiteX0-1" fmla="*/ 0 w 2525486"/>
              <a:gd name="connsiteY0-2" fmla="*/ 2537927 h 2537927"/>
              <a:gd name="connsiteX1-3" fmla="*/ 2525486 w 2525486"/>
              <a:gd name="connsiteY1-4" fmla="*/ 0 h 2537927"/>
              <a:gd name="connsiteX2-5" fmla="*/ 2525486 w 2525486"/>
              <a:gd name="connsiteY2-6" fmla="*/ 2537927 h 2537927"/>
              <a:gd name="connsiteX3-7" fmla="*/ 0 w 2525486"/>
              <a:gd name="connsiteY3-8" fmla="*/ 2537927 h 253792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525486" h="2537927">
                <a:moveTo>
                  <a:pt x="0" y="2537927"/>
                </a:moveTo>
                <a:lnTo>
                  <a:pt x="2525486" y="0"/>
                </a:lnTo>
                <a:lnTo>
                  <a:pt x="2525486" y="2537927"/>
                </a:lnTo>
                <a:lnTo>
                  <a:pt x="0" y="2537927"/>
                </a:lnTo>
                <a:close/>
              </a:path>
            </a:pathLst>
          </a:cu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菱形 38"/>
          <p:cNvSpPr/>
          <p:nvPr/>
        </p:nvSpPr>
        <p:spPr>
          <a:xfrm>
            <a:off x="10405407" y="3841632"/>
            <a:ext cx="1278294" cy="1248217"/>
          </a:xfrm>
          <a:prstGeom prst="diamond">
            <a:avLst/>
          </a:prstGeom>
          <a:solidFill>
            <a:srgbClr val="D9E7F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4488024" y="2078129"/>
            <a:ext cx="501987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7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谢谢观看</a:t>
            </a:r>
            <a:endParaRPr lang="zh-CN" altLang="en-US" sz="75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984801" y="3584032"/>
            <a:ext cx="6793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Wherever you go, no matter what the weather, always bring your own sunshine.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3394232" y="4632804"/>
            <a:ext cx="1502229" cy="326571"/>
          </a:xfrm>
          <a:prstGeom prst="roundRect">
            <a:avLst>
              <a:gd name="adj" fmla="val 50000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圆角矩形 49"/>
          <p:cNvSpPr/>
          <p:nvPr/>
        </p:nvSpPr>
        <p:spPr>
          <a:xfrm>
            <a:off x="5414753" y="4632804"/>
            <a:ext cx="1502229" cy="326571"/>
          </a:xfrm>
          <a:prstGeom prst="roundRect">
            <a:avLst>
              <a:gd name="adj" fmla="val 50000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3484599" y="4651598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汇报人：</a:t>
            </a: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583294" y="4642200"/>
            <a:ext cx="1156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日期：</a:t>
            </a: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20XX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492898"/>
            <a:ext cx="4488024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703976" y="1492898"/>
            <a:ext cx="4488024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388114" y="969812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目录</a:t>
            </a:r>
            <a:endParaRPr lang="zh-CN" altLang="en-US" sz="4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07903" y="1791478"/>
            <a:ext cx="2496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CONTENTS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377254" y="3089862"/>
            <a:ext cx="970383" cy="970383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1377254" y="4760042"/>
            <a:ext cx="970383" cy="970383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 rot="5400000">
            <a:off x="2468937" y="3466759"/>
            <a:ext cx="238117" cy="205273"/>
          </a:xfrm>
          <a:prstGeom prst="triangl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等腰三角形 22"/>
          <p:cNvSpPr/>
          <p:nvPr/>
        </p:nvSpPr>
        <p:spPr>
          <a:xfrm rot="5400000">
            <a:off x="2468937" y="5136939"/>
            <a:ext cx="238117" cy="205273"/>
          </a:xfrm>
          <a:prstGeom prst="triangl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972788" y="3307785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82302" y="3215452"/>
            <a:ext cx="800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01</a:t>
            </a:r>
            <a:endParaRPr lang="zh-CN" altLang="en-US" sz="40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482302" y="4885632"/>
            <a:ext cx="800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03</a:t>
            </a:r>
            <a:endParaRPr lang="zh-CN" altLang="en-US" sz="40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972788" y="4977965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7120428" y="3089862"/>
            <a:ext cx="970068" cy="970383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7120428" y="4760042"/>
            <a:ext cx="970068" cy="970383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/>
        </p:nvSpPr>
        <p:spPr>
          <a:xfrm rot="5400000">
            <a:off x="8193414" y="3466793"/>
            <a:ext cx="238117" cy="205206"/>
          </a:xfrm>
          <a:prstGeom prst="triangl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35"/>
          <p:cNvSpPr/>
          <p:nvPr/>
        </p:nvSpPr>
        <p:spPr>
          <a:xfrm rot="5400000">
            <a:off x="8193414" y="5136973"/>
            <a:ext cx="238117" cy="205206"/>
          </a:xfrm>
          <a:prstGeom prst="triangl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8697300" y="3307785"/>
            <a:ext cx="162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206813" y="3215452"/>
            <a:ext cx="80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02</a:t>
            </a:r>
            <a:endParaRPr lang="zh-CN" altLang="en-US" sz="40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206813" y="4885632"/>
            <a:ext cx="80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04</a:t>
            </a:r>
            <a:endParaRPr lang="zh-CN" altLang="en-US" sz="40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697300" y="4977965"/>
            <a:ext cx="162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工作计划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41415" y="3854683"/>
            <a:ext cx="2783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 </a:t>
            </a:r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442623" y="3854683"/>
            <a:ext cx="2782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 </a:t>
            </a:r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841415" y="5505588"/>
            <a:ext cx="2783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 </a:t>
            </a:r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8442623" y="5505588"/>
            <a:ext cx="2782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 </a:t>
            </a:r>
            <a:r>
              <a:rPr lang="en-US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Add the text here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28" grpId="0"/>
      <p:bldP spid="38" grpId="0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1492898"/>
            <a:ext cx="4488024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2780522" y="5673012"/>
            <a:ext cx="9411478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/>
          <p:cNvSpPr/>
          <p:nvPr/>
        </p:nvSpPr>
        <p:spPr>
          <a:xfrm>
            <a:off x="5181600" y="1791478"/>
            <a:ext cx="1828800" cy="1828800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593298" y="2244614"/>
            <a:ext cx="1005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01</a:t>
            </a:r>
            <a:endParaRPr lang="zh-CN" altLang="en-US" sz="5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464784" y="3719471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4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23717" y="4604323"/>
            <a:ext cx="6744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Lorem ipsum dolor sit amet, consectetuer adipiscing elit. Aenean commodo ligula eget dolor. 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640425" y="739432"/>
            <a:ext cx="2911151" cy="230833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080338" y="50860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891099" y="2808513"/>
            <a:ext cx="2862761" cy="2659225"/>
          </a:xfrm>
          <a:prstGeom prst="roundRect">
            <a:avLst>
              <a:gd name="adj" fmla="val 12350"/>
            </a:avLst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4690711" y="2808514"/>
            <a:ext cx="2862761" cy="2659225"/>
          </a:xfrm>
          <a:prstGeom prst="roundRect">
            <a:avLst>
              <a:gd name="adj" fmla="val 12350"/>
            </a:avLst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8464601" y="2808514"/>
            <a:ext cx="2862761" cy="2659225"/>
          </a:xfrm>
          <a:prstGeom prst="roundRect">
            <a:avLst>
              <a:gd name="adj" fmla="val 12350"/>
            </a:avLst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29954" y="2062063"/>
            <a:ext cx="799692" cy="1203649"/>
          </a:xfrm>
          <a:prstGeom prst="rect">
            <a:avLst/>
          </a:prstGeom>
          <a:solidFill>
            <a:srgbClr val="D9E7F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356461" y="2062062"/>
            <a:ext cx="799692" cy="1203649"/>
          </a:xfrm>
          <a:prstGeom prst="rect">
            <a:avLst/>
          </a:prstGeom>
          <a:solidFill>
            <a:srgbClr val="D9E7F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0170368" y="2062063"/>
            <a:ext cx="799692" cy="1203649"/>
          </a:xfrm>
          <a:prstGeom prst="rect">
            <a:avLst/>
          </a:prstGeom>
          <a:solidFill>
            <a:srgbClr val="D9E7F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hape 23125"/>
          <p:cNvSpPr/>
          <p:nvPr/>
        </p:nvSpPr>
        <p:spPr>
          <a:xfrm>
            <a:off x="2717444" y="2506658"/>
            <a:ext cx="436303" cy="375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513" y="0"/>
                </a:moveTo>
                <a:cubicBezTo>
                  <a:pt x="6749" y="0"/>
                  <a:pt x="5922" y="131"/>
                  <a:pt x="5132" y="1496"/>
                </a:cubicBezTo>
                <a:cubicBezTo>
                  <a:pt x="5116" y="1523"/>
                  <a:pt x="5100" y="1543"/>
                  <a:pt x="5089" y="1572"/>
                </a:cubicBezTo>
                <a:lnTo>
                  <a:pt x="3953" y="4234"/>
                </a:lnTo>
                <a:lnTo>
                  <a:pt x="2337" y="4234"/>
                </a:lnTo>
                <a:cubicBezTo>
                  <a:pt x="998" y="4234"/>
                  <a:pt x="0" y="5489"/>
                  <a:pt x="0" y="6921"/>
                </a:cubicBezTo>
                <a:lnTo>
                  <a:pt x="0" y="18913"/>
                </a:lnTo>
                <a:cubicBezTo>
                  <a:pt x="0" y="20358"/>
                  <a:pt x="1020" y="21600"/>
                  <a:pt x="2337" y="21600"/>
                </a:cubicBezTo>
                <a:lnTo>
                  <a:pt x="19350" y="21600"/>
                </a:lnTo>
                <a:cubicBezTo>
                  <a:pt x="20569" y="21600"/>
                  <a:pt x="21600" y="20459"/>
                  <a:pt x="21600" y="18913"/>
                </a:cubicBezTo>
                <a:lnTo>
                  <a:pt x="21600" y="6921"/>
                </a:lnTo>
                <a:cubicBezTo>
                  <a:pt x="21600" y="5392"/>
                  <a:pt x="20589" y="4234"/>
                  <a:pt x="19350" y="4234"/>
                </a:cubicBezTo>
                <a:lnTo>
                  <a:pt x="17712" y="4234"/>
                </a:lnTo>
                <a:lnTo>
                  <a:pt x="16380" y="1521"/>
                </a:lnTo>
                <a:cubicBezTo>
                  <a:pt x="16367" y="1494"/>
                  <a:pt x="16354" y="1470"/>
                  <a:pt x="16337" y="1445"/>
                </a:cubicBezTo>
                <a:cubicBezTo>
                  <a:pt x="15714" y="474"/>
                  <a:pt x="14796" y="0"/>
                  <a:pt x="13541" y="0"/>
                </a:cubicBezTo>
                <a:lnTo>
                  <a:pt x="7950" y="0"/>
                </a:lnTo>
                <a:lnTo>
                  <a:pt x="7513" y="0"/>
                </a:lnTo>
                <a:close/>
                <a:moveTo>
                  <a:pt x="7513" y="1572"/>
                </a:moveTo>
                <a:lnTo>
                  <a:pt x="13541" y="1572"/>
                </a:lnTo>
                <a:cubicBezTo>
                  <a:pt x="14364" y="1572"/>
                  <a:pt x="14874" y="1806"/>
                  <a:pt x="15244" y="2358"/>
                </a:cubicBezTo>
                <a:lnTo>
                  <a:pt x="16751" y="5400"/>
                </a:lnTo>
                <a:cubicBezTo>
                  <a:pt x="16870" y="5641"/>
                  <a:pt x="17081" y="5780"/>
                  <a:pt x="17319" y="5780"/>
                </a:cubicBezTo>
                <a:lnTo>
                  <a:pt x="19350" y="5780"/>
                </a:lnTo>
                <a:cubicBezTo>
                  <a:pt x="19947" y="5780"/>
                  <a:pt x="20268" y="6390"/>
                  <a:pt x="20268" y="6921"/>
                </a:cubicBezTo>
                <a:lnTo>
                  <a:pt x="20268" y="8924"/>
                </a:lnTo>
                <a:lnTo>
                  <a:pt x="15004" y="8924"/>
                </a:lnTo>
                <a:cubicBezTo>
                  <a:pt x="14955" y="8924"/>
                  <a:pt x="14959" y="9003"/>
                  <a:pt x="14917" y="9025"/>
                </a:cubicBezTo>
                <a:cubicBezTo>
                  <a:pt x="14068" y="7538"/>
                  <a:pt x="12678" y="6490"/>
                  <a:pt x="11029" y="6490"/>
                </a:cubicBezTo>
                <a:cubicBezTo>
                  <a:pt x="9420" y="6490"/>
                  <a:pt x="8063" y="7496"/>
                  <a:pt x="7207" y="8924"/>
                </a:cubicBezTo>
                <a:lnTo>
                  <a:pt x="1332" y="8924"/>
                </a:lnTo>
                <a:lnTo>
                  <a:pt x="1332" y="6921"/>
                </a:lnTo>
                <a:cubicBezTo>
                  <a:pt x="1332" y="6303"/>
                  <a:pt x="1809" y="5780"/>
                  <a:pt x="2337" y="5780"/>
                </a:cubicBezTo>
                <a:cubicBezTo>
                  <a:pt x="2337" y="5780"/>
                  <a:pt x="4368" y="5780"/>
                  <a:pt x="4368" y="5780"/>
                </a:cubicBezTo>
                <a:cubicBezTo>
                  <a:pt x="4619" y="5780"/>
                  <a:pt x="4844" y="5638"/>
                  <a:pt x="4958" y="5375"/>
                </a:cubicBezTo>
                <a:lnTo>
                  <a:pt x="6268" y="2332"/>
                </a:lnTo>
                <a:cubicBezTo>
                  <a:pt x="6694" y="1610"/>
                  <a:pt x="6997" y="1572"/>
                  <a:pt x="7513" y="1572"/>
                </a:cubicBezTo>
                <a:close/>
                <a:moveTo>
                  <a:pt x="11029" y="7251"/>
                </a:moveTo>
                <a:cubicBezTo>
                  <a:pt x="13276" y="7251"/>
                  <a:pt x="15092" y="9385"/>
                  <a:pt x="15092" y="11992"/>
                </a:cubicBezTo>
                <a:cubicBezTo>
                  <a:pt x="15092" y="14599"/>
                  <a:pt x="13276" y="16707"/>
                  <a:pt x="11029" y="16707"/>
                </a:cubicBezTo>
                <a:cubicBezTo>
                  <a:pt x="8785" y="16707"/>
                  <a:pt x="6945" y="14599"/>
                  <a:pt x="6945" y="11992"/>
                </a:cubicBezTo>
                <a:cubicBezTo>
                  <a:pt x="6945" y="9385"/>
                  <a:pt x="8785" y="7251"/>
                  <a:pt x="11029" y="7251"/>
                </a:cubicBezTo>
                <a:close/>
                <a:moveTo>
                  <a:pt x="11553" y="8113"/>
                </a:moveTo>
                <a:cubicBezTo>
                  <a:pt x="10279" y="8113"/>
                  <a:pt x="9081" y="8894"/>
                  <a:pt x="8430" y="10166"/>
                </a:cubicBezTo>
                <a:cubicBezTo>
                  <a:pt x="8337" y="10349"/>
                  <a:pt x="8382" y="10589"/>
                  <a:pt x="8540" y="10699"/>
                </a:cubicBezTo>
                <a:cubicBezTo>
                  <a:pt x="8594" y="10736"/>
                  <a:pt x="8657" y="10749"/>
                  <a:pt x="8714" y="10749"/>
                </a:cubicBezTo>
                <a:cubicBezTo>
                  <a:pt x="8828" y="10749"/>
                  <a:pt x="8936" y="10695"/>
                  <a:pt x="8998" y="10572"/>
                </a:cubicBezTo>
                <a:cubicBezTo>
                  <a:pt x="9530" y="9534"/>
                  <a:pt x="10513" y="8873"/>
                  <a:pt x="11553" y="8873"/>
                </a:cubicBezTo>
                <a:cubicBezTo>
                  <a:pt x="11736" y="8873"/>
                  <a:pt x="11881" y="8707"/>
                  <a:pt x="11881" y="8493"/>
                </a:cubicBezTo>
                <a:cubicBezTo>
                  <a:pt x="11881" y="8280"/>
                  <a:pt x="11736" y="8113"/>
                  <a:pt x="11553" y="8113"/>
                </a:cubicBezTo>
                <a:close/>
                <a:moveTo>
                  <a:pt x="1332" y="9685"/>
                </a:moveTo>
                <a:lnTo>
                  <a:pt x="6770" y="9685"/>
                </a:lnTo>
                <a:cubicBezTo>
                  <a:pt x="6482" y="10395"/>
                  <a:pt x="6290" y="11156"/>
                  <a:pt x="6290" y="11992"/>
                </a:cubicBezTo>
                <a:cubicBezTo>
                  <a:pt x="6290" y="12959"/>
                  <a:pt x="6566" y="13812"/>
                  <a:pt x="6945" y="14603"/>
                </a:cubicBezTo>
                <a:lnTo>
                  <a:pt x="1332" y="14603"/>
                </a:lnTo>
                <a:lnTo>
                  <a:pt x="1332" y="9685"/>
                </a:lnTo>
                <a:close/>
                <a:moveTo>
                  <a:pt x="15288" y="9685"/>
                </a:moveTo>
                <a:lnTo>
                  <a:pt x="20268" y="9685"/>
                </a:lnTo>
                <a:lnTo>
                  <a:pt x="20268" y="14603"/>
                </a:lnTo>
                <a:lnTo>
                  <a:pt x="18499" y="14603"/>
                </a:lnTo>
                <a:cubicBezTo>
                  <a:pt x="18401" y="14603"/>
                  <a:pt x="18385" y="14727"/>
                  <a:pt x="18324" y="14806"/>
                </a:cubicBezTo>
                <a:cubicBezTo>
                  <a:pt x="18263" y="14723"/>
                  <a:pt x="18228" y="14603"/>
                  <a:pt x="18127" y="14603"/>
                </a:cubicBezTo>
                <a:lnTo>
                  <a:pt x="17800" y="14603"/>
                </a:lnTo>
                <a:cubicBezTo>
                  <a:pt x="17615" y="14603"/>
                  <a:pt x="17472" y="14770"/>
                  <a:pt x="17472" y="14983"/>
                </a:cubicBezTo>
                <a:cubicBezTo>
                  <a:pt x="17472" y="15196"/>
                  <a:pt x="17615" y="15389"/>
                  <a:pt x="17800" y="15389"/>
                </a:cubicBezTo>
                <a:lnTo>
                  <a:pt x="18127" y="15389"/>
                </a:lnTo>
                <a:cubicBezTo>
                  <a:pt x="18230" y="15389"/>
                  <a:pt x="18263" y="15247"/>
                  <a:pt x="18324" y="15161"/>
                </a:cubicBezTo>
                <a:cubicBezTo>
                  <a:pt x="18385" y="15243"/>
                  <a:pt x="18398" y="15389"/>
                  <a:pt x="18499" y="15389"/>
                </a:cubicBezTo>
                <a:lnTo>
                  <a:pt x="20268" y="15389"/>
                </a:lnTo>
                <a:lnTo>
                  <a:pt x="20268" y="18913"/>
                </a:lnTo>
                <a:cubicBezTo>
                  <a:pt x="20268" y="19475"/>
                  <a:pt x="19906" y="20054"/>
                  <a:pt x="19350" y="20054"/>
                </a:cubicBezTo>
                <a:lnTo>
                  <a:pt x="2337" y="20054"/>
                </a:lnTo>
                <a:cubicBezTo>
                  <a:pt x="1761" y="20054"/>
                  <a:pt x="1332" y="19503"/>
                  <a:pt x="1332" y="18913"/>
                </a:cubicBezTo>
                <a:lnTo>
                  <a:pt x="1332" y="15389"/>
                </a:lnTo>
                <a:lnTo>
                  <a:pt x="7338" y="15389"/>
                </a:lnTo>
                <a:cubicBezTo>
                  <a:pt x="7361" y="15389"/>
                  <a:pt x="7360" y="15343"/>
                  <a:pt x="7382" y="15338"/>
                </a:cubicBezTo>
                <a:cubicBezTo>
                  <a:pt x="8250" y="16610"/>
                  <a:pt x="9526" y="17493"/>
                  <a:pt x="11029" y="17493"/>
                </a:cubicBezTo>
                <a:cubicBezTo>
                  <a:pt x="12612" y="17493"/>
                  <a:pt x="13947" y="16522"/>
                  <a:pt x="14808" y="15135"/>
                </a:cubicBezTo>
                <a:cubicBezTo>
                  <a:pt x="14868" y="15235"/>
                  <a:pt x="14892" y="15389"/>
                  <a:pt x="15004" y="15389"/>
                </a:cubicBezTo>
                <a:lnTo>
                  <a:pt x="16664" y="15389"/>
                </a:lnTo>
                <a:cubicBezTo>
                  <a:pt x="16848" y="15389"/>
                  <a:pt x="17014" y="15196"/>
                  <a:pt x="17014" y="14983"/>
                </a:cubicBezTo>
                <a:cubicBezTo>
                  <a:pt x="17014" y="14770"/>
                  <a:pt x="16848" y="14603"/>
                  <a:pt x="16664" y="14603"/>
                </a:cubicBezTo>
                <a:lnTo>
                  <a:pt x="15113" y="14603"/>
                </a:lnTo>
                <a:cubicBezTo>
                  <a:pt x="15493" y="13812"/>
                  <a:pt x="15769" y="12959"/>
                  <a:pt x="15769" y="11992"/>
                </a:cubicBezTo>
                <a:cubicBezTo>
                  <a:pt x="15769" y="11156"/>
                  <a:pt x="15577" y="10395"/>
                  <a:pt x="15288" y="9685"/>
                </a:cubicBezTo>
                <a:close/>
                <a:moveTo>
                  <a:pt x="8190" y="11358"/>
                </a:moveTo>
                <a:cubicBezTo>
                  <a:pt x="8011" y="11311"/>
                  <a:pt x="7817" y="11455"/>
                  <a:pt x="7775" y="11662"/>
                </a:cubicBezTo>
                <a:cubicBezTo>
                  <a:pt x="7715" y="11963"/>
                  <a:pt x="7688" y="12135"/>
                  <a:pt x="7688" y="12473"/>
                </a:cubicBezTo>
                <a:cubicBezTo>
                  <a:pt x="7688" y="12686"/>
                  <a:pt x="7833" y="12879"/>
                  <a:pt x="8015" y="12879"/>
                </a:cubicBezTo>
                <a:cubicBezTo>
                  <a:pt x="8198" y="12879"/>
                  <a:pt x="8343" y="12686"/>
                  <a:pt x="8343" y="12473"/>
                </a:cubicBezTo>
                <a:cubicBezTo>
                  <a:pt x="8343" y="12217"/>
                  <a:pt x="8375" y="12107"/>
                  <a:pt x="8430" y="11839"/>
                </a:cubicBezTo>
                <a:cubicBezTo>
                  <a:pt x="8471" y="11633"/>
                  <a:pt x="8369" y="11407"/>
                  <a:pt x="8190" y="11358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Shape 23157"/>
          <p:cNvSpPr/>
          <p:nvPr/>
        </p:nvSpPr>
        <p:spPr>
          <a:xfrm>
            <a:off x="10371435" y="2502898"/>
            <a:ext cx="417703" cy="379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2" h="21600" extrusionOk="0">
                <a:moveTo>
                  <a:pt x="20270" y="12587"/>
                </a:moveTo>
                <a:lnTo>
                  <a:pt x="11292" y="12587"/>
                </a:lnTo>
                <a:lnTo>
                  <a:pt x="11292" y="20248"/>
                </a:lnTo>
                <a:lnTo>
                  <a:pt x="20270" y="20248"/>
                </a:lnTo>
                <a:cubicBezTo>
                  <a:pt x="20270" y="20248"/>
                  <a:pt x="20270" y="12587"/>
                  <a:pt x="20270" y="12587"/>
                </a:cubicBezTo>
                <a:close/>
                <a:moveTo>
                  <a:pt x="21492" y="11911"/>
                </a:moveTo>
                <a:lnTo>
                  <a:pt x="21492" y="20924"/>
                </a:lnTo>
                <a:cubicBezTo>
                  <a:pt x="21492" y="21298"/>
                  <a:pt x="21218" y="21600"/>
                  <a:pt x="20881" y="21600"/>
                </a:cubicBezTo>
                <a:lnTo>
                  <a:pt x="10681" y="21600"/>
                </a:lnTo>
                <a:cubicBezTo>
                  <a:pt x="10344" y="21600"/>
                  <a:pt x="10070" y="21298"/>
                  <a:pt x="10070" y="20924"/>
                </a:cubicBezTo>
                <a:lnTo>
                  <a:pt x="10070" y="11911"/>
                </a:lnTo>
                <a:cubicBezTo>
                  <a:pt x="10070" y="11538"/>
                  <a:pt x="10344" y="11235"/>
                  <a:pt x="10681" y="11235"/>
                </a:cubicBezTo>
                <a:lnTo>
                  <a:pt x="20881" y="11235"/>
                </a:lnTo>
                <a:cubicBezTo>
                  <a:pt x="21218" y="11235"/>
                  <a:pt x="21492" y="11538"/>
                  <a:pt x="21492" y="11911"/>
                </a:cubicBezTo>
                <a:cubicBezTo>
                  <a:pt x="21492" y="11911"/>
                  <a:pt x="21492" y="11911"/>
                  <a:pt x="21492" y="11911"/>
                </a:cubicBezTo>
                <a:close/>
                <a:moveTo>
                  <a:pt x="12342" y="3106"/>
                </a:moveTo>
                <a:cubicBezTo>
                  <a:pt x="12342" y="3187"/>
                  <a:pt x="12336" y="3272"/>
                  <a:pt x="12325" y="3358"/>
                </a:cubicBezTo>
                <a:cubicBezTo>
                  <a:pt x="12301" y="3551"/>
                  <a:pt x="12352" y="3747"/>
                  <a:pt x="12468" y="3895"/>
                </a:cubicBezTo>
                <a:cubicBezTo>
                  <a:pt x="12583" y="4042"/>
                  <a:pt x="12750" y="4128"/>
                  <a:pt x="12927" y="4129"/>
                </a:cubicBezTo>
                <a:cubicBezTo>
                  <a:pt x="15511" y="4143"/>
                  <a:pt x="17687" y="6196"/>
                  <a:pt x="18102" y="9011"/>
                </a:cubicBezTo>
                <a:cubicBezTo>
                  <a:pt x="18156" y="9379"/>
                  <a:pt x="18470" y="9629"/>
                  <a:pt x="18803" y="9569"/>
                </a:cubicBezTo>
                <a:cubicBezTo>
                  <a:pt x="19136" y="9509"/>
                  <a:pt x="19362" y="9162"/>
                  <a:pt x="19308" y="8793"/>
                </a:cubicBezTo>
                <a:cubicBezTo>
                  <a:pt x="19064" y="7137"/>
                  <a:pt x="18293" y="5618"/>
                  <a:pt x="17138" y="4516"/>
                </a:cubicBezTo>
                <a:cubicBezTo>
                  <a:pt x="16127" y="3553"/>
                  <a:pt x="14872" y="2960"/>
                  <a:pt x="13551" y="2813"/>
                </a:cubicBezTo>
                <a:cubicBezTo>
                  <a:pt x="13418" y="1237"/>
                  <a:pt x="12215" y="0"/>
                  <a:pt x="10756" y="0"/>
                </a:cubicBezTo>
                <a:cubicBezTo>
                  <a:pt x="9985" y="0"/>
                  <a:pt x="9265" y="343"/>
                  <a:pt x="8742" y="939"/>
                </a:cubicBezTo>
                <a:cubicBezTo>
                  <a:pt x="8156" y="649"/>
                  <a:pt x="7517" y="498"/>
                  <a:pt x="6869" y="498"/>
                </a:cubicBezTo>
                <a:cubicBezTo>
                  <a:pt x="4342" y="498"/>
                  <a:pt x="2287" y="2771"/>
                  <a:pt x="2287" y="5565"/>
                </a:cubicBezTo>
                <a:cubicBezTo>
                  <a:pt x="2287" y="5984"/>
                  <a:pt x="2332" y="6395"/>
                  <a:pt x="2423" y="6795"/>
                </a:cubicBezTo>
                <a:cubicBezTo>
                  <a:pt x="1613" y="7247"/>
                  <a:pt x="968" y="7951"/>
                  <a:pt x="538" y="8858"/>
                </a:cubicBezTo>
                <a:cubicBezTo>
                  <a:pt x="59" y="9868"/>
                  <a:pt x="-108" y="11056"/>
                  <a:pt x="69" y="12203"/>
                </a:cubicBezTo>
                <a:cubicBezTo>
                  <a:pt x="251" y="13384"/>
                  <a:pt x="792" y="14448"/>
                  <a:pt x="1593" y="15200"/>
                </a:cubicBezTo>
                <a:cubicBezTo>
                  <a:pt x="2491" y="16042"/>
                  <a:pt x="3696" y="16487"/>
                  <a:pt x="5078" y="16487"/>
                </a:cubicBezTo>
                <a:lnTo>
                  <a:pt x="8290" y="16487"/>
                </a:lnTo>
                <a:cubicBezTo>
                  <a:pt x="8628" y="16487"/>
                  <a:pt x="8901" y="16184"/>
                  <a:pt x="8901" y="15811"/>
                </a:cubicBezTo>
                <a:cubicBezTo>
                  <a:pt x="8901" y="15438"/>
                  <a:pt x="8628" y="15135"/>
                  <a:pt x="8290" y="15135"/>
                </a:cubicBezTo>
                <a:lnTo>
                  <a:pt x="5078" y="15135"/>
                </a:lnTo>
                <a:cubicBezTo>
                  <a:pt x="2632" y="15135"/>
                  <a:pt x="1509" y="13503"/>
                  <a:pt x="1274" y="11976"/>
                </a:cubicBezTo>
                <a:cubicBezTo>
                  <a:pt x="1040" y="10454"/>
                  <a:pt x="1598" y="8503"/>
                  <a:pt x="3376" y="7813"/>
                </a:cubicBezTo>
                <a:cubicBezTo>
                  <a:pt x="3533" y="7752"/>
                  <a:pt x="3660" y="7623"/>
                  <a:pt x="3729" y="7456"/>
                </a:cubicBezTo>
                <a:cubicBezTo>
                  <a:pt x="3798" y="7289"/>
                  <a:pt x="3803" y="7098"/>
                  <a:pt x="3742" y="6927"/>
                </a:cubicBezTo>
                <a:cubicBezTo>
                  <a:pt x="3587" y="6494"/>
                  <a:pt x="3509" y="6035"/>
                  <a:pt x="3509" y="5565"/>
                </a:cubicBezTo>
                <a:cubicBezTo>
                  <a:pt x="3509" y="3516"/>
                  <a:pt x="5016" y="1850"/>
                  <a:pt x="6869" y="1850"/>
                </a:cubicBezTo>
                <a:cubicBezTo>
                  <a:pt x="7477" y="1850"/>
                  <a:pt x="8072" y="2031"/>
                  <a:pt x="8591" y="2374"/>
                </a:cubicBezTo>
                <a:cubicBezTo>
                  <a:pt x="8874" y="2562"/>
                  <a:pt x="9241" y="2467"/>
                  <a:pt x="9419" y="2160"/>
                </a:cubicBezTo>
                <a:cubicBezTo>
                  <a:pt x="9713" y="1654"/>
                  <a:pt x="10212" y="1352"/>
                  <a:pt x="10756" y="1352"/>
                </a:cubicBezTo>
                <a:cubicBezTo>
                  <a:pt x="11630" y="1352"/>
                  <a:pt x="12342" y="2139"/>
                  <a:pt x="12342" y="3106"/>
                </a:cubicBezTo>
                <a:cubicBezTo>
                  <a:pt x="12342" y="3106"/>
                  <a:pt x="12342" y="3106"/>
                  <a:pt x="12342" y="3106"/>
                </a:cubicBezTo>
                <a:close/>
                <a:moveTo>
                  <a:pt x="12506" y="15422"/>
                </a:moveTo>
                <a:cubicBezTo>
                  <a:pt x="12313" y="15115"/>
                  <a:pt x="12381" y="14694"/>
                  <a:pt x="12658" y="14480"/>
                </a:cubicBezTo>
                <a:cubicBezTo>
                  <a:pt x="12935" y="14267"/>
                  <a:pt x="13316" y="14342"/>
                  <a:pt x="13509" y="14648"/>
                </a:cubicBezTo>
                <a:lnTo>
                  <a:pt x="14199" y="15742"/>
                </a:lnTo>
                <a:lnTo>
                  <a:pt x="17363" y="15742"/>
                </a:lnTo>
                <a:lnTo>
                  <a:pt x="18053" y="14648"/>
                </a:lnTo>
                <a:cubicBezTo>
                  <a:pt x="18246" y="14342"/>
                  <a:pt x="18627" y="14267"/>
                  <a:pt x="18904" y="14480"/>
                </a:cubicBezTo>
                <a:cubicBezTo>
                  <a:pt x="19181" y="14694"/>
                  <a:pt x="19249" y="15115"/>
                  <a:pt x="19055" y="15422"/>
                </a:cubicBezTo>
                <a:lnTo>
                  <a:pt x="18427" y="16417"/>
                </a:lnTo>
                <a:lnTo>
                  <a:pt x="19056" y="17414"/>
                </a:lnTo>
                <a:cubicBezTo>
                  <a:pt x="19249" y="17720"/>
                  <a:pt x="19181" y="18141"/>
                  <a:pt x="18904" y="18355"/>
                </a:cubicBezTo>
                <a:cubicBezTo>
                  <a:pt x="18797" y="18437"/>
                  <a:pt x="18675" y="18477"/>
                  <a:pt x="18555" y="18477"/>
                </a:cubicBezTo>
                <a:cubicBezTo>
                  <a:pt x="18362" y="18477"/>
                  <a:pt x="18172" y="18376"/>
                  <a:pt x="18053" y="18187"/>
                </a:cubicBezTo>
                <a:lnTo>
                  <a:pt x="17363" y="17094"/>
                </a:lnTo>
                <a:lnTo>
                  <a:pt x="14199" y="17094"/>
                </a:lnTo>
                <a:lnTo>
                  <a:pt x="13509" y="18187"/>
                </a:lnTo>
                <a:cubicBezTo>
                  <a:pt x="13316" y="18493"/>
                  <a:pt x="12935" y="18568"/>
                  <a:pt x="12658" y="18355"/>
                </a:cubicBezTo>
                <a:cubicBezTo>
                  <a:pt x="12381" y="18141"/>
                  <a:pt x="12314" y="17720"/>
                  <a:pt x="12506" y="17414"/>
                </a:cubicBezTo>
                <a:lnTo>
                  <a:pt x="13135" y="16417"/>
                </a:lnTo>
                <a:cubicBezTo>
                  <a:pt x="13135" y="16417"/>
                  <a:pt x="12506" y="15422"/>
                  <a:pt x="12506" y="1542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9" name="Shape 23158"/>
          <p:cNvSpPr/>
          <p:nvPr/>
        </p:nvSpPr>
        <p:spPr>
          <a:xfrm>
            <a:off x="6556766" y="2511502"/>
            <a:ext cx="399082" cy="379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945" y="0"/>
                </a:moveTo>
                <a:cubicBezTo>
                  <a:pt x="5683" y="0"/>
                  <a:pt x="4623" y="908"/>
                  <a:pt x="4316" y="2135"/>
                </a:cubicBezTo>
                <a:lnTo>
                  <a:pt x="688" y="2135"/>
                </a:lnTo>
                <a:cubicBezTo>
                  <a:pt x="307" y="2135"/>
                  <a:pt x="0" y="2456"/>
                  <a:pt x="0" y="2858"/>
                </a:cubicBezTo>
                <a:cubicBezTo>
                  <a:pt x="0" y="3260"/>
                  <a:pt x="307" y="3589"/>
                  <a:pt x="688" y="3589"/>
                </a:cubicBezTo>
                <a:lnTo>
                  <a:pt x="4316" y="3589"/>
                </a:lnTo>
                <a:cubicBezTo>
                  <a:pt x="4623" y="4817"/>
                  <a:pt x="5683" y="5724"/>
                  <a:pt x="6945" y="5724"/>
                </a:cubicBezTo>
                <a:cubicBezTo>
                  <a:pt x="8208" y="5724"/>
                  <a:pt x="9274" y="4817"/>
                  <a:pt x="9582" y="3589"/>
                </a:cubicBezTo>
                <a:lnTo>
                  <a:pt x="20912" y="3589"/>
                </a:lnTo>
                <a:cubicBezTo>
                  <a:pt x="21293" y="3589"/>
                  <a:pt x="21600" y="3260"/>
                  <a:pt x="21600" y="2858"/>
                </a:cubicBezTo>
                <a:cubicBezTo>
                  <a:pt x="21600" y="2456"/>
                  <a:pt x="21293" y="2135"/>
                  <a:pt x="20912" y="2135"/>
                </a:cubicBezTo>
                <a:lnTo>
                  <a:pt x="9582" y="2135"/>
                </a:lnTo>
                <a:cubicBezTo>
                  <a:pt x="9275" y="908"/>
                  <a:pt x="8208" y="0"/>
                  <a:pt x="6945" y="0"/>
                </a:cubicBezTo>
                <a:close/>
                <a:moveTo>
                  <a:pt x="6945" y="1454"/>
                </a:moveTo>
                <a:cubicBezTo>
                  <a:pt x="7684" y="1454"/>
                  <a:pt x="8288" y="2082"/>
                  <a:pt x="8288" y="2858"/>
                </a:cubicBezTo>
                <a:cubicBezTo>
                  <a:pt x="8288" y="3634"/>
                  <a:pt x="7684" y="4269"/>
                  <a:pt x="6945" y="4269"/>
                </a:cubicBezTo>
                <a:cubicBezTo>
                  <a:pt x="6207" y="4269"/>
                  <a:pt x="5610" y="3634"/>
                  <a:pt x="5610" y="2858"/>
                </a:cubicBezTo>
                <a:cubicBezTo>
                  <a:pt x="5610" y="2082"/>
                  <a:pt x="6207" y="1454"/>
                  <a:pt x="6945" y="1454"/>
                </a:cubicBezTo>
                <a:close/>
                <a:moveTo>
                  <a:pt x="13663" y="7996"/>
                </a:moveTo>
                <a:cubicBezTo>
                  <a:pt x="12401" y="7996"/>
                  <a:pt x="11334" y="8903"/>
                  <a:pt x="11027" y="10131"/>
                </a:cubicBezTo>
                <a:lnTo>
                  <a:pt x="688" y="10131"/>
                </a:lnTo>
                <a:cubicBezTo>
                  <a:pt x="307" y="10131"/>
                  <a:pt x="0" y="10459"/>
                  <a:pt x="0" y="10862"/>
                </a:cubicBezTo>
                <a:cubicBezTo>
                  <a:pt x="0" y="11263"/>
                  <a:pt x="307" y="11585"/>
                  <a:pt x="688" y="11585"/>
                </a:cubicBezTo>
                <a:lnTo>
                  <a:pt x="11027" y="11585"/>
                </a:lnTo>
                <a:cubicBezTo>
                  <a:pt x="11335" y="12812"/>
                  <a:pt x="12401" y="13720"/>
                  <a:pt x="13663" y="13720"/>
                </a:cubicBezTo>
                <a:cubicBezTo>
                  <a:pt x="14926" y="13720"/>
                  <a:pt x="15986" y="12812"/>
                  <a:pt x="16293" y="11585"/>
                </a:cubicBezTo>
                <a:lnTo>
                  <a:pt x="20912" y="11585"/>
                </a:lnTo>
                <a:cubicBezTo>
                  <a:pt x="21294" y="11585"/>
                  <a:pt x="21600" y="11263"/>
                  <a:pt x="21600" y="10862"/>
                </a:cubicBezTo>
                <a:cubicBezTo>
                  <a:pt x="21600" y="10459"/>
                  <a:pt x="21293" y="10131"/>
                  <a:pt x="20912" y="10131"/>
                </a:cubicBezTo>
                <a:lnTo>
                  <a:pt x="16293" y="10131"/>
                </a:lnTo>
                <a:cubicBezTo>
                  <a:pt x="15986" y="8903"/>
                  <a:pt x="14926" y="7996"/>
                  <a:pt x="13663" y="7996"/>
                </a:cubicBezTo>
                <a:close/>
                <a:moveTo>
                  <a:pt x="13663" y="9450"/>
                </a:moveTo>
                <a:cubicBezTo>
                  <a:pt x="14402" y="9450"/>
                  <a:pt x="14999" y="10085"/>
                  <a:pt x="14999" y="10862"/>
                </a:cubicBezTo>
                <a:cubicBezTo>
                  <a:pt x="14999" y="11637"/>
                  <a:pt x="14402" y="12265"/>
                  <a:pt x="13663" y="12265"/>
                </a:cubicBezTo>
                <a:cubicBezTo>
                  <a:pt x="12926" y="12265"/>
                  <a:pt x="12321" y="11637"/>
                  <a:pt x="12321" y="10862"/>
                </a:cubicBezTo>
                <a:cubicBezTo>
                  <a:pt x="12321" y="10085"/>
                  <a:pt x="12926" y="9450"/>
                  <a:pt x="13663" y="9450"/>
                </a:cubicBezTo>
                <a:close/>
                <a:moveTo>
                  <a:pt x="6945" y="15869"/>
                </a:moveTo>
                <a:cubicBezTo>
                  <a:pt x="5683" y="15869"/>
                  <a:pt x="4623" y="16776"/>
                  <a:pt x="4316" y="18004"/>
                </a:cubicBezTo>
                <a:lnTo>
                  <a:pt x="688" y="18004"/>
                </a:lnTo>
                <a:cubicBezTo>
                  <a:pt x="307" y="18004"/>
                  <a:pt x="0" y="18332"/>
                  <a:pt x="0" y="18734"/>
                </a:cubicBezTo>
                <a:cubicBezTo>
                  <a:pt x="0" y="19136"/>
                  <a:pt x="307" y="19465"/>
                  <a:pt x="688" y="19465"/>
                </a:cubicBezTo>
                <a:lnTo>
                  <a:pt x="4316" y="19465"/>
                </a:lnTo>
                <a:cubicBezTo>
                  <a:pt x="4623" y="20693"/>
                  <a:pt x="5683" y="21600"/>
                  <a:pt x="6945" y="21600"/>
                </a:cubicBezTo>
                <a:cubicBezTo>
                  <a:pt x="8208" y="21600"/>
                  <a:pt x="9274" y="20693"/>
                  <a:pt x="9582" y="19465"/>
                </a:cubicBezTo>
                <a:lnTo>
                  <a:pt x="20912" y="19465"/>
                </a:lnTo>
                <a:cubicBezTo>
                  <a:pt x="21293" y="19465"/>
                  <a:pt x="21600" y="19136"/>
                  <a:pt x="21600" y="18734"/>
                </a:cubicBezTo>
                <a:cubicBezTo>
                  <a:pt x="21600" y="18332"/>
                  <a:pt x="21293" y="18004"/>
                  <a:pt x="20912" y="18004"/>
                </a:cubicBezTo>
                <a:lnTo>
                  <a:pt x="9582" y="18004"/>
                </a:lnTo>
                <a:cubicBezTo>
                  <a:pt x="9275" y="16776"/>
                  <a:pt x="8208" y="15869"/>
                  <a:pt x="6945" y="15869"/>
                </a:cubicBezTo>
                <a:close/>
                <a:moveTo>
                  <a:pt x="6945" y="17323"/>
                </a:moveTo>
                <a:cubicBezTo>
                  <a:pt x="7684" y="17323"/>
                  <a:pt x="8288" y="17958"/>
                  <a:pt x="8288" y="18734"/>
                </a:cubicBezTo>
                <a:cubicBezTo>
                  <a:pt x="8288" y="19510"/>
                  <a:pt x="7684" y="20138"/>
                  <a:pt x="6945" y="20138"/>
                </a:cubicBezTo>
                <a:cubicBezTo>
                  <a:pt x="6207" y="20138"/>
                  <a:pt x="5610" y="19510"/>
                  <a:pt x="5610" y="18734"/>
                </a:cubicBezTo>
                <a:cubicBezTo>
                  <a:pt x="5610" y="17958"/>
                  <a:pt x="6207" y="17323"/>
                  <a:pt x="6945" y="17323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32533" y="345005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091638" y="4064081"/>
            <a:ext cx="25131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080338" y="345005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883933" y="4064081"/>
            <a:ext cx="25131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938735" y="345005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697840" y="4064081"/>
            <a:ext cx="25131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640425" y="739432"/>
            <a:ext cx="2911151" cy="230833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080338" y="50860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菱形 1"/>
          <p:cNvSpPr/>
          <p:nvPr/>
        </p:nvSpPr>
        <p:spPr>
          <a:xfrm>
            <a:off x="1009261" y="2304660"/>
            <a:ext cx="1287625" cy="1287625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菱形 4"/>
          <p:cNvSpPr/>
          <p:nvPr/>
        </p:nvSpPr>
        <p:spPr>
          <a:xfrm>
            <a:off x="3455437" y="3107093"/>
            <a:ext cx="1287625" cy="1287625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菱形 5"/>
          <p:cNvSpPr/>
          <p:nvPr/>
        </p:nvSpPr>
        <p:spPr>
          <a:xfrm>
            <a:off x="5531305" y="1901397"/>
            <a:ext cx="1287625" cy="1287625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菱形 6"/>
          <p:cNvSpPr/>
          <p:nvPr/>
        </p:nvSpPr>
        <p:spPr>
          <a:xfrm>
            <a:off x="7794172" y="3275044"/>
            <a:ext cx="1287625" cy="1287625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/>
          <p:cNvSpPr/>
          <p:nvPr/>
        </p:nvSpPr>
        <p:spPr>
          <a:xfrm>
            <a:off x="9762931" y="1819467"/>
            <a:ext cx="1287625" cy="1287625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>
            <a:off x="2139043" y="3107092"/>
            <a:ext cx="1422679" cy="50385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V="1">
            <a:off x="4380723" y="2922814"/>
            <a:ext cx="1450910" cy="49219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8750559" y="2794514"/>
            <a:ext cx="1318728" cy="81643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6518601" y="2870818"/>
            <a:ext cx="1627023" cy="61182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hape 23168"/>
          <p:cNvSpPr/>
          <p:nvPr/>
        </p:nvSpPr>
        <p:spPr>
          <a:xfrm>
            <a:off x="8261179" y="3739752"/>
            <a:ext cx="353610" cy="412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9" h="21461" extrusionOk="0">
                <a:moveTo>
                  <a:pt x="11912" y="15330"/>
                </a:moveTo>
                <a:lnTo>
                  <a:pt x="11912" y="10221"/>
                </a:lnTo>
                <a:cubicBezTo>
                  <a:pt x="11912" y="9655"/>
                  <a:pt x="11377" y="9197"/>
                  <a:pt x="10718" y="9197"/>
                </a:cubicBezTo>
                <a:cubicBezTo>
                  <a:pt x="10061" y="9197"/>
                  <a:pt x="9528" y="9655"/>
                  <a:pt x="9528" y="10221"/>
                </a:cubicBezTo>
                <a:lnTo>
                  <a:pt x="9528" y="15330"/>
                </a:lnTo>
                <a:lnTo>
                  <a:pt x="3669" y="15330"/>
                </a:lnTo>
                <a:lnTo>
                  <a:pt x="6885" y="11880"/>
                </a:lnTo>
                <a:cubicBezTo>
                  <a:pt x="7170" y="11571"/>
                  <a:pt x="7229" y="11153"/>
                  <a:pt x="7032" y="10800"/>
                </a:cubicBezTo>
                <a:cubicBezTo>
                  <a:pt x="6835" y="10442"/>
                  <a:pt x="6415" y="10221"/>
                  <a:pt x="5955" y="10221"/>
                </a:cubicBezTo>
                <a:lnTo>
                  <a:pt x="4672" y="10221"/>
                </a:lnTo>
                <a:lnTo>
                  <a:pt x="10718" y="2805"/>
                </a:lnTo>
                <a:lnTo>
                  <a:pt x="16773" y="10221"/>
                </a:lnTo>
                <a:lnTo>
                  <a:pt x="15483" y="10221"/>
                </a:lnTo>
                <a:cubicBezTo>
                  <a:pt x="15030" y="10221"/>
                  <a:pt x="14608" y="10442"/>
                  <a:pt x="14410" y="10800"/>
                </a:cubicBezTo>
                <a:cubicBezTo>
                  <a:pt x="14212" y="11153"/>
                  <a:pt x="14267" y="11571"/>
                  <a:pt x="14557" y="11880"/>
                </a:cubicBezTo>
                <a:lnTo>
                  <a:pt x="17774" y="15330"/>
                </a:lnTo>
                <a:cubicBezTo>
                  <a:pt x="17774" y="15330"/>
                  <a:pt x="11912" y="15330"/>
                  <a:pt x="11912" y="15330"/>
                </a:cubicBezTo>
                <a:close/>
                <a:moveTo>
                  <a:pt x="21180" y="15712"/>
                </a:moveTo>
                <a:lnTo>
                  <a:pt x="17964" y="12260"/>
                </a:lnTo>
                <a:lnTo>
                  <a:pt x="19057" y="12260"/>
                </a:lnTo>
                <a:cubicBezTo>
                  <a:pt x="19501" y="12260"/>
                  <a:pt x="19908" y="12049"/>
                  <a:pt x="20116" y="11711"/>
                </a:cubicBezTo>
                <a:cubicBezTo>
                  <a:pt x="20319" y="11372"/>
                  <a:pt x="20285" y="10967"/>
                  <a:pt x="20037" y="10654"/>
                </a:cubicBezTo>
                <a:lnTo>
                  <a:pt x="11695" y="433"/>
                </a:lnTo>
                <a:cubicBezTo>
                  <a:pt x="11317" y="-25"/>
                  <a:pt x="10572" y="-139"/>
                  <a:pt x="10039" y="185"/>
                </a:cubicBezTo>
                <a:cubicBezTo>
                  <a:pt x="9927" y="251"/>
                  <a:pt x="9847" y="335"/>
                  <a:pt x="9771" y="421"/>
                </a:cubicBezTo>
                <a:cubicBezTo>
                  <a:pt x="9742" y="433"/>
                  <a:pt x="1407" y="10654"/>
                  <a:pt x="1407" y="10654"/>
                </a:cubicBezTo>
                <a:cubicBezTo>
                  <a:pt x="1152" y="10967"/>
                  <a:pt x="1124" y="11372"/>
                  <a:pt x="1327" y="11711"/>
                </a:cubicBezTo>
                <a:cubicBezTo>
                  <a:pt x="1530" y="12049"/>
                  <a:pt x="1936" y="12260"/>
                  <a:pt x="2384" y="12260"/>
                </a:cubicBezTo>
                <a:lnTo>
                  <a:pt x="3479" y="12260"/>
                </a:lnTo>
                <a:lnTo>
                  <a:pt x="264" y="15712"/>
                </a:lnTo>
                <a:cubicBezTo>
                  <a:pt x="-24" y="16017"/>
                  <a:pt x="-82" y="16438"/>
                  <a:pt x="117" y="16795"/>
                </a:cubicBezTo>
                <a:cubicBezTo>
                  <a:pt x="314" y="17144"/>
                  <a:pt x="734" y="17370"/>
                  <a:pt x="1194" y="17370"/>
                </a:cubicBezTo>
                <a:lnTo>
                  <a:pt x="9528" y="17370"/>
                </a:lnTo>
                <a:lnTo>
                  <a:pt x="9528" y="20439"/>
                </a:lnTo>
                <a:cubicBezTo>
                  <a:pt x="9528" y="21001"/>
                  <a:pt x="10061" y="21461"/>
                  <a:pt x="10718" y="21461"/>
                </a:cubicBezTo>
                <a:cubicBezTo>
                  <a:pt x="11377" y="21461"/>
                  <a:pt x="11912" y="21001"/>
                  <a:pt x="11912" y="20439"/>
                </a:cubicBezTo>
                <a:lnTo>
                  <a:pt x="11912" y="17370"/>
                </a:lnTo>
                <a:lnTo>
                  <a:pt x="20251" y="17370"/>
                </a:lnTo>
                <a:cubicBezTo>
                  <a:pt x="20704" y="17370"/>
                  <a:pt x="21123" y="17144"/>
                  <a:pt x="21320" y="16795"/>
                </a:cubicBezTo>
                <a:cubicBezTo>
                  <a:pt x="21518" y="16438"/>
                  <a:pt x="21466" y="16017"/>
                  <a:pt x="21180" y="15712"/>
                </a:cubicBezTo>
                <a:cubicBezTo>
                  <a:pt x="21180" y="15712"/>
                  <a:pt x="21180" y="15712"/>
                  <a:pt x="21180" y="1571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8" name="Shape 23174"/>
          <p:cNvSpPr/>
          <p:nvPr/>
        </p:nvSpPr>
        <p:spPr>
          <a:xfrm>
            <a:off x="3881296" y="3506165"/>
            <a:ext cx="339250" cy="412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61" h="21600" extrusionOk="0">
                <a:moveTo>
                  <a:pt x="7131" y="0"/>
                </a:moveTo>
                <a:cubicBezTo>
                  <a:pt x="8216" y="0"/>
                  <a:pt x="9118" y="380"/>
                  <a:pt x="9671" y="1070"/>
                </a:cubicBezTo>
                <a:lnTo>
                  <a:pt x="19399" y="11883"/>
                </a:lnTo>
                <a:cubicBezTo>
                  <a:pt x="19489" y="11983"/>
                  <a:pt x="19549" y="12100"/>
                  <a:pt x="19573" y="12224"/>
                </a:cubicBezTo>
                <a:lnTo>
                  <a:pt x="21151" y="20724"/>
                </a:lnTo>
                <a:cubicBezTo>
                  <a:pt x="21201" y="20996"/>
                  <a:pt x="21074" y="21270"/>
                  <a:pt x="20815" y="21438"/>
                </a:cubicBezTo>
                <a:cubicBezTo>
                  <a:pt x="20652" y="21545"/>
                  <a:pt x="20456" y="21600"/>
                  <a:pt x="20259" y="21600"/>
                </a:cubicBezTo>
                <a:cubicBezTo>
                  <a:pt x="20139" y="21600"/>
                  <a:pt x="20020" y="21581"/>
                  <a:pt x="19909" y="21542"/>
                </a:cubicBezTo>
                <a:lnTo>
                  <a:pt x="10652" y="18296"/>
                </a:lnTo>
                <a:cubicBezTo>
                  <a:pt x="10505" y="18245"/>
                  <a:pt x="10374" y="18161"/>
                  <a:pt x="10277" y="18052"/>
                </a:cubicBezTo>
                <a:lnTo>
                  <a:pt x="530" y="7177"/>
                </a:lnTo>
                <a:cubicBezTo>
                  <a:pt x="508" y="7149"/>
                  <a:pt x="484" y="7121"/>
                  <a:pt x="468" y="7093"/>
                </a:cubicBezTo>
                <a:cubicBezTo>
                  <a:pt x="-242" y="6041"/>
                  <a:pt x="-140" y="4758"/>
                  <a:pt x="749" y="3480"/>
                </a:cubicBezTo>
                <a:cubicBezTo>
                  <a:pt x="2086" y="1561"/>
                  <a:pt x="4948" y="0"/>
                  <a:pt x="7131" y="0"/>
                </a:cubicBezTo>
                <a:cubicBezTo>
                  <a:pt x="7131" y="0"/>
                  <a:pt x="7131" y="0"/>
                  <a:pt x="7131" y="0"/>
                </a:cubicBezTo>
                <a:close/>
                <a:moveTo>
                  <a:pt x="7131" y="760"/>
                </a:moveTo>
                <a:cubicBezTo>
                  <a:pt x="4182" y="760"/>
                  <a:pt x="-399" y="4259"/>
                  <a:pt x="1255" y="6719"/>
                </a:cubicBezTo>
                <a:lnTo>
                  <a:pt x="11001" y="17596"/>
                </a:lnTo>
                <a:lnTo>
                  <a:pt x="20259" y="20840"/>
                </a:lnTo>
                <a:lnTo>
                  <a:pt x="18679" y="12340"/>
                </a:lnTo>
                <a:lnTo>
                  <a:pt x="8932" y="1509"/>
                </a:lnTo>
                <a:cubicBezTo>
                  <a:pt x="8523" y="984"/>
                  <a:pt x="7879" y="760"/>
                  <a:pt x="7131" y="760"/>
                </a:cubicBezTo>
                <a:moveTo>
                  <a:pt x="17280" y="19798"/>
                </a:moveTo>
                <a:cubicBezTo>
                  <a:pt x="17608" y="18849"/>
                  <a:pt x="18547" y="18117"/>
                  <a:pt x="19714" y="17922"/>
                </a:cubicBezTo>
                <a:lnTo>
                  <a:pt x="20259" y="20842"/>
                </a:lnTo>
                <a:cubicBezTo>
                  <a:pt x="20259" y="20842"/>
                  <a:pt x="17280" y="19798"/>
                  <a:pt x="17280" y="19798"/>
                </a:cubicBezTo>
                <a:close/>
                <a:moveTo>
                  <a:pt x="1988" y="7729"/>
                </a:moveTo>
                <a:cubicBezTo>
                  <a:pt x="1872" y="7729"/>
                  <a:pt x="1773" y="7653"/>
                  <a:pt x="1763" y="7554"/>
                </a:cubicBezTo>
                <a:cubicBezTo>
                  <a:pt x="1601" y="5944"/>
                  <a:pt x="3120" y="4325"/>
                  <a:pt x="4596" y="3346"/>
                </a:cubicBezTo>
                <a:cubicBezTo>
                  <a:pt x="6375" y="2166"/>
                  <a:pt x="8303" y="1661"/>
                  <a:pt x="9630" y="2027"/>
                </a:cubicBezTo>
                <a:cubicBezTo>
                  <a:pt x="9749" y="2061"/>
                  <a:pt x="9812" y="2167"/>
                  <a:pt x="9774" y="2266"/>
                </a:cubicBezTo>
                <a:cubicBezTo>
                  <a:pt x="9735" y="2366"/>
                  <a:pt x="9609" y="2421"/>
                  <a:pt x="9490" y="2387"/>
                </a:cubicBezTo>
                <a:cubicBezTo>
                  <a:pt x="8321" y="2067"/>
                  <a:pt x="6511" y="2559"/>
                  <a:pt x="4877" y="3643"/>
                </a:cubicBezTo>
                <a:cubicBezTo>
                  <a:pt x="3492" y="4559"/>
                  <a:pt x="2066" y="6061"/>
                  <a:pt x="2212" y="7522"/>
                </a:cubicBezTo>
                <a:cubicBezTo>
                  <a:pt x="2224" y="7627"/>
                  <a:pt x="2132" y="7719"/>
                  <a:pt x="2008" y="7728"/>
                </a:cubicBezTo>
                <a:cubicBezTo>
                  <a:pt x="2002" y="7729"/>
                  <a:pt x="1995" y="7729"/>
                  <a:pt x="1988" y="7729"/>
                </a:cubicBezTo>
                <a:cubicBezTo>
                  <a:pt x="1988" y="7729"/>
                  <a:pt x="1988" y="7729"/>
                  <a:pt x="1988" y="7729"/>
                </a:cubicBezTo>
                <a:close/>
                <a:moveTo>
                  <a:pt x="11954" y="17724"/>
                </a:moveTo>
                <a:lnTo>
                  <a:pt x="19970" y="20535"/>
                </a:lnTo>
                <a:lnTo>
                  <a:pt x="18635" y="13338"/>
                </a:lnTo>
                <a:cubicBezTo>
                  <a:pt x="17017" y="14147"/>
                  <a:pt x="14914" y="14198"/>
                  <a:pt x="13248" y="13478"/>
                </a:cubicBezTo>
                <a:cubicBezTo>
                  <a:pt x="13352" y="13836"/>
                  <a:pt x="13406" y="14207"/>
                  <a:pt x="13406" y="14581"/>
                </a:cubicBezTo>
                <a:cubicBezTo>
                  <a:pt x="13406" y="15758"/>
                  <a:pt x="12891" y="16861"/>
                  <a:pt x="11954" y="17724"/>
                </a:cubicBezTo>
                <a:cubicBezTo>
                  <a:pt x="11954" y="17724"/>
                  <a:pt x="11954" y="17724"/>
                  <a:pt x="11954" y="17724"/>
                </a:cubicBezTo>
                <a:close/>
                <a:moveTo>
                  <a:pt x="20259" y="21030"/>
                </a:moveTo>
                <a:cubicBezTo>
                  <a:pt x="20227" y="21030"/>
                  <a:pt x="20197" y="21026"/>
                  <a:pt x="20170" y="21016"/>
                </a:cubicBezTo>
                <a:lnTo>
                  <a:pt x="11473" y="17967"/>
                </a:lnTo>
                <a:cubicBezTo>
                  <a:pt x="11403" y="17942"/>
                  <a:pt x="11352" y="17889"/>
                  <a:pt x="11338" y="17827"/>
                </a:cubicBezTo>
                <a:cubicBezTo>
                  <a:pt x="11323" y="17765"/>
                  <a:pt x="11347" y="17701"/>
                  <a:pt x="11403" y="17657"/>
                </a:cubicBezTo>
                <a:cubicBezTo>
                  <a:pt x="12403" y="16841"/>
                  <a:pt x="12953" y="15749"/>
                  <a:pt x="12953" y="14581"/>
                </a:cubicBezTo>
                <a:cubicBezTo>
                  <a:pt x="12953" y="14085"/>
                  <a:pt x="12853" y="13599"/>
                  <a:pt x="12655" y="13136"/>
                </a:cubicBezTo>
                <a:cubicBezTo>
                  <a:pt x="12645" y="13114"/>
                  <a:pt x="12642" y="13095"/>
                  <a:pt x="12642" y="13074"/>
                </a:cubicBezTo>
                <a:lnTo>
                  <a:pt x="6290" y="5921"/>
                </a:lnTo>
                <a:cubicBezTo>
                  <a:pt x="5017" y="6847"/>
                  <a:pt x="3808" y="8231"/>
                  <a:pt x="3945" y="9581"/>
                </a:cubicBezTo>
                <a:cubicBezTo>
                  <a:pt x="3955" y="9686"/>
                  <a:pt x="3864" y="9778"/>
                  <a:pt x="3739" y="9787"/>
                </a:cubicBezTo>
                <a:cubicBezTo>
                  <a:pt x="3616" y="9794"/>
                  <a:pt x="3506" y="9717"/>
                  <a:pt x="3494" y="9613"/>
                </a:cubicBezTo>
                <a:cubicBezTo>
                  <a:pt x="3330" y="8002"/>
                  <a:pt x="4852" y="6381"/>
                  <a:pt x="6328" y="5402"/>
                </a:cubicBezTo>
                <a:cubicBezTo>
                  <a:pt x="8106" y="4223"/>
                  <a:pt x="10033" y="3719"/>
                  <a:pt x="11361" y="4086"/>
                </a:cubicBezTo>
                <a:cubicBezTo>
                  <a:pt x="11478" y="4118"/>
                  <a:pt x="11545" y="4225"/>
                  <a:pt x="11506" y="4325"/>
                </a:cubicBezTo>
                <a:cubicBezTo>
                  <a:pt x="11466" y="4424"/>
                  <a:pt x="11339" y="4480"/>
                  <a:pt x="11219" y="4446"/>
                </a:cubicBezTo>
                <a:cubicBezTo>
                  <a:pt x="10061" y="4127"/>
                  <a:pt x="8266" y="4609"/>
                  <a:pt x="6641" y="5679"/>
                </a:cubicBezTo>
                <a:lnTo>
                  <a:pt x="13126" y="12984"/>
                </a:lnTo>
                <a:cubicBezTo>
                  <a:pt x="14801" y="13846"/>
                  <a:pt x="17049" y="13802"/>
                  <a:pt x="18676" y="12864"/>
                </a:cubicBezTo>
                <a:cubicBezTo>
                  <a:pt x="18739" y="12828"/>
                  <a:pt x="18823" y="12821"/>
                  <a:pt x="18894" y="12847"/>
                </a:cubicBezTo>
                <a:cubicBezTo>
                  <a:pt x="18965" y="12873"/>
                  <a:pt x="19015" y="12928"/>
                  <a:pt x="19028" y="12991"/>
                </a:cubicBezTo>
                <a:lnTo>
                  <a:pt x="20480" y="20813"/>
                </a:lnTo>
                <a:cubicBezTo>
                  <a:pt x="20492" y="20880"/>
                  <a:pt x="20463" y="20948"/>
                  <a:pt x="20396" y="20990"/>
                </a:cubicBezTo>
                <a:cubicBezTo>
                  <a:pt x="20357" y="21018"/>
                  <a:pt x="20307" y="21030"/>
                  <a:pt x="20259" y="21030"/>
                </a:cubicBezTo>
                <a:cubicBezTo>
                  <a:pt x="20259" y="21030"/>
                  <a:pt x="20259" y="21030"/>
                  <a:pt x="20259" y="2103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9" name="Shape 23175"/>
          <p:cNvSpPr/>
          <p:nvPr/>
        </p:nvSpPr>
        <p:spPr>
          <a:xfrm>
            <a:off x="1513281" y="2716468"/>
            <a:ext cx="272902" cy="412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89" y="0"/>
                </a:moveTo>
                <a:cubicBezTo>
                  <a:pt x="4834" y="0"/>
                  <a:pt x="0" y="3197"/>
                  <a:pt x="0" y="7134"/>
                </a:cubicBezTo>
                <a:cubicBezTo>
                  <a:pt x="0" y="9539"/>
                  <a:pt x="1837" y="11773"/>
                  <a:pt x="4925" y="13102"/>
                </a:cubicBezTo>
                <a:cubicBezTo>
                  <a:pt x="5023" y="13145"/>
                  <a:pt x="5131" y="13259"/>
                  <a:pt x="5131" y="13330"/>
                </a:cubicBezTo>
                <a:lnTo>
                  <a:pt x="5131" y="15299"/>
                </a:lnTo>
                <a:cubicBezTo>
                  <a:pt x="5131" y="16239"/>
                  <a:pt x="6297" y="16995"/>
                  <a:pt x="7719" y="16995"/>
                </a:cubicBezTo>
                <a:lnTo>
                  <a:pt x="13881" y="16995"/>
                </a:lnTo>
                <a:cubicBezTo>
                  <a:pt x="15302" y="16995"/>
                  <a:pt x="16446" y="16239"/>
                  <a:pt x="16446" y="15299"/>
                </a:cubicBezTo>
                <a:cubicBezTo>
                  <a:pt x="16446" y="15299"/>
                  <a:pt x="16446" y="13330"/>
                  <a:pt x="16446" y="13330"/>
                </a:cubicBezTo>
                <a:cubicBezTo>
                  <a:pt x="16446" y="13259"/>
                  <a:pt x="16553" y="13145"/>
                  <a:pt x="16652" y="13102"/>
                </a:cubicBezTo>
                <a:cubicBezTo>
                  <a:pt x="19740" y="11774"/>
                  <a:pt x="21600" y="9540"/>
                  <a:pt x="21600" y="7134"/>
                </a:cubicBezTo>
                <a:cubicBezTo>
                  <a:pt x="21600" y="3197"/>
                  <a:pt x="16745" y="0"/>
                  <a:pt x="10789" y="0"/>
                </a:cubicBezTo>
                <a:close/>
                <a:moveTo>
                  <a:pt x="10789" y="2045"/>
                </a:moveTo>
                <a:cubicBezTo>
                  <a:pt x="15035" y="2045"/>
                  <a:pt x="18485" y="4327"/>
                  <a:pt x="18485" y="7134"/>
                </a:cubicBezTo>
                <a:cubicBezTo>
                  <a:pt x="18485" y="8949"/>
                  <a:pt x="17052" y="10583"/>
                  <a:pt x="14637" y="11512"/>
                </a:cubicBezTo>
                <a:cubicBezTo>
                  <a:pt x="14637" y="11512"/>
                  <a:pt x="14064" y="11739"/>
                  <a:pt x="14064" y="11739"/>
                </a:cubicBezTo>
                <a:cubicBezTo>
                  <a:pt x="13652" y="11897"/>
                  <a:pt x="13354" y="12242"/>
                  <a:pt x="13354" y="12557"/>
                </a:cubicBezTo>
                <a:lnTo>
                  <a:pt x="13354" y="14950"/>
                </a:lnTo>
                <a:lnTo>
                  <a:pt x="8223" y="14950"/>
                </a:lnTo>
                <a:lnTo>
                  <a:pt x="8223" y="12996"/>
                </a:lnTo>
                <a:lnTo>
                  <a:pt x="8223" y="12557"/>
                </a:lnTo>
                <a:cubicBezTo>
                  <a:pt x="8223" y="12242"/>
                  <a:pt x="7925" y="11897"/>
                  <a:pt x="7513" y="11739"/>
                </a:cubicBezTo>
                <a:lnTo>
                  <a:pt x="6940" y="11512"/>
                </a:lnTo>
                <a:cubicBezTo>
                  <a:pt x="4525" y="10582"/>
                  <a:pt x="3092" y="8949"/>
                  <a:pt x="3092" y="7134"/>
                </a:cubicBezTo>
                <a:cubicBezTo>
                  <a:pt x="3092" y="4327"/>
                  <a:pt x="6542" y="2045"/>
                  <a:pt x="10789" y="2045"/>
                </a:cubicBezTo>
                <a:close/>
                <a:moveTo>
                  <a:pt x="11773" y="2424"/>
                </a:moveTo>
                <a:cubicBezTo>
                  <a:pt x="7704" y="2424"/>
                  <a:pt x="4398" y="4609"/>
                  <a:pt x="4398" y="7301"/>
                </a:cubicBezTo>
                <a:cubicBezTo>
                  <a:pt x="4398" y="7687"/>
                  <a:pt x="4868" y="7998"/>
                  <a:pt x="5452" y="7998"/>
                </a:cubicBezTo>
                <a:cubicBezTo>
                  <a:pt x="6035" y="7998"/>
                  <a:pt x="6505" y="7687"/>
                  <a:pt x="6505" y="7301"/>
                </a:cubicBezTo>
                <a:cubicBezTo>
                  <a:pt x="6505" y="5377"/>
                  <a:pt x="8867" y="3817"/>
                  <a:pt x="11773" y="3817"/>
                </a:cubicBezTo>
                <a:cubicBezTo>
                  <a:pt x="12357" y="3817"/>
                  <a:pt x="12827" y="3506"/>
                  <a:pt x="12827" y="3120"/>
                </a:cubicBezTo>
                <a:cubicBezTo>
                  <a:pt x="12827" y="2735"/>
                  <a:pt x="12357" y="2424"/>
                  <a:pt x="11773" y="2424"/>
                </a:cubicBezTo>
                <a:close/>
                <a:moveTo>
                  <a:pt x="7330" y="17450"/>
                </a:moveTo>
                <a:cubicBezTo>
                  <a:pt x="6522" y="17450"/>
                  <a:pt x="5864" y="17835"/>
                  <a:pt x="5864" y="18313"/>
                </a:cubicBezTo>
                <a:cubicBezTo>
                  <a:pt x="5864" y="18792"/>
                  <a:pt x="6522" y="19176"/>
                  <a:pt x="7330" y="19176"/>
                </a:cubicBezTo>
                <a:lnTo>
                  <a:pt x="15072" y="19176"/>
                </a:lnTo>
                <a:cubicBezTo>
                  <a:pt x="15879" y="19176"/>
                  <a:pt x="16538" y="18792"/>
                  <a:pt x="16538" y="18313"/>
                </a:cubicBezTo>
                <a:cubicBezTo>
                  <a:pt x="16538" y="17835"/>
                  <a:pt x="15879" y="17450"/>
                  <a:pt x="15072" y="17450"/>
                </a:cubicBezTo>
                <a:lnTo>
                  <a:pt x="7330" y="17450"/>
                </a:lnTo>
                <a:close/>
                <a:moveTo>
                  <a:pt x="7467" y="19873"/>
                </a:moveTo>
                <a:cubicBezTo>
                  <a:pt x="6573" y="19873"/>
                  <a:pt x="5864" y="20258"/>
                  <a:pt x="5864" y="20737"/>
                </a:cubicBezTo>
                <a:cubicBezTo>
                  <a:pt x="5864" y="21216"/>
                  <a:pt x="6573" y="21600"/>
                  <a:pt x="7467" y="21600"/>
                </a:cubicBezTo>
                <a:lnTo>
                  <a:pt x="13698" y="21600"/>
                </a:lnTo>
                <a:cubicBezTo>
                  <a:pt x="14591" y="21600"/>
                  <a:pt x="15324" y="21216"/>
                  <a:pt x="15324" y="20737"/>
                </a:cubicBezTo>
                <a:cubicBezTo>
                  <a:pt x="15324" y="20258"/>
                  <a:pt x="14591" y="19873"/>
                  <a:pt x="13698" y="19873"/>
                </a:cubicBezTo>
                <a:cubicBezTo>
                  <a:pt x="13698" y="19873"/>
                  <a:pt x="7467" y="19873"/>
                  <a:pt x="7467" y="1987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" name="Shape 23183"/>
          <p:cNvSpPr/>
          <p:nvPr/>
        </p:nvSpPr>
        <p:spPr>
          <a:xfrm>
            <a:off x="5968771" y="2304660"/>
            <a:ext cx="412691" cy="412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8" extrusionOk="0">
                <a:moveTo>
                  <a:pt x="18240" y="6601"/>
                </a:moveTo>
                <a:lnTo>
                  <a:pt x="13438" y="8514"/>
                </a:lnTo>
                <a:lnTo>
                  <a:pt x="13438" y="10135"/>
                </a:lnTo>
                <a:lnTo>
                  <a:pt x="18240" y="8221"/>
                </a:lnTo>
                <a:cubicBezTo>
                  <a:pt x="18240" y="8221"/>
                  <a:pt x="18240" y="6601"/>
                  <a:pt x="18240" y="6601"/>
                </a:cubicBezTo>
                <a:close/>
                <a:moveTo>
                  <a:pt x="18240" y="11569"/>
                </a:moveTo>
                <a:lnTo>
                  <a:pt x="13438" y="13486"/>
                </a:lnTo>
                <a:lnTo>
                  <a:pt x="13438" y="15105"/>
                </a:lnTo>
                <a:lnTo>
                  <a:pt x="18240" y="13191"/>
                </a:lnTo>
                <a:cubicBezTo>
                  <a:pt x="18240" y="13191"/>
                  <a:pt x="18240" y="11569"/>
                  <a:pt x="18240" y="11569"/>
                </a:cubicBezTo>
                <a:close/>
                <a:moveTo>
                  <a:pt x="19681" y="16026"/>
                </a:moveTo>
                <a:lnTo>
                  <a:pt x="12000" y="19090"/>
                </a:lnTo>
                <a:lnTo>
                  <a:pt x="12000" y="5678"/>
                </a:lnTo>
                <a:lnTo>
                  <a:pt x="19681" y="2616"/>
                </a:lnTo>
                <a:cubicBezTo>
                  <a:pt x="19681" y="2616"/>
                  <a:pt x="19681" y="16026"/>
                  <a:pt x="19681" y="16026"/>
                </a:cubicBezTo>
                <a:close/>
                <a:moveTo>
                  <a:pt x="9600" y="19090"/>
                </a:moveTo>
                <a:lnTo>
                  <a:pt x="1920" y="16026"/>
                </a:lnTo>
                <a:lnTo>
                  <a:pt x="1920" y="2616"/>
                </a:lnTo>
                <a:lnTo>
                  <a:pt x="9600" y="5679"/>
                </a:lnTo>
                <a:cubicBezTo>
                  <a:pt x="9600" y="5679"/>
                  <a:pt x="9600" y="19090"/>
                  <a:pt x="9600" y="19090"/>
                </a:cubicBezTo>
                <a:close/>
                <a:moveTo>
                  <a:pt x="21073" y="204"/>
                </a:moveTo>
                <a:cubicBezTo>
                  <a:pt x="20742" y="-18"/>
                  <a:pt x="20324" y="-62"/>
                  <a:pt x="19955" y="85"/>
                </a:cubicBezTo>
                <a:lnTo>
                  <a:pt x="10800" y="3736"/>
                </a:lnTo>
                <a:lnTo>
                  <a:pt x="1645" y="85"/>
                </a:lnTo>
                <a:cubicBezTo>
                  <a:pt x="1275" y="-62"/>
                  <a:pt x="858" y="-18"/>
                  <a:pt x="527" y="204"/>
                </a:cubicBezTo>
                <a:cubicBezTo>
                  <a:pt x="198" y="426"/>
                  <a:pt x="0" y="799"/>
                  <a:pt x="0" y="1196"/>
                </a:cubicBezTo>
                <a:lnTo>
                  <a:pt x="0" y="16512"/>
                </a:lnTo>
                <a:cubicBezTo>
                  <a:pt x="0" y="17002"/>
                  <a:pt x="299" y="17443"/>
                  <a:pt x="755" y="17623"/>
                </a:cubicBezTo>
                <a:lnTo>
                  <a:pt x="10334" y="21444"/>
                </a:lnTo>
                <a:cubicBezTo>
                  <a:pt x="10334" y="21444"/>
                  <a:pt x="10530" y="21507"/>
                  <a:pt x="10568" y="21514"/>
                </a:cubicBezTo>
                <a:cubicBezTo>
                  <a:pt x="10645" y="21530"/>
                  <a:pt x="10722" y="21538"/>
                  <a:pt x="10800" y="21538"/>
                </a:cubicBezTo>
                <a:cubicBezTo>
                  <a:pt x="10878" y="21538"/>
                  <a:pt x="10956" y="21530"/>
                  <a:pt x="11032" y="21514"/>
                </a:cubicBezTo>
                <a:cubicBezTo>
                  <a:pt x="11070" y="21507"/>
                  <a:pt x="11268" y="21443"/>
                  <a:pt x="11268" y="21443"/>
                </a:cubicBezTo>
                <a:lnTo>
                  <a:pt x="20846" y="17623"/>
                </a:lnTo>
                <a:cubicBezTo>
                  <a:pt x="21301" y="17443"/>
                  <a:pt x="21600" y="17002"/>
                  <a:pt x="21600" y="16512"/>
                </a:cubicBezTo>
                <a:lnTo>
                  <a:pt x="21600" y="1196"/>
                </a:lnTo>
                <a:cubicBezTo>
                  <a:pt x="21600" y="799"/>
                  <a:pt x="21402" y="426"/>
                  <a:pt x="21073" y="204"/>
                </a:cubicBezTo>
                <a:cubicBezTo>
                  <a:pt x="21073" y="204"/>
                  <a:pt x="21073" y="204"/>
                  <a:pt x="21073" y="204"/>
                </a:cubicBezTo>
                <a:close/>
                <a:moveTo>
                  <a:pt x="8162" y="8514"/>
                </a:moveTo>
                <a:lnTo>
                  <a:pt x="3360" y="6601"/>
                </a:lnTo>
                <a:lnTo>
                  <a:pt x="3360" y="8221"/>
                </a:lnTo>
                <a:lnTo>
                  <a:pt x="8162" y="10135"/>
                </a:lnTo>
                <a:cubicBezTo>
                  <a:pt x="8162" y="10135"/>
                  <a:pt x="8162" y="8514"/>
                  <a:pt x="8162" y="8514"/>
                </a:cubicBezTo>
                <a:close/>
                <a:moveTo>
                  <a:pt x="8162" y="13486"/>
                </a:moveTo>
                <a:lnTo>
                  <a:pt x="3360" y="11569"/>
                </a:lnTo>
                <a:lnTo>
                  <a:pt x="3360" y="13191"/>
                </a:lnTo>
                <a:lnTo>
                  <a:pt x="8162" y="15105"/>
                </a:lnTo>
                <a:cubicBezTo>
                  <a:pt x="8162" y="15105"/>
                  <a:pt x="8162" y="13486"/>
                  <a:pt x="8162" y="1348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1" name="Shape 23184"/>
          <p:cNvSpPr/>
          <p:nvPr/>
        </p:nvSpPr>
        <p:spPr>
          <a:xfrm>
            <a:off x="10170979" y="2256933"/>
            <a:ext cx="471528" cy="4126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24" y="5379"/>
                </a:moveTo>
                <a:cubicBezTo>
                  <a:pt x="20030" y="5301"/>
                  <a:pt x="20248" y="4987"/>
                  <a:pt x="20248" y="4630"/>
                </a:cubicBezTo>
                <a:cubicBezTo>
                  <a:pt x="20248" y="4268"/>
                  <a:pt x="20030" y="3959"/>
                  <a:pt x="19724" y="3876"/>
                </a:cubicBezTo>
                <a:lnTo>
                  <a:pt x="10951" y="1564"/>
                </a:lnTo>
                <a:lnTo>
                  <a:pt x="10800" y="1545"/>
                </a:lnTo>
                <a:lnTo>
                  <a:pt x="10648" y="1564"/>
                </a:lnTo>
                <a:lnTo>
                  <a:pt x="1872" y="3876"/>
                </a:lnTo>
                <a:cubicBezTo>
                  <a:pt x="1565" y="3959"/>
                  <a:pt x="1351" y="4268"/>
                  <a:pt x="1351" y="4630"/>
                </a:cubicBezTo>
                <a:cubicBezTo>
                  <a:pt x="1351" y="4987"/>
                  <a:pt x="1565" y="5301"/>
                  <a:pt x="1872" y="5379"/>
                </a:cubicBezTo>
                <a:lnTo>
                  <a:pt x="10648" y="7696"/>
                </a:lnTo>
                <a:lnTo>
                  <a:pt x="10800" y="7715"/>
                </a:lnTo>
                <a:lnTo>
                  <a:pt x="10951" y="7696"/>
                </a:lnTo>
                <a:cubicBezTo>
                  <a:pt x="10951" y="7696"/>
                  <a:pt x="19724" y="5379"/>
                  <a:pt x="19724" y="5379"/>
                </a:cubicBezTo>
                <a:close/>
                <a:moveTo>
                  <a:pt x="16873" y="7718"/>
                </a:moveTo>
                <a:lnTo>
                  <a:pt x="11254" y="9199"/>
                </a:lnTo>
                <a:cubicBezTo>
                  <a:pt x="11100" y="9240"/>
                  <a:pt x="10948" y="9259"/>
                  <a:pt x="10800" y="9259"/>
                </a:cubicBezTo>
                <a:cubicBezTo>
                  <a:pt x="10650" y="9259"/>
                  <a:pt x="10500" y="9240"/>
                  <a:pt x="10351" y="9203"/>
                </a:cubicBezTo>
                <a:lnTo>
                  <a:pt x="4726" y="7718"/>
                </a:lnTo>
                <a:lnTo>
                  <a:pt x="4726" y="13885"/>
                </a:lnTo>
                <a:cubicBezTo>
                  <a:pt x="4726" y="14740"/>
                  <a:pt x="6749" y="16202"/>
                  <a:pt x="10800" y="16202"/>
                </a:cubicBezTo>
                <a:cubicBezTo>
                  <a:pt x="14850" y="16202"/>
                  <a:pt x="16873" y="14740"/>
                  <a:pt x="16873" y="13885"/>
                </a:cubicBezTo>
                <a:cubicBezTo>
                  <a:pt x="16873" y="13885"/>
                  <a:pt x="16873" y="7718"/>
                  <a:pt x="16873" y="7718"/>
                </a:cubicBezTo>
                <a:close/>
                <a:moveTo>
                  <a:pt x="20026" y="6886"/>
                </a:moveTo>
                <a:lnTo>
                  <a:pt x="18225" y="7361"/>
                </a:lnTo>
                <a:lnTo>
                  <a:pt x="18225" y="13885"/>
                </a:lnTo>
                <a:cubicBezTo>
                  <a:pt x="18225" y="15934"/>
                  <a:pt x="16171" y="17742"/>
                  <a:pt x="10800" y="17742"/>
                </a:cubicBezTo>
                <a:cubicBezTo>
                  <a:pt x="5424" y="17742"/>
                  <a:pt x="3374" y="15934"/>
                  <a:pt x="3374" y="13885"/>
                </a:cubicBezTo>
                <a:lnTo>
                  <a:pt x="3374" y="7361"/>
                </a:lnTo>
                <a:lnTo>
                  <a:pt x="1569" y="6886"/>
                </a:lnTo>
                <a:cubicBezTo>
                  <a:pt x="645" y="6642"/>
                  <a:pt x="0" y="5714"/>
                  <a:pt x="0" y="4630"/>
                </a:cubicBezTo>
                <a:cubicBezTo>
                  <a:pt x="0" y="3545"/>
                  <a:pt x="645" y="2618"/>
                  <a:pt x="1569" y="2373"/>
                </a:cubicBezTo>
                <a:lnTo>
                  <a:pt x="10345" y="61"/>
                </a:lnTo>
                <a:cubicBezTo>
                  <a:pt x="10500" y="19"/>
                  <a:pt x="10650" y="0"/>
                  <a:pt x="10800" y="0"/>
                </a:cubicBezTo>
                <a:cubicBezTo>
                  <a:pt x="10948" y="0"/>
                  <a:pt x="11100" y="19"/>
                  <a:pt x="11244" y="57"/>
                </a:cubicBezTo>
                <a:lnTo>
                  <a:pt x="20026" y="2373"/>
                </a:lnTo>
                <a:cubicBezTo>
                  <a:pt x="20954" y="2618"/>
                  <a:pt x="21600" y="3545"/>
                  <a:pt x="21600" y="4630"/>
                </a:cubicBezTo>
                <a:cubicBezTo>
                  <a:pt x="21600" y="5714"/>
                  <a:pt x="20954" y="6642"/>
                  <a:pt x="20026" y="6886"/>
                </a:cubicBezTo>
                <a:cubicBezTo>
                  <a:pt x="20026" y="6886"/>
                  <a:pt x="20026" y="6886"/>
                  <a:pt x="20026" y="6886"/>
                </a:cubicBezTo>
                <a:close/>
                <a:moveTo>
                  <a:pt x="19573" y="8486"/>
                </a:moveTo>
                <a:lnTo>
                  <a:pt x="19573" y="15430"/>
                </a:lnTo>
                <a:cubicBezTo>
                  <a:pt x="19573" y="15856"/>
                  <a:pt x="19876" y="16202"/>
                  <a:pt x="20248" y="16202"/>
                </a:cubicBezTo>
                <a:cubicBezTo>
                  <a:pt x="20621" y="16202"/>
                  <a:pt x="20924" y="15856"/>
                  <a:pt x="20924" y="15430"/>
                </a:cubicBezTo>
                <a:lnTo>
                  <a:pt x="20924" y="8486"/>
                </a:lnTo>
                <a:cubicBezTo>
                  <a:pt x="20924" y="8062"/>
                  <a:pt x="20621" y="7715"/>
                  <a:pt x="20248" y="7715"/>
                </a:cubicBezTo>
                <a:cubicBezTo>
                  <a:pt x="19876" y="7715"/>
                  <a:pt x="19573" y="8062"/>
                  <a:pt x="19573" y="8486"/>
                </a:cubicBezTo>
                <a:cubicBezTo>
                  <a:pt x="19573" y="8486"/>
                  <a:pt x="19573" y="8486"/>
                  <a:pt x="19573" y="8486"/>
                </a:cubicBezTo>
                <a:close/>
                <a:moveTo>
                  <a:pt x="21600" y="20059"/>
                </a:moveTo>
                <a:cubicBezTo>
                  <a:pt x="21600" y="20910"/>
                  <a:pt x="20992" y="21600"/>
                  <a:pt x="20248" y="21600"/>
                </a:cubicBezTo>
                <a:cubicBezTo>
                  <a:pt x="19504" y="21600"/>
                  <a:pt x="18898" y="20910"/>
                  <a:pt x="18898" y="20059"/>
                </a:cubicBezTo>
                <a:cubicBezTo>
                  <a:pt x="18898" y="19208"/>
                  <a:pt x="19504" y="16973"/>
                  <a:pt x="20248" y="16973"/>
                </a:cubicBezTo>
                <a:cubicBezTo>
                  <a:pt x="20992" y="16973"/>
                  <a:pt x="21600" y="19208"/>
                  <a:pt x="21600" y="20059"/>
                </a:cubicBezTo>
                <a:cubicBezTo>
                  <a:pt x="21600" y="20059"/>
                  <a:pt x="21600" y="20059"/>
                  <a:pt x="21600" y="2005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27592" y="3812105"/>
            <a:ext cx="1712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47503" y="4240205"/>
            <a:ext cx="1872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254925" y="4532512"/>
            <a:ext cx="1712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174836" y="4960612"/>
            <a:ext cx="1872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346928" y="3310668"/>
            <a:ext cx="1712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266839" y="3738768"/>
            <a:ext cx="1872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631665" y="4623524"/>
            <a:ext cx="1712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7551576" y="5051624"/>
            <a:ext cx="1872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890800" y="3282678"/>
            <a:ext cx="1712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个人基本情况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9810711" y="3710778"/>
            <a:ext cx="1872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9" grpId="0"/>
      <p:bldP spid="41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1492898"/>
            <a:ext cx="4488024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2780522" y="5673012"/>
            <a:ext cx="9411478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/>
          <p:cNvSpPr/>
          <p:nvPr/>
        </p:nvSpPr>
        <p:spPr>
          <a:xfrm>
            <a:off x="5181600" y="1791478"/>
            <a:ext cx="1828800" cy="1828800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593297" y="2244213"/>
            <a:ext cx="1005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02</a:t>
            </a:r>
            <a:endParaRPr lang="zh-CN" altLang="en-US" sz="5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77744" y="3758357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4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23717" y="4604323"/>
            <a:ext cx="6744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Lorem ipsum dolor sit amet, consectetuer adipiscing elit. Aenean commodo ligula eget dolor. 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933061" y="1847460"/>
            <a:ext cx="5578190" cy="2575250"/>
            <a:chOff x="914399" y="1810139"/>
            <a:chExt cx="5719665" cy="2640564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7" t="29152" r="8777" b="11705"/>
            <a:stretch>
              <a:fillRect/>
            </a:stretch>
          </p:blipFill>
          <p:spPr>
            <a:xfrm>
              <a:off x="914399" y="1810139"/>
              <a:ext cx="5719665" cy="2640564"/>
            </a:xfrm>
            <a:custGeom>
              <a:avLst/>
              <a:gdLst>
                <a:gd name="connsiteX0" fmla="*/ 0 w 5719665"/>
                <a:gd name="connsiteY0" fmla="*/ 0 h 2640564"/>
                <a:gd name="connsiteX1" fmla="*/ 5719665 w 5719665"/>
                <a:gd name="connsiteY1" fmla="*/ 0 h 2640564"/>
                <a:gd name="connsiteX2" fmla="*/ 5719665 w 5719665"/>
                <a:gd name="connsiteY2" fmla="*/ 2640564 h 2640564"/>
                <a:gd name="connsiteX3" fmla="*/ 0 w 5719665"/>
                <a:gd name="connsiteY3" fmla="*/ 2640564 h 2640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9665" h="2640564">
                  <a:moveTo>
                    <a:pt x="0" y="0"/>
                  </a:moveTo>
                  <a:lnTo>
                    <a:pt x="5719665" y="0"/>
                  </a:lnTo>
                  <a:lnTo>
                    <a:pt x="5719665" y="2640564"/>
                  </a:lnTo>
                  <a:lnTo>
                    <a:pt x="0" y="2640564"/>
                  </a:lnTo>
                  <a:close/>
                </a:path>
              </a:pathLst>
            </a:custGeom>
          </p:spPr>
        </p:pic>
        <p:sp>
          <p:nvSpPr>
            <p:cNvPr id="4" name="矩形 3"/>
            <p:cNvSpPr/>
            <p:nvPr/>
          </p:nvSpPr>
          <p:spPr>
            <a:xfrm>
              <a:off x="3091508" y="2907996"/>
              <a:ext cx="267274" cy="139712"/>
            </a:xfrm>
            <a:prstGeom prst="rect">
              <a:avLst/>
            </a:prstGeom>
            <a:solidFill>
              <a:srgbClr val="DCDB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/>
        </p:nvSpPr>
        <p:spPr>
          <a:xfrm>
            <a:off x="4640425" y="739432"/>
            <a:ext cx="2911151" cy="230833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388114" y="50860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607943" y="1847460"/>
            <a:ext cx="4766073" cy="257525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803886" y="207173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03886" y="2718098"/>
            <a:ext cx="4476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请在此处输入文本信息，内容简洁明了，清晰易懂，字体大小可调节。请在此处输入文本信息，内容简洁明了，清晰易懂，字体大小可调节。请在此处输入文本信息，内容简洁明了，清晰易懂，字体大小可调节。</a:t>
            </a:r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8621486" y="3981795"/>
            <a:ext cx="240729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933061" y="4646645"/>
            <a:ext cx="10440955" cy="0"/>
          </a:xfrm>
          <a:prstGeom prst="line">
            <a:avLst/>
          </a:prstGeom>
          <a:ln w="31750">
            <a:solidFill>
              <a:srgbClr val="F1C7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947058" y="4921899"/>
            <a:ext cx="699796" cy="457200"/>
          </a:xfrm>
          <a:prstGeom prst="rect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901211" y="492189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47454" y="5493412"/>
            <a:ext cx="5301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335536" y="4917434"/>
            <a:ext cx="699796" cy="457200"/>
          </a:xfrm>
          <a:prstGeom prst="rect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7289689" y="4917434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235932" y="5488947"/>
            <a:ext cx="5301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" name="Shape 23196"/>
          <p:cNvSpPr/>
          <p:nvPr/>
        </p:nvSpPr>
        <p:spPr>
          <a:xfrm>
            <a:off x="1194730" y="5006332"/>
            <a:ext cx="204862" cy="319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1" h="20850" extrusionOk="0">
                <a:moveTo>
                  <a:pt x="9355" y="15325"/>
                </a:moveTo>
                <a:lnTo>
                  <a:pt x="9355" y="16450"/>
                </a:lnTo>
                <a:cubicBezTo>
                  <a:pt x="9355" y="16935"/>
                  <a:pt x="9959" y="17329"/>
                  <a:pt x="10696" y="17329"/>
                </a:cubicBezTo>
                <a:cubicBezTo>
                  <a:pt x="11433" y="17329"/>
                  <a:pt x="12030" y="16935"/>
                  <a:pt x="12030" y="16450"/>
                </a:cubicBezTo>
                <a:lnTo>
                  <a:pt x="12030" y="15325"/>
                </a:lnTo>
                <a:cubicBezTo>
                  <a:pt x="12827" y="15020"/>
                  <a:pt x="13368" y="14460"/>
                  <a:pt x="13368" y="13811"/>
                </a:cubicBezTo>
                <a:cubicBezTo>
                  <a:pt x="13368" y="12838"/>
                  <a:pt x="12170" y="12049"/>
                  <a:pt x="10696" y="12049"/>
                </a:cubicBezTo>
                <a:cubicBezTo>
                  <a:pt x="9216" y="12049"/>
                  <a:pt x="8022" y="12838"/>
                  <a:pt x="8022" y="13811"/>
                </a:cubicBezTo>
                <a:cubicBezTo>
                  <a:pt x="8022" y="14460"/>
                  <a:pt x="8560" y="15020"/>
                  <a:pt x="9355" y="15325"/>
                </a:cubicBezTo>
                <a:cubicBezTo>
                  <a:pt x="9355" y="15325"/>
                  <a:pt x="9355" y="15325"/>
                  <a:pt x="9355" y="15325"/>
                </a:cubicBezTo>
                <a:close/>
                <a:moveTo>
                  <a:pt x="18715" y="19088"/>
                </a:moveTo>
                <a:lnTo>
                  <a:pt x="2672" y="19088"/>
                </a:lnTo>
                <a:lnTo>
                  <a:pt x="2672" y="10291"/>
                </a:lnTo>
                <a:lnTo>
                  <a:pt x="18715" y="10291"/>
                </a:lnTo>
                <a:cubicBezTo>
                  <a:pt x="18715" y="10291"/>
                  <a:pt x="18715" y="19088"/>
                  <a:pt x="18715" y="19088"/>
                </a:cubicBezTo>
                <a:close/>
                <a:moveTo>
                  <a:pt x="18715" y="8531"/>
                </a:moveTo>
                <a:lnTo>
                  <a:pt x="5630" y="8531"/>
                </a:lnTo>
                <a:lnTo>
                  <a:pt x="4321" y="7039"/>
                </a:lnTo>
                <a:cubicBezTo>
                  <a:pt x="2842" y="5357"/>
                  <a:pt x="3720" y="3204"/>
                  <a:pt x="6279" y="2232"/>
                </a:cubicBezTo>
                <a:cubicBezTo>
                  <a:pt x="8835" y="1261"/>
                  <a:pt x="12105" y="1837"/>
                  <a:pt x="13584" y="3520"/>
                </a:cubicBezTo>
                <a:lnTo>
                  <a:pt x="16257" y="6568"/>
                </a:lnTo>
                <a:cubicBezTo>
                  <a:pt x="16626" y="6989"/>
                  <a:pt x="17441" y="7133"/>
                  <a:pt x="18081" y="6890"/>
                </a:cubicBezTo>
                <a:cubicBezTo>
                  <a:pt x="18721" y="6645"/>
                  <a:pt x="18940" y="6108"/>
                  <a:pt x="18570" y="5687"/>
                </a:cubicBezTo>
                <a:lnTo>
                  <a:pt x="15898" y="2640"/>
                </a:lnTo>
                <a:cubicBezTo>
                  <a:pt x="13681" y="116"/>
                  <a:pt x="8776" y="-750"/>
                  <a:pt x="4942" y="708"/>
                </a:cubicBezTo>
                <a:cubicBezTo>
                  <a:pt x="1102" y="2165"/>
                  <a:pt x="-209" y="5393"/>
                  <a:pt x="2003" y="7919"/>
                </a:cubicBezTo>
                <a:lnTo>
                  <a:pt x="2548" y="8540"/>
                </a:lnTo>
                <a:cubicBezTo>
                  <a:pt x="1132" y="8583"/>
                  <a:pt x="0" y="9348"/>
                  <a:pt x="0" y="10291"/>
                </a:cubicBezTo>
                <a:lnTo>
                  <a:pt x="0" y="19088"/>
                </a:lnTo>
                <a:cubicBezTo>
                  <a:pt x="0" y="20062"/>
                  <a:pt x="1198" y="20850"/>
                  <a:pt x="2672" y="20850"/>
                </a:cubicBezTo>
                <a:lnTo>
                  <a:pt x="18715" y="20850"/>
                </a:lnTo>
                <a:cubicBezTo>
                  <a:pt x="20193" y="20850"/>
                  <a:pt x="21391" y="20062"/>
                  <a:pt x="21391" y="19088"/>
                </a:cubicBezTo>
                <a:lnTo>
                  <a:pt x="21391" y="10291"/>
                </a:lnTo>
                <a:cubicBezTo>
                  <a:pt x="21391" y="9320"/>
                  <a:pt x="20193" y="8531"/>
                  <a:pt x="18715" y="8531"/>
                </a:cubicBezTo>
                <a:cubicBezTo>
                  <a:pt x="18715" y="8531"/>
                  <a:pt x="18715" y="8531"/>
                  <a:pt x="18715" y="853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" name="Shape 23199"/>
          <p:cNvSpPr/>
          <p:nvPr/>
        </p:nvSpPr>
        <p:spPr>
          <a:xfrm>
            <a:off x="6551480" y="5028232"/>
            <a:ext cx="267908" cy="2757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5" y="0"/>
                </a:moveTo>
                <a:cubicBezTo>
                  <a:pt x="886" y="0"/>
                  <a:pt x="0" y="842"/>
                  <a:pt x="0" y="1890"/>
                </a:cubicBezTo>
                <a:lnTo>
                  <a:pt x="0" y="18617"/>
                </a:lnTo>
                <a:cubicBezTo>
                  <a:pt x="0" y="19670"/>
                  <a:pt x="886" y="20526"/>
                  <a:pt x="1965" y="20526"/>
                </a:cubicBezTo>
                <a:lnTo>
                  <a:pt x="15744" y="20526"/>
                </a:lnTo>
                <a:cubicBezTo>
                  <a:pt x="16565" y="20526"/>
                  <a:pt x="16967" y="20345"/>
                  <a:pt x="17260" y="19651"/>
                </a:cubicBezTo>
                <a:lnTo>
                  <a:pt x="16543" y="18955"/>
                </a:lnTo>
                <a:cubicBezTo>
                  <a:pt x="16279" y="19063"/>
                  <a:pt x="15855" y="18994"/>
                  <a:pt x="15744" y="18994"/>
                </a:cubicBezTo>
                <a:lnTo>
                  <a:pt x="1965" y="18994"/>
                </a:lnTo>
                <a:cubicBezTo>
                  <a:pt x="1749" y="18994"/>
                  <a:pt x="1576" y="18828"/>
                  <a:pt x="1576" y="18617"/>
                </a:cubicBezTo>
                <a:lnTo>
                  <a:pt x="1576" y="1890"/>
                </a:lnTo>
                <a:cubicBezTo>
                  <a:pt x="1576" y="1679"/>
                  <a:pt x="1749" y="1512"/>
                  <a:pt x="1965" y="1512"/>
                </a:cubicBezTo>
                <a:lnTo>
                  <a:pt x="15744" y="1512"/>
                </a:lnTo>
                <a:cubicBezTo>
                  <a:pt x="15961" y="1512"/>
                  <a:pt x="16154" y="1679"/>
                  <a:pt x="16154" y="1890"/>
                </a:cubicBezTo>
                <a:lnTo>
                  <a:pt x="16154" y="10422"/>
                </a:lnTo>
                <a:cubicBezTo>
                  <a:pt x="16722" y="10542"/>
                  <a:pt x="17240" y="10783"/>
                  <a:pt x="17710" y="11118"/>
                </a:cubicBezTo>
                <a:lnTo>
                  <a:pt x="17710" y="1890"/>
                </a:lnTo>
                <a:cubicBezTo>
                  <a:pt x="17710" y="842"/>
                  <a:pt x="16828" y="0"/>
                  <a:pt x="15744" y="0"/>
                </a:cubicBezTo>
                <a:lnTo>
                  <a:pt x="1965" y="0"/>
                </a:lnTo>
                <a:close/>
                <a:moveTo>
                  <a:pt x="3276" y="5092"/>
                </a:moveTo>
                <a:cubicBezTo>
                  <a:pt x="3276" y="5092"/>
                  <a:pt x="3276" y="6643"/>
                  <a:pt x="3276" y="6643"/>
                </a:cubicBezTo>
                <a:lnTo>
                  <a:pt x="13165" y="6643"/>
                </a:lnTo>
                <a:lnTo>
                  <a:pt x="13165" y="5092"/>
                </a:lnTo>
                <a:lnTo>
                  <a:pt x="3276" y="5092"/>
                </a:lnTo>
                <a:close/>
                <a:moveTo>
                  <a:pt x="3276" y="9547"/>
                </a:moveTo>
                <a:cubicBezTo>
                  <a:pt x="3276" y="9547"/>
                  <a:pt x="3276" y="11098"/>
                  <a:pt x="3276" y="11098"/>
                </a:cubicBezTo>
                <a:lnTo>
                  <a:pt x="13165" y="11098"/>
                </a:lnTo>
                <a:lnTo>
                  <a:pt x="13165" y="9547"/>
                </a:lnTo>
                <a:lnTo>
                  <a:pt x="3276" y="9547"/>
                </a:lnTo>
                <a:close/>
                <a:moveTo>
                  <a:pt x="14639" y="11456"/>
                </a:moveTo>
                <a:cubicBezTo>
                  <a:pt x="13702" y="11456"/>
                  <a:pt x="12838" y="11792"/>
                  <a:pt x="12182" y="12431"/>
                </a:cubicBezTo>
                <a:cubicBezTo>
                  <a:pt x="11526" y="13075"/>
                  <a:pt x="11138" y="13926"/>
                  <a:pt x="11138" y="14838"/>
                </a:cubicBezTo>
                <a:cubicBezTo>
                  <a:pt x="11138" y="15743"/>
                  <a:pt x="11526" y="16601"/>
                  <a:pt x="12182" y="17244"/>
                </a:cubicBezTo>
                <a:cubicBezTo>
                  <a:pt x="12838" y="17883"/>
                  <a:pt x="13706" y="18239"/>
                  <a:pt x="14639" y="18239"/>
                </a:cubicBezTo>
                <a:cubicBezTo>
                  <a:pt x="15247" y="18239"/>
                  <a:pt x="15838" y="18086"/>
                  <a:pt x="16359" y="17801"/>
                </a:cubicBezTo>
                <a:lnTo>
                  <a:pt x="20290" y="21600"/>
                </a:lnTo>
                <a:lnTo>
                  <a:pt x="21600" y="20307"/>
                </a:lnTo>
                <a:cubicBezTo>
                  <a:pt x="21600" y="20307"/>
                  <a:pt x="17689" y="16508"/>
                  <a:pt x="17689" y="16508"/>
                </a:cubicBezTo>
                <a:cubicBezTo>
                  <a:pt x="18459" y="15193"/>
                  <a:pt x="18229" y="13512"/>
                  <a:pt x="17116" y="12431"/>
                </a:cubicBezTo>
                <a:cubicBezTo>
                  <a:pt x="16460" y="11792"/>
                  <a:pt x="15571" y="11456"/>
                  <a:pt x="14639" y="11456"/>
                </a:cubicBezTo>
                <a:close/>
                <a:moveTo>
                  <a:pt x="14639" y="12829"/>
                </a:moveTo>
                <a:cubicBezTo>
                  <a:pt x="15197" y="12829"/>
                  <a:pt x="15720" y="13030"/>
                  <a:pt x="16113" y="13406"/>
                </a:cubicBezTo>
                <a:cubicBezTo>
                  <a:pt x="16506" y="13787"/>
                  <a:pt x="16727" y="14297"/>
                  <a:pt x="16727" y="14838"/>
                </a:cubicBezTo>
                <a:cubicBezTo>
                  <a:pt x="16727" y="15378"/>
                  <a:pt x="16506" y="15888"/>
                  <a:pt x="16113" y="16270"/>
                </a:cubicBezTo>
                <a:cubicBezTo>
                  <a:pt x="15328" y="17027"/>
                  <a:pt x="13950" y="17027"/>
                  <a:pt x="13165" y="16270"/>
                </a:cubicBezTo>
                <a:cubicBezTo>
                  <a:pt x="12357" y="15477"/>
                  <a:pt x="12357" y="14197"/>
                  <a:pt x="13165" y="13406"/>
                </a:cubicBezTo>
                <a:cubicBezTo>
                  <a:pt x="13557" y="13030"/>
                  <a:pt x="14083" y="12829"/>
                  <a:pt x="14639" y="1282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1" tIns="19051" rIns="19051" bIns="19051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640425" y="739432"/>
            <a:ext cx="2911151" cy="230833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388114" y="50860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对角圆角矩形 1"/>
          <p:cNvSpPr/>
          <p:nvPr/>
        </p:nvSpPr>
        <p:spPr>
          <a:xfrm>
            <a:off x="3166188" y="2459307"/>
            <a:ext cx="1620417" cy="1305594"/>
          </a:xfrm>
          <a:prstGeom prst="round2DiagRect">
            <a:avLst>
              <a:gd name="adj1" fmla="val 46454"/>
              <a:gd name="adj2" fmla="val 0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对角圆角矩形 4"/>
          <p:cNvSpPr/>
          <p:nvPr/>
        </p:nvSpPr>
        <p:spPr>
          <a:xfrm>
            <a:off x="1001419" y="3847606"/>
            <a:ext cx="2057124" cy="1657455"/>
          </a:xfrm>
          <a:prstGeom prst="round2DiagRect">
            <a:avLst>
              <a:gd name="adj1" fmla="val 42308"/>
              <a:gd name="adj2" fmla="val 0"/>
            </a:avLst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对角圆角矩形 5"/>
          <p:cNvSpPr/>
          <p:nvPr/>
        </p:nvSpPr>
        <p:spPr>
          <a:xfrm flipV="1">
            <a:off x="1259633" y="2313906"/>
            <a:ext cx="1800877" cy="1450993"/>
          </a:xfrm>
          <a:prstGeom prst="round2DiagRect">
            <a:avLst>
              <a:gd name="adj1" fmla="val 42308"/>
              <a:gd name="adj2" fmla="val 0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对角圆角矩形 6"/>
          <p:cNvSpPr/>
          <p:nvPr/>
        </p:nvSpPr>
        <p:spPr>
          <a:xfrm flipV="1">
            <a:off x="3166189" y="3846540"/>
            <a:ext cx="1884740" cy="1518562"/>
          </a:xfrm>
          <a:prstGeom prst="round2DiagRect">
            <a:avLst>
              <a:gd name="adj1" fmla="val 42308"/>
              <a:gd name="adj2" fmla="val 0"/>
            </a:avLst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892197" y="2850494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45%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36669" y="2850494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25%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47698" y="4222094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65%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336669" y="4222094"/>
            <a:ext cx="92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75%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5924937" y="2025816"/>
            <a:ext cx="460310" cy="460310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5924937" y="3494875"/>
            <a:ext cx="460310" cy="460310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5924937" y="5029255"/>
            <a:ext cx="460310" cy="460310"/>
          </a:xfrm>
          <a:prstGeom prst="ellipse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540155" y="205506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940515" y="2603462"/>
            <a:ext cx="5542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43266" y="344561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43626" y="3994009"/>
            <a:ext cx="5542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43266" y="4956664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自我评价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943626" y="5505061"/>
            <a:ext cx="5542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请在此处输入文本信息，内容简洁明了，清晰易懂，字体大小可调节。请在此处输入文本信息，内容简洁明了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2" name="Group 3612"/>
          <p:cNvGrpSpPr/>
          <p:nvPr/>
        </p:nvGrpSpPr>
        <p:grpSpPr>
          <a:xfrm>
            <a:off x="6047026" y="5144906"/>
            <a:ext cx="210178" cy="211193"/>
            <a:chOff x="9696451" y="5546725"/>
            <a:chExt cx="328613" cy="330200"/>
          </a:xfrm>
          <a:solidFill>
            <a:schemeClr val="bg1"/>
          </a:solidFill>
        </p:grpSpPr>
        <p:sp>
          <p:nvSpPr>
            <p:cNvPr id="25" name="Freeform 397"/>
            <p:cNvSpPr>
              <a:spLocks noEditPoints="1"/>
            </p:cNvSpPr>
            <p:nvPr/>
          </p:nvSpPr>
          <p:spPr bwMode="auto">
            <a:xfrm>
              <a:off x="9696451" y="5546725"/>
              <a:ext cx="328613" cy="330200"/>
            </a:xfrm>
            <a:custGeom>
              <a:avLst/>
              <a:gdLst>
                <a:gd name="T0" fmla="*/ 185 w 414"/>
                <a:gd name="T1" fmla="*/ 1 h 415"/>
                <a:gd name="T2" fmla="*/ 127 w 414"/>
                <a:gd name="T3" fmla="*/ 16 h 415"/>
                <a:gd name="T4" fmla="*/ 75 w 414"/>
                <a:gd name="T5" fmla="*/ 48 h 415"/>
                <a:gd name="T6" fmla="*/ 35 w 414"/>
                <a:gd name="T7" fmla="*/ 93 h 415"/>
                <a:gd name="T8" fmla="*/ 9 w 414"/>
                <a:gd name="T9" fmla="*/ 146 h 415"/>
                <a:gd name="T10" fmla="*/ 0 w 414"/>
                <a:gd name="T11" fmla="*/ 208 h 415"/>
                <a:gd name="T12" fmla="*/ 5 w 414"/>
                <a:gd name="T13" fmla="*/ 249 h 415"/>
                <a:gd name="T14" fmla="*/ 24 w 414"/>
                <a:gd name="T15" fmla="*/ 306 h 415"/>
                <a:gd name="T16" fmla="*/ 60 w 414"/>
                <a:gd name="T17" fmla="*/ 354 h 415"/>
                <a:gd name="T18" fmla="*/ 108 w 414"/>
                <a:gd name="T19" fmla="*/ 390 h 415"/>
                <a:gd name="T20" fmla="*/ 166 w 414"/>
                <a:gd name="T21" fmla="*/ 411 h 415"/>
                <a:gd name="T22" fmla="*/ 206 w 414"/>
                <a:gd name="T23" fmla="*/ 415 h 415"/>
                <a:gd name="T24" fmla="*/ 269 w 414"/>
                <a:gd name="T25" fmla="*/ 406 h 415"/>
                <a:gd name="T26" fmla="*/ 323 w 414"/>
                <a:gd name="T27" fmla="*/ 379 h 415"/>
                <a:gd name="T28" fmla="*/ 368 w 414"/>
                <a:gd name="T29" fmla="*/ 339 h 415"/>
                <a:gd name="T30" fmla="*/ 397 w 414"/>
                <a:gd name="T31" fmla="*/ 288 h 415"/>
                <a:gd name="T32" fmla="*/ 414 w 414"/>
                <a:gd name="T33" fmla="*/ 228 h 415"/>
                <a:gd name="T34" fmla="*/ 414 w 414"/>
                <a:gd name="T35" fmla="*/ 187 h 415"/>
                <a:gd name="T36" fmla="*/ 397 w 414"/>
                <a:gd name="T37" fmla="*/ 127 h 415"/>
                <a:gd name="T38" fmla="*/ 368 w 414"/>
                <a:gd name="T39" fmla="*/ 76 h 415"/>
                <a:gd name="T40" fmla="*/ 323 w 414"/>
                <a:gd name="T41" fmla="*/ 36 h 415"/>
                <a:gd name="T42" fmla="*/ 269 w 414"/>
                <a:gd name="T43" fmla="*/ 10 h 415"/>
                <a:gd name="T44" fmla="*/ 206 w 414"/>
                <a:gd name="T45" fmla="*/ 0 h 415"/>
                <a:gd name="T46" fmla="*/ 206 w 414"/>
                <a:gd name="T47" fmla="*/ 381 h 415"/>
                <a:gd name="T48" fmla="*/ 156 w 414"/>
                <a:gd name="T49" fmla="*/ 373 h 415"/>
                <a:gd name="T50" fmla="*/ 111 w 414"/>
                <a:gd name="T51" fmla="*/ 351 h 415"/>
                <a:gd name="T52" fmla="*/ 73 w 414"/>
                <a:gd name="T53" fmla="*/ 318 h 415"/>
                <a:gd name="T54" fmla="*/ 48 w 414"/>
                <a:gd name="T55" fmla="*/ 275 h 415"/>
                <a:gd name="T56" fmla="*/ 35 w 414"/>
                <a:gd name="T57" fmla="*/ 225 h 415"/>
                <a:gd name="T58" fmla="*/ 35 w 414"/>
                <a:gd name="T59" fmla="*/ 190 h 415"/>
                <a:gd name="T60" fmla="*/ 48 w 414"/>
                <a:gd name="T61" fmla="*/ 140 h 415"/>
                <a:gd name="T62" fmla="*/ 73 w 414"/>
                <a:gd name="T63" fmla="*/ 97 h 415"/>
                <a:gd name="T64" fmla="*/ 111 w 414"/>
                <a:gd name="T65" fmla="*/ 64 h 415"/>
                <a:gd name="T66" fmla="*/ 156 w 414"/>
                <a:gd name="T67" fmla="*/ 42 h 415"/>
                <a:gd name="T68" fmla="*/ 206 w 414"/>
                <a:gd name="T69" fmla="*/ 34 h 415"/>
                <a:gd name="T70" fmla="*/ 242 w 414"/>
                <a:gd name="T71" fmla="*/ 37 h 415"/>
                <a:gd name="T72" fmla="*/ 290 w 414"/>
                <a:gd name="T73" fmla="*/ 55 h 415"/>
                <a:gd name="T74" fmla="*/ 329 w 414"/>
                <a:gd name="T75" fmla="*/ 85 h 415"/>
                <a:gd name="T76" fmla="*/ 359 w 414"/>
                <a:gd name="T77" fmla="*/ 125 h 415"/>
                <a:gd name="T78" fmla="*/ 377 w 414"/>
                <a:gd name="T79" fmla="*/ 173 h 415"/>
                <a:gd name="T80" fmla="*/ 380 w 414"/>
                <a:gd name="T81" fmla="*/ 208 h 415"/>
                <a:gd name="T82" fmla="*/ 372 w 414"/>
                <a:gd name="T83" fmla="*/ 260 h 415"/>
                <a:gd name="T84" fmla="*/ 351 w 414"/>
                <a:gd name="T85" fmla="*/ 305 h 415"/>
                <a:gd name="T86" fmla="*/ 317 w 414"/>
                <a:gd name="T87" fmla="*/ 342 h 415"/>
                <a:gd name="T88" fmla="*/ 275 w 414"/>
                <a:gd name="T89" fmla="*/ 367 h 415"/>
                <a:gd name="T90" fmla="*/ 224 w 414"/>
                <a:gd name="T91" fmla="*/ 381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14" h="415">
                  <a:moveTo>
                    <a:pt x="206" y="0"/>
                  </a:moveTo>
                  <a:lnTo>
                    <a:pt x="206" y="0"/>
                  </a:lnTo>
                  <a:lnTo>
                    <a:pt x="185" y="1"/>
                  </a:lnTo>
                  <a:lnTo>
                    <a:pt x="166" y="4"/>
                  </a:lnTo>
                  <a:lnTo>
                    <a:pt x="145" y="10"/>
                  </a:lnTo>
                  <a:lnTo>
                    <a:pt x="127" y="16"/>
                  </a:lnTo>
                  <a:lnTo>
                    <a:pt x="108" y="25"/>
                  </a:lnTo>
                  <a:lnTo>
                    <a:pt x="91" y="36"/>
                  </a:lnTo>
                  <a:lnTo>
                    <a:pt x="75" y="48"/>
                  </a:lnTo>
                  <a:lnTo>
                    <a:pt x="60" y="61"/>
                  </a:lnTo>
                  <a:lnTo>
                    <a:pt x="47" y="76"/>
                  </a:lnTo>
                  <a:lnTo>
                    <a:pt x="35" y="93"/>
                  </a:lnTo>
                  <a:lnTo>
                    <a:pt x="24" y="109"/>
                  </a:lnTo>
                  <a:lnTo>
                    <a:pt x="17" y="127"/>
                  </a:lnTo>
                  <a:lnTo>
                    <a:pt x="9" y="146"/>
                  </a:lnTo>
                  <a:lnTo>
                    <a:pt x="5" y="166"/>
                  </a:lnTo>
                  <a:lnTo>
                    <a:pt x="0" y="187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28"/>
                  </a:lnTo>
                  <a:lnTo>
                    <a:pt x="5" y="249"/>
                  </a:lnTo>
                  <a:lnTo>
                    <a:pt x="9" y="269"/>
                  </a:lnTo>
                  <a:lnTo>
                    <a:pt x="17" y="288"/>
                  </a:lnTo>
                  <a:lnTo>
                    <a:pt x="24" y="306"/>
                  </a:lnTo>
                  <a:lnTo>
                    <a:pt x="35" y="324"/>
                  </a:lnTo>
                  <a:lnTo>
                    <a:pt x="47" y="339"/>
                  </a:lnTo>
                  <a:lnTo>
                    <a:pt x="60" y="354"/>
                  </a:lnTo>
                  <a:lnTo>
                    <a:pt x="75" y="367"/>
                  </a:lnTo>
                  <a:lnTo>
                    <a:pt x="91" y="379"/>
                  </a:lnTo>
                  <a:lnTo>
                    <a:pt x="108" y="390"/>
                  </a:lnTo>
                  <a:lnTo>
                    <a:pt x="127" y="399"/>
                  </a:lnTo>
                  <a:lnTo>
                    <a:pt x="145" y="406"/>
                  </a:lnTo>
                  <a:lnTo>
                    <a:pt x="166" y="411"/>
                  </a:lnTo>
                  <a:lnTo>
                    <a:pt x="185" y="414"/>
                  </a:lnTo>
                  <a:lnTo>
                    <a:pt x="206" y="415"/>
                  </a:lnTo>
                  <a:lnTo>
                    <a:pt x="206" y="415"/>
                  </a:lnTo>
                  <a:lnTo>
                    <a:pt x="229" y="414"/>
                  </a:lnTo>
                  <a:lnTo>
                    <a:pt x="248" y="411"/>
                  </a:lnTo>
                  <a:lnTo>
                    <a:pt x="269" y="406"/>
                  </a:lnTo>
                  <a:lnTo>
                    <a:pt x="287" y="399"/>
                  </a:lnTo>
                  <a:lnTo>
                    <a:pt x="306" y="390"/>
                  </a:lnTo>
                  <a:lnTo>
                    <a:pt x="323" y="379"/>
                  </a:lnTo>
                  <a:lnTo>
                    <a:pt x="339" y="367"/>
                  </a:lnTo>
                  <a:lnTo>
                    <a:pt x="354" y="354"/>
                  </a:lnTo>
                  <a:lnTo>
                    <a:pt x="368" y="339"/>
                  </a:lnTo>
                  <a:lnTo>
                    <a:pt x="380" y="324"/>
                  </a:lnTo>
                  <a:lnTo>
                    <a:pt x="388" y="306"/>
                  </a:lnTo>
                  <a:lnTo>
                    <a:pt x="397" y="288"/>
                  </a:lnTo>
                  <a:lnTo>
                    <a:pt x="405" y="269"/>
                  </a:lnTo>
                  <a:lnTo>
                    <a:pt x="409" y="249"/>
                  </a:lnTo>
                  <a:lnTo>
                    <a:pt x="414" y="228"/>
                  </a:lnTo>
                  <a:lnTo>
                    <a:pt x="414" y="208"/>
                  </a:lnTo>
                  <a:lnTo>
                    <a:pt x="414" y="208"/>
                  </a:lnTo>
                  <a:lnTo>
                    <a:pt x="414" y="187"/>
                  </a:lnTo>
                  <a:lnTo>
                    <a:pt x="409" y="166"/>
                  </a:lnTo>
                  <a:lnTo>
                    <a:pt x="405" y="146"/>
                  </a:lnTo>
                  <a:lnTo>
                    <a:pt x="397" y="127"/>
                  </a:lnTo>
                  <a:lnTo>
                    <a:pt x="388" y="109"/>
                  </a:lnTo>
                  <a:lnTo>
                    <a:pt x="380" y="93"/>
                  </a:lnTo>
                  <a:lnTo>
                    <a:pt x="368" y="76"/>
                  </a:lnTo>
                  <a:lnTo>
                    <a:pt x="354" y="61"/>
                  </a:lnTo>
                  <a:lnTo>
                    <a:pt x="339" y="48"/>
                  </a:lnTo>
                  <a:lnTo>
                    <a:pt x="323" y="36"/>
                  </a:lnTo>
                  <a:lnTo>
                    <a:pt x="306" y="25"/>
                  </a:lnTo>
                  <a:lnTo>
                    <a:pt x="287" y="16"/>
                  </a:lnTo>
                  <a:lnTo>
                    <a:pt x="269" y="10"/>
                  </a:lnTo>
                  <a:lnTo>
                    <a:pt x="248" y="4"/>
                  </a:lnTo>
                  <a:lnTo>
                    <a:pt x="229" y="1"/>
                  </a:lnTo>
                  <a:lnTo>
                    <a:pt x="206" y="0"/>
                  </a:lnTo>
                  <a:lnTo>
                    <a:pt x="206" y="0"/>
                  </a:lnTo>
                  <a:close/>
                  <a:moveTo>
                    <a:pt x="206" y="381"/>
                  </a:moveTo>
                  <a:lnTo>
                    <a:pt x="206" y="381"/>
                  </a:lnTo>
                  <a:lnTo>
                    <a:pt x="190" y="381"/>
                  </a:lnTo>
                  <a:lnTo>
                    <a:pt x="172" y="378"/>
                  </a:lnTo>
                  <a:lnTo>
                    <a:pt x="156" y="373"/>
                  </a:lnTo>
                  <a:lnTo>
                    <a:pt x="139" y="367"/>
                  </a:lnTo>
                  <a:lnTo>
                    <a:pt x="124" y="360"/>
                  </a:lnTo>
                  <a:lnTo>
                    <a:pt x="111" y="351"/>
                  </a:lnTo>
                  <a:lnTo>
                    <a:pt x="97" y="342"/>
                  </a:lnTo>
                  <a:lnTo>
                    <a:pt x="84" y="330"/>
                  </a:lnTo>
                  <a:lnTo>
                    <a:pt x="73" y="318"/>
                  </a:lnTo>
                  <a:lnTo>
                    <a:pt x="63" y="305"/>
                  </a:lnTo>
                  <a:lnTo>
                    <a:pt x="54" y="290"/>
                  </a:lnTo>
                  <a:lnTo>
                    <a:pt x="48" y="275"/>
                  </a:lnTo>
                  <a:lnTo>
                    <a:pt x="42" y="260"/>
                  </a:lnTo>
                  <a:lnTo>
                    <a:pt x="38" y="242"/>
                  </a:lnTo>
                  <a:lnTo>
                    <a:pt x="35" y="225"/>
                  </a:lnTo>
                  <a:lnTo>
                    <a:pt x="33" y="208"/>
                  </a:lnTo>
                  <a:lnTo>
                    <a:pt x="33" y="208"/>
                  </a:lnTo>
                  <a:lnTo>
                    <a:pt x="35" y="190"/>
                  </a:lnTo>
                  <a:lnTo>
                    <a:pt x="38" y="173"/>
                  </a:lnTo>
                  <a:lnTo>
                    <a:pt x="42" y="157"/>
                  </a:lnTo>
                  <a:lnTo>
                    <a:pt x="48" y="140"/>
                  </a:lnTo>
                  <a:lnTo>
                    <a:pt x="54" y="125"/>
                  </a:lnTo>
                  <a:lnTo>
                    <a:pt x="63" y="110"/>
                  </a:lnTo>
                  <a:lnTo>
                    <a:pt x="73" y="97"/>
                  </a:lnTo>
                  <a:lnTo>
                    <a:pt x="84" y="85"/>
                  </a:lnTo>
                  <a:lnTo>
                    <a:pt x="97" y="75"/>
                  </a:lnTo>
                  <a:lnTo>
                    <a:pt x="111" y="64"/>
                  </a:lnTo>
                  <a:lnTo>
                    <a:pt x="124" y="55"/>
                  </a:lnTo>
                  <a:lnTo>
                    <a:pt x="139" y="48"/>
                  </a:lnTo>
                  <a:lnTo>
                    <a:pt x="156" y="42"/>
                  </a:lnTo>
                  <a:lnTo>
                    <a:pt x="172" y="37"/>
                  </a:lnTo>
                  <a:lnTo>
                    <a:pt x="190" y="36"/>
                  </a:lnTo>
                  <a:lnTo>
                    <a:pt x="206" y="34"/>
                  </a:lnTo>
                  <a:lnTo>
                    <a:pt x="206" y="34"/>
                  </a:lnTo>
                  <a:lnTo>
                    <a:pt x="224" y="36"/>
                  </a:lnTo>
                  <a:lnTo>
                    <a:pt x="242" y="37"/>
                  </a:lnTo>
                  <a:lnTo>
                    <a:pt x="259" y="42"/>
                  </a:lnTo>
                  <a:lnTo>
                    <a:pt x="275" y="48"/>
                  </a:lnTo>
                  <a:lnTo>
                    <a:pt x="290" y="55"/>
                  </a:lnTo>
                  <a:lnTo>
                    <a:pt x="303" y="64"/>
                  </a:lnTo>
                  <a:lnTo>
                    <a:pt x="317" y="75"/>
                  </a:lnTo>
                  <a:lnTo>
                    <a:pt x="329" y="85"/>
                  </a:lnTo>
                  <a:lnTo>
                    <a:pt x="341" y="97"/>
                  </a:lnTo>
                  <a:lnTo>
                    <a:pt x="351" y="110"/>
                  </a:lnTo>
                  <a:lnTo>
                    <a:pt x="359" y="125"/>
                  </a:lnTo>
                  <a:lnTo>
                    <a:pt x="366" y="140"/>
                  </a:lnTo>
                  <a:lnTo>
                    <a:pt x="372" y="157"/>
                  </a:lnTo>
                  <a:lnTo>
                    <a:pt x="377" y="173"/>
                  </a:lnTo>
                  <a:lnTo>
                    <a:pt x="380" y="190"/>
                  </a:lnTo>
                  <a:lnTo>
                    <a:pt x="380" y="208"/>
                  </a:lnTo>
                  <a:lnTo>
                    <a:pt x="380" y="208"/>
                  </a:lnTo>
                  <a:lnTo>
                    <a:pt x="380" y="225"/>
                  </a:lnTo>
                  <a:lnTo>
                    <a:pt x="377" y="242"/>
                  </a:lnTo>
                  <a:lnTo>
                    <a:pt x="372" y="260"/>
                  </a:lnTo>
                  <a:lnTo>
                    <a:pt x="366" y="275"/>
                  </a:lnTo>
                  <a:lnTo>
                    <a:pt x="359" y="290"/>
                  </a:lnTo>
                  <a:lnTo>
                    <a:pt x="351" y="305"/>
                  </a:lnTo>
                  <a:lnTo>
                    <a:pt x="341" y="318"/>
                  </a:lnTo>
                  <a:lnTo>
                    <a:pt x="329" y="330"/>
                  </a:lnTo>
                  <a:lnTo>
                    <a:pt x="317" y="342"/>
                  </a:lnTo>
                  <a:lnTo>
                    <a:pt x="303" y="351"/>
                  </a:lnTo>
                  <a:lnTo>
                    <a:pt x="290" y="360"/>
                  </a:lnTo>
                  <a:lnTo>
                    <a:pt x="275" y="367"/>
                  </a:lnTo>
                  <a:lnTo>
                    <a:pt x="259" y="373"/>
                  </a:lnTo>
                  <a:lnTo>
                    <a:pt x="242" y="378"/>
                  </a:lnTo>
                  <a:lnTo>
                    <a:pt x="224" y="381"/>
                  </a:lnTo>
                  <a:lnTo>
                    <a:pt x="206" y="381"/>
                  </a:lnTo>
                  <a:lnTo>
                    <a:pt x="206" y="3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  <p:sp>
          <p:nvSpPr>
            <p:cNvPr id="26" name="Freeform 398"/>
            <p:cNvSpPr/>
            <p:nvPr/>
          </p:nvSpPr>
          <p:spPr bwMode="auto">
            <a:xfrm>
              <a:off x="9766301" y="5645150"/>
              <a:ext cx="188913" cy="134938"/>
            </a:xfrm>
            <a:custGeom>
              <a:avLst/>
              <a:gdLst>
                <a:gd name="T0" fmla="*/ 209 w 238"/>
                <a:gd name="T1" fmla="*/ 4 h 169"/>
                <a:gd name="T2" fmla="*/ 85 w 238"/>
                <a:gd name="T3" fmla="*/ 127 h 169"/>
                <a:gd name="T4" fmla="*/ 29 w 238"/>
                <a:gd name="T5" fmla="*/ 72 h 169"/>
                <a:gd name="T6" fmla="*/ 29 w 238"/>
                <a:gd name="T7" fmla="*/ 72 h 169"/>
                <a:gd name="T8" fmla="*/ 24 w 238"/>
                <a:gd name="T9" fmla="*/ 67 h 169"/>
                <a:gd name="T10" fmla="*/ 17 w 238"/>
                <a:gd name="T11" fmla="*/ 66 h 169"/>
                <a:gd name="T12" fmla="*/ 11 w 238"/>
                <a:gd name="T13" fmla="*/ 67 h 169"/>
                <a:gd name="T14" fmla="*/ 5 w 238"/>
                <a:gd name="T15" fmla="*/ 72 h 169"/>
                <a:gd name="T16" fmla="*/ 5 w 238"/>
                <a:gd name="T17" fmla="*/ 72 h 169"/>
                <a:gd name="T18" fmla="*/ 2 w 238"/>
                <a:gd name="T19" fmla="*/ 76 h 169"/>
                <a:gd name="T20" fmla="*/ 0 w 238"/>
                <a:gd name="T21" fmla="*/ 84 h 169"/>
                <a:gd name="T22" fmla="*/ 2 w 238"/>
                <a:gd name="T23" fmla="*/ 89 h 169"/>
                <a:gd name="T24" fmla="*/ 5 w 238"/>
                <a:gd name="T25" fmla="*/ 95 h 169"/>
                <a:gd name="T26" fmla="*/ 74 w 238"/>
                <a:gd name="T27" fmla="*/ 163 h 169"/>
                <a:gd name="T28" fmla="*/ 74 w 238"/>
                <a:gd name="T29" fmla="*/ 163 h 169"/>
                <a:gd name="T30" fmla="*/ 80 w 238"/>
                <a:gd name="T31" fmla="*/ 167 h 169"/>
                <a:gd name="T32" fmla="*/ 85 w 238"/>
                <a:gd name="T33" fmla="*/ 169 h 169"/>
                <a:gd name="T34" fmla="*/ 85 w 238"/>
                <a:gd name="T35" fmla="*/ 169 h 169"/>
                <a:gd name="T36" fmla="*/ 91 w 238"/>
                <a:gd name="T37" fmla="*/ 167 h 169"/>
                <a:gd name="T38" fmla="*/ 97 w 238"/>
                <a:gd name="T39" fmla="*/ 163 h 169"/>
                <a:gd name="T40" fmla="*/ 233 w 238"/>
                <a:gd name="T41" fmla="*/ 28 h 169"/>
                <a:gd name="T42" fmla="*/ 233 w 238"/>
                <a:gd name="T43" fmla="*/ 28 h 169"/>
                <a:gd name="T44" fmla="*/ 236 w 238"/>
                <a:gd name="T45" fmla="*/ 22 h 169"/>
                <a:gd name="T46" fmla="*/ 238 w 238"/>
                <a:gd name="T47" fmla="*/ 16 h 169"/>
                <a:gd name="T48" fmla="*/ 236 w 238"/>
                <a:gd name="T49" fmla="*/ 10 h 169"/>
                <a:gd name="T50" fmla="*/ 233 w 238"/>
                <a:gd name="T51" fmla="*/ 4 h 169"/>
                <a:gd name="T52" fmla="*/ 233 w 238"/>
                <a:gd name="T53" fmla="*/ 4 h 169"/>
                <a:gd name="T54" fmla="*/ 227 w 238"/>
                <a:gd name="T55" fmla="*/ 0 h 169"/>
                <a:gd name="T56" fmla="*/ 221 w 238"/>
                <a:gd name="T57" fmla="*/ 0 h 169"/>
                <a:gd name="T58" fmla="*/ 214 w 238"/>
                <a:gd name="T59" fmla="*/ 0 h 169"/>
                <a:gd name="T60" fmla="*/ 209 w 238"/>
                <a:gd name="T61" fmla="*/ 4 h 169"/>
                <a:gd name="T62" fmla="*/ 209 w 238"/>
                <a:gd name="T63" fmla="*/ 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8" h="169">
                  <a:moveTo>
                    <a:pt x="209" y="4"/>
                  </a:moveTo>
                  <a:lnTo>
                    <a:pt x="85" y="127"/>
                  </a:lnTo>
                  <a:lnTo>
                    <a:pt x="29" y="72"/>
                  </a:lnTo>
                  <a:lnTo>
                    <a:pt x="29" y="72"/>
                  </a:lnTo>
                  <a:lnTo>
                    <a:pt x="24" y="67"/>
                  </a:lnTo>
                  <a:lnTo>
                    <a:pt x="17" y="66"/>
                  </a:lnTo>
                  <a:lnTo>
                    <a:pt x="11" y="67"/>
                  </a:lnTo>
                  <a:lnTo>
                    <a:pt x="5" y="72"/>
                  </a:lnTo>
                  <a:lnTo>
                    <a:pt x="5" y="72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2" y="89"/>
                  </a:lnTo>
                  <a:lnTo>
                    <a:pt x="5" y="95"/>
                  </a:lnTo>
                  <a:lnTo>
                    <a:pt x="74" y="163"/>
                  </a:lnTo>
                  <a:lnTo>
                    <a:pt x="74" y="163"/>
                  </a:lnTo>
                  <a:lnTo>
                    <a:pt x="80" y="167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91" y="167"/>
                  </a:lnTo>
                  <a:lnTo>
                    <a:pt x="97" y="163"/>
                  </a:lnTo>
                  <a:lnTo>
                    <a:pt x="233" y="28"/>
                  </a:lnTo>
                  <a:lnTo>
                    <a:pt x="233" y="28"/>
                  </a:lnTo>
                  <a:lnTo>
                    <a:pt x="236" y="22"/>
                  </a:lnTo>
                  <a:lnTo>
                    <a:pt x="238" y="16"/>
                  </a:lnTo>
                  <a:lnTo>
                    <a:pt x="236" y="10"/>
                  </a:lnTo>
                  <a:lnTo>
                    <a:pt x="233" y="4"/>
                  </a:lnTo>
                  <a:lnTo>
                    <a:pt x="233" y="4"/>
                  </a:lnTo>
                  <a:lnTo>
                    <a:pt x="227" y="0"/>
                  </a:lnTo>
                  <a:lnTo>
                    <a:pt x="221" y="0"/>
                  </a:lnTo>
                  <a:lnTo>
                    <a:pt x="214" y="0"/>
                  </a:lnTo>
                  <a:lnTo>
                    <a:pt x="209" y="4"/>
                  </a:lnTo>
                  <a:lnTo>
                    <a:pt x="209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 dirty="0"/>
            </a:p>
          </p:txBody>
        </p:sp>
      </p:grpSp>
      <p:sp>
        <p:nvSpPr>
          <p:cNvPr id="23" name="Freeform 471"/>
          <p:cNvSpPr>
            <a:spLocks noEditPoints="1"/>
          </p:cNvSpPr>
          <p:nvPr/>
        </p:nvSpPr>
        <p:spPr bwMode="auto">
          <a:xfrm>
            <a:off x="6040934" y="3625017"/>
            <a:ext cx="222362" cy="200025"/>
          </a:xfrm>
          <a:custGeom>
            <a:avLst/>
            <a:gdLst>
              <a:gd name="T0" fmla="*/ 200 w 438"/>
              <a:gd name="T1" fmla="*/ 37 h 394"/>
              <a:gd name="T2" fmla="*/ 218 w 438"/>
              <a:gd name="T3" fmla="*/ 53 h 394"/>
              <a:gd name="T4" fmla="*/ 222 w 438"/>
              <a:gd name="T5" fmla="*/ 82 h 394"/>
              <a:gd name="T6" fmla="*/ 195 w 438"/>
              <a:gd name="T7" fmla="*/ 113 h 394"/>
              <a:gd name="T8" fmla="*/ 382 w 438"/>
              <a:gd name="T9" fmla="*/ 116 h 394"/>
              <a:gd name="T10" fmla="*/ 401 w 438"/>
              <a:gd name="T11" fmla="*/ 137 h 394"/>
              <a:gd name="T12" fmla="*/ 404 w 438"/>
              <a:gd name="T13" fmla="*/ 159 h 394"/>
              <a:gd name="T14" fmla="*/ 388 w 438"/>
              <a:gd name="T15" fmla="*/ 183 h 394"/>
              <a:gd name="T16" fmla="*/ 277 w 438"/>
              <a:gd name="T17" fmla="*/ 189 h 394"/>
              <a:gd name="T18" fmla="*/ 283 w 438"/>
              <a:gd name="T19" fmla="*/ 209 h 394"/>
              <a:gd name="T20" fmla="*/ 268 w 438"/>
              <a:gd name="T21" fmla="*/ 238 h 394"/>
              <a:gd name="T22" fmla="*/ 265 w 438"/>
              <a:gd name="T23" fmla="*/ 265 h 394"/>
              <a:gd name="T24" fmla="*/ 259 w 438"/>
              <a:gd name="T25" fmla="*/ 285 h 394"/>
              <a:gd name="T26" fmla="*/ 240 w 438"/>
              <a:gd name="T27" fmla="*/ 301 h 394"/>
              <a:gd name="T28" fmla="*/ 238 w 438"/>
              <a:gd name="T29" fmla="*/ 322 h 394"/>
              <a:gd name="T30" fmla="*/ 232 w 438"/>
              <a:gd name="T31" fmla="*/ 343 h 394"/>
              <a:gd name="T32" fmla="*/ 209 w 438"/>
              <a:gd name="T33" fmla="*/ 359 h 394"/>
              <a:gd name="T34" fmla="*/ 92 w 438"/>
              <a:gd name="T35" fmla="*/ 358 h 394"/>
              <a:gd name="T36" fmla="*/ 47 w 438"/>
              <a:gd name="T37" fmla="*/ 324 h 394"/>
              <a:gd name="T38" fmla="*/ 34 w 438"/>
              <a:gd name="T39" fmla="*/ 197 h 394"/>
              <a:gd name="T40" fmla="*/ 40 w 438"/>
              <a:gd name="T41" fmla="*/ 167 h 394"/>
              <a:gd name="T42" fmla="*/ 159 w 438"/>
              <a:gd name="T43" fmla="*/ 43 h 394"/>
              <a:gd name="T44" fmla="*/ 179 w 438"/>
              <a:gd name="T45" fmla="*/ 34 h 394"/>
              <a:gd name="T46" fmla="*/ 185 w 438"/>
              <a:gd name="T47" fmla="*/ 0 h 394"/>
              <a:gd name="T48" fmla="*/ 137 w 438"/>
              <a:gd name="T49" fmla="*/ 17 h 394"/>
              <a:gd name="T50" fmla="*/ 41 w 438"/>
              <a:gd name="T51" fmla="*/ 103 h 394"/>
              <a:gd name="T52" fmla="*/ 13 w 438"/>
              <a:gd name="T53" fmla="*/ 143 h 394"/>
              <a:gd name="T54" fmla="*/ 1 w 438"/>
              <a:gd name="T55" fmla="*/ 183 h 394"/>
              <a:gd name="T56" fmla="*/ 1 w 438"/>
              <a:gd name="T57" fmla="*/ 289 h 394"/>
              <a:gd name="T58" fmla="*/ 11 w 438"/>
              <a:gd name="T59" fmla="*/ 331 h 394"/>
              <a:gd name="T60" fmla="*/ 31 w 438"/>
              <a:gd name="T61" fmla="*/ 358 h 394"/>
              <a:gd name="T62" fmla="*/ 65 w 438"/>
              <a:gd name="T63" fmla="*/ 385 h 394"/>
              <a:gd name="T64" fmla="*/ 107 w 438"/>
              <a:gd name="T65" fmla="*/ 394 h 394"/>
              <a:gd name="T66" fmla="*/ 229 w 438"/>
              <a:gd name="T67" fmla="*/ 388 h 394"/>
              <a:gd name="T68" fmla="*/ 267 w 438"/>
              <a:gd name="T69" fmla="*/ 349 h 394"/>
              <a:gd name="T70" fmla="*/ 273 w 438"/>
              <a:gd name="T71" fmla="*/ 321 h 394"/>
              <a:gd name="T72" fmla="*/ 297 w 438"/>
              <a:gd name="T73" fmla="*/ 282 h 394"/>
              <a:gd name="T74" fmla="*/ 298 w 438"/>
              <a:gd name="T75" fmla="*/ 258 h 394"/>
              <a:gd name="T76" fmla="*/ 312 w 438"/>
              <a:gd name="T77" fmla="*/ 237 h 394"/>
              <a:gd name="T78" fmla="*/ 382 w 438"/>
              <a:gd name="T79" fmla="*/ 222 h 394"/>
              <a:gd name="T80" fmla="*/ 427 w 438"/>
              <a:gd name="T81" fmla="*/ 192 h 394"/>
              <a:gd name="T82" fmla="*/ 438 w 438"/>
              <a:gd name="T83" fmla="*/ 152 h 394"/>
              <a:gd name="T84" fmla="*/ 418 w 438"/>
              <a:gd name="T85" fmla="*/ 101 h 394"/>
              <a:gd name="T86" fmla="*/ 367 w 438"/>
              <a:gd name="T87" fmla="*/ 80 h 394"/>
              <a:gd name="T88" fmla="*/ 256 w 438"/>
              <a:gd name="T89" fmla="*/ 76 h 394"/>
              <a:gd name="T90" fmla="*/ 238 w 438"/>
              <a:gd name="T91" fmla="*/ 23 h 394"/>
              <a:gd name="T92" fmla="*/ 200 w 438"/>
              <a:gd name="T93" fmla="*/ 1 h 394"/>
              <a:gd name="T94" fmla="*/ 185 w 438"/>
              <a:gd name="T95" fmla="*/ 0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38" h="394">
                <a:moveTo>
                  <a:pt x="185" y="34"/>
                </a:moveTo>
                <a:lnTo>
                  <a:pt x="185" y="34"/>
                </a:lnTo>
                <a:lnTo>
                  <a:pt x="192" y="34"/>
                </a:lnTo>
                <a:lnTo>
                  <a:pt x="200" y="37"/>
                </a:lnTo>
                <a:lnTo>
                  <a:pt x="207" y="41"/>
                </a:lnTo>
                <a:lnTo>
                  <a:pt x="213" y="46"/>
                </a:lnTo>
                <a:lnTo>
                  <a:pt x="213" y="46"/>
                </a:lnTo>
                <a:lnTo>
                  <a:pt x="218" y="53"/>
                </a:lnTo>
                <a:lnTo>
                  <a:pt x="220" y="59"/>
                </a:lnTo>
                <a:lnTo>
                  <a:pt x="222" y="67"/>
                </a:lnTo>
                <a:lnTo>
                  <a:pt x="223" y="74"/>
                </a:lnTo>
                <a:lnTo>
                  <a:pt x="222" y="82"/>
                </a:lnTo>
                <a:lnTo>
                  <a:pt x="219" y="88"/>
                </a:lnTo>
                <a:lnTo>
                  <a:pt x="215" y="95"/>
                </a:lnTo>
                <a:lnTo>
                  <a:pt x="210" y="100"/>
                </a:lnTo>
                <a:lnTo>
                  <a:pt x="195" y="113"/>
                </a:lnTo>
                <a:lnTo>
                  <a:pt x="367" y="113"/>
                </a:lnTo>
                <a:lnTo>
                  <a:pt x="367" y="113"/>
                </a:lnTo>
                <a:lnTo>
                  <a:pt x="374" y="114"/>
                </a:lnTo>
                <a:lnTo>
                  <a:pt x="382" y="116"/>
                </a:lnTo>
                <a:lnTo>
                  <a:pt x="388" y="120"/>
                </a:lnTo>
                <a:lnTo>
                  <a:pt x="394" y="125"/>
                </a:lnTo>
                <a:lnTo>
                  <a:pt x="398" y="131"/>
                </a:lnTo>
                <a:lnTo>
                  <a:pt x="401" y="137"/>
                </a:lnTo>
                <a:lnTo>
                  <a:pt x="404" y="144"/>
                </a:lnTo>
                <a:lnTo>
                  <a:pt x="404" y="152"/>
                </a:lnTo>
                <a:lnTo>
                  <a:pt x="404" y="152"/>
                </a:lnTo>
                <a:lnTo>
                  <a:pt x="404" y="159"/>
                </a:lnTo>
                <a:lnTo>
                  <a:pt x="401" y="167"/>
                </a:lnTo>
                <a:lnTo>
                  <a:pt x="398" y="173"/>
                </a:lnTo>
                <a:lnTo>
                  <a:pt x="394" y="179"/>
                </a:lnTo>
                <a:lnTo>
                  <a:pt x="388" y="183"/>
                </a:lnTo>
                <a:lnTo>
                  <a:pt x="382" y="186"/>
                </a:lnTo>
                <a:lnTo>
                  <a:pt x="374" y="189"/>
                </a:lnTo>
                <a:lnTo>
                  <a:pt x="367" y="189"/>
                </a:lnTo>
                <a:lnTo>
                  <a:pt x="277" y="189"/>
                </a:lnTo>
                <a:lnTo>
                  <a:pt x="277" y="189"/>
                </a:lnTo>
                <a:lnTo>
                  <a:pt x="282" y="200"/>
                </a:lnTo>
                <a:lnTo>
                  <a:pt x="283" y="209"/>
                </a:lnTo>
                <a:lnTo>
                  <a:pt x="283" y="209"/>
                </a:lnTo>
                <a:lnTo>
                  <a:pt x="283" y="215"/>
                </a:lnTo>
                <a:lnTo>
                  <a:pt x="282" y="220"/>
                </a:lnTo>
                <a:lnTo>
                  <a:pt x="276" y="231"/>
                </a:lnTo>
                <a:lnTo>
                  <a:pt x="268" y="238"/>
                </a:lnTo>
                <a:lnTo>
                  <a:pt x="259" y="244"/>
                </a:lnTo>
                <a:lnTo>
                  <a:pt x="259" y="244"/>
                </a:lnTo>
                <a:lnTo>
                  <a:pt x="264" y="255"/>
                </a:lnTo>
                <a:lnTo>
                  <a:pt x="265" y="265"/>
                </a:lnTo>
                <a:lnTo>
                  <a:pt x="265" y="265"/>
                </a:lnTo>
                <a:lnTo>
                  <a:pt x="264" y="271"/>
                </a:lnTo>
                <a:lnTo>
                  <a:pt x="262" y="279"/>
                </a:lnTo>
                <a:lnTo>
                  <a:pt x="259" y="285"/>
                </a:lnTo>
                <a:lnTo>
                  <a:pt x="256" y="289"/>
                </a:lnTo>
                <a:lnTo>
                  <a:pt x="252" y="294"/>
                </a:lnTo>
                <a:lnTo>
                  <a:pt x="246" y="298"/>
                </a:lnTo>
                <a:lnTo>
                  <a:pt x="240" y="301"/>
                </a:lnTo>
                <a:lnTo>
                  <a:pt x="234" y="303"/>
                </a:lnTo>
                <a:lnTo>
                  <a:pt x="234" y="303"/>
                </a:lnTo>
                <a:lnTo>
                  <a:pt x="237" y="312"/>
                </a:lnTo>
                <a:lnTo>
                  <a:pt x="238" y="322"/>
                </a:lnTo>
                <a:lnTo>
                  <a:pt x="238" y="322"/>
                </a:lnTo>
                <a:lnTo>
                  <a:pt x="238" y="329"/>
                </a:lnTo>
                <a:lnTo>
                  <a:pt x="235" y="337"/>
                </a:lnTo>
                <a:lnTo>
                  <a:pt x="232" y="343"/>
                </a:lnTo>
                <a:lnTo>
                  <a:pt x="228" y="349"/>
                </a:lnTo>
                <a:lnTo>
                  <a:pt x="222" y="353"/>
                </a:lnTo>
                <a:lnTo>
                  <a:pt x="216" y="356"/>
                </a:lnTo>
                <a:lnTo>
                  <a:pt x="209" y="359"/>
                </a:lnTo>
                <a:lnTo>
                  <a:pt x="201" y="359"/>
                </a:lnTo>
                <a:lnTo>
                  <a:pt x="107" y="359"/>
                </a:lnTo>
                <a:lnTo>
                  <a:pt x="107" y="359"/>
                </a:lnTo>
                <a:lnTo>
                  <a:pt x="92" y="358"/>
                </a:lnTo>
                <a:lnTo>
                  <a:pt x="79" y="353"/>
                </a:lnTo>
                <a:lnTo>
                  <a:pt x="67" y="346"/>
                </a:lnTo>
                <a:lnTo>
                  <a:pt x="56" y="335"/>
                </a:lnTo>
                <a:lnTo>
                  <a:pt x="47" y="324"/>
                </a:lnTo>
                <a:lnTo>
                  <a:pt x="40" y="310"/>
                </a:lnTo>
                <a:lnTo>
                  <a:pt x="35" y="294"/>
                </a:lnTo>
                <a:lnTo>
                  <a:pt x="34" y="277"/>
                </a:lnTo>
                <a:lnTo>
                  <a:pt x="34" y="197"/>
                </a:lnTo>
                <a:lnTo>
                  <a:pt x="34" y="197"/>
                </a:lnTo>
                <a:lnTo>
                  <a:pt x="35" y="186"/>
                </a:lnTo>
                <a:lnTo>
                  <a:pt x="37" y="177"/>
                </a:lnTo>
                <a:lnTo>
                  <a:pt x="40" y="167"/>
                </a:lnTo>
                <a:lnTo>
                  <a:pt x="44" y="158"/>
                </a:lnTo>
                <a:lnTo>
                  <a:pt x="55" y="141"/>
                </a:lnTo>
                <a:lnTo>
                  <a:pt x="65" y="126"/>
                </a:lnTo>
                <a:lnTo>
                  <a:pt x="159" y="43"/>
                </a:lnTo>
                <a:lnTo>
                  <a:pt x="159" y="43"/>
                </a:lnTo>
                <a:lnTo>
                  <a:pt x="165" y="38"/>
                </a:lnTo>
                <a:lnTo>
                  <a:pt x="171" y="35"/>
                </a:lnTo>
                <a:lnTo>
                  <a:pt x="179" y="34"/>
                </a:lnTo>
                <a:lnTo>
                  <a:pt x="185" y="34"/>
                </a:lnTo>
                <a:close/>
                <a:moveTo>
                  <a:pt x="185" y="0"/>
                </a:moveTo>
                <a:lnTo>
                  <a:pt x="185" y="0"/>
                </a:lnTo>
                <a:lnTo>
                  <a:pt x="185" y="0"/>
                </a:lnTo>
                <a:lnTo>
                  <a:pt x="171" y="1"/>
                </a:lnTo>
                <a:lnTo>
                  <a:pt x="159" y="4"/>
                </a:lnTo>
                <a:lnTo>
                  <a:pt x="147" y="10"/>
                </a:lnTo>
                <a:lnTo>
                  <a:pt x="137" y="17"/>
                </a:lnTo>
                <a:lnTo>
                  <a:pt x="43" y="101"/>
                </a:lnTo>
                <a:lnTo>
                  <a:pt x="43" y="101"/>
                </a:lnTo>
                <a:lnTo>
                  <a:pt x="41" y="103"/>
                </a:lnTo>
                <a:lnTo>
                  <a:pt x="41" y="103"/>
                </a:lnTo>
                <a:lnTo>
                  <a:pt x="34" y="112"/>
                </a:lnTo>
                <a:lnTo>
                  <a:pt x="26" y="122"/>
                </a:lnTo>
                <a:lnTo>
                  <a:pt x="19" y="132"/>
                </a:lnTo>
                <a:lnTo>
                  <a:pt x="13" y="143"/>
                </a:lnTo>
                <a:lnTo>
                  <a:pt x="13" y="143"/>
                </a:lnTo>
                <a:lnTo>
                  <a:pt x="7" y="156"/>
                </a:lnTo>
                <a:lnTo>
                  <a:pt x="4" y="170"/>
                </a:lnTo>
                <a:lnTo>
                  <a:pt x="1" y="183"/>
                </a:lnTo>
                <a:lnTo>
                  <a:pt x="0" y="197"/>
                </a:lnTo>
                <a:lnTo>
                  <a:pt x="0" y="277"/>
                </a:lnTo>
                <a:lnTo>
                  <a:pt x="0" y="277"/>
                </a:lnTo>
                <a:lnTo>
                  <a:pt x="1" y="289"/>
                </a:lnTo>
                <a:lnTo>
                  <a:pt x="3" y="300"/>
                </a:lnTo>
                <a:lnTo>
                  <a:pt x="4" y="310"/>
                </a:lnTo>
                <a:lnTo>
                  <a:pt x="8" y="321"/>
                </a:lnTo>
                <a:lnTo>
                  <a:pt x="11" y="331"/>
                </a:lnTo>
                <a:lnTo>
                  <a:pt x="17" y="341"/>
                </a:lnTo>
                <a:lnTo>
                  <a:pt x="23" y="350"/>
                </a:lnTo>
                <a:lnTo>
                  <a:pt x="31" y="358"/>
                </a:lnTo>
                <a:lnTo>
                  <a:pt x="31" y="358"/>
                </a:lnTo>
                <a:lnTo>
                  <a:pt x="38" y="367"/>
                </a:lnTo>
                <a:lnTo>
                  <a:pt x="47" y="373"/>
                </a:lnTo>
                <a:lnTo>
                  <a:pt x="56" y="379"/>
                </a:lnTo>
                <a:lnTo>
                  <a:pt x="65" y="385"/>
                </a:lnTo>
                <a:lnTo>
                  <a:pt x="76" y="388"/>
                </a:lnTo>
                <a:lnTo>
                  <a:pt x="86" y="391"/>
                </a:lnTo>
                <a:lnTo>
                  <a:pt x="97" y="392"/>
                </a:lnTo>
                <a:lnTo>
                  <a:pt x="107" y="394"/>
                </a:lnTo>
                <a:lnTo>
                  <a:pt x="201" y="394"/>
                </a:lnTo>
                <a:lnTo>
                  <a:pt x="201" y="394"/>
                </a:lnTo>
                <a:lnTo>
                  <a:pt x="215" y="392"/>
                </a:lnTo>
                <a:lnTo>
                  <a:pt x="229" y="388"/>
                </a:lnTo>
                <a:lnTo>
                  <a:pt x="241" y="382"/>
                </a:lnTo>
                <a:lnTo>
                  <a:pt x="252" y="373"/>
                </a:lnTo>
                <a:lnTo>
                  <a:pt x="261" y="362"/>
                </a:lnTo>
                <a:lnTo>
                  <a:pt x="267" y="349"/>
                </a:lnTo>
                <a:lnTo>
                  <a:pt x="271" y="335"/>
                </a:lnTo>
                <a:lnTo>
                  <a:pt x="273" y="322"/>
                </a:lnTo>
                <a:lnTo>
                  <a:pt x="273" y="322"/>
                </a:lnTo>
                <a:lnTo>
                  <a:pt x="273" y="321"/>
                </a:lnTo>
                <a:lnTo>
                  <a:pt x="273" y="321"/>
                </a:lnTo>
                <a:lnTo>
                  <a:pt x="283" y="309"/>
                </a:lnTo>
                <a:lnTo>
                  <a:pt x="292" y="297"/>
                </a:lnTo>
                <a:lnTo>
                  <a:pt x="297" y="282"/>
                </a:lnTo>
                <a:lnTo>
                  <a:pt x="298" y="273"/>
                </a:lnTo>
                <a:lnTo>
                  <a:pt x="298" y="265"/>
                </a:lnTo>
                <a:lnTo>
                  <a:pt x="298" y="265"/>
                </a:lnTo>
                <a:lnTo>
                  <a:pt x="298" y="258"/>
                </a:lnTo>
                <a:lnTo>
                  <a:pt x="298" y="258"/>
                </a:lnTo>
                <a:lnTo>
                  <a:pt x="304" y="250"/>
                </a:lnTo>
                <a:lnTo>
                  <a:pt x="304" y="250"/>
                </a:lnTo>
                <a:lnTo>
                  <a:pt x="312" y="237"/>
                </a:lnTo>
                <a:lnTo>
                  <a:pt x="316" y="223"/>
                </a:lnTo>
                <a:lnTo>
                  <a:pt x="367" y="223"/>
                </a:lnTo>
                <a:lnTo>
                  <a:pt x="367" y="223"/>
                </a:lnTo>
                <a:lnTo>
                  <a:pt x="382" y="222"/>
                </a:lnTo>
                <a:lnTo>
                  <a:pt x="395" y="218"/>
                </a:lnTo>
                <a:lnTo>
                  <a:pt x="407" y="212"/>
                </a:lnTo>
                <a:lnTo>
                  <a:pt x="418" y="203"/>
                </a:lnTo>
                <a:lnTo>
                  <a:pt x="427" y="192"/>
                </a:lnTo>
                <a:lnTo>
                  <a:pt x="433" y="180"/>
                </a:lnTo>
                <a:lnTo>
                  <a:pt x="437" y="167"/>
                </a:lnTo>
                <a:lnTo>
                  <a:pt x="438" y="152"/>
                </a:lnTo>
                <a:lnTo>
                  <a:pt x="438" y="152"/>
                </a:lnTo>
                <a:lnTo>
                  <a:pt x="437" y="137"/>
                </a:lnTo>
                <a:lnTo>
                  <a:pt x="433" y="123"/>
                </a:lnTo>
                <a:lnTo>
                  <a:pt x="427" y="112"/>
                </a:lnTo>
                <a:lnTo>
                  <a:pt x="418" y="101"/>
                </a:lnTo>
                <a:lnTo>
                  <a:pt x="407" y="92"/>
                </a:lnTo>
                <a:lnTo>
                  <a:pt x="395" y="85"/>
                </a:lnTo>
                <a:lnTo>
                  <a:pt x="382" y="82"/>
                </a:lnTo>
                <a:lnTo>
                  <a:pt x="367" y="80"/>
                </a:lnTo>
                <a:lnTo>
                  <a:pt x="256" y="80"/>
                </a:lnTo>
                <a:lnTo>
                  <a:pt x="256" y="80"/>
                </a:lnTo>
                <a:lnTo>
                  <a:pt x="256" y="76"/>
                </a:lnTo>
                <a:lnTo>
                  <a:pt x="256" y="76"/>
                </a:lnTo>
                <a:lnTo>
                  <a:pt x="256" y="62"/>
                </a:lnTo>
                <a:lnTo>
                  <a:pt x="253" y="47"/>
                </a:lnTo>
                <a:lnTo>
                  <a:pt x="247" y="35"/>
                </a:lnTo>
                <a:lnTo>
                  <a:pt x="238" y="23"/>
                </a:lnTo>
                <a:lnTo>
                  <a:pt x="238" y="23"/>
                </a:lnTo>
                <a:lnTo>
                  <a:pt x="228" y="13"/>
                </a:lnTo>
                <a:lnTo>
                  <a:pt x="215" y="5"/>
                </a:lnTo>
                <a:lnTo>
                  <a:pt x="200" y="1"/>
                </a:lnTo>
                <a:lnTo>
                  <a:pt x="185" y="0"/>
                </a:lnTo>
                <a:lnTo>
                  <a:pt x="185" y="0"/>
                </a:lnTo>
                <a:close/>
                <a:moveTo>
                  <a:pt x="185" y="0"/>
                </a:moveTo>
                <a:lnTo>
                  <a:pt x="18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  <p:sp>
        <p:nvSpPr>
          <p:cNvPr id="24" name="Freeform 485"/>
          <p:cNvSpPr>
            <a:spLocks noEditPoints="1"/>
          </p:cNvSpPr>
          <p:nvPr/>
        </p:nvSpPr>
        <p:spPr bwMode="auto">
          <a:xfrm>
            <a:off x="6026212" y="2171517"/>
            <a:ext cx="251807" cy="200025"/>
          </a:xfrm>
          <a:custGeom>
            <a:avLst/>
            <a:gdLst>
              <a:gd name="T0" fmla="*/ 17 w 495"/>
              <a:gd name="T1" fmla="*/ 0 h 394"/>
              <a:gd name="T2" fmla="*/ 10 w 495"/>
              <a:gd name="T3" fmla="*/ 0 h 394"/>
              <a:gd name="T4" fmla="*/ 1 w 495"/>
              <a:gd name="T5" fmla="*/ 10 h 394"/>
              <a:gd name="T6" fmla="*/ 0 w 495"/>
              <a:gd name="T7" fmla="*/ 310 h 394"/>
              <a:gd name="T8" fmla="*/ 1 w 495"/>
              <a:gd name="T9" fmla="*/ 318 h 394"/>
              <a:gd name="T10" fmla="*/ 10 w 495"/>
              <a:gd name="T11" fmla="*/ 327 h 394"/>
              <a:gd name="T12" fmla="*/ 182 w 495"/>
              <a:gd name="T13" fmla="*/ 328 h 394"/>
              <a:gd name="T14" fmla="*/ 141 w 495"/>
              <a:gd name="T15" fmla="*/ 359 h 394"/>
              <a:gd name="T16" fmla="*/ 135 w 495"/>
              <a:gd name="T17" fmla="*/ 361 h 394"/>
              <a:gd name="T18" fmla="*/ 126 w 495"/>
              <a:gd name="T19" fmla="*/ 370 h 394"/>
              <a:gd name="T20" fmla="*/ 125 w 495"/>
              <a:gd name="T21" fmla="*/ 377 h 394"/>
              <a:gd name="T22" fmla="*/ 129 w 495"/>
              <a:gd name="T23" fmla="*/ 389 h 394"/>
              <a:gd name="T24" fmla="*/ 141 w 495"/>
              <a:gd name="T25" fmla="*/ 394 h 394"/>
              <a:gd name="T26" fmla="*/ 353 w 495"/>
              <a:gd name="T27" fmla="*/ 394 h 394"/>
              <a:gd name="T28" fmla="*/ 365 w 495"/>
              <a:gd name="T29" fmla="*/ 389 h 394"/>
              <a:gd name="T30" fmla="*/ 370 w 495"/>
              <a:gd name="T31" fmla="*/ 377 h 394"/>
              <a:gd name="T32" fmla="*/ 368 w 495"/>
              <a:gd name="T33" fmla="*/ 370 h 394"/>
              <a:gd name="T34" fmla="*/ 359 w 495"/>
              <a:gd name="T35" fmla="*/ 361 h 394"/>
              <a:gd name="T36" fmla="*/ 313 w 495"/>
              <a:gd name="T37" fmla="*/ 359 h 394"/>
              <a:gd name="T38" fmla="*/ 477 w 495"/>
              <a:gd name="T39" fmla="*/ 328 h 394"/>
              <a:gd name="T40" fmla="*/ 485 w 495"/>
              <a:gd name="T41" fmla="*/ 327 h 394"/>
              <a:gd name="T42" fmla="*/ 494 w 495"/>
              <a:gd name="T43" fmla="*/ 318 h 394"/>
              <a:gd name="T44" fmla="*/ 495 w 495"/>
              <a:gd name="T45" fmla="*/ 16 h 394"/>
              <a:gd name="T46" fmla="*/ 494 w 495"/>
              <a:gd name="T47" fmla="*/ 10 h 394"/>
              <a:gd name="T48" fmla="*/ 485 w 495"/>
              <a:gd name="T49" fmla="*/ 0 h 394"/>
              <a:gd name="T50" fmla="*/ 477 w 495"/>
              <a:gd name="T51" fmla="*/ 0 h 394"/>
              <a:gd name="T52" fmla="*/ 216 w 495"/>
              <a:gd name="T53" fmla="*/ 359 h 394"/>
              <a:gd name="T54" fmla="*/ 279 w 495"/>
              <a:gd name="T55" fmla="*/ 328 h 394"/>
              <a:gd name="T56" fmla="*/ 461 w 495"/>
              <a:gd name="T57" fmla="*/ 294 h 394"/>
              <a:gd name="T58" fmla="*/ 442 w 495"/>
              <a:gd name="T59" fmla="*/ 279 h 394"/>
              <a:gd name="T60" fmla="*/ 440 w 495"/>
              <a:gd name="T61" fmla="*/ 273 h 394"/>
              <a:gd name="T62" fmla="*/ 431 w 495"/>
              <a:gd name="T63" fmla="*/ 264 h 394"/>
              <a:gd name="T64" fmla="*/ 424 w 495"/>
              <a:gd name="T65" fmla="*/ 262 h 394"/>
              <a:gd name="T66" fmla="*/ 412 w 495"/>
              <a:gd name="T67" fmla="*/ 267 h 394"/>
              <a:gd name="T68" fmla="*/ 407 w 495"/>
              <a:gd name="T69" fmla="*/ 279 h 394"/>
              <a:gd name="T70" fmla="*/ 379 w 495"/>
              <a:gd name="T71" fmla="*/ 294 h 394"/>
              <a:gd name="T72" fmla="*/ 379 w 495"/>
              <a:gd name="T73" fmla="*/ 279 h 394"/>
              <a:gd name="T74" fmla="*/ 374 w 495"/>
              <a:gd name="T75" fmla="*/ 267 h 394"/>
              <a:gd name="T76" fmla="*/ 362 w 495"/>
              <a:gd name="T77" fmla="*/ 262 h 394"/>
              <a:gd name="T78" fmla="*/ 356 w 495"/>
              <a:gd name="T79" fmla="*/ 264 h 394"/>
              <a:gd name="T80" fmla="*/ 347 w 495"/>
              <a:gd name="T81" fmla="*/ 273 h 394"/>
              <a:gd name="T82" fmla="*/ 346 w 495"/>
              <a:gd name="T83" fmla="*/ 294 h 394"/>
              <a:gd name="T84" fmla="*/ 34 w 495"/>
              <a:gd name="T85" fmla="*/ 32 h 394"/>
              <a:gd name="T86" fmla="*/ 461 w 495"/>
              <a:gd name="T87" fmla="*/ 294 h 394"/>
              <a:gd name="T88" fmla="*/ 461 w 495"/>
              <a:gd name="T89" fmla="*/ 294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5" h="394">
                <a:moveTo>
                  <a:pt x="477" y="0"/>
                </a:moveTo>
                <a:lnTo>
                  <a:pt x="17" y="0"/>
                </a:lnTo>
                <a:lnTo>
                  <a:pt x="17" y="0"/>
                </a:lnTo>
                <a:lnTo>
                  <a:pt x="10" y="0"/>
                </a:lnTo>
                <a:lnTo>
                  <a:pt x="6" y="4"/>
                </a:lnTo>
                <a:lnTo>
                  <a:pt x="1" y="10"/>
                </a:lnTo>
                <a:lnTo>
                  <a:pt x="0" y="16"/>
                </a:lnTo>
                <a:lnTo>
                  <a:pt x="0" y="310"/>
                </a:lnTo>
                <a:lnTo>
                  <a:pt x="0" y="310"/>
                </a:lnTo>
                <a:lnTo>
                  <a:pt x="1" y="318"/>
                </a:lnTo>
                <a:lnTo>
                  <a:pt x="6" y="322"/>
                </a:lnTo>
                <a:lnTo>
                  <a:pt x="10" y="327"/>
                </a:lnTo>
                <a:lnTo>
                  <a:pt x="17" y="328"/>
                </a:lnTo>
                <a:lnTo>
                  <a:pt x="182" y="328"/>
                </a:lnTo>
                <a:lnTo>
                  <a:pt x="182" y="359"/>
                </a:lnTo>
                <a:lnTo>
                  <a:pt x="141" y="359"/>
                </a:lnTo>
                <a:lnTo>
                  <a:pt x="141" y="359"/>
                </a:lnTo>
                <a:lnTo>
                  <a:pt x="135" y="361"/>
                </a:lnTo>
                <a:lnTo>
                  <a:pt x="129" y="364"/>
                </a:lnTo>
                <a:lnTo>
                  <a:pt x="126" y="370"/>
                </a:lnTo>
                <a:lnTo>
                  <a:pt x="125" y="377"/>
                </a:lnTo>
                <a:lnTo>
                  <a:pt x="125" y="377"/>
                </a:lnTo>
                <a:lnTo>
                  <a:pt x="126" y="383"/>
                </a:lnTo>
                <a:lnTo>
                  <a:pt x="129" y="389"/>
                </a:lnTo>
                <a:lnTo>
                  <a:pt x="135" y="392"/>
                </a:lnTo>
                <a:lnTo>
                  <a:pt x="141" y="394"/>
                </a:lnTo>
                <a:lnTo>
                  <a:pt x="353" y="394"/>
                </a:lnTo>
                <a:lnTo>
                  <a:pt x="353" y="394"/>
                </a:lnTo>
                <a:lnTo>
                  <a:pt x="359" y="392"/>
                </a:lnTo>
                <a:lnTo>
                  <a:pt x="365" y="389"/>
                </a:lnTo>
                <a:lnTo>
                  <a:pt x="368" y="383"/>
                </a:lnTo>
                <a:lnTo>
                  <a:pt x="370" y="377"/>
                </a:lnTo>
                <a:lnTo>
                  <a:pt x="370" y="377"/>
                </a:lnTo>
                <a:lnTo>
                  <a:pt x="368" y="370"/>
                </a:lnTo>
                <a:lnTo>
                  <a:pt x="365" y="364"/>
                </a:lnTo>
                <a:lnTo>
                  <a:pt x="359" y="361"/>
                </a:lnTo>
                <a:lnTo>
                  <a:pt x="353" y="359"/>
                </a:lnTo>
                <a:lnTo>
                  <a:pt x="313" y="359"/>
                </a:lnTo>
                <a:lnTo>
                  <a:pt x="313" y="328"/>
                </a:lnTo>
                <a:lnTo>
                  <a:pt x="477" y="328"/>
                </a:lnTo>
                <a:lnTo>
                  <a:pt x="477" y="328"/>
                </a:lnTo>
                <a:lnTo>
                  <a:pt x="485" y="327"/>
                </a:lnTo>
                <a:lnTo>
                  <a:pt x="489" y="322"/>
                </a:lnTo>
                <a:lnTo>
                  <a:pt x="494" y="318"/>
                </a:lnTo>
                <a:lnTo>
                  <a:pt x="495" y="310"/>
                </a:lnTo>
                <a:lnTo>
                  <a:pt x="495" y="16"/>
                </a:lnTo>
                <a:lnTo>
                  <a:pt x="495" y="16"/>
                </a:lnTo>
                <a:lnTo>
                  <a:pt x="494" y="10"/>
                </a:lnTo>
                <a:lnTo>
                  <a:pt x="489" y="4"/>
                </a:lnTo>
                <a:lnTo>
                  <a:pt x="485" y="0"/>
                </a:lnTo>
                <a:lnTo>
                  <a:pt x="477" y="0"/>
                </a:lnTo>
                <a:lnTo>
                  <a:pt x="477" y="0"/>
                </a:lnTo>
                <a:close/>
                <a:moveTo>
                  <a:pt x="279" y="359"/>
                </a:moveTo>
                <a:lnTo>
                  <a:pt x="216" y="359"/>
                </a:lnTo>
                <a:lnTo>
                  <a:pt x="216" y="328"/>
                </a:lnTo>
                <a:lnTo>
                  <a:pt x="279" y="328"/>
                </a:lnTo>
                <a:lnTo>
                  <a:pt x="279" y="359"/>
                </a:lnTo>
                <a:close/>
                <a:moveTo>
                  <a:pt x="461" y="294"/>
                </a:moveTo>
                <a:lnTo>
                  <a:pt x="442" y="294"/>
                </a:lnTo>
                <a:lnTo>
                  <a:pt x="442" y="279"/>
                </a:lnTo>
                <a:lnTo>
                  <a:pt x="442" y="279"/>
                </a:lnTo>
                <a:lnTo>
                  <a:pt x="440" y="273"/>
                </a:lnTo>
                <a:lnTo>
                  <a:pt x="436" y="267"/>
                </a:lnTo>
                <a:lnTo>
                  <a:pt x="431" y="264"/>
                </a:lnTo>
                <a:lnTo>
                  <a:pt x="424" y="262"/>
                </a:lnTo>
                <a:lnTo>
                  <a:pt x="424" y="262"/>
                </a:lnTo>
                <a:lnTo>
                  <a:pt x="418" y="264"/>
                </a:lnTo>
                <a:lnTo>
                  <a:pt x="412" y="267"/>
                </a:lnTo>
                <a:lnTo>
                  <a:pt x="409" y="273"/>
                </a:lnTo>
                <a:lnTo>
                  <a:pt x="407" y="279"/>
                </a:lnTo>
                <a:lnTo>
                  <a:pt x="407" y="294"/>
                </a:lnTo>
                <a:lnTo>
                  <a:pt x="379" y="294"/>
                </a:lnTo>
                <a:lnTo>
                  <a:pt x="379" y="279"/>
                </a:lnTo>
                <a:lnTo>
                  <a:pt x="379" y="279"/>
                </a:lnTo>
                <a:lnTo>
                  <a:pt x="379" y="273"/>
                </a:lnTo>
                <a:lnTo>
                  <a:pt x="374" y="267"/>
                </a:lnTo>
                <a:lnTo>
                  <a:pt x="368" y="264"/>
                </a:lnTo>
                <a:lnTo>
                  <a:pt x="362" y="262"/>
                </a:lnTo>
                <a:lnTo>
                  <a:pt x="362" y="262"/>
                </a:lnTo>
                <a:lnTo>
                  <a:pt x="356" y="264"/>
                </a:lnTo>
                <a:lnTo>
                  <a:pt x="350" y="267"/>
                </a:lnTo>
                <a:lnTo>
                  <a:pt x="347" y="273"/>
                </a:lnTo>
                <a:lnTo>
                  <a:pt x="346" y="279"/>
                </a:lnTo>
                <a:lnTo>
                  <a:pt x="346" y="294"/>
                </a:lnTo>
                <a:lnTo>
                  <a:pt x="34" y="294"/>
                </a:lnTo>
                <a:lnTo>
                  <a:pt x="34" y="32"/>
                </a:lnTo>
                <a:lnTo>
                  <a:pt x="461" y="32"/>
                </a:lnTo>
                <a:lnTo>
                  <a:pt x="461" y="294"/>
                </a:lnTo>
                <a:close/>
                <a:moveTo>
                  <a:pt x="461" y="294"/>
                </a:moveTo>
                <a:lnTo>
                  <a:pt x="461" y="2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1492898"/>
            <a:ext cx="4488024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2780522" y="5673012"/>
            <a:ext cx="9411478" cy="298580"/>
          </a:xfrm>
          <a:prstGeom prst="rect">
            <a:avLst/>
          </a:prstGeom>
          <a:solidFill>
            <a:srgbClr val="D9E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菱形 8"/>
          <p:cNvSpPr/>
          <p:nvPr/>
        </p:nvSpPr>
        <p:spPr>
          <a:xfrm>
            <a:off x="5181600" y="1791478"/>
            <a:ext cx="1828800" cy="1828800"/>
          </a:xfrm>
          <a:prstGeom prst="diamond">
            <a:avLst/>
          </a:prstGeom>
          <a:solidFill>
            <a:srgbClr val="F1C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593297" y="2244213"/>
            <a:ext cx="1005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03</a:t>
            </a:r>
            <a:endParaRPr lang="zh-CN" altLang="en-US" sz="54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977744" y="3719471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岗位认知</a:t>
            </a:r>
            <a:endParaRPr lang="zh-CN" altLang="en-US" sz="4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23717" y="4604323"/>
            <a:ext cx="6744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Lorem ipsum dolor sit amet, consectetuer adipiscing elit. Aenean commodo ligula eget dolor. 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tags/tag1.xml><?xml version="1.0" encoding="utf-8"?>
<p:tagLst xmlns:p="http://schemas.openxmlformats.org/presentationml/2006/main">
  <p:tag name="KSO_WPP_MARK_KEY" val="4722ff29-ced4-45e3-ab83-8a88e271a395"/>
  <p:tag name="COMMONDATA" val="eyJjb3VudCI6MiwiaGRpZCI6ImMzMTNiY2VhY2UwYTMwNDEyN2NiZmYyNjAzNDJhM2E1IiwidXNlckNvdW50IjoxfQ=="/>
  <p:tag name="commondata" val="eyJjb3VudCI6MywiaGRpZCI6ImY3Yzc0ZjJkNjEzMWI5N2UzM2UxMGI2NDYwNzQ1OTkwIiwidXNlckNvdW50Ijox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2381</Words>
  <Application>WPS 演示</Application>
  <PresentationFormat>宽屏</PresentationFormat>
  <Paragraphs>214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宋体</vt:lpstr>
      <vt:lpstr>Wingdings</vt:lpstr>
      <vt:lpstr>Gill Sans</vt:lpstr>
      <vt:lpstr>微软雅黑</vt:lpstr>
      <vt:lpstr>Arial Unicode MS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H</cp:lastModifiedBy>
  <cp:revision>104</cp:revision>
  <dcterms:created xsi:type="dcterms:W3CDTF">2021-03-25T00:29:00Z</dcterms:created>
  <dcterms:modified xsi:type="dcterms:W3CDTF">2024-09-20T07:24:26Z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KSOTemplateUUID">
    <vt:lpwstr>v1.0_mb_/as8Fq55299bcV3h0dxgHg==</vt:lpwstr>
  </property>
  <property fmtid="{D5CDD505-2E9C-101B-9397-08002B2CF9AE}" pid="4" name="ICV">
    <vt:lpwstr>6CEFBC05241D4F449118F824DB5A5CEE_13</vt:lpwstr>
  </property>
</Properties>
</file>