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20"/>
  </p:handoutMasterIdLst>
  <p:sldIdLst>
    <p:sldId id="409" r:id="rId3"/>
    <p:sldId id="413" r:id="rId4"/>
    <p:sldId id="417" r:id="rId5"/>
    <p:sldId id="418" r:id="rId6"/>
    <p:sldId id="420" r:id="rId7"/>
    <p:sldId id="428" r:id="rId8"/>
    <p:sldId id="442" r:id="rId9"/>
    <p:sldId id="421" r:id="rId11"/>
    <p:sldId id="429" r:id="rId12"/>
    <p:sldId id="422" r:id="rId13"/>
    <p:sldId id="423" r:id="rId14"/>
    <p:sldId id="444" r:id="rId15"/>
    <p:sldId id="430" r:id="rId16"/>
    <p:sldId id="424" r:id="rId17"/>
    <p:sldId id="431" r:id="rId18"/>
    <p:sldId id="410" r:id="rId19"/>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9140"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A8A70"/>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55"/>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26.xml"/><Relationship Id="rId24" Type="http://schemas.openxmlformats.org/officeDocument/2006/relationships/commentAuthors" Target="commentAuthors.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Light" panose="020B0502040204020203" charset="-122"/>
              <a:ea typeface="微软雅黑 Light" panose="020B0502040204020203"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Light" panose="020B0502040204020203" charset="-122"/>
              </a:rPr>
            </a:fld>
            <a:endParaRPr lang="zh-CN" altLang="en-US">
              <a:latin typeface="微软雅黑 Light" panose="020B0502040204020203"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Light" panose="020B0502040204020203" charset="-122"/>
              <a:ea typeface="微软雅黑 Light" panose="020B0502040204020203"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Light" panose="020B0502040204020203" charset="-122"/>
              </a:rPr>
            </a:fld>
            <a:endParaRPr lang="zh-CN" altLang="en-US">
              <a:latin typeface="微软雅黑 Light" panose="020B0502040204020203"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Light" panose="020B0502040204020203" charset="-122"/>
                <a:ea typeface="微软雅黑 Light" panose="020B0502040204020203"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Light" panose="020B0502040204020203" charset="-122"/>
                <a:ea typeface="微软雅黑 Light" panose="020B0502040204020203"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Light" panose="020B0502040204020203" charset="-122"/>
                <a:ea typeface="微软雅黑 Light" panose="020B0502040204020203"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Light" panose="020B0502040204020203" charset="-122"/>
                <a:ea typeface="微软雅黑 Light" panose="020B0502040204020203"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Light" panose="020B0502040204020203" charset="-122"/>
        <a:ea typeface="微软雅黑 Light" panose="020B0502040204020203" charset="-122"/>
        <a:cs typeface="+mn-cs"/>
      </a:defRPr>
    </a:lvl1pPr>
    <a:lvl2pPr marL="457200" algn="l" defTabSz="914400" rtl="0" eaLnBrk="1" latinLnBrk="0" hangingPunct="1">
      <a:defRPr sz="1200" kern="1200">
        <a:solidFill>
          <a:schemeClr val="tx1"/>
        </a:solidFill>
        <a:latin typeface="微软雅黑 Light" panose="020B0502040204020203" charset="-122"/>
        <a:ea typeface="微软雅黑 Light" panose="020B0502040204020203" charset="-122"/>
        <a:cs typeface="+mn-cs"/>
      </a:defRPr>
    </a:lvl2pPr>
    <a:lvl3pPr marL="914400" algn="l" defTabSz="914400" rtl="0" eaLnBrk="1" latinLnBrk="0" hangingPunct="1">
      <a:defRPr sz="1200" kern="1200">
        <a:solidFill>
          <a:schemeClr val="tx1"/>
        </a:solidFill>
        <a:latin typeface="微软雅黑 Light" panose="020B0502040204020203" charset="-122"/>
        <a:ea typeface="微软雅黑 Light" panose="020B0502040204020203" charset="-122"/>
        <a:cs typeface="+mn-cs"/>
      </a:defRPr>
    </a:lvl3pPr>
    <a:lvl4pPr marL="1371600" algn="l" defTabSz="914400" rtl="0" eaLnBrk="1" latinLnBrk="0" hangingPunct="1">
      <a:defRPr sz="1200" kern="1200">
        <a:solidFill>
          <a:schemeClr val="tx1"/>
        </a:solidFill>
        <a:latin typeface="微软雅黑 Light" panose="020B0502040204020203" charset="-122"/>
        <a:ea typeface="微软雅黑 Light" panose="020B0502040204020203" charset="-122"/>
        <a:cs typeface="+mn-cs"/>
      </a:defRPr>
    </a:lvl4pPr>
    <a:lvl5pPr marL="1828800" algn="l" defTabSz="914400" rtl="0" eaLnBrk="1" latinLnBrk="0" hangingPunct="1">
      <a:defRPr sz="1200" kern="1200">
        <a:solidFill>
          <a:schemeClr val="tx1"/>
        </a:solidFill>
        <a:latin typeface="微软雅黑 Light" panose="020B0502040204020203" charset="-122"/>
        <a:ea typeface="微软雅黑 Light" panose="020B0502040204020203"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8"/>
    </p:custDataLst>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21.xml"/><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24.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5.xml"/><Relationship Id="rId4" Type="http://schemas.openxmlformats.org/officeDocument/2006/relationships/image" Target="../media/image5.jpe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pexels-photo-1115697"/>
          <p:cNvPicPr>
            <a:picLocks noChangeAspect="1"/>
          </p:cNvPicPr>
          <p:nvPr/>
        </p:nvPicPr>
        <p:blipFill>
          <a:blip r:embed="rId1"/>
          <a:stretch>
            <a:fillRect/>
          </a:stretch>
        </p:blipFill>
        <p:spPr>
          <a:xfrm>
            <a:off x="7452995" y="1365250"/>
            <a:ext cx="2976245" cy="4127500"/>
          </a:xfrm>
          <a:prstGeom prst="rect">
            <a:avLst/>
          </a:prstGeom>
        </p:spPr>
      </p:pic>
      <p:sp>
        <p:nvSpPr>
          <p:cNvPr id="8" name="L 形 7"/>
          <p:cNvSpPr/>
          <p:nvPr/>
        </p:nvSpPr>
        <p:spPr>
          <a:xfrm rot="5400000">
            <a:off x="7077075" y="118618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L 形 8"/>
          <p:cNvSpPr/>
          <p:nvPr/>
        </p:nvSpPr>
        <p:spPr>
          <a:xfrm rot="16200000">
            <a:off x="9458960" y="447230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4" name="组合 43"/>
          <p:cNvGrpSpPr/>
          <p:nvPr/>
        </p:nvGrpSpPr>
        <p:grpSpPr>
          <a:xfrm>
            <a:off x="7041515" y="3217545"/>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45" name="组合 44"/>
          <p:cNvGrpSpPr/>
          <p:nvPr/>
        </p:nvGrpSpPr>
        <p:grpSpPr>
          <a:xfrm>
            <a:off x="10704195" y="2453005"/>
            <a:ext cx="201930" cy="1314450"/>
            <a:chOff x="10971" y="4720"/>
            <a:chExt cx="318" cy="2070"/>
          </a:xfrm>
        </p:grpSpPr>
        <p:grpSp>
          <p:nvGrpSpPr>
            <p:cNvPr id="46" name="组合 45"/>
            <p:cNvGrpSpPr/>
            <p:nvPr/>
          </p:nvGrpSpPr>
          <p:grpSpPr>
            <a:xfrm rot="0">
              <a:off x="10971" y="4720"/>
              <a:ext cx="118" cy="2071"/>
              <a:chOff x="8562" y="8184"/>
              <a:chExt cx="118" cy="2071"/>
            </a:xfrm>
          </p:grpSpPr>
          <p:sp>
            <p:nvSpPr>
              <p:cNvPr id="47" name="椭圆 4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2" name="椭圆 51"/>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椭圆 52"/>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4" name="椭圆 53"/>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椭圆 54"/>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 name="椭圆 55"/>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57" name="组合 56"/>
            <p:cNvGrpSpPr/>
            <p:nvPr/>
          </p:nvGrpSpPr>
          <p:grpSpPr>
            <a:xfrm rot="0">
              <a:off x="11171" y="4720"/>
              <a:ext cx="118" cy="2071"/>
              <a:chOff x="8562" y="8184"/>
              <a:chExt cx="118" cy="2071"/>
            </a:xfrm>
          </p:grpSpPr>
          <p:sp>
            <p:nvSpPr>
              <p:cNvPr id="58" name="椭圆 57"/>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9" name="椭圆 58"/>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0" name="椭圆 59"/>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椭圆 60"/>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椭圆 62"/>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椭圆 63"/>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5" name="椭圆 64"/>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椭圆 65"/>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7" name="椭圆 66"/>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68" name="文本框 67"/>
          <p:cNvSpPr txBox="1"/>
          <p:nvPr/>
        </p:nvSpPr>
        <p:spPr>
          <a:xfrm rot="21000000">
            <a:off x="6751320" y="4871720"/>
            <a:ext cx="885825" cy="1322070"/>
          </a:xfrm>
          <a:prstGeom prst="rect">
            <a:avLst/>
          </a:prstGeom>
          <a:noFill/>
        </p:spPr>
        <p:txBody>
          <a:bodyPr wrap="none" rtlCol="0">
            <a:spAutoFit/>
          </a:bodyPr>
          <a:p>
            <a:r>
              <a:rPr lang="en-US" altLang="zh-CN" sz="8000" b="1">
                <a:solidFill>
                  <a:srgbClr val="6A8A70"/>
                </a:solidFill>
                <a:latin typeface="微软雅黑 Light" panose="020B0502040204020203" charset="-122"/>
                <a:ea typeface="微软雅黑 Light" panose="020B0502040204020203" charset="-122"/>
              </a:rPr>
              <a:t>+</a:t>
            </a:r>
            <a:endParaRPr lang="en-US" altLang="zh-CN" sz="8000" b="1">
              <a:solidFill>
                <a:srgbClr val="6A8A70"/>
              </a:solidFill>
              <a:latin typeface="微软雅黑 Light" panose="020B0502040204020203" charset="-122"/>
              <a:ea typeface="微软雅黑 Light" panose="020B0502040204020203" charset="-122"/>
            </a:endParaRPr>
          </a:p>
        </p:txBody>
      </p:sp>
      <p:sp>
        <p:nvSpPr>
          <p:cNvPr id="69" name="文本框 68"/>
          <p:cNvSpPr txBox="1"/>
          <p:nvPr/>
        </p:nvSpPr>
        <p:spPr>
          <a:xfrm rot="21000000">
            <a:off x="10353675" y="622935"/>
            <a:ext cx="885825" cy="1322070"/>
          </a:xfrm>
          <a:prstGeom prst="rect">
            <a:avLst/>
          </a:prstGeom>
          <a:noFill/>
        </p:spPr>
        <p:txBody>
          <a:bodyPr wrap="none" rtlCol="0">
            <a:spAutoFit/>
          </a:bodyPr>
          <a:p>
            <a:r>
              <a:rPr lang="en-US" altLang="zh-CN" sz="8000" b="1">
                <a:solidFill>
                  <a:srgbClr val="6A8A70"/>
                </a:solidFill>
                <a:latin typeface="微软雅黑 Light" panose="020B0502040204020203" charset="-122"/>
                <a:ea typeface="微软雅黑 Light" panose="020B0502040204020203" charset="-122"/>
              </a:rPr>
              <a:t>+</a:t>
            </a:r>
            <a:endParaRPr lang="en-US" altLang="zh-CN" sz="8000" b="1">
              <a:solidFill>
                <a:srgbClr val="6A8A70"/>
              </a:solidFill>
              <a:latin typeface="微软雅黑 Light" panose="020B0502040204020203" charset="-122"/>
              <a:ea typeface="微软雅黑 Light" panose="020B0502040204020203" charset="-122"/>
            </a:endParaRPr>
          </a:p>
        </p:txBody>
      </p:sp>
      <p:grpSp>
        <p:nvGrpSpPr>
          <p:cNvPr id="70" name="组合 69"/>
          <p:cNvGrpSpPr/>
          <p:nvPr/>
        </p:nvGrpSpPr>
        <p:grpSpPr>
          <a:xfrm rot="5400000">
            <a:off x="673100" y="143510"/>
            <a:ext cx="201930" cy="1314450"/>
            <a:chOff x="10971" y="4720"/>
            <a:chExt cx="318" cy="2070"/>
          </a:xfrm>
        </p:grpSpPr>
        <p:grpSp>
          <p:nvGrpSpPr>
            <p:cNvPr id="71" name="组合 70"/>
            <p:cNvGrpSpPr/>
            <p:nvPr/>
          </p:nvGrpSpPr>
          <p:grpSpPr>
            <a:xfrm rot="0">
              <a:off x="10971" y="4720"/>
              <a:ext cx="118" cy="2071"/>
              <a:chOff x="8562" y="8184"/>
              <a:chExt cx="118" cy="2071"/>
            </a:xfrm>
          </p:grpSpPr>
          <p:sp>
            <p:nvSpPr>
              <p:cNvPr id="72" name="椭圆 7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3" name="椭圆 7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4" name="椭圆 7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5" name="椭圆 7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6" name="椭圆 7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椭圆 7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8" name="椭圆 7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9" name="椭圆 7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0" name="椭圆 7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椭圆 8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82" name="组合 81"/>
            <p:cNvGrpSpPr/>
            <p:nvPr/>
          </p:nvGrpSpPr>
          <p:grpSpPr>
            <a:xfrm rot="0">
              <a:off x="11171" y="4720"/>
              <a:ext cx="118" cy="2071"/>
              <a:chOff x="8562" y="8184"/>
              <a:chExt cx="118" cy="2071"/>
            </a:xfrm>
          </p:grpSpPr>
          <p:sp>
            <p:nvSpPr>
              <p:cNvPr id="83" name="椭圆 8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4" name="椭圆 8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椭圆 8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6" name="椭圆 8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7" name="椭圆 8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椭圆 8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9" name="椭圆 8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0" name="椭圆 8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1" name="椭圆 9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椭圆 9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93" name="文本框 92"/>
          <p:cNvSpPr txBox="1"/>
          <p:nvPr/>
        </p:nvSpPr>
        <p:spPr>
          <a:xfrm>
            <a:off x="1293495" y="1943100"/>
            <a:ext cx="4495165" cy="1198880"/>
          </a:xfrm>
          <a:prstGeom prst="rect">
            <a:avLst/>
          </a:prstGeom>
          <a:noFill/>
        </p:spPr>
        <p:txBody>
          <a:bodyPr wrap="square" rtlCol="0">
            <a:spAutoFit/>
          </a:bodyPr>
          <a:p>
            <a:pPr algn="dist"/>
            <a:r>
              <a:rPr lang="zh-CN" altLang="en-US" sz="7200">
                <a:solidFill>
                  <a:srgbClr val="6A8A70"/>
                </a:solidFill>
                <a:latin typeface="微软雅黑 Light" panose="020B0502040204020203" charset="-122"/>
                <a:ea typeface="微软雅黑 Light" panose="020B0502040204020203" charset="-122"/>
              </a:rPr>
              <a:t>个人简历</a:t>
            </a:r>
            <a:endParaRPr lang="zh-CN" altLang="en-US" sz="7200">
              <a:solidFill>
                <a:srgbClr val="6A8A70"/>
              </a:solidFill>
              <a:latin typeface="微软雅黑 Light" panose="020B0502040204020203" charset="-122"/>
              <a:ea typeface="微软雅黑 Light" panose="020B0502040204020203" charset="-122"/>
            </a:endParaRPr>
          </a:p>
        </p:txBody>
      </p:sp>
      <p:sp>
        <p:nvSpPr>
          <p:cNvPr id="94" name="文本框 93"/>
          <p:cNvSpPr txBox="1"/>
          <p:nvPr/>
        </p:nvSpPr>
        <p:spPr>
          <a:xfrm>
            <a:off x="1431290" y="3141980"/>
            <a:ext cx="2439670" cy="460375"/>
          </a:xfrm>
          <a:prstGeom prst="rect">
            <a:avLst/>
          </a:prstGeom>
          <a:noFill/>
        </p:spPr>
        <p:txBody>
          <a:bodyPr wrap="none" rtlCol="0">
            <a:spAutoFit/>
          </a:bodyPr>
          <a:p>
            <a:pPr algn="l"/>
            <a:r>
              <a:rPr lang="zh-CN" altLang="en-US" sz="2400">
                <a:solidFill>
                  <a:srgbClr val="6A8A70"/>
                </a:solidFill>
                <a:latin typeface="微软雅黑 Light" panose="020B0502040204020203" charset="-122"/>
                <a:ea typeface="微软雅黑 Light" panose="020B0502040204020203" charset="-122"/>
              </a:rPr>
              <a:t>Personal resume</a:t>
            </a:r>
            <a:endParaRPr lang="zh-CN" altLang="en-US" sz="2400">
              <a:solidFill>
                <a:srgbClr val="6A8A70"/>
              </a:solidFill>
              <a:latin typeface="微软雅黑 Light" panose="020B0502040204020203" charset="-122"/>
              <a:ea typeface="微软雅黑 Light" panose="020B0502040204020203" charset="-122"/>
            </a:endParaRPr>
          </a:p>
        </p:txBody>
      </p:sp>
      <p:grpSp>
        <p:nvGrpSpPr>
          <p:cNvPr id="2" name="组合 1"/>
          <p:cNvGrpSpPr/>
          <p:nvPr/>
        </p:nvGrpSpPr>
        <p:grpSpPr>
          <a:xfrm>
            <a:off x="1503680" y="4006850"/>
            <a:ext cx="1513840" cy="427990"/>
            <a:chOff x="2368" y="6310"/>
            <a:chExt cx="2384" cy="674"/>
          </a:xfrm>
        </p:grpSpPr>
        <p:sp>
          <p:nvSpPr>
            <p:cNvPr id="96" name="圆角矩形 95"/>
            <p:cNvSpPr/>
            <p:nvPr/>
          </p:nvSpPr>
          <p:spPr>
            <a:xfrm>
              <a:off x="2368" y="6310"/>
              <a:ext cx="2384" cy="674"/>
            </a:xfrm>
            <a:prstGeom prst="roundRect">
              <a:avLst>
                <a:gd name="adj" fmla="val 12222"/>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5" name="文本框 94"/>
            <p:cNvSpPr txBox="1"/>
            <p:nvPr/>
          </p:nvSpPr>
          <p:spPr>
            <a:xfrm>
              <a:off x="2696" y="6356"/>
              <a:ext cx="1784" cy="580"/>
            </a:xfrm>
            <a:prstGeom prst="rect">
              <a:avLst/>
            </a:prstGeom>
            <a:noFill/>
          </p:spPr>
          <p:txBody>
            <a:bodyPr wrap="square" rtlCol="0">
              <a:spAutoFit/>
            </a:bodyPr>
            <a:p>
              <a:pPr algn="dist"/>
              <a:r>
                <a:rPr lang="zh-CN" altLang="en-US">
                  <a:solidFill>
                    <a:schemeClr val="bg1"/>
                  </a:solidFill>
                  <a:latin typeface="微软雅黑 Light" panose="020B0502040204020203" charset="-122"/>
                  <a:ea typeface="微软雅黑 Light" panose="020B0502040204020203" charset="-122"/>
                </a:rPr>
                <a:t>某某某</a:t>
              </a:r>
              <a:endParaRPr lang="zh-CN" altLang="en-US">
                <a:solidFill>
                  <a:schemeClr val="bg1"/>
                </a:solidFill>
                <a:latin typeface="微软雅黑 Light" panose="020B0502040204020203" charset="-122"/>
                <a:ea typeface="微软雅黑 Light" panose="020B0502040204020203"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par>
                          <p:cTn id="8" fill="hold">
                            <p:stCondLst>
                              <p:cond delay="2000"/>
                            </p:stCondLst>
                            <p:childTnLst>
                              <p:par>
                                <p:cTn id="9" presetID="24"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to="" calcmode="lin" valueType="num">
                                      <p:cBhvr>
                                        <p:cTn id="11" dur="1" fill="hold"/>
                                        <p:tgtEl>
                                          <p:spTgt spid="8"/>
                                        </p:tgtEl>
                                      </p:cBhvr>
                                    </p:anim>
                                  </p:childTnLst>
                                </p:cTn>
                              </p:par>
                              <p:par>
                                <p:cTn id="12" presetID="24" presetClass="entr" presetSubtype="0" fill="hold" nodeType="withEffect">
                                  <p:stCondLst>
                                    <p:cond delay="0"/>
                                  </p:stCondLst>
                                  <p:childTnLst>
                                    <p:set>
                                      <p:cBhvr>
                                        <p:cTn id="13" dur="1" fill="hold">
                                          <p:stCondLst>
                                            <p:cond delay="0"/>
                                          </p:stCondLst>
                                        </p:cTn>
                                        <p:tgtEl>
                                          <p:spTgt spid="44"/>
                                        </p:tgtEl>
                                        <p:attrNameLst>
                                          <p:attrName>style.visibility</p:attrName>
                                        </p:attrNameLst>
                                      </p:cBhvr>
                                      <p:to>
                                        <p:strVal val="visible"/>
                                      </p:to>
                                    </p:set>
                                    <p:anim to="" calcmode="lin" valueType="num">
                                      <p:cBhvr>
                                        <p:cTn id="14" dur="1" fill="hold"/>
                                        <p:tgtEl>
                                          <p:spTgt spid="44"/>
                                        </p:tgtEl>
                                      </p:cBhvr>
                                    </p:anim>
                                  </p:childTnLst>
                                </p:cTn>
                              </p:par>
                              <p:par>
                                <p:cTn id="15" presetID="24" presetClass="entr" presetSubtype="0" fill="hold" grpId="0" nodeType="withEffect">
                                  <p:stCondLst>
                                    <p:cond delay="0"/>
                                  </p:stCondLst>
                                  <p:childTnLst>
                                    <p:set>
                                      <p:cBhvr>
                                        <p:cTn id="16" dur="1" fill="hold">
                                          <p:stCondLst>
                                            <p:cond delay="0"/>
                                          </p:stCondLst>
                                        </p:cTn>
                                        <p:tgtEl>
                                          <p:spTgt spid="68"/>
                                        </p:tgtEl>
                                        <p:attrNameLst>
                                          <p:attrName>style.visibility</p:attrName>
                                        </p:attrNameLst>
                                      </p:cBhvr>
                                      <p:to>
                                        <p:strVal val="visible"/>
                                      </p:to>
                                    </p:set>
                                    <p:anim to="" calcmode="lin" valueType="num">
                                      <p:cBhvr>
                                        <p:cTn id="17" dur="1" fill="hold"/>
                                        <p:tgtEl>
                                          <p:spTgt spid="68"/>
                                        </p:tgtEl>
                                      </p:cBhvr>
                                    </p:anim>
                                  </p:childTnLst>
                                </p:cTn>
                              </p:par>
                              <p:par>
                                <p:cTn id="18" presetID="24"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to="" calcmode="lin" valueType="num">
                                      <p:cBhvr>
                                        <p:cTn id="20" dur="1" fill="hold"/>
                                        <p:tgtEl>
                                          <p:spTgt spid="9"/>
                                        </p:tgtEl>
                                      </p:cBhvr>
                                    </p:anim>
                                  </p:childTnLst>
                                </p:cTn>
                              </p:par>
                              <p:par>
                                <p:cTn id="21" presetID="24"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anim to="" calcmode="lin" valueType="num">
                                      <p:cBhvr>
                                        <p:cTn id="23" dur="1" fill="hold"/>
                                        <p:tgtEl>
                                          <p:spTgt spid="45"/>
                                        </p:tgtEl>
                                      </p:cBhvr>
                                    </p:anim>
                                  </p:childTnLst>
                                </p:cTn>
                              </p:par>
                              <p:par>
                                <p:cTn id="24" presetID="24" presetClass="entr" presetSubtype="0" fill="hold" grpId="0" nodeType="withEffect">
                                  <p:stCondLst>
                                    <p:cond delay="0"/>
                                  </p:stCondLst>
                                  <p:childTnLst>
                                    <p:set>
                                      <p:cBhvr>
                                        <p:cTn id="25" dur="1" fill="hold">
                                          <p:stCondLst>
                                            <p:cond delay="0"/>
                                          </p:stCondLst>
                                        </p:cTn>
                                        <p:tgtEl>
                                          <p:spTgt spid="69"/>
                                        </p:tgtEl>
                                        <p:attrNameLst>
                                          <p:attrName>style.visibility</p:attrName>
                                        </p:attrNameLst>
                                      </p:cBhvr>
                                      <p:to>
                                        <p:strVal val="visible"/>
                                      </p:to>
                                    </p:set>
                                    <p:anim to="" calcmode="lin" valueType="num">
                                      <p:cBhvr>
                                        <p:cTn id="26" dur="1" fill="hold"/>
                                        <p:tgtEl>
                                          <p:spTgt spid="69"/>
                                        </p:tgtEl>
                                      </p:cBhvr>
                                    </p:anim>
                                  </p:childTnLst>
                                </p:cTn>
                              </p:par>
                            </p:childTnLst>
                          </p:cTn>
                        </p:par>
                        <p:par>
                          <p:cTn id="27" fill="hold">
                            <p:stCondLst>
                              <p:cond delay="2000"/>
                            </p:stCondLst>
                            <p:childTnLst>
                              <p:par>
                                <p:cTn id="28" presetID="3" presetClass="entr" presetSubtype="10" fill="hold" grpId="0" nodeType="afterEffect">
                                  <p:stCondLst>
                                    <p:cond delay="0"/>
                                  </p:stCondLst>
                                  <p:childTnLst>
                                    <p:set>
                                      <p:cBhvr>
                                        <p:cTn id="29" dur="1" fill="hold">
                                          <p:stCondLst>
                                            <p:cond delay="0"/>
                                          </p:stCondLst>
                                        </p:cTn>
                                        <p:tgtEl>
                                          <p:spTgt spid="93"/>
                                        </p:tgtEl>
                                        <p:attrNameLst>
                                          <p:attrName>style.visibility</p:attrName>
                                        </p:attrNameLst>
                                      </p:cBhvr>
                                      <p:to>
                                        <p:strVal val="visible"/>
                                      </p:to>
                                    </p:set>
                                    <p:animEffect transition="in" filter="blinds(horizontal)">
                                      <p:cBhvr>
                                        <p:cTn id="30" dur="500"/>
                                        <p:tgtEl>
                                          <p:spTgt spid="93"/>
                                        </p:tgtEl>
                                      </p:cBhvr>
                                    </p:animEffect>
                                  </p:childTnLst>
                                </p:cTn>
                              </p:par>
                            </p:childTnLst>
                          </p:cTn>
                        </p:par>
                        <p:par>
                          <p:cTn id="31" fill="hold">
                            <p:stCondLst>
                              <p:cond delay="2500"/>
                            </p:stCondLst>
                            <p:childTnLst>
                              <p:par>
                                <p:cTn id="32" presetID="3" presetClass="entr" presetSubtype="10" fill="hold" grpId="0" nodeType="after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blinds(horizontal)">
                                      <p:cBhvr>
                                        <p:cTn id="34" dur="500"/>
                                        <p:tgtEl>
                                          <p:spTgt spid="94"/>
                                        </p:tgtEl>
                                      </p:cBhvr>
                                    </p:animEffect>
                                  </p:childTnLst>
                                </p:cTn>
                              </p:par>
                            </p:childTnLst>
                          </p:cTn>
                        </p:par>
                        <p:par>
                          <p:cTn id="35" fill="hold">
                            <p:stCondLst>
                              <p:cond delay="3000"/>
                            </p:stCondLst>
                            <p:childTnLst>
                              <p:par>
                                <p:cTn id="36" presetID="3" presetClass="entr" presetSubtype="10"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blinds(horizontal)">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8" grpId="0"/>
      <p:bldP spid="9" grpId="0" animBg="1"/>
      <p:bldP spid="69" grpId="0"/>
      <p:bldP spid="93" grpId="0"/>
      <p:bldP spid="9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8" name="组合 7"/>
          <p:cNvGrpSpPr/>
          <p:nvPr/>
        </p:nvGrpSpPr>
        <p:grpSpPr>
          <a:xfrm>
            <a:off x="5071110" y="361950"/>
            <a:ext cx="2049780" cy="647700"/>
            <a:chOff x="7979" y="570"/>
            <a:chExt cx="3228" cy="1020"/>
          </a:xfrm>
        </p:grpSpPr>
        <p:sp>
          <p:nvSpPr>
            <p:cNvPr id="60" name="文本框 5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6" name="直接连接符 5"/>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nvGrpSpPr>
        <p:grpSpPr>
          <a:xfrm>
            <a:off x="3355975" y="2108200"/>
            <a:ext cx="5480050" cy="1503680"/>
            <a:chOff x="5285" y="3320"/>
            <a:chExt cx="8630" cy="2368"/>
          </a:xfrm>
        </p:grpSpPr>
        <p:grpSp>
          <p:nvGrpSpPr>
            <p:cNvPr id="9" name="组合 8"/>
            <p:cNvGrpSpPr/>
            <p:nvPr/>
          </p:nvGrpSpPr>
          <p:grpSpPr>
            <a:xfrm>
              <a:off x="5285" y="3320"/>
              <a:ext cx="8631" cy="2368"/>
              <a:chOff x="6283" y="3333"/>
              <a:chExt cx="8631" cy="2368"/>
            </a:xfrm>
          </p:grpSpPr>
          <p:sp>
            <p:nvSpPr>
              <p:cNvPr id="45" name="椭圆 44"/>
              <p:cNvSpPr/>
              <p:nvPr/>
            </p:nvSpPr>
            <p:spPr>
              <a:xfrm>
                <a:off x="6283" y="3334"/>
                <a:ext cx="2367" cy="2367"/>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nvSpPr>
            <p:spPr>
              <a:xfrm>
                <a:off x="10459" y="3334"/>
                <a:ext cx="2367" cy="2367"/>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椭圆 46"/>
              <p:cNvSpPr/>
              <p:nvPr/>
            </p:nvSpPr>
            <p:spPr>
              <a:xfrm>
                <a:off x="8371" y="3334"/>
                <a:ext cx="2367" cy="2367"/>
              </a:xfrm>
              <a:prstGeom prst="ellipse">
                <a:avLst/>
              </a:prstGeom>
              <a:solidFill>
                <a:srgbClr val="6A8A7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12547" y="3333"/>
                <a:ext cx="2367" cy="2367"/>
              </a:xfrm>
              <a:prstGeom prst="ellipse">
                <a:avLst/>
              </a:prstGeom>
              <a:solidFill>
                <a:srgbClr val="6A8A7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49" name="文本框 48"/>
            <p:cNvSpPr txBox="1"/>
            <p:nvPr/>
          </p:nvSpPr>
          <p:spPr>
            <a:xfrm>
              <a:off x="5983" y="4093"/>
              <a:ext cx="7136" cy="822"/>
            </a:xfrm>
            <a:prstGeom prst="rect">
              <a:avLst/>
            </a:prstGeom>
            <a:noFill/>
          </p:spPr>
          <p:txBody>
            <a:bodyPr wrap="square" rtlCol="0">
              <a:spAutoFit/>
            </a:bodyPr>
            <a:p>
              <a:pPr algn="dist"/>
              <a:r>
                <a:rPr lang="en-US" altLang="zh-CN" sz="2800">
                  <a:solidFill>
                    <a:schemeClr val="bg1"/>
                  </a:solidFill>
                  <a:effectLst/>
                  <a:latin typeface="微软雅黑 Light" panose="020B0502040204020203" charset="-122"/>
                  <a:ea typeface="微软雅黑 Light" panose="020B0502040204020203" charset="-122"/>
                </a:rPr>
                <a:t>01          02         03         04</a:t>
              </a:r>
              <a:endParaRPr lang="en-US" altLang="zh-CN" sz="2800">
                <a:solidFill>
                  <a:schemeClr val="bg1"/>
                </a:solidFill>
                <a:effectLst/>
                <a:latin typeface="微软雅黑 Light" panose="020B0502040204020203" charset="-122"/>
                <a:ea typeface="微软雅黑 Light" panose="020B0502040204020203" charset="-122"/>
              </a:endParaRPr>
            </a:p>
          </p:txBody>
        </p:sp>
      </p:grpSp>
      <p:sp>
        <p:nvSpPr>
          <p:cNvPr id="50" name="文本框 49"/>
          <p:cNvSpPr txBox="1"/>
          <p:nvPr/>
        </p:nvSpPr>
        <p:spPr>
          <a:xfrm>
            <a:off x="5081270" y="3960495"/>
            <a:ext cx="2028825" cy="553085"/>
          </a:xfrm>
          <a:prstGeom prst="rect">
            <a:avLst/>
          </a:prstGeom>
          <a:noFill/>
        </p:spPr>
        <p:txBody>
          <a:bodyPr wrap="square" rtlCol="0" anchor="t">
            <a:spAutoFit/>
          </a:bodyPr>
          <a:p>
            <a:pPr algn="ctr">
              <a:lnSpc>
                <a:spcPct val="150000"/>
              </a:lnSpc>
            </a:pPr>
            <a:r>
              <a:rPr lang="zh-CN" altLang="en-US" sz="2000" b="1">
                <a:solidFill>
                  <a:srgbClr val="6A8A70"/>
                </a:solidFill>
                <a:latin typeface="微软雅黑 Light" panose="020B0502040204020203" charset="-122"/>
                <a:ea typeface="微软雅黑 Light" panose="020B0502040204020203" charset="-122"/>
              </a:rPr>
              <a:t>请输入标题</a:t>
            </a:r>
            <a:endParaRPr lang="zh-CN" altLang="en-US" sz="2000" b="1">
              <a:solidFill>
                <a:srgbClr val="6A8A70"/>
              </a:solidFill>
              <a:latin typeface="微软雅黑 Light" panose="020B0502040204020203" charset="-122"/>
              <a:ea typeface="微软雅黑 Light" panose="020B0502040204020203" charset="-122"/>
              <a:sym typeface="+mn-ea"/>
            </a:endParaRPr>
          </a:p>
        </p:txBody>
      </p:sp>
      <p:sp>
        <p:nvSpPr>
          <p:cNvPr id="51" name="TextBox 10"/>
          <p:cNvSpPr txBox="1"/>
          <p:nvPr/>
        </p:nvSpPr>
        <p:spPr>
          <a:xfrm>
            <a:off x="2560320" y="4659630"/>
            <a:ext cx="7071995" cy="645160"/>
          </a:xfrm>
          <a:prstGeom prst="rect">
            <a:avLst/>
          </a:prstGeom>
          <a:noFill/>
        </p:spPr>
        <p:txBody>
          <a:bodyPr wrap="square" rtlCol="0">
            <a:spAutoFit/>
          </a:bodyPr>
          <a:p>
            <a:pPr algn="l">
              <a:lnSpc>
                <a:spcPct val="150000"/>
              </a:lnSpc>
            </a:pPr>
            <a:r>
              <a:rPr lang="zh-CN" altLang="en-US"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r>
              <a:rPr lang="en-US" altLang="zh-CN"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  </a:t>
            </a:r>
            <a:r>
              <a:rPr lang="zh-CN"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请您在此修改您的内容，或者将内容粘贴到记事本后，复制到此段落中</a:t>
            </a:r>
            <a:r>
              <a:rPr lang="en-US" altLang="zh-CN"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  </a:t>
            </a:r>
            <a:r>
              <a:rPr lang="zh-CN"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如果文字过多，您可右键修改</a:t>
            </a:r>
            <a:r>
              <a:rPr lang="en-US" altLang="zh-CN"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a:t>
            </a:r>
            <a:r>
              <a:rPr lang="zh-CN" altLang="en-US"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段落</a:t>
            </a:r>
            <a:r>
              <a:rPr lang="en-US" altLang="zh-CN"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a:t>
            </a:r>
            <a:r>
              <a:rPr lang="zh-CN" altLang="en-US" sz="12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调节合适的行间距</a:t>
            </a:r>
            <a:endParaRPr lang="zh-CN" altLang="en-US" sz="12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down)">
                                      <p:cBhvr>
                                        <p:cTn id="11" dur="500"/>
                                        <p:tgtEl>
                                          <p:spTgt spid="50"/>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wipe(down)">
                                      <p:cBhvr>
                                        <p:cTn id="1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8" name="组合 7"/>
          <p:cNvGrpSpPr/>
          <p:nvPr/>
        </p:nvGrpSpPr>
        <p:grpSpPr>
          <a:xfrm>
            <a:off x="5071110" y="361950"/>
            <a:ext cx="2049780" cy="647700"/>
            <a:chOff x="7979" y="570"/>
            <a:chExt cx="3228" cy="1020"/>
          </a:xfrm>
        </p:grpSpPr>
        <p:sp>
          <p:nvSpPr>
            <p:cNvPr id="60" name="文本框 5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6" name="直接连接符 5"/>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grpSp>
        <p:nvGrpSpPr>
          <p:cNvPr id="61" name="组合 60"/>
          <p:cNvGrpSpPr/>
          <p:nvPr/>
        </p:nvGrpSpPr>
        <p:grpSpPr>
          <a:xfrm>
            <a:off x="5599430" y="2154555"/>
            <a:ext cx="1115060" cy="1115060"/>
            <a:chOff x="8818" y="3393"/>
            <a:chExt cx="1756" cy="1756"/>
          </a:xfrm>
        </p:grpSpPr>
        <p:sp>
          <p:nvSpPr>
            <p:cNvPr id="46" name="圆角矩形 45"/>
            <p:cNvSpPr/>
            <p:nvPr/>
          </p:nvSpPr>
          <p:spPr>
            <a:xfrm rot="2700000">
              <a:off x="8818" y="3393"/>
              <a:ext cx="1757" cy="1757"/>
            </a:xfrm>
            <a:prstGeom prst="roundRect">
              <a:avLst>
                <a:gd name="adj" fmla="val 6333"/>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7" name="图片 46" descr="17"/>
            <p:cNvPicPr>
              <a:picLocks noChangeAspect="1"/>
            </p:cNvPicPr>
            <p:nvPr/>
          </p:nvPicPr>
          <p:blipFill>
            <a:blip r:embed="rId1"/>
            <a:stretch>
              <a:fillRect/>
            </a:stretch>
          </p:blipFill>
          <p:spPr>
            <a:xfrm>
              <a:off x="9332" y="3905"/>
              <a:ext cx="728" cy="728"/>
            </a:xfrm>
            <a:prstGeom prst="rect">
              <a:avLst/>
            </a:prstGeom>
          </p:spPr>
        </p:pic>
      </p:grpSp>
      <p:grpSp>
        <p:nvGrpSpPr>
          <p:cNvPr id="59" name="组合 58"/>
          <p:cNvGrpSpPr/>
          <p:nvPr/>
        </p:nvGrpSpPr>
        <p:grpSpPr>
          <a:xfrm>
            <a:off x="2778760" y="2154555"/>
            <a:ext cx="1115060" cy="1115060"/>
            <a:chOff x="4376" y="3393"/>
            <a:chExt cx="1756" cy="1756"/>
          </a:xfrm>
        </p:grpSpPr>
        <p:sp>
          <p:nvSpPr>
            <p:cNvPr id="9" name="圆角矩形 8"/>
            <p:cNvSpPr/>
            <p:nvPr/>
          </p:nvSpPr>
          <p:spPr>
            <a:xfrm rot="2700000">
              <a:off x="4376" y="3393"/>
              <a:ext cx="1757" cy="1757"/>
            </a:xfrm>
            <a:prstGeom prst="roundRect">
              <a:avLst>
                <a:gd name="adj" fmla="val 6333"/>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8" name="图片 47" descr="bangong-chuangjianren"/>
            <p:cNvPicPr>
              <a:picLocks noChangeAspect="1"/>
            </p:cNvPicPr>
            <p:nvPr/>
          </p:nvPicPr>
          <p:blipFill>
            <a:blip r:embed="rId2"/>
            <a:stretch>
              <a:fillRect/>
            </a:stretch>
          </p:blipFill>
          <p:spPr>
            <a:xfrm>
              <a:off x="4890" y="3908"/>
              <a:ext cx="728" cy="728"/>
            </a:xfrm>
            <a:prstGeom prst="rect">
              <a:avLst/>
            </a:prstGeom>
          </p:spPr>
        </p:pic>
      </p:grpSp>
      <p:grpSp>
        <p:nvGrpSpPr>
          <p:cNvPr id="62" name="组合 61"/>
          <p:cNvGrpSpPr/>
          <p:nvPr/>
        </p:nvGrpSpPr>
        <p:grpSpPr>
          <a:xfrm>
            <a:off x="8420100" y="2154555"/>
            <a:ext cx="1115060" cy="1115060"/>
            <a:chOff x="13260" y="3393"/>
            <a:chExt cx="1756" cy="1756"/>
          </a:xfrm>
        </p:grpSpPr>
        <p:sp>
          <p:nvSpPr>
            <p:cNvPr id="45" name="圆角矩形 44"/>
            <p:cNvSpPr/>
            <p:nvPr/>
          </p:nvSpPr>
          <p:spPr>
            <a:xfrm rot="2700000">
              <a:off x="13260" y="3393"/>
              <a:ext cx="1757" cy="1757"/>
            </a:xfrm>
            <a:prstGeom prst="roundRect">
              <a:avLst>
                <a:gd name="adj" fmla="val 6333"/>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9" name="图片 48" descr="gongzuoliuchengtu"/>
            <p:cNvPicPr>
              <a:picLocks noChangeAspect="1"/>
            </p:cNvPicPr>
            <p:nvPr/>
          </p:nvPicPr>
          <p:blipFill>
            <a:blip r:embed="rId3"/>
            <a:stretch>
              <a:fillRect/>
            </a:stretch>
          </p:blipFill>
          <p:spPr>
            <a:xfrm>
              <a:off x="13775" y="3907"/>
              <a:ext cx="728" cy="728"/>
            </a:xfrm>
            <a:prstGeom prst="rect">
              <a:avLst/>
            </a:prstGeom>
          </p:spPr>
        </p:pic>
      </p:grpSp>
      <p:grpSp>
        <p:nvGrpSpPr>
          <p:cNvPr id="50" name="组合 49"/>
          <p:cNvGrpSpPr/>
          <p:nvPr/>
        </p:nvGrpSpPr>
        <p:grpSpPr>
          <a:xfrm>
            <a:off x="2132965" y="3905250"/>
            <a:ext cx="2406015" cy="1299845"/>
            <a:chOff x="7376" y="8390"/>
            <a:chExt cx="3789" cy="2047"/>
          </a:xfrm>
        </p:grpSpPr>
        <p:sp>
          <p:nvSpPr>
            <p:cNvPr id="51" name="TextBox 10"/>
            <p:cNvSpPr txBox="1"/>
            <p:nvPr/>
          </p:nvSpPr>
          <p:spPr>
            <a:xfrm>
              <a:off x="7927" y="8390"/>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52" name="TextBox 10"/>
            <p:cNvSpPr txBox="1"/>
            <p:nvPr/>
          </p:nvSpPr>
          <p:spPr>
            <a:xfrm>
              <a:off x="7376" y="9276"/>
              <a:ext cx="3789" cy="1161"/>
            </a:xfrm>
            <a:prstGeom prst="rect">
              <a:avLst/>
            </a:prstGeom>
            <a:noFill/>
          </p:spPr>
          <p:txBody>
            <a:bodyPr wrap="square" rtlCol="0">
              <a:spAutoFit/>
            </a:bodyPr>
            <a:p>
              <a:pPr algn="ct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53" name="组合 52"/>
          <p:cNvGrpSpPr/>
          <p:nvPr/>
        </p:nvGrpSpPr>
        <p:grpSpPr>
          <a:xfrm>
            <a:off x="4954270" y="3905250"/>
            <a:ext cx="2406015" cy="1299845"/>
            <a:chOff x="7376" y="8390"/>
            <a:chExt cx="3789" cy="2047"/>
          </a:xfrm>
        </p:grpSpPr>
        <p:sp>
          <p:nvSpPr>
            <p:cNvPr id="54" name="TextBox 10"/>
            <p:cNvSpPr txBox="1"/>
            <p:nvPr/>
          </p:nvSpPr>
          <p:spPr>
            <a:xfrm>
              <a:off x="7927" y="8390"/>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55" name="TextBox 10"/>
            <p:cNvSpPr txBox="1"/>
            <p:nvPr/>
          </p:nvSpPr>
          <p:spPr>
            <a:xfrm>
              <a:off x="7376" y="9276"/>
              <a:ext cx="3789" cy="1161"/>
            </a:xfrm>
            <a:prstGeom prst="rect">
              <a:avLst/>
            </a:prstGeom>
            <a:noFill/>
          </p:spPr>
          <p:txBody>
            <a:bodyPr wrap="square" rtlCol="0">
              <a:spAutoFit/>
            </a:bodyPr>
            <a:p>
              <a:pPr algn="ct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56" name="组合 55"/>
          <p:cNvGrpSpPr/>
          <p:nvPr/>
        </p:nvGrpSpPr>
        <p:grpSpPr>
          <a:xfrm>
            <a:off x="7775575" y="3905250"/>
            <a:ext cx="2406015" cy="1299845"/>
            <a:chOff x="7376" y="8390"/>
            <a:chExt cx="3789" cy="2047"/>
          </a:xfrm>
        </p:grpSpPr>
        <p:sp>
          <p:nvSpPr>
            <p:cNvPr id="57" name="TextBox 10"/>
            <p:cNvSpPr txBox="1"/>
            <p:nvPr/>
          </p:nvSpPr>
          <p:spPr>
            <a:xfrm>
              <a:off x="7927" y="8390"/>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58" name="TextBox 10"/>
            <p:cNvSpPr txBox="1"/>
            <p:nvPr/>
          </p:nvSpPr>
          <p:spPr>
            <a:xfrm>
              <a:off x="7376" y="9276"/>
              <a:ext cx="3789" cy="1161"/>
            </a:xfrm>
            <a:prstGeom prst="rect">
              <a:avLst/>
            </a:prstGeom>
            <a:noFill/>
          </p:spPr>
          <p:txBody>
            <a:bodyPr wrap="square" rtlCol="0">
              <a:spAutoFit/>
            </a:bodyPr>
            <a:p>
              <a:pPr algn="ct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ppt_x"/>
                                          </p:val>
                                        </p:tav>
                                        <p:tav tm="100000">
                                          <p:val>
                                            <p:strVal val="#ppt_x"/>
                                          </p:val>
                                        </p:tav>
                                      </p:tavLst>
                                    </p:anim>
                                    <p:anim calcmode="lin" valueType="num">
                                      <p:cBhvr additive="base">
                                        <p:cTn id="8" dur="500" fill="hold"/>
                                        <p:tgtEl>
                                          <p:spTgt spid="5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0"/>
                                        </p:tgtEl>
                                        <p:attrNameLst>
                                          <p:attrName>style.visibility</p:attrName>
                                        </p:attrNameLst>
                                      </p:cBhvr>
                                      <p:to>
                                        <p:strVal val="visible"/>
                                      </p:to>
                                    </p:set>
                                    <p:anim calcmode="lin" valueType="num">
                                      <p:cBhvr additive="base">
                                        <p:cTn id="11" dur="500" fill="hold"/>
                                        <p:tgtEl>
                                          <p:spTgt spid="50"/>
                                        </p:tgtEl>
                                        <p:attrNameLst>
                                          <p:attrName>ppt_x</p:attrName>
                                        </p:attrNameLst>
                                      </p:cBhvr>
                                      <p:tavLst>
                                        <p:tav tm="0">
                                          <p:val>
                                            <p:strVal val="#ppt_x"/>
                                          </p:val>
                                        </p:tav>
                                        <p:tav tm="100000">
                                          <p:val>
                                            <p:strVal val="#ppt_x"/>
                                          </p:val>
                                        </p:tav>
                                      </p:tavLst>
                                    </p:anim>
                                    <p:anim calcmode="lin" valueType="num">
                                      <p:cBhvr additive="base">
                                        <p:cTn id="12" dur="500" fill="hold"/>
                                        <p:tgtEl>
                                          <p:spTgt spid="50"/>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61"/>
                                        </p:tgtEl>
                                        <p:attrNameLst>
                                          <p:attrName>style.visibility</p:attrName>
                                        </p:attrNameLst>
                                      </p:cBhvr>
                                      <p:to>
                                        <p:strVal val="visible"/>
                                      </p:to>
                                    </p:set>
                                    <p:anim calcmode="lin" valueType="num">
                                      <p:cBhvr additive="base">
                                        <p:cTn id="16" dur="500" fill="hold"/>
                                        <p:tgtEl>
                                          <p:spTgt spid="61"/>
                                        </p:tgtEl>
                                        <p:attrNameLst>
                                          <p:attrName>ppt_x</p:attrName>
                                        </p:attrNameLst>
                                      </p:cBhvr>
                                      <p:tavLst>
                                        <p:tav tm="0">
                                          <p:val>
                                            <p:strVal val="#ppt_x"/>
                                          </p:val>
                                        </p:tav>
                                        <p:tav tm="100000">
                                          <p:val>
                                            <p:strVal val="#ppt_x"/>
                                          </p:val>
                                        </p:tav>
                                      </p:tavLst>
                                    </p:anim>
                                    <p:anim calcmode="lin" valueType="num">
                                      <p:cBhvr additive="base">
                                        <p:cTn id="17" dur="500" fill="hold"/>
                                        <p:tgtEl>
                                          <p:spTgt spid="6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3"/>
                                        </p:tgtEl>
                                        <p:attrNameLst>
                                          <p:attrName>style.visibility</p:attrName>
                                        </p:attrNameLst>
                                      </p:cBhvr>
                                      <p:to>
                                        <p:strVal val="visible"/>
                                      </p:to>
                                    </p:set>
                                    <p:anim calcmode="lin" valueType="num">
                                      <p:cBhvr additive="base">
                                        <p:cTn id="20" dur="500" fill="hold"/>
                                        <p:tgtEl>
                                          <p:spTgt spid="53"/>
                                        </p:tgtEl>
                                        <p:attrNameLst>
                                          <p:attrName>ppt_x</p:attrName>
                                        </p:attrNameLst>
                                      </p:cBhvr>
                                      <p:tavLst>
                                        <p:tav tm="0">
                                          <p:val>
                                            <p:strVal val="#ppt_x"/>
                                          </p:val>
                                        </p:tav>
                                        <p:tav tm="100000">
                                          <p:val>
                                            <p:strVal val="#ppt_x"/>
                                          </p:val>
                                        </p:tav>
                                      </p:tavLst>
                                    </p:anim>
                                    <p:anim calcmode="lin" valueType="num">
                                      <p:cBhvr additive="base">
                                        <p:cTn id="21" dur="500" fill="hold"/>
                                        <p:tgtEl>
                                          <p:spTgt spid="53"/>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62"/>
                                        </p:tgtEl>
                                        <p:attrNameLst>
                                          <p:attrName>style.visibility</p:attrName>
                                        </p:attrNameLst>
                                      </p:cBhvr>
                                      <p:to>
                                        <p:strVal val="visible"/>
                                      </p:to>
                                    </p:set>
                                    <p:anim calcmode="lin" valueType="num">
                                      <p:cBhvr additive="base">
                                        <p:cTn id="25" dur="500" fill="hold"/>
                                        <p:tgtEl>
                                          <p:spTgt spid="62"/>
                                        </p:tgtEl>
                                        <p:attrNameLst>
                                          <p:attrName>ppt_x</p:attrName>
                                        </p:attrNameLst>
                                      </p:cBhvr>
                                      <p:tavLst>
                                        <p:tav tm="0">
                                          <p:val>
                                            <p:strVal val="#ppt_x"/>
                                          </p:val>
                                        </p:tav>
                                        <p:tav tm="100000">
                                          <p:val>
                                            <p:strVal val="#ppt_x"/>
                                          </p:val>
                                        </p:tav>
                                      </p:tavLst>
                                    </p:anim>
                                    <p:anim calcmode="lin" valueType="num">
                                      <p:cBhvr additive="base">
                                        <p:cTn id="26" dur="500" fill="hold"/>
                                        <p:tgtEl>
                                          <p:spTgt spid="6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6"/>
                                        </p:tgtEl>
                                        <p:attrNameLst>
                                          <p:attrName>style.visibility</p:attrName>
                                        </p:attrNameLst>
                                      </p:cBhvr>
                                      <p:to>
                                        <p:strVal val="visible"/>
                                      </p:to>
                                    </p:set>
                                    <p:anim calcmode="lin" valueType="num">
                                      <p:cBhvr additive="base">
                                        <p:cTn id="29" dur="500" fill="hold"/>
                                        <p:tgtEl>
                                          <p:spTgt spid="56"/>
                                        </p:tgtEl>
                                        <p:attrNameLst>
                                          <p:attrName>ppt_x</p:attrName>
                                        </p:attrNameLst>
                                      </p:cBhvr>
                                      <p:tavLst>
                                        <p:tav tm="0">
                                          <p:val>
                                            <p:strVal val="#ppt_x"/>
                                          </p:val>
                                        </p:tav>
                                        <p:tav tm="100000">
                                          <p:val>
                                            <p:strVal val="#ppt_x"/>
                                          </p:val>
                                        </p:tav>
                                      </p:tavLst>
                                    </p:anim>
                                    <p:anim calcmode="lin" valueType="num">
                                      <p:cBhvr additive="base">
                                        <p:cTn id="3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4582621" y="2351297"/>
            <a:ext cx="2979146" cy="3427827"/>
            <a:chOff x="4582621" y="2351297"/>
            <a:chExt cx="2979146" cy="3427827"/>
          </a:xfrm>
          <a:solidFill>
            <a:schemeClr val="accent1">
              <a:lumMod val="60000"/>
              <a:lumOff val="40000"/>
            </a:schemeClr>
          </a:solidFill>
        </p:grpSpPr>
        <p:sp>
          <p:nvSpPr>
            <p:cNvPr id="2" name="任意多边形 1"/>
            <p:cNvSpPr/>
            <p:nvPr/>
          </p:nvSpPr>
          <p:spPr bwMode="auto">
            <a:xfrm rot="10800000">
              <a:off x="4898957" y="2593839"/>
              <a:ext cx="1638065" cy="535324"/>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rgbClr val="6A8A70"/>
            </a:solidFill>
            <a:ln w="19050">
              <a:noFill/>
            </a:ln>
            <a:effectLst/>
          </p:spPr>
          <p:txBody>
            <a:bodyPr vert="horz" wrap="square" lIns="91431" tIns="45715" rIns="91431" bIns="45715" numCol="1" anchor="t" anchorCtr="0" compatLnSpc="1">
              <a:noAutofit/>
            </a:bodyPr>
            <a:lstStyle/>
            <a:p>
              <a:endParaRPr lang="zh-CN" altLang="en-US" sz="2400">
                <a:solidFill>
                  <a:prstClr val="black"/>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3" name="任意多边形 2"/>
            <p:cNvSpPr/>
            <p:nvPr/>
          </p:nvSpPr>
          <p:spPr bwMode="auto">
            <a:xfrm rot="14400000">
              <a:off x="6110291" y="2902815"/>
              <a:ext cx="1638287" cy="535252"/>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rgbClr val="A6A6A6"/>
            </a:solidFill>
            <a:ln w="19050">
              <a:noFill/>
            </a:ln>
            <a:effectLst/>
          </p:spPr>
          <p:txBody>
            <a:bodyPr vert="horz" wrap="square" lIns="91431" tIns="45715" rIns="91431" bIns="45715" numCol="1" anchor="t" anchorCtr="0" compatLnSpc="1">
              <a:noAutofit/>
            </a:bodyPr>
            <a:lstStyle/>
            <a:p>
              <a:endParaRPr lang="zh-CN" altLang="en-US" sz="2400">
                <a:solidFill>
                  <a:prstClr val="black"/>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4" name="任意多边形 3"/>
            <p:cNvSpPr/>
            <p:nvPr/>
          </p:nvSpPr>
          <p:spPr bwMode="auto">
            <a:xfrm rot="18000000">
              <a:off x="6474997" y="4101429"/>
              <a:ext cx="1638287" cy="535252"/>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rgbClr val="6A8A70"/>
            </a:solidFill>
            <a:ln w="19050">
              <a:noFill/>
            </a:ln>
            <a:effectLst/>
          </p:spPr>
          <p:txBody>
            <a:bodyPr vert="horz" wrap="square" lIns="91431" tIns="45715" rIns="91431" bIns="45715" numCol="1" anchor="t" anchorCtr="0" compatLnSpc="1">
              <a:noAutofit/>
            </a:bodyPr>
            <a:lstStyle/>
            <a:p>
              <a:endParaRPr lang="zh-CN" altLang="en-US" sz="2400">
                <a:solidFill>
                  <a:prstClr val="black"/>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5" name="任意多边形 4"/>
            <p:cNvSpPr/>
            <p:nvPr/>
          </p:nvSpPr>
          <p:spPr bwMode="auto">
            <a:xfrm rot="10800000" flipH="1" flipV="1">
              <a:off x="5626413" y="5001261"/>
              <a:ext cx="1638065" cy="535324"/>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rgbClr val="A6A6A6"/>
            </a:solidFill>
            <a:ln w="19050">
              <a:noFill/>
            </a:ln>
            <a:effectLst/>
          </p:spPr>
          <p:txBody>
            <a:bodyPr vert="horz" wrap="square" lIns="91431" tIns="45715" rIns="91431" bIns="45715" numCol="1" anchor="t" anchorCtr="0" compatLnSpc="1">
              <a:noAutofit/>
            </a:bodyPr>
            <a:lstStyle/>
            <a:p>
              <a:endParaRPr lang="zh-CN" altLang="en-US" sz="2400" dirty="0">
                <a:solidFill>
                  <a:prstClr val="black"/>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6" name="任意多边形 5"/>
            <p:cNvSpPr/>
            <p:nvPr/>
          </p:nvSpPr>
          <p:spPr bwMode="auto">
            <a:xfrm rot="14400000" flipH="1" flipV="1">
              <a:off x="4414857" y="4692355"/>
              <a:ext cx="1638287" cy="535252"/>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rgbClr val="6A8A70"/>
            </a:solidFill>
            <a:ln w="19050">
              <a:noFill/>
            </a:ln>
            <a:effectLst/>
          </p:spPr>
          <p:txBody>
            <a:bodyPr vert="horz" wrap="square" lIns="91431" tIns="45715" rIns="91431" bIns="45715" numCol="1" anchor="t" anchorCtr="0" compatLnSpc="1">
              <a:noAutofit/>
            </a:bodyPr>
            <a:lstStyle/>
            <a:p>
              <a:endParaRPr lang="zh-CN" altLang="en-US" sz="2400">
                <a:solidFill>
                  <a:prstClr val="black"/>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7" name="任意多边形 6"/>
            <p:cNvSpPr/>
            <p:nvPr/>
          </p:nvSpPr>
          <p:spPr bwMode="auto">
            <a:xfrm rot="18000000" flipH="1" flipV="1">
              <a:off x="4031103" y="3493742"/>
              <a:ext cx="1638287" cy="535252"/>
            </a:xfrm>
            <a:custGeom>
              <a:avLst/>
              <a:gdLst>
                <a:gd name="connsiteX0" fmla="*/ 1161826 w 1638286"/>
                <a:gd name="connsiteY0" fmla="*/ 535324 h 535324"/>
                <a:gd name="connsiteX1" fmla="*/ 309069 w 1638286"/>
                <a:gd name="connsiteY1" fmla="*/ 535324 h 535324"/>
                <a:gd name="connsiteX2" fmla="*/ 0 w 1638286"/>
                <a:gd name="connsiteY2" fmla="*/ 0 h 535324"/>
                <a:gd name="connsiteX3" fmla="*/ 105173 w 1638286"/>
                <a:gd name="connsiteY3" fmla="*/ 0 h 535324"/>
                <a:gd name="connsiteX4" fmla="*/ 108430 w 1638286"/>
                <a:gd name="connsiteY4" fmla="*/ 524 h 535324"/>
                <a:gd name="connsiteX5" fmla="*/ 916509 w 1638286"/>
                <a:gd name="connsiteY5" fmla="*/ 524 h 535324"/>
                <a:gd name="connsiteX6" fmla="*/ 919811 w 1638286"/>
                <a:gd name="connsiteY6" fmla="*/ 0 h 535324"/>
                <a:gd name="connsiteX7" fmla="*/ 1638286 w 1638286"/>
                <a:gd name="connsiteY7" fmla="*/ 0 h 535324"/>
                <a:gd name="connsiteX8" fmla="*/ 1623613 w 1638286"/>
                <a:gd name="connsiteY8" fmla="*/ 25429 h 535324"/>
                <a:gd name="connsiteX9" fmla="*/ 1412461 w 1638286"/>
                <a:gd name="connsiteY9" fmla="*/ 391366 h 535324"/>
                <a:gd name="connsiteX10" fmla="*/ 1161826 w 1638286"/>
                <a:gd name="connsiteY10" fmla="*/ 535324 h 53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8286" h="535324">
                  <a:moveTo>
                    <a:pt x="1161826" y="535324"/>
                  </a:moveTo>
                  <a:lnTo>
                    <a:pt x="309069" y="535324"/>
                  </a:lnTo>
                  <a:lnTo>
                    <a:pt x="0" y="0"/>
                  </a:lnTo>
                  <a:lnTo>
                    <a:pt x="105173" y="0"/>
                  </a:lnTo>
                  <a:lnTo>
                    <a:pt x="108430" y="524"/>
                  </a:lnTo>
                  <a:lnTo>
                    <a:pt x="916509" y="524"/>
                  </a:lnTo>
                  <a:lnTo>
                    <a:pt x="919811" y="0"/>
                  </a:lnTo>
                  <a:lnTo>
                    <a:pt x="1638286" y="0"/>
                  </a:lnTo>
                  <a:lnTo>
                    <a:pt x="1623613" y="25429"/>
                  </a:lnTo>
                  <a:cubicBezTo>
                    <a:pt x="1412461" y="391366"/>
                    <a:pt x="1412461" y="391366"/>
                    <a:pt x="1412461" y="391366"/>
                  </a:cubicBezTo>
                  <a:cubicBezTo>
                    <a:pt x="1366047" y="470311"/>
                    <a:pt x="1254654" y="535324"/>
                    <a:pt x="1161826" y="535324"/>
                  </a:cubicBezTo>
                  <a:close/>
                </a:path>
              </a:pathLst>
            </a:custGeom>
            <a:solidFill>
              <a:srgbClr val="A6A6A6"/>
            </a:solidFill>
            <a:ln w="19050">
              <a:noFill/>
            </a:ln>
            <a:effectLst/>
          </p:spPr>
          <p:txBody>
            <a:bodyPr vert="horz" wrap="square" lIns="91431" tIns="45715" rIns="91431" bIns="45715" numCol="1" anchor="t" anchorCtr="0" compatLnSpc="1">
              <a:noAutofit/>
            </a:bodyPr>
            <a:lstStyle/>
            <a:p>
              <a:endParaRPr lang="zh-CN" altLang="en-US" sz="2400">
                <a:solidFill>
                  <a:prstClr val="black"/>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grpSp>
      <p:sp>
        <p:nvSpPr>
          <p:cNvPr id="8" name="任意多边形 7"/>
          <p:cNvSpPr/>
          <p:nvPr/>
        </p:nvSpPr>
        <p:spPr>
          <a:xfrm flipH="1" flipV="1">
            <a:off x="1776104" y="2697458"/>
            <a:ext cx="2821165"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lstStyle/>
          <a:p>
            <a:pPr algn="ctr"/>
            <a:endParaRPr lang="zh-CN" altLang="en-US" sz="2400">
              <a:solidFill>
                <a:prstClr val="white"/>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9" name="任意多边形 8"/>
          <p:cNvSpPr/>
          <p:nvPr/>
        </p:nvSpPr>
        <p:spPr>
          <a:xfrm flipH="1">
            <a:off x="1767996" y="4851947"/>
            <a:ext cx="2900597"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lstStyle/>
          <a:p>
            <a:pPr algn="ctr"/>
            <a:endParaRPr lang="zh-CN" altLang="en-US" sz="2400">
              <a:solidFill>
                <a:prstClr val="white"/>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10" name="任意多边形 9"/>
          <p:cNvSpPr/>
          <p:nvPr/>
        </p:nvSpPr>
        <p:spPr>
          <a:xfrm flipV="1">
            <a:off x="7476141" y="2719686"/>
            <a:ext cx="2939755"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lstStyle/>
          <a:p>
            <a:pPr algn="ctr"/>
            <a:endParaRPr lang="zh-CN" altLang="en-US" sz="2400">
              <a:solidFill>
                <a:srgbClr val="080808"/>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11" name="任意多边形 10"/>
          <p:cNvSpPr/>
          <p:nvPr/>
        </p:nvSpPr>
        <p:spPr>
          <a:xfrm>
            <a:off x="7479285" y="4838835"/>
            <a:ext cx="2939755" cy="638628"/>
          </a:xfrm>
          <a:custGeom>
            <a:avLst/>
            <a:gdLst>
              <a:gd name="connsiteX0" fmla="*/ 0 w 2815771"/>
              <a:gd name="connsiteY0" fmla="*/ 0 h 638628"/>
              <a:gd name="connsiteX1" fmla="*/ 725714 w 2815771"/>
              <a:gd name="connsiteY1" fmla="*/ 638628 h 638628"/>
              <a:gd name="connsiteX2" fmla="*/ 2815771 w 2815771"/>
              <a:gd name="connsiteY2" fmla="*/ 638628 h 638628"/>
            </a:gdLst>
            <a:ahLst/>
            <a:cxnLst>
              <a:cxn ang="0">
                <a:pos x="connsiteX0" y="connsiteY0"/>
              </a:cxn>
              <a:cxn ang="0">
                <a:pos x="connsiteX1" y="connsiteY1"/>
              </a:cxn>
              <a:cxn ang="0">
                <a:pos x="connsiteX2" y="connsiteY2"/>
              </a:cxn>
            </a:cxnLst>
            <a:rect l="l" t="t" r="r" b="b"/>
            <a:pathLst>
              <a:path w="2815771" h="638628">
                <a:moveTo>
                  <a:pt x="0" y="0"/>
                </a:moveTo>
                <a:lnTo>
                  <a:pt x="725714" y="638628"/>
                </a:lnTo>
                <a:lnTo>
                  <a:pt x="2815771" y="638628"/>
                </a:lnTo>
              </a:path>
            </a:pathLst>
          </a:custGeom>
          <a:no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lstStyle/>
          <a:p>
            <a:pPr algn="ctr"/>
            <a:endParaRPr lang="zh-CN" altLang="en-US" sz="2400" b="1">
              <a:ln w="12700">
                <a:solidFill>
                  <a:srgbClr val="F45157">
                    <a:satMod val="155000"/>
                  </a:srgbClr>
                </a:solidFill>
                <a:prstDash val="solid"/>
              </a:ln>
              <a:solidFill>
                <a:srgbClr val="8FA3A4">
                  <a:tint val="85000"/>
                  <a:satMod val="155000"/>
                </a:srgbClr>
              </a:solidFill>
              <a:effectLst>
                <a:outerShdw blurRad="41275" dist="20320" dir="1800000" algn="tl" rotWithShape="0">
                  <a:srgbClr val="000000">
                    <a:alpha val="40000"/>
                  </a:srgbClr>
                </a:outerShdw>
              </a:effectLst>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grpSp>
        <p:nvGrpSpPr>
          <p:cNvPr id="17" name="组合 1"/>
          <p:cNvGrpSpPr/>
          <p:nvPr/>
        </p:nvGrpSpPr>
        <p:grpSpPr>
          <a:xfrm>
            <a:off x="1680106" y="1520073"/>
            <a:ext cx="2351692" cy="1160940"/>
            <a:chOff x="6382170" y="2059994"/>
            <a:chExt cx="1764007" cy="870705"/>
          </a:xfrm>
        </p:grpSpPr>
        <p:sp>
          <p:nvSpPr>
            <p:cNvPr id="18" name="TextBox 20"/>
            <p:cNvSpPr txBox="1"/>
            <p:nvPr/>
          </p:nvSpPr>
          <p:spPr bwMode="auto">
            <a:xfrm>
              <a:off x="6382170" y="2351771"/>
              <a:ext cx="1764007" cy="578928"/>
            </a:xfrm>
            <a:prstGeom prst="rect">
              <a:avLst/>
            </a:prstGeom>
            <a:noFill/>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19" name="TextBox 19"/>
            <p:cNvSpPr txBox="1">
              <a:spLocks noChangeArrowheads="1"/>
            </p:cNvSpPr>
            <p:nvPr/>
          </p:nvSpPr>
          <p:spPr bwMode="auto">
            <a:xfrm>
              <a:off x="6382171" y="2059994"/>
              <a:ext cx="1764006" cy="333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pPr>
              <a:r>
                <a:rPr lang="zh-CN" altLang="en-US"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rPr>
                <a:t>添加标题</a:t>
              </a:r>
              <a:endParaRPr lang="zh-CN" altLang="zh-CN"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grpSp>
      <p:grpSp>
        <p:nvGrpSpPr>
          <p:cNvPr id="20" name="组合 1"/>
          <p:cNvGrpSpPr/>
          <p:nvPr/>
        </p:nvGrpSpPr>
        <p:grpSpPr>
          <a:xfrm>
            <a:off x="1680106" y="4320958"/>
            <a:ext cx="2351692" cy="1156505"/>
            <a:chOff x="6382170" y="2120525"/>
            <a:chExt cx="1764007" cy="867379"/>
          </a:xfrm>
        </p:grpSpPr>
        <p:sp>
          <p:nvSpPr>
            <p:cNvPr id="21" name="TextBox 20"/>
            <p:cNvSpPr txBox="1"/>
            <p:nvPr/>
          </p:nvSpPr>
          <p:spPr bwMode="auto">
            <a:xfrm>
              <a:off x="6382170" y="2408976"/>
              <a:ext cx="1764007" cy="578928"/>
            </a:xfrm>
            <a:prstGeom prst="rect">
              <a:avLst/>
            </a:prstGeom>
            <a:noFill/>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22" name="TextBox 19"/>
            <p:cNvSpPr txBox="1">
              <a:spLocks noChangeArrowheads="1"/>
            </p:cNvSpPr>
            <p:nvPr/>
          </p:nvSpPr>
          <p:spPr bwMode="auto">
            <a:xfrm>
              <a:off x="6382171" y="2120525"/>
              <a:ext cx="1764006" cy="333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pPr>
              <a:r>
                <a:rPr lang="zh-CN" altLang="en-US"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rPr>
                <a:t>添加标题</a:t>
              </a:r>
              <a:endParaRPr lang="zh-CN" altLang="zh-CN"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grpSp>
      <p:grpSp>
        <p:nvGrpSpPr>
          <p:cNvPr id="23" name="组合 1"/>
          <p:cNvGrpSpPr/>
          <p:nvPr/>
        </p:nvGrpSpPr>
        <p:grpSpPr>
          <a:xfrm>
            <a:off x="8160205" y="1520071"/>
            <a:ext cx="2351692" cy="1199614"/>
            <a:chOff x="6382171" y="2059994"/>
            <a:chExt cx="1764007" cy="899711"/>
          </a:xfrm>
        </p:grpSpPr>
        <p:sp>
          <p:nvSpPr>
            <p:cNvPr id="24" name="TextBox 20"/>
            <p:cNvSpPr txBox="1"/>
            <p:nvPr/>
          </p:nvSpPr>
          <p:spPr bwMode="auto">
            <a:xfrm>
              <a:off x="6382171" y="2380777"/>
              <a:ext cx="1764007" cy="578928"/>
            </a:xfrm>
            <a:prstGeom prst="rect">
              <a:avLst/>
            </a:prstGeom>
            <a:noFill/>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25" name="TextBox 19"/>
            <p:cNvSpPr txBox="1">
              <a:spLocks noChangeArrowheads="1"/>
            </p:cNvSpPr>
            <p:nvPr/>
          </p:nvSpPr>
          <p:spPr bwMode="auto">
            <a:xfrm>
              <a:off x="6382172" y="2059994"/>
              <a:ext cx="1764006" cy="333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pPr>
              <a:r>
                <a:rPr lang="zh-CN" altLang="en-US"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rPr>
                <a:t>添加标题</a:t>
              </a:r>
              <a:endParaRPr lang="zh-CN" altLang="zh-CN"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grpSp>
      <p:grpSp>
        <p:nvGrpSpPr>
          <p:cNvPr id="26" name="组合 1"/>
          <p:cNvGrpSpPr/>
          <p:nvPr/>
        </p:nvGrpSpPr>
        <p:grpSpPr>
          <a:xfrm>
            <a:off x="8150292" y="4320958"/>
            <a:ext cx="2361607" cy="1156505"/>
            <a:chOff x="6374734" y="2120525"/>
            <a:chExt cx="1771444" cy="867379"/>
          </a:xfrm>
        </p:grpSpPr>
        <p:sp>
          <p:nvSpPr>
            <p:cNvPr id="27" name="TextBox 20"/>
            <p:cNvSpPr txBox="1"/>
            <p:nvPr/>
          </p:nvSpPr>
          <p:spPr bwMode="auto">
            <a:xfrm>
              <a:off x="6374734" y="2408976"/>
              <a:ext cx="1764007" cy="578928"/>
            </a:xfrm>
            <a:prstGeom prst="rect">
              <a:avLst/>
            </a:prstGeom>
            <a:noFill/>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sp>
          <p:nvSpPr>
            <p:cNvPr id="28" name="TextBox 19"/>
            <p:cNvSpPr txBox="1">
              <a:spLocks noChangeArrowheads="1"/>
            </p:cNvSpPr>
            <p:nvPr/>
          </p:nvSpPr>
          <p:spPr bwMode="auto">
            <a:xfrm>
              <a:off x="6382172" y="2120525"/>
              <a:ext cx="1764006" cy="333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4356" tIns="62179" rIns="124356" bIns="62179"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20000"/>
                </a:lnSpc>
                <a:spcBef>
                  <a:spcPct val="0"/>
                </a:spcBef>
                <a:spcAft>
                  <a:spcPct val="0"/>
                </a:spcAft>
              </a:pPr>
              <a:r>
                <a:rPr lang="zh-CN" altLang="en-US"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rPr>
                <a:t>添加标题</a:t>
              </a:r>
              <a:endParaRPr lang="zh-CN" altLang="zh-CN"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grpSp>
      <p:sp>
        <p:nvSpPr>
          <p:cNvPr id="29" name="TextBox 19"/>
          <p:cNvSpPr txBox="1">
            <a:spLocks noChangeArrowheads="1"/>
          </p:cNvSpPr>
          <p:nvPr/>
        </p:nvSpPr>
        <p:spPr bwMode="auto">
          <a:xfrm>
            <a:off x="5484969" y="3702918"/>
            <a:ext cx="1235649"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4381" tIns="62191" rIns="124381" bIns="62191"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zh-CN" altLang="en-US"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rPr>
              <a:t>标题</a:t>
            </a:r>
            <a:endPar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a:p>
            <a:pPr algn="ctr" fontAlgn="base">
              <a:spcBef>
                <a:spcPct val="0"/>
              </a:spcBef>
              <a:spcAft>
                <a:spcPct val="0"/>
              </a:spcAft>
            </a:pPr>
            <a:r>
              <a:rPr lang="zh-CN" altLang="en-US"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rPr>
              <a:t>文字</a:t>
            </a:r>
            <a:endParaRPr lang="zh-CN"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微软雅黑 Light" panose="020B0502040204020203" charset="-122"/>
            </a:endParaRPr>
          </a:p>
        </p:txBody>
      </p:sp>
      <p:grpSp>
        <p:nvGrpSpPr>
          <p:cNvPr id="44" name="组合 43"/>
          <p:cNvGrpSpPr/>
          <p:nvPr/>
        </p:nvGrpSpPr>
        <p:grpSpPr>
          <a:xfrm rot="10800000">
            <a:off x="286385" y="2186940"/>
            <a:ext cx="201930" cy="1314450"/>
            <a:chOff x="10971" y="4720"/>
            <a:chExt cx="318" cy="2070"/>
          </a:xfrm>
        </p:grpSpPr>
        <p:grpSp>
          <p:nvGrpSpPr>
            <p:cNvPr id="15" name="组合 14"/>
            <p:cNvGrpSpPr/>
            <p:nvPr/>
          </p:nvGrpSpPr>
          <p:grpSpPr>
            <a:xfrm rot="0">
              <a:off x="10971" y="4720"/>
              <a:ext cx="118" cy="2071"/>
              <a:chOff x="8562" y="8184"/>
              <a:chExt cx="118" cy="2071"/>
            </a:xfrm>
          </p:grpSpPr>
          <p:sp>
            <p:nvSpPr>
              <p:cNvPr id="16" name="椭圆 15"/>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2" name="椭圆 31"/>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椭圆 32"/>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40" name="组合 39"/>
            <p:cNvGrpSpPr/>
            <p:nvPr/>
          </p:nvGrpSpPr>
          <p:grpSpPr>
            <a:xfrm rot="0">
              <a:off x="11171" y="4720"/>
              <a:ext cx="118" cy="2071"/>
              <a:chOff x="8562" y="8184"/>
              <a:chExt cx="118" cy="2071"/>
            </a:xfrm>
          </p:grpSpPr>
          <p:sp>
            <p:nvSpPr>
              <p:cNvPr id="41" name="椭圆 40"/>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椭圆 4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椭圆 4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52" name="L 形 5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L 形 5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4" name="组合 53"/>
          <p:cNvGrpSpPr/>
          <p:nvPr/>
        </p:nvGrpSpPr>
        <p:grpSpPr>
          <a:xfrm rot="10800000">
            <a:off x="11690985" y="3420745"/>
            <a:ext cx="201930" cy="1314450"/>
            <a:chOff x="10971" y="4720"/>
            <a:chExt cx="318" cy="2070"/>
          </a:xfrm>
        </p:grpSpPr>
        <p:grpSp>
          <p:nvGrpSpPr>
            <p:cNvPr id="55" name="组合 54"/>
            <p:cNvGrpSpPr/>
            <p:nvPr/>
          </p:nvGrpSpPr>
          <p:grpSpPr>
            <a:xfrm rot="0">
              <a:off x="10971" y="4720"/>
              <a:ext cx="118" cy="2071"/>
              <a:chOff x="8562" y="8184"/>
              <a:chExt cx="118" cy="2071"/>
            </a:xfrm>
          </p:grpSpPr>
          <p:sp>
            <p:nvSpPr>
              <p:cNvPr id="56" name="椭圆 55"/>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7" name="椭圆 56"/>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8" name="椭圆 57"/>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9" name="椭圆 58"/>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0" name="椭圆 59"/>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椭圆 60"/>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椭圆 62"/>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椭圆 63"/>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5" name="椭圆 64"/>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66" name="组合 65"/>
            <p:cNvGrpSpPr/>
            <p:nvPr/>
          </p:nvGrpSpPr>
          <p:grpSpPr>
            <a:xfrm rot="0">
              <a:off x="11171" y="4720"/>
              <a:ext cx="118" cy="2071"/>
              <a:chOff x="8562" y="8184"/>
              <a:chExt cx="118" cy="2071"/>
            </a:xfrm>
          </p:grpSpPr>
          <p:sp>
            <p:nvSpPr>
              <p:cNvPr id="67" name="椭圆 6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8" name="椭圆 67"/>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69" name="组合 68"/>
          <p:cNvGrpSpPr/>
          <p:nvPr/>
        </p:nvGrpSpPr>
        <p:grpSpPr>
          <a:xfrm>
            <a:off x="5071110" y="361950"/>
            <a:ext cx="2049780" cy="647700"/>
            <a:chOff x="7979" y="570"/>
            <a:chExt cx="3228" cy="1020"/>
          </a:xfrm>
        </p:grpSpPr>
        <p:sp>
          <p:nvSpPr>
            <p:cNvPr id="70" name="文本框 6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71" name="直接连接符 70"/>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anim calcmode="lin" valueType="num">
                                      <p:cBhvr>
                                        <p:cTn id="19" dur="500" fill="hold"/>
                                        <p:tgtEl>
                                          <p:spTgt spid="17"/>
                                        </p:tgtEl>
                                        <p:attrNameLst>
                                          <p:attrName>ppt_x</p:attrName>
                                        </p:attrNameLst>
                                      </p:cBhvr>
                                      <p:tavLst>
                                        <p:tav tm="0">
                                          <p:val>
                                            <p:strVal val="#ppt_x"/>
                                          </p:val>
                                        </p:tav>
                                        <p:tav tm="100000">
                                          <p:val>
                                            <p:strVal val="#ppt_x"/>
                                          </p:val>
                                        </p:tav>
                                      </p:tavLst>
                                    </p:anim>
                                    <p:anim calcmode="lin" valueType="num">
                                      <p:cBhvr>
                                        <p:cTn id="20" dur="500" fill="hold"/>
                                        <p:tgtEl>
                                          <p:spTgt spid="17"/>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anim calcmode="lin" valueType="num">
                                      <p:cBhvr>
                                        <p:cTn id="24" dur="500" fill="hold"/>
                                        <p:tgtEl>
                                          <p:spTgt spid="20"/>
                                        </p:tgtEl>
                                        <p:attrNameLst>
                                          <p:attrName>ppt_x</p:attrName>
                                        </p:attrNameLst>
                                      </p:cBhvr>
                                      <p:tavLst>
                                        <p:tav tm="0">
                                          <p:val>
                                            <p:strVal val="#ppt_x"/>
                                          </p:val>
                                        </p:tav>
                                        <p:tav tm="100000">
                                          <p:val>
                                            <p:strVal val="#ppt_x"/>
                                          </p:val>
                                        </p:tav>
                                      </p:tavLst>
                                    </p:anim>
                                    <p:anim calcmode="lin" valueType="num">
                                      <p:cBhvr>
                                        <p:cTn id="25" dur="5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anim calcmode="lin" valueType="num">
                                      <p:cBhvr>
                                        <p:cTn id="29" dur="500" fill="hold"/>
                                        <p:tgtEl>
                                          <p:spTgt spid="23"/>
                                        </p:tgtEl>
                                        <p:attrNameLst>
                                          <p:attrName>ppt_x</p:attrName>
                                        </p:attrNameLst>
                                      </p:cBhvr>
                                      <p:tavLst>
                                        <p:tav tm="0">
                                          <p:val>
                                            <p:strVal val="#ppt_x"/>
                                          </p:val>
                                        </p:tav>
                                        <p:tav tm="100000">
                                          <p:val>
                                            <p:strVal val="#ppt_x"/>
                                          </p:val>
                                        </p:tav>
                                      </p:tavLst>
                                    </p:anim>
                                    <p:anim calcmode="lin" valueType="num">
                                      <p:cBhvr>
                                        <p:cTn id="30" dur="500" fill="hold"/>
                                        <p:tgtEl>
                                          <p:spTgt spid="23"/>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anim calcmode="lin" valueType="num">
                                      <p:cBhvr>
                                        <p:cTn id="34" dur="500" fill="hold"/>
                                        <p:tgtEl>
                                          <p:spTgt spid="26"/>
                                        </p:tgtEl>
                                        <p:attrNameLst>
                                          <p:attrName>ppt_x</p:attrName>
                                        </p:attrNameLst>
                                      </p:cBhvr>
                                      <p:tavLst>
                                        <p:tav tm="0">
                                          <p:val>
                                            <p:strVal val="#ppt_x"/>
                                          </p:val>
                                        </p:tav>
                                        <p:tav tm="100000">
                                          <p:val>
                                            <p:strVal val="#ppt_x"/>
                                          </p:val>
                                        </p:tav>
                                      </p:tavLst>
                                    </p:anim>
                                    <p:anim calcmode="lin" valueType="num">
                                      <p:cBhvr>
                                        <p:cTn id="35" dur="500" fill="hold"/>
                                        <p:tgtEl>
                                          <p:spTgt spid="2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anim calcmode="lin" valueType="num">
                                      <p:cBhvr>
                                        <p:cTn id="39" dur="500" fill="hold"/>
                                        <p:tgtEl>
                                          <p:spTgt spid="10"/>
                                        </p:tgtEl>
                                        <p:attrNameLst>
                                          <p:attrName>ppt_x</p:attrName>
                                        </p:attrNameLst>
                                      </p:cBhvr>
                                      <p:tavLst>
                                        <p:tav tm="0">
                                          <p:val>
                                            <p:strVal val="#ppt_x"/>
                                          </p:val>
                                        </p:tav>
                                        <p:tav tm="100000">
                                          <p:val>
                                            <p:strVal val="#ppt_x"/>
                                          </p:val>
                                        </p:tav>
                                      </p:tavLst>
                                    </p:anim>
                                    <p:anim calcmode="lin" valueType="num">
                                      <p:cBhvr>
                                        <p:cTn id="40" dur="500" fill="hold"/>
                                        <p:tgtEl>
                                          <p:spTgt spid="10"/>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anim calcmode="lin" valueType="num">
                                      <p:cBhvr>
                                        <p:cTn id="44" dur="500" fill="hold"/>
                                        <p:tgtEl>
                                          <p:spTgt spid="11"/>
                                        </p:tgtEl>
                                        <p:attrNameLst>
                                          <p:attrName>ppt_x</p:attrName>
                                        </p:attrNameLst>
                                      </p:cBhvr>
                                      <p:tavLst>
                                        <p:tav tm="0">
                                          <p:val>
                                            <p:strVal val="#ppt_x"/>
                                          </p:val>
                                        </p:tav>
                                        <p:tav tm="100000">
                                          <p:val>
                                            <p:strVal val="#ppt_x"/>
                                          </p:val>
                                        </p:tav>
                                      </p:tavLst>
                                    </p:anim>
                                    <p:anim calcmode="lin" valueType="num">
                                      <p:cBhvr>
                                        <p:cTn id="45" dur="500" fill="hold"/>
                                        <p:tgtEl>
                                          <p:spTgt spid="11"/>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anim calcmode="lin" valueType="num">
                                      <p:cBhvr>
                                        <p:cTn id="49" dur="500" fill="hold"/>
                                        <p:tgtEl>
                                          <p:spTgt spid="8"/>
                                        </p:tgtEl>
                                        <p:attrNameLst>
                                          <p:attrName>ppt_x</p:attrName>
                                        </p:attrNameLst>
                                      </p:cBhvr>
                                      <p:tavLst>
                                        <p:tav tm="0">
                                          <p:val>
                                            <p:strVal val="#ppt_x"/>
                                          </p:val>
                                        </p:tav>
                                        <p:tav tm="100000">
                                          <p:val>
                                            <p:strVal val="#ppt_x"/>
                                          </p:val>
                                        </p:tav>
                                      </p:tavLst>
                                    </p:anim>
                                    <p:anim calcmode="lin" valueType="num">
                                      <p:cBhvr>
                                        <p:cTn id="50" dur="500" fill="hold"/>
                                        <p:tgtEl>
                                          <p:spTgt spid="8"/>
                                        </p:tgtEl>
                                        <p:attrNameLst>
                                          <p:attrName>ppt_y</p:attrName>
                                        </p:attrNameLst>
                                      </p:cBhvr>
                                      <p:tavLst>
                                        <p:tav tm="0">
                                          <p:val>
                                            <p:strVal val="#ppt_y+.1"/>
                                          </p:val>
                                        </p:tav>
                                        <p:tav tm="100000">
                                          <p:val>
                                            <p:strVal val="#ppt_y"/>
                                          </p:val>
                                        </p:tav>
                                      </p:tavLst>
                                    </p:anim>
                                  </p:childTnLst>
                                </p:cTn>
                              </p:par>
                              <p:par>
                                <p:cTn id="51" presetID="47"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anim calcmode="lin" valueType="num">
                                      <p:cBhvr>
                                        <p:cTn id="54" dur="500" fill="hold"/>
                                        <p:tgtEl>
                                          <p:spTgt spid="9"/>
                                        </p:tgtEl>
                                        <p:attrNameLst>
                                          <p:attrName>ppt_x</p:attrName>
                                        </p:attrNameLst>
                                      </p:cBhvr>
                                      <p:tavLst>
                                        <p:tav tm="0">
                                          <p:val>
                                            <p:strVal val="#ppt_x"/>
                                          </p:val>
                                        </p:tav>
                                        <p:tav tm="100000">
                                          <p:val>
                                            <p:strVal val="#ppt_x"/>
                                          </p:val>
                                        </p:tav>
                                      </p:tavLst>
                                    </p:anim>
                                    <p:anim calcmode="lin" valueType="num">
                                      <p:cBhvr>
                                        <p:cTn id="55"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bldLvl="0" animBg="1"/>
      <p:bldP spid="11" grpId="0" bldLvl="0" animBg="1"/>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60" name="文本框 59"/>
          <p:cNvSpPr txBox="1"/>
          <p:nvPr/>
        </p:nvSpPr>
        <p:spPr>
          <a:xfrm>
            <a:off x="3846195" y="2073275"/>
            <a:ext cx="4499610" cy="1014730"/>
          </a:xfrm>
          <a:prstGeom prst="rect">
            <a:avLst/>
          </a:prstGeom>
          <a:noFill/>
        </p:spPr>
        <p:txBody>
          <a:bodyPr wrap="square" rtlCol="0">
            <a:spAutoFit/>
          </a:bodyPr>
          <a:p>
            <a:pPr algn="dist"/>
            <a:r>
              <a:rPr lang="zh-CN" altLang="en-US" sz="6000">
                <a:solidFill>
                  <a:srgbClr val="6A8A70"/>
                </a:solidFill>
                <a:latin typeface="微软雅黑 Light" panose="020B0502040204020203" charset="-122"/>
                <a:ea typeface="微软雅黑 Light" panose="020B0502040204020203" charset="-122"/>
              </a:rPr>
              <a:t>未来规划</a:t>
            </a:r>
            <a:endParaRPr lang="zh-CN" altLang="en-US" sz="6000">
              <a:solidFill>
                <a:srgbClr val="6A8A70"/>
              </a:solidFill>
              <a:latin typeface="微软雅黑 Light" panose="020B0502040204020203" charset="-122"/>
              <a:ea typeface="微软雅黑 Light" panose="020B0502040204020203" charset="-122"/>
            </a:endParaRPr>
          </a:p>
        </p:txBody>
      </p:sp>
      <p:sp>
        <p:nvSpPr>
          <p:cNvPr id="61" name="文本框 60"/>
          <p:cNvSpPr txBox="1"/>
          <p:nvPr/>
        </p:nvSpPr>
        <p:spPr>
          <a:xfrm>
            <a:off x="4731385" y="3195955"/>
            <a:ext cx="2729230" cy="521970"/>
          </a:xfrm>
          <a:prstGeom prst="rect">
            <a:avLst/>
          </a:prstGeom>
          <a:noFill/>
        </p:spPr>
        <p:txBody>
          <a:bodyPr wrap="square" rtlCol="0">
            <a:spAutoFit/>
          </a:bodyPr>
          <a:p>
            <a:pPr algn="dist"/>
            <a:r>
              <a:rPr lang="en-US" altLang="zh-CN" sz="2800">
                <a:solidFill>
                  <a:srgbClr val="6A8A70"/>
                </a:solidFill>
                <a:latin typeface="微软雅黑 Light" panose="020B0502040204020203" charset="-122"/>
                <a:ea typeface="微软雅黑 Light" panose="020B0502040204020203" charset="-122"/>
              </a:rPr>
              <a:t>PART   FOUR</a:t>
            </a:r>
            <a:endParaRPr lang="en-US" altLang="zh-CN" sz="2800">
              <a:solidFill>
                <a:srgbClr val="6A8A70"/>
              </a:solidFill>
              <a:latin typeface="微软雅黑 Light" panose="020B0502040204020203" charset="-122"/>
              <a:ea typeface="微软雅黑 Light" panose="020B0502040204020203" charset="-122"/>
            </a:endParaRPr>
          </a:p>
        </p:txBody>
      </p:sp>
      <p:sp>
        <p:nvSpPr>
          <p:cNvPr id="62" name="TextBox 10"/>
          <p:cNvSpPr txBox="1"/>
          <p:nvPr/>
        </p:nvSpPr>
        <p:spPr>
          <a:xfrm>
            <a:off x="2854960" y="3832860"/>
            <a:ext cx="6482080" cy="829945"/>
          </a:xfrm>
          <a:prstGeom prst="rect">
            <a:avLst/>
          </a:prstGeom>
          <a:noFill/>
        </p:spPr>
        <p:txBody>
          <a:bodyPr wrap="square" rtlCol="0">
            <a:spAutoFit/>
          </a:bodyPr>
          <a:p>
            <a:pPr algn="ctr">
              <a:lnSpc>
                <a:spcPct val="200000"/>
              </a:lnSpc>
            </a:pP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a:p>
            <a:pPr algn="ctr">
              <a:lnSpc>
                <a:spcPct val="200000"/>
              </a:lnSpc>
            </a:pPr>
            <a:r>
              <a:rPr 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请您在此修改您的内容，或者将内容粘贴到记事本后，复制到此段落中</a:t>
            </a:r>
            <a:endParaRPr lang="zh-CN" altLang="en-US" sz="1200" dirty="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blinds(horizontal)">
                                      <p:cBhvr>
                                        <p:cTn id="11" dur="500"/>
                                        <p:tgtEl>
                                          <p:spTgt spid="61"/>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blinds(horizontal)">
                                      <p:cBhvr>
                                        <p:cTn id="15"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8" name="组合 7"/>
          <p:cNvGrpSpPr/>
          <p:nvPr/>
        </p:nvGrpSpPr>
        <p:grpSpPr>
          <a:xfrm>
            <a:off x="5071110" y="361950"/>
            <a:ext cx="2049780" cy="647700"/>
            <a:chOff x="7979" y="570"/>
            <a:chExt cx="3228" cy="1020"/>
          </a:xfrm>
        </p:grpSpPr>
        <p:sp>
          <p:nvSpPr>
            <p:cNvPr id="60" name="文本框 5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6" name="直接连接符 5"/>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nvGrpSpPr>
        <p:grpSpPr>
          <a:xfrm>
            <a:off x="4630765" y="2003163"/>
            <a:ext cx="2929199" cy="3458458"/>
            <a:chOff x="4836966" y="2028373"/>
            <a:chExt cx="2929199" cy="3458458"/>
          </a:xfrm>
        </p:grpSpPr>
        <p:sp>
          <p:nvSpPr>
            <p:cNvPr id="45" name="等腰三角形 4"/>
            <p:cNvSpPr/>
            <p:nvPr/>
          </p:nvSpPr>
          <p:spPr>
            <a:xfrm rot="9840000">
              <a:off x="5039212" y="3822778"/>
              <a:ext cx="304039" cy="882953"/>
            </a:xfrm>
            <a:custGeom>
              <a:avLst/>
              <a:gdLst/>
              <a:ahLst/>
              <a:cxnLst/>
              <a:rect l="l" t="t" r="r" b="b"/>
              <a:pathLst>
                <a:path w="192964" h="560383">
                  <a:moveTo>
                    <a:pt x="66046" y="560383"/>
                  </a:moveTo>
                  <a:lnTo>
                    <a:pt x="0" y="437611"/>
                  </a:lnTo>
                  <a:lnTo>
                    <a:pt x="50013" y="454481"/>
                  </a:lnTo>
                  <a:cubicBezTo>
                    <a:pt x="162802" y="291013"/>
                    <a:pt x="137166" y="120464"/>
                    <a:pt x="101652" y="0"/>
                  </a:cubicBezTo>
                  <a:cubicBezTo>
                    <a:pt x="168790" y="118195"/>
                    <a:pt x="220957" y="274728"/>
                    <a:pt x="139072" y="484523"/>
                  </a:cubicBezTo>
                  <a:lnTo>
                    <a:pt x="192964" y="502702"/>
                  </a:lnTo>
                  <a:close/>
                </a:path>
              </a:pathLst>
            </a:cu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sz="2400">
                <a:solidFill>
                  <a:schemeClr val="bg1"/>
                </a:solidFill>
                <a:cs typeface="+mn-ea"/>
                <a:sym typeface="+mn-lt"/>
              </a:endParaRPr>
            </a:p>
          </p:txBody>
        </p:sp>
        <p:sp>
          <p:nvSpPr>
            <p:cNvPr id="46" name="等腰三角形 4"/>
            <p:cNvSpPr/>
            <p:nvPr/>
          </p:nvSpPr>
          <p:spPr>
            <a:xfrm rot="3293338">
              <a:off x="6446357" y="4406706"/>
              <a:ext cx="304039" cy="882953"/>
            </a:xfrm>
            <a:custGeom>
              <a:avLst/>
              <a:gdLst/>
              <a:ahLst/>
              <a:cxnLst/>
              <a:rect l="l" t="t" r="r" b="b"/>
              <a:pathLst>
                <a:path w="192964" h="560383">
                  <a:moveTo>
                    <a:pt x="66046" y="560383"/>
                  </a:moveTo>
                  <a:lnTo>
                    <a:pt x="0" y="437611"/>
                  </a:lnTo>
                  <a:lnTo>
                    <a:pt x="50013" y="454481"/>
                  </a:lnTo>
                  <a:cubicBezTo>
                    <a:pt x="162802" y="291013"/>
                    <a:pt x="137166" y="120464"/>
                    <a:pt x="101652" y="0"/>
                  </a:cubicBezTo>
                  <a:cubicBezTo>
                    <a:pt x="168790" y="118195"/>
                    <a:pt x="220957" y="274728"/>
                    <a:pt x="139072" y="484523"/>
                  </a:cubicBezTo>
                  <a:lnTo>
                    <a:pt x="192964" y="502702"/>
                  </a:lnTo>
                  <a:close/>
                </a:path>
              </a:pathLst>
            </a:cu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sz="2400">
                <a:solidFill>
                  <a:schemeClr val="bg1"/>
                </a:solidFill>
                <a:cs typeface="+mn-ea"/>
                <a:sym typeface="+mn-lt"/>
              </a:endParaRPr>
            </a:p>
          </p:txBody>
        </p:sp>
        <p:sp>
          <p:nvSpPr>
            <p:cNvPr id="47" name="椭圆 46"/>
            <p:cNvSpPr/>
            <p:nvPr/>
          </p:nvSpPr>
          <p:spPr>
            <a:xfrm>
              <a:off x="4836966" y="2905010"/>
              <a:ext cx="876002" cy="876002"/>
            </a:xfrm>
            <a:prstGeom prst="ellipse">
              <a:avLst/>
            </a:pr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r>
                <a:rPr lang="en-US" altLang="zh-CN" sz="2400" dirty="0">
                  <a:solidFill>
                    <a:schemeClr val="bg1"/>
                  </a:solidFill>
                  <a:cs typeface="+mn-ea"/>
                  <a:sym typeface="+mn-lt"/>
                </a:rPr>
                <a:t>04</a:t>
              </a:r>
              <a:endParaRPr lang="zh-CN" altLang="en-US" sz="2400" dirty="0">
                <a:solidFill>
                  <a:schemeClr val="bg1"/>
                </a:solidFill>
                <a:cs typeface="+mn-ea"/>
                <a:sym typeface="+mn-lt"/>
              </a:endParaRPr>
            </a:p>
          </p:txBody>
        </p:sp>
        <p:sp>
          <p:nvSpPr>
            <p:cNvPr id="48" name="椭圆 47"/>
            <p:cNvSpPr/>
            <p:nvPr/>
          </p:nvSpPr>
          <p:spPr>
            <a:xfrm>
              <a:off x="6423681" y="2028373"/>
              <a:ext cx="876002" cy="876002"/>
            </a:xfrm>
            <a:prstGeom prst="ellipse">
              <a:avLst/>
            </a:pr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r>
                <a:rPr lang="en-US" altLang="zh-CN" sz="2400" dirty="0">
                  <a:solidFill>
                    <a:schemeClr val="bg1"/>
                  </a:solidFill>
                  <a:cs typeface="+mn-ea"/>
                  <a:sym typeface="+mn-lt"/>
                </a:rPr>
                <a:t>01</a:t>
              </a:r>
              <a:endParaRPr lang="zh-CN" altLang="en-US" sz="2400" dirty="0">
                <a:solidFill>
                  <a:schemeClr val="bg1"/>
                </a:solidFill>
                <a:cs typeface="+mn-ea"/>
                <a:sym typeface="+mn-lt"/>
              </a:endParaRPr>
            </a:p>
          </p:txBody>
        </p:sp>
        <p:sp>
          <p:nvSpPr>
            <p:cNvPr id="49" name="椭圆 48"/>
            <p:cNvSpPr/>
            <p:nvPr/>
          </p:nvSpPr>
          <p:spPr>
            <a:xfrm>
              <a:off x="6890163" y="3854217"/>
              <a:ext cx="876002" cy="876002"/>
            </a:xfrm>
            <a:prstGeom prst="ellipse">
              <a:avLst/>
            </a:pr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r>
                <a:rPr lang="en-US" altLang="zh-CN" sz="2400" dirty="0">
                  <a:solidFill>
                    <a:schemeClr val="bg1"/>
                  </a:solidFill>
                  <a:cs typeface="+mn-ea"/>
                  <a:sym typeface="+mn-lt"/>
                </a:rPr>
                <a:t>02</a:t>
              </a:r>
              <a:endParaRPr lang="zh-CN" altLang="en-US" sz="2400" dirty="0">
                <a:solidFill>
                  <a:schemeClr val="bg1"/>
                </a:solidFill>
                <a:cs typeface="+mn-ea"/>
                <a:sym typeface="+mn-lt"/>
              </a:endParaRPr>
            </a:p>
          </p:txBody>
        </p:sp>
        <p:sp>
          <p:nvSpPr>
            <p:cNvPr id="50" name="椭圆 49"/>
            <p:cNvSpPr/>
            <p:nvPr/>
          </p:nvSpPr>
          <p:spPr>
            <a:xfrm>
              <a:off x="5203622" y="4610829"/>
              <a:ext cx="876002" cy="876002"/>
            </a:xfrm>
            <a:prstGeom prst="ellipse">
              <a:avLst/>
            </a:pr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r>
                <a:rPr lang="en-US" altLang="zh-CN" sz="2400" dirty="0">
                  <a:solidFill>
                    <a:schemeClr val="bg1"/>
                  </a:solidFill>
                  <a:cs typeface="+mn-ea"/>
                  <a:sym typeface="+mn-lt"/>
                </a:rPr>
                <a:t>03</a:t>
              </a:r>
              <a:endParaRPr lang="zh-CN" altLang="en-US" sz="2400" dirty="0">
                <a:solidFill>
                  <a:schemeClr val="bg1"/>
                </a:solidFill>
                <a:cs typeface="+mn-ea"/>
                <a:sym typeface="+mn-lt"/>
              </a:endParaRPr>
            </a:p>
          </p:txBody>
        </p:sp>
        <p:sp>
          <p:nvSpPr>
            <p:cNvPr id="51" name="等腰三角形 4"/>
            <p:cNvSpPr/>
            <p:nvPr/>
          </p:nvSpPr>
          <p:spPr>
            <a:xfrm rot="9960000" flipH="1" flipV="1">
              <a:off x="7149098" y="2874826"/>
              <a:ext cx="304039" cy="882953"/>
            </a:xfrm>
            <a:custGeom>
              <a:avLst/>
              <a:gdLst/>
              <a:ahLst/>
              <a:cxnLst/>
              <a:rect l="l" t="t" r="r" b="b"/>
              <a:pathLst>
                <a:path w="192964" h="560383">
                  <a:moveTo>
                    <a:pt x="66046" y="560383"/>
                  </a:moveTo>
                  <a:lnTo>
                    <a:pt x="0" y="437611"/>
                  </a:lnTo>
                  <a:lnTo>
                    <a:pt x="50013" y="454481"/>
                  </a:lnTo>
                  <a:cubicBezTo>
                    <a:pt x="162802" y="291013"/>
                    <a:pt x="137166" y="120464"/>
                    <a:pt x="101652" y="0"/>
                  </a:cubicBezTo>
                  <a:cubicBezTo>
                    <a:pt x="168790" y="118195"/>
                    <a:pt x="220957" y="274728"/>
                    <a:pt x="139072" y="484523"/>
                  </a:cubicBezTo>
                  <a:lnTo>
                    <a:pt x="192964" y="502702"/>
                  </a:lnTo>
                  <a:close/>
                </a:path>
              </a:pathLst>
            </a:cu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sz="2400">
                <a:solidFill>
                  <a:schemeClr val="bg1"/>
                </a:solidFill>
                <a:cs typeface="+mn-ea"/>
                <a:sym typeface="+mn-lt"/>
              </a:endParaRPr>
            </a:p>
          </p:txBody>
        </p:sp>
        <p:sp>
          <p:nvSpPr>
            <p:cNvPr id="52" name="等腰三角形 4"/>
            <p:cNvSpPr/>
            <p:nvPr/>
          </p:nvSpPr>
          <p:spPr>
            <a:xfrm rot="3293338" flipH="1" flipV="1">
              <a:off x="5756322" y="2245027"/>
              <a:ext cx="304039" cy="882953"/>
            </a:xfrm>
            <a:custGeom>
              <a:avLst/>
              <a:gdLst/>
              <a:ahLst/>
              <a:cxnLst/>
              <a:rect l="l" t="t" r="r" b="b"/>
              <a:pathLst>
                <a:path w="192964" h="560383">
                  <a:moveTo>
                    <a:pt x="66046" y="560383"/>
                  </a:moveTo>
                  <a:lnTo>
                    <a:pt x="0" y="437611"/>
                  </a:lnTo>
                  <a:lnTo>
                    <a:pt x="50013" y="454481"/>
                  </a:lnTo>
                  <a:cubicBezTo>
                    <a:pt x="162802" y="291013"/>
                    <a:pt x="137166" y="120464"/>
                    <a:pt x="101652" y="0"/>
                  </a:cubicBezTo>
                  <a:cubicBezTo>
                    <a:pt x="168790" y="118195"/>
                    <a:pt x="220957" y="274728"/>
                    <a:pt x="139072" y="484523"/>
                  </a:cubicBezTo>
                  <a:lnTo>
                    <a:pt x="192964" y="502702"/>
                  </a:lnTo>
                  <a:close/>
                </a:path>
              </a:pathLst>
            </a:custGeom>
            <a:solidFill>
              <a:srgbClr val="6A8A7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sz="2400">
                <a:solidFill>
                  <a:schemeClr val="bg1"/>
                </a:solidFill>
                <a:cs typeface="+mn-ea"/>
                <a:sym typeface="+mn-lt"/>
              </a:endParaRPr>
            </a:p>
          </p:txBody>
        </p:sp>
      </p:grpSp>
      <p:grpSp>
        <p:nvGrpSpPr>
          <p:cNvPr id="53" name="组合 52"/>
          <p:cNvGrpSpPr/>
          <p:nvPr/>
        </p:nvGrpSpPr>
        <p:grpSpPr>
          <a:xfrm>
            <a:off x="7945120" y="2510155"/>
            <a:ext cx="3103245" cy="2417445"/>
            <a:chOff x="12774" y="3592"/>
            <a:chExt cx="4887" cy="3807"/>
          </a:xfrm>
        </p:grpSpPr>
        <p:grpSp>
          <p:nvGrpSpPr>
            <p:cNvPr id="54" name="组合 53"/>
            <p:cNvGrpSpPr/>
            <p:nvPr/>
          </p:nvGrpSpPr>
          <p:grpSpPr>
            <a:xfrm>
              <a:off x="12774" y="5852"/>
              <a:ext cx="4887" cy="1547"/>
              <a:chOff x="12433" y="5264"/>
              <a:chExt cx="4887" cy="1547"/>
            </a:xfrm>
          </p:grpSpPr>
          <p:sp>
            <p:nvSpPr>
              <p:cNvPr id="55" name="TextBox 10"/>
              <p:cNvSpPr txBox="1"/>
              <p:nvPr/>
            </p:nvSpPr>
            <p:spPr>
              <a:xfrm>
                <a:off x="12433" y="5264"/>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56" name="TextBox 10"/>
              <p:cNvSpPr txBox="1"/>
              <p:nvPr/>
            </p:nvSpPr>
            <p:spPr>
              <a:xfrm>
                <a:off x="12433" y="5989"/>
                <a:ext cx="4887" cy="822"/>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57" name="组合 56"/>
            <p:cNvGrpSpPr/>
            <p:nvPr/>
          </p:nvGrpSpPr>
          <p:grpSpPr>
            <a:xfrm>
              <a:off x="12774" y="3592"/>
              <a:ext cx="4887" cy="1547"/>
              <a:chOff x="12433" y="5264"/>
              <a:chExt cx="4887" cy="1547"/>
            </a:xfrm>
          </p:grpSpPr>
          <p:sp>
            <p:nvSpPr>
              <p:cNvPr id="58" name="TextBox 10"/>
              <p:cNvSpPr txBox="1"/>
              <p:nvPr/>
            </p:nvSpPr>
            <p:spPr>
              <a:xfrm>
                <a:off x="12433" y="5264"/>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59" name="TextBox 10"/>
              <p:cNvSpPr txBox="1"/>
              <p:nvPr/>
            </p:nvSpPr>
            <p:spPr>
              <a:xfrm>
                <a:off x="12433" y="5989"/>
                <a:ext cx="4887" cy="822"/>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grpSp>
        <p:nvGrpSpPr>
          <p:cNvPr id="61" name="组合 60"/>
          <p:cNvGrpSpPr/>
          <p:nvPr/>
        </p:nvGrpSpPr>
        <p:grpSpPr>
          <a:xfrm>
            <a:off x="1132840" y="2524125"/>
            <a:ext cx="3103245" cy="2417445"/>
            <a:chOff x="12904" y="3592"/>
            <a:chExt cx="4887" cy="3807"/>
          </a:xfrm>
        </p:grpSpPr>
        <p:grpSp>
          <p:nvGrpSpPr>
            <p:cNvPr id="62" name="组合 61"/>
            <p:cNvGrpSpPr/>
            <p:nvPr/>
          </p:nvGrpSpPr>
          <p:grpSpPr>
            <a:xfrm>
              <a:off x="12904" y="5852"/>
              <a:ext cx="4887" cy="1547"/>
              <a:chOff x="12563" y="5264"/>
              <a:chExt cx="4887" cy="1547"/>
            </a:xfrm>
          </p:grpSpPr>
          <p:sp>
            <p:nvSpPr>
              <p:cNvPr id="63" name="TextBox 10"/>
              <p:cNvSpPr txBox="1"/>
              <p:nvPr/>
            </p:nvSpPr>
            <p:spPr>
              <a:xfrm>
                <a:off x="14632" y="5264"/>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64" name="TextBox 10"/>
              <p:cNvSpPr txBox="1"/>
              <p:nvPr/>
            </p:nvSpPr>
            <p:spPr>
              <a:xfrm>
                <a:off x="12563" y="5989"/>
                <a:ext cx="4887" cy="822"/>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65" name="组合 64"/>
            <p:cNvGrpSpPr/>
            <p:nvPr/>
          </p:nvGrpSpPr>
          <p:grpSpPr>
            <a:xfrm>
              <a:off x="12904" y="3592"/>
              <a:ext cx="4887" cy="1547"/>
              <a:chOff x="12563" y="5264"/>
              <a:chExt cx="4887" cy="1547"/>
            </a:xfrm>
          </p:grpSpPr>
          <p:sp>
            <p:nvSpPr>
              <p:cNvPr id="66" name="TextBox 10"/>
              <p:cNvSpPr txBox="1"/>
              <p:nvPr/>
            </p:nvSpPr>
            <p:spPr>
              <a:xfrm>
                <a:off x="14632" y="5264"/>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67" name="TextBox 10"/>
              <p:cNvSpPr txBox="1"/>
              <p:nvPr/>
            </p:nvSpPr>
            <p:spPr>
              <a:xfrm>
                <a:off x="12563" y="5989"/>
                <a:ext cx="4887" cy="822"/>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8" presetClass="entr" presetSubtype="12" fill="hold"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strips(downLeft)">
                                      <p:cBhvr>
                                        <p:cTn id="11" dur="500"/>
                                        <p:tgtEl>
                                          <p:spTgt spid="61"/>
                                        </p:tgtEl>
                                      </p:cBhvr>
                                    </p:animEffect>
                                  </p:childTnLst>
                                </p:cTn>
                              </p:par>
                            </p:childTnLst>
                          </p:cTn>
                        </p:par>
                        <p:par>
                          <p:cTn id="12" fill="hold">
                            <p:stCondLst>
                              <p:cond delay="1000"/>
                            </p:stCondLst>
                            <p:childTnLst>
                              <p:par>
                                <p:cTn id="13" presetID="18" presetClass="entr" presetSubtype="12" fill="hold"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strips(downLeft)">
                                      <p:cBhvr>
                                        <p:cTn id="1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8" name="组合 7"/>
          <p:cNvGrpSpPr/>
          <p:nvPr/>
        </p:nvGrpSpPr>
        <p:grpSpPr>
          <a:xfrm>
            <a:off x="5071110" y="361950"/>
            <a:ext cx="2049780" cy="647700"/>
            <a:chOff x="7979" y="570"/>
            <a:chExt cx="3228" cy="1020"/>
          </a:xfrm>
        </p:grpSpPr>
        <p:sp>
          <p:nvSpPr>
            <p:cNvPr id="60" name="文本框 5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6" name="直接连接符 5"/>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nvGrpSpPr>
        <p:grpSpPr>
          <a:xfrm>
            <a:off x="1623695" y="1965960"/>
            <a:ext cx="4697730" cy="2979420"/>
            <a:chOff x="2557" y="3096"/>
            <a:chExt cx="7398" cy="4692"/>
          </a:xfrm>
        </p:grpSpPr>
        <p:grpSp>
          <p:nvGrpSpPr>
            <p:cNvPr id="46" name="组合 45"/>
            <p:cNvGrpSpPr/>
            <p:nvPr/>
          </p:nvGrpSpPr>
          <p:grpSpPr>
            <a:xfrm>
              <a:off x="2557" y="3096"/>
              <a:ext cx="7398" cy="4693"/>
              <a:chOff x="2607" y="3096"/>
              <a:chExt cx="7398" cy="4693"/>
            </a:xfrm>
          </p:grpSpPr>
          <p:sp>
            <p:nvSpPr>
              <p:cNvPr id="47" name="圆角矩形 46"/>
              <p:cNvSpPr/>
              <p:nvPr/>
            </p:nvSpPr>
            <p:spPr>
              <a:xfrm rot="2700000">
                <a:off x="2607" y="4522"/>
                <a:ext cx="1757" cy="1757"/>
              </a:xfrm>
              <a:prstGeom prst="roundRect">
                <a:avLst>
                  <a:gd name="adj" fmla="val 6333"/>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圆角矩形 47"/>
              <p:cNvSpPr/>
              <p:nvPr/>
            </p:nvSpPr>
            <p:spPr>
              <a:xfrm rot="2700000">
                <a:off x="4113" y="6033"/>
                <a:ext cx="1757" cy="1757"/>
              </a:xfrm>
              <a:prstGeom prst="roundRect">
                <a:avLst>
                  <a:gd name="adj" fmla="val 6333"/>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圆角矩形 48"/>
              <p:cNvSpPr/>
              <p:nvPr/>
            </p:nvSpPr>
            <p:spPr>
              <a:xfrm rot="2700000">
                <a:off x="4113" y="3096"/>
                <a:ext cx="1757" cy="1757"/>
              </a:xfrm>
              <a:prstGeom prst="roundRect">
                <a:avLst>
                  <a:gd name="adj" fmla="val 6333"/>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圆角矩形 49"/>
              <p:cNvSpPr/>
              <p:nvPr/>
            </p:nvSpPr>
            <p:spPr>
              <a:xfrm rot="2700000">
                <a:off x="6089" y="3442"/>
                <a:ext cx="3916" cy="3916"/>
              </a:xfrm>
              <a:prstGeom prst="roundRect">
                <a:avLst>
                  <a:gd name="adj" fmla="val 6333"/>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pic>
          <p:nvPicPr>
            <p:cNvPr id="51" name="图片 50" descr="bangong-mubiao"/>
            <p:cNvPicPr>
              <a:picLocks noChangeAspect="1"/>
            </p:cNvPicPr>
            <p:nvPr/>
          </p:nvPicPr>
          <p:blipFill>
            <a:blip r:embed="rId1"/>
            <a:stretch>
              <a:fillRect/>
            </a:stretch>
          </p:blipFill>
          <p:spPr>
            <a:xfrm>
              <a:off x="6931" y="4334"/>
              <a:ext cx="2132" cy="2132"/>
            </a:xfrm>
            <a:prstGeom prst="rect">
              <a:avLst/>
            </a:prstGeom>
          </p:spPr>
        </p:pic>
        <p:pic>
          <p:nvPicPr>
            <p:cNvPr id="52" name="图片 51" descr="gongzuo"/>
            <p:cNvPicPr>
              <a:picLocks noChangeAspect="1"/>
            </p:cNvPicPr>
            <p:nvPr/>
          </p:nvPicPr>
          <p:blipFill>
            <a:blip r:embed="rId2"/>
            <a:stretch>
              <a:fillRect/>
            </a:stretch>
          </p:blipFill>
          <p:spPr>
            <a:xfrm>
              <a:off x="3079" y="5044"/>
              <a:ext cx="713" cy="713"/>
            </a:xfrm>
            <a:prstGeom prst="rect">
              <a:avLst/>
            </a:prstGeom>
          </p:spPr>
        </p:pic>
        <p:pic>
          <p:nvPicPr>
            <p:cNvPr id="53" name="图片 52" descr="bangong-huibao"/>
            <p:cNvPicPr>
              <a:picLocks noChangeAspect="1"/>
            </p:cNvPicPr>
            <p:nvPr/>
          </p:nvPicPr>
          <p:blipFill>
            <a:blip r:embed="rId3"/>
            <a:stretch>
              <a:fillRect/>
            </a:stretch>
          </p:blipFill>
          <p:spPr>
            <a:xfrm>
              <a:off x="4585" y="3618"/>
              <a:ext cx="713" cy="713"/>
            </a:xfrm>
            <a:prstGeom prst="rect">
              <a:avLst/>
            </a:prstGeom>
          </p:spPr>
        </p:pic>
        <p:pic>
          <p:nvPicPr>
            <p:cNvPr id="54" name="图片 53" descr="gongzuotai"/>
            <p:cNvPicPr>
              <a:picLocks noChangeAspect="1"/>
            </p:cNvPicPr>
            <p:nvPr/>
          </p:nvPicPr>
          <p:blipFill>
            <a:blip r:embed="rId4"/>
            <a:stretch>
              <a:fillRect/>
            </a:stretch>
          </p:blipFill>
          <p:spPr>
            <a:xfrm>
              <a:off x="4585" y="6555"/>
              <a:ext cx="713" cy="713"/>
            </a:xfrm>
            <a:prstGeom prst="rect">
              <a:avLst/>
            </a:prstGeom>
          </p:spPr>
        </p:pic>
      </p:grpSp>
      <p:grpSp>
        <p:nvGrpSpPr>
          <p:cNvPr id="55" name="组合 54"/>
          <p:cNvGrpSpPr/>
          <p:nvPr/>
        </p:nvGrpSpPr>
        <p:grpSpPr>
          <a:xfrm>
            <a:off x="7435850" y="2220595"/>
            <a:ext cx="3103245" cy="2417445"/>
            <a:chOff x="12774" y="3592"/>
            <a:chExt cx="4887" cy="3807"/>
          </a:xfrm>
        </p:grpSpPr>
        <p:grpSp>
          <p:nvGrpSpPr>
            <p:cNvPr id="56" name="组合 55"/>
            <p:cNvGrpSpPr/>
            <p:nvPr/>
          </p:nvGrpSpPr>
          <p:grpSpPr>
            <a:xfrm>
              <a:off x="12774" y="5852"/>
              <a:ext cx="4887" cy="1547"/>
              <a:chOff x="12433" y="5264"/>
              <a:chExt cx="4887" cy="1547"/>
            </a:xfrm>
          </p:grpSpPr>
          <p:sp>
            <p:nvSpPr>
              <p:cNvPr id="57" name="TextBox 10"/>
              <p:cNvSpPr txBox="1"/>
              <p:nvPr/>
            </p:nvSpPr>
            <p:spPr>
              <a:xfrm>
                <a:off x="12433" y="5264"/>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58" name="TextBox 10"/>
              <p:cNvSpPr txBox="1"/>
              <p:nvPr/>
            </p:nvSpPr>
            <p:spPr>
              <a:xfrm>
                <a:off x="12433" y="5989"/>
                <a:ext cx="4887" cy="822"/>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59" name="组合 58"/>
            <p:cNvGrpSpPr/>
            <p:nvPr/>
          </p:nvGrpSpPr>
          <p:grpSpPr>
            <a:xfrm>
              <a:off x="12774" y="3592"/>
              <a:ext cx="4887" cy="1547"/>
              <a:chOff x="12433" y="5264"/>
              <a:chExt cx="4887" cy="1547"/>
            </a:xfrm>
          </p:grpSpPr>
          <p:sp>
            <p:nvSpPr>
              <p:cNvPr id="61" name="TextBox 10"/>
              <p:cNvSpPr txBox="1"/>
              <p:nvPr/>
            </p:nvSpPr>
            <p:spPr>
              <a:xfrm>
                <a:off x="12433" y="5264"/>
                <a:ext cx="2694" cy="628"/>
              </a:xfrm>
              <a:prstGeom prst="rect">
                <a:avLst/>
              </a:prstGeom>
              <a:noFill/>
            </p:spPr>
            <p:txBody>
              <a:bodyPr wrap="none" rtlCol="0">
                <a:spAutoFit/>
              </a:bodyPr>
              <a:p>
                <a:r>
                  <a:rPr lang="zh-CN" altLang="en-US" sz="2000" b="1" dirty="0">
                    <a:solidFill>
                      <a:srgbClr val="6A8A70"/>
                    </a:solidFill>
                    <a:latin typeface="微软雅黑 Light" panose="020B0502040204020203" charset="-122"/>
                    <a:ea typeface="微软雅黑 Light" panose="020B0502040204020203" charset="-122"/>
                    <a:cs typeface="+mn-ea"/>
                    <a:sym typeface="+mn-lt"/>
                  </a:rPr>
                  <a:t>输入您的标题</a:t>
                </a:r>
                <a:endParaRPr lang="zh-CN" altLang="en-US" sz="2000" b="1" dirty="0">
                  <a:solidFill>
                    <a:srgbClr val="6A8A70"/>
                  </a:solidFill>
                  <a:latin typeface="微软雅黑 Light" panose="020B0502040204020203" charset="-122"/>
                  <a:ea typeface="微软雅黑 Light" panose="020B0502040204020203" charset="-122"/>
                  <a:cs typeface="+mn-ea"/>
                  <a:sym typeface="+mn-lt"/>
                </a:endParaRPr>
              </a:p>
            </p:txBody>
          </p:sp>
          <p:sp>
            <p:nvSpPr>
              <p:cNvPr id="62" name="TextBox 10"/>
              <p:cNvSpPr txBox="1"/>
              <p:nvPr/>
            </p:nvSpPr>
            <p:spPr>
              <a:xfrm>
                <a:off x="12433" y="5989"/>
                <a:ext cx="4887" cy="822"/>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8" presetClass="entr" presetSubtype="12"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strips(downLeft)">
                                      <p:cBhvr>
                                        <p:cTn id="1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pexels-photo-1115697"/>
          <p:cNvPicPr>
            <a:picLocks noChangeAspect="1"/>
          </p:cNvPicPr>
          <p:nvPr/>
        </p:nvPicPr>
        <p:blipFill>
          <a:blip r:embed="rId1"/>
          <a:stretch>
            <a:fillRect/>
          </a:stretch>
        </p:blipFill>
        <p:spPr>
          <a:xfrm>
            <a:off x="7452995" y="1365250"/>
            <a:ext cx="2976245" cy="4127500"/>
          </a:xfrm>
          <a:prstGeom prst="rect">
            <a:avLst/>
          </a:prstGeom>
        </p:spPr>
      </p:pic>
      <p:sp>
        <p:nvSpPr>
          <p:cNvPr id="8" name="L 形 7"/>
          <p:cNvSpPr/>
          <p:nvPr/>
        </p:nvSpPr>
        <p:spPr>
          <a:xfrm rot="5400000">
            <a:off x="7077075" y="118618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L 形 8"/>
          <p:cNvSpPr/>
          <p:nvPr/>
        </p:nvSpPr>
        <p:spPr>
          <a:xfrm rot="16200000">
            <a:off x="9458960" y="447230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4" name="组合 43"/>
          <p:cNvGrpSpPr/>
          <p:nvPr/>
        </p:nvGrpSpPr>
        <p:grpSpPr>
          <a:xfrm>
            <a:off x="7041515" y="3217545"/>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45" name="组合 44"/>
          <p:cNvGrpSpPr/>
          <p:nvPr/>
        </p:nvGrpSpPr>
        <p:grpSpPr>
          <a:xfrm>
            <a:off x="10704195" y="2453005"/>
            <a:ext cx="201930" cy="1314450"/>
            <a:chOff x="10971" y="4720"/>
            <a:chExt cx="318" cy="2070"/>
          </a:xfrm>
        </p:grpSpPr>
        <p:grpSp>
          <p:nvGrpSpPr>
            <p:cNvPr id="46" name="组合 45"/>
            <p:cNvGrpSpPr/>
            <p:nvPr/>
          </p:nvGrpSpPr>
          <p:grpSpPr>
            <a:xfrm rot="0">
              <a:off x="10971" y="4720"/>
              <a:ext cx="118" cy="2071"/>
              <a:chOff x="8562" y="8184"/>
              <a:chExt cx="118" cy="2071"/>
            </a:xfrm>
          </p:grpSpPr>
          <p:sp>
            <p:nvSpPr>
              <p:cNvPr id="47" name="椭圆 4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2" name="椭圆 51"/>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椭圆 52"/>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4" name="椭圆 53"/>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5" name="椭圆 54"/>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 name="椭圆 55"/>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57" name="组合 56"/>
            <p:cNvGrpSpPr/>
            <p:nvPr/>
          </p:nvGrpSpPr>
          <p:grpSpPr>
            <a:xfrm rot="0">
              <a:off x="11171" y="4720"/>
              <a:ext cx="118" cy="2071"/>
              <a:chOff x="8562" y="8184"/>
              <a:chExt cx="118" cy="2071"/>
            </a:xfrm>
          </p:grpSpPr>
          <p:sp>
            <p:nvSpPr>
              <p:cNvPr id="58" name="椭圆 57"/>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9" name="椭圆 58"/>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0" name="椭圆 59"/>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椭圆 60"/>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椭圆 62"/>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椭圆 63"/>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5" name="椭圆 64"/>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椭圆 65"/>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7" name="椭圆 66"/>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68" name="文本框 67"/>
          <p:cNvSpPr txBox="1"/>
          <p:nvPr/>
        </p:nvSpPr>
        <p:spPr>
          <a:xfrm rot="21000000">
            <a:off x="6751320" y="4871720"/>
            <a:ext cx="885825" cy="1322070"/>
          </a:xfrm>
          <a:prstGeom prst="rect">
            <a:avLst/>
          </a:prstGeom>
          <a:noFill/>
        </p:spPr>
        <p:txBody>
          <a:bodyPr wrap="none" rtlCol="0">
            <a:spAutoFit/>
          </a:bodyPr>
          <a:p>
            <a:r>
              <a:rPr lang="en-US" altLang="zh-CN" sz="8000" b="1">
                <a:solidFill>
                  <a:srgbClr val="6A8A70"/>
                </a:solidFill>
                <a:latin typeface="微软雅黑 Light" panose="020B0502040204020203" charset="-122"/>
                <a:ea typeface="微软雅黑 Light" panose="020B0502040204020203" charset="-122"/>
              </a:rPr>
              <a:t>+</a:t>
            </a:r>
            <a:endParaRPr lang="en-US" altLang="zh-CN" sz="8000" b="1">
              <a:solidFill>
                <a:srgbClr val="6A8A70"/>
              </a:solidFill>
              <a:latin typeface="微软雅黑 Light" panose="020B0502040204020203" charset="-122"/>
              <a:ea typeface="微软雅黑 Light" panose="020B0502040204020203" charset="-122"/>
            </a:endParaRPr>
          </a:p>
        </p:txBody>
      </p:sp>
      <p:sp>
        <p:nvSpPr>
          <p:cNvPr id="69" name="文本框 68"/>
          <p:cNvSpPr txBox="1"/>
          <p:nvPr/>
        </p:nvSpPr>
        <p:spPr>
          <a:xfrm rot="21000000">
            <a:off x="10353675" y="622935"/>
            <a:ext cx="885825" cy="1322070"/>
          </a:xfrm>
          <a:prstGeom prst="rect">
            <a:avLst/>
          </a:prstGeom>
          <a:noFill/>
        </p:spPr>
        <p:txBody>
          <a:bodyPr wrap="none" rtlCol="0">
            <a:spAutoFit/>
          </a:bodyPr>
          <a:p>
            <a:r>
              <a:rPr lang="en-US" altLang="zh-CN" sz="8000" b="1">
                <a:solidFill>
                  <a:srgbClr val="6A8A70"/>
                </a:solidFill>
                <a:latin typeface="微软雅黑 Light" panose="020B0502040204020203" charset="-122"/>
                <a:ea typeface="微软雅黑 Light" panose="020B0502040204020203" charset="-122"/>
              </a:rPr>
              <a:t>+</a:t>
            </a:r>
            <a:endParaRPr lang="en-US" altLang="zh-CN" sz="8000" b="1">
              <a:solidFill>
                <a:srgbClr val="6A8A70"/>
              </a:solidFill>
              <a:latin typeface="微软雅黑 Light" panose="020B0502040204020203" charset="-122"/>
              <a:ea typeface="微软雅黑 Light" panose="020B0502040204020203" charset="-122"/>
            </a:endParaRPr>
          </a:p>
        </p:txBody>
      </p:sp>
      <p:grpSp>
        <p:nvGrpSpPr>
          <p:cNvPr id="70" name="组合 69"/>
          <p:cNvGrpSpPr/>
          <p:nvPr/>
        </p:nvGrpSpPr>
        <p:grpSpPr>
          <a:xfrm rot="5400000">
            <a:off x="673100" y="143510"/>
            <a:ext cx="201930" cy="1314450"/>
            <a:chOff x="10971" y="4720"/>
            <a:chExt cx="318" cy="2070"/>
          </a:xfrm>
        </p:grpSpPr>
        <p:grpSp>
          <p:nvGrpSpPr>
            <p:cNvPr id="71" name="组合 70"/>
            <p:cNvGrpSpPr/>
            <p:nvPr/>
          </p:nvGrpSpPr>
          <p:grpSpPr>
            <a:xfrm rot="0">
              <a:off x="10971" y="4720"/>
              <a:ext cx="118" cy="2071"/>
              <a:chOff x="8562" y="8184"/>
              <a:chExt cx="118" cy="2071"/>
            </a:xfrm>
          </p:grpSpPr>
          <p:sp>
            <p:nvSpPr>
              <p:cNvPr id="72" name="椭圆 7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3" name="椭圆 7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4" name="椭圆 7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5" name="椭圆 7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6" name="椭圆 7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7" name="椭圆 7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8" name="椭圆 7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9" name="椭圆 7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0" name="椭圆 7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1" name="椭圆 8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82" name="组合 81"/>
            <p:cNvGrpSpPr/>
            <p:nvPr/>
          </p:nvGrpSpPr>
          <p:grpSpPr>
            <a:xfrm rot="0">
              <a:off x="11171" y="4720"/>
              <a:ext cx="118" cy="2071"/>
              <a:chOff x="8562" y="8184"/>
              <a:chExt cx="118" cy="2071"/>
            </a:xfrm>
          </p:grpSpPr>
          <p:sp>
            <p:nvSpPr>
              <p:cNvPr id="83" name="椭圆 8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4" name="椭圆 8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5" name="椭圆 8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6" name="椭圆 8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7" name="椭圆 8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8" name="椭圆 8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9" name="椭圆 8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0" name="椭圆 8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1" name="椭圆 9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2" name="椭圆 9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93" name="文本框 92"/>
          <p:cNvSpPr txBox="1"/>
          <p:nvPr/>
        </p:nvSpPr>
        <p:spPr>
          <a:xfrm>
            <a:off x="1293495" y="1943100"/>
            <a:ext cx="4495165" cy="1198880"/>
          </a:xfrm>
          <a:prstGeom prst="rect">
            <a:avLst/>
          </a:prstGeom>
          <a:noFill/>
        </p:spPr>
        <p:txBody>
          <a:bodyPr wrap="square" rtlCol="0">
            <a:spAutoFit/>
          </a:bodyPr>
          <a:p>
            <a:pPr algn="dist"/>
            <a:r>
              <a:rPr lang="zh-CN" altLang="en-US" sz="7200">
                <a:solidFill>
                  <a:srgbClr val="6A8A70"/>
                </a:solidFill>
                <a:latin typeface="微软雅黑 Light" panose="020B0502040204020203" charset="-122"/>
                <a:ea typeface="微软雅黑 Light" panose="020B0502040204020203" charset="-122"/>
              </a:rPr>
              <a:t>谢谢观看</a:t>
            </a:r>
            <a:endParaRPr lang="zh-CN" altLang="en-US" sz="7200">
              <a:solidFill>
                <a:srgbClr val="6A8A70"/>
              </a:solidFill>
              <a:latin typeface="微软雅黑 Light" panose="020B0502040204020203" charset="-122"/>
              <a:ea typeface="微软雅黑 Light" panose="020B0502040204020203" charset="-122"/>
            </a:endParaRPr>
          </a:p>
        </p:txBody>
      </p:sp>
      <p:sp>
        <p:nvSpPr>
          <p:cNvPr id="94" name="文本框 93"/>
          <p:cNvSpPr txBox="1"/>
          <p:nvPr/>
        </p:nvSpPr>
        <p:spPr>
          <a:xfrm>
            <a:off x="1355725" y="3162935"/>
            <a:ext cx="3828415" cy="398780"/>
          </a:xfrm>
          <a:prstGeom prst="rect">
            <a:avLst/>
          </a:prstGeom>
          <a:noFill/>
        </p:spPr>
        <p:txBody>
          <a:bodyPr wrap="none" rtlCol="0">
            <a:spAutoFit/>
          </a:bodyPr>
          <a:p>
            <a:pPr algn="l"/>
            <a:r>
              <a:rPr lang="en-US" altLang="zh-CN" sz="2000">
                <a:solidFill>
                  <a:srgbClr val="6A8A70"/>
                </a:solidFill>
                <a:latin typeface="微软雅黑 Light" panose="020B0502040204020203" charset="-122"/>
                <a:ea typeface="微软雅黑 Light" panose="020B0502040204020203" charset="-122"/>
              </a:rPr>
              <a:t>thanks   you   for   watching</a:t>
            </a:r>
            <a:endParaRPr lang="en-US" altLang="zh-CN" sz="2000">
              <a:solidFill>
                <a:srgbClr val="6A8A70"/>
              </a:solidFill>
              <a:latin typeface="微软雅黑 Light" panose="020B0502040204020203" charset="-122"/>
              <a:ea typeface="微软雅黑 Light" panose="020B0502040204020203" charset="-122"/>
            </a:endParaRPr>
          </a:p>
        </p:txBody>
      </p:sp>
      <p:grpSp>
        <p:nvGrpSpPr>
          <p:cNvPr id="2" name="组合 1"/>
          <p:cNvGrpSpPr/>
          <p:nvPr/>
        </p:nvGrpSpPr>
        <p:grpSpPr>
          <a:xfrm>
            <a:off x="1503680" y="4006850"/>
            <a:ext cx="1513840" cy="427990"/>
            <a:chOff x="2368" y="6310"/>
            <a:chExt cx="2384" cy="674"/>
          </a:xfrm>
        </p:grpSpPr>
        <p:sp>
          <p:nvSpPr>
            <p:cNvPr id="96" name="圆角矩形 95"/>
            <p:cNvSpPr/>
            <p:nvPr/>
          </p:nvSpPr>
          <p:spPr>
            <a:xfrm>
              <a:off x="2368" y="6310"/>
              <a:ext cx="2384" cy="674"/>
            </a:xfrm>
            <a:prstGeom prst="roundRect">
              <a:avLst>
                <a:gd name="adj" fmla="val 12222"/>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5" name="文本框 94"/>
            <p:cNvSpPr txBox="1"/>
            <p:nvPr/>
          </p:nvSpPr>
          <p:spPr>
            <a:xfrm>
              <a:off x="2696" y="6356"/>
              <a:ext cx="1773" cy="580"/>
            </a:xfrm>
            <a:prstGeom prst="rect">
              <a:avLst/>
            </a:prstGeom>
            <a:noFill/>
          </p:spPr>
          <p:txBody>
            <a:bodyPr wrap="square" rtlCol="0">
              <a:spAutoFit/>
            </a:bodyPr>
            <a:p>
              <a:pPr algn="dist"/>
              <a:r>
                <a:rPr lang="zh-CN" altLang="en-US">
                  <a:solidFill>
                    <a:schemeClr val="bg1"/>
                  </a:solidFill>
                  <a:latin typeface="微软雅黑 Light" panose="020B0502040204020203" charset="-122"/>
                  <a:ea typeface="微软雅黑 Light" panose="020B0502040204020203" charset="-122"/>
                </a:rPr>
                <a:t>某某某</a:t>
              </a:r>
              <a:endParaRPr lang="zh-CN" altLang="en-US">
                <a:solidFill>
                  <a:schemeClr val="bg1"/>
                </a:solidFill>
                <a:latin typeface="微软雅黑 Light" panose="020B0502040204020203" charset="-122"/>
                <a:ea typeface="微软雅黑 Light" panose="020B0502040204020203"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par>
                          <p:cTn id="8" fill="hold">
                            <p:stCondLst>
                              <p:cond delay="2000"/>
                            </p:stCondLst>
                            <p:childTnLst>
                              <p:par>
                                <p:cTn id="9" presetID="24"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to="" calcmode="lin" valueType="num">
                                      <p:cBhvr>
                                        <p:cTn id="11" dur="1" fill="hold"/>
                                        <p:tgtEl>
                                          <p:spTgt spid="8"/>
                                        </p:tgtEl>
                                      </p:cBhvr>
                                    </p:anim>
                                  </p:childTnLst>
                                </p:cTn>
                              </p:par>
                              <p:par>
                                <p:cTn id="12" presetID="24" presetClass="entr" presetSubtype="0" fill="hold" nodeType="withEffect">
                                  <p:stCondLst>
                                    <p:cond delay="0"/>
                                  </p:stCondLst>
                                  <p:childTnLst>
                                    <p:set>
                                      <p:cBhvr>
                                        <p:cTn id="13" dur="1" fill="hold">
                                          <p:stCondLst>
                                            <p:cond delay="0"/>
                                          </p:stCondLst>
                                        </p:cTn>
                                        <p:tgtEl>
                                          <p:spTgt spid="44"/>
                                        </p:tgtEl>
                                        <p:attrNameLst>
                                          <p:attrName>style.visibility</p:attrName>
                                        </p:attrNameLst>
                                      </p:cBhvr>
                                      <p:to>
                                        <p:strVal val="visible"/>
                                      </p:to>
                                    </p:set>
                                    <p:anim to="" calcmode="lin" valueType="num">
                                      <p:cBhvr>
                                        <p:cTn id="14" dur="1" fill="hold"/>
                                        <p:tgtEl>
                                          <p:spTgt spid="44"/>
                                        </p:tgtEl>
                                      </p:cBhvr>
                                    </p:anim>
                                  </p:childTnLst>
                                </p:cTn>
                              </p:par>
                              <p:par>
                                <p:cTn id="15" presetID="24" presetClass="entr" presetSubtype="0" fill="hold" grpId="0" nodeType="withEffect">
                                  <p:stCondLst>
                                    <p:cond delay="0"/>
                                  </p:stCondLst>
                                  <p:childTnLst>
                                    <p:set>
                                      <p:cBhvr>
                                        <p:cTn id="16" dur="1" fill="hold">
                                          <p:stCondLst>
                                            <p:cond delay="0"/>
                                          </p:stCondLst>
                                        </p:cTn>
                                        <p:tgtEl>
                                          <p:spTgt spid="68"/>
                                        </p:tgtEl>
                                        <p:attrNameLst>
                                          <p:attrName>style.visibility</p:attrName>
                                        </p:attrNameLst>
                                      </p:cBhvr>
                                      <p:to>
                                        <p:strVal val="visible"/>
                                      </p:to>
                                    </p:set>
                                    <p:anim to="" calcmode="lin" valueType="num">
                                      <p:cBhvr>
                                        <p:cTn id="17" dur="1" fill="hold"/>
                                        <p:tgtEl>
                                          <p:spTgt spid="68"/>
                                        </p:tgtEl>
                                      </p:cBhvr>
                                    </p:anim>
                                  </p:childTnLst>
                                </p:cTn>
                              </p:par>
                              <p:par>
                                <p:cTn id="18" presetID="24"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to="" calcmode="lin" valueType="num">
                                      <p:cBhvr>
                                        <p:cTn id="20" dur="1" fill="hold"/>
                                        <p:tgtEl>
                                          <p:spTgt spid="9"/>
                                        </p:tgtEl>
                                      </p:cBhvr>
                                    </p:anim>
                                  </p:childTnLst>
                                </p:cTn>
                              </p:par>
                              <p:par>
                                <p:cTn id="21" presetID="24"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anim to="" calcmode="lin" valueType="num">
                                      <p:cBhvr>
                                        <p:cTn id="23" dur="1" fill="hold"/>
                                        <p:tgtEl>
                                          <p:spTgt spid="45"/>
                                        </p:tgtEl>
                                      </p:cBhvr>
                                    </p:anim>
                                  </p:childTnLst>
                                </p:cTn>
                              </p:par>
                              <p:par>
                                <p:cTn id="24" presetID="24" presetClass="entr" presetSubtype="0" fill="hold" grpId="0" nodeType="withEffect">
                                  <p:stCondLst>
                                    <p:cond delay="0"/>
                                  </p:stCondLst>
                                  <p:childTnLst>
                                    <p:set>
                                      <p:cBhvr>
                                        <p:cTn id="25" dur="1" fill="hold">
                                          <p:stCondLst>
                                            <p:cond delay="0"/>
                                          </p:stCondLst>
                                        </p:cTn>
                                        <p:tgtEl>
                                          <p:spTgt spid="69"/>
                                        </p:tgtEl>
                                        <p:attrNameLst>
                                          <p:attrName>style.visibility</p:attrName>
                                        </p:attrNameLst>
                                      </p:cBhvr>
                                      <p:to>
                                        <p:strVal val="visible"/>
                                      </p:to>
                                    </p:set>
                                    <p:anim to="" calcmode="lin" valueType="num">
                                      <p:cBhvr>
                                        <p:cTn id="26" dur="1" fill="hold"/>
                                        <p:tgtEl>
                                          <p:spTgt spid="69"/>
                                        </p:tgtEl>
                                      </p:cBhvr>
                                    </p:anim>
                                  </p:childTnLst>
                                </p:cTn>
                              </p:par>
                            </p:childTnLst>
                          </p:cTn>
                        </p:par>
                        <p:par>
                          <p:cTn id="27" fill="hold">
                            <p:stCondLst>
                              <p:cond delay="2000"/>
                            </p:stCondLst>
                            <p:childTnLst>
                              <p:par>
                                <p:cTn id="28" presetID="3" presetClass="entr" presetSubtype="10" fill="hold" grpId="0" nodeType="afterEffect">
                                  <p:stCondLst>
                                    <p:cond delay="0"/>
                                  </p:stCondLst>
                                  <p:childTnLst>
                                    <p:set>
                                      <p:cBhvr>
                                        <p:cTn id="29" dur="1" fill="hold">
                                          <p:stCondLst>
                                            <p:cond delay="0"/>
                                          </p:stCondLst>
                                        </p:cTn>
                                        <p:tgtEl>
                                          <p:spTgt spid="93"/>
                                        </p:tgtEl>
                                        <p:attrNameLst>
                                          <p:attrName>style.visibility</p:attrName>
                                        </p:attrNameLst>
                                      </p:cBhvr>
                                      <p:to>
                                        <p:strVal val="visible"/>
                                      </p:to>
                                    </p:set>
                                    <p:animEffect transition="in" filter="blinds(horizontal)">
                                      <p:cBhvr>
                                        <p:cTn id="30" dur="500"/>
                                        <p:tgtEl>
                                          <p:spTgt spid="93"/>
                                        </p:tgtEl>
                                      </p:cBhvr>
                                    </p:animEffect>
                                  </p:childTnLst>
                                </p:cTn>
                              </p:par>
                            </p:childTnLst>
                          </p:cTn>
                        </p:par>
                        <p:par>
                          <p:cTn id="31" fill="hold">
                            <p:stCondLst>
                              <p:cond delay="2500"/>
                            </p:stCondLst>
                            <p:childTnLst>
                              <p:par>
                                <p:cTn id="32" presetID="3" presetClass="entr" presetSubtype="10" fill="hold" grpId="0" nodeType="after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blinds(horizontal)">
                                      <p:cBhvr>
                                        <p:cTn id="34" dur="500"/>
                                        <p:tgtEl>
                                          <p:spTgt spid="94"/>
                                        </p:tgtEl>
                                      </p:cBhvr>
                                    </p:animEffect>
                                  </p:childTnLst>
                                </p:cTn>
                              </p:par>
                            </p:childTnLst>
                          </p:cTn>
                        </p:par>
                        <p:par>
                          <p:cTn id="35" fill="hold">
                            <p:stCondLst>
                              <p:cond delay="3000"/>
                            </p:stCondLst>
                            <p:childTnLst>
                              <p:par>
                                <p:cTn id="36" presetID="3" presetClass="entr" presetSubtype="10"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blinds(horizontal)">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8" grpId="0"/>
      <p:bldP spid="9" grpId="0" animBg="1"/>
      <p:bldP spid="69" grpId="0"/>
      <p:bldP spid="93" grpId="0"/>
      <p:bldP spid="9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58" name="组合 57"/>
          <p:cNvGrpSpPr/>
          <p:nvPr/>
        </p:nvGrpSpPr>
        <p:grpSpPr>
          <a:xfrm>
            <a:off x="2392680" y="2604770"/>
            <a:ext cx="1999615" cy="1304290"/>
            <a:chOff x="3748" y="4056"/>
            <a:chExt cx="3149" cy="2054"/>
          </a:xfrm>
        </p:grpSpPr>
        <p:sp>
          <p:nvSpPr>
            <p:cNvPr id="93" name="文本框 92"/>
            <p:cNvSpPr txBox="1"/>
            <p:nvPr/>
          </p:nvSpPr>
          <p:spPr>
            <a:xfrm>
              <a:off x="3748" y="4056"/>
              <a:ext cx="3149" cy="1452"/>
            </a:xfrm>
            <a:prstGeom prst="rect">
              <a:avLst/>
            </a:prstGeom>
            <a:noFill/>
          </p:spPr>
          <p:txBody>
            <a:bodyPr wrap="square" rtlCol="0">
              <a:spAutoFit/>
            </a:bodyPr>
            <a:p>
              <a:pPr algn="dist"/>
              <a:r>
                <a:rPr lang="zh-CN" altLang="en-US" sz="5400" b="1">
                  <a:solidFill>
                    <a:srgbClr val="6A8A70"/>
                  </a:solidFill>
                  <a:latin typeface="微软雅黑 Light" panose="020B0502040204020203" charset="-122"/>
                  <a:ea typeface="微软雅黑 Light" panose="020B0502040204020203" charset="-122"/>
                </a:rPr>
                <a:t>目录</a:t>
              </a:r>
              <a:endParaRPr lang="zh-CN" altLang="en-US" sz="5400" b="1">
                <a:solidFill>
                  <a:srgbClr val="6A8A70"/>
                </a:solidFill>
                <a:latin typeface="微软雅黑 Light" panose="020B0502040204020203" charset="-122"/>
                <a:ea typeface="微软雅黑 Light" panose="020B0502040204020203" charset="-122"/>
              </a:endParaRPr>
            </a:p>
          </p:txBody>
        </p:sp>
        <p:sp>
          <p:nvSpPr>
            <p:cNvPr id="94" name="文本框 93"/>
            <p:cNvSpPr txBox="1"/>
            <p:nvPr/>
          </p:nvSpPr>
          <p:spPr>
            <a:xfrm>
              <a:off x="3749" y="5385"/>
              <a:ext cx="3148" cy="725"/>
            </a:xfrm>
            <a:prstGeom prst="rect">
              <a:avLst/>
            </a:prstGeom>
            <a:noFill/>
          </p:spPr>
          <p:txBody>
            <a:bodyPr wrap="square" rtlCol="0">
              <a:spAutoFit/>
            </a:bodyPr>
            <a:p>
              <a:pPr algn="dist"/>
              <a:r>
                <a:rPr lang="en-US" altLang="zh-CN" sz="2400">
                  <a:solidFill>
                    <a:srgbClr val="6A8A70"/>
                  </a:solidFill>
                  <a:latin typeface="微软雅黑 Light" panose="020B0502040204020203" charset="-122"/>
                  <a:ea typeface="微软雅黑 Light" panose="020B0502040204020203" charset="-122"/>
                </a:rPr>
                <a:t>CONTENTS</a:t>
              </a:r>
              <a:endParaRPr lang="en-US" altLang="zh-CN" sz="2400">
                <a:solidFill>
                  <a:srgbClr val="6A8A70"/>
                </a:solidFill>
                <a:latin typeface="微软雅黑 Light" panose="020B0502040204020203" charset="-122"/>
                <a:ea typeface="微软雅黑 Light" panose="020B0502040204020203" charset="-122"/>
              </a:endParaRPr>
            </a:p>
          </p:txBody>
        </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59" name="组合 58"/>
          <p:cNvGrpSpPr/>
          <p:nvPr/>
        </p:nvGrpSpPr>
        <p:grpSpPr>
          <a:xfrm>
            <a:off x="5981700" y="1714500"/>
            <a:ext cx="2880360" cy="3429000"/>
            <a:chOff x="9400" y="2782"/>
            <a:chExt cx="4536" cy="5400"/>
          </a:xfrm>
        </p:grpSpPr>
        <p:sp>
          <p:nvSpPr>
            <p:cNvPr id="6" name="文本框 5"/>
            <p:cNvSpPr txBox="1"/>
            <p:nvPr/>
          </p:nvSpPr>
          <p:spPr>
            <a:xfrm>
              <a:off x="10489" y="2819"/>
              <a:ext cx="3447" cy="725"/>
            </a:xfrm>
            <a:prstGeom prst="rect">
              <a:avLst/>
            </a:prstGeom>
            <a:noFill/>
          </p:spPr>
          <p:txBody>
            <a:bodyPr wrap="square" rtlCol="0">
              <a:spAutoFit/>
            </a:bodyPr>
            <a:p>
              <a:pPr algn="dist"/>
              <a:r>
                <a:rPr lang="zh-CN" altLang="en-US" sz="2400">
                  <a:solidFill>
                    <a:srgbClr val="6A8A70"/>
                  </a:solidFill>
                  <a:latin typeface="微软雅黑 Light" panose="020B0502040204020203" charset="-122"/>
                  <a:ea typeface="微软雅黑 Light" panose="020B0502040204020203" charset="-122"/>
                </a:rPr>
                <a:t>个人信息</a:t>
              </a:r>
              <a:endParaRPr lang="zh-CN" altLang="en-US" sz="2400">
                <a:solidFill>
                  <a:srgbClr val="6A8A70"/>
                </a:solidFill>
                <a:latin typeface="微软雅黑 Light" panose="020B0502040204020203" charset="-122"/>
                <a:ea typeface="微软雅黑 Light" panose="020B0502040204020203" charset="-122"/>
              </a:endParaRPr>
            </a:p>
          </p:txBody>
        </p:sp>
        <p:sp>
          <p:nvSpPr>
            <p:cNvPr id="8" name="文本框 7"/>
            <p:cNvSpPr txBox="1"/>
            <p:nvPr/>
          </p:nvSpPr>
          <p:spPr>
            <a:xfrm>
              <a:off x="10489" y="4365"/>
              <a:ext cx="3447" cy="725"/>
            </a:xfrm>
            <a:prstGeom prst="rect">
              <a:avLst/>
            </a:prstGeom>
            <a:noFill/>
          </p:spPr>
          <p:txBody>
            <a:bodyPr wrap="square" rtlCol="0">
              <a:spAutoFit/>
            </a:bodyPr>
            <a:p>
              <a:pPr algn="dist"/>
              <a:r>
                <a:rPr lang="zh-CN" altLang="en-US" sz="2400">
                  <a:solidFill>
                    <a:srgbClr val="6A8A70"/>
                  </a:solidFill>
                  <a:latin typeface="微软雅黑 Light" panose="020B0502040204020203" charset="-122"/>
                  <a:ea typeface="微软雅黑 Light" panose="020B0502040204020203" charset="-122"/>
                </a:rPr>
                <a:t>个人技能</a:t>
              </a:r>
              <a:endParaRPr lang="zh-CN" altLang="en-US" sz="2400">
                <a:solidFill>
                  <a:srgbClr val="6A8A70"/>
                </a:solidFill>
                <a:latin typeface="微软雅黑 Light" panose="020B0502040204020203" charset="-122"/>
                <a:ea typeface="微软雅黑 Light" panose="020B0502040204020203" charset="-122"/>
              </a:endParaRPr>
            </a:p>
          </p:txBody>
        </p:sp>
        <p:sp>
          <p:nvSpPr>
            <p:cNvPr id="9" name="文本框 8"/>
            <p:cNvSpPr txBox="1"/>
            <p:nvPr/>
          </p:nvSpPr>
          <p:spPr>
            <a:xfrm>
              <a:off x="10489" y="5911"/>
              <a:ext cx="3447" cy="725"/>
            </a:xfrm>
            <a:prstGeom prst="rect">
              <a:avLst/>
            </a:prstGeom>
            <a:noFill/>
          </p:spPr>
          <p:txBody>
            <a:bodyPr wrap="square" rtlCol="0">
              <a:spAutoFit/>
            </a:bodyPr>
            <a:p>
              <a:pPr algn="dist"/>
              <a:r>
                <a:rPr lang="zh-CN" altLang="en-US" sz="2400">
                  <a:solidFill>
                    <a:srgbClr val="6A8A70"/>
                  </a:solidFill>
                  <a:latin typeface="微软雅黑 Light" panose="020B0502040204020203" charset="-122"/>
                  <a:ea typeface="微软雅黑 Light" panose="020B0502040204020203" charset="-122"/>
                </a:rPr>
                <a:t>岗位认知</a:t>
              </a:r>
              <a:endParaRPr lang="zh-CN" altLang="en-US" sz="2400">
                <a:solidFill>
                  <a:srgbClr val="6A8A70"/>
                </a:solidFill>
                <a:latin typeface="微软雅黑 Light" panose="020B0502040204020203" charset="-122"/>
                <a:ea typeface="微软雅黑 Light" panose="020B0502040204020203" charset="-122"/>
              </a:endParaRPr>
            </a:p>
          </p:txBody>
        </p:sp>
        <p:sp>
          <p:nvSpPr>
            <p:cNvPr id="45" name="文本框 44"/>
            <p:cNvSpPr txBox="1"/>
            <p:nvPr/>
          </p:nvSpPr>
          <p:spPr>
            <a:xfrm>
              <a:off x="10489" y="7457"/>
              <a:ext cx="3447" cy="725"/>
            </a:xfrm>
            <a:prstGeom prst="rect">
              <a:avLst/>
            </a:prstGeom>
            <a:noFill/>
          </p:spPr>
          <p:txBody>
            <a:bodyPr wrap="square" rtlCol="0">
              <a:spAutoFit/>
            </a:bodyPr>
            <a:p>
              <a:pPr algn="dist"/>
              <a:r>
                <a:rPr lang="zh-CN" altLang="en-US" sz="2400">
                  <a:solidFill>
                    <a:srgbClr val="6A8A70"/>
                  </a:solidFill>
                  <a:latin typeface="微软雅黑 Light" panose="020B0502040204020203" charset="-122"/>
                  <a:ea typeface="微软雅黑 Light" panose="020B0502040204020203" charset="-122"/>
                </a:rPr>
                <a:t>未来规划</a:t>
              </a:r>
              <a:endParaRPr lang="zh-CN" altLang="en-US" sz="2400">
                <a:solidFill>
                  <a:srgbClr val="6A8A70"/>
                </a:solidFill>
                <a:latin typeface="微软雅黑 Light" panose="020B0502040204020203" charset="-122"/>
                <a:ea typeface="微软雅黑 Light" panose="020B0502040204020203" charset="-122"/>
              </a:endParaRPr>
            </a:p>
          </p:txBody>
        </p:sp>
        <p:grpSp>
          <p:nvGrpSpPr>
            <p:cNvPr id="48" name="组合 47"/>
            <p:cNvGrpSpPr/>
            <p:nvPr/>
          </p:nvGrpSpPr>
          <p:grpSpPr>
            <a:xfrm>
              <a:off x="9400" y="2782"/>
              <a:ext cx="798" cy="798"/>
              <a:chOff x="8080" y="2764"/>
              <a:chExt cx="798" cy="798"/>
            </a:xfrm>
          </p:grpSpPr>
          <p:sp>
            <p:nvSpPr>
              <p:cNvPr id="46" name="椭圆 45"/>
              <p:cNvSpPr/>
              <p:nvPr/>
            </p:nvSpPr>
            <p:spPr>
              <a:xfrm>
                <a:off x="8080" y="2764"/>
                <a:ext cx="798" cy="798"/>
              </a:xfrm>
              <a:prstGeom prst="ellipse">
                <a:avLst/>
              </a:prstGeom>
              <a:noFill/>
              <a:ln>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文本框 46"/>
              <p:cNvSpPr txBox="1"/>
              <p:nvPr/>
            </p:nvSpPr>
            <p:spPr>
              <a:xfrm>
                <a:off x="8110" y="2849"/>
                <a:ext cx="738" cy="628"/>
              </a:xfrm>
              <a:prstGeom prst="rect">
                <a:avLst/>
              </a:prstGeom>
              <a:noFill/>
            </p:spPr>
            <p:txBody>
              <a:bodyPr wrap="square" rtlCol="0">
                <a:spAutoFit/>
              </a:bodyPr>
              <a:p>
                <a:pPr algn="dist"/>
                <a:r>
                  <a:rPr lang="en-US" altLang="zh-CN" sz="2000">
                    <a:solidFill>
                      <a:srgbClr val="6A8A70"/>
                    </a:solidFill>
                  </a:rPr>
                  <a:t>01</a:t>
                </a:r>
                <a:endParaRPr lang="en-US" altLang="zh-CN" sz="2000">
                  <a:solidFill>
                    <a:srgbClr val="6A8A70"/>
                  </a:solidFill>
                </a:endParaRPr>
              </a:p>
            </p:txBody>
          </p:sp>
        </p:grpSp>
        <p:grpSp>
          <p:nvGrpSpPr>
            <p:cNvPr id="49" name="组合 48"/>
            <p:cNvGrpSpPr/>
            <p:nvPr/>
          </p:nvGrpSpPr>
          <p:grpSpPr>
            <a:xfrm>
              <a:off x="9400" y="4316"/>
              <a:ext cx="798" cy="798"/>
              <a:chOff x="8080" y="2764"/>
              <a:chExt cx="798" cy="798"/>
            </a:xfrm>
          </p:grpSpPr>
          <p:sp>
            <p:nvSpPr>
              <p:cNvPr id="50" name="椭圆 49"/>
              <p:cNvSpPr/>
              <p:nvPr/>
            </p:nvSpPr>
            <p:spPr>
              <a:xfrm>
                <a:off x="8080" y="2764"/>
                <a:ext cx="798" cy="798"/>
              </a:xfrm>
              <a:prstGeom prst="ellipse">
                <a:avLst/>
              </a:prstGeom>
              <a:noFill/>
              <a:ln>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文本框 50"/>
              <p:cNvSpPr txBox="1"/>
              <p:nvPr/>
            </p:nvSpPr>
            <p:spPr>
              <a:xfrm>
                <a:off x="8110" y="2849"/>
                <a:ext cx="738" cy="628"/>
              </a:xfrm>
              <a:prstGeom prst="rect">
                <a:avLst/>
              </a:prstGeom>
              <a:noFill/>
            </p:spPr>
            <p:txBody>
              <a:bodyPr wrap="square" rtlCol="0">
                <a:spAutoFit/>
              </a:bodyPr>
              <a:p>
                <a:pPr algn="dist"/>
                <a:r>
                  <a:rPr lang="en-US" altLang="zh-CN" sz="2000">
                    <a:solidFill>
                      <a:srgbClr val="6A8A70"/>
                    </a:solidFill>
                  </a:rPr>
                  <a:t>02</a:t>
                </a:r>
                <a:endParaRPr lang="en-US" altLang="zh-CN" sz="2000">
                  <a:solidFill>
                    <a:srgbClr val="6A8A70"/>
                  </a:solidFill>
                </a:endParaRPr>
              </a:p>
            </p:txBody>
          </p:sp>
        </p:grpSp>
        <p:grpSp>
          <p:nvGrpSpPr>
            <p:cNvPr id="52" name="组合 51"/>
            <p:cNvGrpSpPr/>
            <p:nvPr/>
          </p:nvGrpSpPr>
          <p:grpSpPr>
            <a:xfrm>
              <a:off x="9400" y="5850"/>
              <a:ext cx="798" cy="798"/>
              <a:chOff x="8080" y="2764"/>
              <a:chExt cx="798" cy="798"/>
            </a:xfrm>
          </p:grpSpPr>
          <p:sp>
            <p:nvSpPr>
              <p:cNvPr id="53" name="椭圆 52"/>
              <p:cNvSpPr/>
              <p:nvPr/>
            </p:nvSpPr>
            <p:spPr>
              <a:xfrm>
                <a:off x="8080" y="2764"/>
                <a:ext cx="798" cy="798"/>
              </a:xfrm>
              <a:prstGeom prst="ellipse">
                <a:avLst/>
              </a:prstGeom>
              <a:noFill/>
              <a:ln>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4" name="文本框 53"/>
              <p:cNvSpPr txBox="1"/>
              <p:nvPr/>
            </p:nvSpPr>
            <p:spPr>
              <a:xfrm>
                <a:off x="8110" y="2849"/>
                <a:ext cx="738" cy="628"/>
              </a:xfrm>
              <a:prstGeom prst="rect">
                <a:avLst/>
              </a:prstGeom>
              <a:noFill/>
            </p:spPr>
            <p:txBody>
              <a:bodyPr wrap="square" rtlCol="0">
                <a:spAutoFit/>
              </a:bodyPr>
              <a:p>
                <a:pPr algn="dist"/>
                <a:r>
                  <a:rPr lang="en-US" altLang="zh-CN" sz="2000">
                    <a:solidFill>
                      <a:srgbClr val="6A8A70"/>
                    </a:solidFill>
                  </a:rPr>
                  <a:t>03</a:t>
                </a:r>
                <a:endParaRPr lang="en-US" altLang="zh-CN" sz="2000">
                  <a:solidFill>
                    <a:srgbClr val="6A8A70"/>
                  </a:solidFill>
                </a:endParaRPr>
              </a:p>
            </p:txBody>
          </p:sp>
        </p:grpSp>
        <p:grpSp>
          <p:nvGrpSpPr>
            <p:cNvPr id="55" name="组合 54"/>
            <p:cNvGrpSpPr/>
            <p:nvPr/>
          </p:nvGrpSpPr>
          <p:grpSpPr>
            <a:xfrm>
              <a:off x="9400" y="7384"/>
              <a:ext cx="798" cy="798"/>
              <a:chOff x="8080" y="2764"/>
              <a:chExt cx="798" cy="798"/>
            </a:xfrm>
          </p:grpSpPr>
          <p:sp>
            <p:nvSpPr>
              <p:cNvPr id="56" name="椭圆 55"/>
              <p:cNvSpPr/>
              <p:nvPr/>
            </p:nvSpPr>
            <p:spPr>
              <a:xfrm>
                <a:off x="8080" y="2764"/>
                <a:ext cx="798" cy="798"/>
              </a:xfrm>
              <a:prstGeom prst="ellipse">
                <a:avLst/>
              </a:prstGeom>
              <a:noFill/>
              <a:ln>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7" name="文本框 56"/>
              <p:cNvSpPr txBox="1"/>
              <p:nvPr/>
            </p:nvSpPr>
            <p:spPr>
              <a:xfrm>
                <a:off x="8110" y="2849"/>
                <a:ext cx="738" cy="628"/>
              </a:xfrm>
              <a:prstGeom prst="rect">
                <a:avLst/>
              </a:prstGeom>
              <a:noFill/>
            </p:spPr>
            <p:txBody>
              <a:bodyPr wrap="square" rtlCol="0">
                <a:spAutoFit/>
              </a:bodyPr>
              <a:p>
                <a:pPr algn="dist"/>
                <a:r>
                  <a:rPr lang="en-US" altLang="zh-CN" sz="2000">
                    <a:solidFill>
                      <a:srgbClr val="6A8A70"/>
                    </a:solidFill>
                  </a:rPr>
                  <a:t>04</a:t>
                </a:r>
                <a:endParaRPr lang="en-US" altLang="zh-CN" sz="2000">
                  <a:solidFill>
                    <a:srgbClr val="6A8A70"/>
                  </a:solidFill>
                </a:endParaRPr>
              </a:p>
            </p:txBody>
          </p:sp>
        </p:gr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strips(downLeft)">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60" name="文本框 59"/>
          <p:cNvSpPr txBox="1"/>
          <p:nvPr/>
        </p:nvSpPr>
        <p:spPr>
          <a:xfrm>
            <a:off x="3846195" y="2073275"/>
            <a:ext cx="4499610" cy="1014730"/>
          </a:xfrm>
          <a:prstGeom prst="rect">
            <a:avLst/>
          </a:prstGeom>
          <a:noFill/>
        </p:spPr>
        <p:txBody>
          <a:bodyPr wrap="square" rtlCol="0">
            <a:spAutoFit/>
          </a:bodyPr>
          <a:p>
            <a:pPr algn="dist"/>
            <a:r>
              <a:rPr lang="zh-CN" altLang="en-US" sz="6000">
                <a:solidFill>
                  <a:srgbClr val="6A8A70"/>
                </a:solidFill>
                <a:latin typeface="微软雅黑 Light" panose="020B0502040204020203" charset="-122"/>
                <a:ea typeface="微软雅黑 Light" panose="020B0502040204020203" charset="-122"/>
              </a:rPr>
              <a:t>个人信息</a:t>
            </a:r>
            <a:endParaRPr lang="zh-CN" altLang="en-US" sz="6000">
              <a:solidFill>
                <a:srgbClr val="6A8A70"/>
              </a:solidFill>
              <a:latin typeface="微软雅黑 Light" panose="020B0502040204020203" charset="-122"/>
              <a:ea typeface="微软雅黑 Light" panose="020B0502040204020203" charset="-122"/>
            </a:endParaRPr>
          </a:p>
        </p:txBody>
      </p:sp>
      <p:sp>
        <p:nvSpPr>
          <p:cNvPr id="61" name="文本框 60"/>
          <p:cNvSpPr txBox="1"/>
          <p:nvPr/>
        </p:nvSpPr>
        <p:spPr>
          <a:xfrm>
            <a:off x="4731385" y="3195955"/>
            <a:ext cx="2729230" cy="521970"/>
          </a:xfrm>
          <a:prstGeom prst="rect">
            <a:avLst/>
          </a:prstGeom>
          <a:noFill/>
        </p:spPr>
        <p:txBody>
          <a:bodyPr wrap="square" rtlCol="0">
            <a:spAutoFit/>
          </a:bodyPr>
          <a:p>
            <a:pPr algn="dist"/>
            <a:r>
              <a:rPr lang="en-US" altLang="zh-CN" sz="2800">
                <a:solidFill>
                  <a:srgbClr val="6A8A70"/>
                </a:solidFill>
                <a:latin typeface="微软雅黑 Light" panose="020B0502040204020203" charset="-122"/>
                <a:ea typeface="微软雅黑 Light" panose="020B0502040204020203" charset="-122"/>
              </a:rPr>
              <a:t>PART   ONE</a:t>
            </a:r>
            <a:endParaRPr lang="en-US" altLang="zh-CN" sz="2800">
              <a:solidFill>
                <a:srgbClr val="6A8A70"/>
              </a:solidFill>
              <a:latin typeface="微软雅黑 Light" panose="020B0502040204020203" charset="-122"/>
              <a:ea typeface="微软雅黑 Light" panose="020B0502040204020203" charset="-122"/>
            </a:endParaRPr>
          </a:p>
        </p:txBody>
      </p:sp>
      <p:sp>
        <p:nvSpPr>
          <p:cNvPr id="62" name="TextBox 10"/>
          <p:cNvSpPr txBox="1"/>
          <p:nvPr/>
        </p:nvSpPr>
        <p:spPr>
          <a:xfrm>
            <a:off x="2854960" y="3832860"/>
            <a:ext cx="6482080" cy="829945"/>
          </a:xfrm>
          <a:prstGeom prst="rect">
            <a:avLst/>
          </a:prstGeom>
          <a:noFill/>
        </p:spPr>
        <p:txBody>
          <a:bodyPr wrap="square" rtlCol="0">
            <a:spAutoFit/>
          </a:bodyPr>
          <a:p>
            <a:pPr algn="ctr">
              <a:lnSpc>
                <a:spcPct val="200000"/>
              </a:lnSpc>
            </a:pP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a:p>
            <a:pPr algn="ctr">
              <a:lnSpc>
                <a:spcPct val="200000"/>
              </a:lnSpc>
            </a:pPr>
            <a:r>
              <a:rPr 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请您在此修改您的内容，或者将内容粘贴到记事本后，复制到此段落中</a:t>
            </a:r>
            <a:endParaRPr lang="zh-CN" altLang="en-US" sz="1200" dirty="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blinds(horizontal)">
                                      <p:cBhvr>
                                        <p:cTn id="11" dur="500"/>
                                        <p:tgtEl>
                                          <p:spTgt spid="61"/>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blinds(horizontal)">
                                      <p:cBhvr>
                                        <p:cTn id="15"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8" name="组合 7"/>
          <p:cNvGrpSpPr/>
          <p:nvPr/>
        </p:nvGrpSpPr>
        <p:grpSpPr>
          <a:xfrm>
            <a:off x="5071110" y="361950"/>
            <a:ext cx="2049780" cy="647700"/>
            <a:chOff x="7979" y="570"/>
            <a:chExt cx="3228" cy="1020"/>
          </a:xfrm>
        </p:grpSpPr>
        <p:sp>
          <p:nvSpPr>
            <p:cNvPr id="60" name="文本框 5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6" name="直接连接符 5"/>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grpSp>
        <p:nvGrpSpPr>
          <p:cNvPr id="70" name="组合 69"/>
          <p:cNvGrpSpPr/>
          <p:nvPr/>
        </p:nvGrpSpPr>
        <p:grpSpPr>
          <a:xfrm>
            <a:off x="5071110" y="2350135"/>
            <a:ext cx="3435985" cy="591820"/>
            <a:chOff x="7986" y="3497"/>
            <a:chExt cx="5411" cy="932"/>
          </a:xfrm>
        </p:grpSpPr>
        <p:sp>
          <p:nvSpPr>
            <p:cNvPr id="46" name="椭圆 45"/>
            <p:cNvSpPr/>
            <p:nvPr/>
          </p:nvSpPr>
          <p:spPr>
            <a:xfrm>
              <a:off x="7986" y="3497"/>
              <a:ext cx="932" cy="932"/>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0" name="图片 49" descr="bangong-chuangjianren"/>
            <p:cNvPicPr>
              <a:picLocks noChangeAspect="1"/>
            </p:cNvPicPr>
            <p:nvPr/>
          </p:nvPicPr>
          <p:blipFill>
            <a:blip r:embed="rId1"/>
            <a:stretch>
              <a:fillRect/>
            </a:stretch>
          </p:blipFill>
          <p:spPr>
            <a:xfrm>
              <a:off x="8262" y="3735"/>
              <a:ext cx="401" cy="401"/>
            </a:xfrm>
            <a:prstGeom prst="rect">
              <a:avLst/>
            </a:prstGeom>
          </p:spPr>
        </p:pic>
        <p:sp>
          <p:nvSpPr>
            <p:cNvPr id="51" name="文本框 50"/>
            <p:cNvSpPr txBox="1"/>
            <p:nvPr/>
          </p:nvSpPr>
          <p:spPr>
            <a:xfrm>
              <a:off x="9243" y="3561"/>
              <a:ext cx="4154" cy="725"/>
            </a:xfrm>
            <a:prstGeom prst="rect">
              <a:avLst/>
            </a:prstGeom>
            <a:noFill/>
          </p:spPr>
          <p:txBody>
            <a:bodyPr wrap="square" rtlCol="0">
              <a:spAutoFit/>
            </a:bodyPr>
            <a:p>
              <a:pPr algn="l"/>
              <a:r>
                <a:rPr lang="zh-CN" altLang="zh-CN" sz="2400">
                  <a:solidFill>
                    <a:srgbClr val="6A8A70"/>
                  </a:solidFill>
                  <a:latin typeface="微软雅黑 Light" panose="020B0502040204020203" charset="-122"/>
                  <a:ea typeface="微软雅黑 Light" panose="020B0502040204020203" charset="-122"/>
                </a:rPr>
                <a:t>姓名：某某某</a:t>
              </a:r>
              <a:endParaRPr lang="zh-CN" altLang="zh-CN" sz="2400">
                <a:solidFill>
                  <a:srgbClr val="6A8A70"/>
                </a:solidFill>
                <a:latin typeface="微软雅黑 Light" panose="020B0502040204020203" charset="-122"/>
                <a:ea typeface="微软雅黑 Light" panose="020B0502040204020203" charset="-122"/>
              </a:endParaRPr>
            </a:p>
          </p:txBody>
        </p:sp>
      </p:grpSp>
      <p:grpSp>
        <p:nvGrpSpPr>
          <p:cNvPr id="57" name="组合 56"/>
          <p:cNvGrpSpPr/>
          <p:nvPr/>
        </p:nvGrpSpPr>
        <p:grpSpPr>
          <a:xfrm>
            <a:off x="5071110" y="3401060"/>
            <a:ext cx="3931285" cy="591820"/>
            <a:chOff x="7986" y="4863"/>
            <a:chExt cx="6191" cy="932"/>
          </a:xfrm>
        </p:grpSpPr>
        <p:sp>
          <p:nvSpPr>
            <p:cNvPr id="47" name="椭圆 46"/>
            <p:cNvSpPr/>
            <p:nvPr/>
          </p:nvSpPr>
          <p:spPr>
            <a:xfrm>
              <a:off x="7986" y="4863"/>
              <a:ext cx="932" cy="932"/>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42" name="图片 241" descr="dianhua"/>
            <p:cNvPicPr>
              <a:picLocks noChangeAspect="1"/>
            </p:cNvPicPr>
            <p:nvPr/>
          </p:nvPicPr>
          <p:blipFill>
            <a:blip r:embed="rId2"/>
            <a:stretch>
              <a:fillRect/>
            </a:stretch>
          </p:blipFill>
          <p:spPr>
            <a:xfrm>
              <a:off x="8292" y="5158"/>
              <a:ext cx="342" cy="342"/>
            </a:xfrm>
            <a:prstGeom prst="rect">
              <a:avLst/>
            </a:prstGeom>
          </p:spPr>
        </p:pic>
        <p:sp>
          <p:nvSpPr>
            <p:cNvPr id="52" name="文本框 51"/>
            <p:cNvSpPr txBox="1"/>
            <p:nvPr/>
          </p:nvSpPr>
          <p:spPr>
            <a:xfrm>
              <a:off x="9243" y="4929"/>
              <a:ext cx="4934" cy="725"/>
            </a:xfrm>
            <a:prstGeom prst="rect">
              <a:avLst/>
            </a:prstGeom>
            <a:noFill/>
          </p:spPr>
          <p:txBody>
            <a:bodyPr wrap="square" rtlCol="0">
              <a:spAutoFit/>
            </a:bodyPr>
            <a:p>
              <a:pPr algn="l"/>
              <a:r>
                <a:rPr lang="zh-CN" altLang="en-US" sz="2400">
                  <a:solidFill>
                    <a:srgbClr val="6A8A70"/>
                  </a:solidFill>
                  <a:latin typeface="微软雅黑 Light" panose="020B0502040204020203" charset="-122"/>
                  <a:ea typeface="微软雅黑 Light" panose="020B0502040204020203" charset="-122"/>
                </a:rPr>
                <a:t>电话：</a:t>
              </a:r>
              <a:r>
                <a:rPr lang="en-US" altLang="zh-CN" sz="2400">
                  <a:solidFill>
                    <a:srgbClr val="6A8A70"/>
                  </a:solidFill>
                  <a:latin typeface="微软雅黑 Light" panose="020B0502040204020203" charset="-122"/>
                  <a:ea typeface="微软雅黑 Light" panose="020B0502040204020203" charset="-122"/>
                </a:rPr>
                <a:t>13555555XXX</a:t>
              </a:r>
              <a:endParaRPr lang="en-US" altLang="zh-CN" sz="2400">
                <a:solidFill>
                  <a:srgbClr val="6A8A70"/>
                </a:solidFill>
                <a:latin typeface="微软雅黑 Light" panose="020B0502040204020203" charset="-122"/>
                <a:ea typeface="微软雅黑 Light" panose="020B0502040204020203" charset="-122"/>
              </a:endParaRPr>
            </a:p>
          </p:txBody>
        </p:sp>
      </p:grpSp>
      <p:grpSp>
        <p:nvGrpSpPr>
          <p:cNvPr id="9" name="组合 8"/>
          <p:cNvGrpSpPr/>
          <p:nvPr/>
        </p:nvGrpSpPr>
        <p:grpSpPr>
          <a:xfrm>
            <a:off x="5071110" y="4451985"/>
            <a:ext cx="4671060" cy="592455"/>
            <a:chOff x="7986" y="7457"/>
            <a:chExt cx="7356" cy="933"/>
          </a:xfrm>
        </p:grpSpPr>
        <p:sp>
          <p:nvSpPr>
            <p:cNvPr id="49" name="椭圆 48"/>
            <p:cNvSpPr/>
            <p:nvPr/>
          </p:nvSpPr>
          <p:spPr>
            <a:xfrm>
              <a:off x="7986" y="7457"/>
              <a:ext cx="932" cy="932"/>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5" name="图片 44" descr="bangong-dingwei"/>
            <p:cNvPicPr>
              <a:picLocks noChangeAspect="1"/>
            </p:cNvPicPr>
            <p:nvPr/>
          </p:nvPicPr>
          <p:blipFill>
            <a:blip r:embed="rId3"/>
            <a:stretch>
              <a:fillRect/>
            </a:stretch>
          </p:blipFill>
          <p:spPr>
            <a:xfrm>
              <a:off x="8234" y="7706"/>
              <a:ext cx="435" cy="435"/>
            </a:xfrm>
            <a:prstGeom prst="rect">
              <a:avLst/>
            </a:prstGeom>
          </p:spPr>
        </p:pic>
        <p:sp>
          <p:nvSpPr>
            <p:cNvPr id="54" name="文本框 53"/>
            <p:cNvSpPr txBox="1"/>
            <p:nvPr/>
          </p:nvSpPr>
          <p:spPr>
            <a:xfrm>
              <a:off x="9243" y="7665"/>
              <a:ext cx="6099" cy="725"/>
            </a:xfrm>
            <a:prstGeom prst="rect">
              <a:avLst/>
            </a:prstGeom>
            <a:noFill/>
          </p:spPr>
          <p:txBody>
            <a:bodyPr wrap="square" rtlCol="0">
              <a:spAutoFit/>
            </a:bodyPr>
            <a:p>
              <a:pPr algn="l"/>
              <a:r>
                <a:rPr lang="zh-CN" altLang="en-US" sz="2400">
                  <a:solidFill>
                    <a:srgbClr val="6A8A70"/>
                  </a:solidFill>
                  <a:latin typeface="微软雅黑 Light" panose="020B0502040204020203" charset="-122"/>
                  <a:ea typeface="微软雅黑 Light" panose="020B0502040204020203" charset="-122"/>
                </a:rPr>
                <a:t>地址：</a:t>
              </a:r>
              <a:r>
                <a:rPr lang="en-US" altLang="zh-CN" sz="2400">
                  <a:solidFill>
                    <a:srgbClr val="6A8A70"/>
                  </a:solidFill>
                  <a:latin typeface="微软雅黑 Light" panose="020B0502040204020203" charset="-122"/>
                  <a:ea typeface="微软雅黑 Light" panose="020B0502040204020203" charset="-122"/>
                </a:rPr>
                <a:t>XX</a:t>
              </a:r>
              <a:r>
                <a:rPr lang="zh-CN" altLang="en-US" sz="2400">
                  <a:solidFill>
                    <a:srgbClr val="6A8A70"/>
                  </a:solidFill>
                  <a:latin typeface="微软雅黑 Light" panose="020B0502040204020203" charset="-122"/>
                  <a:ea typeface="微软雅黑 Light" panose="020B0502040204020203" charset="-122"/>
                </a:rPr>
                <a:t>省</a:t>
              </a:r>
              <a:r>
                <a:rPr lang="en-US" altLang="zh-CN" sz="2400">
                  <a:solidFill>
                    <a:srgbClr val="6A8A70"/>
                  </a:solidFill>
                  <a:latin typeface="微软雅黑 Light" panose="020B0502040204020203" charset="-122"/>
                  <a:ea typeface="微软雅黑 Light" panose="020B0502040204020203" charset="-122"/>
                </a:rPr>
                <a:t>XX</a:t>
              </a:r>
              <a:r>
                <a:rPr lang="zh-CN" altLang="en-US" sz="2400">
                  <a:solidFill>
                    <a:srgbClr val="6A8A70"/>
                  </a:solidFill>
                  <a:latin typeface="微软雅黑 Light" panose="020B0502040204020203" charset="-122"/>
                  <a:ea typeface="微软雅黑 Light" panose="020B0502040204020203" charset="-122"/>
                </a:rPr>
                <a:t>市</a:t>
              </a:r>
              <a:r>
                <a:rPr lang="en-US" altLang="zh-CN" sz="2400">
                  <a:solidFill>
                    <a:srgbClr val="6A8A70"/>
                  </a:solidFill>
                  <a:latin typeface="微软雅黑 Light" panose="020B0502040204020203" charset="-122"/>
                  <a:ea typeface="微软雅黑 Light" panose="020B0502040204020203" charset="-122"/>
                </a:rPr>
                <a:t>XXX</a:t>
              </a:r>
              <a:endParaRPr lang="en-US" altLang="zh-CN" sz="2400">
                <a:solidFill>
                  <a:srgbClr val="6A8A70"/>
                </a:solidFill>
                <a:latin typeface="微软雅黑 Light" panose="020B0502040204020203" charset="-122"/>
                <a:ea typeface="微软雅黑 Light" panose="020B0502040204020203" charset="-122"/>
              </a:endParaRPr>
            </a:p>
          </p:txBody>
        </p:sp>
      </p:grpSp>
      <p:sp>
        <p:nvSpPr>
          <p:cNvPr id="56" name="矩形 55"/>
          <p:cNvSpPr/>
          <p:nvPr/>
        </p:nvSpPr>
        <p:spPr>
          <a:xfrm>
            <a:off x="1717675" y="1924050"/>
            <a:ext cx="2413000" cy="3403600"/>
          </a:xfrm>
          <a:prstGeom prst="rect">
            <a:avLst/>
          </a:prstGeom>
          <a:noFill/>
          <a:ln w="38100">
            <a:solidFill>
              <a:srgbClr val="6A8A70"/>
            </a:solidFill>
          </a:ln>
          <a:extLst>
            <a:ext uri="{909E8E84-426E-40DD-AFC4-6F175D3DCCD1}">
              <a14:hiddenFill xmlns:a14="http://schemas.microsoft.com/office/drawing/2010/main">
                <a:solidFill>
                  <a:srgbClr val="6A8A7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5" name="图片 54" descr="pexels-photo-1448708"/>
          <p:cNvPicPr>
            <a:picLocks noChangeAspect="1"/>
          </p:cNvPicPr>
          <p:nvPr/>
        </p:nvPicPr>
        <p:blipFill>
          <a:blip r:embed="rId4"/>
          <a:stretch>
            <a:fillRect/>
          </a:stretch>
        </p:blipFill>
        <p:spPr>
          <a:xfrm>
            <a:off x="1858645" y="2060575"/>
            <a:ext cx="2421255" cy="3395980"/>
          </a:xfrm>
          <a:prstGeom prst="rect">
            <a:avLst/>
          </a:prstGeom>
        </p:spPr>
      </p:pic>
      <p:grpSp>
        <p:nvGrpSpPr>
          <p:cNvPr id="58" name="组合 57"/>
          <p:cNvGrpSpPr/>
          <p:nvPr/>
        </p:nvGrpSpPr>
        <p:grpSpPr>
          <a:xfrm rot="5400000">
            <a:off x="2962910" y="4951730"/>
            <a:ext cx="74930" cy="1315085"/>
            <a:chOff x="8562" y="8184"/>
            <a:chExt cx="118" cy="2071"/>
          </a:xfrm>
        </p:grpSpPr>
        <p:sp>
          <p:nvSpPr>
            <p:cNvPr id="59" name="椭圆 58"/>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椭圆 60"/>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椭圆 62"/>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椭圆 63"/>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5" name="椭圆 64"/>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椭圆 65"/>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7" name="椭圆 66"/>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8" name="椭圆 67"/>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9" name="椭圆 68"/>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strips(downLeft)">
                                      <p:cBhvr>
                                        <p:cTn id="7" dur="500"/>
                                        <p:tgtEl>
                                          <p:spTgt spid="5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strips(downLeft)">
                                      <p:cBhvr>
                                        <p:cTn id="10" dur="500"/>
                                        <p:tgtEl>
                                          <p:spTgt spid="56"/>
                                        </p:tgtEl>
                                      </p:cBhvr>
                                    </p:animEffect>
                                  </p:childTnLst>
                                </p:cTn>
                              </p:par>
                            </p:childTnLst>
                          </p:cTn>
                        </p:par>
                        <p:par>
                          <p:cTn id="11" fill="hold">
                            <p:stCondLst>
                              <p:cond delay="500"/>
                            </p:stCondLst>
                            <p:childTnLst>
                              <p:par>
                                <p:cTn id="12" presetID="24" presetClass="entr" presetSubtype="0" fill="hold" nodeType="afterEffect">
                                  <p:stCondLst>
                                    <p:cond delay="0"/>
                                  </p:stCondLst>
                                  <p:childTnLst>
                                    <p:set>
                                      <p:cBhvr>
                                        <p:cTn id="13" dur="1" fill="hold">
                                          <p:stCondLst>
                                            <p:cond delay="0"/>
                                          </p:stCondLst>
                                        </p:cTn>
                                        <p:tgtEl>
                                          <p:spTgt spid="58"/>
                                        </p:tgtEl>
                                        <p:attrNameLst>
                                          <p:attrName>style.visibility</p:attrName>
                                        </p:attrNameLst>
                                      </p:cBhvr>
                                      <p:to>
                                        <p:strVal val="visible"/>
                                      </p:to>
                                    </p:set>
                                    <p:anim to="" calcmode="lin" valueType="num">
                                      <p:cBhvr>
                                        <p:cTn id="14" dur="1" fill="hold"/>
                                        <p:tgtEl>
                                          <p:spTgt spid="58"/>
                                        </p:tgtEl>
                                      </p:cBhvr>
                                    </p:anim>
                                  </p:childTnLst>
                                </p:cTn>
                              </p:par>
                            </p:childTnLst>
                          </p:cTn>
                        </p:par>
                        <p:par>
                          <p:cTn id="15" fill="hold">
                            <p:stCondLst>
                              <p:cond delay="500"/>
                            </p:stCondLst>
                            <p:childTnLst>
                              <p:par>
                                <p:cTn id="16" presetID="12" presetClass="entr" presetSubtype="4" fill="hold" nodeType="afterEffect">
                                  <p:stCondLst>
                                    <p:cond delay="0"/>
                                  </p:stCondLst>
                                  <p:childTnLst>
                                    <p:set>
                                      <p:cBhvr>
                                        <p:cTn id="17" dur="1" fill="hold">
                                          <p:stCondLst>
                                            <p:cond delay="0"/>
                                          </p:stCondLst>
                                        </p:cTn>
                                        <p:tgtEl>
                                          <p:spTgt spid="70"/>
                                        </p:tgtEl>
                                        <p:attrNameLst>
                                          <p:attrName>style.visibility</p:attrName>
                                        </p:attrNameLst>
                                      </p:cBhvr>
                                      <p:to>
                                        <p:strVal val="visible"/>
                                      </p:to>
                                    </p:set>
                                    <p:anim calcmode="lin" valueType="num">
                                      <p:cBhvr additive="base">
                                        <p:cTn id="18" dur="500"/>
                                        <p:tgtEl>
                                          <p:spTgt spid="70"/>
                                        </p:tgtEl>
                                        <p:attrNameLst>
                                          <p:attrName>ppt_y</p:attrName>
                                        </p:attrNameLst>
                                      </p:cBhvr>
                                      <p:tavLst>
                                        <p:tav tm="0">
                                          <p:val>
                                            <p:strVal val="#ppt_y+#ppt_h*1.125000"/>
                                          </p:val>
                                        </p:tav>
                                        <p:tav tm="100000">
                                          <p:val>
                                            <p:strVal val="#ppt_y"/>
                                          </p:val>
                                        </p:tav>
                                      </p:tavLst>
                                    </p:anim>
                                    <p:animEffect transition="in" filter="wipe(up)">
                                      <p:cBhvr>
                                        <p:cTn id="19" dur="500"/>
                                        <p:tgtEl>
                                          <p:spTgt spid="70"/>
                                        </p:tgtEl>
                                      </p:cBhvr>
                                    </p:animEffect>
                                  </p:childTnLst>
                                </p:cTn>
                              </p:par>
                            </p:childTnLst>
                          </p:cTn>
                        </p:par>
                        <p:par>
                          <p:cTn id="20" fill="hold">
                            <p:stCondLst>
                              <p:cond delay="1000"/>
                            </p:stCondLst>
                            <p:childTnLst>
                              <p:par>
                                <p:cTn id="21" presetID="12" presetClass="entr" presetSubtype="4" fill="hold" nodeType="afterEffect">
                                  <p:stCondLst>
                                    <p:cond delay="0"/>
                                  </p:stCondLst>
                                  <p:childTnLst>
                                    <p:set>
                                      <p:cBhvr>
                                        <p:cTn id="22" dur="1" fill="hold">
                                          <p:stCondLst>
                                            <p:cond delay="0"/>
                                          </p:stCondLst>
                                        </p:cTn>
                                        <p:tgtEl>
                                          <p:spTgt spid="57"/>
                                        </p:tgtEl>
                                        <p:attrNameLst>
                                          <p:attrName>style.visibility</p:attrName>
                                        </p:attrNameLst>
                                      </p:cBhvr>
                                      <p:to>
                                        <p:strVal val="visible"/>
                                      </p:to>
                                    </p:set>
                                    <p:anim calcmode="lin" valueType="num">
                                      <p:cBhvr additive="base">
                                        <p:cTn id="23" dur="500"/>
                                        <p:tgtEl>
                                          <p:spTgt spid="57"/>
                                        </p:tgtEl>
                                        <p:attrNameLst>
                                          <p:attrName>ppt_y</p:attrName>
                                        </p:attrNameLst>
                                      </p:cBhvr>
                                      <p:tavLst>
                                        <p:tav tm="0">
                                          <p:val>
                                            <p:strVal val="#ppt_y+#ppt_h*1.125000"/>
                                          </p:val>
                                        </p:tav>
                                        <p:tav tm="100000">
                                          <p:val>
                                            <p:strVal val="#ppt_y"/>
                                          </p:val>
                                        </p:tav>
                                      </p:tavLst>
                                    </p:anim>
                                    <p:animEffect transition="in" filter="wipe(up)">
                                      <p:cBhvr>
                                        <p:cTn id="24" dur="500"/>
                                        <p:tgtEl>
                                          <p:spTgt spid="57"/>
                                        </p:tgtEl>
                                      </p:cBhvr>
                                    </p:animEffect>
                                  </p:childTnLst>
                                </p:cTn>
                              </p:par>
                            </p:childTnLst>
                          </p:cTn>
                        </p:par>
                        <p:par>
                          <p:cTn id="25" fill="hold">
                            <p:stCondLst>
                              <p:cond delay="1500"/>
                            </p:stCondLst>
                            <p:childTnLst>
                              <p:par>
                                <p:cTn id="26" presetID="1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p:tgtEl>
                                          <p:spTgt spid="9"/>
                                        </p:tgtEl>
                                        <p:attrNameLst>
                                          <p:attrName>ppt_y</p:attrName>
                                        </p:attrNameLst>
                                      </p:cBhvr>
                                      <p:tavLst>
                                        <p:tav tm="0">
                                          <p:val>
                                            <p:strVal val="#ppt_y+#ppt_h*1.125000"/>
                                          </p:val>
                                        </p:tav>
                                        <p:tav tm="100000">
                                          <p:val>
                                            <p:strVal val="#ppt_y"/>
                                          </p:val>
                                        </p:tav>
                                      </p:tavLst>
                                    </p:anim>
                                    <p:animEffect transition="in" filter="wipe(up)">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8" name="组合 7"/>
          <p:cNvGrpSpPr/>
          <p:nvPr/>
        </p:nvGrpSpPr>
        <p:grpSpPr>
          <a:xfrm>
            <a:off x="5071110" y="361950"/>
            <a:ext cx="2049780" cy="647700"/>
            <a:chOff x="7979" y="570"/>
            <a:chExt cx="3228" cy="1020"/>
          </a:xfrm>
        </p:grpSpPr>
        <p:sp>
          <p:nvSpPr>
            <p:cNvPr id="60" name="文本框 5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6" name="直接连接符 5"/>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nvGrpSpPr>
        <p:grpSpPr>
          <a:xfrm>
            <a:off x="2353310" y="3391535"/>
            <a:ext cx="7484745" cy="144780"/>
            <a:chOff x="3689" y="5370"/>
            <a:chExt cx="11787" cy="228"/>
          </a:xfrm>
        </p:grpSpPr>
        <p:sp>
          <p:nvSpPr>
            <p:cNvPr id="45" name="椭圆 44"/>
            <p:cNvSpPr/>
            <p:nvPr/>
          </p:nvSpPr>
          <p:spPr>
            <a:xfrm>
              <a:off x="3689" y="5370"/>
              <a:ext cx="229" cy="22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nvSpPr>
          <p:spPr>
            <a:xfrm>
              <a:off x="15248" y="5370"/>
              <a:ext cx="229" cy="22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47" name="直接连接符 46"/>
            <p:cNvCxnSpPr/>
            <p:nvPr/>
          </p:nvCxnSpPr>
          <p:spPr>
            <a:xfrm>
              <a:off x="3787" y="5512"/>
              <a:ext cx="11578"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sp>
          <p:nvSpPr>
            <p:cNvPr id="48" name="椭圆 47"/>
            <p:cNvSpPr/>
            <p:nvPr/>
          </p:nvSpPr>
          <p:spPr>
            <a:xfrm>
              <a:off x="7542" y="5370"/>
              <a:ext cx="229" cy="22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11395" y="5370"/>
              <a:ext cx="229" cy="22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54" name="组合 53"/>
          <p:cNvGrpSpPr/>
          <p:nvPr/>
        </p:nvGrpSpPr>
        <p:grpSpPr>
          <a:xfrm>
            <a:off x="2984500" y="2294255"/>
            <a:ext cx="1388110" cy="997585"/>
            <a:chOff x="4671" y="3607"/>
            <a:chExt cx="2186" cy="1571"/>
          </a:xfrm>
        </p:grpSpPr>
        <p:grpSp>
          <p:nvGrpSpPr>
            <p:cNvPr id="52" name="组合 51"/>
            <p:cNvGrpSpPr/>
            <p:nvPr/>
          </p:nvGrpSpPr>
          <p:grpSpPr>
            <a:xfrm>
              <a:off x="5176" y="3607"/>
              <a:ext cx="920" cy="920"/>
              <a:chOff x="3257" y="4103"/>
              <a:chExt cx="920" cy="920"/>
            </a:xfrm>
          </p:grpSpPr>
          <p:sp>
            <p:nvSpPr>
              <p:cNvPr id="51" name="椭圆 50"/>
              <p:cNvSpPr/>
              <p:nvPr/>
            </p:nvSpPr>
            <p:spPr>
              <a:xfrm>
                <a:off x="3257" y="4103"/>
                <a:ext cx="920" cy="920"/>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5" name="图片 54" descr="gongzuotai"/>
              <p:cNvPicPr>
                <a:picLocks noChangeAspect="1"/>
              </p:cNvPicPr>
              <p:nvPr/>
            </p:nvPicPr>
            <p:blipFill>
              <a:blip r:embed="rId1"/>
              <a:stretch>
                <a:fillRect/>
              </a:stretch>
            </p:blipFill>
            <p:spPr>
              <a:xfrm>
                <a:off x="3480" y="4326"/>
                <a:ext cx="474" cy="474"/>
              </a:xfrm>
              <a:prstGeom prst="rect">
                <a:avLst/>
              </a:prstGeom>
            </p:spPr>
          </p:pic>
        </p:grpSp>
        <p:sp>
          <p:nvSpPr>
            <p:cNvPr id="53" name="文本框 52"/>
            <p:cNvSpPr txBox="1"/>
            <p:nvPr/>
          </p:nvSpPr>
          <p:spPr>
            <a:xfrm>
              <a:off x="4671" y="4695"/>
              <a:ext cx="2186" cy="483"/>
            </a:xfrm>
            <a:prstGeom prst="rect">
              <a:avLst/>
            </a:prstGeom>
            <a:noFill/>
          </p:spPr>
          <p:txBody>
            <a:bodyPr wrap="square" rtlCol="0">
              <a:spAutoFit/>
            </a:bodyPr>
            <a:p>
              <a:r>
                <a:rPr lang="en-US" altLang="zh-CN" sz="1400" dirty="0">
                  <a:solidFill>
                    <a:srgbClr val="6A8A70"/>
                  </a:solidFill>
                  <a:effectLst/>
                  <a:latin typeface="微软雅黑 Light" panose="020B0502040204020203" charset="-122"/>
                  <a:ea typeface="微软雅黑 Light" panose="020B0502040204020203" charset="-122"/>
                </a:rPr>
                <a:t>20XX.XX.XX</a:t>
              </a:r>
              <a:endParaRPr lang="en-US" altLang="zh-CN" sz="1400" dirty="0">
                <a:solidFill>
                  <a:srgbClr val="6A8A70"/>
                </a:solidFill>
                <a:effectLst/>
                <a:latin typeface="微软雅黑 Light" panose="020B0502040204020203" charset="-122"/>
                <a:ea typeface="微软雅黑 Light" panose="020B0502040204020203" charset="-122"/>
              </a:endParaRPr>
            </a:p>
          </p:txBody>
        </p:sp>
      </p:grpSp>
      <p:grpSp>
        <p:nvGrpSpPr>
          <p:cNvPr id="56" name="组合 55"/>
          <p:cNvGrpSpPr/>
          <p:nvPr/>
        </p:nvGrpSpPr>
        <p:grpSpPr>
          <a:xfrm>
            <a:off x="5483225" y="2294255"/>
            <a:ext cx="1334135" cy="997585"/>
            <a:chOff x="4671" y="3607"/>
            <a:chExt cx="2101" cy="1571"/>
          </a:xfrm>
        </p:grpSpPr>
        <p:grpSp>
          <p:nvGrpSpPr>
            <p:cNvPr id="57" name="组合 56"/>
            <p:cNvGrpSpPr/>
            <p:nvPr/>
          </p:nvGrpSpPr>
          <p:grpSpPr>
            <a:xfrm>
              <a:off x="5176" y="3607"/>
              <a:ext cx="920" cy="920"/>
              <a:chOff x="3257" y="4103"/>
              <a:chExt cx="920" cy="920"/>
            </a:xfrm>
          </p:grpSpPr>
          <p:sp>
            <p:nvSpPr>
              <p:cNvPr id="58" name="椭圆 57"/>
              <p:cNvSpPr/>
              <p:nvPr/>
            </p:nvSpPr>
            <p:spPr>
              <a:xfrm>
                <a:off x="3257" y="4103"/>
                <a:ext cx="920" cy="920"/>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9" name="图片 58" descr="gongzuotai"/>
              <p:cNvPicPr>
                <a:picLocks noChangeAspect="1"/>
              </p:cNvPicPr>
              <p:nvPr/>
            </p:nvPicPr>
            <p:blipFill>
              <a:blip r:embed="rId1"/>
              <a:stretch>
                <a:fillRect/>
              </a:stretch>
            </p:blipFill>
            <p:spPr>
              <a:xfrm>
                <a:off x="3480" y="4326"/>
                <a:ext cx="474" cy="474"/>
              </a:xfrm>
              <a:prstGeom prst="rect">
                <a:avLst/>
              </a:prstGeom>
            </p:spPr>
          </p:pic>
        </p:grpSp>
        <p:sp>
          <p:nvSpPr>
            <p:cNvPr id="61" name="文本框 60"/>
            <p:cNvSpPr txBox="1"/>
            <p:nvPr/>
          </p:nvSpPr>
          <p:spPr>
            <a:xfrm>
              <a:off x="4671" y="4695"/>
              <a:ext cx="2101" cy="483"/>
            </a:xfrm>
            <a:prstGeom prst="rect">
              <a:avLst/>
            </a:prstGeom>
            <a:noFill/>
          </p:spPr>
          <p:txBody>
            <a:bodyPr wrap="square" rtlCol="0">
              <a:spAutoFit/>
            </a:bodyPr>
            <a:p>
              <a:r>
                <a:rPr lang="en-US" altLang="zh-CN" sz="1400" dirty="0">
                  <a:solidFill>
                    <a:srgbClr val="6A8A70"/>
                  </a:solidFill>
                  <a:effectLst/>
                  <a:latin typeface="微软雅黑 Light" panose="020B0502040204020203" charset="-122"/>
                  <a:ea typeface="微软雅黑 Light" panose="020B0502040204020203" charset="-122"/>
                </a:rPr>
                <a:t>20XX.XX.XX</a:t>
              </a:r>
              <a:endParaRPr lang="en-US" altLang="zh-CN" sz="1400" dirty="0">
                <a:solidFill>
                  <a:srgbClr val="6A8A70"/>
                </a:solidFill>
                <a:effectLst/>
                <a:latin typeface="微软雅黑 Light" panose="020B0502040204020203" charset="-122"/>
                <a:ea typeface="微软雅黑 Light" panose="020B0502040204020203" charset="-122"/>
              </a:endParaRPr>
            </a:p>
          </p:txBody>
        </p:sp>
      </p:grpSp>
      <p:grpSp>
        <p:nvGrpSpPr>
          <p:cNvPr id="62" name="组合 61"/>
          <p:cNvGrpSpPr/>
          <p:nvPr/>
        </p:nvGrpSpPr>
        <p:grpSpPr>
          <a:xfrm>
            <a:off x="7981950" y="2294255"/>
            <a:ext cx="1311910" cy="997585"/>
            <a:chOff x="4671" y="3607"/>
            <a:chExt cx="2066" cy="1571"/>
          </a:xfrm>
        </p:grpSpPr>
        <p:grpSp>
          <p:nvGrpSpPr>
            <p:cNvPr id="63" name="组合 62"/>
            <p:cNvGrpSpPr/>
            <p:nvPr/>
          </p:nvGrpSpPr>
          <p:grpSpPr>
            <a:xfrm>
              <a:off x="5176" y="3607"/>
              <a:ext cx="920" cy="920"/>
              <a:chOff x="3257" y="4103"/>
              <a:chExt cx="920" cy="920"/>
            </a:xfrm>
          </p:grpSpPr>
          <p:sp>
            <p:nvSpPr>
              <p:cNvPr id="64" name="椭圆 63"/>
              <p:cNvSpPr/>
              <p:nvPr/>
            </p:nvSpPr>
            <p:spPr>
              <a:xfrm>
                <a:off x="3257" y="4103"/>
                <a:ext cx="920" cy="920"/>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5" name="图片 64" descr="gongzuotai"/>
              <p:cNvPicPr>
                <a:picLocks noChangeAspect="1"/>
              </p:cNvPicPr>
              <p:nvPr/>
            </p:nvPicPr>
            <p:blipFill>
              <a:blip r:embed="rId1"/>
              <a:stretch>
                <a:fillRect/>
              </a:stretch>
            </p:blipFill>
            <p:spPr>
              <a:xfrm>
                <a:off x="3480" y="4326"/>
                <a:ext cx="474" cy="474"/>
              </a:xfrm>
              <a:prstGeom prst="rect">
                <a:avLst/>
              </a:prstGeom>
            </p:spPr>
          </p:pic>
        </p:grpSp>
        <p:sp>
          <p:nvSpPr>
            <p:cNvPr id="66" name="文本框 65"/>
            <p:cNvSpPr txBox="1"/>
            <p:nvPr/>
          </p:nvSpPr>
          <p:spPr>
            <a:xfrm>
              <a:off x="4671" y="4695"/>
              <a:ext cx="2066" cy="483"/>
            </a:xfrm>
            <a:prstGeom prst="rect">
              <a:avLst/>
            </a:prstGeom>
            <a:noFill/>
          </p:spPr>
          <p:txBody>
            <a:bodyPr wrap="square" rtlCol="0">
              <a:spAutoFit/>
            </a:bodyPr>
            <a:p>
              <a:r>
                <a:rPr lang="en-US" altLang="zh-CN" sz="1400" dirty="0">
                  <a:solidFill>
                    <a:srgbClr val="6A8A70"/>
                  </a:solidFill>
                  <a:effectLst/>
                  <a:latin typeface="微软雅黑 Light" panose="020B0502040204020203" charset="-122"/>
                  <a:ea typeface="微软雅黑 Light" panose="020B0502040204020203" charset="-122"/>
                </a:rPr>
                <a:t>20XX.XX.XX</a:t>
              </a:r>
              <a:endParaRPr lang="en-US" altLang="zh-CN" sz="1400" dirty="0">
                <a:solidFill>
                  <a:srgbClr val="6A8A70"/>
                </a:solidFill>
                <a:effectLst/>
                <a:latin typeface="微软雅黑 Light" panose="020B0502040204020203" charset="-122"/>
                <a:ea typeface="微软雅黑 Light" panose="020B0502040204020203" charset="-122"/>
              </a:endParaRPr>
            </a:p>
          </p:txBody>
        </p:sp>
      </p:grpSp>
      <p:grpSp>
        <p:nvGrpSpPr>
          <p:cNvPr id="67" name="组合 66"/>
          <p:cNvGrpSpPr/>
          <p:nvPr/>
        </p:nvGrpSpPr>
        <p:grpSpPr>
          <a:xfrm>
            <a:off x="2472690" y="3877945"/>
            <a:ext cx="2249170" cy="1081405"/>
            <a:chOff x="1993" y="5806"/>
            <a:chExt cx="3542" cy="1703"/>
          </a:xfrm>
        </p:grpSpPr>
        <p:sp>
          <p:nvSpPr>
            <p:cNvPr id="68" name="文本框 67"/>
            <p:cNvSpPr txBox="1"/>
            <p:nvPr/>
          </p:nvSpPr>
          <p:spPr>
            <a:xfrm>
              <a:off x="2881" y="5806"/>
              <a:ext cx="1766" cy="580"/>
            </a:xfrm>
            <a:prstGeom prst="rect">
              <a:avLst/>
            </a:prstGeom>
            <a:noFill/>
          </p:spPr>
          <p:txBody>
            <a:bodyPr wrap="square" rtlCol="0">
              <a:spAutoFit/>
            </a:bodyPr>
            <a:p>
              <a:r>
                <a:rPr lang="zh-CN" altLang="en-US" dirty="0">
                  <a:solidFill>
                    <a:srgbClr val="6A8A70"/>
                  </a:solidFill>
                  <a:effectLst/>
                  <a:latin typeface="微软雅黑 Light" panose="020B0502040204020203" charset="-122"/>
                  <a:ea typeface="微软雅黑 Light" panose="020B0502040204020203" charset="-122"/>
                </a:rPr>
                <a:t>输入标题</a:t>
              </a:r>
              <a:endParaRPr lang="zh-CN" altLang="en-US" dirty="0">
                <a:solidFill>
                  <a:srgbClr val="6A8A70"/>
                </a:solidFill>
                <a:effectLst/>
                <a:latin typeface="微软雅黑 Light" panose="020B0502040204020203" charset="-122"/>
                <a:ea typeface="微软雅黑 Light" panose="020B0502040204020203" charset="-122"/>
              </a:endParaRPr>
            </a:p>
          </p:txBody>
        </p:sp>
        <p:sp>
          <p:nvSpPr>
            <p:cNvPr id="69" name="文本框 68"/>
            <p:cNvSpPr txBox="1"/>
            <p:nvPr/>
          </p:nvSpPr>
          <p:spPr>
            <a:xfrm>
              <a:off x="1993" y="6493"/>
              <a:ext cx="3542" cy="1016"/>
            </a:xfrm>
            <a:prstGeom prst="rect">
              <a:avLst/>
            </a:prstGeom>
            <a:noFill/>
          </p:spPr>
          <p:txBody>
            <a:bodyPr wrap="square" rtlCol="0">
              <a:spAutoFit/>
            </a:bodyPr>
            <a:p>
              <a:pPr algn="l"/>
              <a:r>
                <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70" name="组合 69"/>
          <p:cNvGrpSpPr/>
          <p:nvPr/>
        </p:nvGrpSpPr>
        <p:grpSpPr>
          <a:xfrm>
            <a:off x="4971415" y="3877945"/>
            <a:ext cx="2249170" cy="1081405"/>
            <a:chOff x="1993" y="5806"/>
            <a:chExt cx="3542" cy="1703"/>
          </a:xfrm>
        </p:grpSpPr>
        <p:sp>
          <p:nvSpPr>
            <p:cNvPr id="71" name="文本框 70"/>
            <p:cNvSpPr txBox="1"/>
            <p:nvPr/>
          </p:nvSpPr>
          <p:spPr>
            <a:xfrm>
              <a:off x="2881" y="5806"/>
              <a:ext cx="1766" cy="580"/>
            </a:xfrm>
            <a:prstGeom prst="rect">
              <a:avLst/>
            </a:prstGeom>
            <a:noFill/>
          </p:spPr>
          <p:txBody>
            <a:bodyPr wrap="square" rtlCol="0">
              <a:spAutoFit/>
            </a:bodyPr>
            <a:p>
              <a:r>
                <a:rPr lang="zh-CN" altLang="en-US" dirty="0">
                  <a:solidFill>
                    <a:srgbClr val="6A8A70"/>
                  </a:solidFill>
                  <a:effectLst/>
                  <a:latin typeface="微软雅黑 Light" panose="020B0502040204020203" charset="-122"/>
                  <a:ea typeface="微软雅黑 Light" panose="020B0502040204020203" charset="-122"/>
                </a:rPr>
                <a:t>输入标题</a:t>
              </a:r>
              <a:endParaRPr lang="zh-CN" altLang="en-US" dirty="0">
                <a:solidFill>
                  <a:srgbClr val="6A8A70"/>
                </a:solidFill>
                <a:effectLst/>
                <a:latin typeface="微软雅黑 Light" panose="020B0502040204020203" charset="-122"/>
                <a:ea typeface="微软雅黑 Light" panose="020B0502040204020203" charset="-122"/>
              </a:endParaRPr>
            </a:p>
          </p:txBody>
        </p:sp>
        <p:sp>
          <p:nvSpPr>
            <p:cNvPr id="72" name="文本框 71"/>
            <p:cNvSpPr txBox="1"/>
            <p:nvPr/>
          </p:nvSpPr>
          <p:spPr>
            <a:xfrm>
              <a:off x="1993" y="6493"/>
              <a:ext cx="3542" cy="1016"/>
            </a:xfrm>
            <a:prstGeom prst="rect">
              <a:avLst/>
            </a:prstGeom>
            <a:noFill/>
          </p:spPr>
          <p:txBody>
            <a:bodyPr wrap="square" rtlCol="0">
              <a:spAutoFit/>
            </a:bodyPr>
            <a:p>
              <a:pPr algn="l"/>
              <a:r>
                <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73" name="组合 72"/>
          <p:cNvGrpSpPr/>
          <p:nvPr/>
        </p:nvGrpSpPr>
        <p:grpSpPr>
          <a:xfrm>
            <a:off x="7470140" y="3877945"/>
            <a:ext cx="2249170" cy="1081405"/>
            <a:chOff x="1993" y="5806"/>
            <a:chExt cx="3542" cy="1703"/>
          </a:xfrm>
        </p:grpSpPr>
        <p:sp>
          <p:nvSpPr>
            <p:cNvPr id="74" name="文本框 73"/>
            <p:cNvSpPr txBox="1"/>
            <p:nvPr/>
          </p:nvSpPr>
          <p:spPr>
            <a:xfrm>
              <a:off x="2881" y="5806"/>
              <a:ext cx="1766" cy="580"/>
            </a:xfrm>
            <a:prstGeom prst="rect">
              <a:avLst/>
            </a:prstGeom>
            <a:noFill/>
          </p:spPr>
          <p:txBody>
            <a:bodyPr wrap="square" rtlCol="0">
              <a:spAutoFit/>
            </a:bodyPr>
            <a:p>
              <a:r>
                <a:rPr lang="zh-CN" altLang="en-US" dirty="0">
                  <a:solidFill>
                    <a:srgbClr val="6A8A70"/>
                  </a:solidFill>
                  <a:effectLst/>
                  <a:latin typeface="微软雅黑 Light" panose="020B0502040204020203" charset="-122"/>
                  <a:ea typeface="微软雅黑 Light" panose="020B0502040204020203" charset="-122"/>
                </a:rPr>
                <a:t>输入标题</a:t>
              </a:r>
              <a:endParaRPr lang="zh-CN" altLang="en-US" dirty="0">
                <a:solidFill>
                  <a:srgbClr val="6A8A70"/>
                </a:solidFill>
                <a:effectLst/>
                <a:latin typeface="微软雅黑 Light" panose="020B0502040204020203" charset="-122"/>
                <a:ea typeface="微软雅黑 Light" panose="020B0502040204020203" charset="-122"/>
              </a:endParaRPr>
            </a:p>
          </p:txBody>
        </p:sp>
        <p:sp>
          <p:nvSpPr>
            <p:cNvPr id="75" name="文本框 74"/>
            <p:cNvSpPr txBox="1"/>
            <p:nvPr/>
          </p:nvSpPr>
          <p:spPr>
            <a:xfrm>
              <a:off x="1993" y="6493"/>
              <a:ext cx="3542" cy="1016"/>
            </a:xfrm>
            <a:prstGeom prst="rect">
              <a:avLst/>
            </a:prstGeom>
            <a:noFill/>
          </p:spPr>
          <p:txBody>
            <a:bodyPr wrap="square" rtlCol="0">
              <a:spAutoFit/>
            </a:bodyPr>
            <a:p>
              <a:pPr algn="l"/>
              <a:r>
                <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200">
                <a:solidFill>
                  <a:srgbClr val="6A8A70"/>
                </a:solidFill>
                <a:effectLst/>
                <a:latin typeface="微软雅黑 Light" panose="020B0502040204020203" charset="-122"/>
                <a:ea typeface="微软雅黑 Light" panose="020B0502040204020203" charset="-122"/>
                <a:cs typeface="微软雅黑" panose="020B0503020204020204" pitchFamily="34" charset="-122"/>
                <a:sym typeface="+mn-ea"/>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500"/>
                                        <p:tgtEl>
                                          <p:spTgt spid="54"/>
                                        </p:tgtEl>
                                        <p:attrNameLst>
                                          <p:attrName>ppt_y</p:attrName>
                                        </p:attrNameLst>
                                      </p:cBhvr>
                                      <p:tavLst>
                                        <p:tav tm="0">
                                          <p:val>
                                            <p:strVal val="#ppt_y+#ppt_h*1.125000"/>
                                          </p:val>
                                        </p:tav>
                                        <p:tav tm="100000">
                                          <p:val>
                                            <p:strVal val="#ppt_y"/>
                                          </p:val>
                                        </p:tav>
                                      </p:tavLst>
                                    </p:anim>
                                    <p:animEffect transition="in" filter="wipe(up)">
                                      <p:cBhvr>
                                        <p:cTn id="12" dur="500"/>
                                        <p:tgtEl>
                                          <p:spTgt spid="54"/>
                                        </p:tgtEl>
                                      </p:cBhvr>
                                    </p:animEffect>
                                  </p:childTnLst>
                                </p:cTn>
                              </p:par>
                              <p:par>
                                <p:cTn id="13" presetID="12" presetClass="entr" presetSubtype="4"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p:tgtEl>
                                          <p:spTgt spid="67"/>
                                        </p:tgtEl>
                                        <p:attrNameLst>
                                          <p:attrName>ppt_y</p:attrName>
                                        </p:attrNameLst>
                                      </p:cBhvr>
                                      <p:tavLst>
                                        <p:tav tm="0">
                                          <p:val>
                                            <p:strVal val="#ppt_y+#ppt_h*1.125000"/>
                                          </p:val>
                                        </p:tav>
                                        <p:tav tm="100000">
                                          <p:val>
                                            <p:strVal val="#ppt_y"/>
                                          </p:val>
                                        </p:tav>
                                      </p:tavLst>
                                    </p:anim>
                                    <p:animEffect transition="in" filter="wipe(up)">
                                      <p:cBhvr>
                                        <p:cTn id="16" dur="500"/>
                                        <p:tgtEl>
                                          <p:spTgt spid="67"/>
                                        </p:tgtEl>
                                      </p:cBhvr>
                                    </p:animEffect>
                                  </p:childTnLst>
                                </p:cTn>
                              </p:par>
                            </p:childTnLst>
                          </p:cTn>
                        </p:par>
                        <p:par>
                          <p:cTn id="17" fill="hold">
                            <p:stCondLst>
                              <p:cond delay="1000"/>
                            </p:stCondLst>
                            <p:childTnLst>
                              <p:par>
                                <p:cTn id="18" presetID="12" presetClass="entr" presetSubtype="4" fill="hold" nodeType="afterEffect">
                                  <p:stCondLst>
                                    <p:cond delay="0"/>
                                  </p:stCondLst>
                                  <p:childTnLst>
                                    <p:set>
                                      <p:cBhvr>
                                        <p:cTn id="19" dur="1" fill="hold">
                                          <p:stCondLst>
                                            <p:cond delay="0"/>
                                          </p:stCondLst>
                                        </p:cTn>
                                        <p:tgtEl>
                                          <p:spTgt spid="56"/>
                                        </p:tgtEl>
                                        <p:attrNameLst>
                                          <p:attrName>style.visibility</p:attrName>
                                        </p:attrNameLst>
                                      </p:cBhvr>
                                      <p:to>
                                        <p:strVal val="visible"/>
                                      </p:to>
                                    </p:set>
                                    <p:anim calcmode="lin" valueType="num">
                                      <p:cBhvr additive="base">
                                        <p:cTn id="20" dur="500"/>
                                        <p:tgtEl>
                                          <p:spTgt spid="56"/>
                                        </p:tgtEl>
                                        <p:attrNameLst>
                                          <p:attrName>ppt_y</p:attrName>
                                        </p:attrNameLst>
                                      </p:cBhvr>
                                      <p:tavLst>
                                        <p:tav tm="0">
                                          <p:val>
                                            <p:strVal val="#ppt_y+#ppt_h*1.125000"/>
                                          </p:val>
                                        </p:tav>
                                        <p:tav tm="100000">
                                          <p:val>
                                            <p:strVal val="#ppt_y"/>
                                          </p:val>
                                        </p:tav>
                                      </p:tavLst>
                                    </p:anim>
                                    <p:animEffect transition="in" filter="wipe(up)">
                                      <p:cBhvr>
                                        <p:cTn id="21" dur="500"/>
                                        <p:tgtEl>
                                          <p:spTgt spid="56"/>
                                        </p:tgtEl>
                                      </p:cBhvr>
                                    </p:animEffect>
                                  </p:childTnLst>
                                </p:cTn>
                              </p:par>
                              <p:par>
                                <p:cTn id="22" presetID="12" presetClass="entr" presetSubtype="4" fill="hold" nodeType="withEffect">
                                  <p:stCondLst>
                                    <p:cond delay="0"/>
                                  </p:stCondLst>
                                  <p:childTnLst>
                                    <p:set>
                                      <p:cBhvr>
                                        <p:cTn id="23" dur="1" fill="hold">
                                          <p:stCondLst>
                                            <p:cond delay="0"/>
                                          </p:stCondLst>
                                        </p:cTn>
                                        <p:tgtEl>
                                          <p:spTgt spid="70"/>
                                        </p:tgtEl>
                                        <p:attrNameLst>
                                          <p:attrName>style.visibility</p:attrName>
                                        </p:attrNameLst>
                                      </p:cBhvr>
                                      <p:to>
                                        <p:strVal val="visible"/>
                                      </p:to>
                                    </p:set>
                                    <p:anim calcmode="lin" valueType="num">
                                      <p:cBhvr additive="base">
                                        <p:cTn id="24" dur="500"/>
                                        <p:tgtEl>
                                          <p:spTgt spid="70"/>
                                        </p:tgtEl>
                                        <p:attrNameLst>
                                          <p:attrName>ppt_y</p:attrName>
                                        </p:attrNameLst>
                                      </p:cBhvr>
                                      <p:tavLst>
                                        <p:tav tm="0">
                                          <p:val>
                                            <p:strVal val="#ppt_y+#ppt_h*1.125000"/>
                                          </p:val>
                                        </p:tav>
                                        <p:tav tm="100000">
                                          <p:val>
                                            <p:strVal val="#ppt_y"/>
                                          </p:val>
                                        </p:tav>
                                      </p:tavLst>
                                    </p:anim>
                                    <p:animEffect transition="in" filter="wipe(up)">
                                      <p:cBhvr>
                                        <p:cTn id="25" dur="500"/>
                                        <p:tgtEl>
                                          <p:spTgt spid="70"/>
                                        </p:tgtEl>
                                      </p:cBhvr>
                                    </p:animEffect>
                                  </p:childTnLst>
                                </p:cTn>
                              </p:par>
                            </p:childTnLst>
                          </p:cTn>
                        </p:par>
                        <p:par>
                          <p:cTn id="26" fill="hold">
                            <p:stCondLst>
                              <p:cond delay="1500"/>
                            </p:stCondLst>
                            <p:childTnLst>
                              <p:par>
                                <p:cTn id="27" presetID="12" presetClass="entr" presetSubtype="4" fill="hold" nodeType="afterEffect">
                                  <p:stCondLst>
                                    <p:cond delay="0"/>
                                  </p:stCondLst>
                                  <p:childTnLst>
                                    <p:set>
                                      <p:cBhvr>
                                        <p:cTn id="28" dur="1" fill="hold">
                                          <p:stCondLst>
                                            <p:cond delay="0"/>
                                          </p:stCondLst>
                                        </p:cTn>
                                        <p:tgtEl>
                                          <p:spTgt spid="62"/>
                                        </p:tgtEl>
                                        <p:attrNameLst>
                                          <p:attrName>style.visibility</p:attrName>
                                        </p:attrNameLst>
                                      </p:cBhvr>
                                      <p:to>
                                        <p:strVal val="visible"/>
                                      </p:to>
                                    </p:set>
                                    <p:anim calcmode="lin" valueType="num">
                                      <p:cBhvr additive="base">
                                        <p:cTn id="29" dur="500"/>
                                        <p:tgtEl>
                                          <p:spTgt spid="62"/>
                                        </p:tgtEl>
                                        <p:attrNameLst>
                                          <p:attrName>ppt_y</p:attrName>
                                        </p:attrNameLst>
                                      </p:cBhvr>
                                      <p:tavLst>
                                        <p:tav tm="0">
                                          <p:val>
                                            <p:strVal val="#ppt_y+#ppt_h*1.125000"/>
                                          </p:val>
                                        </p:tav>
                                        <p:tav tm="100000">
                                          <p:val>
                                            <p:strVal val="#ppt_y"/>
                                          </p:val>
                                        </p:tav>
                                      </p:tavLst>
                                    </p:anim>
                                    <p:animEffect transition="in" filter="wipe(up)">
                                      <p:cBhvr>
                                        <p:cTn id="30" dur="500"/>
                                        <p:tgtEl>
                                          <p:spTgt spid="62"/>
                                        </p:tgtEl>
                                      </p:cBhvr>
                                    </p:animEffect>
                                  </p:childTnLst>
                                </p:cTn>
                              </p:par>
                              <p:par>
                                <p:cTn id="31" presetID="12" presetClass="entr" presetSubtype="4" fill="hold" nodeType="withEffect">
                                  <p:stCondLst>
                                    <p:cond delay="0"/>
                                  </p:stCondLst>
                                  <p:childTnLst>
                                    <p:set>
                                      <p:cBhvr>
                                        <p:cTn id="32" dur="1" fill="hold">
                                          <p:stCondLst>
                                            <p:cond delay="0"/>
                                          </p:stCondLst>
                                        </p:cTn>
                                        <p:tgtEl>
                                          <p:spTgt spid="73"/>
                                        </p:tgtEl>
                                        <p:attrNameLst>
                                          <p:attrName>style.visibility</p:attrName>
                                        </p:attrNameLst>
                                      </p:cBhvr>
                                      <p:to>
                                        <p:strVal val="visible"/>
                                      </p:to>
                                    </p:set>
                                    <p:anim calcmode="lin" valueType="num">
                                      <p:cBhvr additive="base">
                                        <p:cTn id="33" dur="500"/>
                                        <p:tgtEl>
                                          <p:spTgt spid="73"/>
                                        </p:tgtEl>
                                        <p:attrNameLst>
                                          <p:attrName>ppt_y</p:attrName>
                                        </p:attrNameLst>
                                      </p:cBhvr>
                                      <p:tavLst>
                                        <p:tav tm="0">
                                          <p:val>
                                            <p:strVal val="#ppt_y+#ppt_h*1.125000"/>
                                          </p:val>
                                        </p:tav>
                                        <p:tav tm="100000">
                                          <p:val>
                                            <p:strVal val="#ppt_y"/>
                                          </p:val>
                                        </p:tav>
                                      </p:tavLst>
                                    </p:anim>
                                    <p:animEffect transition="in" filter="wipe(up)">
                                      <p:cBhvr>
                                        <p:cTn id="34"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60" name="文本框 59"/>
          <p:cNvSpPr txBox="1"/>
          <p:nvPr/>
        </p:nvSpPr>
        <p:spPr>
          <a:xfrm>
            <a:off x="3846195" y="2073275"/>
            <a:ext cx="4499610" cy="1014730"/>
          </a:xfrm>
          <a:prstGeom prst="rect">
            <a:avLst/>
          </a:prstGeom>
          <a:noFill/>
        </p:spPr>
        <p:txBody>
          <a:bodyPr wrap="square" rtlCol="0">
            <a:spAutoFit/>
          </a:bodyPr>
          <a:p>
            <a:pPr algn="dist"/>
            <a:r>
              <a:rPr lang="zh-CN" altLang="en-US" sz="6000">
                <a:solidFill>
                  <a:srgbClr val="6A8A70"/>
                </a:solidFill>
                <a:latin typeface="微软雅黑 Light" panose="020B0502040204020203" charset="-122"/>
                <a:ea typeface="微软雅黑 Light" panose="020B0502040204020203" charset="-122"/>
              </a:rPr>
              <a:t>个人技能</a:t>
            </a:r>
            <a:endParaRPr lang="zh-CN" altLang="en-US" sz="6000">
              <a:solidFill>
                <a:srgbClr val="6A8A70"/>
              </a:solidFill>
              <a:latin typeface="微软雅黑 Light" panose="020B0502040204020203" charset="-122"/>
              <a:ea typeface="微软雅黑 Light" panose="020B0502040204020203" charset="-122"/>
            </a:endParaRPr>
          </a:p>
        </p:txBody>
      </p:sp>
      <p:sp>
        <p:nvSpPr>
          <p:cNvPr id="61" name="文本框 60"/>
          <p:cNvSpPr txBox="1"/>
          <p:nvPr/>
        </p:nvSpPr>
        <p:spPr>
          <a:xfrm>
            <a:off x="4731385" y="3195955"/>
            <a:ext cx="2729230" cy="521970"/>
          </a:xfrm>
          <a:prstGeom prst="rect">
            <a:avLst/>
          </a:prstGeom>
          <a:noFill/>
        </p:spPr>
        <p:txBody>
          <a:bodyPr wrap="square" rtlCol="0">
            <a:spAutoFit/>
          </a:bodyPr>
          <a:p>
            <a:pPr algn="dist"/>
            <a:r>
              <a:rPr lang="en-US" altLang="zh-CN" sz="2800">
                <a:solidFill>
                  <a:srgbClr val="6A8A70"/>
                </a:solidFill>
                <a:latin typeface="微软雅黑 Light" panose="020B0502040204020203" charset="-122"/>
                <a:ea typeface="微软雅黑 Light" panose="020B0502040204020203" charset="-122"/>
              </a:rPr>
              <a:t>PART   TWO</a:t>
            </a:r>
            <a:endParaRPr lang="en-US" altLang="zh-CN" sz="2800">
              <a:solidFill>
                <a:srgbClr val="6A8A70"/>
              </a:solidFill>
              <a:latin typeface="微软雅黑 Light" panose="020B0502040204020203" charset="-122"/>
              <a:ea typeface="微软雅黑 Light" panose="020B0502040204020203" charset="-122"/>
            </a:endParaRPr>
          </a:p>
        </p:txBody>
      </p:sp>
      <p:sp>
        <p:nvSpPr>
          <p:cNvPr id="62" name="TextBox 10"/>
          <p:cNvSpPr txBox="1"/>
          <p:nvPr/>
        </p:nvSpPr>
        <p:spPr>
          <a:xfrm>
            <a:off x="2854960" y="3832860"/>
            <a:ext cx="6482080" cy="829945"/>
          </a:xfrm>
          <a:prstGeom prst="rect">
            <a:avLst/>
          </a:prstGeom>
          <a:noFill/>
        </p:spPr>
        <p:txBody>
          <a:bodyPr wrap="square" rtlCol="0">
            <a:spAutoFit/>
          </a:bodyPr>
          <a:p>
            <a:pPr algn="ctr">
              <a:lnSpc>
                <a:spcPct val="200000"/>
              </a:lnSpc>
            </a:pP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a:p>
            <a:pPr algn="ctr">
              <a:lnSpc>
                <a:spcPct val="200000"/>
              </a:lnSpc>
            </a:pPr>
            <a:r>
              <a:rPr 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请您在此修改您的内容，或者将内容粘贴到记事本后，复制到此段落中</a:t>
            </a:r>
            <a:endParaRPr lang="zh-CN" altLang="en-US" sz="1200" dirty="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blinds(horizontal)">
                                      <p:cBhvr>
                                        <p:cTn id="11" dur="500"/>
                                        <p:tgtEl>
                                          <p:spTgt spid="61"/>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blinds(horizontal)">
                                      <p:cBhvr>
                                        <p:cTn id="15"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ckShape"/>
          <p:cNvSpPr/>
          <p:nvPr/>
        </p:nvSpPr>
        <p:spPr>
          <a:xfrm>
            <a:off x="1493606" y="2159693"/>
            <a:ext cx="1780909" cy="1780910"/>
          </a:xfrm>
          <a:prstGeom prst="ellipse">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4" name="ValueShape"/>
          <p:cNvSpPr/>
          <p:nvPr/>
        </p:nvSpPr>
        <p:spPr>
          <a:xfrm>
            <a:off x="1455178" y="2095501"/>
            <a:ext cx="1909294" cy="1909294"/>
          </a:xfrm>
          <a:prstGeom prst="pie">
            <a:avLst>
              <a:gd name="adj1" fmla="val 16200000"/>
              <a:gd name="adj2" fmla="val 7776000"/>
            </a:avLst>
          </a:prstGeom>
          <a:solidFill>
            <a:srgbClr val="6A8A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5" name="ValueBack"/>
          <p:cNvSpPr/>
          <p:nvPr/>
        </p:nvSpPr>
        <p:spPr>
          <a:xfrm>
            <a:off x="1794988" y="2464507"/>
            <a:ext cx="1171282" cy="1171282"/>
          </a:xfrm>
          <a:prstGeom prst="ellipse">
            <a:avLst/>
          </a:prstGeom>
          <a:solidFill>
            <a:schemeClr val="bg1"/>
          </a:solidFill>
          <a:ln w="127000">
            <a:solidFill>
              <a:schemeClr val="bg1">
                <a:lumMod val="85000"/>
                <a:alpha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6" name="ValueText"/>
          <p:cNvSpPr/>
          <p:nvPr/>
        </p:nvSpPr>
        <p:spPr>
          <a:xfrm>
            <a:off x="2197469" y="2890881"/>
            <a:ext cx="424709" cy="318532"/>
          </a:xfrm>
          <a:prstGeom prst="rect">
            <a:avLst/>
          </a:prstGeom>
        </p:spPr>
        <p:txBody>
          <a:bodyPr wrap="none">
            <a:prstTxWarp prst="textPlain">
              <a:avLst/>
            </a:prstTxWarp>
            <a:normAutofit fontScale="52500" lnSpcReduction="20000"/>
          </a:bodyPr>
          <a:lstStyle/>
          <a:p>
            <a:pPr lvl="0" algn="ctr"/>
            <a:r>
              <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63%</a:t>
            </a:r>
            <a:endPar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cxnSp>
        <p:nvCxnSpPr>
          <p:cNvPr id="7" name="LineShape"/>
          <p:cNvCxnSpPr/>
          <p:nvPr/>
        </p:nvCxnSpPr>
        <p:spPr>
          <a:xfrm flipH="1">
            <a:off x="1574050" y="4190666"/>
            <a:ext cx="1671551" cy="0"/>
          </a:xfrm>
          <a:prstGeom prst="straightConnector1">
            <a:avLst/>
          </a:prstGeom>
          <a:noFill/>
          <a:ln w="12700" cap="flat" cmpd="sng">
            <a:solidFill>
              <a:srgbClr val="D8D8D8"/>
            </a:solidFill>
            <a:prstDash val="solid"/>
            <a:miter/>
            <a:headEnd type="none" w="med" len="med"/>
            <a:tailEnd type="none" w="med" len="med"/>
          </a:ln>
        </p:spPr>
      </p:cxnSp>
      <p:sp>
        <p:nvSpPr>
          <p:cNvPr id="24" name="BackShape"/>
          <p:cNvSpPr/>
          <p:nvPr/>
        </p:nvSpPr>
        <p:spPr>
          <a:xfrm>
            <a:off x="3951056" y="2159693"/>
            <a:ext cx="1780909" cy="1780910"/>
          </a:xfrm>
          <a:prstGeom prst="ellipse">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25" name="ValueShape"/>
          <p:cNvSpPr/>
          <p:nvPr/>
        </p:nvSpPr>
        <p:spPr>
          <a:xfrm>
            <a:off x="3912628" y="2095501"/>
            <a:ext cx="1909294" cy="1909294"/>
          </a:xfrm>
          <a:prstGeom prst="pie">
            <a:avLst>
              <a:gd name="adj1" fmla="val 16200000"/>
              <a:gd name="adj2" fmla="val 3672000"/>
            </a:avLst>
          </a:prstGeom>
          <a:solidFill>
            <a:srgbClr val="6A8A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26" name="ValueBack"/>
          <p:cNvSpPr/>
          <p:nvPr/>
        </p:nvSpPr>
        <p:spPr>
          <a:xfrm>
            <a:off x="4252438" y="2464507"/>
            <a:ext cx="1171282" cy="1171282"/>
          </a:xfrm>
          <a:prstGeom prst="ellipse">
            <a:avLst/>
          </a:prstGeom>
          <a:solidFill>
            <a:schemeClr val="bg1"/>
          </a:solidFill>
          <a:ln w="127000">
            <a:solidFill>
              <a:schemeClr val="bg1">
                <a:lumMod val="85000"/>
                <a:alpha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27" name="ValueText"/>
          <p:cNvSpPr/>
          <p:nvPr/>
        </p:nvSpPr>
        <p:spPr>
          <a:xfrm>
            <a:off x="4654919" y="2890881"/>
            <a:ext cx="424709" cy="318532"/>
          </a:xfrm>
          <a:prstGeom prst="rect">
            <a:avLst/>
          </a:prstGeom>
        </p:spPr>
        <p:txBody>
          <a:bodyPr wrap="none">
            <a:prstTxWarp prst="textPlain">
              <a:avLst/>
            </a:prstTxWarp>
            <a:normAutofit fontScale="52500" lnSpcReduction="20000"/>
          </a:bodyPr>
          <a:lstStyle/>
          <a:p>
            <a:pPr lvl="0" algn="ctr"/>
            <a:r>
              <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42%</a:t>
            </a:r>
            <a:endPar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cxnSp>
        <p:nvCxnSpPr>
          <p:cNvPr id="28" name="LineShape"/>
          <p:cNvCxnSpPr/>
          <p:nvPr/>
        </p:nvCxnSpPr>
        <p:spPr>
          <a:xfrm flipH="1">
            <a:off x="4031500" y="4190666"/>
            <a:ext cx="1671551" cy="0"/>
          </a:xfrm>
          <a:prstGeom prst="straightConnector1">
            <a:avLst/>
          </a:prstGeom>
          <a:noFill/>
          <a:ln w="12700" cap="flat" cmpd="sng">
            <a:solidFill>
              <a:srgbClr val="D8D8D8"/>
            </a:solidFill>
            <a:prstDash val="solid"/>
            <a:miter/>
            <a:headEnd type="none" w="med" len="med"/>
            <a:tailEnd type="none" w="med" len="med"/>
          </a:ln>
        </p:spPr>
      </p:cxnSp>
      <p:sp>
        <p:nvSpPr>
          <p:cNvPr id="31" name="BackShape"/>
          <p:cNvSpPr/>
          <p:nvPr/>
        </p:nvSpPr>
        <p:spPr>
          <a:xfrm>
            <a:off x="6408506" y="2159693"/>
            <a:ext cx="1780909" cy="1780910"/>
          </a:xfrm>
          <a:prstGeom prst="ellipse">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32" name="ValueShape"/>
          <p:cNvSpPr/>
          <p:nvPr/>
        </p:nvSpPr>
        <p:spPr>
          <a:xfrm>
            <a:off x="6370078" y="2095501"/>
            <a:ext cx="1909294" cy="1909294"/>
          </a:xfrm>
          <a:prstGeom prst="pie">
            <a:avLst>
              <a:gd name="adj1" fmla="val 16200000"/>
              <a:gd name="adj2" fmla="val 11880000"/>
            </a:avLst>
          </a:prstGeom>
          <a:solidFill>
            <a:srgbClr val="6A8A70"/>
          </a:solidFill>
          <a:ln>
            <a:solidFill>
              <a:schemeClr val="accent1">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33" name="ValueBack"/>
          <p:cNvSpPr/>
          <p:nvPr/>
        </p:nvSpPr>
        <p:spPr>
          <a:xfrm>
            <a:off x="6709888" y="2464507"/>
            <a:ext cx="1171282" cy="1171282"/>
          </a:xfrm>
          <a:prstGeom prst="ellipse">
            <a:avLst/>
          </a:prstGeom>
          <a:solidFill>
            <a:schemeClr val="bg1"/>
          </a:solidFill>
          <a:ln w="127000">
            <a:solidFill>
              <a:schemeClr val="bg1">
                <a:lumMod val="85000"/>
                <a:alpha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34" name="ValueText"/>
          <p:cNvSpPr/>
          <p:nvPr/>
        </p:nvSpPr>
        <p:spPr>
          <a:xfrm>
            <a:off x="7112369" y="2890881"/>
            <a:ext cx="424709" cy="318532"/>
          </a:xfrm>
          <a:prstGeom prst="rect">
            <a:avLst/>
          </a:prstGeom>
        </p:spPr>
        <p:txBody>
          <a:bodyPr wrap="none">
            <a:prstTxWarp prst="textPlain">
              <a:avLst/>
            </a:prstTxWarp>
            <a:normAutofit fontScale="52500" lnSpcReduction="20000"/>
          </a:bodyPr>
          <a:lstStyle/>
          <a:p>
            <a:pPr lvl="0" algn="ctr"/>
            <a:r>
              <a:rPr lang="en-US" altLang="zh-CN" sz="2800" b="1">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80%</a:t>
            </a:r>
            <a:endPar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cxnSp>
        <p:nvCxnSpPr>
          <p:cNvPr id="35" name="LineShape"/>
          <p:cNvCxnSpPr/>
          <p:nvPr/>
        </p:nvCxnSpPr>
        <p:spPr>
          <a:xfrm flipH="1">
            <a:off x="6488950" y="4190666"/>
            <a:ext cx="1671551" cy="0"/>
          </a:xfrm>
          <a:prstGeom prst="straightConnector1">
            <a:avLst/>
          </a:prstGeom>
          <a:noFill/>
          <a:ln w="12700" cap="flat" cmpd="sng">
            <a:solidFill>
              <a:srgbClr val="D8D8D8"/>
            </a:solidFill>
            <a:prstDash val="solid"/>
            <a:miter/>
            <a:headEnd type="none" w="med" len="med"/>
            <a:tailEnd type="none" w="med" len="med"/>
          </a:ln>
        </p:spPr>
      </p:cxnSp>
      <p:sp>
        <p:nvSpPr>
          <p:cNvPr id="38" name="BackShape"/>
          <p:cNvSpPr/>
          <p:nvPr/>
        </p:nvSpPr>
        <p:spPr>
          <a:xfrm>
            <a:off x="8865956" y="2159693"/>
            <a:ext cx="1780909" cy="1780910"/>
          </a:xfrm>
          <a:prstGeom prst="ellipse">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39" name="ValueShape"/>
          <p:cNvSpPr/>
          <p:nvPr/>
        </p:nvSpPr>
        <p:spPr>
          <a:xfrm>
            <a:off x="8827528" y="2095501"/>
            <a:ext cx="1909294" cy="1909294"/>
          </a:xfrm>
          <a:prstGeom prst="pie">
            <a:avLst>
              <a:gd name="adj1" fmla="val 16200000"/>
              <a:gd name="adj2" fmla="val 13608000"/>
            </a:avLst>
          </a:prstGeom>
          <a:solidFill>
            <a:srgbClr val="6A8A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40" name="ValueBack"/>
          <p:cNvSpPr/>
          <p:nvPr/>
        </p:nvSpPr>
        <p:spPr>
          <a:xfrm>
            <a:off x="9167338" y="2464507"/>
            <a:ext cx="1171282" cy="1171282"/>
          </a:xfrm>
          <a:prstGeom prst="ellipse">
            <a:avLst/>
          </a:prstGeom>
          <a:solidFill>
            <a:schemeClr val="bg1"/>
          </a:solidFill>
          <a:ln w="127000">
            <a:solidFill>
              <a:schemeClr val="bg1">
                <a:lumMod val="85000"/>
                <a:alpha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ea typeface="微软雅黑 Light" panose="020B0502040204020203" charset="-122"/>
              <a:cs typeface="微软雅黑 Light" panose="020B0502040204020203" charset="-122"/>
            </a:endParaRPr>
          </a:p>
        </p:txBody>
      </p:sp>
      <p:sp>
        <p:nvSpPr>
          <p:cNvPr id="41" name="ValueText"/>
          <p:cNvSpPr/>
          <p:nvPr/>
        </p:nvSpPr>
        <p:spPr>
          <a:xfrm>
            <a:off x="9569819" y="2890881"/>
            <a:ext cx="424709" cy="318532"/>
          </a:xfrm>
          <a:prstGeom prst="rect">
            <a:avLst/>
          </a:prstGeom>
        </p:spPr>
        <p:txBody>
          <a:bodyPr wrap="none">
            <a:prstTxWarp prst="textPlain">
              <a:avLst/>
            </a:prstTxWarp>
            <a:normAutofit fontScale="52500" lnSpcReduction="20000"/>
          </a:bodyPr>
          <a:lstStyle/>
          <a:p>
            <a:pPr lvl="0" algn="ctr"/>
            <a:r>
              <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88%</a:t>
            </a:r>
            <a:endParaRPr lang="en-US" altLang="zh-CN" sz="2800"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cxnSp>
        <p:nvCxnSpPr>
          <p:cNvPr id="42" name="LineShape"/>
          <p:cNvCxnSpPr/>
          <p:nvPr/>
        </p:nvCxnSpPr>
        <p:spPr>
          <a:xfrm flipH="1">
            <a:off x="8946400" y="4190666"/>
            <a:ext cx="1671551" cy="0"/>
          </a:xfrm>
          <a:prstGeom prst="straightConnector1">
            <a:avLst/>
          </a:prstGeom>
          <a:noFill/>
          <a:ln w="12700" cap="flat" cmpd="sng">
            <a:solidFill>
              <a:srgbClr val="D8D8D8"/>
            </a:solidFill>
            <a:prstDash val="solid"/>
            <a:miter/>
            <a:headEnd type="none" w="med" len="med"/>
            <a:tailEnd type="none" w="med" len="med"/>
          </a:ln>
        </p:spPr>
      </p:cxnSp>
      <p:sp>
        <p:nvSpPr>
          <p:cNvPr id="49" name="文本框 48"/>
          <p:cNvSpPr txBox="1"/>
          <p:nvPr/>
        </p:nvSpPr>
        <p:spPr>
          <a:xfrm>
            <a:off x="1574045" y="4376538"/>
            <a:ext cx="1671556" cy="423545"/>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添加标题</a:t>
            </a:r>
            <a:endPar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sp>
        <p:nvSpPr>
          <p:cNvPr id="50" name="文本框 49"/>
          <p:cNvSpPr txBox="1"/>
          <p:nvPr/>
        </p:nvSpPr>
        <p:spPr>
          <a:xfrm>
            <a:off x="1455172" y="4762447"/>
            <a:ext cx="1909300" cy="1417320"/>
          </a:xfrm>
          <a:prstGeom prst="rect">
            <a:avLst/>
          </a:prstGeom>
          <a:noFill/>
        </p:spPr>
        <p:txBody>
          <a:bodyPr wrap="square" rtlCol="0">
            <a:spAutoFit/>
            <a:scene3d>
              <a:camera prst="orthographicFront"/>
              <a:lightRig rig="threePt" dir="t"/>
            </a:scene3d>
            <a:sp3d contourW="12700"/>
          </a:bodyPr>
          <a:lstStyle/>
          <a:p>
            <a:pPr algn="ctr">
              <a:lnSpc>
                <a:spcPct val="154000"/>
              </a:lnSpc>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en-US" altLang="zh-CN"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sp>
        <p:nvSpPr>
          <p:cNvPr id="52" name="文本框 51"/>
          <p:cNvSpPr txBox="1"/>
          <p:nvPr/>
        </p:nvSpPr>
        <p:spPr>
          <a:xfrm>
            <a:off x="4002302" y="4376538"/>
            <a:ext cx="1671556" cy="423545"/>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添加标题</a:t>
            </a:r>
            <a:endPar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sp>
        <p:nvSpPr>
          <p:cNvPr id="53" name="文本框 52"/>
          <p:cNvSpPr txBox="1"/>
          <p:nvPr/>
        </p:nvSpPr>
        <p:spPr>
          <a:xfrm>
            <a:off x="3883429" y="4762447"/>
            <a:ext cx="1909300" cy="1417320"/>
          </a:xfrm>
          <a:prstGeom prst="rect">
            <a:avLst/>
          </a:prstGeom>
          <a:noFill/>
        </p:spPr>
        <p:txBody>
          <a:bodyPr wrap="square" rtlCol="0">
            <a:spAutoFit/>
            <a:scene3d>
              <a:camera prst="orthographicFront"/>
              <a:lightRig rig="threePt" dir="t"/>
            </a:scene3d>
            <a:sp3d contourW="12700"/>
          </a:bodyPr>
          <a:lstStyle/>
          <a:p>
            <a:pPr algn="ctr">
              <a:lnSpc>
                <a:spcPct val="154000"/>
              </a:lnSpc>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en-US" altLang="zh-CN"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sp>
        <p:nvSpPr>
          <p:cNvPr id="55" name="文本框 54"/>
          <p:cNvSpPr txBox="1"/>
          <p:nvPr/>
        </p:nvSpPr>
        <p:spPr>
          <a:xfrm>
            <a:off x="6430559" y="4376538"/>
            <a:ext cx="1671556" cy="423545"/>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添加标题</a:t>
            </a:r>
            <a:endPar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sp>
        <p:nvSpPr>
          <p:cNvPr id="56" name="文本框 55"/>
          <p:cNvSpPr txBox="1"/>
          <p:nvPr/>
        </p:nvSpPr>
        <p:spPr>
          <a:xfrm>
            <a:off x="6311686" y="4762447"/>
            <a:ext cx="1909300" cy="1417320"/>
          </a:xfrm>
          <a:prstGeom prst="rect">
            <a:avLst/>
          </a:prstGeom>
          <a:noFill/>
        </p:spPr>
        <p:txBody>
          <a:bodyPr wrap="square" rtlCol="0">
            <a:spAutoFit/>
            <a:scene3d>
              <a:camera prst="orthographicFront"/>
              <a:lightRig rig="threePt" dir="t"/>
            </a:scene3d>
            <a:sp3d contourW="12700"/>
          </a:bodyPr>
          <a:lstStyle/>
          <a:p>
            <a:pPr algn="ctr">
              <a:lnSpc>
                <a:spcPct val="154000"/>
              </a:lnSpc>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en-US" altLang="zh-CN"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sp>
        <p:nvSpPr>
          <p:cNvPr id="58" name="文本框 57"/>
          <p:cNvSpPr txBox="1"/>
          <p:nvPr/>
        </p:nvSpPr>
        <p:spPr>
          <a:xfrm>
            <a:off x="8984829" y="4376538"/>
            <a:ext cx="1671556" cy="423545"/>
          </a:xfrm>
          <a:prstGeom prst="rect">
            <a:avLst/>
          </a:prstGeom>
          <a:noFill/>
        </p:spPr>
        <p:txBody>
          <a:bodyPr wrap="square" rtlCol="0">
            <a:spAutoFit/>
            <a:scene3d>
              <a:camera prst="orthographicFront"/>
              <a:lightRig rig="threePt" dir="t"/>
            </a:scene3d>
            <a:sp3d contourW="12700"/>
          </a:bodyPr>
          <a:lstStyle/>
          <a:p>
            <a:pPr algn="ctr">
              <a:lnSpc>
                <a:spcPct val="120000"/>
              </a:lnSpc>
            </a:pPr>
            <a:r>
              <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rPr>
              <a:t>添加标题</a:t>
            </a:r>
            <a:endParaRPr lang="zh-CN" altLang="en-US" b="1"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sp>
        <p:nvSpPr>
          <p:cNvPr id="59" name="文本框 58"/>
          <p:cNvSpPr txBox="1"/>
          <p:nvPr/>
        </p:nvSpPr>
        <p:spPr>
          <a:xfrm>
            <a:off x="8865956" y="4762447"/>
            <a:ext cx="1909300" cy="1417320"/>
          </a:xfrm>
          <a:prstGeom prst="rect">
            <a:avLst/>
          </a:prstGeom>
          <a:noFill/>
        </p:spPr>
        <p:txBody>
          <a:bodyPr wrap="square" rtlCol="0">
            <a:spAutoFit/>
            <a:scene3d>
              <a:camera prst="orthographicFront"/>
              <a:lightRig rig="threePt" dir="t"/>
            </a:scene3d>
            <a:sp3d contourW="12700"/>
          </a:bodyPr>
          <a:lstStyle/>
          <a:p>
            <a:pPr algn="ctr">
              <a:lnSpc>
                <a:spcPct val="154000"/>
              </a:lnSpc>
            </a:pPr>
            <a:r>
              <a:rPr lang="zh-CN" altLang="en-US"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sym typeface="+mn-lt"/>
              </a:rPr>
              <a:t>请替换文字内容复制你的内容到此请替换文字内容复制你的内容到此</a:t>
            </a:r>
            <a:endParaRPr lang="en-US" altLang="zh-CN" sz="1400" dirty="0">
              <a:solidFill>
                <a:schemeClr val="tx1">
                  <a:lumMod val="75000"/>
                  <a:lumOff val="25000"/>
                </a:schemeClr>
              </a:solidFill>
              <a:latin typeface="微软雅黑 Light" panose="020B0502040204020203" charset="-122"/>
              <a:ea typeface="微软雅黑 Light" panose="020B0502040204020203" charset="-122"/>
              <a:cs typeface="微软雅黑 Light" panose="020B0502040204020203" charset="-122"/>
            </a:endParaRPr>
          </a:p>
        </p:txBody>
      </p:sp>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椭圆 8"/>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5" name="组合 14"/>
            <p:cNvGrpSpPr/>
            <p:nvPr/>
          </p:nvGrpSpPr>
          <p:grpSpPr>
            <a:xfrm rot="0">
              <a:off x="11171" y="4720"/>
              <a:ext cx="118" cy="2071"/>
              <a:chOff x="8562" y="8184"/>
              <a:chExt cx="118" cy="2071"/>
            </a:xfrm>
          </p:grpSpPr>
          <p:sp>
            <p:nvSpPr>
              <p:cNvPr id="16" name="椭圆 15"/>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椭圆 18"/>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椭圆 19"/>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椭圆 44"/>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椭圆 46"/>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48" name="L 形 47"/>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L 形 50"/>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4" name="组合 53"/>
          <p:cNvGrpSpPr/>
          <p:nvPr/>
        </p:nvGrpSpPr>
        <p:grpSpPr>
          <a:xfrm rot="10800000">
            <a:off x="11690985" y="3420745"/>
            <a:ext cx="201930" cy="1314450"/>
            <a:chOff x="10971" y="4720"/>
            <a:chExt cx="318" cy="2070"/>
          </a:xfrm>
        </p:grpSpPr>
        <p:grpSp>
          <p:nvGrpSpPr>
            <p:cNvPr id="57" name="组合 56"/>
            <p:cNvGrpSpPr/>
            <p:nvPr/>
          </p:nvGrpSpPr>
          <p:grpSpPr>
            <a:xfrm rot="0">
              <a:off x="10971" y="4720"/>
              <a:ext cx="118" cy="2071"/>
              <a:chOff x="8562" y="8184"/>
              <a:chExt cx="118" cy="2071"/>
            </a:xfrm>
          </p:grpSpPr>
          <p:sp>
            <p:nvSpPr>
              <p:cNvPr id="60" name="椭圆 5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椭圆 60"/>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椭圆 61"/>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椭圆 62"/>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椭圆 63"/>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5" name="椭圆 64"/>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椭圆 65"/>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7" name="椭圆 66"/>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8" name="椭圆 67"/>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9" name="椭圆 68"/>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70" name="组合 69"/>
            <p:cNvGrpSpPr/>
            <p:nvPr/>
          </p:nvGrpSpPr>
          <p:grpSpPr>
            <a:xfrm rot="0">
              <a:off x="11171" y="4720"/>
              <a:ext cx="118" cy="2071"/>
              <a:chOff x="8562" y="8184"/>
              <a:chExt cx="118" cy="2071"/>
            </a:xfrm>
          </p:grpSpPr>
          <p:sp>
            <p:nvSpPr>
              <p:cNvPr id="71" name="椭圆 70"/>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2" name="椭圆 71"/>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129" name="组合 128"/>
          <p:cNvGrpSpPr/>
          <p:nvPr/>
        </p:nvGrpSpPr>
        <p:grpSpPr>
          <a:xfrm>
            <a:off x="5071110" y="361950"/>
            <a:ext cx="2049780" cy="647700"/>
            <a:chOff x="7979" y="570"/>
            <a:chExt cx="3228" cy="1020"/>
          </a:xfrm>
        </p:grpSpPr>
        <p:sp>
          <p:nvSpPr>
            <p:cNvPr id="130" name="文本框 12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131" name="直接连接符 130"/>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par>
                                <p:cTn id="17" presetID="21" presetClass="entr" presetSubtype="1"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heel(1)">
                                      <p:cBhvr>
                                        <p:cTn id="22" dur="2000"/>
                                        <p:tgtEl>
                                          <p:spTgt spid="24"/>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heel(1)">
                                      <p:cBhvr>
                                        <p:cTn id="25" dur="2000"/>
                                        <p:tgtEl>
                                          <p:spTgt spid="25"/>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heel(1)">
                                      <p:cBhvr>
                                        <p:cTn id="28" dur="2000"/>
                                        <p:tgtEl>
                                          <p:spTgt spid="26"/>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heel(1)">
                                      <p:cBhvr>
                                        <p:cTn id="31" dur="2000"/>
                                        <p:tgtEl>
                                          <p:spTgt spid="27"/>
                                        </p:tgtEl>
                                      </p:cBhvr>
                                    </p:animEffect>
                                  </p:childTnLst>
                                </p:cTn>
                              </p:par>
                              <p:par>
                                <p:cTn id="32" presetID="21" presetClass="entr" presetSubtype="1"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heel(1)">
                                      <p:cBhvr>
                                        <p:cTn id="34" dur="2000"/>
                                        <p:tgtEl>
                                          <p:spTgt spid="28"/>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heel(1)">
                                      <p:cBhvr>
                                        <p:cTn id="37" dur="2000"/>
                                        <p:tgtEl>
                                          <p:spTgt spid="31"/>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heel(1)">
                                      <p:cBhvr>
                                        <p:cTn id="40" dur="2000"/>
                                        <p:tgtEl>
                                          <p:spTgt spid="32"/>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heel(1)">
                                      <p:cBhvr>
                                        <p:cTn id="43" dur="2000"/>
                                        <p:tgtEl>
                                          <p:spTgt spid="33"/>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heel(1)">
                                      <p:cBhvr>
                                        <p:cTn id="46" dur="2000"/>
                                        <p:tgtEl>
                                          <p:spTgt spid="34"/>
                                        </p:tgtEl>
                                      </p:cBhvr>
                                    </p:animEffect>
                                  </p:childTnLst>
                                </p:cTn>
                              </p:par>
                              <p:par>
                                <p:cTn id="47" presetID="21" presetClass="entr" presetSubtype="1" fill="hold"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wheel(1)">
                                      <p:cBhvr>
                                        <p:cTn id="49" dur="2000"/>
                                        <p:tgtEl>
                                          <p:spTgt spid="35"/>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heel(1)">
                                      <p:cBhvr>
                                        <p:cTn id="52" dur="2000"/>
                                        <p:tgtEl>
                                          <p:spTgt spid="38"/>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heel(1)">
                                      <p:cBhvr>
                                        <p:cTn id="55" dur="2000"/>
                                        <p:tgtEl>
                                          <p:spTgt spid="39"/>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heel(1)">
                                      <p:cBhvr>
                                        <p:cTn id="58" dur="2000"/>
                                        <p:tgtEl>
                                          <p:spTgt spid="40"/>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heel(1)">
                                      <p:cBhvr>
                                        <p:cTn id="61" dur="2000"/>
                                        <p:tgtEl>
                                          <p:spTgt spid="41"/>
                                        </p:tgtEl>
                                      </p:cBhvr>
                                    </p:animEffect>
                                  </p:childTnLst>
                                </p:cTn>
                              </p:par>
                              <p:par>
                                <p:cTn id="62" presetID="21" presetClass="entr" presetSubtype="1" fill="hold" nodeType="with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wheel(1)">
                                      <p:cBhvr>
                                        <p:cTn id="64"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p:bldP spid="24" grpId="0" bldLvl="0" animBg="1"/>
      <p:bldP spid="25" grpId="0" bldLvl="0" animBg="1"/>
      <p:bldP spid="26" grpId="0" bldLvl="0" animBg="1"/>
      <p:bldP spid="27" grpId="0"/>
      <p:bldP spid="31" grpId="0" bldLvl="0" animBg="1"/>
      <p:bldP spid="32" grpId="0" bldLvl="0" animBg="1"/>
      <p:bldP spid="33" grpId="0" bldLvl="0" animBg="1"/>
      <p:bldP spid="34" grpId="0"/>
      <p:bldP spid="38" grpId="0" bldLvl="0" animBg="1"/>
      <p:bldP spid="39" grpId="0" bldLvl="0" animBg="1"/>
      <p:bldP spid="40" grpId="0" bldLvl="0" animBg="1"/>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grpSp>
        <p:nvGrpSpPr>
          <p:cNvPr id="8" name="组合 7"/>
          <p:cNvGrpSpPr/>
          <p:nvPr/>
        </p:nvGrpSpPr>
        <p:grpSpPr>
          <a:xfrm>
            <a:off x="5071110" y="361950"/>
            <a:ext cx="2049780" cy="647700"/>
            <a:chOff x="7979" y="570"/>
            <a:chExt cx="3228" cy="1020"/>
          </a:xfrm>
        </p:grpSpPr>
        <p:sp>
          <p:nvSpPr>
            <p:cNvPr id="60" name="文本框 59"/>
            <p:cNvSpPr txBox="1"/>
            <p:nvPr/>
          </p:nvSpPr>
          <p:spPr>
            <a:xfrm>
              <a:off x="7979" y="570"/>
              <a:ext cx="3228" cy="822"/>
            </a:xfrm>
            <a:prstGeom prst="rect">
              <a:avLst/>
            </a:prstGeom>
            <a:noFill/>
          </p:spPr>
          <p:txBody>
            <a:bodyPr wrap="square" rtlCol="0">
              <a:spAutoFit/>
            </a:bodyPr>
            <a:p>
              <a:pPr algn="dist"/>
              <a:r>
                <a:rPr lang="zh-CN" altLang="en-US" sz="2800">
                  <a:solidFill>
                    <a:srgbClr val="6A8A70"/>
                  </a:solidFill>
                  <a:latin typeface="微软雅黑 Light" panose="020B0502040204020203" charset="-122"/>
                  <a:ea typeface="微软雅黑 Light" panose="020B0502040204020203" charset="-122"/>
                </a:rPr>
                <a:t>添加标题</a:t>
              </a:r>
              <a:endParaRPr lang="zh-CN" altLang="en-US" sz="2800">
                <a:solidFill>
                  <a:srgbClr val="6A8A70"/>
                </a:solidFill>
                <a:latin typeface="微软雅黑 Light" panose="020B0502040204020203" charset="-122"/>
                <a:ea typeface="微软雅黑 Light" panose="020B0502040204020203" charset="-122"/>
              </a:endParaRPr>
            </a:p>
          </p:txBody>
        </p:sp>
        <p:cxnSp>
          <p:nvCxnSpPr>
            <p:cNvPr id="6" name="直接连接符 5"/>
            <p:cNvCxnSpPr/>
            <p:nvPr/>
          </p:nvCxnSpPr>
          <p:spPr>
            <a:xfrm>
              <a:off x="9133" y="1590"/>
              <a:ext cx="920" cy="0"/>
            </a:xfrm>
            <a:prstGeom prst="line">
              <a:avLst/>
            </a:prstGeom>
            <a:ln w="25400">
              <a:solidFill>
                <a:srgbClr val="6A8A70"/>
              </a:soli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nvGrpSpPr>
        <p:grpSpPr>
          <a:xfrm>
            <a:off x="2325370" y="1755140"/>
            <a:ext cx="1988820" cy="3745230"/>
            <a:chOff x="3662" y="2764"/>
            <a:chExt cx="3132" cy="5898"/>
          </a:xfrm>
        </p:grpSpPr>
        <p:grpSp>
          <p:nvGrpSpPr>
            <p:cNvPr id="54" name="组合 53"/>
            <p:cNvGrpSpPr/>
            <p:nvPr/>
          </p:nvGrpSpPr>
          <p:grpSpPr>
            <a:xfrm rot="0">
              <a:off x="3662" y="2764"/>
              <a:ext cx="3133" cy="5899"/>
              <a:chOff x="1874" y="3187"/>
              <a:chExt cx="3133" cy="5899"/>
            </a:xfrm>
          </p:grpSpPr>
          <p:sp>
            <p:nvSpPr>
              <p:cNvPr id="55" name="圆角矩形 54"/>
              <p:cNvSpPr/>
              <p:nvPr/>
            </p:nvSpPr>
            <p:spPr>
              <a:xfrm>
                <a:off x="1874" y="3187"/>
                <a:ext cx="3133" cy="5899"/>
              </a:xfrm>
              <a:prstGeom prst="roundRect">
                <a:avLst>
                  <a:gd name="adj" fmla="val 50000"/>
                </a:avLst>
              </a:prstGeom>
              <a:noFill/>
              <a:ln>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 name="椭圆 55"/>
              <p:cNvSpPr/>
              <p:nvPr/>
            </p:nvSpPr>
            <p:spPr>
              <a:xfrm>
                <a:off x="2467" y="3822"/>
                <a:ext cx="1947" cy="1947"/>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a:solidFill>
                      <a:schemeClr val="bg1"/>
                    </a:solidFill>
                    <a:latin typeface="微软雅黑" panose="020B0503020204020204" pitchFamily="34" charset="-122"/>
                    <a:ea typeface="微软雅黑" panose="020B0503020204020204" pitchFamily="34" charset="-122"/>
                  </a:rPr>
                  <a:t>01</a:t>
                </a:r>
                <a:endParaRPr lang="en-US" altLang="zh-CN" sz="2400">
                  <a:solidFill>
                    <a:schemeClr val="bg1"/>
                  </a:solidFill>
                  <a:latin typeface="微软雅黑" panose="020B0503020204020204" pitchFamily="34" charset="-122"/>
                  <a:ea typeface="微软雅黑" panose="020B0503020204020204" pitchFamily="34" charset="-122"/>
                </a:endParaRPr>
              </a:p>
            </p:txBody>
          </p:sp>
        </p:grpSp>
        <p:sp>
          <p:nvSpPr>
            <p:cNvPr id="64" name="TextBox 10"/>
            <p:cNvSpPr txBox="1"/>
            <p:nvPr/>
          </p:nvSpPr>
          <p:spPr>
            <a:xfrm>
              <a:off x="3864" y="5938"/>
              <a:ext cx="2729" cy="1501"/>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45" name="组合 44"/>
          <p:cNvGrpSpPr/>
          <p:nvPr/>
        </p:nvGrpSpPr>
        <p:grpSpPr>
          <a:xfrm>
            <a:off x="5101590" y="1755140"/>
            <a:ext cx="1988820" cy="3745230"/>
            <a:chOff x="8034" y="2764"/>
            <a:chExt cx="3132" cy="5898"/>
          </a:xfrm>
        </p:grpSpPr>
        <p:grpSp>
          <p:nvGrpSpPr>
            <p:cNvPr id="57" name="组合 56"/>
            <p:cNvGrpSpPr/>
            <p:nvPr/>
          </p:nvGrpSpPr>
          <p:grpSpPr>
            <a:xfrm rot="0">
              <a:off x="8034" y="2764"/>
              <a:ext cx="3133" cy="5899"/>
              <a:chOff x="1874" y="3187"/>
              <a:chExt cx="3133" cy="5899"/>
            </a:xfrm>
          </p:grpSpPr>
          <p:sp>
            <p:nvSpPr>
              <p:cNvPr id="58" name="圆角矩形 57"/>
              <p:cNvSpPr/>
              <p:nvPr/>
            </p:nvSpPr>
            <p:spPr>
              <a:xfrm>
                <a:off x="1874" y="3187"/>
                <a:ext cx="3133" cy="5899"/>
              </a:xfrm>
              <a:prstGeom prst="roundRect">
                <a:avLst>
                  <a:gd name="adj" fmla="val 50000"/>
                </a:avLst>
              </a:prstGeom>
              <a:noFill/>
              <a:ln>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9" name="椭圆 58"/>
              <p:cNvSpPr/>
              <p:nvPr/>
            </p:nvSpPr>
            <p:spPr>
              <a:xfrm>
                <a:off x="2467" y="3822"/>
                <a:ext cx="1947" cy="1947"/>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a:solidFill>
                      <a:schemeClr val="bg1"/>
                    </a:solidFill>
                    <a:latin typeface="微软雅黑" panose="020B0503020204020204" pitchFamily="34" charset="-122"/>
                    <a:ea typeface="微软雅黑" panose="020B0503020204020204" pitchFamily="34" charset="-122"/>
                  </a:rPr>
                  <a:t>02</a:t>
                </a:r>
                <a:endParaRPr lang="en-US" altLang="zh-CN" sz="2400">
                  <a:solidFill>
                    <a:schemeClr val="bg1"/>
                  </a:solidFill>
                  <a:latin typeface="微软雅黑" panose="020B0503020204020204" pitchFamily="34" charset="-122"/>
                  <a:ea typeface="微软雅黑" panose="020B0503020204020204" pitchFamily="34" charset="-122"/>
                </a:endParaRPr>
              </a:p>
            </p:txBody>
          </p:sp>
        </p:grpSp>
        <p:sp>
          <p:nvSpPr>
            <p:cNvPr id="65" name="TextBox 10"/>
            <p:cNvSpPr txBox="1"/>
            <p:nvPr/>
          </p:nvSpPr>
          <p:spPr>
            <a:xfrm>
              <a:off x="8281" y="5938"/>
              <a:ext cx="2640" cy="1501"/>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grpSp>
        <p:nvGrpSpPr>
          <p:cNvPr id="46" name="组合 45"/>
          <p:cNvGrpSpPr/>
          <p:nvPr/>
        </p:nvGrpSpPr>
        <p:grpSpPr>
          <a:xfrm>
            <a:off x="7877810" y="1755140"/>
            <a:ext cx="1988820" cy="3745230"/>
            <a:chOff x="12406" y="2764"/>
            <a:chExt cx="3132" cy="5898"/>
          </a:xfrm>
        </p:grpSpPr>
        <p:grpSp>
          <p:nvGrpSpPr>
            <p:cNvPr id="61" name="组合 60"/>
            <p:cNvGrpSpPr/>
            <p:nvPr/>
          </p:nvGrpSpPr>
          <p:grpSpPr>
            <a:xfrm rot="0">
              <a:off x="12406" y="2764"/>
              <a:ext cx="3133" cy="5899"/>
              <a:chOff x="1874" y="3187"/>
              <a:chExt cx="3133" cy="5899"/>
            </a:xfrm>
          </p:grpSpPr>
          <p:sp>
            <p:nvSpPr>
              <p:cNvPr id="62" name="圆角矩形 61"/>
              <p:cNvSpPr/>
              <p:nvPr/>
            </p:nvSpPr>
            <p:spPr>
              <a:xfrm>
                <a:off x="1874" y="3187"/>
                <a:ext cx="3133" cy="5899"/>
              </a:xfrm>
              <a:prstGeom prst="roundRect">
                <a:avLst>
                  <a:gd name="adj" fmla="val 50000"/>
                </a:avLst>
              </a:prstGeom>
              <a:noFill/>
              <a:ln>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椭圆 62"/>
              <p:cNvSpPr/>
              <p:nvPr/>
            </p:nvSpPr>
            <p:spPr>
              <a:xfrm>
                <a:off x="2467" y="3822"/>
                <a:ext cx="1947" cy="1947"/>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a:solidFill>
                      <a:schemeClr val="bg1"/>
                    </a:solidFill>
                    <a:latin typeface="微软雅黑" panose="020B0503020204020204" pitchFamily="34" charset="-122"/>
                    <a:ea typeface="微软雅黑" panose="020B0503020204020204" pitchFamily="34" charset="-122"/>
                  </a:rPr>
                  <a:t>03</a:t>
                </a:r>
                <a:endParaRPr lang="en-US" altLang="zh-CN" sz="2400">
                  <a:solidFill>
                    <a:schemeClr val="bg1"/>
                  </a:solidFill>
                  <a:latin typeface="微软雅黑" panose="020B0503020204020204" pitchFamily="34" charset="-122"/>
                  <a:ea typeface="微软雅黑" panose="020B0503020204020204" pitchFamily="34" charset="-122"/>
                </a:endParaRPr>
              </a:p>
            </p:txBody>
          </p:sp>
        </p:grpSp>
        <p:sp>
          <p:nvSpPr>
            <p:cNvPr id="66" name="TextBox 10"/>
            <p:cNvSpPr txBox="1"/>
            <p:nvPr/>
          </p:nvSpPr>
          <p:spPr>
            <a:xfrm>
              <a:off x="12593" y="5938"/>
              <a:ext cx="2759" cy="1501"/>
            </a:xfrm>
            <a:prstGeom prst="rect">
              <a:avLst/>
            </a:prstGeom>
            <a:noFill/>
          </p:spPr>
          <p:txBody>
            <a:bodyPr wrap="square" rtlCol="0">
              <a:spAutoFit/>
            </a:bodyPr>
            <a:p>
              <a:pPr algn="l"/>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400">
                  <a:solidFill>
                    <a:schemeClr val="tx1"/>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400" dirty="0">
                <a:solidFill>
                  <a:schemeClr val="tx1"/>
                </a:solidFill>
                <a:latin typeface="微软雅黑 Light" panose="020B0502040204020203" charset="-122"/>
                <a:ea typeface="微软雅黑 Light" panose="020B0502040204020203" charset="-122"/>
                <a:cs typeface="微软雅黑" panose="020B0503020204020204"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ppt_x"/>
                                          </p:val>
                                        </p:tav>
                                        <p:tav tm="100000">
                                          <p:val>
                                            <p:strVal val="#ppt_x"/>
                                          </p:val>
                                        </p:tav>
                                      </p:tavLst>
                                    </p:anim>
                                    <p:anim calcmode="lin" valueType="num">
                                      <p:cBhvr additive="base">
                                        <p:cTn id="13" dur="500" fill="hold"/>
                                        <p:tgtEl>
                                          <p:spTgt spid="4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6"/>
                                        </p:tgtEl>
                                        <p:attrNameLst>
                                          <p:attrName>style.visibility</p:attrName>
                                        </p:attrNameLst>
                                      </p:cBhvr>
                                      <p:to>
                                        <p:strVal val="visible"/>
                                      </p:to>
                                    </p:set>
                                    <p:anim calcmode="lin" valueType="num">
                                      <p:cBhvr additive="base">
                                        <p:cTn id="17" dur="500" fill="hold"/>
                                        <p:tgtEl>
                                          <p:spTgt spid="46"/>
                                        </p:tgtEl>
                                        <p:attrNameLst>
                                          <p:attrName>ppt_x</p:attrName>
                                        </p:attrNameLst>
                                      </p:cBhvr>
                                      <p:tavLst>
                                        <p:tav tm="0">
                                          <p:val>
                                            <p:strVal val="#ppt_x"/>
                                          </p:val>
                                        </p:tav>
                                        <p:tav tm="100000">
                                          <p:val>
                                            <p:strVal val="#ppt_x"/>
                                          </p:val>
                                        </p:tav>
                                      </p:tavLst>
                                    </p:anim>
                                    <p:anim calcmode="lin" valueType="num">
                                      <p:cBhvr additive="base">
                                        <p:cTn id="1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nvGrpSpPr>
        <p:grpSpPr>
          <a:xfrm rot="10800000">
            <a:off x="286385" y="2186940"/>
            <a:ext cx="201930" cy="1314450"/>
            <a:chOff x="10971" y="4720"/>
            <a:chExt cx="318" cy="2070"/>
          </a:xfrm>
        </p:grpSpPr>
        <p:grpSp>
          <p:nvGrpSpPr>
            <p:cNvPr id="21" name="组合 20"/>
            <p:cNvGrpSpPr/>
            <p:nvPr/>
          </p:nvGrpSpPr>
          <p:grpSpPr>
            <a:xfrm rot="0">
              <a:off x="10971" y="4720"/>
              <a:ext cx="118" cy="2071"/>
              <a:chOff x="8562" y="8184"/>
              <a:chExt cx="118" cy="2071"/>
            </a:xfrm>
          </p:grpSpPr>
          <p:sp>
            <p:nvSpPr>
              <p:cNvPr id="22" name="椭圆 21"/>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1" name="椭圆 30"/>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32" name="组合 31"/>
            <p:cNvGrpSpPr/>
            <p:nvPr/>
          </p:nvGrpSpPr>
          <p:grpSpPr>
            <a:xfrm rot="0">
              <a:off x="11171" y="4720"/>
              <a:ext cx="118" cy="2071"/>
              <a:chOff x="8562" y="8184"/>
              <a:chExt cx="118" cy="2071"/>
            </a:xfrm>
          </p:grpSpPr>
          <p:sp>
            <p:nvSpPr>
              <p:cNvPr id="33" name="椭圆 32"/>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椭圆 33"/>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椭圆 34"/>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6" name="椭圆 35"/>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椭圆 36"/>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8" name="椭圆 37"/>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椭圆 38"/>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椭圆 39"/>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2" name="L 形 1"/>
          <p:cNvSpPr/>
          <p:nvPr/>
        </p:nvSpPr>
        <p:spPr>
          <a:xfrm rot="16200000">
            <a:off x="10452735" y="5104765"/>
            <a:ext cx="1539240" cy="1356360"/>
          </a:xfrm>
          <a:prstGeom prst="corner">
            <a:avLst>
              <a:gd name="adj1" fmla="val 14091"/>
              <a:gd name="adj2" fmla="val 12546"/>
            </a:avLst>
          </a:prstGeom>
          <a:solidFill>
            <a:srgbClr val="6A8A70"/>
          </a:solid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L 形 2"/>
          <p:cNvSpPr/>
          <p:nvPr/>
        </p:nvSpPr>
        <p:spPr>
          <a:xfrm rot="5400000">
            <a:off x="269875" y="453390"/>
            <a:ext cx="1539240" cy="1356360"/>
          </a:xfrm>
          <a:prstGeom prst="corner">
            <a:avLst>
              <a:gd name="adj1" fmla="val 0"/>
              <a:gd name="adj2" fmla="val 0"/>
            </a:avLst>
          </a:prstGeom>
          <a:noFill/>
          <a:ln w="38100">
            <a:solidFill>
              <a:srgbClr val="6A8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4" name="组合 3"/>
          <p:cNvGrpSpPr/>
          <p:nvPr/>
        </p:nvGrpSpPr>
        <p:grpSpPr>
          <a:xfrm rot="10800000">
            <a:off x="11690985" y="3420745"/>
            <a:ext cx="201930" cy="1314450"/>
            <a:chOff x="10971" y="4720"/>
            <a:chExt cx="318" cy="2070"/>
          </a:xfrm>
        </p:grpSpPr>
        <p:grpSp>
          <p:nvGrpSpPr>
            <p:cNvPr id="5" name="组合 4"/>
            <p:cNvGrpSpPr/>
            <p:nvPr/>
          </p:nvGrpSpPr>
          <p:grpSpPr>
            <a:xfrm rot="0">
              <a:off x="10971" y="4720"/>
              <a:ext cx="118" cy="2071"/>
              <a:chOff x="8562" y="8184"/>
              <a:chExt cx="118" cy="2071"/>
            </a:xfrm>
          </p:grpSpPr>
          <p:sp>
            <p:nvSpPr>
              <p:cNvPr id="7" name="椭圆 6"/>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椭圆 12"/>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9" name="组合 18"/>
            <p:cNvGrpSpPr/>
            <p:nvPr/>
          </p:nvGrpSpPr>
          <p:grpSpPr>
            <a:xfrm rot="0">
              <a:off x="11171" y="4720"/>
              <a:ext cx="118" cy="2071"/>
              <a:chOff x="8562" y="8184"/>
              <a:chExt cx="118" cy="2071"/>
            </a:xfrm>
          </p:grpSpPr>
          <p:sp>
            <p:nvSpPr>
              <p:cNvPr id="20" name="椭圆 19"/>
              <p:cNvSpPr/>
              <p:nvPr/>
            </p:nvSpPr>
            <p:spPr>
              <a:xfrm>
                <a:off x="8562" y="8184"/>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椭圆 42"/>
              <p:cNvSpPr/>
              <p:nvPr/>
            </p:nvSpPr>
            <p:spPr>
              <a:xfrm>
                <a:off x="8562" y="8401"/>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7" name="椭圆 96"/>
              <p:cNvSpPr/>
              <p:nvPr/>
            </p:nvSpPr>
            <p:spPr>
              <a:xfrm>
                <a:off x="8562" y="8618"/>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8" name="椭圆 97"/>
              <p:cNvSpPr/>
              <p:nvPr/>
            </p:nvSpPr>
            <p:spPr>
              <a:xfrm>
                <a:off x="8562" y="8835"/>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9" name="椭圆 98"/>
              <p:cNvSpPr/>
              <p:nvPr/>
            </p:nvSpPr>
            <p:spPr>
              <a:xfrm>
                <a:off x="8562" y="9052"/>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椭圆 99"/>
              <p:cNvSpPr/>
              <p:nvPr/>
            </p:nvSpPr>
            <p:spPr>
              <a:xfrm>
                <a:off x="8562" y="9269"/>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1" name="椭圆 100"/>
              <p:cNvSpPr/>
              <p:nvPr/>
            </p:nvSpPr>
            <p:spPr>
              <a:xfrm>
                <a:off x="8562" y="9486"/>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2" name="椭圆 101"/>
              <p:cNvSpPr/>
              <p:nvPr/>
            </p:nvSpPr>
            <p:spPr>
              <a:xfrm>
                <a:off x="8562" y="9703"/>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3" name="椭圆 102"/>
              <p:cNvSpPr/>
              <p:nvPr/>
            </p:nvSpPr>
            <p:spPr>
              <a:xfrm>
                <a:off x="8562" y="9920"/>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4" name="椭圆 103"/>
              <p:cNvSpPr/>
              <p:nvPr/>
            </p:nvSpPr>
            <p:spPr>
              <a:xfrm>
                <a:off x="8562" y="10137"/>
                <a:ext cx="119" cy="119"/>
              </a:xfrm>
              <a:prstGeom prst="ellipse">
                <a:avLst/>
              </a:prstGeom>
              <a:solidFill>
                <a:srgbClr val="6A8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sp>
        <p:nvSpPr>
          <p:cNvPr id="60" name="文本框 59"/>
          <p:cNvSpPr txBox="1"/>
          <p:nvPr/>
        </p:nvSpPr>
        <p:spPr>
          <a:xfrm>
            <a:off x="3846195" y="2073275"/>
            <a:ext cx="4499610" cy="1014730"/>
          </a:xfrm>
          <a:prstGeom prst="rect">
            <a:avLst/>
          </a:prstGeom>
          <a:noFill/>
        </p:spPr>
        <p:txBody>
          <a:bodyPr wrap="square" rtlCol="0">
            <a:spAutoFit/>
          </a:bodyPr>
          <a:p>
            <a:pPr algn="dist"/>
            <a:r>
              <a:rPr lang="zh-CN" altLang="en-US" sz="6000">
                <a:solidFill>
                  <a:srgbClr val="6A8A70"/>
                </a:solidFill>
                <a:latin typeface="微软雅黑 Light" panose="020B0502040204020203" charset="-122"/>
                <a:ea typeface="微软雅黑 Light" panose="020B0502040204020203" charset="-122"/>
              </a:rPr>
              <a:t>岗位认知</a:t>
            </a:r>
            <a:endParaRPr lang="zh-CN" altLang="en-US" sz="6000">
              <a:solidFill>
                <a:srgbClr val="6A8A70"/>
              </a:solidFill>
              <a:latin typeface="微软雅黑 Light" panose="020B0502040204020203" charset="-122"/>
              <a:ea typeface="微软雅黑 Light" panose="020B0502040204020203" charset="-122"/>
            </a:endParaRPr>
          </a:p>
        </p:txBody>
      </p:sp>
      <p:sp>
        <p:nvSpPr>
          <p:cNvPr id="61" name="文本框 60"/>
          <p:cNvSpPr txBox="1"/>
          <p:nvPr/>
        </p:nvSpPr>
        <p:spPr>
          <a:xfrm>
            <a:off x="4731385" y="3195955"/>
            <a:ext cx="2729230" cy="521970"/>
          </a:xfrm>
          <a:prstGeom prst="rect">
            <a:avLst/>
          </a:prstGeom>
          <a:noFill/>
        </p:spPr>
        <p:txBody>
          <a:bodyPr wrap="square" rtlCol="0">
            <a:spAutoFit/>
          </a:bodyPr>
          <a:p>
            <a:pPr algn="dist"/>
            <a:r>
              <a:rPr lang="en-US" altLang="zh-CN" sz="2800">
                <a:solidFill>
                  <a:srgbClr val="6A8A70"/>
                </a:solidFill>
                <a:latin typeface="微软雅黑 Light" panose="020B0502040204020203" charset="-122"/>
                <a:ea typeface="微软雅黑 Light" panose="020B0502040204020203" charset="-122"/>
              </a:rPr>
              <a:t>PART   THREE</a:t>
            </a:r>
            <a:endParaRPr lang="en-US" altLang="zh-CN" sz="2800">
              <a:solidFill>
                <a:srgbClr val="6A8A70"/>
              </a:solidFill>
              <a:latin typeface="微软雅黑 Light" panose="020B0502040204020203" charset="-122"/>
              <a:ea typeface="微软雅黑 Light" panose="020B0502040204020203" charset="-122"/>
            </a:endParaRPr>
          </a:p>
        </p:txBody>
      </p:sp>
      <p:sp>
        <p:nvSpPr>
          <p:cNvPr id="62" name="TextBox 10"/>
          <p:cNvSpPr txBox="1"/>
          <p:nvPr/>
        </p:nvSpPr>
        <p:spPr>
          <a:xfrm>
            <a:off x="2854960" y="3832860"/>
            <a:ext cx="6482080" cy="829945"/>
          </a:xfrm>
          <a:prstGeom prst="rect">
            <a:avLst/>
          </a:prstGeom>
          <a:noFill/>
        </p:spPr>
        <p:txBody>
          <a:bodyPr wrap="square" rtlCol="0">
            <a:spAutoFit/>
          </a:bodyPr>
          <a:p>
            <a:pPr algn="ctr">
              <a:lnSpc>
                <a:spcPct val="200000"/>
              </a:lnSpc>
            </a:pP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此处输入你的内容，调整间距使排版更加美观，建议正文使用</a:t>
            </a:r>
            <a:r>
              <a:rPr lang="en-US" alt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8-16</a:t>
            </a:r>
            <a:r>
              <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号字体</a:t>
            </a:r>
            <a:endParaRPr lang="zh-CN" altLang="en-US"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a:p>
            <a:pPr algn="ctr">
              <a:lnSpc>
                <a:spcPct val="200000"/>
              </a:lnSpc>
            </a:pPr>
            <a:r>
              <a:rPr lang="zh-CN" sz="120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rPr>
              <a:t>请您在此修改您的内容，或者将内容粘贴到记事本后，复制到此段落中</a:t>
            </a:r>
            <a:endParaRPr lang="zh-CN" altLang="en-US" sz="1200" dirty="0">
              <a:solidFill>
                <a:srgbClr val="6A8A70"/>
              </a:solidFill>
              <a:latin typeface="微软雅黑 Light" panose="020B0502040204020203" charset="-122"/>
              <a:ea typeface="微软雅黑 Light" panose="020B0502040204020203" charset="-122"/>
              <a:cs typeface="微软雅黑" panose="020B0503020204020204"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blinds(horizontal)">
                                      <p:cBhvr>
                                        <p:cTn id="11" dur="500"/>
                                        <p:tgtEl>
                                          <p:spTgt spid="61"/>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blinds(horizontal)">
                                      <p:cBhvr>
                                        <p:cTn id="15"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6.xml><?xml version="1.0" encoding="utf-8"?>
<p:tagLst xmlns:p="http://schemas.openxmlformats.org/presentationml/2006/main">
  <p:tag name="KSO_WPP_MARK_KEY" val="f740dd8b-1c76-467f-b07e-a2679e3c8a3e"/>
  <p:tag name="COMMONDATA" val="eyJjb3VudCI6MywiaGRpZCI6ImMzMTNiY2VhY2UwYTMwNDEyN2NiZmYyNjAzNDJhM2E1IiwidXNlckNvdW50IjoxfQ=="/>
  <p:tag name="commondata" val="eyJjb3VudCI6NCwiaGRpZCI6ImY3Yzc0ZjJkNjEzMWI5N2UzM2UxMGI2NDYwNzQ1OTkwIiwidXNlckNvdW50IjoxfQ=="/>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Light"/>
        <a:ea typeface=""/>
        <a:cs typeface=""/>
        <a:font script="Jpan" typeface="ＭＳ Ｐゴシック"/>
        <a:font script="Hang" typeface="맑은 고딕"/>
        <a:font script="Hans" typeface="微软雅黑 Light"/>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Light"/>
        <a:ea typeface=""/>
        <a:cs typeface=""/>
        <a:font script="Jpan" typeface="ＭＳ Ｐゴシック"/>
        <a:font script="Hang" typeface="맑은 고딕"/>
        <a:font script="Hans" typeface="微软雅黑 Light"/>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1528</Words>
  <Application>WPS 演示</Application>
  <PresentationFormat>宽屏</PresentationFormat>
  <Paragraphs>215</Paragraphs>
  <Slides>16</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16</vt:i4>
      </vt:variant>
    </vt:vector>
  </HeadingPairs>
  <TitlesOfParts>
    <vt:vector size="24" baseType="lpstr">
      <vt:lpstr>Arial</vt:lpstr>
      <vt:lpstr>宋体</vt:lpstr>
      <vt:lpstr>Wingdings</vt:lpstr>
      <vt:lpstr>微软雅黑</vt:lpstr>
      <vt:lpstr>Wingdings</vt:lpstr>
      <vt:lpstr>微软雅黑 Light</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H</cp:lastModifiedBy>
  <cp:revision>174</cp:revision>
  <dcterms:created xsi:type="dcterms:W3CDTF">2019-06-19T02:08:00Z</dcterms:created>
  <dcterms:modified xsi:type="dcterms:W3CDTF">2024-09-18T03:26:32Z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2052-12.1.0.17857</vt:lpwstr>
  </property>
  <property fmtid="{D5CDD505-2E9C-101B-9397-08002B2CF9AE}" pid="3" name="ICV">
    <vt:lpwstr>7CCCCD3282E24165AC7305D031FCADF3_13</vt:lpwstr>
  </property>
  <property fmtid="{D5CDD505-2E9C-101B-9397-08002B2CF9AE}" pid="4" name="KSOTemplateUUID">
    <vt:lpwstr>v1.0_mb_5LAxtFYvtmUKydhnMrmpuA==</vt:lpwstr>
  </property>
</Properties>
</file>