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84" r:id="rId6"/>
    <p:sldId id="285" r:id="rId7"/>
    <p:sldId id="286" r:id="rId8"/>
    <p:sldId id="262" r:id="rId9"/>
    <p:sldId id="287" r:id="rId10"/>
    <p:sldId id="288" r:id="rId11"/>
    <p:sldId id="289" r:id="rId12"/>
    <p:sldId id="290" r:id="rId13"/>
    <p:sldId id="263" r:id="rId14"/>
    <p:sldId id="291" r:id="rId15"/>
    <p:sldId id="292" r:id="rId16"/>
    <p:sldId id="293" r:id="rId17"/>
    <p:sldId id="264" r:id="rId18"/>
    <p:sldId id="294" r:id="rId19"/>
    <p:sldId id="295" r:id="rId20"/>
    <p:sldId id="296" r:id="rId21"/>
    <p:sldId id="297" r:id="rId22"/>
    <p:sldId id="302" r:id="rId23"/>
    <p:sldId id="298" r:id="rId24"/>
    <p:sldId id="299" r:id="rId25"/>
    <p:sldId id="301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ED3"/>
    <a:srgbClr val="67B8EB"/>
    <a:srgbClr val="E2F2FB"/>
    <a:srgbClr val="1D5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94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36" y="13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47ED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5A5-4DE2-A6E4-4EB5A3AF1D8E}"/>
              </c:ext>
            </c:extLst>
          </c:dPt>
          <c:dPt>
            <c:idx val="1"/>
            <c:invertIfNegative val="0"/>
            <c:bubble3D val="0"/>
            <c:spPr>
              <a:solidFill>
                <a:srgbClr val="67B8E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5A5-4DE2-A6E4-4EB5A3AF1D8E}"/>
              </c:ext>
            </c:extLst>
          </c:dPt>
          <c:dPt>
            <c:idx val="2"/>
            <c:invertIfNegative val="0"/>
            <c:bubble3D val="0"/>
            <c:spPr>
              <a:solidFill>
                <a:srgbClr val="347ED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5A5-4DE2-A6E4-4EB5A3AF1D8E}"/>
              </c:ext>
            </c:extLst>
          </c:dPt>
          <c:dPt>
            <c:idx val="3"/>
            <c:invertIfNegative val="0"/>
            <c:bubble3D val="0"/>
            <c:spPr>
              <a:solidFill>
                <a:srgbClr val="67B8E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5A5-4DE2-A6E4-4EB5A3AF1D8E}"/>
              </c:ext>
            </c:extLst>
          </c:dPt>
          <c:dPt>
            <c:idx val="4"/>
            <c:invertIfNegative val="0"/>
            <c:bubble3D val="0"/>
            <c:spPr>
              <a:solidFill>
                <a:srgbClr val="347ED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5A5-4DE2-A6E4-4EB5A3AF1D8E}"/>
              </c:ext>
            </c:extLst>
          </c:dPt>
          <c:dPt>
            <c:idx val="5"/>
            <c:invertIfNegative val="0"/>
            <c:bubble3D val="0"/>
            <c:spPr>
              <a:solidFill>
                <a:srgbClr val="67B8E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5A5-4DE2-A6E4-4EB5A3AF1D8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  <c:pt idx="4">
                  <c:v>类别 5</c:v>
                </c:pt>
                <c:pt idx="5">
                  <c:v>类别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2.8</c:v>
                </c:pt>
                <c:pt idx="4">
                  <c:v>1.8</c:v>
                </c:pt>
                <c:pt idx="5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5A5-4DE2-A6E4-4EB5A3AF1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947761183"/>
        <c:axId val="1481011456"/>
      </c:barChart>
      <c:catAx>
        <c:axId val="94776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+mn-cs"/>
              </a:defRPr>
            </a:pPr>
            <a:endParaRPr lang="zh-CN"/>
          </a:p>
        </c:txPr>
        <c:crossAx val="1481011456"/>
        <c:crosses val="autoZero"/>
        <c:auto val="1"/>
        <c:lblAlgn val="ctr"/>
        <c:lblOffset val="100"/>
        <c:noMultiLvlLbl val="0"/>
      </c:catAx>
      <c:valAx>
        <c:axId val="14810114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4776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D976CE-46C7-AF42-98A5-3BFE233701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CA9D124-100F-F6D2-9241-F49C98947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5C5101-64EA-14E1-01A4-CA9DD6F59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B08FEA-5779-25B9-6687-F09619F6E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423011-6A8C-4113-58A0-DFCE44156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733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DF98C2-2CCC-9911-4544-2FBE505D4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D51D037-8114-8DD1-219B-670181DD2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4AC7E7-3839-3584-34A7-E3142A242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9D2B47-9C9E-46D4-36F5-24FBA22B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69E910-6DA3-173B-56C7-E2EDAD7CA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108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21E9F92-B0D0-5E97-CA34-C26979C008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F7C4FAC-5654-8A96-7F96-21C5581E0A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E0B3A3-0487-BA95-8E53-A4A9C1DF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5BE6D9-EE7C-DCEE-B7E4-074FFD5C7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4C577F-DEA1-5035-AC98-1192EDC04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90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9DF90918-223F-4864-8538-3D78C32C17FE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gradFill flip="none" rotWithShape="1">
            <a:gsLst>
              <a:gs pos="86000">
                <a:schemeClr val="bg1">
                  <a:alpha val="80000"/>
                </a:schemeClr>
              </a:gs>
              <a:gs pos="100000">
                <a:srgbClr val="347ED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9364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18FD9C-A3E7-FF4C-4BBE-02CC06518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5DF421-D1CC-FD02-418C-67BD4FCEC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B6C936-A360-496A-48D0-E79883FBA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5B2391-CF1B-1A6A-967B-AF705836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32D519-5D45-6CD7-ABEC-66D7B4B8F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2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701BAB-D4B0-F59F-8202-78F8877AC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940B19-A551-4649-7C30-36F6EC6D81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5C2B10-A450-BE15-41C4-FC8F11462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5A25BE-9877-92F2-7408-C651F08D0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116873-5EB0-E15F-2FE5-C859E62B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FD9D589-AA67-C655-A0A6-AB7F0519A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4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4F6D52-5300-7EFF-376C-B21A98433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8963FE-145B-9FC3-B6D6-C3529FDA4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42C80B1-0739-D89A-0D04-183868BF0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4D17081-E598-3E62-40F9-D6FBED721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D8A2A42-CD85-FB4F-DE3E-A6ED9DDCBD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A0C7A69-011B-A04E-E96B-76014B91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12953DD-4BE0-7A05-6F5C-D2D9AC2FB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CF048E4-C736-69E6-9454-8B15BD86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520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9AC1E3-780B-9C52-6276-F0385C279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2599B22-5FA0-0B9D-D834-8F5A8CC76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B51423F-9692-4F98-DC49-D1803E7CD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788C794-70EA-AD4A-CAD9-50FD308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185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6543CD6-F070-EE91-8857-D6923C561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963056-889A-C010-DD5F-C93D7A4BF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DEAC327-2A8E-C2F4-3747-49E25BC50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8335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1B8437-026A-1AC0-7211-2858E06FF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F32176-0B56-9A48-8E6F-59E744B6A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34B7154-9766-F096-D827-028FBF733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2316F4E-01F0-751A-049E-81276EE7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173724-AA58-B982-270B-6ADA6A7E2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47B38C-C0E0-0A3D-3811-3F872ED53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880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DB1988-3212-EA69-F455-0A378AF0C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BC41498-84A2-9D3C-F5C9-2281D7E25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A28E61-6C55-CF7C-0946-20FA38A5F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84E5B6-4819-50D4-EF19-4435BBE0B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178E32-3D8E-1D2A-DD09-79474550B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475E576-B816-6549-88D9-F2256F852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34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654B978-4B28-EE26-AD21-250336AE0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C3E343A-D6AA-83E8-6F83-856B1571A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FB943E-284E-774E-B01F-802D465F36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119DFB-88B4-49B3-80DB-6A7318A6A0DF}" type="datetimeFigureOut">
              <a:rPr lang="zh-CN" altLang="en-US" smtClean="0"/>
              <a:t>2024-2-27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A39EC8-8130-AD4C-5040-134D62DD1B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EC05D9-77D7-9FED-B898-54FE6C4C3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A1DB7-4DA9-4306-AE0C-205219963E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103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1" Type="http://schemas.openxmlformats.org/officeDocument/2006/relationships/audio" Target="NULL" TargetMode="External"/><Relationship Id="rId6" Type="http://schemas.openxmlformats.org/officeDocument/2006/relationships/image" Target="../media/image1.jpeg"/><Relationship Id="rId11" Type="http://schemas.microsoft.com/office/2007/relationships/hdphoto" Target="../media/hdphoto2.wdp"/><Relationship Id="rId5" Type="http://schemas.openxmlformats.org/officeDocument/2006/relationships/slideLayout" Target="../slideLayouts/slideLayout1.xml"/><Relationship Id="rId15" Type="http://schemas.microsoft.com/office/2007/relationships/hdphoto" Target="../media/hdphoto4.wdp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海上有许多云&#10;&#10;描述已自动生成">
            <a:extLst>
              <a:ext uri="{FF2B5EF4-FFF2-40B4-BE49-F238E27FC236}">
                <a16:creationId xmlns:a16="http://schemas.microsoft.com/office/drawing/2014/main" id="{2E4E258F-9F36-AFCB-435D-72B247DD012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0"/>
          </a:xfrm>
          <a:prstGeom prst="rect">
            <a:avLst/>
          </a:prstGeom>
        </p:spPr>
      </p:pic>
      <p:pic>
        <p:nvPicPr>
          <p:cNvPr id="29" name="图片 28" descr="图片包含 室内, 桌子, 小, 黑暗&#10;&#10;描述已自动生成">
            <a:extLst>
              <a:ext uri="{FF2B5EF4-FFF2-40B4-BE49-F238E27FC236}">
                <a16:creationId xmlns:a16="http://schemas.microsoft.com/office/drawing/2014/main" id="{84DE572D-3144-958B-001E-4222C165232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597" t="2562" r="27793" b="1806"/>
          <a:stretch>
            <a:fillRect/>
          </a:stretch>
        </p:blipFill>
        <p:spPr>
          <a:xfrm rot="605374">
            <a:off x="7244318" y="954550"/>
            <a:ext cx="5404208" cy="6243368"/>
          </a:xfrm>
          <a:custGeom>
            <a:avLst/>
            <a:gdLst>
              <a:gd name="connsiteX0" fmla="*/ 0 w 6590643"/>
              <a:gd name="connsiteY0" fmla="*/ 962118 h 7614031"/>
              <a:gd name="connsiteX1" fmla="*/ 5407006 w 6590643"/>
              <a:gd name="connsiteY1" fmla="*/ 0 h 7614031"/>
              <a:gd name="connsiteX2" fmla="*/ 6590643 w 6590643"/>
              <a:gd name="connsiteY2" fmla="*/ 6651912 h 7614031"/>
              <a:gd name="connsiteX3" fmla="*/ 1183637 w 6590643"/>
              <a:gd name="connsiteY3" fmla="*/ 7614031 h 7614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90643" h="7614031">
                <a:moveTo>
                  <a:pt x="0" y="962118"/>
                </a:moveTo>
                <a:lnTo>
                  <a:pt x="5407006" y="0"/>
                </a:lnTo>
                <a:lnTo>
                  <a:pt x="6590643" y="6651912"/>
                </a:lnTo>
                <a:lnTo>
                  <a:pt x="1183637" y="7614031"/>
                </a:lnTo>
                <a:close/>
              </a:path>
            </a:pathLst>
          </a:custGeom>
        </p:spPr>
      </p:pic>
      <p:pic>
        <p:nvPicPr>
          <p:cNvPr id="3" name="图片 2" descr="图片包含 水, 户外, 骑, 男人&#10;&#10;描述已自动生成">
            <a:extLst>
              <a:ext uri="{FF2B5EF4-FFF2-40B4-BE49-F238E27FC236}">
                <a16:creationId xmlns:a16="http://schemas.microsoft.com/office/drawing/2014/main" id="{6763B9AA-C9D0-EAD6-ADA3-4C739CC6AA1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5099" y="4023360"/>
            <a:ext cx="9136902" cy="2834640"/>
          </a:xfrm>
          <a:prstGeom prst="rect">
            <a:avLst/>
          </a:prstGeom>
        </p:spPr>
      </p:pic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214A36B6-C91B-35DF-0C6B-27D217117CF0}"/>
              </a:ext>
            </a:extLst>
          </p:cNvPr>
          <p:cNvSpPr/>
          <p:nvPr/>
        </p:nvSpPr>
        <p:spPr>
          <a:xfrm>
            <a:off x="882595" y="3856845"/>
            <a:ext cx="5449167" cy="7091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7B8EB"/>
              </a:gs>
              <a:gs pos="100000">
                <a:srgbClr val="347ED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spc="300" dirty="0"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销售工作总结</a:t>
            </a:r>
            <a:r>
              <a:rPr lang="zh-CN" altLang="en-US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B" panose="00020600040101010101" pitchFamily="18" charset="-122"/>
              </a:rPr>
              <a:t> </a:t>
            </a:r>
            <a:r>
              <a:rPr lang="en-US" altLang="zh-CN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L" panose="00020600040101010101" pitchFamily="18" charset="-122"/>
              </a:rPr>
              <a:t>|</a:t>
            </a:r>
            <a:r>
              <a:rPr lang="en-US" altLang="zh-CN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B" panose="00020600040101010101" pitchFamily="18" charset="-122"/>
              </a:rPr>
              <a:t> </a:t>
            </a:r>
            <a:r>
              <a:rPr lang="zh-CN" altLang="en-US" sz="1800" spc="300" dirty="0"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工作汇报</a:t>
            </a:r>
            <a:r>
              <a:rPr lang="zh-CN" altLang="en-US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B" panose="00020600040101010101" pitchFamily="18" charset="-122"/>
              </a:rPr>
              <a:t> </a:t>
            </a:r>
            <a:r>
              <a:rPr lang="en-US" altLang="zh-CN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B" panose="00020600040101010101" pitchFamily="18" charset="-122"/>
              </a:rPr>
              <a:t>| </a:t>
            </a:r>
            <a:r>
              <a:rPr lang="zh-CN" altLang="en-US" sz="1800" spc="300" dirty="0"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工作计划</a:t>
            </a:r>
          </a:p>
        </p:txBody>
      </p:sp>
      <p:pic>
        <p:nvPicPr>
          <p:cNvPr id="19" name="图片 18" descr="徽标&#10;&#10;描述已自动生成">
            <a:extLst>
              <a:ext uri="{FF2B5EF4-FFF2-40B4-BE49-F238E27FC236}">
                <a16:creationId xmlns:a16="http://schemas.microsoft.com/office/drawing/2014/main" id="{84F67258-F73B-9E10-FC93-426A4BB2EF7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300" y="635270"/>
            <a:ext cx="5963462" cy="22857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21" descr="在黑暗中&#10;&#10;中度可信度描述已自动生成">
            <a:extLst>
              <a:ext uri="{FF2B5EF4-FFF2-40B4-BE49-F238E27FC236}">
                <a16:creationId xmlns:a16="http://schemas.microsoft.com/office/drawing/2014/main" id="{8F760D42-C1FE-4CC9-0566-D9310AF6283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799" y="2096005"/>
            <a:ext cx="5664200" cy="1992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标题 1">
            <a:extLst>
              <a:ext uri="{FF2B5EF4-FFF2-40B4-BE49-F238E27FC236}">
                <a16:creationId xmlns:a16="http://schemas.microsoft.com/office/drawing/2014/main" id="{691CE59C-05AB-6113-3E7B-FCBC3D9912EB}"/>
              </a:ext>
            </a:extLst>
          </p:cNvPr>
          <p:cNvSpPr txBox="1">
            <a:spLocks/>
          </p:cNvSpPr>
          <p:nvPr/>
        </p:nvSpPr>
        <p:spPr>
          <a:xfrm>
            <a:off x="882595" y="5913087"/>
            <a:ext cx="10327290" cy="55015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70000"/>
              </a:lnSpc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汇报</a:t>
            </a:r>
            <a:r>
              <a:rPr lang="zh-CN" altLang="en-US" sz="160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人：锐小旗</a:t>
            </a:r>
            <a:r>
              <a:rPr lang="en-US" altLang="zh-CN" sz="160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    </a:t>
            </a:r>
            <a:r>
              <a:rPr lang="en-US" altLang="zh-CN" sz="16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·    </a:t>
            </a:r>
            <a:r>
              <a:rPr lang="zh-CN" altLang="en-US" sz="16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日期：</a:t>
            </a:r>
            <a:r>
              <a:rPr lang="en-US" altLang="zh-CN" sz="16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2024.02</a:t>
            </a:r>
            <a:endParaRPr lang="zh-CN" altLang="en-US" sz="1600" dirty="0">
              <a:solidFill>
                <a:schemeClr val="bg1"/>
              </a:solidFill>
              <a:latin typeface="思源宋体 Medium" panose="02020500000000000000" pitchFamily="18" charset="-122"/>
              <a:ea typeface="思源宋体 Medium" panose="02020500000000000000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3" name="标题 1">
            <a:extLst>
              <a:ext uri="{FF2B5EF4-FFF2-40B4-BE49-F238E27FC236}">
                <a16:creationId xmlns:a16="http://schemas.microsoft.com/office/drawing/2014/main" id="{FAA85F89-A54C-2F96-792E-37F172B10BAD}"/>
              </a:ext>
            </a:extLst>
          </p:cNvPr>
          <p:cNvSpPr txBox="1">
            <a:spLocks/>
          </p:cNvSpPr>
          <p:nvPr/>
        </p:nvSpPr>
        <p:spPr>
          <a:xfrm>
            <a:off x="6096000" y="1063160"/>
            <a:ext cx="2536080" cy="806649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70000"/>
              </a:lnSpc>
              <a:defRPr/>
            </a:pPr>
            <a:r>
              <a:rPr lang="en-US" altLang="zh-CN" sz="1050" dirty="0">
                <a:solidFill>
                  <a:schemeClr val="bg1">
                    <a:alpha val="80000"/>
                  </a:schemeClr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RIDING THE WIND AND </a:t>
            </a:r>
          </a:p>
          <a:p>
            <a:pPr lvl="0" algn="l">
              <a:lnSpc>
                <a:spcPct val="170000"/>
              </a:lnSpc>
              <a:defRPr/>
            </a:pPr>
            <a:r>
              <a:rPr lang="en-US" altLang="zh-CN" sz="1400" dirty="0">
                <a:solidFill>
                  <a:schemeClr val="bg1">
                    <a:alpha val="80000"/>
                  </a:schemeClr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WAVES TO FORGE AHEAD</a:t>
            </a:r>
          </a:p>
        </p:txBody>
      </p:sp>
      <p:pic>
        <p:nvPicPr>
          <p:cNvPr id="35" name="图片 34" descr="徽标&#10;&#10;描述已自动生成">
            <a:extLst>
              <a:ext uri="{FF2B5EF4-FFF2-40B4-BE49-F238E27FC236}">
                <a16:creationId xmlns:a16="http://schemas.microsoft.com/office/drawing/2014/main" id="{D8362392-F3E9-73A7-EF08-A9C9BD780CD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89" y="2345429"/>
            <a:ext cx="2317037" cy="1545898"/>
          </a:xfrm>
          <a:prstGeom prst="rect">
            <a:avLst/>
          </a:prstGeom>
        </p:spPr>
      </p:pic>
      <p:sp>
        <p:nvSpPr>
          <p:cNvPr id="4" name="标题 1">
            <a:extLst>
              <a:ext uri="{FF2B5EF4-FFF2-40B4-BE49-F238E27FC236}">
                <a16:creationId xmlns:a16="http://schemas.microsoft.com/office/drawing/2014/main" id="{03FD22E4-D066-EC92-F8E0-8A4291BD2F24}"/>
              </a:ext>
            </a:extLst>
          </p:cNvPr>
          <p:cNvSpPr txBox="1">
            <a:spLocks/>
          </p:cNvSpPr>
          <p:nvPr/>
        </p:nvSpPr>
        <p:spPr>
          <a:xfrm>
            <a:off x="9772729" y="529450"/>
            <a:ext cx="1612848" cy="550157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LOGO HERE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阿里巴巴普惠体 B" panose="00020600040101010101" pitchFamily="18" charset="-122"/>
            </a:endParaRPr>
          </a:p>
        </p:txBody>
      </p:sp>
      <p:pic>
        <p:nvPicPr>
          <p:cNvPr id="2" name="S331538">
            <a:hlinkClick r:id="" action="ppaction://media"/>
            <a:extLst>
              <a:ext uri="{FF2B5EF4-FFF2-40B4-BE49-F238E27FC236}">
                <a16:creationId xmlns:a16="http://schemas.microsoft.com/office/drawing/2014/main" id="{AA9405C7-386D-C7B9-E0D5-88900AB82DD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10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0" y="-423863"/>
            <a:ext cx="406400" cy="406400"/>
          </a:xfrm>
          <a:prstGeom prst="rect">
            <a:avLst/>
          </a:prstGeom>
        </p:spPr>
      </p:pic>
      <p:pic>
        <p:nvPicPr>
          <p:cNvPr id="6" name="S214379">
            <a:hlinkClick r:id="" action="ppaction://media"/>
            <a:extLst>
              <a:ext uri="{FF2B5EF4-FFF2-40B4-BE49-F238E27FC236}">
                <a16:creationId xmlns:a16="http://schemas.microsoft.com/office/drawing/2014/main" id="{9B23BB9F-08D0-E5B2-8875-4C8EE75051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48989" y="-423863"/>
            <a:ext cx="406400" cy="4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2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26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20000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6" grpId="0" animBg="1"/>
      <p:bldP spid="32" grpId="0"/>
      <p:bldP spid="3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组合 67">
            <a:extLst>
              <a:ext uri="{FF2B5EF4-FFF2-40B4-BE49-F238E27FC236}">
                <a16:creationId xmlns:a16="http://schemas.microsoft.com/office/drawing/2014/main" id="{D36C2A66-1459-2CBD-B2AF-B5ABAA10F2D1}"/>
              </a:ext>
            </a:extLst>
          </p:cNvPr>
          <p:cNvGrpSpPr/>
          <p:nvPr/>
        </p:nvGrpSpPr>
        <p:grpSpPr>
          <a:xfrm>
            <a:off x="667741" y="1389063"/>
            <a:ext cx="3585282" cy="1790072"/>
            <a:chOff x="667741" y="1389063"/>
            <a:chExt cx="3585282" cy="1790072"/>
          </a:xfrm>
        </p:grpSpPr>
        <p:sp>
          <p:nvSpPr>
            <p:cNvPr id="60" name="矩形: 圆角 59">
              <a:extLst>
                <a:ext uri="{FF2B5EF4-FFF2-40B4-BE49-F238E27FC236}">
                  <a16:creationId xmlns:a16="http://schemas.microsoft.com/office/drawing/2014/main" id="{25BB9AE2-ED34-7C17-BDCC-6110EAA7525F}"/>
                </a:ext>
              </a:extLst>
            </p:cNvPr>
            <p:cNvSpPr/>
            <p:nvPr/>
          </p:nvSpPr>
          <p:spPr>
            <a:xfrm>
              <a:off x="667741" y="1389063"/>
              <a:ext cx="3585282" cy="179007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700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C509C55E-8E5E-012C-AF8D-83BF8B9CF3AA}"/>
                </a:ext>
              </a:extLst>
            </p:cNvPr>
            <p:cNvGrpSpPr/>
            <p:nvPr/>
          </p:nvGrpSpPr>
          <p:grpSpPr>
            <a:xfrm>
              <a:off x="1031955" y="1666043"/>
              <a:ext cx="2655430" cy="1236113"/>
              <a:chOff x="1031955" y="1581017"/>
              <a:chExt cx="2655430" cy="1236113"/>
            </a:xfrm>
          </p:grpSpPr>
          <p:sp>
            <p:nvSpPr>
              <p:cNvPr id="65" name="矩形: 圆角 64">
                <a:extLst>
                  <a:ext uri="{FF2B5EF4-FFF2-40B4-BE49-F238E27FC236}">
                    <a16:creationId xmlns:a16="http://schemas.microsoft.com/office/drawing/2014/main" id="{4DB6E811-41F8-65FC-69A1-97259EC98B52}"/>
                  </a:ext>
                </a:extLst>
              </p:cNvPr>
              <p:cNvSpPr/>
              <p:nvPr/>
            </p:nvSpPr>
            <p:spPr>
              <a:xfrm>
                <a:off x="1031955" y="1581017"/>
                <a:ext cx="1968342" cy="479237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bg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C9EE228B-D6CF-A588-803E-0C5D860A043F}"/>
                  </a:ext>
                </a:extLst>
              </p:cNvPr>
              <p:cNvSpPr txBox="1"/>
              <p:nvPr/>
            </p:nvSpPr>
            <p:spPr>
              <a:xfrm flipH="1">
                <a:off x="1031955" y="2284099"/>
                <a:ext cx="2655430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</p:grp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5EE552DF-D417-C7A1-F229-651D68C24BF0}"/>
              </a:ext>
            </a:extLst>
          </p:cNvPr>
          <p:cNvGrpSpPr/>
          <p:nvPr/>
        </p:nvGrpSpPr>
        <p:grpSpPr>
          <a:xfrm>
            <a:off x="667741" y="4302057"/>
            <a:ext cx="3585282" cy="1790072"/>
            <a:chOff x="667741" y="1389063"/>
            <a:chExt cx="3585282" cy="1790072"/>
          </a:xfrm>
        </p:grpSpPr>
        <p:sp>
          <p:nvSpPr>
            <p:cNvPr id="75" name="矩形: 圆角 74">
              <a:extLst>
                <a:ext uri="{FF2B5EF4-FFF2-40B4-BE49-F238E27FC236}">
                  <a16:creationId xmlns:a16="http://schemas.microsoft.com/office/drawing/2014/main" id="{7F1C4B4C-85B1-469C-F9C4-C2430047EC43}"/>
                </a:ext>
              </a:extLst>
            </p:cNvPr>
            <p:cNvSpPr/>
            <p:nvPr/>
          </p:nvSpPr>
          <p:spPr>
            <a:xfrm>
              <a:off x="667741" y="1389063"/>
              <a:ext cx="3585282" cy="179007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700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8475D8B8-5FD7-BC63-5AE4-2B3464834335}"/>
                </a:ext>
              </a:extLst>
            </p:cNvPr>
            <p:cNvGrpSpPr/>
            <p:nvPr/>
          </p:nvGrpSpPr>
          <p:grpSpPr>
            <a:xfrm>
              <a:off x="1031955" y="1666043"/>
              <a:ext cx="2655430" cy="1236113"/>
              <a:chOff x="1031955" y="1581017"/>
              <a:chExt cx="2655430" cy="1236113"/>
            </a:xfrm>
          </p:grpSpPr>
          <p:sp>
            <p:nvSpPr>
              <p:cNvPr id="77" name="矩形: 圆角 76">
                <a:extLst>
                  <a:ext uri="{FF2B5EF4-FFF2-40B4-BE49-F238E27FC236}">
                    <a16:creationId xmlns:a16="http://schemas.microsoft.com/office/drawing/2014/main" id="{37BD81DF-15D0-FA2F-5815-D592407C26D2}"/>
                  </a:ext>
                </a:extLst>
              </p:cNvPr>
              <p:cNvSpPr/>
              <p:nvPr/>
            </p:nvSpPr>
            <p:spPr>
              <a:xfrm>
                <a:off x="1031955" y="1581017"/>
                <a:ext cx="1968342" cy="479237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bg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62CE90A2-5986-136E-BA2A-40306B99573B}"/>
                  </a:ext>
                </a:extLst>
              </p:cNvPr>
              <p:cNvSpPr txBox="1"/>
              <p:nvPr/>
            </p:nvSpPr>
            <p:spPr>
              <a:xfrm flipH="1">
                <a:off x="1031955" y="2284099"/>
                <a:ext cx="2655430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完成情况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COMPLETION STATUS</a:t>
                </a:r>
              </a:p>
            </p:txBody>
          </p:sp>
        </p:grp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17686C2B-B84D-95BE-5C1F-870B0AC9C8F1}"/>
              </a:ext>
            </a:extLst>
          </p:cNvPr>
          <p:cNvGrpSpPr/>
          <p:nvPr/>
        </p:nvGrpSpPr>
        <p:grpSpPr>
          <a:xfrm>
            <a:off x="3760361" y="1187040"/>
            <a:ext cx="5182029" cy="5009263"/>
            <a:chOff x="3760361" y="1187040"/>
            <a:chExt cx="5182029" cy="5009263"/>
          </a:xfrm>
        </p:grpSpPr>
        <p:sp>
          <p:nvSpPr>
            <p:cNvPr id="111" name="任意多边形: 形状 110">
              <a:extLst>
                <a:ext uri="{FF2B5EF4-FFF2-40B4-BE49-F238E27FC236}">
                  <a16:creationId xmlns:a16="http://schemas.microsoft.com/office/drawing/2014/main" id="{1F3BB522-0D77-94C0-EB16-FFD3A5321C8C}"/>
                </a:ext>
              </a:extLst>
            </p:cNvPr>
            <p:cNvSpPr/>
            <p:nvPr/>
          </p:nvSpPr>
          <p:spPr>
            <a:xfrm>
              <a:off x="5946279" y="2629587"/>
              <a:ext cx="1398622" cy="1846874"/>
            </a:xfrm>
            <a:custGeom>
              <a:avLst/>
              <a:gdLst>
                <a:gd name="connsiteX0" fmla="*/ 545571 w 1398622"/>
                <a:gd name="connsiteY0" fmla="*/ 0 h 1846874"/>
                <a:gd name="connsiteX1" fmla="*/ 1398622 w 1398622"/>
                <a:gd name="connsiteY1" fmla="*/ 990192 h 1846874"/>
                <a:gd name="connsiteX2" fmla="*/ 1022520 w 1398622"/>
                <a:gd name="connsiteY2" fmla="*/ 1811275 h 1846874"/>
                <a:gd name="connsiteX3" fmla="*/ 966018 w 1398622"/>
                <a:gd name="connsiteY3" fmla="*/ 1846874 h 1846874"/>
                <a:gd name="connsiteX4" fmla="*/ 1023644 w 1398622"/>
                <a:gd name="connsiteY4" fmla="*/ 1791684 h 1846874"/>
                <a:gd name="connsiteX5" fmla="*/ 1273497 w 1398622"/>
                <a:gd name="connsiteY5" fmla="*/ 1091512 h 1846874"/>
                <a:gd name="connsiteX6" fmla="*/ 420446 w 1398622"/>
                <a:gd name="connsiteY6" fmla="*/ 101320 h 1846874"/>
                <a:gd name="connsiteX7" fmla="*/ 88400 w 1398622"/>
                <a:gd name="connsiteY7" fmla="*/ 179134 h 1846874"/>
                <a:gd name="connsiteX8" fmla="*/ 0 w 1398622"/>
                <a:gd name="connsiteY8" fmla="*/ 234830 h 1846874"/>
                <a:gd name="connsiteX9" fmla="*/ 68622 w 1398622"/>
                <a:gd name="connsiteY9" fmla="*/ 169109 h 1846874"/>
                <a:gd name="connsiteX10" fmla="*/ 545571 w 1398622"/>
                <a:gd name="connsiteY10" fmla="*/ 0 h 184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8622" h="1846874">
                  <a:moveTo>
                    <a:pt x="545571" y="0"/>
                  </a:moveTo>
                  <a:cubicBezTo>
                    <a:pt x="1016698" y="0"/>
                    <a:pt x="1398622" y="443324"/>
                    <a:pt x="1398622" y="990192"/>
                  </a:cubicBezTo>
                  <a:cubicBezTo>
                    <a:pt x="1398622" y="1331985"/>
                    <a:pt x="1249433" y="1633330"/>
                    <a:pt x="1022520" y="1811275"/>
                  </a:cubicBezTo>
                  <a:lnTo>
                    <a:pt x="966018" y="1846874"/>
                  </a:lnTo>
                  <a:lnTo>
                    <a:pt x="1023644" y="1791684"/>
                  </a:lnTo>
                  <a:cubicBezTo>
                    <a:pt x="1178016" y="1612494"/>
                    <a:pt x="1273497" y="1364946"/>
                    <a:pt x="1273497" y="1091512"/>
                  </a:cubicBezTo>
                  <a:cubicBezTo>
                    <a:pt x="1273497" y="544644"/>
                    <a:pt x="891573" y="101320"/>
                    <a:pt x="420446" y="101320"/>
                  </a:cubicBezTo>
                  <a:cubicBezTo>
                    <a:pt x="302665" y="101320"/>
                    <a:pt x="190458" y="129028"/>
                    <a:pt x="88400" y="179134"/>
                  </a:cubicBezTo>
                  <a:lnTo>
                    <a:pt x="0" y="234830"/>
                  </a:lnTo>
                  <a:lnTo>
                    <a:pt x="68622" y="169109"/>
                  </a:lnTo>
                  <a:cubicBezTo>
                    <a:pt x="204770" y="62343"/>
                    <a:pt x="368899" y="0"/>
                    <a:pt x="545571" y="0"/>
                  </a:cubicBezTo>
                  <a:close/>
                </a:path>
              </a:pathLst>
            </a:custGeom>
            <a:solidFill>
              <a:srgbClr val="1D539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EEBC6D06-078C-214C-C299-9322D31229DB}"/>
                </a:ext>
              </a:extLst>
            </p:cNvPr>
            <p:cNvGrpSpPr/>
            <p:nvPr/>
          </p:nvGrpSpPr>
          <p:grpSpPr>
            <a:xfrm>
              <a:off x="3760361" y="1187040"/>
              <a:ext cx="5182029" cy="5009263"/>
              <a:chOff x="3760361" y="1187040"/>
              <a:chExt cx="5182029" cy="5009263"/>
            </a:xfrm>
          </p:grpSpPr>
          <p:sp>
            <p:nvSpPr>
              <p:cNvPr id="108" name="椭圆 107">
                <a:extLst>
                  <a:ext uri="{FF2B5EF4-FFF2-40B4-BE49-F238E27FC236}">
                    <a16:creationId xmlns:a16="http://schemas.microsoft.com/office/drawing/2014/main" id="{52387FFD-4C56-E295-9349-5C51B28A378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760361" y="5532647"/>
                <a:ext cx="4623605" cy="663656"/>
              </a:xfrm>
              <a:prstGeom prst="ellipse">
                <a:avLst/>
              </a:prstGeom>
              <a:solidFill>
                <a:srgbClr val="1D5393">
                  <a:alpha val="22000"/>
                </a:srgbClr>
              </a:solidFill>
              <a:ln>
                <a:noFill/>
              </a:ln>
              <a:effectLst>
                <a:softEdge rad="1778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7" name="任意多边形: 形状 106">
                <a:extLst>
                  <a:ext uri="{FF2B5EF4-FFF2-40B4-BE49-F238E27FC236}">
                    <a16:creationId xmlns:a16="http://schemas.microsoft.com/office/drawing/2014/main" id="{940AD551-D90D-1018-EA00-700104EC8C30}"/>
                  </a:ext>
                </a:extLst>
              </p:cNvPr>
              <p:cNvSpPr/>
              <p:nvPr/>
            </p:nvSpPr>
            <p:spPr>
              <a:xfrm>
                <a:off x="4076285" y="1343641"/>
                <a:ext cx="4580830" cy="4580830"/>
              </a:xfrm>
              <a:custGeom>
                <a:avLst/>
                <a:gdLst>
                  <a:gd name="connsiteX0" fmla="*/ 2518093 w 4580830"/>
                  <a:gd name="connsiteY0" fmla="*/ 1109971 h 4580830"/>
                  <a:gd name="connsiteX1" fmla="*/ 1537706 w 4580830"/>
                  <a:gd name="connsiteY1" fmla="*/ 2300658 h 4580830"/>
                  <a:gd name="connsiteX2" fmla="*/ 2518093 w 4580830"/>
                  <a:gd name="connsiteY2" fmla="*/ 3491345 h 4580830"/>
                  <a:gd name="connsiteX3" fmla="*/ 3498480 w 4580830"/>
                  <a:gd name="connsiteY3" fmla="*/ 2300658 h 4580830"/>
                  <a:gd name="connsiteX4" fmla="*/ 2518093 w 4580830"/>
                  <a:gd name="connsiteY4" fmla="*/ 1109971 h 4580830"/>
                  <a:gd name="connsiteX5" fmla="*/ 2290415 w 4580830"/>
                  <a:gd name="connsiteY5" fmla="*/ 0 h 4580830"/>
                  <a:gd name="connsiteX6" fmla="*/ 4580830 w 4580830"/>
                  <a:gd name="connsiteY6" fmla="*/ 2290415 h 4580830"/>
                  <a:gd name="connsiteX7" fmla="*/ 2290415 w 4580830"/>
                  <a:gd name="connsiteY7" fmla="*/ 4580830 h 4580830"/>
                  <a:gd name="connsiteX8" fmla="*/ 0 w 4580830"/>
                  <a:gd name="connsiteY8" fmla="*/ 2290415 h 4580830"/>
                  <a:gd name="connsiteX9" fmla="*/ 2290415 w 4580830"/>
                  <a:gd name="connsiteY9" fmla="*/ 0 h 4580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80830" h="4580830">
                    <a:moveTo>
                      <a:pt x="2518093" y="1109971"/>
                    </a:moveTo>
                    <a:cubicBezTo>
                      <a:pt x="1976640" y="1109971"/>
                      <a:pt x="1537706" y="1643060"/>
                      <a:pt x="1537706" y="2300658"/>
                    </a:cubicBezTo>
                    <a:cubicBezTo>
                      <a:pt x="1537706" y="2958256"/>
                      <a:pt x="1976640" y="3491345"/>
                      <a:pt x="2518093" y="3491345"/>
                    </a:cubicBezTo>
                    <a:cubicBezTo>
                      <a:pt x="3059546" y="3491345"/>
                      <a:pt x="3498480" y="2958256"/>
                      <a:pt x="3498480" y="2300658"/>
                    </a:cubicBezTo>
                    <a:cubicBezTo>
                      <a:pt x="3498480" y="1643060"/>
                      <a:pt x="3059546" y="1109971"/>
                      <a:pt x="2518093" y="1109971"/>
                    </a:cubicBezTo>
                    <a:close/>
                    <a:moveTo>
                      <a:pt x="2290415" y="0"/>
                    </a:moveTo>
                    <a:cubicBezTo>
                      <a:pt x="3555376" y="0"/>
                      <a:pt x="4580830" y="1025454"/>
                      <a:pt x="4580830" y="2290415"/>
                    </a:cubicBezTo>
                    <a:cubicBezTo>
                      <a:pt x="4580830" y="3555376"/>
                      <a:pt x="3555376" y="4580830"/>
                      <a:pt x="2290415" y="4580830"/>
                    </a:cubicBezTo>
                    <a:cubicBezTo>
                      <a:pt x="1025454" y="4580830"/>
                      <a:pt x="0" y="3555376"/>
                      <a:pt x="0" y="2290415"/>
                    </a:cubicBezTo>
                    <a:cubicBezTo>
                      <a:pt x="0" y="1025454"/>
                      <a:pt x="1025454" y="0"/>
                      <a:pt x="2290415" y="0"/>
                    </a:cubicBezTo>
                    <a:close/>
                  </a:path>
                </a:pathLst>
              </a:custGeom>
              <a:solidFill>
                <a:srgbClr val="1D5393"/>
              </a:solidFill>
              <a:ln>
                <a:noFill/>
              </a:ln>
              <a:scene3d>
                <a:camera prst="perspectiveHeroicExtremeRightFacing">
                  <a:rot lat="487347" lon="19532356" rev="474516"/>
                </a:camera>
                <a:lightRig rig="threePt" dir="t"/>
              </a:scene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1" name="Group 4">
                <a:extLst>
                  <a:ext uri="{FF2B5EF4-FFF2-40B4-BE49-F238E27FC236}">
                    <a16:creationId xmlns:a16="http://schemas.microsoft.com/office/drawing/2014/main" id="{C2D47496-5FCA-4504-D0C5-64C8FC2E13A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160839" y="1187040"/>
                <a:ext cx="4781551" cy="4779962"/>
                <a:chOff x="2621" y="875"/>
                <a:chExt cx="3012" cy="3011"/>
              </a:xfrm>
              <a:scene3d>
                <a:camera prst="perspectiveHeroicExtremeRightFacing">
                  <a:rot lat="487347" lon="19532356" rev="774516"/>
                </a:camera>
                <a:lightRig rig="threePt" dir="t"/>
              </a:scene3d>
            </p:grpSpPr>
            <p:sp>
              <p:nvSpPr>
                <p:cNvPr id="32" name="AutoShape 3">
                  <a:extLst>
                    <a:ext uri="{FF2B5EF4-FFF2-40B4-BE49-F238E27FC236}">
                      <a16:creationId xmlns:a16="http://schemas.microsoft.com/office/drawing/2014/main" id="{D29C3887-9E1D-2278-5785-BC0364EB064C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2621" y="875"/>
                  <a:ext cx="3012" cy="30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3" name="Freeform 5">
                  <a:extLst>
                    <a:ext uri="{FF2B5EF4-FFF2-40B4-BE49-F238E27FC236}">
                      <a16:creationId xmlns:a16="http://schemas.microsoft.com/office/drawing/2014/main" id="{027D73FD-252D-8D40-0A51-2D0CE3FDAE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28" y="952"/>
                  <a:ext cx="1429" cy="1429"/>
                </a:xfrm>
                <a:custGeom>
                  <a:avLst/>
                  <a:gdLst>
                    <a:gd name="T0" fmla="*/ 0 w 6451"/>
                    <a:gd name="T1" fmla="*/ 0 h 6451"/>
                    <a:gd name="T2" fmla="*/ 6451 w 6451"/>
                    <a:gd name="T3" fmla="*/ 6451 h 6451"/>
                    <a:gd name="T4" fmla="*/ 2645 w 6451"/>
                    <a:gd name="T5" fmla="*/ 6451 h 6451"/>
                    <a:gd name="T6" fmla="*/ 0 w 6451"/>
                    <a:gd name="T7" fmla="*/ 3806 h 6451"/>
                    <a:gd name="T8" fmla="*/ 0 w 6451"/>
                    <a:gd name="T9" fmla="*/ 0 h 6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51" h="6451">
                      <a:moveTo>
                        <a:pt x="0" y="0"/>
                      </a:moveTo>
                      <a:cubicBezTo>
                        <a:pt x="3562" y="0"/>
                        <a:pt x="6451" y="2888"/>
                        <a:pt x="6451" y="6451"/>
                      </a:cubicBezTo>
                      <a:lnTo>
                        <a:pt x="2645" y="6451"/>
                      </a:lnTo>
                      <a:cubicBezTo>
                        <a:pt x="2645" y="4990"/>
                        <a:pt x="1460" y="3806"/>
                        <a:pt x="0" y="380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7B8EB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4" name="Freeform 6">
                  <a:extLst>
                    <a:ext uri="{FF2B5EF4-FFF2-40B4-BE49-F238E27FC236}">
                      <a16:creationId xmlns:a16="http://schemas.microsoft.com/office/drawing/2014/main" id="{C9EE50A4-A5A2-69B1-5719-8BA462713C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28" y="952"/>
                  <a:ext cx="1429" cy="1429"/>
                </a:xfrm>
                <a:custGeom>
                  <a:avLst/>
                  <a:gdLst>
                    <a:gd name="T0" fmla="*/ 0 w 6451"/>
                    <a:gd name="T1" fmla="*/ 0 h 6451"/>
                    <a:gd name="T2" fmla="*/ 6451 w 6451"/>
                    <a:gd name="T3" fmla="*/ 6451 h 6451"/>
                    <a:gd name="T4" fmla="*/ 2645 w 6451"/>
                    <a:gd name="T5" fmla="*/ 6451 h 6451"/>
                    <a:gd name="T6" fmla="*/ 0 w 6451"/>
                    <a:gd name="T7" fmla="*/ 3806 h 6451"/>
                    <a:gd name="T8" fmla="*/ 0 w 6451"/>
                    <a:gd name="T9" fmla="*/ 0 h 6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51" h="6451">
                      <a:moveTo>
                        <a:pt x="0" y="0"/>
                      </a:moveTo>
                      <a:cubicBezTo>
                        <a:pt x="3562" y="0"/>
                        <a:pt x="6451" y="2888"/>
                        <a:pt x="6451" y="6451"/>
                      </a:cubicBezTo>
                      <a:lnTo>
                        <a:pt x="2645" y="6451"/>
                      </a:lnTo>
                      <a:cubicBezTo>
                        <a:pt x="2645" y="4990"/>
                        <a:pt x="1460" y="3806"/>
                        <a:pt x="0" y="380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7463" cap="flat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5" name="Freeform 7">
                  <a:extLst>
                    <a:ext uri="{FF2B5EF4-FFF2-40B4-BE49-F238E27FC236}">
                      <a16:creationId xmlns:a16="http://schemas.microsoft.com/office/drawing/2014/main" id="{045E2524-5E7C-2BEC-37B1-DF3EE073C4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28" y="2381"/>
                  <a:ext cx="1429" cy="1428"/>
                </a:xfrm>
                <a:custGeom>
                  <a:avLst/>
                  <a:gdLst>
                    <a:gd name="T0" fmla="*/ 6451 w 6451"/>
                    <a:gd name="T1" fmla="*/ 0 h 6451"/>
                    <a:gd name="T2" fmla="*/ 0 w 6451"/>
                    <a:gd name="T3" fmla="*/ 6451 h 6451"/>
                    <a:gd name="T4" fmla="*/ 0 w 6451"/>
                    <a:gd name="T5" fmla="*/ 2645 h 6451"/>
                    <a:gd name="T6" fmla="*/ 2645 w 6451"/>
                    <a:gd name="T7" fmla="*/ 0 h 6451"/>
                    <a:gd name="T8" fmla="*/ 6451 w 6451"/>
                    <a:gd name="T9" fmla="*/ 0 h 6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51" h="6451">
                      <a:moveTo>
                        <a:pt x="6451" y="0"/>
                      </a:moveTo>
                      <a:cubicBezTo>
                        <a:pt x="6451" y="3563"/>
                        <a:pt x="3562" y="6451"/>
                        <a:pt x="0" y="6451"/>
                      </a:cubicBezTo>
                      <a:lnTo>
                        <a:pt x="0" y="2645"/>
                      </a:lnTo>
                      <a:cubicBezTo>
                        <a:pt x="1460" y="2645"/>
                        <a:pt x="2645" y="1461"/>
                        <a:pt x="2645" y="0"/>
                      </a:cubicBezTo>
                      <a:lnTo>
                        <a:pt x="6451" y="0"/>
                      </a:lnTo>
                      <a:close/>
                    </a:path>
                  </a:pathLst>
                </a:custGeom>
                <a:solidFill>
                  <a:srgbClr val="347ED3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" name="Freeform 8">
                  <a:extLst>
                    <a:ext uri="{FF2B5EF4-FFF2-40B4-BE49-F238E27FC236}">
                      <a16:creationId xmlns:a16="http://schemas.microsoft.com/office/drawing/2014/main" id="{9845188B-EB7A-934B-A382-49A7F26972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28" y="2381"/>
                  <a:ext cx="1429" cy="1428"/>
                </a:xfrm>
                <a:custGeom>
                  <a:avLst/>
                  <a:gdLst>
                    <a:gd name="T0" fmla="*/ 6451 w 6451"/>
                    <a:gd name="T1" fmla="*/ 0 h 6451"/>
                    <a:gd name="T2" fmla="*/ 0 w 6451"/>
                    <a:gd name="T3" fmla="*/ 6451 h 6451"/>
                    <a:gd name="T4" fmla="*/ 0 w 6451"/>
                    <a:gd name="T5" fmla="*/ 2645 h 6451"/>
                    <a:gd name="T6" fmla="*/ 2645 w 6451"/>
                    <a:gd name="T7" fmla="*/ 0 h 6451"/>
                    <a:gd name="T8" fmla="*/ 6451 w 6451"/>
                    <a:gd name="T9" fmla="*/ 0 h 6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51" h="6451">
                      <a:moveTo>
                        <a:pt x="6451" y="0"/>
                      </a:moveTo>
                      <a:cubicBezTo>
                        <a:pt x="6451" y="3563"/>
                        <a:pt x="3562" y="6451"/>
                        <a:pt x="0" y="6451"/>
                      </a:cubicBezTo>
                      <a:lnTo>
                        <a:pt x="0" y="2645"/>
                      </a:lnTo>
                      <a:cubicBezTo>
                        <a:pt x="1460" y="2645"/>
                        <a:pt x="2645" y="1461"/>
                        <a:pt x="2645" y="0"/>
                      </a:cubicBezTo>
                      <a:lnTo>
                        <a:pt x="6451" y="0"/>
                      </a:lnTo>
                      <a:close/>
                    </a:path>
                  </a:pathLst>
                </a:custGeom>
                <a:noFill/>
                <a:ln w="17463" cap="flat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7" name="Freeform 9">
                  <a:extLst>
                    <a:ext uri="{FF2B5EF4-FFF2-40B4-BE49-F238E27FC236}">
                      <a16:creationId xmlns:a16="http://schemas.microsoft.com/office/drawing/2014/main" id="{8A47D024-3D19-C87A-E3C2-7E2892A7B6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99" y="2381"/>
                  <a:ext cx="1429" cy="1428"/>
                </a:xfrm>
                <a:custGeom>
                  <a:avLst/>
                  <a:gdLst>
                    <a:gd name="T0" fmla="*/ 6452 w 6452"/>
                    <a:gd name="T1" fmla="*/ 6451 h 6451"/>
                    <a:gd name="T2" fmla="*/ 0 w 6452"/>
                    <a:gd name="T3" fmla="*/ 0 h 6451"/>
                    <a:gd name="T4" fmla="*/ 3807 w 6452"/>
                    <a:gd name="T5" fmla="*/ 0 h 6451"/>
                    <a:gd name="T6" fmla="*/ 6452 w 6452"/>
                    <a:gd name="T7" fmla="*/ 2645 h 6451"/>
                    <a:gd name="T8" fmla="*/ 6452 w 6452"/>
                    <a:gd name="T9" fmla="*/ 6451 h 6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52" h="6451">
                      <a:moveTo>
                        <a:pt x="6452" y="6451"/>
                      </a:moveTo>
                      <a:cubicBezTo>
                        <a:pt x="2889" y="6451"/>
                        <a:pt x="0" y="3563"/>
                        <a:pt x="0" y="0"/>
                      </a:cubicBezTo>
                      <a:lnTo>
                        <a:pt x="3807" y="0"/>
                      </a:lnTo>
                      <a:cubicBezTo>
                        <a:pt x="3807" y="1461"/>
                        <a:pt x="4991" y="2645"/>
                        <a:pt x="6452" y="2645"/>
                      </a:cubicBezTo>
                      <a:lnTo>
                        <a:pt x="6452" y="6451"/>
                      </a:lnTo>
                      <a:close/>
                    </a:path>
                  </a:pathLst>
                </a:custGeom>
                <a:solidFill>
                  <a:srgbClr val="67B8EB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8" name="Freeform 10">
                  <a:extLst>
                    <a:ext uri="{FF2B5EF4-FFF2-40B4-BE49-F238E27FC236}">
                      <a16:creationId xmlns:a16="http://schemas.microsoft.com/office/drawing/2014/main" id="{E767B16C-3F35-4D78-127A-B4E729027A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99" y="2381"/>
                  <a:ext cx="1429" cy="1428"/>
                </a:xfrm>
                <a:custGeom>
                  <a:avLst/>
                  <a:gdLst>
                    <a:gd name="T0" fmla="*/ 6452 w 6452"/>
                    <a:gd name="T1" fmla="*/ 6451 h 6451"/>
                    <a:gd name="T2" fmla="*/ 0 w 6452"/>
                    <a:gd name="T3" fmla="*/ 0 h 6451"/>
                    <a:gd name="T4" fmla="*/ 3807 w 6452"/>
                    <a:gd name="T5" fmla="*/ 0 h 6451"/>
                    <a:gd name="T6" fmla="*/ 6452 w 6452"/>
                    <a:gd name="T7" fmla="*/ 2645 h 6451"/>
                    <a:gd name="T8" fmla="*/ 6452 w 6452"/>
                    <a:gd name="T9" fmla="*/ 6451 h 6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52" h="6451">
                      <a:moveTo>
                        <a:pt x="6452" y="6451"/>
                      </a:moveTo>
                      <a:cubicBezTo>
                        <a:pt x="2889" y="6451"/>
                        <a:pt x="0" y="3563"/>
                        <a:pt x="0" y="0"/>
                      </a:cubicBezTo>
                      <a:lnTo>
                        <a:pt x="3807" y="0"/>
                      </a:lnTo>
                      <a:cubicBezTo>
                        <a:pt x="3807" y="1461"/>
                        <a:pt x="4991" y="2645"/>
                        <a:pt x="6452" y="2645"/>
                      </a:cubicBezTo>
                      <a:lnTo>
                        <a:pt x="6452" y="6451"/>
                      </a:lnTo>
                      <a:close/>
                    </a:path>
                  </a:pathLst>
                </a:custGeom>
                <a:noFill/>
                <a:ln w="17463" cap="flat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9" name="Freeform 11">
                  <a:extLst>
                    <a:ext uri="{FF2B5EF4-FFF2-40B4-BE49-F238E27FC236}">
                      <a16:creationId xmlns:a16="http://schemas.microsoft.com/office/drawing/2014/main" id="{72BFB8EF-E0B7-4F95-F074-6FEC1BAA80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99" y="952"/>
                  <a:ext cx="1429" cy="1429"/>
                </a:xfrm>
                <a:custGeom>
                  <a:avLst/>
                  <a:gdLst>
                    <a:gd name="T0" fmla="*/ 0 w 6452"/>
                    <a:gd name="T1" fmla="*/ 6451 h 6451"/>
                    <a:gd name="T2" fmla="*/ 6452 w 6452"/>
                    <a:gd name="T3" fmla="*/ 0 h 6451"/>
                    <a:gd name="T4" fmla="*/ 6452 w 6452"/>
                    <a:gd name="T5" fmla="*/ 3806 h 6451"/>
                    <a:gd name="T6" fmla="*/ 3807 w 6452"/>
                    <a:gd name="T7" fmla="*/ 6451 h 6451"/>
                    <a:gd name="T8" fmla="*/ 0 w 6452"/>
                    <a:gd name="T9" fmla="*/ 6451 h 6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52" h="6451">
                      <a:moveTo>
                        <a:pt x="0" y="6451"/>
                      </a:moveTo>
                      <a:cubicBezTo>
                        <a:pt x="0" y="2888"/>
                        <a:pt x="2889" y="0"/>
                        <a:pt x="6452" y="0"/>
                      </a:cubicBezTo>
                      <a:lnTo>
                        <a:pt x="6452" y="3806"/>
                      </a:lnTo>
                      <a:cubicBezTo>
                        <a:pt x="4991" y="3806"/>
                        <a:pt x="3807" y="4990"/>
                        <a:pt x="3807" y="6451"/>
                      </a:cubicBezTo>
                      <a:lnTo>
                        <a:pt x="0" y="6451"/>
                      </a:lnTo>
                      <a:close/>
                    </a:path>
                  </a:pathLst>
                </a:custGeom>
                <a:solidFill>
                  <a:srgbClr val="347ED3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1" name="Freeform 12">
                  <a:extLst>
                    <a:ext uri="{FF2B5EF4-FFF2-40B4-BE49-F238E27FC236}">
                      <a16:creationId xmlns:a16="http://schemas.microsoft.com/office/drawing/2014/main" id="{F8E89969-9DD1-E6E5-12F9-9618F5B0E5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99" y="952"/>
                  <a:ext cx="1429" cy="1429"/>
                </a:xfrm>
                <a:custGeom>
                  <a:avLst/>
                  <a:gdLst>
                    <a:gd name="T0" fmla="*/ 0 w 6452"/>
                    <a:gd name="T1" fmla="*/ 6451 h 6451"/>
                    <a:gd name="T2" fmla="*/ 6452 w 6452"/>
                    <a:gd name="T3" fmla="*/ 0 h 6451"/>
                    <a:gd name="T4" fmla="*/ 6452 w 6452"/>
                    <a:gd name="T5" fmla="*/ 3806 h 6451"/>
                    <a:gd name="T6" fmla="*/ 3807 w 6452"/>
                    <a:gd name="T7" fmla="*/ 6451 h 6451"/>
                    <a:gd name="T8" fmla="*/ 0 w 6452"/>
                    <a:gd name="T9" fmla="*/ 6451 h 6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52" h="6451">
                      <a:moveTo>
                        <a:pt x="0" y="6451"/>
                      </a:moveTo>
                      <a:cubicBezTo>
                        <a:pt x="0" y="2888"/>
                        <a:pt x="2889" y="0"/>
                        <a:pt x="6452" y="0"/>
                      </a:cubicBezTo>
                      <a:lnTo>
                        <a:pt x="6452" y="3806"/>
                      </a:lnTo>
                      <a:cubicBezTo>
                        <a:pt x="4991" y="3806"/>
                        <a:pt x="3807" y="4990"/>
                        <a:pt x="3807" y="6451"/>
                      </a:cubicBezTo>
                      <a:lnTo>
                        <a:pt x="0" y="6451"/>
                      </a:lnTo>
                      <a:close/>
                    </a:path>
                  </a:pathLst>
                </a:custGeom>
                <a:noFill/>
                <a:ln w="17463" cap="flat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1037247B-8FD8-19FC-5625-CAC76B4F49D8}"/>
              </a:ext>
            </a:extLst>
          </p:cNvPr>
          <p:cNvGrpSpPr/>
          <p:nvPr/>
        </p:nvGrpSpPr>
        <p:grpSpPr>
          <a:xfrm flipH="1">
            <a:off x="7938979" y="1389063"/>
            <a:ext cx="3585282" cy="1790072"/>
            <a:chOff x="667741" y="1389063"/>
            <a:chExt cx="3585282" cy="1790072"/>
          </a:xfrm>
        </p:grpSpPr>
        <p:sp>
          <p:nvSpPr>
            <p:cNvPr id="87" name="矩形: 圆角 86">
              <a:extLst>
                <a:ext uri="{FF2B5EF4-FFF2-40B4-BE49-F238E27FC236}">
                  <a16:creationId xmlns:a16="http://schemas.microsoft.com/office/drawing/2014/main" id="{BC84D642-D4A9-2CAC-DC8D-2475E8E0C4CB}"/>
                </a:ext>
              </a:extLst>
            </p:cNvPr>
            <p:cNvSpPr/>
            <p:nvPr/>
          </p:nvSpPr>
          <p:spPr>
            <a:xfrm>
              <a:off x="667741" y="1389063"/>
              <a:ext cx="3585282" cy="179007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700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1D9D790E-1574-473F-9023-17E78FF0C6E4}"/>
                </a:ext>
              </a:extLst>
            </p:cNvPr>
            <p:cNvGrpSpPr/>
            <p:nvPr/>
          </p:nvGrpSpPr>
          <p:grpSpPr>
            <a:xfrm>
              <a:off x="1031955" y="1666043"/>
              <a:ext cx="2655430" cy="1236113"/>
              <a:chOff x="1031955" y="1581017"/>
              <a:chExt cx="2655430" cy="1236113"/>
            </a:xfrm>
          </p:grpSpPr>
          <p:sp>
            <p:nvSpPr>
              <p:cNvPr id="89" name="矩形: 圆角 88">
                <a:extLst>
                  <a:ext uri="{FF2B5EF4-FFF2-40B4-BE49-F238E27FC236}">
                    <a16:creationId xmlns:a16="http://schemas.microsoft.com/office/drawing/2014/main" id="{82BC9582-5EB3-B4D3-9ADF-76A5CD8E3E2F}"/>
                  </a:ext>
                </a:extLst>
              </p:cNvPr>
              <p:cNvSpPr/>
              <p:nvPr/>
            </p:nvSpPr>
            <p:spPr>
              <a:xfrm>
                <a:off x="1031955" y="1581017"/>
                <a:ext cx="1968342" cy="479237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bg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01222393-C258-E27A-97AF-FCCB3C58CA6D}"/>
                  </a:ext>
                </a:extLst>
              </p:cNvPr>
              <p:cNvSpPr txBox="1"/>
              <p:nvPr/>
            </p:nvSpPr>
            <p:spPr>
              <a:xfrm flipH="1">
                <a:off x="1031955" y="2284099"/>
                <a:ext cx="2655430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</p:grpSp>
      <p:grpSp>
        <p:nvGrpSpPr>
          <p:cNvPr id="82" name="组合 81">
            <a:extLst>
              <a:ext uri="{FF2B5EF4-FFF2-40B4-BE49-F238E27FC236}">
                <a16:creationId xmlns:a16="http://schemas.microsoft.com/office/drawing/2014/main" id="{C6340F10-747C-8B95-9B0A-07FFF7767C47}"/>
              </a:ext>
            </a:extLst>
          </p:cNvPr>
          <p:cNvGrpSpPr/>
          <p:nvPr/>
        </p:nvGrpSpPr>
        <p:grpSpPr>
          <a:xfrm flipH="1">
            <a:off x="7938979" y="4302057"/>
            <a:ext cx="3585282" cy="1790072"/>
            <a:chOff x="667741" y="1389063"/>
            <a:chExt cx="3585282" cy="1790072"/>
          </a:xfrm>
        </p:grpSpPr>
        <p:sp>
          <p:nvSpPr>
            <p:cNvPr id="83" name="矩形: 圆角 82">
              <a:extLst>
                <a:ext uri="{FF2B5EF4-FFF2-40B4-BE49-F238E27FC236}">
                  <a16:creationId xmlns:a16="http://schemas.microsoft.com/office/drawing/2014/main" id="{D4CE962E-ED0D-251B-D666-2BC7DCD86CA1}"/>
                </a:ext>
              </a:extLst>
            </p:cNvPr>
            <p:cNvSpPr/>
            <p:nvPr/>
          </p:nvSpPr>
          <p:spPr>
            <a:xfrm>
              <a:off x="667741" y="1389063"/>
              <a:ext cx="3585282" cy="179007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700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A549137E-7F8C-D67E-6D95-E8EA0A2CCBE7}"/>
                </a:ext>
              </a:extLst>
            </p:cNvPr>
            <p:cNvGrpSpPr/>
            <p:nvPr/>
          </p:nvGrpSpPr>
          <p:grpSpPr>
            <a:xfrm>
              <a:off x="1031955" y="1666043"/>
              <a:ext cx="2655430" cy="1236113"/>
              <a:chOff x="1031955" y="1581017"/>
              <a:chExt cx="2655430" cy="1236113"/>
            </a:xfrm>
          </p:grpSpPr>
          <p:sp>
            <p:nvSpPr>
              <p:cNvPr id="85" name="矩形: 圆角 84">
                <a:extLst>
                  <a:ext uri="{FF2B5EF4-FFF2-40B4-BE49-F238E27FC236}">
                    <a16:creationId xmlns:a16="http://schemas.microsoft.com/office/drawing/2014/main" id="{51ED182B-88E5-B800-4016-21DAC758F728}"/>
                  </a:ext>
                </a:extLst>
              </p:cNvPr>
              <p:cNvSpPr/>
              <p:nvPr/>
            </p:nvSpPr>
            <p:spPr>
              <a:xfrm>
                <a:off x="1031955" y="1581017"/>
                <a:ext cx="1968342" cy="479237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bg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86" name="文本框 85">
                <a:extLst>
                  <a:ext uri="{FF2B5EF4-FFF2-40B4-BE49-F238E27FC236}">
                    <a16:creationId xmlns:a16="http://schemas.microsoft.com/office/drawing/2014/main" id="{0710EDD5-387A-8C87-5A3B-6BAAF2E95F2E}"/>
                  </a:ext>
                </a:extLst>
              </p:cNvPr>
              <p:cNvSpPr txBox="1"/>
              <p:nvPr/>
            </p:nvSpPr>
            <p:spPr>
              <a:xfrm flipH="1">
                <a:off x="1031955" y="2284099"/>
                <a:ext cx="2655430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</p:grpSp>
      <p:sp>
        <p:nvSpPr>
          <p:cNvPr id="101" name="文本框 100">
            <a:extLst>
              <a:ext uri="{FF2B5EF4-FFF2-40B4-BE49-F238E27FC236}">
                <a16:creationId xmlns:a16="http://schemas.microsoft.com/office/drawing/2014/main" id="{6273AE58-E3EB-E486-47B2-9BAE6A5C9EF9}"/>
              </a:ext>
            </a:extLst>
          </p:cNvPr>
          <p:cNvSpPr txBox="1"/>
          <p:nvPr/>
        </p:nvSpPr>
        <p:spPr>
          <a:xfrm flipH="1">
            <a:off x="4840838" y="2341434"/>
            <a:ext cx="920666" cy="73866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  <a:scene3d>
              <a:camera prst="perspectiveHeroicExtremeRightFacing">
                <a:rot lat="487347" lon="19532356" rev="474516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01</a:t>
            </a:r>
            <a:endParaRPr lang="zh-CN" altLang="en-US" sz="4800" dirty="0">
              <a:solidFill>
                <a:schemeClr val="bg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2E55C250-D1FB-34D6-69CB-E98547F7DD38}"/>
              </a:ext>
            </a:extLst>
          </p:cNvPr>
          <p:cNvSpPr txBox="1"/>
          <p:nvPr/>
        </p:nvSpPr>
        <p:spPr>
          <a:xfrm flipH="1">
            <a:off x="6430498" y="1869958"/>
            <a:ext cx="920666" cy="61555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  <a:scene3d>
              <a:camera prst="perspectiveHeroicExtremeRightFacing">
                <a:rot lat="487347" lon="19532356" rev="474516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02</a:t>
            </a:r>
            <a:endParaRPr lang="zh-CN" altLang="en-US" sz="4000" dirty="0">
              <a:solidFill>
                <a:schemeClr val="bg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416B0F87-6BAE-553C-CF24-1082FE6C88DE}"/>
              </a:ext>
            </a:extLst>
          </p:cNvPr>
          <p:cNvSpPr txBox="1"/>
          <p:nvPr/>
        </p:nvSpPr>
        <p:spPr>
          <a:xfrm flipH="1">
            <a:off x="5376175" y="4602592"/>
            <a:ext cx="920666" cy="73866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  <a:scene3d>
              <a:camera prst="perspectiveHeroicExtremeRightFacing">
                <a:rot lat="487347" lon="19532356" rev="474516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04</a:t>
            </a:r>
            <a:endParaRPr lang="zh-CN" altLang="en-US" sz="4800" dirty="0">
              <a:solidFill>
                <a:schemeClr val="bg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44FF59AF-C380-2B6E-265E-8B4E0A9888AC}"/>
              </a:ext>
            </a:extLst>
          </p:cNvPr>
          <p:cNvSpPr txBox="1"/>
          <p:nvPr/>
        </p:nvSpPr>
        <p:spPr>
          <a:xfrm flipH="1">
            <a:off x="6945336" y="4122449"/>
            <a:ext cx="920666" cy="61555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  <a:scene3d>
              <a:camera prst="perspectiveHeroicExtremeRightFacing">
                <a:rot lat="487347" lon="19532356" rev="474516"/>
              </a:camera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03</a:t>
            </a:r>
            <a:endParaRPr lang="zh-CN" altLang="en-US" sz="4000" dirty="0">
              <a:solidFill>
                <a:schemeClr val="bg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cs typeface="阿里巴巴普惠体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7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完成情况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COMPLETION STATUS</a:t>
                </a:r>
              </a:p>
            </p:txBody>
          </p:sp>
        </p:grp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A0AA35C4-6958-0094-6D10-C12EFC1AA523}"/>
              </a:ext>
            </a:extLst>
          </p:cNvPr>
          <p:cNvSpPr/>
          <p:nvPr/>
        </p:nvSpPr>
        <p:spPr>
          <a:xfrm>
            <a:off x="667742" y="2073350"/>
            <a:ext cx="4308296" cy="4018780"/>
          </a:xfrm>
          <a:prstGeom prst="rect">
            <a:avLst/>
          </a:prstGeom>
          <a:gradFill flip="none" rotWithShape="1">
            <a:gsLst>
              <a:gs pos="0">
                <a:srgbClr val="347ED3"/>
              </a:gs>
              <a:gs pos="100000">
                <a:srgbClr val="67B8EB"/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69C770A6-4940-328B-CF5F-8A7B109FDA69}"/>
              </a:ext>
            </a:extLst>
          </p:cNvPr>
          <p:cNvCxnSpPr>
            <a:cxnSpLocks/>
          </p:cNvCxnSpPr>
          <p:nvPr/>
        </p:nvCxnSpPr>
        <p:spPr>
          <a:xfrm>
            <a:off x="6427381" y="1483525"/>
            <a:ext cx="0" cy="4608605"/>
          </a:xfrm>
          <a:prstGeom prst="straightConnector1">
            <a:avLst/>
          </a:prstGeom>
          <a:ln>
            <a:solidFill>
              <a:srgbClr val="67B8EB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37D7ED78-C2C9-DB89-3D8A-D0A8873ADA13}"/>
              </a:ext>
            </a:extLst>
          </p:cNvPr>
          <p:cNvGrpSpPr/>
          <p:nvPr/>
        </p:nvGrpSpPr>
        <p:grpSpPr>
          <a:xfrm>
            <a:off x="6220047" y="1484149"/>
            <a:ext cx="4917429" cy="1061441"/>
            <a:chOff x="6220047" y="1547946"/>
            <a:chExt cx="4917429" cy="1061441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2410BF88-AA40-666B-6F64-436CF4D60B05}"/>
                </a:ext>
              </a:extLst>
            </p:cNvPr>
            <p:cNvGrpSpPr/>
            <p:nvPr/>
          </p:nvGrpSpPr>
          <p:grpSpPr>
            <a:xfrm>
              <a:off x="6220047" y="1547946"/>
              <a:ext cx="414669" cy="414669"/>
              <a:chOff x="6220047" y="1743740"/>
              <a:chExt cx="414669" cy="414669"/>
            </a:xfrm>
          </p:grpSpPr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7D3E55E0-8A43-FF2E-D025-FD28D5C96F9D}"/>
                  </a:ext>
                </a:extLst>
              </p:cNvPr>
              <p:cNvSpPr/>
              <p:nvPr/>
            </p:nvSpPr>
            <p:spPr>
              <a:xfrm>
                <a:off x="6220047" y="1743740"/>
                <a:ext cx="414669" cy="41466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67B8E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椭圆 10">
                <a:extLst>
                  <a:ext uri="{FF2B5EF4-FFF2-40B4-BE49-F238E27FC236}">
                    <a16:creationId xmlns:a16="http://schemas.microsoft.com/office/drawing/2014/main" id="{22E4D052-EC8E-4A1E-CAE4-C908590AD5DA}"/>
                  </a:ext>
                </a:extLst>
              </p:cNvPr>
              <p:cNvSpPr/>
              <p:nvPr/>
            </p:nvSpPr>
            <p:spPr>
              <a:xfrm>
                <a:off x="6338776" y="1862469"/>
                <a:ext cx="177210" cy="177210"/>
              </a:xfrm>
              <a:prstGeom prst="ellipse">
                <a:avLst/>
              </a:prstGeom>
              <a:solidFill>
                <a:srgbClr val="347ED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C515910-2C26-A1C2-BA02-5237B995E2EE}"/>
                </a:ext>
              </a:extLst>
            </p:cNvPr>
            <p:cNvSpPr txBox="1"/>
            <p:nvPr/>
          </p:nvSpPr>
          <p:spPr>
            <a:xfrm flipH="1">
              <a:off x="6847084" y="1570614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EAAA1DC9-CC34-7C41-24FF-B46B180A98D5}"/>
                </a:ext>
              </a:extLst>
            </p:cNvPr>
            <p:cNvSpPr txBox="1"/>
            <p:nvPr/>
          </p:nvSpPr>
          <p:spPr>
            <a:xfrm>
              <a:off x="6842051" y="2000951"/>
              <a:ext cx="4295425" cy="608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F8B94EE-2EF3-354D-826E-FB28021055BB}"/>
              </a:ext>
            </a:extLst>
          </p:cNvPr>
          <p:cNvGrpSpPr/>
          <p:nvPr/>
        </p:nvGrpSpPr>
        <p:grpSpPr>
          <a:xfrm>
            <a:off x="6220047" y="3300544"/>
            <a:ext cx="4917429" cy="1061441"/>
            <a:chOff x="6220047" y="1547946"/>
            <a:chExt cx="4917429" cy="1061441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AD88C9A1-8CAF-C234-49D9-DD44E36A23FC}"/>
                </a:ext>
              </a:extLst>
            </p:cNvPr>
            <p:cNvGrpSpPr/>
            <p:nvPr/>
          </p:nvGrpSpPr>
          <p:grpSpPr>
            <a:xfrm>
              <a:off x="6220047" y="1547946"/>
              <a:ext cx="414669" cy="414669"/>
              <a:chOff x="6220047" y="1743740"/>
              <a:chExt cx="414669" cy="414669"/>
            </a:xfrm>
          </p:grpSpPr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6693DB6E-62F9-0642-60F0-E5D0EEB00F7E}"/>
                  </a:ext>
                </a:extLst>
              </p:cNvPr>
              <p:cNvSpPr/>
              <p:nvPr/>
            </p:nvSpPr>
            <p:spPr>
              <a:xfrm>
                <a:off x="6220047" y="1743740"/>
                <a:ext cx="414669" cy="41466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67B8E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5F32B98B-9BE5-A9DF-E20D-095FDFEF85BB}"/>
                  </a:ext>
                </a:extLst>
              </p:cNvPr>
              <p:cNvSpPr/>
              <p:nvPr/>
            </p:nvSpPr>
            <p:spPr>
              <a:xfrm>
                <a:off x="6338776" y="1862469"/>
                <a:ext cx="177210" cy="177210"/>
              </a:xfrm>
              <a:prstGeom prst="ellipse">
                <a:avLst/>
              </a:prstGeom>
              <a:solidFill>
                <a:srgbClr val="347ED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F57106E7-5DA2-2514-03F0-D22E7E8C2A6A}"/>
                </a:ext>
              </a:extLst>
            </p:cNvPr>
            <p:cNvSpPr txBox="1"/>
            <p:nvPr/>
          </p:nvSpPr>
          <p:spPr>
            <a:xfrm flipH="1">
              <a:off x="6847084" y="1570614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92F36F44-3228-2D86-BC39-190461A32E63}"/>
                </a:ext>
              </a:extLst>
            </p:cNvPr>
            <p:cNvSpPr txBox="1"/>
            <p:nvPr/>
          </p:nvSpPr>
          <p:spPr>
            <a:xfrm>
              <a:off x="6842051" y="2000951"/>
              <a:ext cx="4295425" cy="608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828E39CF-FA24-C79D-D9AF-415153C20CD0}"/>
              </a:ext>
            </a:extLst>
          </p:cNvPr>
          <p:cNvGrpSpPr/>
          <p:nvPr/>
        </p:nvGrpSpPr>
        <p:grpSpPr>
          <a:xfrm>
            <a:off x="6220047" y="5116939"/>
            <a:ext cx="4917429" cy="1061441"/>
            <a:chOff x="6220047" y="1547946"/>
            <a:chExt cx="4917429" cy="1061441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AA06DEEB-CE05-4FF7-B5F8-63A552E04C0A}"/>
                </a:ext>
              </a:extLst>
            </p:cNvPr>
            <p:cNvGrpSpPr/>
            <p:nvPr/>
          </p:nvGrpSpPr>
          <p:grpSpPr>
            <a:xfrm>
              <a:off x="6220047" y="1547946"/>
              <a:ext cx="414669" cy="414669"/>
              <a:chOff x="6220047" y="1743740"/>
              <a:chExt cx="414669" cy="414669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4659BE08-9E8D-0964-C03B-CF398D02175D}"/>
                  </a:ext>
                </a:extLst>
              </p:cNvPr>
              <p:cNvSpPr/>
              <p:nvPr/>
            </p:nvSpPr>
            <p:spPr>
              <a:xfrm>
                <a:off x="6220047" y="1743740"/>
                <a:ext cx="414669" cy="41466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67B8E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49053A3F-533C-E49E-0BA6-43B52B4C0D99}"/>
                  </a:ext>
                </a:extLst>
              </p:cNvPr>
              <p:cNvSpPr/>
              <p:nvPr/>
            </p:nvSpPr>
            <p:spPr>
              <a:xfrm>
                <a:off x="6338776" y="1862469"/>
                <a:ext cx="177210" cy="177210"/>
              </a:xfrm>
              <a:prstGeom prst="ellipse">
                <a:avLst/>
              </a:prstGeom>
              <a:solidFill>
                <a:srgbClr val="347ED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680F4AA8-6F2E-9736-6F21-059501D08896}"/>
                </a:ext>
              </a:extLst>
            </p:cNvPr>
            <p:cNvSpPr txBox="1"/>
            <p:nvPr/>
          </p:nvSpPr>
          <p:spPr>
            <a:xfrm flipH="1">
              <a:off x="6847084" y="1570614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A5FCEE3F-1B25-4242-855B-3E93206CCDBB}"/>
                </a:ext>
              </a:extLst>
            </p:cNvPr>
            <p:cNvSpPr txBox="1"/>
            <p:nvPr/>
          </p:nvSpPr>
          <p:spPr>
            <a:xfrm>
              <a:off x="6842051" y="2000951"/>
              <a:ext cx="4295425" cy="608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31" name="图片 30" descr="文本, 信件&#10;&#10;描述已自动生成">
            <a:extLst>
              <a:ext uri="{FF2B5EF4-FFF2-40B4-BE49-F238E27FC236}">
                <a16:creationId xmlns:a16="http://schemas.microsoft.com/office/drawing/2014/main" id="{3F60D777-E0CB-A69C-9F93-A59E3EAB8E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4522" y="1483526"/>
            <a:ext cx="4587607" cy="4279321"/>
          </a:xfrm>
          <a:custGeom>
            <a:avLst/>
            <a:gdLst>
              <a:gd name="connsiteX0" fmla="*/ 0 w 4587607"/>
              <a:gd name="connsiteY0" fmla="*/ 0 h 4279321"/>
              <a:gd name="connsiteX1" fmla="*/ 4587607 w 4587607"/>
              <a:gd name="connsiteY1" fmla="*/ 0 h 4279321"/>
              <a:gd name="connsiteX2" fmla="*/ 4587607 w 4587607"/>
              <a:gd name="connsiteY2" fmla="*/ 4279321 h 4279321"/>
              <a:gd name="connsiteX3" fmla="*/ 0 w 4587607"/>
              <a:gd name="connsiteY3" fmla="*/ 4279321 h 427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607" h="4279321">
                <a:moveTo>
                  <a:pt x="0" y="0"/>
                </a:moveTo>
                <a:lnTo>
                  <a:pt x="4587607" y="0"/>
                </a:lnTo>
                <a:lnTo>
                  <a:pt x="4587607" y="4279321"/>
                </a:lnTo>
                <a:lnTo>
                  <a:pt x="0" y="42793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8764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图片包含 文本&#10;&#10;描述已自动生成">
            <a:extLst>
              <a:ext uri="{FF2B5EF4-FFF2-40B4-BE49-F238E27FC236}">
                <a16:creationId xmlns:a16="http://schemas.microsoft.com/office/drawing/2014/main" id="{C366E22B-90AB-61B0-6F9B-0B46192584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739" y="1465374"/>
            <a:ext cx="5304076" cy="2158525"/>
          </a:xfrm>
          <a:custGeom>
            <a:avLst/>
            <a:gdLst>
              <a:gd name="connsiteX0" fmla="*/ 0 w 5304076"/>
              <a:gd name="connsiteY0" fmla="*/ 0 h 2158525"/>
              <a:gd name="connsiteX1" fmla="*/ 5304076 w 5304076"/>
              <a:gd name="connsiteY1" fmla="*/ 0 h 2158525"/>
              <a:gd name="connsiteX2" fmla="*/ 5304076 w 5304076"/>
              <a:gd name="connsiteY2" fmla="*/ 2158525 h 2158525"/>
              <a:gd name="connsiteX3" fmla="*/ 0 w 5304076"/>
              <a:gd name="connsiteY3" fmla="*/ 2158525 h 215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04076" h="2158525">
                <a:moveTo>
                  <a:pt x="0" y="0"/>
                </a:moveTo>
                <a:lnTo>
                  <a:pt x="5304076" y="0"/>
                </a:lnTo>
                <a:lnTo>
                  <a:pt x="5304076" y="2158525"/>
                </a:lnTo>
                <a:lnTo>
                  <a:pt x="0" y="2158525"/>
                </a:lnTo>
                <a:close/>
              </a:path>
            </a:pathLst>
          </a:cu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完成情况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COMPLETION STATUS</a:t>
                </a:r>
              </a:p>
            </p:txBody>
          </p:sp>
        </p:grp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29F6ED0A-5DD3-5DAA-0826-C24AC0480656}"/>
              </a:ext>
            </a:extLst>
          </p:cNvPr>
          <p:cNvGrpSpPr/>
          <p:nvPr/>
        </p:nvGrpSpPr>
        <p:grpSpPr>
          <a:xfrm>
            <a:off x="667741" y="4303939"/>
            <a:ext cx="2527852" cy="1788189"/>
            <a:chOff x="667741" y="4303939"/>
            <a:chExt cx="2527852" cy="1788189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14A5CC82-813F-B226-D485-27715964C094}"/>
                </a:ext>
              </a:extLst>
            </p:cNvPr>
            <p:cNvSpPr/>
            <p:nvPr/>
          </p:nvSpPr>
          <p:spPr>
            <a:xfrm>
              <a:off x="667741" y="4303939"/>
              <a:ext cx="2527852" cy="178818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E14056E-6590-71D9-D4F4-2CA3D44453BA}"/>
                </a:ext>
              </a:extLst>
            </p:cNvPr>
            <p:cNvGrpSpPr/>
            <p:nvPr/>
          </p:nvGrpSpPr>
          <p:grpSpPr>
            <a:xfrm>
              <a:off x="782693" y="4726231"/>
              <a:ext cx="2297948" cy="943604"/>
              <a:chOff x="934350" y="5148527"/>
              <a:chExt cx="2297948" cy="943604"/>
            </a:xfrm>
          </p:grpSpPr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BED0927-5360-E7A0-4961-328435CFB5AB}"/>
                  </a:ext>
                </a:extLst>
              </p:cNvPr>
              <p:cNvSpPr txBox="1"/>
              <p:nvPr/>
            </p:nvSpPr>
            <p:spPr>
              <a:xfrm flipH="1">
                <a:off x="934350" y="51485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0A6C542-F532-71DA-1237-2C40E81679D0}"/>
                  </a:ext>
                </a:extLst>
              </p:cNvPr>
              <p:cNvSpPr txBox="1"/>
              <p:nvPr/>
            </p:nvSpPr>
            <p:spPr>
              <a:xfrm flipH="1">
                <a:off x="934350" y="5559100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0BAEA587-C141-8D18-F091-4E5F51251100}"/>
              </a:ext>
            </a:extLst>
          </p:cNvPr>
          <p:cNvGrpSpPr/>
          <p:nvPr/>
        </p:nvGrpSpPr>
        <p:grpSpPr>
          <a:xfrm>
            <a:off x="3443963" y="4303939"/>
            <a:ext cx="2527852" cy="1788189"/>
            <a:chOff x="3443963" y="4303939"/>
            <a:chExt cx="2527852" cy="178818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445B6C88-16D6-56B1-8B4B-639EF93DE5F4}"/>
                </a:ext>
              </a:extLst>
            </p:cNvPr>
            <p:cNvSpPr/>
            <p:nvPr/>
          </p:nvSpPr>
          <p:spPr>
            <a:xfrm>
              <a:off x="3443963" y="4303939"/>
              <a:ext cx="2527852" cy="178818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70C896C2-F11B-54A2-1308-0CBC31943096}"/>
                </a:ext>
              </a:extLst>
            </p:cNvPr>
            <p:cNvGrpSpPr/>
            <p:nvPr/>
          </p:nvGrpSpPr>
          <p:grpSpPr>
            <a:xfrm>
              <a:off x="3558915" y="4726231"/>
              <a:ext cx="2297948" cy="943604"/>
              <a:chOff x="934350" y="5148527"/>
              <a:chExt cx="2297948" cy="943604"/>
            </a:xfrm>
          </p:grpSpPr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74CD64B-32D8-5853-392E-2B609DF1ADF5}"/>
                  </a:ext>
                </a:extLst>
              </p:cNvPr>
              <p:cNvSpPr txBox="1"/>
              <p:nvPr/>
            </p:nvSpPr>
            <p:spPr>
              <a:xfrm flipH="1">
                <a:off x="934350" y="51485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F387172-F1D4-3289-3999-614CE598BBE4}"/>
                  </a:ext>
                </a:extLst>
              </p:cNvPr>
              <p:cNvSpPr txBox="1"/>
              <p:nvPr/>
            </p:nvSpPr>
            <p:spPr>
              <a:xfrm flipH="1">
                <a:off x="934350" y="5559100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22A77486-B42B-0C49-E36C-DD62009E84BB}"/>
              </a:ext>
            </a:extLst>
          </p:cNvPr>
          <p:cNvGrpSpPr/>
          <p:nvPr/>
        </p:nvGrpSpPr>
        <p:grpSpPr>
          <a:xfrm>
            <a:off x="6220185" y="4303939"/>
            <a:ext cx="2527852" cy="1788189"/>
            <a:chOff x="6220185" y="4303939"/>
            <a:chExt cx="2527852" cy="178818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0F1712F9-4E32-0109-C04C-D3BA37711656}"/>
                </a:ext>
              </a:extLst>
            </p:cNvPr>
            <p:cNvSpPr/>
            <p:nvPr/>
          </p:nvSpPr>
          <p:spPr>
            <a:xfrm>
              <a:off x="6220185" y="4303939"/>
              <a:ext cx="2527852" cy="178818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21FAFBCE-7F29-EC97-56A1-0CDDAEE0B98E}"/>
                </a:ext>
              </a:extLst>
            </p:cNvPr>
            <p:cNvGrpSpPr/>
            <p:nvPr/>
          </p:nvGrpSpPr>
          <p:grpSpPr>
            <a:xfrm>
              <a:off x="6335137" y="4726231"/>
              <a:ext cx="2297948" cy="943604"/>
              <a:chOff x="934350" y="5148527"/>
              <a:chExt cx="2297948" cy="943604"/>
            </a:xfrm>
          </p:grpSpPr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06273C23-EE43-3793-7E08-35339C6F4A37}"/>
                  </a:ext>
                </a:extLst>
              </p:cNvPr>
              <p:cNvSpPr txBox="1"/>
              <p:nvPr/>
            </p:nvSpPr>
            <p:spPr>
              <a:xfrm flipH="1">
                <a:off x="934350" y="51485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4CB2CB25-F7BD-4EA0-C4FA-1BB296EAA1D4}"/>
                  </a:ext>
                </a:extLst>
              </p:cNvPr>
              <p:cNvSpPr txBox="1"/>
              <p:nvPr/>
            </p:nvSpPr>
            <p:spPr>
              <a:xfrm flipH="1">
                <a:off x="934350" y="5559100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04AFC6EE-262E-D21D-E20D-2E2B3C594ABA}"/>
              </a:ext>
            </a:extLst>
          </p:cNvPr>
          <p:cNvGrpSpPr/>
          <p:nvPr/>
        </p:nvGrpSpPr>
        <p:grpSpPr>
          <a:xfrm>
            <a:off x="8996407" y="4303939"/>
            <a:ext cx="2527852" cy="1788189"/>
            <a:chOff x="8996407" y="4303939"/>
            <a:chExt cx="2527852" cy="1788189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C53E17B2-003A-0611-4A66-B41218EE5D4F}"/>
                </a:ext>
              </a:extLst>
            </p:cNvPr>
            <p:cNvSpPr/>
            <p:nvPr/>
          </p:nvSpPr>
          <p:spPr>
            <a:xfrm>
              <a:off x="8996407" y="4303939"/>
              <a:ext cx="2527852" cy="1788189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347ED3"/>
                </a:gs>
                <a:gs pos="100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177800" dist="114300" dir="5400000" algn="t" rotWithShape="0">
                <a:srgbClr val="1D5393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700A1C21-5986-B82A-00E3-DF4B9607D33A}"/>
                </a:ext>
              </a:extLst>
            </p:cNvPr>
            <p:cNvGrpSpPr/>
            <p:nvPr/>
          </p:nvGrpSpPr>
          <p:grpSpPr>
            <a:xfrm>
              <a:off x="9111359" y="4726231"/>
              <a:ext cx="2297948" cy="943604"/>
              <a:chOff x="934350" y="5148527"/>
              <a:chExt cx="2297948" cy="943604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5EAF723-3F0D-42A1-3A6D-E7238324D71C}"/>
                  </a:ext>
                </a:extLst>
              </p:cNvPr>
              <p:cNvSpPr txBox="1"/>
              <p:nvPr/>
            </p:nvSpPr>
            <p:spPr>
              <a:xfrm flipH="1">
                <a:off x="934350" y="51485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chemeClr val="bg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E5ADB4A-EB6E-326D-FA59-6B064E8441F4}"/>
                  </a:ext>
                </a:extLst>
              </p:cNvPr>
              <p:cNvSpPr txBox="1"/>
              <p:nvPr/>
            </p:nvSpPr>
            <p:spPr>
              <a:xfrm flipH="1">
                <a:off x="934350" y="5559100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chemeClr val="bg1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37397AB9-7A3D-2F8D-1F42-1BB0179EB2B7}"/>
              </a:ext>
            </a:extLst>
          </p:cNvPr>
          <p:cNvGrpSpPr/>
          <p:nvPr/>
        </p:nvGrpSpPr>
        <p:grpSpPr>
          <a:xfrm>
            <a:off x="6982047" y="1465374"/>
            <a:ext cx="4542212" cy="2158525"/>
            <a:chOff x="1052129" y="1966347"/>
            <a:chExt cx="4542212" cy="2158525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90B410FA-6995-7341-4FCB-A9AADC5850E1}"/>
                </a:ext>
              </a:extLst>
            </p:cNvPr>
            <p:cNvSpPr txBox="1"/>
            <p:nvPr/>
          </p:nvSpPr>
          <p:spPr>
            <a:xfrm flipH="1">
              <a:off x="3112175" y="1966347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439BC4D7-61FE-F263-B3EB-2847CFEE36B3}"/>
                </a:ext>
              </a:extLst>
            </p:cNvPr>
            <p:cNvSpPr txBox="1"/>
            <p:nvPr/>
          </p:nvSpPr>
          <p:spPr>
            <a:xfrm>
              <a:off x="1052129" y="2546940"/>
              <a:ext cx="4542212" cy="15779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algn="r">
                <a:lnSpc>
                  <a:spcPct val="150000"/>
                </a:lnSpc>
              </a:pP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algn="r">
                <a:lnSpc>
                  <a:spcPct val="150000"/>
                </a:lnSpc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498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海上有许多云&#10;&#10;描述已自动生成">
            <a:extLst>
              <a:ext uri="{FF2B5EF4-FFF2-40B4-BE49-F238E27FC236}">
                <a16:creationId xmlns:a16="http://schemas.microsoft.com/office/drawing/2014/main" id="{9A6128FC-2925-02B6-D16E-BFD1337681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0"/>
          </a:xfrm>
          <a:prstGeom prst="rect">
            <a:avLst/>
          </a:prstGeom>
        </p:spPr>
      </p:pic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3060D7C8-1749-46BC-47BA-7BFD6FCE5B5A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custGeom>
            <a:avLst/>
            <a:gdLst/>
            <a:ahLst/>
            <a:cxnLst/>
            <a:rect l="l" t="t" r="r" b="b"/>
            <a:pathLst>
              <a:path w="12192000" h="6858001">
                <a:moveTo>
                  <a:pt x="12192000" y="1797051"/>
                </a:moveTo>
                <a:lnTo>
                  <a:pt x="12192000" y="1907717"/>
                </a:lnTo>
                <a:lnTo>
                  <a:pt x="11960218" y="1858527"/>
                </a:lnTo>
                <a:close/>
                <a:moveTo>
                  <a:pt x="7623724" y="0"/>
                </a:moveTo>
                <a:lnTo>
                  <a:pt x="8398518" y="0"/>
                </a:lnTo>
                <a:lnTo>
                  <a:pt x="8428764" y="52178"/>
                </a:lnTo>
                <a:cubicBezTo>
                  <a:pt x="8499270" y="186295"/>
                  <a:pt x="8558160" y="375316"/>
                  <a:pt x="8605436" y="619240"/>
                </a:cubicBezTo>
                <a:cubicBezTo>
                  <a:pt x="8668470" y="944472"/>
                  <a:pt x="8700824" y="1397400"/>
                  <a:pt x="8702496" y="1978023"/>
                </a:cubicBezTo>
                <a:cubicBezTo>
                  <a:pt x="8700824" y="2562844"/>
                  <a:pt x="8668470" y="3019273"/>
                  <a:pt x="8605436" y="3347309"/>
                </a:cubicBezTo>
                <a:cubicBezTo>
                  <a:pt x="8542402" y="3675345"/>
                  <a:pt x="8458719" y="3905076"/>
                  <a:pt x="8354387" y="4036500"/>
                </a:cubicBezTo>
                <a:cubicBezTo>
                  <a:pt x="8250055" y="4167925"/>
                  <a:pt x="8135106" y="4231130"/>
                  <a:pt x="8009541" y="4226115"/>
                </a:cubicBezTo>
                <a:cubicBezTo>
                  <a:pt x="7884130" y="4231246"/>
                  <a:pt x="7770270" y="4168508"/>
                  <a:pt x="7667958" y="4037899"/>
                </a:cubicBezTo>
                <a:cubicBezTo>
                  <a:pt x="7565647" y="3907292"/>
                  <a:pt x="7483984" y="3678028"/>
                  <a:pt x="7422971" y="3350108"/>
                </a:cubicBezTo>
                <a:cubicBezTo>
                  <a:pt x="7361957" y="3022188"/>
                  <a:pt x="7330692" y="2564827"/>
                  <a:pt x="7329176" y="1978023"/>
                </a:cubicBezTo>
                <a:cubicBezTo>
                  <a:pt x="7330692" y="1395418"/>
                  <a:pt x="7361957" y="941557"/>
                  <a:pt x="7422971" y="616442"/>
                </a:cubicBezTo>
                <a:cubicBezTo>
                  <a:pt x="7468731" y="372604"/>
                  <a:pt x="7526106" y="183868"/>
                  <a:pt x="7595096" y="50232"/>
                </a:cubicBezTo>
                <a:close/>
                <a:moveTo>
                  <a:pt x="0" y="0"/>
                </a:moveTo>
                <a:lnTo>
                  <a:pt x="6956438" y="0"/>
                </a:lnTo>
                <a:lnTo>
                  <a:pt x="6939446" y="18171"/>
                </a:lnTo>
                <a:cubicBezTo>
                  <a:pt x="6808212" y="169981"/>
                  <a:pt x="6695975" y="358825"/>
                  <a:pt x="6602734" y="584704"/>
                </a:cubicBezTo>
                <a:cubicBezTo>
                  <a:pt x="6453550" y="946109"/>
                  <a:pt x="6376961" y="1410549"/>
                  <a:pt x="6372967" y="1978023"/>
                </a:cubicBezTo>
                <a:cubicBezTo>
                  <a:pt x="6376961" y="2549695"/>
                  <a:pt x="6453550" y="3017636"/>
                  <a:pt x="6602734" y="3381846"/>
                </a:cubicBezTo>
                <a:cubicBezTo>
                  <a:pt x="6751919" y="3746055"/>
                  <a:pt x="6949736" y="4014757"/>
                  <a:pt x="7196185" y="4187952"/>
                </a:cubicBezTo>
                <a:cubicBezTo>
                  <a:pt x="7442634" y="4361148"/>
                  <a:pt x="7713753" y="4447060"/>
                  <a:pt x="8009541" y="4445689"/>
                </a:cubicBezTo>
                <a:cubicBezTo>
                  <a:pt x="8303428" y="4447060"/>
                  <a:pt x="8574160" y="4361148"/>
                  <a:pt x="8821736" y="4187952"/>
                </a:cubicBezTo>
                <a:cubicBezTo>
                  <a:pt x="9069311" y="4014757"/>
                  <a:pt x="9268604" y="3746055"/>
                  <a:pt x="9419613" y="3381846"/>
                </a:cubicBezTo>
                <a:cubicBezTo>
                  <a:pt x="9570622" y="3017636"/>
                  <a:pt x="9648221" y="2549695"/>
                  <a:pt x="9652408" y="1978023"/>
                </a:cubicBezTo>
                <a:cubicBezTo>
                  <a:pt x="9648221" y="1410549"/>
                  <a:pt x="9570622" y="946109"/>
                  <a:pt x="9419613" y="584704"/>
                </a:cubicBezTo>
                <a:cubicBezTo>
                  <a:pt x="9325232" y="358825"/>
                  <a:pt x="9211991" y="169981"/>
                  <a:pt x="9079889" y="18171"/>
                </a:cubicBezTo>
                <a:lnTo>
                  <a:pt x="9062791" y="0"/>
                </a:lnTo>
                <a:lnTo>
                  <a:pt x="10452765" y="0"/>
                </a:lnTo>
                <a:lnTo>
                  <a:pt x="10372876" y="115600"/>
                </a:lnTo>
                <a:cubicBezTo>
                  <a:pt x="10296653" y="251098"/>
                  <a:pt x="10254927" y="412283"/>
                  <a:pt x="10247698" y="599158"/>
                </a:cubicBezTo>
                <a:cubicBezTo>
                  <a:pt x="10283244" y="662667"/>
                  <a:pt x="10331776" y="712005"/>
                  <a:pt x="10393294" y="747171"/>
                </a:cubicBezTo>
                <a:cubicBezTo>
                  <a:pt x="10454812" y="782337"/>
                  <a:pt x="10523806" y="800183"/>
                  <a:pt x="10600276" y="800708"/>
                </a:cubicBezTo>
                <a:cubicBezTo>
                  <a:pt x="10712818" y="802939"/>
                  <a:pt x="10811980" y="771709"/>
                  <a:pt x="10897763" y="707019"/>
                </a:cubicBezTo>
                <a:cubicBezTo>
                  <a:pt x="10983546" y="642328"/>
                  <a:pt x="11041784" y="530794"/>
                  <a:pt x="11072478" y="372415"/>
                </a:cubicBezTo>
                <a:lnTo>
                  <a:pt x="11145397" y="0"/>
                </a:lnTo>
                <a:lnTo>
                  <a:pt x="11976966" y="0"/>
                </a:lnTo>
                <a:lnTo>
                  <a:pt x="12048878" y="110115"/>
                </a:lnTo>
                <a:cubicBezTo>
                  <a:pt x="12123004" y="256802"/>
                  <a:pt x="12160608" y="447109"/>
                  <a:pt x="12161690" y="681038"/>
                </a:cubicBezTo>
                <a:cubicBezTo>
                  <a:pt x="12158148" y="1054350"/>
                  <a:pt x="12073940" y="1329644"/>
                  <a:pt x="11909062" y="1506919"/>
                </a:cubicBezTo>
                <a:cubicBezTo>
                  <a:pt x="11744185" y="1684193"/>
                  <a:pt x="11519889" y="1772109"/>
                  <a:pt x="11236174" y="1770665"/>
                </a:cubicBezTo>
                <a:lnTo>
                  <a:pt x="11022110" y="1770665"/>
                </a:lnTo>
                <a:lnTo>
                  <a:pt x="11022110" y="2015423"/>
                </a:lnTo>
                <a:lnTo>
                  <a:pt x="11267654" y="2015423"/>
                </a:lnTo>
                <a:cubicBezTo>
                  <a:pt x="11589801" y="2016474"/>
                  <a:pt x="11834822" y="2113573"/>
                  <a:pt x="12002716" y="2306722"/>
                </a:cubicBezTo>
                <a:cubicBezTo>
                  <a:pt x="12086663" y="2403297"/>
                  <a:pt x="12149754" y="2522309"/>
                  <a:pt x="12191989" y="2663758"/>
                </a:cubicBezTo>
                <a:lnTo>
                  <a:pt x="12192000" y="2663799"/>
                </a:lnTo>
                <a:lnTo>
                  <a:pt x="12192000" y="3612405"/>
                </a:lnTo>
                <a:lnTo>
                  <a:pt x="12189826" y="3620304"/>
                </a:lnTo>
                <a:cubicBezTo>
                  <a:pt x="12146278" y="3753616"/>
                  <a:pt x="12081285" y="3865279"/>
                  <a:pt x="11994846" y="3955291"/>
                </a:cubicBezTo>
                <a:cubicBezTo>
                  <a:pt x="11821967" y="4135316"/>
                  <a:pt x="11571176" y="4225590"/>
                  <a:pt x="11242470" y="4226115"/>
                </a:cubicBezTo>
                <a:cubicBezTo>
                  <a:pt x="11198922" y="4226247"/>
                  <a:pt x="11158524" y="4224410"/>
                  <a:pt x="11121272" y="4220605"/>
                </a:cubicBezTo>
                <a:cubicBezTo>
                  <a:pt x="11084020" y="4216799"/>
                  <a:pt x="11046769" y="4210238"/>
                  <a:pt x="11009517" y="4200923"/>
                </a:cubicBezTo>
                <a:lnTo>
                  <a:pt x="10908781" y="3583695"/>
                </a:lnTo>
                <a:cubicBezTo>
                  <a:pt x="10880318" y="3376510"/>
                  <a:pt x="10827064" y="3233487"/>
                  <a:pt x="10749020" y="3154628"/>
                </a:cubicBezTo>
                <a:cubicBezTo>
                  <a:pt x="10670975" y="3075769"/>
                  <a:pt x="10568926" y="3038242"/>
                  <a:pt x="10442876" y="3042047"/>
                </a:cubicBezTo>
                <a:cubicBezTo>
                  <a:pt x="10358928" y="3041260"/>
                  <a:pt x="10281277" y="3063304"/>
                  <a:pt x="10209922" y="3108179"/>
                </a:cubicBezTo>
                <a:cubicBezTo>
                  <a:pt x="10138568" y="3153053"/>
                  <a:pt x="10086100" y="3225483"/>
                  <a:pt x="10052522" y="3325468"/>
                </a:cubicBezTo>
                <a:cubicBezTo>
                  <a:pt x="10080723" y="3680757"/>
                  <a:pt x="10221072" y="3955636"/>
                  <a:pt x="10473568" y="4150104"/>
                </a:cubicBezTo>
                <a:cubicBezTo>
                  <a:pt x="10726066" y="4344573"/>
                  <a:pt x="11091497" y="4443101"/>
                  <a:pt x="11569864" y="4445689"/>
                </a:cubicBezTo>
                <a:cubicBezTo>
                  <a:pt x="11773490" y="4443439"/>
                  <a:pt x="11960238" y="4425151"/>
                  <a:pt x="12130106" y="4390826"/>
                </a:cubicBezTo>
                <a:lnTo>
                  <a:pt x="12192000" y="4375876"/>
                </a:lnTo>
                <a:lnTo>
                  <a:pt x="12192000" y="6858001"/>
                </a:lnTo>
                <a:lnTo>
                  <a:pt x="0" y="6858001"/>
                </a:lnTo>
                <a:close/>
              </a:path>
            </a:pathLst>
          </a:cu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8D98384-2561-F19C-1695-0CB21B985837}"/>
              </a:ext>
            </a:extLst>
          </p:cNvPr>
          <p:cNvSpPr txBox="1"/>
          <p:nvPr/>
        </p:nvSpPr>
        <p:spPr>
          <a:xfrm>
            <a:off x="759118" y="4770042"/>
            <a:ext cx="6020254" cy="433580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24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PRESENTATION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9EAD0C7-AB57-FDE6-FDBE-42C9D4F9188C}"/>
              </a:ext>
            </a:extLst>
          </p:cNvPr>
          <p:cNvSpPr txBox="1"/>
          <p:nvPr/>
        </p:nvSpPr>
        <p:spPr>
          <a:xfrm>
            <a:off x="759119" y="5333209"/>
            <a:ext cx="6199466" cy="580800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your attention.Thank you for your support. </a:t>
            </a:r>
          </a:p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coming.Fill in the information you need here. Fill in the information you need here. Https://www.51miz.com/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4C841DD-4636-121B-1DF4-2F803630C40C}"/>
              </a:ext>
            </a:extLst>
          </p:cNvPr>
          <p:cNvSpPr txBox="1"/>
          <p:nvPr/>
        </p:nvSpPr>
        <p:spPr>
          <a:xfrm>
            <a:off x="759118" y="2059560"/>
            <a:ext cx="5455754" cy="240065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r>
              <a:rPr lang="en-US" altLang="zh-CN" sz="9600" spc="600" dirty="0">
                <a:solidFill>
                  <a:srgbClr val="347ED3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THREE</a:t>
            </a:r>
          </a:p>
          <a:p>
            <a:r>
              <a:rPr lang="zh-CN" altLang="en-US" sz="6000" spc="6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成果展示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32F014EF-B260-2B4B-2304-AF3E5B36B46B}"/>
              </a:ext>
            </a:extLst>
          </p:cNvPr>
          <p:cNvSpPr/>
          <p:nvPr/>
        </p:nvSpPr>
        <p:spPr>
          <a:xfrm flipV="1">
            <a:off x="759118" y="4561534"/>
            <a:ext cx="3694010" cy="45719"/>
          </a:xfrm>
          <a:prstGeom prst="roundRect">
            <a:avLst>
              <a:gd name="adj" fmla="val 50000"/>
            </a:avLst>
          </a:prstGeom>
          <a:solidFill>
            <a:srgbClr val="347E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814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9" grpId="0"/>
      <p:bldP spid="10" grpId="0"/>
      <p:bldP spid="11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成果展示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PRESENTATION</a:t>
                </a:r>
              </a:p>
            </p:txBody>
          </p:sp>
        </p:grp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611BC629-09EC-BB00-98C9-6C5D71AA76A8}"/>
              </a:ext>
            </a:extLst>
          </p:cNvPr>
          <p:cNvGrpSpPr/>
          <p:nvPr/>
        </p:nvGrpSpPr>
        <p:grpSpPr>
          <a:xfrm>
            <a:off x="667741" y="1465374"/>
            <a:ext cx="3202510" cy="4626754"/>
            <a:chOff x="667741" y="1465374"/>
            <a:chExt cx="3202510" cy="4626754"/>
          </a:xfrm>
        </p:grpSpPr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0A55D8D8-FC9D-FD42-97E3-A51CB12DE2B8}"/>
                </a:ext>
              </a:extLst>
            </p:cNvPr>
            <p:cNvGrpSpPr/>
            <p:nvPr/>
          </p:nvGrpSpPr>
          <p:grpSpPr>
            <a:xfrm>
              <a:off x="667741" y="1465374"/>
              <a:ext cx="3202510" cy="4626754"/>
              <a:chOff x="1104012" y="3253564"/>
              <a:chExt cx="9983975" cy="4626754"/>
            </a:xfrm>
          </p:grpSpPr>
          <p:sp>
            <p:nvSpPr>
              <p:cNvPr id="46" name="矩形: 圆角 45">
                <a:extLst>
                  <a:ext uri="{FF2B5EF4-FFF2-40B4-BE49-F238E27FC236}">
                    <a16:creationId xmlns:a16="http://schemas.microsoft.com/office/drawing/2014/main" id="{A75EA255-B982-26C5-B12E-13C58B4BD322}"/>
                  </a:ext>
                </a:extLst>
              </p:cNvPr>
              <p:cNvSpPr/>
              <p:nvPr/>
            </p:nvSpPr>
            <p:spPr>
              <a:xfrm>
                <a:off x="1104015" y="3253564"/>
                <a:ext cx="9983972" cy="4626754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E2F2FB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 w="12700">
                <a:solidFill>
                  <a:srgbClr val="67B8EB"/>
                </a:solidFill>
              </a:ln>
              <a:effectLst>
                <a:outerShdw blurRad="177800" dist="114300" dir="5400000" algn="t" rotWithShape="0">
                  <a:srgbClr val="347ED3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88000" tIns="0" rIns="288000" bIns="0" rtlCol="0" anchor="ctr"/>
              <a:lstStyle/>
              <a:p>
                <a:pPr marL="0" marR="0" lvl="0" indent="4572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zh-CN" altLang="en-US" sz="1600" dirty="0">
                  <a:solidFill>
                    <a:schemeClr val="tx1"/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endParaRPr>
              </a:p>
            </p:txBody>
          </p:sp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B5E80B00-9BDB-55B7-12DB-5771F1F448F2}"/>
                  </a:ext>
                </a:extLst>
              </p:cNvPr>
              <p:cNvSpPr/>
              <p:nvPr/>
            </p:nvSpPr>
            <p:spPr>
              <a:xfrm rot="16200000">
                <a:off x="6073139" y="-1715563"/>
                <a:ext cx="45719" cy="9983973"/>
              </a:xfrm>
              <a:prstGeom prst="rect">
                <a:avLst/>
              </a:prstGeom>
              <a:solidFill>
                <a:srgbClr val="347ED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70C8670C-A9C2-BC9D-49C6-8F287A6C6C98}"/>
                </a:ext>
              </a:extLst>
            </p:cNvPr>
            <p:cNvGrpSpPr/>
            <p:nvPr/>
          </p:nvGrpSpPr>
          <p:grpSpPr>
            <a:xfrm>
              <a:off x="1749702" y="2022733"/>
              <a:ext cx="1038588" cy="1038588"/>
              <a:chOff x="1430724" y="2866943"/>
              <a:chExt cx="1038588" cy="1038588"/>
            </a:xfrm>
          </p:grpSpPr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CD9EB6A0-0BF9-4A0A-3D72-5CFD6E2850D9}"/>
                  </a:ext>
                </a:extLst>
              </p:cNvPr>
              <p:cNvSpPr/>
              <p:nvPr/>
            </p:nvSpPr>
            <p:spPr>
              <a:xfrm>
                <a:off x="1430724" y="2866943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任意多边形: 形状 14">
                <a:extLst>
                  <a:ext uri="{FF2B5EF4-FFF2-40B4-BE49-F238E27FC236}">
                    <a16:creationId xmlns:a16="http://schemas.microsoft.com/office/drawing/2014/main" id="{EF9CFCDF-F7F8-F3C9-7DA3-A54B59E59512}"/>
                  </a:ext>
                </a:extLst>
              </p:cNvPr>
              <p:cNvSpPr/>
              <p:nvPr/>
            </p:nvSpPr>
            <p:spPr>
              <a:xfrm>
                <a:off x="1733183" y="3195853"/>
                <a:ext cx="433671" cy="380769"/>
              </a:xfrm>
              <a:custGeom>
                <a:avLst/>
                <a:gdLst>
                  <a:gd name="connsiteX0" fmla="*/ 264585 w 610843"/>
                  <a:gd name="connsiteY0" fmla="*/ 433930 h 536328"/>
                  <a:gd name="connsiteX1" fmla="*/ 252382 w 610843"/>
                  <a:gd name="connsiteY1" fmla="*/ 492901 h 536328"/>
                  <a:gd name="connsiteX2" fmla="*/ 358529 w 610843"/>
                  <a:gd name="connsiteY2" fmla="*/ 492901 h 536328"/>
                  <a:gd name="connsiteX3" fmla="*/ 346326 w 610843"/>
                  <a:gd name="connsiteY3" fmla="*/ 433930 h 536328"/>
                  <a:gd name="connsiteX4" fmla="*/ 0 w 610843"/>
                  <a:gd name="connsiteY4" fmla="*/ 351780 h 536328"/>
                  <a:gd name="connsiteX5" fmla="*/ 610843 w 610843"/>
                  <a:gd name="connsiteY5" fmla="*/ 351780 h 536328"/>
                  <a:gd name="connsiteX6" fmla="*/ 610843 w 610843"/>
                  <a:gd name="connsiteY6" fmla="*/ 385458 h 536328"/>
                  <a:gd name="connsiteX7" fmla="*/ 598435 w 610843"/>
                  <a:gd name="connsiteY7" fmla="*/ 415591 h 536328"/>
                  <a:gd name="connsiteX8" fmla="*/ 568302 w 610843"/>
                  <a:gd name="connsiteY8" fmla="*/ 428067 h 536328"/>
                  <a:gd name="connsiteX9" fmla="*/ 388584 w 610843"/>
                  <a:gd name="connsiteY9" fmla="*/ 428067 h 536328"/>
                  <a:gd name="connsiteX10" fmla="*/ 401888 w 610843"/>
                  <a:gd name="connsiteY10" fmla="*/ 493378 h 536328"/>
                  <a:gd name="connsiteX11" fmla="*/ 437680 w 610843"/>
                  <a:gd name="connsiteY11" fmla="*/ 493378 h 536328"/>
                  <a:gd name="connsiteX12" fmla="*/ 459155 w 610843"/>
                  <a:gd name="connsiteY12" fmla="*/ 514853 h 536328"/>
                  <a:gd name="connsiteX13" fmla="*/ 437680 w 610843"/>
                  <a:gd name="connsiteY13" fmla="*/ 536328 h 536328"/>
                  <a:gd name="connsiteX14" fmla="*/ 173163 w 610843"/>
                  <a:gd name="connsiteY14" fmla="*/ 536328 h 536328"/>
                  <a:gd name="connsiteX15" fmla="*/ 151688 w 610843"/>
                  <a:gd name="connsiteY15" fmla="*/ 514853 h 536328"/>
                  <a:gd name="connsiteX16" fmla="*/ 173163 w 610843"/>
                  <a:gd name="connsiteY16" fmla="*/ 493378 h 536328"/>
                  <a:gd name="connsiteX17" fmla="*/ 208136 w 610843"/>
                  <a:gd name="connsiteY17" fmla="*/ 493378 h 536328"/>
                  <a:gd name="connsiteX18" fmla="*/ 221757 w 610843"/>
                  <a:gd name="connsiteY18" fmla="*/ 428067 h 536328"/>
                  <a:gd name="connsiteX19" fmla="*/ 42541 w 610843"/>
                  <a:gd name="connsiteY19" fmla="*/ 428067 h 536328"/>
                  <a:gd name="connsiteX20" fmla="*/ 12408 w 610843"/>
                  <a:gd name="connsiteY20" fmla="*/ 415659 h 536328"/>
                  <a:gd name="connsiteX21" fmla="*/ 0 w 610843"/>
                  <a:gd name="connsiteY21" fmla="*/ 385526 h 536328"/>
                  <a:gd name="connsiteX22" fmla="*/ 0 w 610843"/>
                  <a:gd name="connsiteY22" fmla="*/ 351848 h 536328"/>
                  <a:gd name="connsiteX23" fmla="*/ 42541 w 610843"/>
                  <a:gd name="connsiteY23" fmla="*/ 0 h 536328"/>
                  <a:gd name="connsiteX24" fmla="*/ 568302 w 610843"/>
                  <a:gd name="connsiteY24" fmla="*/ 0 h 536328"/>
                  <a:gd name="connsiteX25" fmla="*/ 598435 w 610843"/>
                  <a:gd name="connsiteY25" fmla="*/ 12476 h 536328"/>
                  <a:gd name="connsiteX26" fmla="*/ 610843 w 610843"/>
                  <a:gd name="connsiteY26" fmla="*/ 42609 h 536328"/>
                  <a:gd name="connsiteX27" fmla="*/ 610843 w 610843"/>
                  <a:gd name="connsiteY27" fmla="*/ 320692 h 536328"/>
                  <a:gd name="connsiteX28" fmla="*/ 0 w 610843"/>
                  <a:gd name="connsiteY28" fmla="*/ 320692 h 536328"/>
                  <a:gd name="connsiteX29" fmla="*/ 0 w 610843"/>
                  <a:gd name="connsiteY29" fmla="*/ 42609 h 536328"/>
                  <a:gd name="connsiteX30" fmla="*/ 12408 w 610843"/>
                  <a:gd name="connsiteY30" fmla="*/ 12408 h 536328"/>
                  <a:gd name="connsiteX31" fmla="*/ 42541 w 610843"/>
                  <a:gd name="connsiteY31" fmla="*/ 0 h 536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0843" h="536328">
                    <a:moveTo>
                      <a:pt x="264585" y="433930"/>
                    </a:moveTo>
                    <a:lnTo>
                      <a:pt x="252382" y="492901"/>
                    </a:lnTo>
                    <a:lnTo>
                      <a:pt x="358529" y="492901"/>
                    </a:lnTo>
                    <a:lnTo>
                      <a:pt x="346326" y="433930"/>
                    </a:lnTo>
                    <a:close/>
                    <a:moveTo>
                      <a:pt x="0" y="351780"/>
                    </a:moveTo>
                    <a:lnTo>
                      <a:pt x="610843" y="351780"/>
                    </a:lnTo>
                    <a:lnTo>
                      <a:pt x="610843" y="385458"/>
                    </a:lnTo>
                    <a:cubicBezTo>
                      <a:pt x="610911" y="396775"/>
                      <a:pt x="606411" y="407615"/>
                      <a:pt x="598435" y="415591"/>
                    </a:cubicBezTo>
                    <a:cubicBezTo>
                      <a:pt x="590459" y="423636"/>
                      <a:pt x="579619" y="428067"/>
                      <a:pt x="568302" y="428067"/>
                    </a:cubicBezTo>
                    <a:lnTo>
                      <a:pt x="388584" y="428067"/>
                    </a:lnTo>
                    <a:lnTo>
                      <a:pt x="401888" y="493378"/>
                    </a:lnTo>
                    <a:lnTo>
                      <a:pt x="437680" y="493378"/>
                    </a:lnTo>
                    <a:cubicBezTo>
                      <a:pt x="449474" y="493378"/>
                      <a:pt x="459155" y="503059"/>
                      <a:pt x="459155" y="514853"/>
                    </a:cubicBezTo>
                    <a:cubicBezTo>
                      <a:pt x="459155" y="526647"/>
                      <a:pt x="449474" y="535851"/>
                      <a:pt x="437680" y="536328"/>
                    </a:cubicBezTo>
                    <a:lnTo>
                      <a:pt x="173163" y="536328"/>
                    </a:lnTo>
                    <a:cubicBezTo>
                      <a:pt x="161369" y="536328"/>
                      <a:pt x="151688" y="526647"/>
                      <a:pt x="151688" y="514853"/>
                    </a:cubicBezTo>
                    <a:cubicBezTo>
                      <a:pt x="151688" y="503059"/>
                      <a:pt x="161369" y="493378"/>
                      <a:pt x="173163" y="493378"/>
                    </a:cubicBezTo>
                    <a:lnTo>
                      <a:pt x="208136" y="493378"/>
                    </a:lnTo>
                    <a:lnTo>
                      <a:pt x="221757" y="428067"/>
                    </a:lnTo>
                    <a:lnTo>
                      <a:pt x="42541" y="428067"/>
                    </a:lnTo>
                    <a:cubicBezTo>
                      <a:pt x="31224" y="428135"/>
                      <a:pt x="20384" y="423636"/>
                      <a:pt x="12408" y="415659"/>
                    </a:cubicBezTo>
                    <a:cubicBezTo>
                      <a:pt x="4431" y="407683"/>
                      <a:pt x="0" y="396843"/>
                      <a:pt x="0" y="385526"/>
                    </a:cubicBezTo>
                    <a:lnTo>
                      <a:pt x="0" y="351848"/>
                    </a:lnTo>
                    <a:close/>
                    <a:moveTo>
                      <a:pt x="42541" y="0"/>
                    </a:moveTo>
                    <a:lnTo>
                      <a:pt x="568302" y="0"/>
                    </a:lnTo>
                    <a:cubicBezTo>
                      <a:pt x="579603" y="-1"/>
                      <a:pt x="590442" y="4487"/>
                      <a:pt x="598435" y="12476"/>
                    </a:cubicBezTo>
                    <a:cubicBezTo>
                      <a:pt x="606411" y="20452"/>
                      <a:pt x="610843" y="31292"/>
                      <a:pt x="610843" y="42609"/>
                    </a:cubicBezTo>
                    <a:lnTo>
                      <a:pt x="610843" y="320692"/>
                    </a:lnTo>
                    <a:lnTo>
                      <a:pt x="0" y="320692"/>
                    </a:lnTo>
                    <a:lnTo>
                      <a:pt x="0" y="42609"/>
                    </a:lnTo>
                    <a:cubicBezTo>
                      <a:pt x="0" y="31292"/>
                      <a:pt x="4431" y="20452"/>
                      <a:pt x="12408" y="12408"/>
                    </a:cubicBezTo>
                    <a:cubicBezTo>
                      <a:pt x="20384" y="4431"/>
                      <a:pt x="31224" y="0"/>
                      <a:pt x="4254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B529E5CF-3FE8-7F44-A93D-C89CB0372E0F}"/>
                </a:ext>
              </a:extLst>
            </p:cNvPr>
            <p:cNvGrpSpPr/>
            <p:nvPr/>
          </p:nvGrpSpPr>
          <p:grpSpPr>
            <a:xfrm>
              <a:off x="1032036" y="3618332"/>
              <a:ext cx="2473920" cy="1799826"/>
              <a:chOff x="396871" y="3313277"/>
              <a:chExt cx="2473920" cy="1799826"/>
            </a:xfrm>
          </p:grpSpPr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841DFF0-9C75-CDFB-0A8D-3ADBC48C6659}"/>
                  </a:ext>
                </a:extLst>
              </p:cNvPr>
              <p:cNvSpPr txBox="1"/>
              <p:nvPr/>
            </p:nvSpPr>
            <p:spPr>
              <a:xfrm flipH="1">
                <a:off x="396871" y="3313277"/>
                <a:ext cx="2473920" cy="3779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44CCF82-6382-9C53-F70A-1E49A8905AA2}"/>
                  </a:ext>
                </a:extLst>
              </p:cNvPr>
              <p:cNvSpPr txBox="1"/>
              <p:nvPr/>
            </p:nvSpPr>
            <p:spPr>
              <a:xfrm>
                <a:off x="396871" y="3858336"/>
                <a:ext cx="2473920" cy="12547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单击此处输入您的正文，文字是您思想的提炼，为了最终演示发布的良好效果，请尽量言简意赅的阐述观点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F5256B92-1BDE-97B6-6C71-AAD668842060}"/>
              </a:ext>
            </a:extLst>
          </p:cNvPr>
          <p:cNvGrpSpPr/>
          <p:nvPr/>
        </p:nvGrpSpPr>
        <p:grpSpPr>
          <a:xfrm>
            <a:off x="4494745" y="1465374"/>
            <a:ext cx="3202510" cy="4626754"/>
            <a:chOff x="667741" y="1465374"/>
            <a:chExt cx="3202510" cy="4626754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AA6D1139-5520-5278-EA22-34A5A767D091}"/>
                </a:ext>
              </a:extLst>
            </p:cNvPr>
            <p:cNvGrpSpPr/>
            <p:nvPr/>
          </p:nvGrpSpPr>
          <p:grpSpPr>
            <a:xfrm>
              <a:off x="667741" y="1465374"/>
              <a:ext cx="3202510" cy="4626754"/>
              <a:chOff x="1104012" y="3253564"/>
              <a:chExt cx="9983975" cy="4626754"/>
            </a:xfrm>
          </p:grpSpPr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93BA4663-36CB-D265-AB56-3BB3E531C4A8}"/>
                  </a:ext>
                </a:extLst>
              </p:cNvPr>
              <p:cNvSpPr/>
              <p:nvPr/>
            </p:nvSpPr>
            <p:spPr>
              <a:xfrm>
                <a:off x="1104015" y="3253564"/>
                <a:ext cx="9983972" cy="4626754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E2F2FB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 w="12700">
                <a:solidFill>
                  <a:srgbClr val="67B8EB"/>
                </a:solidFill>
              </a:ln>
              <a:effectLst>
                <a:outerShdw blurRad="177800" dist="114300" dir="5400000" algn="t" rotWithShape="0">
                  <a:srgbClr val="347ED3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88000" tIns="0" rIns="288000" bIns="0" rtlCol="0" anchor="ctr"/>
              <a:lstStyle/>
              <a:p>
                <a:pPr marL="0" marR="0" lvl="0" indent="4572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zh-CN" altLang="en-US" sz="1600" dirty="0">
                  <a:solidFill>
                    <a:schemeClr val="tx1"/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endParaRPr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3BBEACFF-9B4C-5D22-9DDC-482588782596}"/>
                  </a:ext>
                </a:extLst>
              </p:cNvPr>
              <p:cNvSpPr/>
              <p:nvPr/>
            </p:nvSpPr>
            <p:spPr>
              <a:xfrm rot="16200000">
                <a:off x="6073139" y="-1715563"/>
                <a:ext cx="45719" cy="9983973"/>
              </a:xfrm>
              <a:prstGeom prst="rect">
                <a:avLst/>
              </a:prstGeom>
              <a:solidFill>
                <a:srgbClr val="347ED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B0DE4C47-0361-FF59-BF3B-0319AD675127}"/>
                </a:ext>
              </a:extLst>
            </p:cNvPr>
            <p:cNvGrpSpPr/>
            <p:nvPr/>
          </p:nvGrpSpPr>
          <p:grpSpPr>
            <a:xfrm>
              <a:off x="1749702" y="2022733"/>
              <a:ext cx="1038588" cy="1038588"/>
              <a:chOff x="1430724" y="2866943"/>
              <a:chExt cx="1038588" cy="1038588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2BAEDF83-4C4B-6A15-9FC6-6C82CBEC3F39}"/>
                  </a:ext>
                </a:extLst>
              </p:cNvPr>
              <p:cNvSpPr/>
              <p:nvPr/>
            </p:nvSpPr>
            <p:spPr>
              <a:xfrm>
                <a:off x="1430724" y="2866943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任意多边形: 形状 27">
                <a:extLst>
                  <a:ext uri="{FF2B5EF4-FFF2-40B4-BE49-F238E27FC236}">
                    <a16:creationId xmlns:a16="http://schemas.microsoft.com/office/drawing/2014/main" id="{09E4894C-5A61-E40B-E94D-F413882AC523}"/>
                  </a:ext>
                </a:extLst>
              </p:cNvPr>
              <p:cNvSpPr/>
              <p:nvPr/>
            </p:nvSpPr>
            <p:spPr>
              <a:xfrm>
                <a:off x="1733183" y="3195853"/>
                <a:ext cx="433671" cy="380769"/>
              </a:xfrm>
              <a:custGeom>
                <a:avLst/>
                <a:gdLst>
                  <a:gd name="connsiteX0" fmla="*/ 264585 w 610843"/>
                  <a:gd name="connsiteY0" fmla="*/ 433930 h 536328"/>
                  <a:gd name="connsiteX1" fmla="*/ 252382 w 610843"/>
                  <a:gd name="connsiteY1" fmla="*/ 492901 h 536328"/>
                  <a:gd name="connsiteX2" fmla="*/ 358529 w 610843"/>
                  <a:gd name="connsiteY2" fmla="*/ 492901 h 536328"/>
                  <a:gd name="connsiteX3" fmla="*/ 346326 w 610843"/>
                  <a:gd name="connsiteY3" fmla="*/ 433930 h 536328"/>
                  <a:gd name="connsiteX4" fmla="*/ 0 w 610843"/>
                  <a:gd name="connsiteY4" fmla="*/ 351780 h 536328"/>
                  <a:gd name="connsiteX5" fmla="*/ 610843 w 610843"/>
                  <a:gd name="connsiteY5" fmla="*/ 351780 h 536328"/>
                  <a:gd name="connsiteX6" fmla="*/ 610843 w 610843"/>
                  <a:gd name="connsiteY6" fmla="*/ 385458 h 536328"/>
                  <a:gd name="connsiteX7" fmla="*/ 598435 w 610843"/>
                  <a:gd name="connsiteY7" fmla="*/ 415591 h 536328"/>
                  <a:gd name="connsiteX8" fmla="*/ 568302 w 610843"/>
                  <a:gd name="connsiteY8" fmla="*/ 428067 h 536328"/>
                  <a:gd name="connsiteX9" fmla="*/ 388584 w 610843"/>
                  <a:gd name="connsiteY9" fmla="*/ 428067 h 536328"/>
                  <a:gd name="connsiteX10" fmla="*/ 401888 w 610843"/>
                  <a:gd name="connsiteY10" fmla="*/ 493378 h 536328"/>
                  <a:gd name="connsiteX11" fmla="*/ 437680 w 610843"/>
                  <a:gd name="connsiteY11" fmla="*/ 493378 h 536328"/>
                  <a:gd name="connsiteX12" fmla="*/ 459155 w 610843"/>
                  <a:gd name="connsiteY12" fmla="*/ 514853 h 536328"/>
                  <a:gd name="connsiteX13" fmla="*/ 437680 w 610843"/>
                  <a:gd name="connsiteY13" fmla="*/ 536328 h 536328"/>
                  <a:gd name="connsiteX14" fmla="*/ 173163 w 610843"/>
                  <a:gd name="connsiteY14" fmla="*/ 536328 h 536328"/>
                  <a:gd name="connsiteX15" fmla="*/ 151688 w 610843"/>
                  <a:gd name="connsiteY15" fmla="*/ 514853 h 536328"/>
                  <a:gd name="connsiteX16" fmla="*/ 173163 w 610843"/>
                  <a:gd name="connsiteY16" fmla="*/ 493378 h 536328"/>
                  <a:gd name="connsiteX17" fmla="*/ 208136 w 610843"/>
                  <a:gd name="connsiteY17" fmla="*/ 493378 h 536328"/>
                  <a:gd name="connsiteX18" fmla="*/ 221757 w 610843"/>
                  <a:gd name="connsiteY18" fmla="*/ 428067 h 536328"/>
                  <a:gd name="connsiteX19" fmla="*/ 42541 w 610843"/>
                  <a:gd name="connsiteY19" fmla="*/ 428067 h 536328"/>
                  <a:gd name="connsiteX20" fmla="*/ 12408 w 610843"/>
                  <a:gd name="connsiteY20" fmla="*/ 415659 h 536328"/>
                  <a:gd name="connsiteX21" fmla="*/ 0 w 610843"/>
                  <a:gd name="connsiteY21" fmla="*/ 385526 h 536328"/>
                  <a:gd name="connsiteX22" fmla="*/ 0 w 610843"/>
                  <a:gd name="connsiteY22" fmla="*/ 351848 h 536328"/>
                  <a:gd name="connsiteX23" fmla="*/ 42541 w 610843"/>
                  <a:gd name="connsiteY23" fmla="*/ 0 h 536328"/>
                  <a:gd name="connsiteX24" fmla="*/ 568302 w 610843"/>
                  <a:gd name="connsiteY24" fmla="*/ 0 h 536328"/>
                  <a:gd name="connsiteX25" fmla="*/ 598435 w 610843"/>
                  <a:gd name="connsiteY25" fmla="*/ 12476 h 536328"/>
                  <a:gd name="connsiteX26" fmla="*/ 610843 w 610843"/>
                  <a:gd name="connsiteY26" fmla="*/ 42609 h 536328"/>
                  <a:gd name="connsiteX27" fmla="*/ 610843 w 610843"/>
                  <a:gd name="connsiteY27" fmla="*/ 320692 h 536328"/>
                  <a:gd name="connsiteX28" fmla="*/ 0 w 610843"/>
                  <a:gd name="connsiteY28" fmla="*/ 320692 h 536328"/>
                  <a:gd name="connsiteX29" fmla="*/ 0 w 610843"/>
                  <a:gd name="connsiteY29" fmla="*/ 42609 h 536328"/>
                  <a:gd name="connsiteX30" fmla="*/ 12408 w 610843"/>
                  <a:gd name="connsiteY30" fmla="*/ 12408 h 536328"/>
                  <a:gd name="connsiteX31" fmla="*/ 42541 w 610843"/>
                  <a:gd name="connsiteY31" fmla="*/ 0 h 536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0843" h="536328">
                    <a:moveTo>
                      <a:pt x="264585" y="433930"/>
                    </a:moveTo>
                    <a:lnTo>
                      <a:pt x="252382" y="492901"/>
                    </a:lnTo>
                    <a:lnTo>
                      <a:pt x="358529" y="492901"/>
                    </a:lnTo>
                    <a:lnTo>
                      <a:pt x="346326" y="433930"/>
                    </a:lnTo>
                    <a:close/>
                    <a:moveTo>
                      <a:pt x="0" y="351780"/>
                    </a:moveTo>
                    <a:lnTo>
                      <a:pt x="610843" y="351780"/>
                    </a:lnTo>
                    <a:lnTo>
                      <a:pt x="610843" y="385458"/>
                    </a:lnTo>
                    <a:cubicBezTo>
                      <a:pt x="610911" y="396775"/>
                      <a:pt x="606411" y="407615"/>
                      <a:pt x="598435" y="415591"/>
                    </a:cubicBezTo>
                    <a:cubicBezTo>
                      <a:pt x="590459" y="423636"/>
                      <a:pt x="579619" y="428067"/>
                      <a:pt x="568302" y="428067"/>
                    </a:cubicBezTo>
                    <a:lnTo>
                      <a:pt x="388584" y="428067"/>
                    </a:lnTo>
                    <a:lnTo>
                      <a:pt x="401888" y="493378"/>
                    </a:lnTo>
                    <a:lnTo>
                      <a:pt x="437680" y="493378"/>
                    </a:lnTo>
                    <a:cubicBezTo>
                      <a:pt x="449474" y="493378"/>
                      <a:pt x="459155" y="503059"/>
                      <a:pt x="459155" y="514853"/>
                    </a:cubicBezTo>
                    <a:cubicBezTo>
                      <a:pt x="459155" y="526647"/>
                      <a:pt x="449474" y="535851"/>
                      <a:pt x="437680" y="536328"/>
                    </a:cubicBezTo>
                    <a:lnTo>
                      <a:pt x="173163" y="536328"/>
                    </a:lnTo>
                    <a:cubicBezTo>
                      <a:pt x="161369" y="536328"/>
                      <a:pt x="151688" y="526647"/>
                      <a:pt x="151688" y="514853"/>
                    </a:cubicBezTo>
                    <a:cubicBezTo>
                      <a:pt x="151688" y="503059"/>
                      <a:pt x="161369" y="493378"/>
                      <a:pt x="173163" y="493378"/>
                    </a:cubicBezTo>
                    <a:lnTo>
                      <a:pt x="208136" y="493378"/>
                    </a:lnTo>
                    <a:lnTo>
                      <a:pt x="221757" y="428067"/>
                    </a:lnTo>
                    <a:lnTo>
                      <a:pt x="42541" y="428067"/>
                    </a:lnTo>
                    <a:cubicBezTo>
                      <a:pt x="31224" y="428135"/>
                      <a:pt x="20384" y="423636"/>
                      <a:pt x="12408" y="415659"/>
                    </a:cubicBezTo>
                    <a:cubicBezTo>
                      <a:pt x="4431" y="407683"/>
                      <a:pt x="0" y="396843"/>
                      <a:pt x="0" y="385526"/>
                    </a:cubicBezTo>
                    <a:lnTo>
                      <a:pt x="0" y="351848"/>
                    </a:lnTo>
                    <a:close/>
                    <a:moveTo>
                      <a:pt x="42541" y="0"/>
                    </a:moveTo>
                    <a:lnTo>
                      <a:pt x="568302" y="0"/>
                    </a:lnTo>
                    <a:cubicBezTo>
                      <a:pt x="579603" y="-1"/>
                      <a:pt x="590442" y="4487"/>
                      <a:pt x="598435" y="12476"/>
                    </a:cubicBezTo>
                    <a:cubicBezTo>
                      <a:pt x="606411" y="20452"/>
                      <a:pt x="610843" y="31292"/>
                      <a:pt x="610843" y="42609"/>
                    </a:cubicBezTo>
                    <a:lnTo>
                      <a:pt x="610843" y="320692"/>
                    </a:lnTo>
                    <a:lnTo>
                      <a:pt x="0" y="320692"/>
                    </a:lnTo>
                    <a:lnTo>
                      <a:pt x="0" y="42609"/>
                    </a:lnTo>
                    <a:cubicBezTo>
                      <a:pt x="0" y="31292"/>
                      <a:pt x="4431" y="20452"/>
                      <a:pt x="12408" y="12408"/>
                    </a:cubicBezTo>
                    <a:cubicBezTo>
                      <a:pt x="20384" y="4431"/>
                      <a:pt x="31224" y="0"/>
                      <a:pt x="4254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204DA721-F2CC-9D31-5088-C8687D837CE4}"/>
                </a:ext>
              </a:extLst>
            </p:cNvPr>
            <p:cNvGrpSpPr/>
            <p:nvPr/>
          </p:nvGrpSpPr>
          <p:grpSpPr>
            <a:xfrm>
              <a:off x="1032036" y="3618332"/>
              <a:ext cx="2473920" cy="1799826"/>
              <a:chOff x="396871" y="3313277"/>
              <a:chExt cx="2473920" cy="1799826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B8779D79-71C7-6E50-5EDB-C3354EC4487B}"/>
                  </a:ext>
                </a:extLst>
              </p:cNvPr>
              <p:cNvSpPr txBox="1"/>
              <p:nvPr/>
            </p:nvSpPr>
            <p:spPr>
              <a:xfrm flipH="1">
                <a:off x="396871" y="3313277"/>
                <a:ext cx="2473920" cy="3779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0B5EFE73-18A0-C42A-0ACE-DD6452C02FF7}"/>
                  </a:ext>
                </a:extLst>
              </p:cNvPr>
              <p:cNvSpPr txBox="1"/>
              <p:nvPr/>
            </p:nvSpPr>
            <p:spPr>
              <a:xfrm>
                <a:off x="396871" y="3858336"/>
                <a:ext cx="2473920" cy="12547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单击此处输入您的正文，文字是您思想的提炼，为了最终演示发布的良好效果，请尽量言简意赅的阐述观点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05D81C6E-C29C-7773-F976-2CAFCDCC2F8D}"/>
              </a:ext>
            </a:extLst>
          </p:cNvPr>
          <p:cNvGrpSpPr/>
          <p:nvPr/>
        </p:nvGrpSpPr>
        <p:grpSpPr>
          <a:xfrm>
            <a:off x="8321748" y="1465374"/>
            <a:ext cx="3202510" cy="4626754"/>
            <a:chOff x="667741" y="1465374"/>
            <a:chExt cx="3202510" cy="4626754"/>
          </a:xfrm>
        </p:grpSpPr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1DBFD76C-018A-63F5-AAF1-8C1090F8403C}"/>
                </a:ext>
              </a:extLst>
            </p:cNvPr>
            <p:cNvGrpSpPr/>
            <p:nvPr/>
          </p:nvGrpSpPr>
          <p:grpSpPr>
            <a:xfrm>
              <a:off x="667741" y="1465374"/>
              <a:ext cx="3202510" cy="4626754"/>
              <a:chOff x="1104012" y="3253564"/>
              <a:chExt cx="9983975" cy="4626754"/>
            </a:xfrm>
          </p:grpSpPr>
          <p:sp>
            <p:nvSpPr>
              <p:cNvPr id="39" name="矩形: 圆角 38">
                <a:extLst>
                  <a:ext uri="{FF2B5EF4-FFF2-40B4-BE49-F238E27FC236}">
                    <a16:creationId xmlns:a16="http://schemas.microsoft.com/office/drawing/2014/main" id="{783CB00F-0D64-9C29-EE91-ED31652891A5}"/>
                  </a:ext>
                </a:extLst>
              </p:cNvPr>
              <p:cNvSpPr/>
              <p:nvPr/>
            </p:nvSpPr>
            <p:spPr>
              <a:xfrm>
                <a:off x="1104015" y="3253564"/>
                <a:ext cx="9983972" cy="4626754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E2F2FB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 w="12700">
                <a:solidFill>
                  <a:srgbClr val="67B8EB"/>
                </a:solidFill>
              </a:ln>
              <a:effectLst>
                <a:outerShdw blurRad="177800" dist="114300" dir="5400000" algn="t" rotWithShape="0">
                  <a:srgbClr val="347ED3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88000" tIns="0" rIns="288000" bIns="0" rtlCol="0" anchor="ctr"/>
              <a:lstStyle/>
              <a:p>
                <a:pPr marL="0" marR="0" lvl="0" indent="4572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zh-CN" altLang="en-US" sz="1600" dirty="0">
                  <a:solidFill>
                    <a:schemeClr val="tx1"/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endParaRP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352D1625-C581-F5DC-0F2E-DF2412A7586F}"/>
                  </a:ext>
                </a:extLst>
              </p:cNvPr>
              <p:cNvSpPr/>
              <p:nvPr/>
            </p:nvSpPr>
            <p:spPr>
              <a:xfrm rot="16200000">
                <a:off x="6073139" y="-1715563"/>
                <a:ext cx="45719" cy="9983973"/>
              </a:xfrm>
              <a:prstGeom prst="rect">
                <a:avLst/>
              </a:prstGeom>
              <a:solidFill>
                <a:srgbClr val="347ED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069B1A1E-177B-C3A2-35CE-2390EEBBA397}"/>
                </a:ext>
              </a:extLst>
            </p:cNvPr>
            <p:cNvGrpSpPr/>
            <p:nvPr/>
          </p:nvGrpSpPr>
          <p:grpSpPr>
            <a:xfrm>
              <a:off x="1749702" y="2022733"/>
              <a:ext cx="1038588" cy="1038588"/>
              <a:chOff x="1430724" y="2866943"/>
              <a:chExt cx="1038588" cy="1038588"/>
            </a:xfrm>
          </p:grpSpPr>
          <p:sp>
            <p:nvSpPr>
              <p:cNvPr id="37" name="椭圆 36">
                <a:extLst>
                  <a:ext uri="{FF2B5EF4-FFF2-40B4-BE49-F238E27FC236}">
                    <a16:creationId xmlns:a16="http://schemas.microsoft.com/office/drawing/2014/main" id="{ED391CC9-5E39-DD79-6CEA-E837353BFBDA}"/>
                  </a:ext>
                </a:extLst>
              </p:cNvPr>
              <p:cNvSpPr/>
              <p:nvPr/>
            </p:nvSpPr>
            <p:spPr>
              <a:xfrm>
                <a:off x="1430724" y="2866943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任意多边形: 形状 37">
                <a:extLst>
                  <a:ext uri="{FF2B5EF4-FFF2-40B4-BE49-F238E27FC236}">
                    <a16:creationId xmlns:a16="http://schemas.microsoft.com/office/drawing/2014/main" id="{79E6947F-85CD-6FB1-9193-AA17F34E8443}"/>
                  </a:ext>
                </a:extLst>
              </p:cNvPr>
              <p:cNvSpPr/>
              <p:nvPr/>
            </p:nvSpPr>
            <p:spPr>
              <a:xfrm>
                <a:off x="1733183" y="3195853"/>
                <a:ext cx="433671" cy="380769"/>
              </a:xfrm>
              <a:custGeom>
                <a:avLst/>
                <a:gdLst>
                  <a:gd name="connsiteX0" fmla="*/ 264585 w 610843"/>
                  <a:gd name="connsiteY0" fmla="*/ 433930 h 536328"/>
                  <a:gd name="connsiteX1" fmla="*/ 252382 w 610843"/>
                  <a:gd name="connsiteY1" fmla="*/ 492901 h 536328"/>
                  <a:gd name="connsiteX2" fmla="*/ 358529 w 610843"/>
                  <a:gd name="connsiteY2" fmla="*/ 492901 h 536328"/>
                  <a:gd name="connsiteX3" fmla="*/ 346326 w 610843"/>
                  <a:gd name="connsiteY3" fmla="*/ 433930 h 536328"/>
                  <a:gd name="connsiteX4" fmla="*/ 0 w 610843"/>
                  <a:gd name="connsiteY4" fmla="*/ 351780 h 536328"/>
                  <a:gd name="connsiteX5" fmla="*/ 610843 w 610843"/>
                  <a:gd name="connsiteY5" fmla="*/ 351780 h 536328"/>
                  <a:gd name="connsiteX6" fmla="*/ 610843 w 610843"/>
                  <a:gd name="connsiteY6" fmla="*/ 385458 h 536328"/>
                  <a:gd name="connsiteX7" fmla="*/ 598435 w 610843"/>
                  <a:gd name="connsiteY7" fmla="*/ 415591 h 536328"/>
                  <a:gd name="connsiteX8" fmla="*/ 568302 w 610843"/>
                  <a:gd name="connsiteY8" fmla="*/ 428067 h 536328"/>
                  <a:gd name="connsiteX9" fmla="*/ 388584 w 610843"/>
                  <a:gd name="connsiteY9" fmla="*/ 428067 h 536328"/>
                  <a:gd name="connsiteX10" fmla="*/ 401888 w 610843"/>
                  <a:gd name="connsiteY10" fmla="*/ 493378 h 536328"/>
                  <a:gd name="connsiteX11" fmla="*/ 437680 w 610843"/>
                  <a:gd name="connsiteY11" fmla="*/ 493378 h 536328"/>
                  <a:gd name="connsiteX12" fmla="*/ 459155 w 610843"/>
                  <a:gd name="connsiteY12" fmla="*/ 514853 h 536328"/>
                  <a:gd name="connsiteX13" fmla="*/ 437680 w 610843"/>
                  <a:gd name="connsiteY13" fmla="*/ 536328 h 536328"/>
                  <a:gd name="connsiteX14" fmla="*/ 173163 w 610843"/>
                  <a:gd name="connsiteY14" fmla="*/ 536328 h 536328"/>
                  <a:gd name="connsiteX15" fmla="*/ 151688 w 610843"/>
                  <a:gd name="connsiteY15" fmla="*/ 514853 h 536328"/>
                  <a:gd name="connsiteX16" fmla="*/ 173163 w 610843"/>
                  <a:gd name="connsiteY16" fmla="*/ 493378 h 536328"/>
                  <a:gd name="connsiteX17" fmla="*/ 208136 w 610843"/>
                  <a:gd name="connsiteY17" fmla="*/ 493378 h 536328"/>
                  <a:gd name="connsiteX18" fmla="*/ 221757 w 610843"/>
                  <a:gd name="connsiteY18" fmla="*/ 428067 h 536328"/>
                  <a:gd name="connsiteX19" fmla="*/ 42541 w 610843"/>
                  <a:gd name="connsiteY19" fmla="*/ 428067 h 536328"/>
                  <a:gd name="connsiteX20" fmla="*/ 12408 w 610843"/>
                  <a:gd name="connsiteY20" fmla="*/ 415659 h 536328"/>
                  <a:gd name="connsiteX21" fmla="*/ 0 w 610843"/>
                  <a:gd name="connsiteY21" fmla="*/ 385526 h 536328"/>
                  <a:gd name="connsiteX22" fmla="*/ 0 w 610843"/>
                  <a:gd name="connsiteY22" fmla="*/ 351848 h 536328"/>
                  <a:gd name="connsiteX23" fmla="*/ 42541 w 610843"/>
                  <a:gd name="connsiteY23" fmla="*/ 0 h 536328"/>
                  <a:gd name="connsiteX24" fmla="*/ 568302 w 610843"/>
                  <a:gd name="connsiteY24" fmla="*/ 0 h 536328"/>
                  <a:gd name="connsiteX25" fmla="*/ 598435 w 610843"/>
                  <a:gd name="connsiteY25" fmla="*/ 12476 h 536328"/>
                  <a:gd name="connsiteX26" fmla="*/ 610843 w 610843"/>
                  <a:gd name="connsiteY26" fmla="*/ 42609 h 536328"/>
                  <a:gd name="connsiteX27" fmla="*/ 610843 w 610843"/>
                  <a:gd name="connsiteY27" fmla="*/ 320692 h 536328"/>
                  <a:gd name="connsiteX28" fmla="*/ 0 w 610843"/>
                  <a:gd name="connsiteY28" fmla="*/ 320692 h 536328"/>
                  <a:gd name="connsiteX29" fmla="*/ 0 w 610843"/>
                  <a:gd name="connsiteY29" fmla="*/ 42609 h 536328"/>
                  <a:gd name="connsiteX30" fmla="*/ 12408 w 610843"/>
                  <a:gd name="connsiteY30" fmla="*/ 12408 h 536328"/>
                  <a:gd name="connsiteX31" fmla="*/ 42541 w 610843"/>
                  <a:gd name="connsiteY31" fmla="*/ 0 h 536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0843" h="536328">
                    <a:moveTo>
                      <a:pt x="264585" y="433930"/>
                    </a:moveTo>
                    <a:lnTo>
                      <a:pt x="252382" y="492901"/>
                    </a:lnTo>
                    <a:lnTo>
                      <a:pt x="358529" y="492901"/>
                    </a:lnTo>
                    <a:lnTo>
                      <a:pt x="346326" y="433930"/>
                    </a:lnTo>
                    <a:close/>
                    <a:moveTo>
                      <a:pt x="0" y="351780"/>
                    </a:moveTo>
                    <a:lnTo>
                      <a:pt x="610843" y="351780"/>
                    </a:lnTo>
                    <a:lnTo>
                      <a:pt x="610843" y="385458"/>
                    </a:lnTo>
                    <a:cubicBezTo>
                      <a:pt x="610911" y="396775"/>
                      <a:pt x="606411" y="407615"/>
                      <a:pt x="598435" y="415591"/>
                    </a:cubicBezTo>
                    <a:cubicBezTo>
                      <a:pt x="590459" y="423636"/>
                      <a:pt x="579619" y="428067"/>
                      <a:pt x="568302" y="428067"/>
                    </a:cubicBezTo>
                    <a:lnTo>
                      <a:pt x="388584" y="428067"/>
                    </a:lnTo>
                    <a:lnTo>
                      <a:pt x="401888" y="493378"/>
                    </a:lnTo>
                    <a:lnTo>
                      <a:pt x="437680" y="493378"/>
                    </a:lnTo>
                    <a:cubicBezTo>
                      <a:pt x="449474" y="493378"/>
                      <a:pt x="459155" y="503059"/>
                      <a:pt x="459155" y="514853"/>
                    </a:cubicBezTo>
                    <a:cubicBezTo>
                      <a:pt x="459155" y="526647"/>
                      <a:pt x="449474" y="535851"/>
                      <a:pt x="437680" y="536328"/>
                    </a:cubicBezTo>
                    <a:lnTo>
                      <a:pt x="173163" y="536328"/>
                    </a:lnTo>
                    <a:cubicBezTo>
                      <a:pt x="161369" y="536328"/>
                      <a:pt x="151688" y="526647"/>
                      <a:pt x="151688" y="514853"/>
                    </a:cubicBezTo>
                    <a:cubicBezTo>
                      <a:pt x="151688" y="503059"/>
                      <a:pt x="161369" y="493378"/>
                      <a:pt x="173163" y="493378"/>
                    </a:cubicBezTo>
                    <a:lnTo>
                      <a:pt x="208136" y="493378"/>
                    </a:lnTo>
                    <a:lnTo>
                      <a:pt x="221757" y="428067"/>
                    </a:lnTo>
                    <a:lnTo>
                      <a:pt x="42541" y="428067"/>
                    </a:lnTo>
                    <a:cubicBezTo>
                      <a:pt x="31224" y="428135"/>
                      <a:pt x="20384" y="423636"/>
                      <a:pt x="12408" y="415659"/>
                    </a:cubicBezTo>
                    <a:cubicBezTo>
                      <a:pt x="4431" y="407683"/>
                      <a:pt x="0" y="396843"/>
                      <a:pt x="0" y="385526"/>
                    </a:cubicBezTo>
                    <a:lnTo>
                      <a:pt x="0" y="351848"/>
                    </a:lnTo>
                    <a:close/>
                    <a:moveTo>
                      <a:pt x="42541" y="0"/>
                    </a:moveTo>
                    <a:lnTo>
                      <a:pt x="568302" y="0"/>
                    </a:lnTo>
                    <a:cubicBezTo>
                      <a:pt x="579603" y="-1"/>
                      <a:pt x="590442" y="4487"/>
                      <a:pt x="598435" y="12476"/>
                    </a:cubicBezTo>
                    <a:cubicBezTo>
                      <a:pt x="606411" y="20452"/>
                      <a:pt x="610843" y="31292"/>
                      <a:pt x="610843" y="42609"/>
                    </a:cubicBezTo>
                    <a:lnTo>
                      <a:pt x="610843" y="320692"/>
                    </a:lnTo>
                    <a:lnTo>
                      <a:pt x="0" y="320692"/>
                    </a:lnTo>
                    <a:lnTo>
                      <a:pt x="0" y="42609"/>
                    </a:lnTo>
                    <a:cubicBezTo>
                      <a:pt x="0" y="31292"/>
                      <a:pt x="4431" y="20452"/>
                      <a:pt x="12408" y="12408"/>
                    </a:cubicBezTo>
                    <a:cubicBezTo>
                      <a:pt x="20384" y="4431"/>
                      <a:pt x="31224" y="0"/>
                      <a:pt x="4254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9FACCFAB-7DA1-5B30-F3A4-EBC695C2599C}"/>
                </a:ext>
              </a:extLst>
            </p:cNvPr>
            <p:cNvGrpSpPr/>
            <p:nvPr/>
          </p:nvGrpSpPr>
          <p:grpSpPr>
            <a:xfrm>
              <a:off x="1032036" y="3618332"/>
              <a:ext cx="2473920" cy="1799826"/>
              <a:chOff x="396871" y="3313277"/>
              <a:chExt cx="2473920" cy="1799826"/>
            </a:xfrm>
          </p:grpSpPr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E0550C7F-49AE-5C49-E6F2-133834B5C376}"/>
                  </a:ext>
                </a:extLst>
              </p:cNvPr>
              <p:cNvSpPr txBox="1"/>
              <p:nvPr/>
            </p:nvSpPr>
            <p:spPr>
              <a:xfrm flipH="1">
                <a:off x="396871" y="3313277"/>
                <a:ext cx="2473920" cy="3779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871D81B-2BED-0B07-2228-5EF0EFC8EEB9}"/>
                  </a:ext>
                </a:extLst>
              </p:cNvPr>
              <p:cNvSpPr txBox="1"/>
              <p:nvPr/>
            </p:nvSpPr>
            <p:spPr>
              <a:xfrm>
                <a:off x="396871" y="3858336"/>
                <a:ext cx="2473920" cy="12547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单击此处输入您的正文，文字是您思想的提炼，为了最终演示发布的良好效果，请尽量言简意赅的阐述观点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68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成果展示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PRESENTATION</a:t>
                </a:r>
              </a:p>
            </p:txBody>
          </p:sp>
        </p:grp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98D6875E-FF96-6317-EC8C-BB3BF62BA123}"/>
              </a:ext>
            </a:extLst>
          </p:cNvPr>
          <p:cNvGrpSpPr/>
          <p:nvPr/>
        </p:nvGrpSpPr>
        <p:grpSpPr>
          <a:xfrm>
            <a:off x="8335923" y="3085214"/>
            <a:ext cx="3364321" cy="4496686"/>
            <a:chOff x="8335923" y="2882014"/>
            <a:chExt cx="3364321" cy="4496686"/>
          </a:xfrm>
        </p:grpSpPr>
        <p:sp>
          <p:nvSpPr>
            <p:cNvPr id="4" name="菱形 3">
              <a:extLst>
                <a:ext uri="{FF2B5EF4-FFF2-40B4-BE49-F238E27FC236}">
                  <a16:creationId xmlns:a16="http://schemas.microsoft.com/office/drawing/2014/main" id="{A71DFB1B-41E4-AF7D-CAD3-924BE8EFF3C0}"/>
                </a:ext>
              </a:extLst>
            </p:cNvPr>
            <p:cNvSpPr/>
            <p:nvPr/>
          </p:nvSpPr>
          <p:spPr>
            <a:xfrm>
              <a:off x="8335926" y="2882014"/>
              <a:ext cx="3364318" cy="946297"/>
            </a:xfrm>
            <a:prstGeom prst="diamond">
              <a:avLst/>
            </a:prstGeom>
            <a:gradFill flip="none" rotWithShape="1">
              <a:gsLst>
                <a:gs pos="94000">
                  <a:srgbClr val="E2F2FB"/>
                </a:gs>
                <a:gs pos="14000">
                  <a:srgbClr val="347ED3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1EB519DE-1F36-52FC-DAE2-A58D8C4E2F85}"/>
                </a:ext>
              </a:extLst>
            </p:cNvPr>
            <p:cNvSpPr/>
            <p:nvPr/>
          </p:nvSpPr>
          <p:spPr>
            <a:xfrm rot="5400000">
              <a:off x="7157901" y="4531366"/>
              <a:ext cx="4025356" cy="1669311"/>
            </a:xfrm>
            <a:prstGeom prst="parallelogram">
              <a:avLst>
                <a:gd name="adj" fmla="val 27790"/>
              </a:avLst>
            </a:prstGeom>
            <a:gradFill flip="none" rotWithShape="1">
              <a:gsLst>
                <a:gs pos="94000">
                  <a:srgbClr val="E2F2FB"/>
                </a:gs>
                <a:gs pos="14000">
                  <a:srgbClr val="67B8EB">
                    <a:alpha val="63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平行四边形 7">
              <a:extLst>
                <a:ext uri="{FF2B5EF4-FFF2-40B4-BE49-F238E27FC236}">
                  <a16:creationId xmlns:a16="http://schemas.microsoft.com/office/drawing/2014/main" id="{871C191D-EB8F-05EF-D825-2D73AE19ACF1}"/>
                </a:ext>
              </a:extLst>
            </p:cNvPr>
            <p:cNvSpPr/>
            <p:nvPr/>
          </p:nvSpPr>
          <p:spPr>
            <a:xfrm rot="16200000" flipH="1">
              <a:off x="8827213" y="4531366"/>
              <a:ext cx="4025356" cy="1669311"/>
            </a:xfrm>
            <a:prstGeom prst="parallelogram">
              <a:avLst>
                <a:gd name="adj" fmla="val 27790"/>
              </a:avLst>
            </a:prstGeom>
            <a:gradFill>
              <a:gsLst>
                <a:gs pos="94000">
                  <a:srgbClr val="347ED3"/>
                </a:gs>
                <a:gs pos="14000">
                  <a:srgbClr val="67B8EB">
                    <a:alpha val="63000"/>
                  </a:srgb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3912687-C3EE-500A-452D-1148B418B73F}"/>
              </a:ext>
            </a:extLst>
          </p:cNvPr>
          <p:cNvGrpSpPr/>
          <p:nvPr/>
        </p:nvGrpSpPr>
        <p:grpSpPr>
          <a:xfrm>
            <a:off x="763437" y="1465374"/>
            <a:ext cx="6771219" cy="1050808"/>
            <a:chOff x="1052128" y="1966347"/>
            <a:chExt cx="6771219" cy="1050808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3673B25-EDEF-DEE3-9E91-2F334C2028A1}"/>
                </a:ext>
              </a:extLst>
            </p:cNvPr>
            <p:cNvSpPr txBox="1"/>
            <p:nvPr/>
          </p:nvSpPr>
          <p:spPr>
            <a:xfrm flipH="1">
              <a:off x="1057162" y="1966347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B5FF00A-F30D-BB78-2C46-23CAEE136C00}"/>
                </a:ext>
              </a:extLst>
            </p:cNvPr>
            <p:cNvSpPr txBox="1"/>
            <p:nvPr/>
          </p:nvSpPr>
          <p:spPr>
            <a:xfrm>
              <a:off x="1052128" y="2408719"/>
              <a:ext cx="6771219" cy="608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20" name="图片 19" descr="杯子里有咖啡&#10;&#10;描述已自动生成">
            <a:extLst>
              <a:ext uri="{FF2B5EF4-FFF2-40B4-BE49-F238E27FC236}">
                <a16:creationId xmlns:a16="http://schemas.microsoft.com/office/drawing/2014/main" id="{1DE3390C-11C0-464F-FB45-5E9F1A6919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31645" y="388713"/>
            <a:ext cx="2772877" cy="3428999"/>
          </a:xfrm>
          <a:custGeom>
            <a:avLst/>
            <a:gdLst>
              <a:gd name="connsiteX0" fmla="*/ 0 w 2772877"/>
              <a:gd name="connsiteY0" fmla="*/ 0 h 3428999"/>
              <a:gd name="connsiteX1" fmla="*/ 2772877 w 2772877"/>
              <a:gd name="connsiteY1" fmla="*/ 0 h 3428999"/>
              <a:gd name="connsiteX2" fmla="*/ 2772877 w 2772877"/>
              <a:gd name="connsiteY2" fmla="*/ 2683786 h 3428999"/>
              <a:gd name="connsiteX3" fmla="*/ 1823219 w 2772877"/>
              <a:gd name="connsiteY3" fmla="*/ 2881311 h 3428999"/>
              <a:gd name="connsiteX4" fmla="*/ 1883582 w 2772877"/>
              <a:gd name="connsiteY4" fmla="*/ 3171522 h 3428999"/>
              <a:gd name="connsiteX5" fmla="*/ 756279 w 2772877"/>
              <a:gd name="connsiteY5" fmla="*/ 3171522 h 3428999"/>
              <a:gd name="connsiteX6" fmla="*/ 820935 w 2772877"/>
              <a:gd name="connsiteY6" fmla="*/ 2914398 h 3428999"/>
              <a:gd name="connsiteX7" fmla="*/ 596566 w 2772877"/>
              <a:gd name="connsiteY7" fmla="*/ 2914398 h 3428999"/>
              <a:gd name="connsiteX8" fmla="*/ 467165 w 2772877"/>
              <a:gd name="connsiteY8" fmla="*/ 3428999 h 3428999"/>
              <a:gd name="connsiteX9" fmla="*/ 0 w 2772877"/>
              <a:gd name="connsiteY9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72877" h="3428999">
                <a:moveTo>
                  <a:pt x="0" y="0"/>
                </a:moveTo>
                <a:lnTo>
                  <a:pt x="2772877" y="0"/>
                </a:lnTo>
                <a:lnTo>
                  <a:pt x="2772877" y="2683786"/>
                </a:lnTo>
                <a:lnTo>
                  <a:pt x="1823219" y="2881311"/>
                </a:lnTo>
                <a:lnTo>
                  <a:pt x="1883582" y="3171522"/>
                </a:lnTo>
                <a:lnTo>
                  <a:pt x="756279" y="3171522"/>
                </a:lnTo>
                <a:lnTo>
                  <a:pt x="820935" y="2914398"/>
                </a:lnTo>
                <a:lnTo>
                  <a:pt x="596566" y="2914398"/>
                </a:lnTo>
                <a:lnTo>
                  <a:pt x="467165" y="3428999"/>
                </a:lnTo>
                <a:lnTo>
                  <a:pt x="0" y="3428999"/>
                </a:lnTo>
                <a:close/>
              </a:path>
            </a:pathLst>
          </a:cu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5D5FF789-ADC0-45B8-25CE-D7358D431FCA}"/>
              </a:ext>
            </a:extLst>
          </p:cNvPr>
          <p:cNvGrpSpPr/>
          <p:nvPr/>
        </p:nvGrpSpPr>
        <p:grpSpPr>
          <a:xfrm>
            <a:off x="763436" y="3187157"/>
            <a:ext cx="1852694" cy="1108524"/>
            <a:chOff x="763436" y="3187157"/>
            <a:chExt cx="1852694" cy="1108524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1A5E8C8D-0BA1-915B-7BB2-F4C3D7CE8706}"/>
                </a:ext>
              </a:extLst>
            </p:cNvPr>
            <p:cNvGrpSpPr/>
            <p:nvPr/>
          </p:nvGrpSpPr>
          <p:grpSpPr>
            <a:xfrm>
              <a:off x="1029855" y="3204447"/>
              <a:ext cx="1319856" cy="864582"/>
              <a:chOff x="1029855" y="3204447"/>
              <a:chExt cx="1319856" cy="864582"/>
            </a:xfrm>
          </p:grpSpPr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1588289D-C28E-C8BE-6D38-3ECC0663E1D6}"/>
                  </a:ext>
                </a:extLst>
              </p:cNvPr>
              <p:cNvSpPr txBox="1"/>
              <p:nvPr/>
            </p:nvSpPr>
            <p:spPr>
              <a:xfrm flipH="1">
                <a:off x="1029856" y="3204447"/>
                <a:ext cx="131985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标题</a:t>
                </a: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DA9A5162-BDF2-3EC7-E095-C333B85AC04A}"/>
                  </a:ext>
                </a:extLst>
              </p:cNvPr>
              <p:cNvSpPr txBox="1"/>
              <p:nvPr/>
            </p:nvSpPr>
            <p:spPr>
              <a:xfrm flipH="1">
                <a:off x="1029855" y="3535998"/>
                <a:ext cx="1319856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</a:t>
                </a:r>
              </a:p>
            </p:txBody>
          </p:sp>
        </p:grpSp>
        <p:sp>
          <p:nvSpPr>
            <p:cNvPr id="29" name="任意多边形: 形状 28">
              <a:extLst>
                <a:ext uri="{FF2B5EF4-FFF2-40B4-BE49-F238E27FC236}">
                  <a16:creationId xmlns:a16="http://schemas.microsoft.com/office/drawing/2014/main" id="{A21F949A-598B-50AF-D9DA-F233F6F7F5EA}"/>
                </a:ext>
              </a:extLst>
            </p:cNvPr>
            <p:cNvSpPr/>
            <p:nvPr/>
          </p:nvSpPr>
          <p:spPr>
            <a:xfrm>
              <a:off x="763436" y="3187157"/>
              <a:ext cx="1852694" cy="978983"/>
            </a:xfrm>
            <a:custGeom>
              <a:avLst/>
              <a:gdLst>
                <a:gd name="connsiteX0" fmla="*/ 1491823 w 1852694"/>
                <a:gd name="connsiteY0" fmla="*/ 0 h 978983"/>
                <a:gd name="connsiteX1" fmla="*/ 1516114 w 1852694"/>
                <a:gd name="connsiteY1" fmla="*/ 8811 h 978983"/>
                <a:gd name="connsiteX2" fmla="*/ 1567878 w 1852694"/>
                <a:gd name="connsiteY2" fmla="*/ 38364 h 978983"/>
                <a:gd name="connsiteX3" fmla="*/ 1585133 w 1852694"/>
                <a:gd name="connsiteY3" fmla="*/ 80705 h 978983"/>
                <a:gd name="connsiteX4" fmla="*/ 1587090 w 1852694"/>
                <a:gd name="connsiteY4" fmla="*/ 84682 h 978983"/>
                <a:gd name="connsiteX5" fmla="*/ 1655374 w 1852694"/>
                <a:gd name="connsiteY5" fmla="*/ 160248 h 978983"/>
                <a:gd name="connsiteX6" fmla="*/ 1657332 w 1852694"/>
                <a:gd name="connsiteY6" fmla="*/ 162205 h 978983"/>
                <a:gd name="connsiteX7" fmla="*/ 1658862 w 1852694"/>
                <a:gd name="connsiteY7" fmla="*/ 161410 h 978983"/>
                <a:gd name="connsiteX8" fmla="*/ 1654150 w 1852694"/>
                <a:gd name="connsiteY8" fmla="*/ 151009 h 978983"/>
                <a:gd name="connsiteX9" fmla="*/ 1616888 w 1852694"/>
                <a:gd name="connsiteY9" fmla="*/ 59107 h 978983"/>
                <a:gd name="connsiteX10" fmla="*/ 1617316 w 1852694"/>
                <a:gd name="connsiteY10" fmla="*/ 13583 h 978983"/>
                <a:gd name="connsiteX11" fmla="*/ 1619642 w 1852694"/>
                <a:gd name="connsiteY11" fmla="*/ 4773 h 978983"/>
                <a:gd name="connsiteX12" fmla="*/ 1640445 w 1852694"/>
                <a:gd name="connsiteY12" fmla="*/ 28391 h 978983"/>
                <a:gd name="connsiteX13" fmla="*/ 1672262 w 1852694"/>
                <a:gd name="connsiteY13" fmla="*/ 103895 h 978983"/>
                <a:gd name="connsiteX14" fmla="*/ 1662044 w 1852694"/>
                <a:gd name="connsiteY14" fmla="*/ 151804 h 978983"/>
                <a:gd name="connsiteX15" fmla="*/ 1660820 w 1852694"/>
                <a:gd name="connsiteY15" fmla="*/ 156209 h 978983"/>
                <a:gd name="connsiteX16" fmla="*/ 1667917 w 1852694"/>
                <a:gd name="connsiteY16" fmla="*/ 178971 h 978983"/>
                <a:gd name="connsiteX17" fmla="*/ 1715337 w 1852694"/>
                <a:gd name="connsiteY17" fmla="*/ 262490 h 978983"/>
                <a:gd name="connsiteX18" fmla="*/ 1717724 w 1852694"/>
                <a:gd name="connsiteY18" fmla="*/ 267324 h 978983"/>
                <a:gd name="connsiteX19" fmla="*/ 1719314 w 1852694"/>
                <a:gd name="connsiteY19" fmla="*/ 266896 h 978983"/>
                <a:gd name="connsiteX20" fmla="*/ 1717296 w 1852694"/>
                <a:gd name="connsiteY20" fmla="*/ 258085 h 978983"/>
                <a:gd name="connsiteX21" fmla="*/ 1696921 w 1852694"/>
                <a:gd name="connsiteY21" fmla="*/ 164225 h 978983"/>
                <a:gd name="connsiteX22" fmla="*/ 1711849 w 1852694"/>
                <a:gd name="connsiteY22" fmla="*/ 106281 h 978983"/>
                <a:gd name="connsiteX23" fmla="*/ 1714174 w 1852694"/>
                <a:gd name="connsiteY23" fmla="*/ 102304 h 978983"/>
                <a:gd name="connsiteX24" fmla="*/ 1719681 w 1852694"/>
                <a:gd name="connsiteY24" fmla="*/ 110687 h 978983"/>
                <a:gd name="connsiteX25" fmla="*/ 1742015 w 1852694"/>
                <a:gd name="connsiteY25" fmla="*/ 224983 h 978983"/>
                <a:gd name="connsiteX26" fmla="*/ 1725556 w 1852694"/>
                <a:gd name="connsiteY26" fmla="*/ 260105 h 978983"/>
                <a:gd name="connsiteX27" fmla="*/ 1723231 w 1852694"/>
                <a:gd name="connsiteY27" fmla="*/ 264510 h 978983"/>
                <a:gd name="connsiteX28" fmla="*/ 1725923 w 1852694"/>
                <a:gd name="connsiteY28" fmla="*/ 288067 h 978983"/>
                <a:gd name="connsiteX29" fmla="*/ 1753029 w 1852694"/>
                <a:gd name="connsiteY29" fmla="*/ 380397 h 978983"/>
                <a:gd name="connsiteX30" fmla="*/ 1755353 w 1852694"/>
                <a:gd name="connsiteY30" fmla="*/ 381987 h 978983"/>
                <a:gd name="connsiteX31" fmla="*/ 1755782 w 1852694"/>
                <a:gd name="connsiteY31" fmla="*/ 372014 h 978983"/>
                <a:gd name="connsiteX32" fmla="*/ 1748317 w 1852694"/>
                <a:gd name="connsiteY32" fmla="*/ 318047 h 978983"/>
                <a:gd name="connsiteX33" fmla="*/ 1782827 w 1852694"/>
                <a:gd name="connsiteY33" fmla="*/ 220149 h 978983"/>
                <a:gd name="connsiteX34" fmla="*/ 1785580 w 1852694"/>
                <a:gd name="connsiteY34" fmla="*/ 218558 h 978983"/>
                <a:gd name="connsiteX35" fmla="*/ 1790658 w 1852694"/>
                <a:gd name="connsiteY35" fmla="*/ 234956 h 978983"/>
                <a:gd name="connsiteX36" fmla="*/ 1790291 w 1852694"/>
                <a:gd name="connsiteY36" fmla="*/ 338852 h 978983"/>
                <a:gd name="connsiteX37" fmla="*/ 1763613 w 1852694"/>
                <a:gd name="connsiteY37" fmla="*/ 375991 h 978983"/>
                <a:gd name="connsiteX38" fmla="*/ 1761227 w 1852694"/>
                <a:gd name="connsiteY38" fmla="*/ 378439 h 978983"/>
                <a:gd name="connsiteX39" fmla="*/ 1758167 w 1852694"/>
                <a:gd name="connsiteY39" fmla="*/ 401139 h 978983"/>
                <a:gd name="connsiteX40" fmla="*/ 1765938 w 1852694"/>
                <a:gd name="connsiteY40" fmla="*/ 503014 h 978983"/>
                <a:gd name="connsiteX41" fmla="*/ 1766366 w 1852694"/>
                <a:gd name="connsiteY41" fmla="*/ 505829 h 978983"/>
                <a:gd name="connsiteX42" fmla="*/ 1767897 w 1852694"/>
                <a:gd name="connsiteY42" fmla="*/ 506258 h 978983"/>
                <a:gd name="connsiteX43" fmla="*/ 1769488 w 1852694"/>
                <a:gd name="connsiteY43" fmla="*/ 497447 h 978983"/>
                <a:gd name="connsiteX44" fmla="*/ 1774198 w 1852694"/>
                <a:gd name="connsiteY44" fmla="*/ 438341 h 978983"/>
                <a:gd name="connsiteX45" fmla="*/ 1829084 w 1852694"/>
                <a:gd name="connsiteY45" fmla="*/ 356779 h 978983"/>
                <a:gd name="connsiteX46" fmla="*/ 1832632 w 1852694"/>
                <a:gd name="connsiteY46" fmla="*/ 354025 h 978983"/>
                <a:gd name="connsiteX47" fmla="*/ 1834222 w 1852694"/>
                <a:gd name="connsiteY47" fmla="*/ 360756 h 978983"/>
                <a:gd name="connsiteX48" fmla="*/ 1822842 w 1852694"/>
                <a:gd name="connsiteY48" fmla="*/ 444337 h 978983"/>
                <a:gd name="connsiteX49" fmla="*/ 1808341 w 1852694"/>
                <a:gd name="connsiteY49" fmla="*/ 477500 h 978983"/>
                <a:gd name="connsiteX50" fmla="*/ 1775789 w 1852694"/>
                <a:gd name="connsiteY50" fmla="*/ 503810 h 978983"/>
                <a:gd name="connsiteX51" fmla="*/ 1771506 w 1852694"/>
                <a:gd name="connsiteY51" fmla="*/ 506625 h 978983"/>
                <a:gd name="connsiteX52" fmla="*/ 1765572 w 1852694"/>
                <a:gd name="connsiteY52" fmla="*/ 525837 h 978983"/>
                <a:gd name="connsiteX53" fmla="*/ 1753029 w 1852694"/>
                <a:gd name="connsiteY53" fmla="*/ 632118 h 978983"/>
                <a:gd name="connsiteX54" fmla="*/ 1753823 w 1852694"/>
                <a:gd name="connsiteY54" fmla="*/ 636096 h 978983"/>
                <a:gd name="connsiteX55" fmla="*/ 1756149 w 1852694"/>
                <a:gd name="connsiteY55" fmla="*/ 629732 h 978983"/>
                <a:gd name="connsiteX56" fmla="*/ 1782031 w 1852694"/>
                <a:gd name="connsiteY56" fmla="*/ 565792 h 978983"/>
                <a:gd name="connsiteX57" fmla="*/ 1847928 w 1852694"/>
                <a:gd name="connsiteY57" fmla="*/ 514640 h 978983"/>
                <a:gd name="connsiteX58" fmla="*/ 1850315 w 1852694"/>
                <a:gd name="connsiteY58" fmla="*/ 513845 h 978983"/>
                <a:gd name="connsiteX59" fmla="*/ 1852640 w 1852694"/>
                <a:gd name="connsiteY59" fmla="*/ 514212 h 978983"/>
                <a:gd name="connsiteX60" fmla="*/ 1851844 w 1852694"/>
                <a:gd name="connsiteY60" fmla="*/ 526633 h 978983"/>
                <a:gd name="connsiteX61" fmla="*/ 1804425 w 1852694"/>
                <a:gd name="connsiteY61" fmla="*/ 619330 h 978983"/>
                <a:gd name="connsiteX62" fmla="*/ 1761594 w 1852694"/>
                <a:gd name="connsiteY62" fmla="*/ 637320 h 978983"/>
                <a:gd name="connsiteX63" fmla="*/ 1756515 w 1852694"/>
                <a:gd name="connsiteY63" fmla="*/ 639277 h 978983"/>
                <a:gd name="connsiteX64" fmla="*/ 1746359 w 1852694"/>
                <a:gd name="connsiteY64" fmla="*/ 658062 h 978983"/>
                <a:gd name="connsiteX65" fmla="*/ 1703222 w 1852694"/>
                <a:gd name="connsiteY65" fmla="*/ 761589 h 978983"/>
                <a:gd name="connsiteX66" fmla="*/ 1700041 w 1852694"/>
                <a:gd name="connsiteY66" fmla="*/ 767952 h 978983"/>
                <a:gd name="connsiteX67" fmla="*/ 1701998 w 1852694"/>
                <a:gd name="connsiteY67" fmla="*/ 769176 h 978983"/>
                <a:gd name="connsiteX68" fmla="*/ 1707505 w 1852694"/>
                <a:gd name="connsiteY68" fmla="*/ 761161 h 978983"/>
                <a:gd name="connsiteX69" fmla="*/ 1742382 w 1852694"/>
                <a:gd name="connsiteY69" fmla="*/ 713619 h 978983"/>
                <a:gd name="connsiteX70" fmla="*/ 1818865 w 1852694"/>
                <a:gd name="connsiteY70" fmla="*/ 684433 h 978983"/>
                <a:gd name="connsiteX71" fmla="*/ 1824800 w 1852694"/>
                <a:gd name="connsiteY71" fmla="*/ 693244 h 978983"/>
                <a:gd name="connsiteX72" fmla="*/ 1804425 w 1852694"/>
                <a:gd name="connsiteY72" fmla="*/ 729955 h 978983"/>
                <a:gd name="connsiteX73" fmla="*/ 1760860 w 1852694"/>
                <a:gd name="connsiteY73" fmla="*/ 769543 h 978983"/>
                <a:gd name="connsiteX74" fmla="*/ 1709096 w 1852694"/>
                <a:gd name="connsiteY74" fmla="*/ 772725 h 978983"/>
                <a:gd name="connsiteX75" fmla="*/ 1705548 w 1852694"/>
                <a:gd name="connsiteY75" fmla="*/ 772358 h 978983"/>
                <a:gd name="connsiteX76" fmla="*/ 1690679 w 1852694"/>
                <a:gd name="connsiteY76" fmla="*/ 784351 h 978983"/>
                <a:gd name="connsiteX77" fmla="*/ 1628269 w 1852694"/>
                <a:gd name="connsiteY77" fmla="*/ 864260 h 978983"/>
                <a:gd name="connsiteX78" fmla="*/ 1625943 w 1852694"/>
                <a:gd name="connsiteY78" fmla="*/ 867074 h 978983"/>
                <a:gd name="connsiteX79" fmla="*/ 1625515 w 1852694"/>
                <a:gd name="connsiteY79" fmla="*/ 870624 h 978983"/>
                <a:gd name="connsiteX80" fmla="*/ 1633775 w 1852694"/>
                <a:gd name="connsiteY80" fmla="*/ 863893 h 978983"/>
                <a:gd name="connsiteX81" fmla="*/ 1681623 w 1852694"/>
                <a:gd name="connsiteY81" fmla="*/ 830668 h 978983"/>
                <a:gd name="connsiteX82" fmla="*/ 1766734 w 1852694"/>
                <a:gd name="connsiteY82" fmla="*/ 837093 h 978983"/>
                <a:gd name="connsiteX83" fmla="*/ 1769854 w 1852694"/>
                <a:gd name="connsiteY83" fmla="*/ 839479 h 978983"/>
                <a:gd name="connsiteX84" fmla="*/ 1758535 w 1852694"/>
                <a:gd name="connsiteY84" fmla="*/ 853430 h 978983"/>
                <a:gd name="connsiteX85" fmla="*/ 1664369 w 1852694"/>
                <a:gd name="connsiteY85" fmla="*/ 891794 h 978983"/>
                <a:gd name="connsiteX86" fmla="*/ 1635734 w 1852694"/>
                <a:gd name="connsiteY86" fmla="*/ 880229 h 978983"/>
                <a:gd name="connsiteX87" fmla="*/ 1612176 w 1852694"/>
                <a:gd name="connsiteY87" fmla="*/ 880229 h 978983"/>
                <a:gd name="connsiteX88" fmla="*/ 1543953 w 1852694"/>
                <a:gd name="connsiteY88" fmla="*/ 927772 h 978983"/>
                <a:gd name="connsiteX89" fmla="*/ 1527433 w 1852694"/>
                <a:gd name="connsiteY89" fmla="*/ 936154 h 978983"/>
                <a:gd name="connsiteX90" fmla="*/ 1528290 w 1852694"/>
                <a:gd name="connsiteY90" fmla="*/ 938173 h 978983"/>
                <a:gd name="connsiteX91" fmla="*/ 1535754 w 1852694"/>
                <a:gd name="connsiteY91" fmla="*/ 935726 h 978983"/>
                <a:gd name="connsiteX92" fmla="*/ 1578095 w 1852694"/>
                <a:gd name="connsiteY92" fmla="*/ 919818 h 978983"/>
                <a:gd name="connsiteX93" fmla="*/ 1662411 w 1852694"/>
                <a:gd name="connsiteY93" fmla="*/ 943741 h 978983"/>
                <a:gd name="connsiteX94" fmla="*/ 1676484 w 1852694"/>
                <a:gd name="connsiteY94" fmla="*/ 954939 h 978983"/>
                <a:gd name="connsiteX95" fmla="*/ 1660820 w 1852694"/>
                <a:gd name="connsiteY95" fmla="*/ 965340 h 978983"/>
                <a:gd name="connsiteX96" fmla="*/ 1569040 w 1852694"/>
                <a:gd name="connsiteY96" fmla="*/ 974518 h 978983"/>
                <a:gd name="connsiteX97" fmla="*/ 1532940 w 1852694"/>
                <a:gd name="connsiteY97" fmla="*/ 947780 h 978983"/>
                <a:gd name="connsiteX98" fmla="*/ 1512565 w 1852694"/>
                <a:gd name="connsiteY98" fmla="*/ 941784 h 978983"/>
                <a:gd name="connsiteX99" fmla="*/ 1447891 w 1852694"/>
                <a:gd name="connsiteY99" fmla="*/ 959344 h 978983"/>
                <a:gd name="connsiteX100" fmla="*/ 1441588 w 1852694"/>
                <a:gd name="connsiteY100" fmla="*/ 959711 h 978983"/>
                <a:gd name="connsiteX101" fmla="*/ 1448686 w 1852694"/>
                <a:gd name="connsiteY101" fmla="*/ 949738 h 978983"/>
                <a:gd name="connsiteX102" fmla="*/ 1512932 w 1852694"/>
                <a:gd name="connsiteY102" fmla="*/ 931382 h 978983"/>
                <a:gd name="connsiteX103" fmla="*/ 1526332 w 1852694"/>
                <a:gd name="connsiteY103" fmla="*/ 908987 h 978983"/>
                <a:gd name="connsiteX104" fmla="*/ 1537713 w 1852694"/>
                <a:gd name="connsiteY104" fmla="*/ 842662 h 978983"/>
                <a:gd name="connsiteX105" fmla="*/ 1585928 w 1852694"/>
                <a:gd name="connsiteY105" fmla="*/ 789918 h 978983"/>
                <a:gd name="connsiteX106" fmla="*/ 1592230 w 1852694"/>
                <a:gd name="connsiteY106" fmla="*/ 786737 h 978983"/>
                <a:gd name="connsiteX107" fmla="*/ 1591006 w 1852694"/>
                <a:gd name="connsiteY107" fmla="*/ 797506 h 978983"/>
                <a:gd name="connsiteX108" fmla="*/ 1576138 w 1852694"/>
                <a:gd name="connsiteY108" fmla="*/ 872214 h 978983"/>
                <a:gd name="connsiteX109" fmla="*/ 1541996 w 1852694"/>
                <a:gd name="connsiteY109" fmla="*/ 913821 h 978983"/>
                <a:gd name="connsiteX110" fmla="*/ 1534530 w 1852694"/>
                <a:gd name="connsiteY110" fmla="*/ 916574 h 978983"/>
                <a:gd name="connsiteX111" fmla="*/ 1528290 w 1852694"/>
                <a:gd name="connsiteY111" fmla="*/ 924957 h 978983"/>
                <a:gd name="connsiteX112" fmla="*/ 1533369 w 1852694"/>
                <a:gd name="connsiteY112" fmla="*/ 922999 h 978983"/>
                <a:gd name="connsiteX113" fmla="*/ 1618907 w 1852694"/>
                <a:gd name="connsiteY113" fmla="*/ 863037 h 978983"/>
                <a:gd name="connsiteX114" fmla="*/ 1621599 w 1852694"/>
                <a:gd name="connsiteY114" fmla="*/ 839479 h 978983"/>
                <a:gd name="connsiteX115" fmla="*/ 1622395 w 1852694"/>
                <a:gd name="connsiteY115" fmla="*/ 740357 h 978983"/>
                <a:gd name="connsiteX116" fmla="*/ 1648277 w 1852694"/>
                <a:gd name="connsiteY116" fmla="*/ 694834 h 978983"/>
                <a:gd name="connsiteX117" fmla="*/ 1652560 w 1852694"/>
                <a:gd name="connsiteY117" fmla="*/ 690857 h 978983"/>
                <a:gd name="connsiteX118" fmla="*/ 1655741 w 1852694"/>
                <a:gd name="connsiteY118" fmla="*/ 716433 h 978983"/>
                <a:gd name="connsiteX119" fmla="*/ 1660025 w 1852694"/>
                <a:gd name="connsiteY119" fmla="*/ 764343 h 978983"/>
                <a:gd name="connsiteX120" fmla="*/ 1646318 w 1852694"/>
                <a:gd name="connsiteY120" fmla="*/ 826692 h 978983"/>
                <a:gd name="connsiteX121" fmla="*/ 1631450 w 1852694"/>
                <a:gd name="connsiteY121" fmla="*/ 841866 h 978983"/>
                <a:gd name="connsiteX122" fmla="*/ 1627535 w 1852694"/>
                <a:gd name="connsiteY122" fmla="*/ 855082 h 978983"/>
                <a:gd name="connsiteX123" fmla="*/ 1643994 w 1852694"/>
                <a:gd name="connsiteY123" fmla="*/ 836726 h 978983"/>
                <a:gd name="connsiteX124" fmla="*/ 1693005 w 1852694"/>
                <a:gd name="connsiteY124" fmla="*/ 765933 h 978983"/>
                <a:gd name="connsiteX125" fmla="*/ 1690251 w 1852694"/>
                <a:gd name="connsiteY125" fmla="*/ 742805 h 978983"/>
                <a:gd name="connsiteX126" fmla="*/ 1680094 w 1852694"/>
                <a:gd name="connsiteY126" fmla="*/ 593326 h 978983"/>
                <a:gd name="connsiteX127" fmla="*/ 1681623 w 1852694"/>
                <a:gd name="connsiteY127" fmla="*/ 590144 h 978983"/>
                <a:gd name="connsiteX128" fmla="*/ 1683214 w 1852694"/>
                <a:gd name="connsiteY128" fmla="*/ 589349 h 978983"/>
                <a:gd name="connsiteX129" fmla="*/ 1713808 w 1852694"/>
                <a:gd name="connsiteY129" fmla="*/ 686024 h 978983"/>
                <a:gd name="connsiteX130" fmla="*/ 1698878 w 1852694"/>
                <a:gd name="connsiteY130" fmla="*/ 743172 h 978983"/>
                <a:gd name="connsiteX131" fmla="*/ 1697349 w 1852694"/>
                <a:gd name="connsiteY131" fmla="*/ 753145 h 978983"/>
                <a:gd name="connsiteX132" fmla="*/ 1699306 w 1852694"/>
                <a:gd name="connsiteY132" fmla="*/ 753941 h 978983"/>
                <a:gd name="connsiteX133" fmla="*/ 1706342 w 1852694"/>
                <a:gd name="connsiteY133" fmla="*/ 740786 h 978983"/>
                <a:gd name="connsiteX134" fmla="*/ 1743178 w 1852694"/>
                <a:gd name="connsiteY134" fmla="*/ 636524 h 978983"/>
                <a:gd name="connsiteX135" fmla="*/ 1743606 w 1852694"/>
                <a:gd name="connsiteY135" fmla="*/ 631690 h 978983"/>
                <a:gd name="connsiteX136" fmla="*/ 1728676 w 1852694"/>
                <a:gd name="connsiteY136" fmla="*/ 609357 h 978983"/>
                <a:gd name="connsiteX137" fmla="*/ 1695758 w 1852694"/>
                <a:gd name="connsiteY137" fmla="*/ 562978 h 978983"/>
                <a:gd name="connsiteX138" fmla="*/ 1685967 w 1852694"/>
                <a:gd name="connsiteY138" fmla="*/ 473033 h 978983"/>
                <a:gd name="connsiteX139" fmla="*/ 1686702 w 1852694"/>
                <a:gd name="connsiteY139" fmla="*/ 470708 h 978983"/>
                <a:gd name="connsiteX140" fmla="*/ 1688293 w 1852694"/>
                <a:gd name="connsiteY140" fmla="*/ 471504 h 978983"/>
                <a:gd name="connsiteX141" fmla="*/ 1731063 w 1852694"/>
                <a:gd name="connsiteY141" fmla="*/ 531467 h 978983"/>
                <a:gd name="connsiteX142" fmla="*/ 1747889 w 1852694"/>
                <a:gd name="connsiteY142" fmla="*/ 596569 h 978983"/>
                <a:gd name="connsiteX143" fmla="*/ 1743606 w 1852694"/>
                <a:gd name="connsiteY143" fmla="*/ 610519 h 978983"/>
                <a:gd name="connsiteX144" fmla="*/ 1746359 w 1852694"/>
                <a:gd name="connsiteY144" fmla="*/ 625694 h 978983"/>
                <a:gd name="connsiteX145" fmla="*/ 1752599 w 1852694"/>
                <a:gd name="connsiteY145" fmla="*/ 590572 h 978983"/>
                <a:gd name="connsiteX146" fmla="*/ 1758902 w 1852694"/>
                <a:gd name="connsiteY146" fmla="*/ 505829 h 978983"/>
                <a:gd name="connsiteX147" fmla="*/ 1746359 w 1852694"/>
                <a:gd name="connsiteY147" fmla="*/ 485454 h 978983"/>
                <a:gd name="connsiteX148" fmla="*/ 1693738 w 1852694"/>
                <a:gd name="connsiteY148" fmla="*/ 438707 h 978983"/>
                <a:gd name="connsiteX149" fmla="*/ 1672996 w 1852694"/>
                <a:gd name="connsiteY149" fmla="*/ 366386 h 978983"/>
                <a:gd name="connsiteX150" fmla="*/ 1672996 w 1852694"/>
                <a:gd name="connsiteY150" fmla="*/ 361980 h 978983"/>
                <a:gd name="connsiteX151" fmla="*/ 1673792 w 1852694"/>
                <a:gd name="connsiteY151" fmla="*/ 360022 h 978983"/>
                <a:gd name="connsiteX152" fmla="*/ 1683582 w 1852694"/>
                <a:gd name="connsiteY152" fmla="*/ 367976 h 978983"/>
                <a:gd name="connsiteX153" fmla="*/ 1725556 w 1852694"/>
                <a:gd name="connsiteY153" fmla="*/ 404382 h 978983"/>
                <a:gd name="connsiteX154" fmla="*/ 1753395 w 1852694"/>
                <a:gd name="connsiteY154" fmla="*/ 462264 h 978983"/>
                <a:gd name="connsiteX155" fmla="*/ 1752599 w 1852694"/>
                <a:gd name="connsiteY155" fmla="*/ 479886 h 978983"/>
                <a:gd name="connsiteX156" fmla="*/ 1758902 w 1852694"/>
                <a:gd name="connsiteY156" fmla="*/ 491879 h 978983"/>
                <a:gd name="connsiteX157" fmla="*/ 1758902 w 1852694"/>
                <a:gd name="connsiteY157" fmla="*/ 475848 h 978983"/>
                <a:gd name="connsiteX158" fmla="*/ 1744401 w 1852694"/>
                <a:gd name="connsiteY158" fmla="*/ 370362 h 978983"/>
                <a:gd name="connsiteX159" fmla="*/ 1723964 w 1852694"/>
                <a:gd name="connsiteY159" fmla="*/ 353597 h 978983"/>
                <a:gd name="connsiteX160" fmla="*/ 1670243 w 1852694"/>
                <a:gd name="connsiteY160" fmla="*/ 327654 h 978983"/>
                <a:gd name="connsiteX161" fmla="*/ 1634143 w 1852694"/>
                <a:gd name="connsiteY161" fmla="*/ 265305 h 978983"/>
                <a:gd name="connsiteX162" fmla="*/ 1633775 w 1852694"/>
                <a:gd name="connsiteY162" fmla="*/ 263286 h 978983"/>
                <a:gd name="connsiteX163" fmla="*/ 1634143 w 1852694"/>
                <a:gd name="connsiteY163" fmla="*/ 262062 h 978983"/>
                <a:gd name="connsiteX164" fmla="*/ 1635366 w 1852694"/>
                <a:gd name="connsiteY164" fmla="*/ 261695 h 978983"/>
                <a:gd name="connsiteX165" fmla="*/ 1696921 w 1852694"/>
                <a:gd name="connsiteY165" fmla="*/ 288495 h 978983"/>
                <a:gd name="connsiteX166" fmla="*/ 1731796 w 1852694"/>
                <a:gd name="connsiteY166" fmla="*/ 332426 h 978983"/>
                <a:gd name="connsiteX167" fmla="*/ 1733020 w 1852694"/>
                <a:gd name="connsiteY167" fmla="*/ 346010 h 978983"/>
                <a:gd name="connsiteX168" fmla="*/ 1740056 w 1852694"/>
                <a:gd name="connsiteY168" fmla="*/ 355188 h 978983"/>
                <a:gd name="connsiteX169" fmla="*/ 1740056 w 1852694"/>
                <a:gd name="connsiteY169" fmla="*/ 350783 h 978983"/>
                <a:gd name="connsiteX170" fmla="*/ 1702427 w 1852694"/>
                <a:gd name="connsiteY170" fmla="*/ 247744 h 978983"/>
                <a:gd name="connsiteX171" fmla="*/ 1684377 w 1852694"/>
                <a:gd name="connsiteY171" fmla="*/ 239790 h 978983"/>
                <a:gd name="connsiteX172" fmla="*/ 1607893 w 1852694"/>
                <a:gd name="connsiteY172" fmla="*/ 219354 h 978983"/>
                <a:gd name="connsiteX173" fmla="*/ 1580421 w 1852694"/>
                <a:gd name="connsiteY173" fmla="*/ 184967 h 978983"/>
                <a:gd name="connsiteX174" fmla="*/ 1592230 w 1852694"/>
                <a:gd name="connsiteY174" fmla="*/ 184967 h 978983"/>
                <a:gd name="connsiteX175" fmla="*/ 1650234 w 1852694"/>
                <a:gd name="connsiteY175" fmla="*/ 192615 h 978983"/>
                <a:gd name="connsiteX176" fmla="*/ 1687926 w 1852694"/>
                <a:gd name="connsiteY176" fmla="*/ 232141 h 978983"/>
                <a:gd name="connsiteX177" fmla="*/ 1697349 w 1852694"/>
                <a:gd name="connsiteY177" fmla="*/ 238567 h 978983"/>
                <a:gd name="connsiteX178" fmla="*/ 1694962 w 1852694"/>
                <a:gd name="connsiteY178" fmla="*/ 232571 h 978983"/>
                <a:gd name="connsiteX179" fmla="*/ 1648705 w 1852694"/>
                <a:gd name="connsiteY179" fmla="*/ 157433 h 978983"/>
                <a:gd name="connsiteX180" fmla="*/ 1629859 w 1852694"/>
                <a:gd name="connsiteY180" fmla="*/ 152661 h 978983"/>
                <a:gd name="connsiteX181" fmla="*/ 1541996 w 1852694"/>
                <a:gd name="connsiteY181" fmla="*/ 141035 h 978983"/>
                <a:gd name="connsiteX182" fmla="*/ 1523150 w 1852694"/>
                <a:gd name="connsiteY182" fmla="*/ 122251 h 978983"/>
                <a:gd name="connsiteX183" fmla="*/ 1524374 w 1852694"/>
                <a:gd name="connsiteY183" fmla="*/ 120292 h 978983"/>
                <a:gd name="connsiteX184" fmla="*/ 1534164 w 1852694"/>
                <a:gd name="connsiteY184" fmla="*/ 118640 h 978983"/>
                <a:gd name="connsiteX185" fmla="*/ 1585133 w 1852694"/>
                <a:gd name="connsiteY185" fmla="*/ 113501 h 978983"/>
                <a:gd name="connsiteX186" fmla="*/ 1631818 w 1852694"/>
                <a:gd name="connsiteY186" fmla="*/ 144217 h 978983"/>
                <a:gd name="connsiteX187" fmla="*/ 1641607 w 1852694"/>
                <a:gd name="connsiteY187" fmla="*/ 147459 h 978983"/>
                <a:gd name="connsiteX188" fmla="*/ 1620436 w 1852694"/>
                <a:gd name="connsiteY188" fmla="*/ 122679 h 978983"/>
                <a:gd name="connsiteX189" fmla="*/ 1587090 w 1852694"/>
                <a:gd name="connsiteY189" fmla="*/ 89516 h 978983"/>
                <a:gd name="connsiteX190" fmla="*/ 1580421 w 1852694"/>
                <a:gd name="connsiteY190" fmla="*/ 85906 h 978983"/>
                <a:gd name="connsiteX191" fmla="*/ 1511402 w 1852694"/>
                <a:gd name="connsiteY191" fmla="*/ 44727 h 978983"/>
                <a:gd name="connsiteX192" fmla="*/ 1492557 w 1852694"/>
                <a:gd name="connsiteY192" fmla="*/ 4773 h 978983"/>
                <a:gd name="connsiteX193" fmla="*/ 1491823 w 1852694"/>
                <a:gd name="connsiteY193" fmla="*/ 0 h 978983"/>
                <a:gd name="connsiteX194" fmla="*/ 360872 w 1852694"/>
                <a:gd name="connsiteY194" fmla="*/ 0 h 978983"/>
                <a:gd name="connsiteX195" fmla="*/ 360138 w 1852694"/>
                <a:gd name="connsiteY195" fmla="*/ 4773 h 978983"/>
                <a:gd name="connsiteX196" fmla="*/ 341293 w 1852694"/>
                <a:gd name="connsiteY196" fmla="*/ 44727 h 978983"/>
                <a:gd name="connsiteX197" fmla="*/ 272274 w 1852694"/>
                <a:gd name="connsiteY197" fmla="*/ 85906 h 978983"/>
                <a:gd name="connsiteX198" fmla="*/ 265605 w 1852694"/>
                <a:gd name="connsiteY198" fmla="*/ 89516 h 978983"/>
                <a:gd name="connsiteX199" fmla="*/ 232259 w 1852694"/>
                <a:gd name="connsiteY199" fmla="*/ 122679 h 978983"/>
                <a:gd name="connsiteX200" fmla="*/ 211088 w 1852694"/>
                <a:gd name="connsiteY200" fmla="*/ 147459 h 978983"/>
                <a:gd name="connsiteX201" fmla="*/ 220877 w 1852694"/>
                <a:gd name="connsiteY201" fmla="*/ 144217 h 978983"/>
                <a:gd name="connsiteX202" fmla="*/ 267562 w 1852694"/>
                <a:gd name="connsiteY202" fmla="*/ 113501 h 978983"/>
                <a:gd name="connsiteX203" fmla="*/ 318531 w 1852694"/>
                <a:gd name="connsiteY203" fmla="*/ 118640 h 978983"/>
                <a:gd name="connsiteX204" fmla="*/ 328321 w 1852694"/>
                <a:gd name="connsiteY204" fmla="*/ 120292 h 978983"/>
                <a:gd name="connsiteX205" fmla="*/ 329545 w 1852694"/>
                <a:gd name="connsiteY205" fmla="*/ 122251 h 978983"/>
                <a:gd name="connsiteX206" fmla="*/ 310699 w 1852694"/>
                <a:gd name="connsiteY206" fmla="*/ 141035 h 978983"/>
                <a:gd name="connsiteX207" fmla="*/ 222836 w 1852694"/>
                <a:gd name="connsiteY207" fmla="*/ 152661 h 978983"/>
                <a:gd name="connsiteX208" fmla="*/ 203990 w 1852694"/>
                <a:gd name="connsiteY208" fmla="*/ 157433 h 978983"/>
                <a:gd name="connsiteX209" fmla="*/ 157733 w 1852694"/>
                <a:gd name="connsiteY209" fmla="*/ 232571 h 978983"/>
                <a:gd name="connsiteX210" fmla="*/ 155346 w 1852694"/>
                <a:gd name="connsiteY210" fmla="*/ 238567 h 978983"/>
                <a:gd name="connsiteX211" fmla="*/ 164769 w 1852694"/>
                <a:gd name="connsiteY211" fmla="*/ 232141 h 978983"/>
                <a:gd name="connsiteX212" fmla="*/ 202461 w 1852694"/>
                <a:gd name="connsiteY212" fmla="*/ 192615 h 978983"/>
                <a:gd name="connsiteX213" fmla="*/ 260465 w 1852694"/>
                <a:gd name="connsiteY213" fmla="*/ 184967 h 978983"/>
                <a:gd name="connsiteX214" fmla="*/ 272274 w 1852694"/>
                <a:gd name="connsiteY214" fmla="*/ 184967 h 978983"/>
                <a:gd name="connsiteX215" fmla="*/ 244802 w 1852694"/>
                <a:gd name="connsiteY215" fmla="*/ 219354 h 978983"/>
                <a:gd name="connsiteX216" fmla="*/ 168318 w 1852694"/>
                <a:gd name="connsiteY216" fmla="*/ 239790 h 978983"/>
                <a:gd name="connsiteX217" fmla="*/ 150268 w 1852694"/>
                <a:gd name="connsiteY217" fmla="*/ 247744 h 978983"/>
                <a:gd name="connsiteX218" fmla="*/ 112639 w 1852694"/>
                <a:gd name="connsiteY218" fmla="*/ 350783 h 978983"/>
                <a:gd name="connsiteX219" fmla="*/ 112639 w 1852694"/>
                <a:gd name="connsiteY219" fmla="*/ 355188 h 978983"/>
                <a:gd name="connsiteX220" fmla="*/ 119675 w 1852694"/>
                <a:gd name="connsiteY220" fmla="*/ 346010 h 978983"/>
                <a:gd name="connsiteX221" fmla="*/ 120899 w 1852694"/>
                <a:gd name="connsiteY221" fmla="*/ 332426 h 978983"/>
                <a:gd name="connsiteX222" fmla="*/ 155774 w 1852694"/>
                <a:gd name="connsiteY222" fmla="*/ 288495 h 978983"/>
                <a:gd name="connsiteX223" fmla="*/ 217329 w 1852694"/>
                <a:gd name="connsiteY223" fmla="*/ 261695 h 978983"/>
                <a:gd name="connsiteX224" fmla="*/ 218552 w 1852694"/>
                <a:gd name="connsiteY224" fmla="*/ 262062 h 978983"/>
                <a:gd name="connsiteX225" fmla="*/ 218920 w 1852694"/>
                <a:gd name="connsiteY225" fmla="*/ 263286 h 978983"/>
                <a:gd name="connsiteX226" fmla="*/ 218552 w 1852694"/>
                <a:gd name="connsiteY226" fmla="*/ 265305 h 978983"/>
                <a:gd name="connsiteX227" fmla="*/ 182452 w 1852694"/>
                <a:gd name="connsiteY227" fmla="*/ 327654 h 978983"/>
                <a:gd name="connsiteX228" fmla="*/ 128731 w 1852694"/>
                <a:gd name="connsiteY228" fmla="*/ 353597 h 978983"/>
                <a:gd name="connsiteX229" fmla="*/ 108294 w 1852694"/>
                <a:gd name="connsiteY229" fmla="*/ 370362 h 978983"/>
                <a:gd name="connsiteX230" fmla="*/ 93793 w 1852694"/>
                <a:gd name="connsiteY230" fmla="*/ 475848 h 978983"/>
                <a:gd name="connsiteX231" fmla="*/ 93793 w 1852694"/>
                <a:gd name="connsiteY231" fmla="*/ 491879 h 978983"/>
                <a:gd name="connsiteX232" fmla="*/ 100096 w 1852694"/>
                <a:gd name="connsiteY232" fmla="*/ 479886 h 978983"/>
                <a:gd name="connsiteX233" fmla="*/ 99300 w 1852694"/>
                <a:gd name="connsiteY233" fmla="*/ 462264 h 978983"/>
                <a:gd name="connsiteX234" fmla="*/ 127139 w 1852694"/>
                <a:gd name="connsiteY234" fmla="*/ 404382 h 978983"/>
                <a:gd name="connsiteX235" fmla="*/ 169113 w 1852694"/>
                <a:gd name="connsiteY235" fmla="*/ 367976 h 978983"/>
                <a:gd name="connsiteX236" fmla="*/ 178903 w 1852694"/>
                <a:gd name="connsiteY236" fmla="*/ 360022 h 978983"/>
                <a:gd name="connsiteX237" fmla="*/ 179699 w 1852694"/>
                <a:gd name="connsiteY237" fmla="*/ 361980 h 978983"/>
                <a:gd name="connsiteX238" fmla="*/ 179699 w 1852694"/>
                <a:gd name="connsiteY238" fmla="*/ 366386 h 978983"/>
                <a:gd name="connsiteX239" fmla="*/ 158957 w 1852694"/>
                <a:gd name="connsiteY239" fmla="*/ 438707 h 978983"/>
                <a:gd name="connsiteX240" fmla="*/ 106336 w 1852694"/>
                <a:gd name="connsiteY240" fmla="*/ 485454 h 978983"/>
                <a:gd name="connsiteX241" fmla="*/ 93793 w 1852694"/>
                <a:gd name="connsiteY241" fmla="*/ 505829 h 978983"/>
                <a:gd name="connsiteX242" fmla="*/ 100096 w 1852694"/>
                <a:gd name="connsiteY242" fmla="*/ 590572 h 978983"/>
                <a:gd name="connsiteX243" fmla="*/ 106336 w 1852694"/>
                <a:gd name="connsiteY243" fmla="*/ 625694 h 978983"/>
                <a:gd name="connsiteX244" fmla="*/ 109089 w 1852694"/>
                <a:gd name="connsiteY244" fmla="*/ 610519 h 978983"/>
                <a:gd name="connsiteX245" fmla="*/ 104806 w 1852694"/>
                <a:gd name="connsiteY245" fmla="*/ 596569 h 978983"/>
                <a:gd name="connsiteX246" fmla="*/ 121632 w 1852694"/>
                <a:gd name="connsiteY246" fmla="*/ 531467 h 978983"/>
                <a:gd name="connsiteX247" fmla="*/ 164402 w 1852694"/>
                <a:gd name="connsiteY247" fmla="*/ 471504 h 978983"/>
                <a:gd name="connsiteX248" fmla="*/ 165993 w 1852694"/>
                <a:gd name="connsiteY248" fmla="*/ 470708 h 978983"/>
                <a:gd name="connsiteX249" fmla="*/ 166728 w 1852694"/>
                <a:gd name="connsiteY249" fmla="*/ 473033 h 978983"/>
                <a:gd name="connsiteX250" fmla="*/ 156937 w 1852694"/>
                <a:gd name="connsiteY250" fmla="*/ 562978 h 978983"/>
                <a:gd name="connsiteX251" fmla="*/ 124019 w 1852694"/>
                <a:gd name="connsiteY251" fmla="*/ 609357 h 978983"/>
                <a:gd name="connsiteX252" fmla="*/ 109089 w 1852694"/>
                <a:gd name="connsiteY252" fmla="*/ 631690 h 978983"/>
                <a:gd name="connsiteX253" fmla="*/ 109517 w 1852694"/>
                <a:gd name="connsiteY253" fmla="*/ 636524 h 978983"/>
                <a:gd name="connsiteX254" fmla="*/ 146353 w 1852694"/>
                <a:gd name="connsiteY254" fmla="*/ 740786 h 978983"/>
                <a:gd name="connsiteX255" fmla="*/ 153389 w 1852694"/>
                <a:gd name="connsiteY255" fmla="*/ 753941 h 978983"/>
                <a:gd name="connsiteX256" fmla="*/ 155346 w 1852694"/>
                <a:gd name="connsiteY256" fmla="*/ 753145 h 978983"/>
                <a:gd name="connsiteX257" fmla="*/ 153817 w 1852694"/>
                <a:gd name="connsiteY257" fmla="*/ 743172 h 978983"/>
                <a:gd name="connsiteX258" fmla="*/ 138887 w 1852694"/>
                <a:gd name="connsiteY258" fmla="*/ 686024 h 978983"/>
                <a:gd name="connsiteX259" fmla="*/ 169481 w 1852694"/>
                <a:gd name="connsiteY259" fmla="*/ 589349 h 978983"/>
                <a:gd name="connsiteX260" fmla="*/ 171072 w 1852694"/>
                <a:gd name="connsiteY260" fmla="*/ 590144 h 978983"/>
                <a:gd name="connsiteX261" fmla="*/ 172601 w 1852694"/>
                <a:gd name="connsiteY261" fmla="*/ 593326 h 978983"/>
                <a:gd name="connsiteX262" fmla="*/ 162444 w 1852694"/>
                <a:gd name="connsiteY262" fmla="*/ 742805 h 978983"/>
                <a:gd name="connsiteX263" fmla="*/ 159690 w 1852694"/>
                <a:gd name="connsiteY263" fmla="*/ 765933 h 978983"/>
                <a:gd name="connsiteX264" fmla="*/ 208701 w 1852694"/>
                <a:gd name="connsiteY264" fmla="*/ 836726 h 978983"/>
                <a:gd name="connsiteX265" fmla="*/ 225160 w 1852694"/>
                <a:gd name="connsiteY265" fmla="*/ 855082 h 978983"/>
                <a:gd name="connsiteX266" fmla="*/ 221245 w 1852694"/>
                <a:gd name="connsiteY266" fmla="*/ 841866 h 978983"/>
                <a:gd name="connsiteX267" fmla="*/ 206377 w 1852694"/>
                <a:gd name="connsiteY267" fmla="*/ 826692 h 978983"/>
                <a:gd name="connsiteX268" fmla="*/ 192670 w 1852694"/>
                <a:gd name="connsiteY268" fmla="*/ 764343 h 978983"/>
                <a:gd name="connsiteX269" fmla="*/ 196954 w 1852694"/>
                <a:gd name="connsiteY269" fmla="*/ 716433 h 978983"/>
                <a:gd name="connsiteX270" fmla="*/ 200135 w 1852694"/>
                <a:gd name="connsiteY270" fmla="*/ 690857 h 978983"/>
                <a:gd name="connsiteX271" fmla="*/ 204418 w 1852694"/>
                <a:gd name="connsiteY271" fmla="*/ 694834 h 978983"/>
                <a:gd name="connsiteX272" fmla="*/ 230300 w 1852694"/>
                <a:gd name="connsiteY272" fmla="*/ 740357 h 978983"/>
                <a:gd name="connsiteX273" fmla="*/ 231096 w 1852694"/>
                <a:gd name="connsiteY273" fmla="*/ 839479 h 978983"/>
                <a:gd name="connsiteX274" fmla="*/ 233788 w 1852694"/>
                <a:gd name="connsiteY274" fmla="*/ 863037 h 978983"/>
                <a:gd name="connsiteX275" fmla="*/ 319326 w 1852694"/>
                <a:gd name="connsiteY275" fmla="*/ 922999 h 978983"/>
                <a:gd name="connsiteX276" fmla="*/ 324405 w 1852694"/>
                <a:gd name="connsiteY276" fmla="*/ 924957 h 978983"/>
                <a:gd name="connsiteX277" fmla="*/ 318165 w 1852694"/>
                <a:gd name="connsiteY277" fmla="*/ 916574 h 978983"/>
                <a:gd name="connsiteX278" fmla="*/ 310699 w 1852694"/>
                <a:gd name="connsiteY278" fmla="*/ 913821 h 978983"/>
                <a:gd name="connsiteX279" fmla="*/ 276557 w 1852694"/>
                <a:gd name="connsiteY279" fmla="*/ 872214 h 978983"/>
                <a:gd name="connsiteX280" fmla="*/ 261689 w 1852694"/>
                <a:gd name="connsiteY280" fmla="*/ 797506 h 978983"/>
                <a:gd name="connsiteX281" fmla="*/ 260465 w 1852694"/>
                <a:gd name="connsiteY281" fmla="*/ 786737 h 978983"/>
                <a:gd name="connsiteX282" fmla="*/ 266767 w 1852694"/>
                <a:gd name="connsiteY282" fmla="*/ 789918 h 978983"/>
                <a:gd name="connsiteX283" fmla="*/ 314982 w 1852694"/>
                <a:gd name="connsiteY283" fmla="*/ 842662 h 978983"/>
                <a:gd name="connsiteX284" fmla="*/ 326363 w 1852694"/>
                <a:gd name="connsiteY284" fmla="*/ 908987 h 978983"/>
                <a:gd name="connsiteX285" fmla="*/ 339763 w 1852694"/>
                <a:gd name="connsiteY285" fmla="*/ 931382 h 978983"/>
                <a:gd name="connsiteX286" fmla="*/ 404009 w 1852694"/>
                <a:gd name="connsiteY286" fmla="*/ 949738 h 978983"/>
                <a:gd name="connsiteX287" fmla="*/ 411107 w 1852694"/>
                <a:gd name="connsiteY287" fmla="*/ 959711 h 978983"/>
                <a:gd name="connsiteX288" fmla="*/ 404804 w 1852694"/>
                <a:gd name="connsiteY288" fmla="*/ 959344 h 978983"/>
                <a:gd name="connsiteX289" fmla="*/ 340130 w 1852694"/>
                <a:gd name="connsiteY289" fmla="*/ 941784 h 978983"/>
                <a:gd name="connsiteX290" fmla="*/ 319755 w 1852694"/>
                <a:gd name="connsiteY290" fmla="*/ 947780 h 978983"/>
                <a:gd name="connsiteX291" fmla="*/ 283655 w 1852694"/>
                <a:gd name="connsiteY291" fmla="*/ 974518 h 978983"/>
                <a:gd name="connsiteX292" fmla="*/ 191875 w 1852694"/>
                <a:gd name="connsiteY292" fmla="*/ 965340 h 978983"/>
                <a:gd name="connsiteX293" fmla="*/ 176211 w 1852694"/>
                <a:gd name="connsiteY293" fmla="*/ 954939 h 978983"/>
                <a:gd name="connsiteX294" fmla="*/ 190284 w 1852694"/>
                <a:gd name="connsiteY294" fmla="*/ 943741 h 978983"/>
                <a:gd name="connsiteX295" fmla="*/ 274600 w 1852694"/>
                <a:gd name="connsiteY295" fmla="*/ 919818 h 978983"/>
                <a:gd name="connsiteX296" fmla="*/ 316941 w 1852694"/>
                <a:gd name="connsiteY296" fmla="*/ 935726 h 978983"/>
                <a:gd name="connsiteX297" fmla="*/ 324405 w 1852694"/>
                <a:gd name="connsiteY297" fmla="*/ 938173 h 978983"/>
                <a:gd name="connsiteX298" fmla="*/ 325262 w 1852694"/>
                <a:gd name="connsiteY298" fmla="*/ 936154 h 978983"/>
                <a:gd name="connsiteX299" fmla="*/ 308742 w 1852694"/>
                <a:gd name="connsiteY299" fmla="*/ 927772 h 978983"/>
                <a:gd name="connsiteX300" fmla="*/ 240519 w 1852694"/>
                <a:gd name="connsiteY300" fmla="*/ 880229 h 978983"/>
                <a:gd name="connsiteX301" fmla="*/ 216961 w 1852694"/>
                <a:gd name="connsiteY301" fmla="*/ 880229 h 978983"/>
                <a:gd name="connsiteX302" fmla="*/ 188326 w 1852694"/>
                <a:gd name="connsiteY302" fmla="*/ 891794 h 978983"/>
                <a:gd name="connsiteX303" fmla="*/ 94160 w 1852694"/>
                <a:gd name="connsiteY303" fmla="*/ 853430 h 978983"/>
                <a:gd name="connsiteX304" fmla="*/ 82841 w 1852694"/>
                <a:gd name="connsiteY304" fmla="*/ 839479 h 978983"/>
                <a:gd name="connsiteX305" fmla="*/ 85961 w 1852694"/>
                <a:gd name="connsiteY305" fmla="*/ 837093 h 978983"/>
                <a:gd name="connsiteX306" fmla="*/ 171072 w 1852694"/>
                <a:gd name="connsiteY306" fmla="*/ 830668 h 978983"/>
                <a:gd name="connsiteX307" fmla="*/ 218920 w 1852694"/>
                <a:gd name="connsiteY307" fmla="*/ 863893 h 978983"/>
                <a:gd name="connsiteX308" fmla="*/ 227180 w 1852694"/>
                <a:gd name="connsiteY308" fmla="*/ 870624 h 978983"/>
                <a:gd name="connsiteX309" fmla="*/ 226752 w 1852694"/>
                <a:gd name="connsiteY309" fmla="*/ 867074 h 978983"/>
                <a:gd name="connsiteX310" fmla="*/ 224426 w 1852694"/>
                <a:gd name="connsiteY310" fmla="*/ 864260 h 978983"/>
                <a:gd name="connsiteX311" fmla="*/ 162016 w 1852694"/>
                <a:gd name="connsiteY311" fmla="*/ 784351 h 978983"/>
                <a:gd name="connsiteX312" fmla="*/ 147147 w 1852694"/>
                <a:gd name="connsiteY312" fmla="*/ 772358 h 978983"/>
                <a:gd name="connsiteX313" fmla="*/ 143599 w 1852694"/>
                <a:gd name="connsiteY313" fmla="*/ 772725 h 978983"/>
                <a:gd name="connsiteX314" fmla="*/ 91835 w 1852694"/>
                <a:gd name="connsiteY314" fmla="*/ 769543 h 978983"/>
                <a:gd name="connsiteX315" fmla="*/ 48270 w 1852694"/>
                <a:gd name="connsiteY315" fmla="*/ 729955 h 978983"/>
                <a:gd name="connsiteX316" fmla="*/ 27895 w 1852694"/>
                <a:gd name="connsiteY316" fmla="*/ 693244 h 978983"/>
                <a:gd name="connsiteX317" fmla="*/ 33830 w 1852694"/>
                <a:gd name="connsiteY317" fmla="*/ 684433 h 978983"/>
                <a:gd name="connsiteX318" fmla="*/ 110313 w 1852694"/>
                <a:gd name="connsiteY318" fmla="*/ 713619 h 978983"/>
                <a:gd name="connsiteX319" fmla="*/ 145190 w 1852694"/>
                <a:gd name="connsiteY319" fmla="*/ 761161 h 978983"/>
                <a:gd name="connsiteX320" fmla="*/ 150697 w 1852694"/>
                <a:gd name="connsiteY320" fmla="*/ 769176 h 978983"/>
                <a:gd name="connsiteX321" fmla="*/ 152654 w 1852694"/>
                <a:gd name="connsiteY321" fmla="*/ 767952 h 978983"/>
                <a:gd name="connsiteX322" fmla="*/ 149473 w 1852694"/>
                <a:gd name="connsiteY322" fmla="*/ 761589 h 978983"/>
                <a:gd name="connsiteX323" fmla="*/ 106336 w 1852694"/>
                <a:gd name="connsiteY323" fmla="*/ 658062 h 978983"/>
                <a:gd name="connsiteX324" fmla="*/ 96180 w 1852694"/>
                <a:gd name="connsiteY324" fmla="*/ 639277 h 978983"/>
                <a:gd name="connsiteX325" fmla="*/ 91101 w 1852694"/>
                <a:gd name="connsiteY325" fmla="*/ 637320 h 978983"/>
                <a:gd name="connsiteX326" fmla="*/ 48270 w 1852694"/>
                <a:gd name="connsiteY326" fmla="*/ 619330 h 978983"/>
                <a:gd name="connsiteX327" fmla="*/ 851 w 1852694"/>
                <a:gd name="connsiteY327" fmla="*/ 526633 h 978983"/>
                <a:gd name="connsiteX328" fmla="*/ 55 w 1852694"/>
                <a:gd name="connsiteY328" fmla="*/ 514212 h 978983"/>
                <a:gd name="connsiteX329" fmla="*/ 2380 w 1852694"/>
                <a:gd name="connsiteY329" fmla="*/ 513845 h 978983"/>
                <a:gd name="connsiteX330" fmla="*/ 4767 w 1852694"/>
                <a:gd name="connsiteY330" fmla="*/ 514640 h 978983"/>
                <a:gd name="connsiteX331" fmla="*/ 70664 w 1852694"/>
                <a:gd name="connsiteY331" fmla="*/ 565792 h 978983"/>
                <a:gd name="connsiteX332" fmla="*/ 96546 w 1852694"/>
                <a:gd name="connsiteY332" fmla="*/ 629732 h 978983"/>
                <a:gd name="connsiteX333" fmla="*/ 98872 w 1852694"/>
                <a:gd name="connsiteY333" fmla="*/ 636096 h 978983"/>
                <a:gd name="connsiteX334" fmla="*/ 99666 w 1852694"/>
                <a:gd name="connsiteY334" fmla="*/ 632118 h 978983"/>
                <a:gd name="connsiteX335" fmla="*/ 87123 w 1852694"/>
                <a:gd name="connsiteY335" fmla="*/ 525837 h 978983"/>
                <a:gd name="connsiteX336" fmla="*/ 81189 w 1852694"/>
                <a:gd name="connsiteY336" fmla="*/ 506625 h 978983"/>
                <a:gd name="connsiteX337" fmla="*/ 76906 w 1852694"/>
                <a:gd name="connsiteY337" fmla="*/ 503810 h 978983"/>
                <a:gd name="connsiteX338" fmla="*/ 44354 w 1852694"/>
                <a:gd name="connsiteY338" fmla="*/ 477500 h 978983"/>
                <a:gd name="connsiteX339" fmla="*/ 29853 w 1852694"/>
                <a:gd name="connsiteY339" fmla="*/ 444337 h 978983"/>
                <a:gd name="connsiteX340" fmla="*/ 18473 w 1852694"/>
                <a:gd name="connsiteY340" fmla="*/ 360756 h 978983"/>
                <a:gd name="connsiteX341" fmla="*/ 20063 w 1852694"/>
                <a:gd name="connsiteY341" fmla="*/ 354025 h 978983"/>
                <a:gd name="connsiteX342" fmla="*/ 23611 w 1852694"/>
                <a:gd name="connsiteY342" fmla="*/ 356779 h 978983"/>
                <a:gd name="connsiteX343" fmla="*/ 78497 w 1852694"/>
                <a:gd name="connsiteY343" fmla="*/ 438341 h 978983"/>
                <a:gd name="connsiteX344" fmla="*/ 83207 w 1852694"/>
                <a:gd name="connsiteY344" fmla="*/ 497447 h 978983"/>
                <a:gd name="connsiteX345" fmla="*/ 84798 w 1852694"/>
                <a:gd name="connsiteY345" fmla="*/ 506258 h 978983"/>
                <a:gd name="connsiteX346" fmla="*/ 86329 w 1852694"/>
                <a:gd name="connsiteY346" fmla="*/ 505829 h 978983"/>
                <a:gd name="connsiteX347" fmla="*/ 86757 w 1852694"/>
                <a:gd name="connsiteY347" fmla="*/ 503014 h 978983"/>
                <a:gd name="connsiteX348" fmla="*/ 94528 w 1852694"/>
                <a:gd name="connsiteY348" fmla="*/ 401139 h 978983"/>
                <a:gd name="connsiteX349" fmla="*/ 91468 w 1852694"/>
                <a:gd name="connsiteY349" fmla="*/ 378439 h 978983"/>
                <a:gd name="connsiteX350" fmla="*/ 89082 w 1852694"/>
                <a:gd name="connsiteY350" fmla="*/ 375991 h 978983"/>
                <a:gd name="connsiteX351" fmla="*/ 62404 w 1852694"/>
                <a:gd name="connsiteY351" fmla="*/ 338852 h 978983"/>
                <a:gd name="connsiteX352" fmla="*/ 62037 w 1852694"/>
                <a:gd name="connsiteY352" fmla="*/ 234956 h 978983"/>
                <a:gd name="connsiteX353" fmla="*/ 67115 w 1852694"/>
                <a:gd name="connsiteY353" fmla="*/ 218558 h 978983"/>
                <a:gd name="connsiteX354" fmla="*/ 69868 w 1852694"/>
                <a:gd name="connsiteY354" fmla="*/ 220149 h 978983"/>
                <a:gd name="connsiteX355" fmla="*/ 104378 w 1852694"/>
                <a:gd name="connsiteY355" fmla="*/ 318047 h 978983"/>
                <a:gd name="connsiteX356" fmla="*/ 96913 w 1852694"/>
                <a:gd name="connsiteY356" fmla="*/ 372014 h 978983"/>
                <a:gd name="connsiteX357" fmla="*/ 97342 w 1852694"/>
                <a:gd name="connsiteY357" fmla="*/ 381987 h 978983"/>
                <a:gd name="connsiteX358" fmla="*/ 99666 w 1852694"/>
                <a:gd name="connsiteY358" fmla="*/ 380397 h 978983"/>
                <a:gd name="connsiteX359" fmla="*/ 126772 w 1852694"/>
                <a:gd name="connsiteY359" fmla="*/ 288067 h 978983"/>
                <a:gd name="connsiteX360" fmla="*/ 129464 w 1852694"/>
                <a:gd name="connsiteY360" fmla="*/ 264510 h 978983"/>
                <a:gd name="connsiteX361" fmla="*/ 127139 w 1852694"/>
                <a:gd name="connsiteY361" fmla="*/ 260105 h 978983"/>
                <a:gd name="connsiteX362" fmla="*/ 110680 w 1852694"/>
                <a:gd name="connsiteY362" fmla="*/ 224983 h 978983"/>
                <a:gd name="connsiteX363" fmla="*/ 133014 w 1852694"/>
                <a:gd name="connsiteY363" fmla="*/ 110687 h 978983"/>
                <a:gd name="connsiteX364" fmla="*/ 138521 w 1852694"/>
                <a:gd name="connsiteY364" fmla="*/ 102304 h 978983"/>
                <a:gd name="connsiteX365" fmla="*/ 140846 w 1852694"/>
                <a:gd name="connsiteY365" fmla="*/ 106281 h 978983"/>
                <a:gd name="connsiteX366" fmla="*/ 155774 w 1852694"/>
                <a:gd name="connsiteY366" fmla="*/ 164225 h 978983"/>
                <a:gd name="connsiteX367" fmla="*/ 135399 w 1852694"/>
                <a:gd name="connsiteY367" fmla="*/ 258085 h 978983"/>
                <a:gd name="connsiteX368" fmla="*/ 133381 w 1852694"/>
                <a:gd name="connsiteY368" fmla="*/ 266896 h 978983"/>
                <a:gd name="connsiteX369" fmla="*/ 134971 w 1852694"/>
                <a:gd name="connsiteY369" fmla="*/ 267324 h 978983"/>
                <a:gd name="connsiteX370" fmla="*/ 137358 w 1852694"/>
                <a:gd name="connsiteY370" fmla="*/ 262490 h 978983"/>
                <a:gd name="connsiteX371" fmla="*/ 184778 w 1852694"/>
                <a:gd name="connsiteY371" fmla="*/ 178971 h 978983"/>
                <a:gd name="connsiteX372" fmla="*/ 191875 w 1852694"/>
                <a:gd name="connsiteY372" fmla="*/ 156209 h 978983"/>
                <a:gd name="connsiteX373" fmla="*/ 190651 w 1852694"/>
                <a:gd name="connsiteY373" fmla="*/ 151804 h 978983"/>
                <a:gd name="connsiteX374" fmla="*/ 180433 w 1852694"/>
                <a:gd name="connsiteY374" fmla="*/ 103895 h 978983"/>
                <a:gd name="connsiteX375" fmla="*/ 212250 w 1852694"/>
                <a:gd name="connsiteY375" fmla="*/ 28391 h 978983"/>
                <a:gd name="connsiteX376" fmla="*/ 233053 w 1852694"/>
                <a:gd name="connsiteY376" fmla="*/ 4773 h 978983"/>
                <a:gd name="connsiteX377" fmla="*/ 235379 w 1852694"/>
                <a:gd name="connsiteY377" fmla="*/ 13583 h 978983"/>
                <a:gd name="connsiteX378" fmla="*/ 235807 w 1852694"/>
                <a:gd name="connsiteY378" fmla="*/ 59107 h 978983"/>
                <a:gd name="connsiteX379" fmla="*/ 198545 w 1852694"/>
                <a:gd name="connsiteY379" fmla="*/ 151009 h 978983"/>
                <a:gd name="connsiteX380" fmla="*/ 193833 w 1852694"/>
                <a:gd name="connsiteY380" fmla="*/ 161410 h 978983"/>
                <a:gd name="connsiteX381" fmla="*/ 195363 w 1852694"/>
                <a:gd name="connsiteY381" fmla="*/ 162205 h 978983"/>
                <a:gd name="connsiteX382" fmla="*/ 197321 w 1852694"/>
                <a:gd name="connsiteY382" fmla="*/ 160248 h 978983"/>
                <a:gd name="connsiteX383" fmla="*/ 265605 w 1852694"/>
                <a:gd name="connsiteY383" fmla="*/ 84682 h 978983"/>
                <a:gd name="connsiteX384" fmla="*/ 267562 w 1852694"/>
                <a:gd name="connsiteY384" fmla="*/ 80705 h 978983"/>
                <a:gd name="connsiteX385" fmla="*/ 284817 w 1852694"/>
                <a:gd name="connsiteY385" fmla="*/ 38364 h 978983"/>
                <a:gd name="connsiteX386" fmla="*/ 336581 w 1852694"/>
                <a:gd name="connsiteY386" fmla="*/ 8811 h 978983"/>
                <a:gd name="connsiteX387" fmla="*/ 360872 w 1852694"/>
                <a:gd name="connsiteY387" fmla="*/ 0 h 97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</a:cxnLst>
              <a:rect l="l" t="t" r="r" b="b"/>
              <a:pathLst>
                <a:path w="1852694" h="978983">
                  <a:moveTo>
                    <a:pt x="1491823" y="0"/>
                  </a:moveTo>
                  <a:cubicBezTo>
                    <a:pt x="1500388" y="3182"/>
                    <a:pt x="1508282" y="5996"/>
                    <a:pt x="1516114" y="8811"/>
                  </a:cubicBezTo>
                  <a:cubicBezTo>
                    <a:pt x="1534960" y="15541"/>
                    <a:pt x="1553376" y="23190"/>
                    <a:pt x="1567878" y="38364"/>
                  </a:cubicBezTo>
                  <a:cubicBezTo>
                    <a:pt x="1579258" y="50356"/>
                    <a:pt x="1586723" y="63512"/>
                    <a:pt x="1585133" y="80705"/>
                  </a:cubicBezTo>
                  <a:cubicBezTo>
                    <a:pt x="1585133" y="81929"/>
                    <a:pt x="1585928" y="83887"/>
                    <a:pt x="1587090" y="84682"/>
                  </a:cubicBezTo>
                  <a:cubicBezTo>
                    <a:pt x="1612605" y="107505"/>
                    <a:pt x="1634938" y="133019"/>
                    <a:pt x="1655374" y="160248"/>
                  </a:cubicBezTo>
                  <a:cubicBezTo>
                    <a:pt x="1655741" y="161043"/>
                    <a:pt x="1656904" y="161472"/>
                    <a:pt x="1657332" y="162205"/>
                  </a:cubicBezTo>
                  <a:cubicBezTo>
                    <a:pt x="1657700" y="161838"/>
                    <a:pt x="1658495" y="161838"/>
                    <a:pt x="1658862" y="161410"/>
                  </a:cubicBezTo>
                  <a:cubicBezTo>
                    <a:pt x="1657332" y="157800"/>
                    <a:pt x="1656537" y="153456"/>
                    <a:pt x="1654150" y="151009"/>
                  </a:cubicBezTo>
                  <a:cubicBezTo>
                    <a:pt x="1630655" y="125066"/>
                    <a:pt x="1619275" y="93921"/>
                    <a:pt x="1616888" y="59107"/>
                  </a:cubicBezTo>
                  <a:cubicBezTo>
                    <a:pt x="1615726" y="43932"/>
                    <a:pt x="1616888" y="28758"/>
                    <a:pt x="1617316" y="13583"/>
                  </a:cubicBezTo>
                  <a:cubicBezTo>
                    <a:pt x="1617316" y="11136"/>
                    <a:pt x="1618540" y="9178"/>
                    <a:pt x="1619642" y="4773"/>
                  </a:cubicBezTo>
                  <a:cubicBezTo>
                    <a:pt x="1627535" y="13583"/>
                    <a:pt x="1634571" y="20375"/>
                    <a:pt x="1640445" y="28391"/>
                  </a:cubicBezTo>
                  <a:cubicBezTo>
                    <a:pt x="1656965" y="50724"/>
                    <a:pt x="1669080" y="75504"/>
                    <a:pt x="1672262" y="103895"/>
                  </a:cubicBezTo>
                  <a:cubicBezTo>
                    <a:pt x="1674159" y="121027"/>
                    <a:pt x="1673424" y="137425"/>
                    <a:pt x="1662044" y="151804"/>
                  </a:cubicBezTo>
                  <a:cubicBezTo>
                    <a:pt x="1661248" y="153028"/>
                    <a:pt x="1660453" y="155046"/>
                    <a:pt x="1660820" y="156209"/>
                  </a:cubicBezTo>
                  <a:cubicBezTo>
                    <a:pt x="1661061" y="164303"/>
                    <a:pt x="1663516" y="172174"/>
                    <a:pt x="1667917" y="178971"/>
                  </a:cubicBezTo>
                  <a:cubicBezTo>
                    <a:pt x="1686446" y="205175"/>
                    <a:pt x="1702329" y="233151"/>
                    <a:pt x="1715337" y="262490"/>
                  </a:cubicBezTo>
                  <a:lnTo>
                    <a:pt x="1717724" y="267324"/>
                  </a:lnTo>
                  <a:cubicBezTo>
                    <a:pt x="1718091" y="267324"/>
                    <a:pt x="1718948" y="266896"/>
                    <a:pt x="1719314" y="266896"/>
                  </a:cubicBezTo>
                  <a:cubicBezTo>
                    <a:pt x="1718519" y="264081"/>
                    <a:pt x="1718519" y="260533"/>
                    <a:pt x="1717296" y="258085"/>
                  </a:cubicBezTo>
                  <a:cubicBezTo>
                    <a:pt x="1700836" y="228960"/>
                    <a:pt x="1695390" y="197387"/>
                    <a:pt x="1696921" y="164225"/>
                  </a:cubicBezTo>
                  <a:cubicBezTo>
                    <a:pt x="1697925" y="144099"/>
                    <a:pt x="1703004" y="124387"/>
                    <a:pt x="1711849" y="106281"/>
                  </a:cubicBezTo>
                  <a:cubicBezTo>
                    <a:pt x="1712217" y="105057"/>
                    <a:pt x="1713012" y="104262"/>
                    <a:pt x="1714174" y="102304"/>
                  </a:cubicBezTo>
                  <a:cubicBezTo>
                    <a:pt x="1716133" y="105485"/>
                    <a:pt x="1718457" y="107872"/>
                    <a:pt x="1719681" y="110687"/>
                  </a:cubicBezTo>
                  <a:cubicBezTo>
                    <a:pt x="1736936" y="146665"/>
                    <a:pt x="1745563" y="184600"/>
                    <a:pt x="1742015" y="224983"/>
                  </a:cubicBezTo>
                  <a:cubicBezTo>
                    <a:pt x="1740852" y="238567"/>
                    <a:pt x="1735345" y="250498"/>
                    <a:pt x="1725556" y="260105"/>
                  </a:cubicBezTo>
                  <a:cubicBezTo>
                    <a:pt x="1724332" y="261327"/>
                    <a:pt x="1722802" y="263286"/>
                    <a:pt x="1723231" y="264510"/>
                  </a:cubicBezTo>
                  <a:cubicBezTo>
                    <a:pt x="1723231" y="272464"/>
                    <a:pt x="1722802" y="280112"/>
                    <a:pt x="1725923" y="288067"/>
                  </a:cubicBezTo>
                  <a:cubicBezTo>
                    <a:pt x="1738045" y="317852"/>
                    <a:pt x="1747127" y="348785"/>
                    <a:pt x="1753029" y="380397"/>
                  </a:cubicBezTo>
                  <a:cubicBezTo>
                    <a:pt x="1753029" y="380763"/>
                    <a:pt x="1753395" y="381621"/>
                    <a:pt x="1755353" y="381987"/>
                  </a:cubicBezTo>
                  <a:cubicBezTo>
                    <a:pt x="1755353" y="378806"/>
                    <a:pt x="1756149" y="375196"/>
                    <a:pt x="1755782" y="372014"/>
                  </a:cubicBezTo>
                  <a:cubicBezTo>
                    <a:pt x="1753395" y="354025"/>
                    <a:pt x="1749051" y="336037"/>
                    <a:pt x="1748317" y="318047"/>
                  </a:cubicBezTo>
                  <a:cubicBezTo>
                    <a:pt x="1746726" y="280908"/>
                    <a:pt x="1758902" y="248540"/>
                    <a:pt x="1782827" y="220149"/>
                  </a:cubicBezTo>
                  <a:cubicBezTo>
                    <a:pt x="1783193" y="219782"/>
                    <a:pt x="1784049" y="219782"/>
                    <a:pt x="1785580" y="218558"/>
                  </a:cubicBezTo>
                  <a:cubicBezTo>
                    <a:pt x="1787171" y="224126"/>
                    <a:pt x="1789495" y="229327"/>
                    <a:pt x="1790658" y="234956"/>
                  </a:cubicBezTo>
                  <a:cubicBezTo>
                    <a:pt x="1798187" y="269193"/>
                    <a:pt x="1798063" y="304669"/>
                    <a:pt x="1790291" y="338852"/>
                  </a:cubicBezTo>
                  <a:cubicBezTo>
                    <a:pt x="1786741" y="354760"/>
                    <a:pt x="1778481" y="367976"/>
                    <a:pt x="1763613" y="375991"/>
                  </a:cubicBezTo>
                  <a:cubicBezTo>
                    <a:pt x="1762390" y="376358"/>
                    <a:pt x="1761227" y="377582"/>
                    <a:pt x="1761227" y="378439"/>
                  </a:cubicBezTo>
                  <a:cubicBezTo>
                    <a:pt x="1760065" y="385965"/>
                    <a:pt x="1756945" y="393980"/>
                    <a:pt x="1758167" y="401139"/>
                  </a:cubicBezTo>
                  <a:cubicBezTo>
                    <a:pt x="1763185" y="435098"/>
                    <a:pt x="1765143" y="469056"/>
                    <a:pt x="1765938" y="503014"/>
                  </a:cubicBezTo>
                  <a:cubicBezTo>
                    <a:pt x="1765938" y="503871"/>
                    <a:pt x="1766366" y="505034"/>
                    <a:pt x="1766366" y="505829"/>
                  </a:cubicBezTo>
                  <a:cubicBezTo>
                    <a:pt x="1766734" y="505829"/>
                    <a:pt x="1767529" y="505829"/>
                    <a:pt x="1767897" y="506258"/>
                  </a:cubicBezTo>
                  <a:cubicBezTo>
                    <a:pt x="1768325" y="503443"/>
                    <a:pt x="1769488" y="500261"/>
                    <a:pt x="1769488" y="497447"/>
                  </a:cubicBezTo>
                  <a:cubicBezTo>
                    <a:pt x="1769120" y="477500"/>
                    <a:pt x="1768692" y="457492"/>
                    <a:pt x="1774198" y="438341"/>
                  </a:cubicBezTo>
                  <a:cubicBezTo>
                    <a:pt x="1783988" y="405177"/>
                    <a:pt x="1801243" y="377582"/>
                    <a:pt x="1829084" y="356779"/>
                  </a:cubicBezTo>
                  <a:cubicBezTo>
                    <a:pt x="1829512" y="355983"/>
                    <a:pt x="1830306" y="355188"/>
                    <a:pt x="1832632" y="354025"/>
                  </a:cubicBezTo>
                  <a:cubicBezTo>
                    <a:pt x="1833428" y="356779"/>
                    <a:pt x="1834222" y="358798"/>
                    <a:pt x="1834222" y="360756"/>
                  </a:cubicBezTo>
                  <a:cubicBezTo>
                    <a:pt x="1836181" y="389514"/>
                    <a:pt x="1831837" y="417537"/>
                    <a:pt x="1822842" y="444337"/>
                  </a:cubicBezTo>
                  <a:cubicBezTo>
                    <a:pt x="1818926" y="455901"/>
                    <a:pt x="1814215" y="466669"/>
                    <a:pt x="1808341" y="477500"/>
                  </a:cubicBezTo>
                  <a:cubicBezTo>
                    <a:pt x="1801243" y="490655"/>
                    <a:pt x="1790658" y="500629"/>
                    <a:pt x="1775789" y="503810"/>
                  </a:cubicBezTo>
                  <a:cubicBezTo>
                    <a:pt x="1774100" y="504270"/>
                    <a:pt x="1772599" y="505256"/>
                    <a:pt x="1771506" y="506625"/>
                  </a:cubicBezTo>
                  <a:cubicBezTo>
                    <a:pt x="1769060" y="513049"/>
                    <a:pt x="1765572" y="519474"/>
                    <a:pt x="1765572" y="525837"/>
                  </a:cubicBezTo>
                  <a:cubicBezTo>
                    <a:pt x="1764348" y="561754"/>
                    <a:pt x="1761289" y="596936"/>
                    <a:pt x="1753029" y="632118"/>
                  </a:cubicBezTo>
                  <a:cubicBezTo>
                    <a:pt x="1752599" y="633342"/>
                    <a:pt x="1752599" y="634505"/>
                    <a:pt x="1753823" y="636096"/>
                  </a:cubicBezTo>
                  <a:cubicBezTo>
                    <a:pt x="1754558" y="634076"/>
                    <a:pt x="1755782" y="632118"/>
                    <a:pt x="1756149" y="629732"/>
                  </a:cubicBezTo>
                  <a:cubicBezTo>
                    <a:pt x="1760860" y="606910"/>
                    <a:pt x="1767897" y="584944"/>
                    <a:pt x="1782031" y="565792"/>
                  </a:cubicBezTo>
                  <a:cubicBezTo>
                    <a:pt x="1799286" y="542603"/>
                    <a:pt x="1820089" y="524185"/>
                    <a:pt x="1847928" y="514640"/>
                  </a:cubicBezTo>
                  <a:cubicBezTo>
                    <a:pt x="1848724" y="514212"/>
                    <a:pt x="1849519" y="514212"/>
                    <a:pt x="1850315" y="513845"/>
                  </a:cubicBezTo>
                  <a:cubicBezTo>
                    <a:pt x="1850682" y="513845"/>
                    <a:pt x="1851049" y="513845"/>
                    <a:pt x="1852640" y="514212"/>
                  </a:cubicBezTo>
                  <a:cubicBezTo>
                    <a:pt x="1852640" y="518250"/>
                    <a:pt x="1853007" y="522656"/>
                    <a:pt x="1851844" y="526633"/>
                  </a:cubicBezTo>
                  <a:cubicBezTo>
                    <a:pt x="1843645" y="561754"/>
                    <a:pt x="1829084" y="593326"/>
                    <a:pt x="1804425" y="619330"/>
                  </a:cubicBezTo>
                  <a:cubicBezTo>
                    <a:pt x="1793044" y="631322"/>
                    <a:pt x="1779339" y="638910"/>
                    <a:pt x="1761594" y="637320"/>
                  </a:cubicBezTo>
                  <a:cubicBezTo>
                    <a:pt x="1760065" y="637320"/>
                    <a:pt x="1757311" y="638114"/>
                    <a:pt x="1756515" y="639277"/>
                  </a:cubicBezTo>
                  <a:cubicBezTo>
                    <a:pt x="1753029" y="645273"/>
                    <a:pt x="1748684" y="651269"/>
                    <a:pt x="1746359" y="658062"/>
                  </a:cubicBezTo>
                  <a:cubicBezTo>
                    <a:pt x="1734978" y="694040"/>
                    <a:pt x="1721272" y="728793"/>
                    <a:pt x="1703222" y="761589"/>
                  </a:cubicBezTo>
                  <a:cubicBezTo>
                    <a:pt x="1701998" y="763547"/>
                    <a:pt x="1701265" y="765933"/>
                    <a:pt x="1700041" y="767952"/>
                  </a:cubicBezTo>
                  <a:lnTo>
                    <a:pt x="1701998" y="769176"/>
                  </a:lnTo>
                  <a:cubicBezTo>
                    <a:pt x="1703957" y="766361"/>
                    <a:pt x="1706342" y="763976"/>
                    <a:pt x="1707505" y="761161"/>
                  </a:cubicBezTo>
                  <a:cubicBezTo>
                    <a:pt x="1716561" y="743172"/>
                    <a:pt x="1727085" y="726774"/>
                    <a:pt x="1742382" y="713619"/>
                  </a:cubicBezTo>
                  <a:cubicBezTo>
                    <a:pt x="1764409" y="694406"/>
                    <a:pt x="1789495" y="684066"/>
                    <a:pt x="1818865" y="684433"/>
                  </a:cubicBezTo>
                  <a:cubicBezTo>
                    <a:pt x="1826758" y="684433"/>
                    <a:pt x="1827125" y="685229"/>
                    <a:pt x="1824800" y="693244"/>
                  </a:cubicBezTo>
                  <a:cubicBezTo>
                    <a:pt x="1820517" y="706827"/>
                    <a:pt x="1813053" y="718820"/>
                    <a:pt x="1804425" y="729955"/>
                  </a:cubicBezTo>
                  <a:cubicBezTo>
                    <a:pt x="1792188" y="745558"/>
                    <a:pt x="1778910" y="760365"/>
                    <a:pt x="1760860" y="769543"/>
                  </a:cubicBezTo>
                  <a:cubicBezTo>
                    <a:pt x="1744339" y="777926"/>
                    <a:pt x="1727147" y="781536"/>
                    <a:pt x="1709096" y="772725"/>
                  </a:cubicBezTo>
                  <a:cubicBezTo>
                    <a:pt x="1707873" y="772358"/>
                    <a:pt x="1706342" y="771929"/>
                    <a:pt x="1705548" y="772358"/>
                  </a:cubicBezTo>
                  <a:cubicBezTo>
                    <a:pt x="1700469" y="776335"/>
                    <a:pt x="1693799" y="779088"/>
                    <a:pt x="1690679" y="784351"/>
                  </a:cubicBezTo>
                  <a:cubicBezTo>
                    <a:pt x="1672629" y="813108"/>
                    <a:pt x="1652193" y="839847"/>
                    <a:pt x="1628269" y="864260"/>
                  </a:cubicBezTo>
                  <a:cubicBezTo>
                    <a:pt x="1627535" y="865056"/>
                    <a:pt x="1626739" y="865851"/>
                    <a:pt x="1625943" y="867074"/>
                  </a:cubicBezTo>
                  <a:cubicBezTo>
                    <a:pt x="1625515" y="867442"/>
                    <a:pt x="1625943" y="867870"/>
                    <a:pt x="1625515" y="870624"/>
                  </a:cubicBezTo>
                  <a:cubicBezTo>
                    <a:pt x="1629064" y="867870"/>
                    <a:pt x="1631818" y="866218"/>
                    <a:pt x="1633775" y="863893"/>
                  </a:cubicBezTo>
                  <a:cubicBezTo>
                    <a:pt x="1647114" y="849086"/>
                    <a:pt x="1662411" y="836665"/>
                    <a:pt x="1681623" y="830668"/>
                  </a:cubicBezTo>
                  <a:cubicBezTo>
                    <a:pt x="1710688" y="821919"/>
                    <a:pt x="1738894" y="825101"/>
                    <a:pt x="1766734" y="837093"/>
                  </a:cubicBezTo>
                  <a:cubicBezTo>
                    <a:pt x="1767529" y="837460"/>
                    <a:pt x="1767958" y="837888"/>
                    <a:pt x="1769854" y="839479"/>
                  </a:cubicBezTo>
                  <a:cubicBezTo>
                    <a:pt x="1765938" y="844252"/>
                    <a:pt x="1762818" y="849453"/>
                    <a:pt x="1758535" y="853430"/>
                  </a:cubicBezTo>
                  <a:cubicBezTo>
                    <a:pt x="1731429" y="877416"/>
                    <a:pt x="1700836" y="892589"/>
                    <a:pt x="1664369" y="891794"/>
                  </a:cubicBezTo>
                  <a:cubicBezTo>
                    <a:pt x="1653755" y="891456"/>
                    <a:pt x="1643606" y="887357"/>
                    <a:pt x="1635734" y="880229"/>
                  </a:cubicBezTo>
                  <a:cubicBezTo>
                    <a:pt x="1628697" y="873805"/>
                    <a:pt x="1620070" y="873438"/>
                    <a:pt x="1612176" y="880229"/>
                  </a:cubicBezTo>
                  <a:cubicBezTo>
                    <a:pt x="1591373" y="899014"/>
                    <a:pt x="1568673" y="914617"/>
                    <a:pt x="1543953" y="927772"/>
                  </a:cubicBezTo>
                  <a:lnTo>
                    <a:pt x="1527433" y="936154"/>
                  </a:lnTo>
                  <a:cubicBezTo>
                    <a:pt x="1527862" y="936949"/>
                    <a:pt x="1527862" y="937378"/>
                    <a:pt x="1528290" y="938173"/>
                  </a:cubicBezTo>
                  <a:cubicBezTo>
                    <a:pt x="1531044" y="937378"/>
                    <a:pt x="1533797" y="936949"/>
                    <a:pt x="1535754" y="935726"/>
                  </a:cubicBezTo>
                  <a:cubicBezTo>
                    <a:pt x="1549093" y="928200"/>
                    <a:pt x="1562799" y="921775"/>
                    <a:pt x="1578095" y="919818"/>
                  </a:cubicBezTo>
                  <a:cubicBezTo>
                    <a:pt x="1609484" y="915779"/>
                    <a:pt x="1636897" y="925753"/>
                    <a:pt x="1662411" y="943741"/>
                  </a:cubicBezTo>
                  <a:cubicBezTo>
                    <a:pt x="1666693" y="946984"/>
                    <a:pt x="1671039" y="950533"/>
                    <a:pt x="1676484" y="954939"/>
                  </a:cubicBezTo>
                  <a:cubicBezTo>
                    <a:pt x="1670671" y="958916"/>
                    <a:pt x="1666327" y="962892"/>
                    <a:pt x="1660820" y="965340"/>
                  </a:cubicBezTo>
                  <a:cubicBezTo>
                    <a:pt x="1631450" y="978495"/>
                    <a:pt x="1600857" y="983329"/>
                    <a:pt x="1569040" y="974518"/>
                  </a:cubicBezTo>
                  <a:cubicBezTo>
                    <a:pt x="1553744" y="970113"/>
                    <a:pt x="1540833" y="962159"/>
                    <a:pt x="1532940" y="947780"/>
                  </a:cubicBezTo>
                  <a:cubicBezTo>
                    <a:pt x="1530248" y="942579"/>
                    <a:pt x="1518867" y="939336"/>
                    <a:pt x="1512565" y="941784"/>
                  </a:cubicBezTo>
                  <a:cubicBezTo>
                    <a:pt x="1491761" y="950166"/>
                    <a:pt x="1469857" y="955734"/>
                    <a:pt x="1447891" y="959344"/>
                  </a:cubicBezTo>
                  <a:cubicBezTo>
                    <a:pt x="1445808" y="959682"/>
                    <a:pt x="1443696" y="959805"/>
                    <a:pt x="1441588" y="959711"/>
                  </a:cubicBezTo>
                  <a:cubicBezTo>
                    <a:pt x="1440794" y="953776"/>
                    <a:pt x="1443179" y="950533"/>
                    <a:pt x="1448686" y="949738"/>
                  </a:cubicBezTo>
                  <a:cubicBezTo>
                    <a:pt x="1470724" y="946056"/>
                    <a:pt x="1492276" y="939898"/>
                    <a:pt x="1512932" y="931382"/>
                  </a:cubicBezTo>
                  <a:cubicBezTo>
                    <a:pt x="1523578" y="926977"/>
                    <a:pt x="1527862" y="920613"/>
                    <a:pt x="1526332" y="908987"/>
                  </a:cubicBezTo>
                  <a:cubicBezTo>
                    <a:pt x="1523786" y="886248"/>
                    <a:pt x="1527732" y="863252"/>
                    <a:pt x="1537713" y="842662"/>
                  </a:cubicBezTo>
                  <a:cubicBezTo>
                    <a:pt x="1548051" y="820589"/>
                    <a:pt x="1564869" y="802191"/>
                    <a:pt x="1585928" y="789918"/>
                  </a:cubicBezTo>
                  <a:cubicBezTo>
                    <a:pt x="1587518" y="789123"/>
                    <a:pt x="1589477" y="788327"/>
                    <a:pt x="1592230" y="786737"/>
                  </a:cubicBezTo>
                  <a:cubicBezTo>
                    <a:pt x="1591801" y="791142"/>
                    <a:pt x="1591434" y="794323"/>
                    <a:pt x="1591006" y="797506"/>
                  </a:cubicBezTo>
                  <a:cubicBezTo>
                    <a:pt x="1586723" y="822715"/>
                    <a:pt x="1584337" y="847862"/>
                    <a:pt x="1576138" y="872214"/>
                  </a:cubicBezTo>
                  <a:cubicBezTo>
                    <a:pt x="1569835" y="890571"/>
                    <a:pt x="1558883" y="904643"/>
                    <a:pt x="1541996" y="913821"/>
                  </a:cubicBezTo>
                  <a:cubicBezTo>
                    <a:pt x="1539679" y="915150"/>
                    <a:pt x="1537156" y="916080"/>
                    <a:pt x="1534530" y="916574"/>
                  </a:cubicBezTo>
                  <a:cubicBezTo>
                    <a:pt x="1529024" y="916574"/>
                    <a:pt x="1528290" y="919389"/>
                    <a:pt x="1528290" y="924957"/>
                  </a:cubicBezTo>
                  <a:cubicBezTo>
                    <a:pt x="1530248" y="924162"/>
                    <a:pt x="1531777" y="923733"/>
                    <a:pt x="1533369" y="922999"/>
                  </a:cubicBezTo>
                  <a:cubicBezTo>
                    <a:pt x="1564980" y="907844"/>
                    <a:pt x="1593880" y="887586"/>
                    <a:pt x="1618907" y="863037"/>
                  </a:cubicBezTo>
                  <a:cubicBezTo>
                    <a:pt x="1625515" y="856306"/>
                    <a:pt x="1624414" y="846638"/>
                    <a:pt x="1621599" y="839479"/>
                  </a:cubicBezTo>
                  <a:cubicBezTo>
                    <a:pt x="1609484" y="806317"/>
                    <a:pt x="1611443" y="773153"/>
                    <a:pt x="1622395" y="740357"/>
                  </a:cubicBezTo>
                  <a:cubicBezTo>
                    <a:pt x="1628036" y="723670"/>
                    <a:pt x="1636821" y="708216"/>
                    <a:pt x="1648277" y="694834"/>
                  </a:cubicBezTo>
                  <a:cubicBezTo>
                    <a:pt x="1649501" y="693610"/>
                    <a:pt x="1650664" y="692816"/>
                    <a:pt x="1652560" y="690857"/>
                  </a:cubicBezTo>
                  <a:cubicBezTo>
                    <a:pt x="1653784" y="700036"/>
                    <a:pt x="1655008" y="708417"/>
                    <a:pt x="1655741" y="716433"/>
                  </a:cubicBezTo>
                  <a:cubicBezTo>
                    <a:pt x="1657332" y="732342"/>
                    <a:pt x="1659290" y="748373"/>
                    <a:pt x="1660025" y="764343"/>
                  </a:cubicBezTo>
                  <a:cubicBezTo>
                    <a:pt x="1661248" y="786370"/>
                    <a:pt x="1659657" y="808336"/>
                    <a:pt x="1646318" y="826692"/>
                  </a:cubicBezTo>
                  <a:cubicBezTo>
                    <a:pt x="1642300" y="832590"/>
                    <a:pt x="1637267" y="837728"/>
                    <a:pt x="1631450" y="841866"/>
                  </a:cubicBezTo>
                  <a:cubicBezTo>
                    <a:pt x="1626739" y="845476"/>
                    <a:pt x="1625943" y="848658"/>
                    <a:pt x="1627535" y="855082"/>
                  </a:cubicBezTo>
                  <a:cubicBezTo>
                    <a:pt x="1633409" y="848290"/>
                    <a:pt x="1638854" y="842662"/>
                    <a:pt x="1643994" y="836726"/>
                  </a:cubicBezTo>
                  <a:cubicBezTo>
                    <a:pt x="1662979" y="815076"/>
                    <a:pt x="1679423" y="791324"/>
                    <a:pt x="1693005" y="765933"/>
                  </a:cubicBezTo>
                  <a:cubicBezTo>
                    <a:pt x="1696921" y="758346"/>
                    <a:pt x="1694595" y="749168"/>
                    <a:pt x="1690251" y="742805"/>
                  </a:cubicBezTo>
                  <a:cubicBezTo>
                    <a:pt x="1658862" y="694834"/>
                    <a:pt x="1659657" y="644907"/>
                    <a:pt x="1680094" y="593326"/>
                  </a:cubicBezTo>
                  <a:cubicBezTo>
                    <a:pt x="1680460" y="592103"/>
                    <a:pt x="1681256" y="591368"/>
                    <a:pt x="1681623" y="590144"/>
                  </a:cubicBezTo>
                  <a:cubicBezTo>
                    <a:pt x="1681623" y="589716"/>
                    <a:pt x="1682419" y="589716"/>
                    <a:pt x="1683214" y="589349"/>
                  </a:cubicBezTo>
                  <a:cubicBezTo>
                    <a:pt x="1694962" y="621289"/>
                    <a:pt x="1710688" y="651698"/>
                    <a:pt x="1713808" y="686024"/>
                  </a:cubicBezTo>
                  <a:cubicBezTo>
                    <a:pt x="1715765" y="706827"/>
                    <a:pt x="1712584" y="726407"/>
                    <a:pt x="1698878" y="743172"/>
                  </a:cubicBezTo>
                  <a:cubicBezTo>
                    <a:pt x="1696921" y="745620"/>
                    <a:pt x="1697654" y="749964"/>
                    <a:pt x="1697349" y="753145"/>
                  </a:cubicBezTo>
                  <a:cubicBezTo>
                    <a:pt x="1698082" y="753573"/>
                    <a:pt x="1698878" y="753573"/>
                    <a:pt x="1699306" y="753941"/>
                  </a:cubicBezTo>
                  <a:lnTo>
                    <a:pt x="1706342" y="740786"/>
                  </a:lnTo>
                  <a:cubicBezTo>
                    <a:pt x="1722167" y="707388"/>
                    <a:pt x="1734511" y="672450"/>
                    <a:pt x="1743178" y="636524"/>
                  </a:cubicBezTo>
                  <a:cubicBezTo>
                    <a:pt x="1743606" y="634872"/>
                    <a:pt x="1743972" y="632853"/>
                    <a:pt x="1743606" y="631690"/>
                  </a:cubicBezTo>
                  <a:cubicBezTo>
                    <a:pt x="1739690" y="623736"/>
                    <a:pt x="1737303" y="614925"/>
                    <a:pt x="1728676" y="609357"/>
                  </a:cubicBezTo>
                  <a:cubicBezTo>
                    <a:pt x="1712645" y="598160"/>
                    <a:pt x="1703589" y="580966"/>
                    <a:pt x="1695758" y="562978"/>
                  </a:cubicBezTo>
                  <a:cubicBezTo>
                    <a:pt x="1683214" y="533792"/>
                    <a:pt x="1681684" y="503871"/>
                    <a:pt x="1685967" y="473033"/>
                  </a:cubicBezTo>
                  <a:cubicBezTo>
                    <a:pt x="1685967" y="472299"/>
                    <a:pt x="1686335" y="471504"/>
                    <a:pt x="1686702" y="470708"/>
                  </a:cubicBezTo>
                  <a:cubicBezTo>
                    <a:pt x="1687498" y="471075"/>
                    <a:pt x="1688293" y="471075"/>
                    <a:pt x="1688293" y="471504"/>
                  </a:cubicBezTo>
                  <a:cubicBezTo>
                    <a:pt x="1702366" y="491450"/>
                    <a:pt x="1717662" y="510663"/>
                    <a:pt x="1731063" y="531467"/>
                  </a:cubicBezTo>
                  <a:cubicBezTo>
                    <a:pt x="1743972" y="551046"/>
                    <a:pt x="1751438" y="572584"/>
                    <a:pt x="1747889" y="596569"/>
                  </a:cubicBezTo>
                  <a:cubicBezTo>
                    <a:pt x="1747294" y="601435"/>
                    <a:pt x="1745844" y="606158"/>
                    <a:pt x="1743606" y="610519"/>
                  </a:cubicBezTo>
                  <a:cubicBezTo>
                    <a:pt x="1739690" y="616087"/>
                    <a:pt x="1742382" y="619698"/>
                    <a:pt x="1746359" y="625694"/>
                  </a:cubicBezTo>
                  <a:cubicBezTo>
                    <a:pt x="1748684" y="612906"/>
                    <a:pt x="1751438" y="601708"/>
                    <a:pt x="1752599" y="590572"/>
                  </a:cubicBezTo>
                  <a:cubicBezTo>
                    <a:pt x="1755353" y="562182"/>
                    <a:pt x="1756883" y="534220"/>
                    <a:pt x="1758902" y="505829"/>
                  </a:cubicBezTo>
                  <a:cubicBezTo>
                    <a:pt x="1759269" y="500261"/>
                    <a:pt x="1751070" y="487045"/>
                    <a:pt x="1746359" y="485454"/>
                  </a:cubicBezTo>
                  <a:cubicBezTo>
                    <a:pt x="1722007" y="477867"/>
                    <a:pt x="1706342" y="459878"/>
                    <a:pt x="1693738" y="438707"/>
                  </a:cubicBezTo>
                  <a:cubicBezTo>
                    <a:pt x="1680460" y="416313"/>
                    <a:pt x="1674159" y="391961"/>
                    <a:pt x="1672996" y="366386"/>
                  </a:cubicBezTo>
                  <a:lnTo>
                    <a:pt x="1672996" y="361980"/>
                  </a:lnTo>
                  <a:cubicBezTo>
                    <a:pt x="1672996" y="361612"/>
                    <a:pt x="1673424" y="361184"/>
                    <a:pt x="1673792" y="360022"/>
                  </a:cubicBezTo>
                  <a:cubicBezTo>
                    <a:pt x="1676912" y="362775"/>
                    <a:pt x="1680460" y="365223"/>
                    <a:pt x="1683582" y="367976"/>
                  </a:cubicBezTo>
                  <a:cubicBezTo>
                    <a:pt x="1697654" y="379969"/>
                    <a:pt x="1712217" y="391594"/>
                    <a:pt x="1725556" y="404382"/>
                  </a:cubicBezTo>
                  <a:cubicBezTo>
                    <a:pt x="1741647" y="419923"/>
                    <a:pt x="1751866" y="439135"/>
                    <a:pt x="1753395" y="462264"/>
                  </a:cubicBezTo>
                  <a:cubicBezTo>
                    <a:pt x="1753823" y="468261"/>
                    <a:pt x="1753395" y="474257"/>
                    <a:pt x="1752599" y="479886"/>
                  </a:cubicBezTo>
                  <a:cubicBezTo>
                    <a:pt x="1751438" y="485454"/>
                    <a:pt x="1754191" y="487840"/>
                    <a:pt x="1758902" y="491879"/>
                  </a:cubicBezTo>
                  <a:cubicBezTo>
                    <a:pt x="1758902" y="485454"/>
                    <a:pt x="1759269" y="480682"/>
                    <a:pt x="1758902" y="475848"/>
                  </a:cubicBezTo>
                  <a:cubicBezTo>
                    <a:pt x="1756515" y="440359"/>
                    <a:pt x="1752599" y="405177"/>
                    <a:pt x="1744401" y="370362"/>
                  </a:cubicBezTo>
                  <a:cubicBezTo>
                    <a:pt x="1742405" y="360648"/>
                    <a:pt x="1733883" y="353654"/>
                    <a:pt x="1723964" y="353597"/>
                  </a:cubicBezTo>
                  <a:cubicBezTo>
                    <a:pt x="1701998" y="353230"/>
                    <a:pt x="1685172" y="341972"/>
                    <a:pt x="1670243" y="327654"/>
                  </a:cubicBezTo>
                  <a:cubicBezTo>
                    <a:pt x="1652193" y="310460"/>
                    <a:pt x="1641607" y="288861"/>
                    <a:pt x="1634143" y="265305"/>
                  </a:cubicBezTo>
                  <a:cubicBezTo>
                    <a:pt x="1634143" y="264938"/>
                    <a:pt x="1633775" y="264081"/>
                    <a:pt x="1633775" y="263286"/>
                  </a:cubicBezTo>
                  <a:cubicBezTo>
                    <a:pt x="1633775" y="262918"/>
                    <a:pt x="1634143" y="262490"/>
                    <a:pt x="1634143" y="262062"/>
                  </a:cubicBezTo>
                  <a:cubicBezTo>
                    <a:pt x="1634571" y="262062"/>
                    <a:pt x="1634938" y="261695"/>
                    <a:pt x="1635366" y="261695"/>
                  </a:cubicBezTo>
                  <a:cubicBezTo>
                    <a:pt x="1655741" y="270506"/>
                    <a:pt x="1676974" y="278521"/>
                    <a:pt x="1696921" y="288495"/>
                  </a:cubicBezTo>
                  <a:cubicBezTo>
                    <a:pt x="1714603" y="297672"/>
                    <a:pt x="1727513" y="312051"/>
                    <a:pt x="1731796" y="332426"/>
                  </a:cubicBezTo>
                  <a:cubicBezTo>
                    <a:pt x="1732802" y="336880"/>
                    <a:pt x="1733213" y="341448"/>
                    <a:pt x="1733020" y="346010"/>
                  </a:cubicBezTo>
                  <a:cubicBezTo>
                    <a:pt x="1732592" y="351211"/>
                    <a:pt x="1735345" y="353230"/>
                    <a:pt x="1740056" y="355188"/>
                  </a:cubicBezTo>
                  <a:cubicBezTo>
                    <a:pt x="1740056" y="353597"/>
                    <a:pt x="1740484" y="352007"/>
                    <a:pt x="1740056" y="350783"/>
                  </a:cubicBezTo>
                  <a:cubicBezTo>
                    <a:pt x="1730689" y="315358"/>
                    <a:pt x="1718094" y="280868"/>
                    <a:pt x="1702427" y="247744"/>
                  </a:cubicBezTo>
                  <a:cubicBezTo>
                    <a:pt x="1700469" y="243706"/>
                    <a:pt x="1688721" y="238138"/>
                    <a:pt x="1684377" y="239790"/>
                  </a:cubicBezTo>
                  <a:cubicBezTo>
                    <a:pt x="1654579" y="249335"/>
                    <a:pt x="1630227" y="238138"/>
                    <a:pt x="1607893" y="219354"/>
                  </a:cubicBezTo>
                  <a:cubicBezTo>
                    <a:pt x="1596880" y="210176"/>
                    <a:pt x="1587886" y="198550"/>
                    <a:pt x="1580421" y="184967"/>
                  </a:cubicBezTo>
                  <a:cubicBezTo>
                    <a:pt x="1584704" y="184967"/>
                    <a:pt x="1588681" y="184600"/>
                    <a:pt x="1592230" y="184967"/>
                  </a:cubicBezTo>
                  <a:cubicBezTo>
                    <a:pt x="1611809" y="186619"/>
                    <a:pt x="1631390" y="185823"/>
                    <a:pt x="1650234" y="192615"/>
                  </a:cubicBezTo>
                  <a:cubicBezTo>
                    <a:pt x="1669447" y="199346"/>
                    <a:pt x="1683214" y="211338"/>
                    <a:pt x="1687926" y="232141"/>
                  </a:cubicBezTo>
                  <a:cubicBezTo>
                    <a:pt x="1689088" y="237343"/>
                    <a:pt x="1692637" y="237343"/>
                    <a:pt x="1697349" y="238567"/>
                  </a:cubicBezTo>
                  <a:cubicBezTo>
                    <a:pt x="1696125" y="235752"/>
                    <a:pt x="1695758" y="234161"/>
                    <a:pt x="1694962" y="232571"/>
                  </a:cubicBezTo>
                  <a:cubicBezTo>
                    <a:pt x="1681623" y="206198"/>
                    <a:pt x="1666327" y="180990"/>
                    <a:pt x="1648705" y="157433"/>
                  </a:cubicBezTo>
                  <a:cubicBezTo>
                    <a:pt x="1645157" y="153028"/>
                    <a:pt x="1634571" y="150213"/>
                    <a:pt x="1629859" y="152661"/>
                  </a:cubicBezTo>
                  <a:cubicBezTo>
                    <a:pt x="1598043" y="169425"/>
                    <a:pt x="1569040" y="162205"/>
                    <a:pt x="1541996" y="141035"/>
                  </a:cubicBezTo>
                  <a:cubicBezTo>
                    <a:pt x="1534960" y="135834"/>
                    <a:pt x="1529453" y="128675"/>
                    <a:pt x="1523150" y="122251"/>
                  </a:cubicBezTo>
                  <a:lnTo>
                    <a:pt x="1524374" y="120292"/>
                  </a:lnTo>
                  <a:cubicBezTo>
                    <a:pt x="1527433" y="119864"/>
                    <a:pt x="1531044" y="119069"/>
                    <a:pt x="1534164" y="118640"/>
                  </a:cubicBezTo>
                  <a:cubicBezTo>
                    <a:pt x="1551051" y="115887"/>
                    <a:pt x="1567878" y="111481"/>
                    <a:pt x="1585133" y="113501"/>
                  </a:cubicBezTo>
                  <a:cubicBezTo>
                    <a:pt x="1605568" y="115887"/>
                    <a:pt x="1622823" y="123475"/>
                    <a:pt x="1631818" y="144217"/>
                  </a:cubicBezTo>
                  <a:cubicBezTo>
                    <a:pt x="1633775" y="148622"/>
                    <a:pt x="1634143" y="148622"/>
                    <a:pt x="1641607" y="147459"/>
                  </a:cubicBezTo>
                  <a:cubicBezTo>
                    <a:pt x="1634143" y="138649"/>
                    <a:pt x="1627902" y="130266"/>
                    <a:pt x="1620436" y="122679"/>
                  </a:cubicBezTo>
                  <a:cubicBezTo>
                    <a:pt x="1609423" y="111481"/>
                    <a:pt x="1598471" y="100652"/>
                    <a:pt x="1587090" y="89516"/>
                  </a:cubicBezTo>
                  <a:cubicBezTo>
                    <a:pt x="1585198" y="87783"/>
                    <a:pt x="1582907" y="86543"/>
                    <a:pt x="1580421" y="85906"/>
                  </a:cubicBezTo>
                  <a:cubicBezTo>
                    <a:pt x="1550623" y="83887"/>
                    <a:pt x="1528290" y="68774"/>
                    <a:pt x="1511402" y="44727"/>
                  </a:cubicBezTo>
                  <a:cubicBezTo>
                    <a:pt x="1502836" y="32735"/>
                    <a:pt x="1496534" y="19151"/>
                    <a:pt x="1492557" y="4773"/>
                  </a:cubicBezTo>
                  <a:cubicBezTo>
                    <a:pt x="1492190" y="3549"/>
                    <a:pt x="1492190" y="2019"/>
                    <a:pt x="1491823" y="0"/>
                  </a:cubicBezTo>
                  <a:close/>
                  <a:moveTo>
                    <a:pt x="360872" y="0"/>
                  </a:moveTo>
                  <a:cubicBezTo>
                    <a:pt x="360505" y="2019"/>
                    <a:pt x="360505" y="3549"/>
                    <a:pt x="360138" y="4773"/>
                  </a:cubicBezTo>
                  <a:cubicBezTo>
                    <a:pt x="356161" y="19151"/>
                    <a:pt x="349859" y="32735"/>
                    <a:pt x="341293" y="44727"/>
                  </a:cubicBezTo>
                  <a:cubicBezTo>
                    <a:pt x="324405" y="68774"/>
                    <a:pt x="302072" y="83887"/>
                    <a:pt x="272274" y="85906"/>
                  </a:cubicBezTo>
                  <a:cubicBezTo>
                    <a:pt x="269788" y="86543"/>
                    <a:pt x="267497" y="87783"/>
                    <a:pt x="265605" y="89516"/>
                  </a:cubicBezTo>
                  <a:cubicBezTo>
                    <a:pt x="254224" y="100652"/>
                    <a:pt x="243272" y="111481"/>
                    <a:pt x="232259" y="122679"/>
                  </a:cubicBezTo>
                  <a:cubicBezTo>
                    <a:pt x="224793" y="130266"/>
                    <a:pt x="218552" y="138649"/>
                    <a:pt x="211088" y="147459"/>
                  </a:cubicBezTo>
                  <a:cubicBezTo>
                    <a:pt x="218552" y="148622"/>
                    <a:pt x="218920" y="148622"/>
                    <a:pt x="220877" y="144217"/>
                  </a:cubicBezTo>
                  <a:cubicBezTo>
                    <a:pt x="229872" y="123475"/>
                    <a:pt x="247127" y="115887"/>
                    <a:pt x="267562" y="113501"/>
                  </a:cubicBezTo>
                  <a:cubicBezTo>
                    <a:pt x="284817" y="111481"/>
                    <a:pt x="301644" y="115887"/>
                    <a:pt x="318531" y="118640"/>
                  </a:cubicBezTo>
                  <a:cubicBezTo>
                    <a:pt x="321651" y="119069"/>
                    <a:pt x="325262" y="119864"/>
                    <a:pt x="328321" y="120292"/>
                  </a:cubicBezTo>
                  <a:lnTo>
                    <a:pt x="329545" y="122251"/>
                  </a:lnTo>
                  <a:cubicBezTo>
                    <a:pt x="323242" y="128675"/>
                    <a:pt x="317735" y="135834"/>
                    <a:pt x="310699" y="141035"/>
                  </a:cubicBezTo>
                  <a:cubicBezTo>
                    <a:pt x="283655" y="162205"/>
                    <a:pt x="254652" y="169425"/>
                    <a:pt x="222836" y="152661"/>
                  </a:cubicBezTo>
                  <a:cubicBezTo>
                    <a:pt x="218124" y="150213"/>
                    <a:pt x="207538" y="153028"/>
                    <a:pt x="203990" y="157433"/>
                  </a:cubicBezTo>
                  <a:cubicBezTo>
                    <a:pt x="186368" y="180990"/>
                    <a:pt x="171072" y="206198"/>
                    <a:pt x="157733" y="232571"/>
                  </a:cubicBezTo>
                  <a:cubicBezTo>
                    <a:pt x="156937" y="234161"/>
                    <a:pt x="156570" y="235752"/>
                    <a:pt x="155346" y="238567"/>
                  </a:cubicBezTo>
                  <a:cubicBezTo>
                    <a:pt x="160058" y="237343"/>
                    <a:pt x="163607" y="237343"/>
                    <a:pt x="164769" y="232141"/>
                  </a:cubicBezTo>
                  <a:cubicBezTo>
                    <a:pt x="169481" y="211338"/>
                    <a:pt x="183248" y="199346"/>
                    <a:pt x="202461" y="192615"/>
                  </a:cubicBezTo>
                  <a:cubicBezTo>
                    <a:pt x="221305" y="185823"/>
                    <a:pt x="240886" y="186619"/>
                    <a:pt x="260465" y="184967"/>
                  </a:cubicBezTo>
                  <a:cubicBezTo>
                    <a:pt x="264014" y="184600"/>
                    <a:pt x="267991" y="184967"/>
                    <a:pt x="272274" y="184967"/>
                  </a:cubicBezTo>
                  <a:cubicBezTo>
                    <a:pt x="264809" y="198550"/>
                    <a:pt x="255815" y="210176"/>
                    <a:pt x="244802" y="219354"/>
                  </a:cubicBezTo>
                  <a:cubicBezTo>
                    <a:pt x="222468" y="238138"/>
                    <a:pt x="198116" y="249335"/>
                    <a:pt x="168318" y="239790"/>
                  </a:cubicBezTo>
                  <a:cubicBezTo>
                    <a:pt x="163974" y="238138"/>
                    <a:pt x="152226" y="243706"/>
                    <a:pt x="150268" y="247744"/>
                  </a:cubicBezTo>
                  <a:cubicBezTo>
                    <a:pt x="134601" y="280868"/>
                    <a:pt x="122006" y="315358"/>
                    <a:pt x="112639" y="350783"/>
                  </a:cubicBezTo>
                  <a:cubicBezTo>
                    <a:pt x="112211" y="352007"/>
                    <a:pt x="112639" y="353597"/>
                    <a:pt x="112639" y="355188"/>
                  </a:cubicBezTo>
                  <a:cubicBezTo>
                    <a:pt x="117350" y="353230"/>
                    <a:pt x="120103" y="351211"/>
                    <a:pt x="119675" y="346010"/>
                  </a:cubicBezTo>
                  <a:cubicBezTo>
                    <a:pt x="119482" y="341448"/>
                    <a:pt x="119893" y="336880"/>
                    <a:pt x="120899" y="332426"/>
                  </a:cubicBezTo>
                  <a:cubicBezTo>
                    <a:pt x="125182" y="312051"/>
                    <a:pt x="138092" y="297672"/>
                    <a:pt x="155774" y="288495"/>
                  </a:cubicBezTo>
                  <a:cubicBezTo>
                    <a:pt x="175721" y="278521"/>
                    <a:pt x="196954" y="270506"/>
                    <a:pt x="217329" y="261695"/>
                  </a:cubicBezTo>
                  <a:cubicBezTo>
                    <a:pt x="217757" y="261695"/>
                    <a:pt x="218124" y="262062"/>
                    <a:pt x="218552" y="262062"/>
                  </a:cubicBezTo>
                  <a:cubicBezTo>
                    <a:pt x="218552" y="262490"/>
                    <a:pt x="218920" y="262918"/>
                    <a:pt x="218920" y="263286"/>
                  </a:cubicBezTo>
                  <a:cubicBezTo>
                    <a:pt x="218920" y="264081"/>
                    <a:pt x="218552" y="264938"/>
                    <a:pt x="218552" y="265305"/>
                  </a:cubicBezTo>
                  <a:cubicBezTo>
                    <a:pt x="211088" y="288861"/>
                    <a:pt x="200502" y="310460"/>
                    <a:pt x="182452" y="327654"/>
                  </a:cubicBezTo>
                  <a:cubicBezTo>
                    <a:pt x="167523" y="341972"/>
                    <a:pt x="150697" y="353230"/>
                    <a:pt x="128731" y="353597"/>
                  </a:cubicBezTo>
                  <a:cubicBezTo>
                    <a:pt x="118812" y="353654"/>
                    <a:pt x="110290" y="360648"/>
                    <a:pt x="108294" y="370362"/>
                  </a:cubicBezTo>
                  <a:cubicBezTo>
                    <a:pt x="100096" y="405177"/>
                    <a:pt x="96180" y="440359"/>
                    <a:pt x="93793" y="475848"/>
                  </a:cubicBezTo>
                  <a:cubicBezTo>
                    <a:pt x="93426" y="480682"/>
                    <a:pt x="93793" y="485454"/>
                    <a:pt x="93793" y="491879"/>
                  </a:cubicBezTo>
                  <a:cubicBezTo>
                    <a:pt x="98504" y="487840"/>
                    <a:pt x="101257" y="485454"/>
                    <a:pt x="100096" y="479886"/>
                  </a:cubicBezTo>
                  <a:cubicBezTo>
                    <a:pt x="99300" y="474257"/>
                    <a:pt x="98872" y="468261"/>
                    <a:pt x="99300" y="462264"/>
                  </a:cubicBezTo>
                  <a:cubicBezTo>
                    <a:pt x="100829" y="439135"/>
                    <a:pt x="111048" y="419923"/>
                    <a:pt x="127139" y="404382"/>
                  </a:cubicBezTo>
                  <a:cubicBezTo>
                    <a:pt x="140478" y="391594"/>
                    <a:pt x="155041" y="379969"/>
                    <a:pt x="169113" y="367976"/>
                  </a:cubicBezTo>
                  <a:cubicBezTo>
                    <a:pt x="172235" y="365223"/>
                    <a:pt x="175783" y="362775"/>
                    <a:pt x="178903" y="360022"/>
                  </a:cubicBezTo>
                  <a:cubicBezTo>
                    <a:pt x="179271" y="361184"/>
                    <a:pt x="179699" y="361612"/>
                    <a:pt x="179699" y="361980"/>
                  </a:cubicBezTo>
                  <a:lnTo>
                    <a:pt x="179699" y="366386"/>
                  </a:lnTo>
                  <a:cubicBezTo>
                    <a:pt x="178536" y="391961"/>
                    <a:pt x="172235" y="416313"/>
                    <a:pt x="158957" y="438707"/>
                  </a:cubicBezTo>
                  <a:cubicBezTo>
                    <a:pt x="146353" y="459878"/>
                    <a:pt x="130688" y="477867"/>
                    <a:pt x="106336" y="485454"/>
                  </a:cubicBezTo>
                  <a:cubicBezTo>
                    <a:pt x="101625" y="487045"/>
                    <a:pt x="93426" y="500261"/>
                    <a:pt x="93793" y="505829"/>
                  </a:cubicBezTo>
                  <a:cubicBezTo>
                    <a:pt x="95812" y="534220"/>
                    <a:pt x="97342" y="562182"/>
                    <a:pt x="100096" y="590572"/>
                  </a:cubicBezTo>
                  <a:cubicBezTo>
                    <a:pt x="101257" y="601708"/>
                    <a:pt x="104011" y="612906"/>
                    <a:pt x="106336" y="625694"/>
                  </a:cubicBezTo>
                  <a:cubicBezTo>
                    <a:pt x="110313" y="619698"/>
                    <a:pt x="113005" y="616087"/>
                    <a:pt x="109089" y="610519"/>
                  </a:cubicBezTo>
                  <a:cubicBezTo>
                    <a:pt x="106851" y="606158"/>
                    <a:pt x="105401" y="601435"/>
                    <a:pt x="104806" y="596569"/>
                  </a:cubicBezTo>
                  <a:cubicBezTo>
                    <a:pt x="101257" y="572584"/>
                    <a:pt x="108723" y="551046"/>
                    <a:pt x="121632" y="531467"/>
                  </a:cubicBezTo>
                  <a:cubicBezTo>
                    <a:pt x="135033" y="510663"/>
                    <a:pt x="150329" y="491450"/>
                    <a:pt x="164402" y="471504"/>
                  </a:cubicBezTo>
                  <a:cubicBezTo>
                    <a:pt x="164402" y="471075"/>
                    <a:pt x="165197" y="471075"/>
                    <a:pt x="165993" y="470708"/>
                  </a:cubicBezTo>
                  <a:cubicBezTo>
                    <a:pt x="166360" y="471504"/>
                    <a:pt x="166728" y="472299"/>
                    <a:pt x="166728" y="473033"/>
                  </a:cubicBezTo>
                  <a:cubicBezTo>
                    <a:pt x="171011" y="503871"/>
                    <a:pt x="169481" y="533792"/>
                    <a:pt x="156937" y="562978"/>
                  </a:cubicBezTo>
                  <a:cubicBezTo>
                    <a:pt x="149106" y="580966"/>
                    <a:pt x="140050" y="598160"/>
                    <a:pt x="124019" y="609357"/>
                  </a:cubicBezTo>
                  <a:cubicBezTo>
                    <a:pt x="115392" y="614925"/>
                    <a:pt x="113005" y="623736"/>
                    <a:pt x="109089" y="631690"/>
                  </a:cubicBezTo>
                  <a:cubicBezTo>
                    <a:pt x="108723" y="632853"/>
                    <a:pt x="109089" y="634872"/>
                    <a:pt x="109517" y="636524"/>
                  </a:cubicBezTo>
                  <a:cubicBezTo>
                    <a:pt x="118184" y="672450"/>
                    <a:pt x="130528" y="707388"/>
                    <a:pt x="146353" y="740786"/>
                  </a:cubicBezTo>
                  <a:lnTo>
                    <a:pt x="153389" y="753941"/>
                  </a:lnTo>
                  <a:cubicBezTo>
                    <a:pt x="153817" y="753573"/>
                    <a:pt x="154613" y="753573"/>
                    <a:pt x="155346" y="753145"/>
                  </a:cubicBezTo>
                  <a:cubicBezTo>
                    <a:pt x="155041" y="749964"/>
                    <a:pt x="155774" y="745620"/>
                    <a:pt x="153817" y="743172"/>
                  </a:cubicBezTo>
                  <a:cubicBezTo>
                    <a:pt x="140111" y="726407"/>
                    <a:pt x="136930" y="706827"/>
                    <a:pt x="138887" y="686024"/>
                  </a:cubicBezTo>
                  <a:cubicBezTo>
                    <a:pt x="142007" y="651698"/>
                    <a:pt x="157733" y="621289"/>
                    <a:pt x="169481" y="589349"/>
                  </a:cubicBezTo>
                  <a:cubicBezTo>
                    <a:pt x="170276" y="589716"/>
                    <a:pt x="171072" y="589716"/>
                    <a:pt x="171072" y="590144"/>
                  </a:cubicBezTo>
                  <a:cubicBezTo>
                    <a:pt x="171439" y="591368"/>
                    <a:pt x="172235" y="592103"/>
                    <a:pt x="172601" y="593326"/>
                  </a:cubicBezTo>
                  <a:cubicBezTo>
                    <a:pt x="193038" y="644907"/>
                    <a:pt x="193833" y="694834"/>
                    <a:pt x="162444" y="742805"/>
                  </a:cubicBezTo>
                  <a:cubicBezTo>
                    <a:pt x="158100" y="749168"/>
                    <a:pt x="155774" y="758346"/>
                    <a:pt x="159690" y="765933"/>
                  </a:cubicBezTo>
                  <a:cubicBezTo>
                    <a:pt x="173272" y="791324"/>
                    <a:pt x="189716" y="815076"/>
                    <a:pt x="208701" y="836726"/>
                  </a:cubicBezTo>
                  <a:cubicBezTo>
                    <a:pt x="213841" y="842662"/>
                    <a:pt x="219286" y="848290"/>
                    <a:pt x="225160" y="855082"/>
                  </a:cubicBezTo>
                  <a:cubicBezTo>
                    <a:pt x="226752" y="848658"/>
                    <a:pt x="225956" y="845476"/>
                    <a:pt x="221245" y="841866"/>
                  </a:cubicBezTo>
                  <a:cubicBezTo>
                    <a:pt x="215428" y="837728"/>
                    <a:pt x="210395" y="832590"/>
                    <a:pt x="206377" y="826692"/>
                  </a:cubicBezTo>
                  <a:cubicBezTo>
                    <a:pt x="193038" y="808336"/>
                    <a:pt x="191447" y="786370"/>
                    <a:pt x="192670" y="764343"/>
                  </a:cubicBezTo>
                  <a:cubicBezTo>
                    <a:pt x="193405" y="748373"/>
                    <a:pt x="195363" y="732342"/>
                    <a:pt x="196954" y="716433"/>
                  </a:cubicBezTo>
                  <a:cubicBezTo>
                    <a:pt x="197687" y="708417"/>
                    <a:pt x="198911" y="700036"/>
                    <a:pt x="200135" y="690857"/>
                  </a:cubicBezTo>
                  <a:cubicBezTo>
                    <a:pt x="202031" y="692816"/>
                    <a:pt x="203194" y="693610"/>
                    <a:pt x="204418" y="694834"/>
                  </a:cubicBezTo>
                  <a:cubicBezTo>
                    <a:pt x="215874" y="708216"/>
                    <a:pt x="224659" y="723670"/>
                    <a:pt x="230300" y="740357"/>
                  </a:cubicBezTo>
                  <a:cubicBezTo>
                    <a:pt x="241252" y="773153"/>
                    <a:pt x="243211" y="806317"/>
                    <a:pt x="231096" y="839479"/>
                  </a:cubicBezTo>
                  <a:cubicBezTo>
                    <a:pt x="228281" y="846638"/>
                    <a:pt x="227180" y="856306"/>
                    <a:pt x="233788" y="863037"/>
                  </a:cubicBezTo>
                  <a:cubicBezTo>
                    <a:pt x="258815" y="887586"/>
                    <a:pt x="287715" y="907844"/>
                    <a:pt x="319326" y="922999"/>
                  </a:cubicBezTo>
                  <a:cubicBezTo>
                    <a:pt x="320918" y="923733"/>
                    <a:pt x="322447" y="924162"/>
                    <a:pt x="324405" y="924957"/>
                  </a:cubicBezTo>
                  <a:cubicBezTo>
                    <a:pt x="324405" y="919389"/>
                    <a:pt x="323671" y="916574"/>
                    <a:pt x="318165" y="916574"/>
                  </a:cubicBezTo>
                  <a:cubicBezTo>
                    <a:pt x="315539" y="916080"/>
                    <a:pt x="313016" y="915150"/>
                    <a:pt x="310699" y="913821"/>
                  </a:cubicBezTo>
                  <a:cubicBezTo>
                    <a:pt x="293812" y="904643"/>
                    <a:pt x="282860" y="890571"/>
                    <a:pt x="276557" y="872214"/>
                  </a:cubicBezTo>
                  <a:cubicBezTo>
                    <a:pt x="268358" y="847862"/>
                    <a:pt x="265972" y="822715"/>
                    <a:pt x="261689" y="797506"/>
                  </a:cubicBezTo>
                  <a:cubicBezTo>
                    <a:pt x="261261" y="794323"/>
                    <a:pt x="260894" y="791142"/>
                    <a:pt x="260465" y="786737"/>
                  </a:cubicBezTo>
                  <a:cubicBezTo>
                    <a:pt x="263218" y="788327"/>
                    <a:pt x="265177" y="789123"/>
                    <a:pt x="266767" y="789918"/>
                  </a:cubicBezTo>
                  <a:cubicBezTo>
                    <a:pt x="287826" y="802191"/>
                    <a:pt x="304644" y="820589"/>
                    <a:pt x="314982" y="842662"/>
                  </a:cubicBezTo>
                  <a:cubicBezTo>
                    <a:pt x="324963" y="863252"/>
                    <a:pt x="328909" y="886248"/>
                    <a:pt x="326363" y="908987"/>
                  </a:cubicBezTo>
                  <a:cubicBezTo>
                    <a:pt x="324833" y="920613"/>
                    <a:pt x="329117" y="926977"/>
                    <a:pt x="339763" y="931382"/>
                  </a:cubicBezTo>
                  <a:cubicBezTo>
                    <a:pt x="360419" y="939898"/>
                    <a:pt x="381971" y="946056"/>
                    <a:pt x="404009" y="949738"/>
                  </a:cubicBezTo>
                  <a:cubicBezTo>
                    <a:pt x="409516" y="950533"/>
                    <a:pt x="411901" y="953776"/>
                    <a:pt x="411107" y="959711"/>
                  </a:cubicBezTo>
                  <a:cubicBezTo>
                    <a:pt x="408999" y="959805"/>
                    <a:pt x="406887" y="959682"/>
                    <a:pt x="404804" y="959344"/>
                  </a:cubicBezTo>
                  <a:cubicBezTo>
                    <a:pt x="382838" y="955734"/>
                    <a:pt x="360934" y="950166"/>
                    <a:pt x="340130" y="941784"/>
                  </a:cubicBezTo>
                  <a:cubicBezTo>
                    <a:pt x="333828" y="939336"/>
                    <a:pt x="322447" y="942579"/>
                    <a:pt x="319755" y="947780"/>
                  </a:cubicBezTo>
                  <a:cubicBezTo>
                    <a:pt x="311862" y="962159"/>
                    <a:pt x="298951" y="970113"/>
                    <a:pt x="283655" y="974518"/>
                  </a:cubicBezTo>
                  <a:cubicBezTo>
                    <a:pt x="251838" y="983329"/>
                    <a:pt x="221245" y="978495"/>
                    <a:pt x="191875" y="965340"/>
                  </a:cubicBezTo>
                  <a:cubicBezTo>
                    <a:pt x="186368" y="962892"/>
                    <a:pt x="182024" y="958916"/>
                    <a:pt x="176211" y="954939"/>
                  </a:cubicBezTo>
                  <a:cubicBezTo>
                    <a:pt x="181656" y="950533"/>
                    <a:pt x="186002" y="946984"/>
                    <a:pt x="190284" y="943741"/>
                  </a:cubicBezTo>
                  <a:cubicBezTo>
                    <a:pt x="215798" y="925753"/>
                    <a:pt x="243211" y="915779"/>
                    <a:pt x="274600" y="919818"/>
                  </a:cubicBezTo>
                  <a:cubicBezTo>
                    <a:pt x="289896" y="921775"/>
                    <a:pt x="303602" y="928200"/>
                    <a:pt x="316941" y="935726"/>
                  </a:cubicBezTo>
                  <a:cubicBezTo>
                    <a:pt x="318898" y="936949"/>
                    <a:pt x="321651" y="937378"/>
                    <a:pt x="324405" y="938173"/>
                  </a:cubicBezTo>
                  <a:cubicBezTo>
                    <a:pt x="324833" y="937378"/>
                    <a:pt x="324833" y="936949"/>
                    <a:pt x="325262" y="936154"/>
                  </a:cubicBezTo>
                  <a:lnTo>
                    <a:pt x="308742" y="927772"/>
                  </a:lnTo>
                  <a:cubicBezTo>
                    <a:pt x="284022" y="914617"/>
                    <a:pt x="261322" y="899014"/>
                    <a:pt x="240519" y="880229"/>
                  </a:cubicBezTo>
                  <a:cubicBezTo>
                    <a:pt x="232625" y="873438"/>
                    <a:pt x="223998" y="873805"/>
                    <a:pt x="216961" y="880229"/>
                  </a:cubicBezTo>
                  <a:cubicBezTo>
                    <a:pt x="209089" y="887357"/>
                    <a:pt x="198940" y="891456"/>
                    <a:pt x="188326" y="891794"/>
                  </a:cubicBezTo>
                  <a:cubicBezTo>
                    <a:pt x="151859" y="892589"/>
                    <a:pt x="121266" y="877416"/>
                    <a:pt x="94160" y="853430"/>
                  </a:cubicBezTo>
                  <a:cubicBezTo>
                    <a:pt x="89877" y="849453"/>
                    <a:pt x="86757" y="844252"/>
                    <a:pt x="82841" y="839479"/>
                  </a:cubicBezTo>
                  <a:cubicBezTo>
                    <a:pt x="84737" y="837888"/>
                    <a:pt x="85166" y="837460"/>
                    <a:pt x="85961" y="837093"/>
                  </a:cubicBezTo>
                  <a:cubicBezTo>
                    <a:pt x="113801" y="825101"/>
                    <a:pt x="142007" y="821919"/>
                    <a:pt x="171072" y="830668"/>
                  </a:cubicBezTo>
                  <a:cubicBezTo>
                    <a:pt x="190284" y="836665"/>
                    <a:pt x="205581" y="849086"/>
                    <a:pt x="218920" y="863893"/>
                  </a:cubicBezTo>
                  <a:cubicBezTo>
                    <a:pt x="220877" y="866218"/>
                    <a:pt x="223631" y="867870"/>
                    <a:pt x="227180" y="870624"/>
                  </a:cubicBezTo>
                  <a:cubicBezTo>
                    <a:pt x="226752" y="867870"/>
                    <a:pt x="227180" y="867442"/>
                    <a:pt x="226752" y="867074"/>
                  </a:cubicBezTo>
                  <a:cubicBezTo>
                    <a:pt x="225956" y="865851"/>
                    <a:pt x="225160" y="865056"/>
                    <a:pt x="224426" y="864260"/>
                  </a:cubicBezTo>
                  <a:cubicBezTo>
                    <a:pt x="200502" y="839847"/>
                    <a:pt x="180066" y="813108"/>
                    <a:pt x="162016" y="784351"/>
                  </a:cubicBezTo>
                  <a:cubicBezTo>
                    <a:pt x="158896" y="779088"/>
                    <a:pt x="152226" y="776335"/>
                    <a:pt x="147147" y="772358"/>
                  </a:cubicBezTo>
                  <a:cubicBezTo>
                    <a:pt x="146353" y="771929"/>
                    <a:pt x="144822" y="772358"/>
                    <a:pt x="143599" y="772725"/>
                  </a:cubicBezTo>
                  <a:cubicBezTo>
                    <a:pt x="125548" y="781536"/>
                    <a:pt x="108356" y="777926"/>
                    <a:pt x="91835" y="769543"/>
                  </a:cubicBezTo>
                  <a:cubicBezTo>
                    <a:pt x="73785" y="760365"/>
                    <a:pt x="60507" y="745558"/>
                    <a:pt x="48270" y="729955"/>
                  </a:cubicBezTo>
                  <a:cubicBezTo>
                    <a:pt x="39642" y="718820"/>
                    <a:pt x="32178" y="706827"/>
                    <a:pt x="27895" y="693244"/>
                  </a:cubicBezTo>
                  <a:cubicBezTo>
                    <a:pt x="25570" y="685229"/>
                    <a:pt x="25937" y="684433"/>
                    <a:pt x="33830" y="684433"/>
                  </a:cubicBezTo>
                  <a:cubicBezTo>
                    <a:pt x="63200" y="684066"/>
                    <a:pt x="88286" y="694406"/>
                    <a:pt x="110313" y="713619"/>
                  </a:cubicBezTo>
                  <a:cubicBezTo>
                    <a:pt x="125610" y="726774"/>
                    <a:pt x="136134" y="743172"/>
                    <a:pt x="145190" y="761161"/>
                  </a:cubicBezTo>
                  <a:cubicBezTo>
                    <a:pt x="146353" y="763976"/>
                    <a:pt x="148738" y="766361"/>
                    <a:pt x="150697" y="769176"/>
                  </a:cubicBezTo>
                  <a:lnTo>
                    <a:pt x="152654" y="767952"/>
                  </a:lnTo>
                  <a:cubicBezTo>
                    <a:pt x="151430" y="765933"/>
                    <a:pt x="150697" y="763547"/>
                    <a:pt x="149473" y="761589"/>
                  </a:cubicBezTo>
                  <a:cubicBezTo>
                    <a:pt x="131423" y="728793"/>
                    <a:pt x="117717" y="694040"/>
                    <a:pt x="106336" y="658062"/>
                  </a:cubicBezTo>
                  <a:cubicBezTo>
                    <a:pt x="104011" y="651269"/>
                    <a:pt x="99666" y="645273"/>
                    <a:pt x="96180" y="639277"/>
                  </a:cubicBezTo>
                  <a:cubicBezTo>
                    <a:pt x="95384" y="638114"/>
                    <a:pt x="92630" y="637320"/>
                    <a:pt x="91101" y="637320"/>
                  </a:cubicBezTo>
                  <a:cubicBezTo>
                    <a:pt x="73356" y="638910"/>
                    <a:pt x="59651" y="631322"/>
                    <a:pt x="48270" y="619330"/>
                  </a:cubicBezTo>
                  <a:cubicBezTo>
                    <a:pt x="23611" y="593326"/>
                    <a:pt x="9050" y="561754"/>
                    <a:pt x="851" y="526633"/>
                  </a:cubicBezTo>
                  <a:cubicBezTo>
                    <a:pt x="-312" y="522656"/>
                    <a:pt x="55" y="518250"/>
                    <a:pt x="55" y="514212"/>
                  </a:cubicBezTo>
                  <a:cubicBezTo>
                    <a:pt x="1646" y="513845"/>
                    <a:pt x="2013" y="513845"/>
                    <a:pt x="2380" y="513845"/>
                  </a:cubicBezTo>
                  <a:cubicBezTo>
                    <a:pt x="3176" y="514212"/>
                    <a:pt x="3971" y="514212"/>
                    <a:pt x="4767" y="514640"/>
                  </a:cubicBezTo>
                  <a:cubicBezTo>
                    <a:pt x="32606" y="524185"/>
                    <a:pt x="53409" y="542603"/>
                    <a:pt x="70664" y="565792"/>
                  </a:cubicBezTo>
                  <a:cubicBezTo>
                    <a:pt x="84798" y="584944"/>
                    <a:pt x="91835" y="606910"/>
                    <a:pt x="96546" y="629732"/>
                  </a:cubicBezTo>
                  <a:cubicBezTo>
                    <a:pt x="96913" y="632118"/>
                    <a:pt x="98137" y="634076"/>
                    <a:pt x="98872" y="636096"/>
                  </a:cubicBezTo>
                  <a:cubicBezTo>
                    <a:pt x="100096" y="634505"/>
                    <a:pt x="100096" y="633342"/>
                    <a:pt x="99666" y="632118"/>
                  </a:cubicBezTo>
                  <a:cubicBezTo>
                    <a:pt x="91406" y="596936"/>
                    <a:pt x="88347" y="561754"/>
                    <a:pt x="87123" y="525837"/>
                  </a:cubicBezTo>
                  <a:cubicBezTo>
                    <a:pt x="87123" y="519474"/>
                    <a:pt x="83635" y="513049"/>
                    <a:pt x="81189" y="506625"/>
                  </a:cubicBezTo>
                  <a:cubicBezTo>
                    <a:pt x="80096" y="505256"/>
                    <a:pt x="78595" y="504270"/>
                    <a:pt x="76906" y="503810"/>
                  </a:cubicBezTo>
                  <a:cubicBezTo>
                    <a:pt x="62037" y="500629"/>
                    <a:pt x="51452" y="490655"/>
                    <a:pt x="44354" y="477500"/>
                  </a:cubicBezTo>
                  <a:cubicBezTo>
                    <a:pt x="38480" y="466669"/>
                    <a:pt x="33769" y="455901"/>
                    <a:pt x="29853" y="444337"/>
                  </a:cubicBezTo>
                  <a:cubicBezTo>
                    <a:pt x="20858" y="417537"/>
                    <a:pt x="16514" y="389514"/>
                    <a:pt x="18473" y="360756"/>
                  </a:cubicBezTo>
                  <a:cubicBezTo>
                    <a:pt x="18473" y="358798"/>
                    <a:pt x="19267" y="356779"/>
                    <a:pt x="20063" y="354025"/>
                  </a:cubicBezTo>
                  <a:cubicBezTo>
                    <a:pt x="22389" y="355188"/>
                    <a:pt x="23183" y="355983"/>
                    <a:pt x="23611" y="356779"/>
                  </a:cubicBezTo>
                  <a:cubicBezTo>
                    <a:pt x="51452" y="377582"/>
                    <a:pt x="68707" y="405177"/>
                    <a:pt x="78497" y="438341"/>
                  </a:cubicBezTo>
                  <a:cubicBezTo>
                    <a:pt x="84003" y="457492"/>
                    <a:pt x="83575" y="477500"/>
                    <a:pt x="83207" y="497447"/>
                  </a:cubicBezTo>
                  <a:cubicBezTo>
                    <a:pt x="83207" y="500261"/>
                    <a:pt x="84370" y="503443"/>
                    <a:pt x="84798" y="506258"/>
                  </a:cubicBezTo>
                  <a:cubicBezTo>
                    <a:pt x="85166" y="505829"/>
                    <a:pt x="85961" y="505829"/>
                    <a:pt x="86329" y="505829"/>
                  </a:cubicBezTo>
                  <a:cubicBezTo>
                    <a:pt x="86329" y="505034"/>
                    <a:pt x="86757" y="503871"/>
                    <a:pt x="86757" y="503014"/>
                  </a:cubicBezTo>
                  <a:cubicBezTo>
                    <a:pt x="87552" y="469056"/>
                    <a:pt x="89510" y="435098"/>
                    <a:pt x="94528" y="401139"/>
                  </a:cubicBezTo>
                  <a:cubicBezTo>
                    <a:pt x="95750" y="393980"/>
                    <a:pt x="92630" y="385965"/>
                    <a:pt x="91468" y="378439"/>
                  </a:cubicBezTo>
                  <a:cubicBezTo>
                    <a:pt x="91468" y="377582"/>
                    <a:pt x="90305" y="376358"/>
                    <a:pt x="89082" y="375991"/>
                  </a:cubicBezTo>
                  <a:cubicBezTo>
                    <a:pt x="74214" y="367976"/>
                    <a:pt x="65954" y="354760"/>
                    <a:pt x="62404" y="338852"/>
                  </a:cubicBezTo>
                  <a:cubicBezTo>
                    <a:pt x="54632" y="304669"/>
                    <a:pt x="54508" y="269193"/>
                    <a:pt x="62037" y="234956"/>
                  </a:cubicBezTo>
                  <a:cubicBezTo>
                    <a:pt x="63200" y="229327"/>
                    <a:pt x="65524" y="224126"/>
                    <a:pt x="67115" y="218558"/>
                  </a:cubicBezTo>
                  <a:cubicBezTo>
                    <a:pt x="68646" y="219782"/>
                    <a:pt x="69502" y="219782"/>
                    <a:pt x="69868" y="220149"/>
                  </a:cubicBezTo>
                  <a:cubicBezTo>
                    <a:pt x="93793" y="248540"/>
                    <a:pt x="105969" y="280908"/>
                    <a:pt x="104378" y="318047"/>
                  </a:cubicBezTo>
                  <a:cubicBezTo>
                    <a:pt x="103644" y="336037"/>
                    <a:pt x="99300" y="354025"/>
                    <a:pt x="96913" y="372014"/>
                  </a:cubicBezTo>
                  <a:cubicBezTo>
                    <a:pt x="96546" y="375196"/>
                    <a:pt x="97342" y="378806"/>
                    <a:pt x="97342" y="381987"/>
                  </a:cubicBezTo>
                  <a:cubicBezTo>
                    <a:pt x="99300" y="381621"/>
                    <a:pt x="99666" y="380763"/>
                    <a:pt x="99666" y="380397"/>
                  </a:cubicBezTo>
                  <a:cubicBezTo>
                    <a:pt x="105568" y="348785"/>
                    <a:pt x="114650" y="317852"/>
                    <a:pt x="126772" y="288067"/>
                  </a:cubicBezTo>
                  <a:cubicBezTo>
                    <a:pt x="129893" y="280112"/>
                    <a:pt x="129464" y="272464"/>
                    <a:pt x="129464" y="264510"/>
                  </a:cubicBezTo>
                  <a:cubicBezTo>
                    <a:pt x="129893" y="263286"/>
                    <a:pt x="128363" y="261327"/>
                    <a:pt x="127139" y="260105"/>
                  </a:cubicBezTo>
                  <a:cubicBezTo>
                    <a:pt x="117350" y="250498"/>
                    <a:pt x="111843" y="238567"/>
                    <a:pt x="110680" y="224983"/>
                  </a:cubicBezTo>
                  <a:cubicBezTo>
                    <a:pt x="107132" y="184600"/>
                    <a:pt x="115759" y="146665"/>
                    <a:pt x="133014" y="110687"/>
                  </a:cubicBezTo>
                  <a:cubicBezTo>
                    <a:pt x="134238" y="107872"/>
                    <a:pt x="136562" y="105485"/>
                    <a:pt x="138521" y="102304"/>
                  </a:cubicBezTo>
                  <a:cubicBezTo>
                    <a:pt x="139683" y="104262"/>
                    <a:pt x="140478" y="105057"/>
                    <a:pt x="140846" y="106281"/>
                  </a:cubicBezTo>
                  <a:cubicBezTo>
                    <a:pt x="149691" y="124387"/>
                    <a:pt x="154770" y="144099"/>
                    <a:pt x="155774" y="164225"/>
                  </a:cubicBezTo>
                  <a:cubicBezTo>
                    <a:pt x="157305" y="197387"/>
                    <a:pt x="151859" y="228960"/>
                    <a:pt x="135399" y="258085"/>
                  </a:cubicBezTo>
                  <a:cubicBezTo>
                    <a:pt x="134176" y="260533"/>
                    <a:pt x="134176" y="264081"/>
                    <a:pt x="133381" y="266896"/>
                  </a:cubicBezTo>
                  <a:cubicBezTo>
                    <a:pt x="133747" y="266896"/>
                    <a:pt x="134604" y="267324"/>
                    <a:pt x="134971" y="267324"/>
                  </a:cubicBezTo>
                  <a:lnTo>
                    <a:pt x="137358" y="262490"/>
                  </a:lnTo>
                  <a:cubicBezTo>
                    <a:pt x="150366" y="233151"/>
                    <a:pt x="166249" y="205175"/>
                    <a:pt x="184778" y="178971"/>
                  </a:cubicBezTo>
                  <a:cubicBezTo>
                    <a:pt x="189179" y="172174"/>
                    <a:pt x="191634" y="164303"/>
                    <a:pt x="191875" y="156209"/>
                  </a:cubicBezTo>
                  <a:cubicBezTo>
                    <a:pt x="192242" y="155046"/>
                    <a:pt x="191447" y="153028"/>
                    <a:pt x="190651" y="151804"/>
                  </a:cubicBezTo>
                  <a:cubicBezTo>
                    <a:pt x="179271" y="137425"/>
                    <a:pt x="178536" y="121027"/>
                    <a:pt x="180433" y="103895"/>
                  </a:cubicBezTo>
                  <a:cubicBezTo>
                    <a:pt x="183615" y="75504"/>
                    <a:pt x="195730" y="50724"/>
                    <a:pt x="212250" y="28391"/>
                  </a:cubicBezTo>
                  <a:cubicBezTo>
                    <a:pt x="218124" y="20375"/>
                    <a:pt x="225160" y="13583"/>
                    <a:pt x="233053" y="4773"/>
                  </a:cubicBezTo>
                  <a:cubicBezTo>
                    <a:pt x="234155" y="9178"/>
                    <a:pt x="235379" y="11136"/>
                    <a:pt x="235379" y="13583"/>
                  </a:cubicBezTo>
                  <a:cubicBezTo>
                    <a:pt x="235807" y="28758"/>
                    <a:pt x="236969" y="43932"/>
                    <a:pt x="235807" y="59107"/>
                  </a:cubicBezTo>
                  <a:cubicBezTo>
                    <a:pt x="233420" y="93921"/>
                    <a:pt x="222040" y="125066"/>
                    <a:pt x="198545" y="151009"/>
                  </a:cubicBezTo>
                  <a:cubicBezTo>
                    <a:pt x="196158" y="153456"/>
                    <a:pt x="195363" y="157800"/>
                    <a:pt x="193833" y="161410"/>
                  </a:cubicBezTo>
                  <a:cubicBezTo>
                    <a:pt x="194200" y="161838"/>
                    <a:pt x="194995" y="161838"/>
                    <a:pt x="195363" y="162205"/>
                  </a:cubicBezTo>
                  <a:cubicBezTo>
                    <a:pt x="195791" y="161472"/>
                    <a:pt x="196954" y="161043"/>
                    <a:pt x="197321" y="160248"/>
                  </a:cubicBezTo>
                  <a:cubicBezTo>
                    <a:pt x="217757" y="133019"/>
                    <a:pt x="240090" y="107505"/>
                    <a:pt x="265605" y="84682"/>
                  </a:cubicBezTo>
                  <a:cubicBezTo>
                    <a:pt x="266767" y="83887"/>
                    <a:pt x="267562" y="81929"/>
                    <a:pt x="267562" y="80705"/>
                  </a:cubicBezTo>
                  <a:cubicBezTo>
                    <a:pt x="265972" y="63512"/>
                    <a:pt x="273437" y="50356"/>
                    <a:pt x="284817" y="38364"/>
                  </a:cubicBezTo>
                  <a:cubicBezTo>
                    <a:pt x="299319" y="23190"/>
                    <a:pt x="317735" y="15541"/>
                    <a:pt x="336581" y="8811"/>
                  </a:cubicBezTo>
                  <a:cubicBezTo>
                    <a:pt x="344413" y="5996"/>
                    <a:pt x="352307" y="3182"/>
                    <a:pt x="360872" y="0"/>
                  </a:cubicBezTo>
                  <a:close/>
                </a:path>
              </a:pathLst>
            </a:custGeom>
            <a:solidFill>
              <a:srgbClr val="347ED3"/>
            </a:solidFill>
            <a:ln w="10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982135A8-031C-3E78-5CAB-B91244BD92DC}"/>
                </a:ext>
              </a:extLst>
            </p:cNvPr>
            <p:cNvSpPr/>
            <p:nvPr/>
          </p:nvSpPr>
          <p:spPr>
            <a:xfrm>
              <a:off x="1362808" y="4126333"/>
              <a:ext cx="653950" cy="169348"/>
            </a:xfrm>
            <a:custGeom>
              <a:avLst/>
              <a:gdLst>
                <a:gd name="connsiteX0" fmla="*/ 567140 w 653950"/>
                <a:gd name="connsiteY0" fmla="*/ 433 h 169348"/>
                <a:gd name="connsiteX1" fmla="*/ 569478 w 653950"/>
                <a:gd name="connsiteY1" fmla="*/ 2772 h 169348"/>
                <a:gd name="connsiteX2" fmla="*/ 592081 w 653950"/>
                <a:gd name="connsiteY2" fmla="*/ 52092 h 169348"/>
                <a:gd name="connsiteX3" fmla="*/ 595853 w 653950"/>
                <a:gd name="connsiteY3" fmla="*/ 54833 h 169348"/>
                <a:gd name="connsiteX4" fmla="*/ 649743 w 653950"/>
                <a:gd name="connsiteY4" fmla="*/ 61089 h 169348"/>
                <a:gd name="connsiteX5" fmla="*/ 653919 w 653950"/>
                <a:gd name="connsiteY5" fmla="*/ 66352 h 169348"/>
                <a:gd name="connsiteX6" fmla="*/ 652413 w 653950"/>
                <a:gd name="connsiteY6" fmla="*/ 69307 h 169348"/>
                <a:gd name="connsiteX7" fmla="*/ 612494 w 653950"/>
                <a:gd name="connsiteY7" fmla="*/ 106043 h 169348"/>
                <a:gd name="connsiteX8" fmla="*/ 611050 w 653950"/>
                <a:gd name="connsiteY8" fmla="*/ 110476 h 169348"/>
                <a:gd name="connsiteX9" fmla="*/ 621753 w 653950"/>
                <a:gd name="connsiteY9" fmla="*/ 163658 h 169348"/>
                <a:gd name="connsiteX10" fmla="*/ 618032 w 653950"/>
                <a:gd name="connsiteY10" fmla="*/ 169251 h 169348"/>
                <a:gd name="connsiteX11" fmla="*/ 614770 w 653950"/>
                <a:gd name="connsiteY11" fmla="*/ 168736 h 169348"/>
                <a:gd name="connsiteX12" fmla="*/ 567492 w 653950"/>
                <a:gd name="connsiteY12" fmla="*/ 142124 h 169348"/>
                <a:gd name="connsiteX13" fmla="*/ 562837 w 653950"/>
                <a:gd name="connsiteY13" fmla="*/ 142124 h 169348"/>
                <a:gd name="connsiteX14" fmla="*/ 515560 w 653950"/>
                <a:gd name="connsiteY14" fmla="*/ 168736 h 169348"/>
                <a:gd name="connsiteX15" fmla="*/ 509089 w 653950"/>
                <a:gd name="connsiteY15" fmla="*/ 166928 h 169348"/>
                <a:gd name="connsiteX16" fmla="*/ 508572 w 653950"/>
                <a:gd name="connsiteY16" fmla="*/ 163658 h 169348"/>
                <a:gd name="connsiteX17" fmla="*/ 519275 w 653950"/>
                <a:gd name="connsiteY17" fmla="*/ 110476 h 169348"/>
                <a:gd name="connsiteX18" fmla="*/ 517831 w 653950"/>
                <a:gd name="connsiteY18" fmla="*/ 106043 h 169348"/>
                <a:gd name="connsiteX19" fmla="*/ 477912 w 653950"/>
                <a:gd name="connsiteY19" fmla="*/ 69303 h 169348"/>
                <a:gd name="connsiteX20" fmla="*/ 477635 w 653950"/>
                <a:gd name="connsiteY20" fmla="*/ 62590 h 169348"/>
                <a:gd name="connsiteX21" fmla="*/ 480582 w 653950"/>
                <a:gd name="connsiteY21" fmla="*/ 61089 h 169348"/>
                <a:gd name="connsiteX22" fmla="*/ 534472 w 653950"/>
                <a:gd name="connsiteY22" fmla="*/ 54833 h 169348"/>
                <a:gd name="connsiteX23" fmla="*/ 538244 w 653950"/>
                <a:gd name="connsiteY23" fmla="*/ 52092 h 169348"/>
                <a:gd name="connsiteX24" fmla="*/ 560842 w 653950"/>
                <a:gd name="connsiteY24" fmla="*/ 2772 h 169348"/>
                <a:gd name="connsiteX25" fmla="*/ 567140 w 653950"/>
                <a:gd name="connsiteY25" fmla="*/ 433 h 169348"/>
                <a:gd name="connsiteX26" fmla="*/ 328950 w 653950"/>
                <a:gd name="connsiteY26" fmla="*/ 433 h 169348"/>
                <a:gd name="connsiteX27" fmla="*/ 331288 w 653950"/>
                <a:gd name="connsiteY27" fmla="*/ 2772 h 169348"/>
                <a:gd name="connsiteX28" fmla="*/ 353891 w 653950"/>
                <a:gd name="connsiteY28" fmla="*/ 52092 h 169348"/>
                <a:gd name="connsiteX29" fmla="*/ 357663 w 653950"/>
                <a:gd name="connsiteY29" fmla="*/ 54833 h 169348"/>
                <a:gd name="connsiteX30" fmla="*/ 411553 w 653950"/>
                <a:gd name="connsiteY30" fmla="*/ 61089 h 169348"/>
                <a:gd name="connsiteX31" fmla="*/ 415729 w 653950"/>
                <a:gd name="connsiteY31" fmla="*/ 66352 h 169348"/>
                <a:gd name="connsiteX32" fmla="*/ 414223 w 653950"/>
                <a:gd name="connsiteY32" fmla="*/ 69307 h 169348"/>
                <a:gd name="connsiteX33" fmla="*/ 374304 w 653950"/>
                <a:gd name="connsiteY33" fmla="*/ 106043 h 169348"/>
                <a:gd name="connsiteX34" fmla="*/ 372860 w 653950"/>
                <a:gd name="connsiteY34" fmla="*/ 110476 h 169348"/>
                <a:gd name="connsiteX35" fmla="*/ 383563 w 653950"/>
                <a:gd name="connsiteY35" fmla="*/ 163658 h 169348"/>
                <a:gd name="connsiteX36" fmla="*/ 379842 w 653950"/>
                <a:gd name="connsiteY36" fmla="*/ 169251 h 169348"/>
                <a:gd name="connsiteX37" fmla="*/ 376580 w 653950"/>
                <a:gd name="connsiteY37" fmla="*/ 168736 h 169348"/>
                <a:gd name="connsiteX38" fmla="*/ 329302 w 653950"/>
                <a:gd name="connsiteY38" fmla="*/ 142124 h 169348"/>
                <a:gd name="connsiteX39" fmla="*/ 324647 w 653950"/>
                <a:gd name="connsiteY39" fmla="*/ 142124 h 169348"/>
                <a:gd name="connsiteX40" fmla="*/ 277370 w 653950"/>
                <a:gd name="connsiteY40" fmla="*/ 168736 h 169348"/>
                <a:gd name="connsiteX41" fmla="*/ 270899 w 653950"/>
                <a:gd name="connsiteY41" fmla="*/ 166928 h 169348"/>
                <a:gd name="connsiteX42" fmla="*/ 270382 w 653950"/>
                <a:gd name="connsiteY42" fmla="*/ 163658 h 169348"/>
                <a:gd name="connsiteX43" fmla="*/ 281085 w 653950"/>
                <a:gd name="connsiteY43" fmla="*/ 110476 h 169348"/>
                <a:gd name="connsiteX44" fmla="*/ 279641 w 653950"/>
                <a:gd name="connsiteY44" fmla="*/ 106043 h 169348"/>
                <a:gd name="connsiteX45" fmla="*/ 239722 w 653950"/>
                <a:gd name="connsiteY45" fmla="*/ 69303 h 169348"/>
                <a:gd name="connsiteX46" fmla="*/ 239445 w 653950"/>
                <a:gd name="connsiteY46" fmla="*/ 62590 h 169348"/>
                <a:gd name="connsiteX47" fmla="*/ 242392 w 653950"/>
                <a:gd name="connsiteY47" fmla="*/ 61089 h 169348"/>
                <a:gd name="connsiteX48" fmla="*/ 296282 w 653950"/>
                <a:gd name="connsiteY48" fmla="*/ 54833 h 169348"/>
                <a:gd name="connsiteX49" fmla="*/ 300054 w 653950"/>
                <a:gd name="connsiteY49" fmla="*/ 52092 h 169348"/>
                <a:gd name="connsiteX50" fmla="*/ 322652 w 653950"/>
                <a:gd name="connsiteY50" fmla="*/ 2772 h 169348"/>
                <a:gd name="connsiteX51" fmla="*/ 328950 w 653950"/>
                <a:gd name="connsiteY51" fmla="*/ 433 h 169348"/>
                <a:gd name="connsiteX52" fmla="*/ 90760 w 653950"/>
                <a:gd name="connsiteY52" fmla="*/ 433 h 169348"/>
                <a:gd name="connsiteX53" fmla="*/ 93098 w 653950"/>
                <a:gd name="connsiteY53" fmla="*/ 2772 h 169348"/>
                <a:gd name="connsiteX54" fmla="*/ 115701 w 653950"/>
                <a:gd name="connsiteY54" fmla="*/ 52092 h 169348"/>
                <a:gd name="connsiteX55" fmla="*/ 119473 w 653950"/>
                <a:gd name="connsiteY55" fmla="*/ 54833 h 169348"/>
                <a:gd name="connsiteX56" fmla="*/ 173363 w 653950"/>
                <a:gd name="connsiteY56" fmla="*/ 61089 h 169348"/>
                <a:gd name="connsiteX57" fmla="*/ 177539 w 653950"/>
                <a:gd name="connsiteY57" fmla="*/ 66352 h 169348"/>
                <a:gd name="connsiteX58" fmla="*/ 176033 w 653950"/>
                <a:gd name="connsiteY58" fmla="*/ 69307 h 169348"/>
                <a:gd name="connsiteX59" fmla="*/ 136114 w 653950"/>
                <a:gd name="connsiteY59" fmla="*/ 106043 h 169348"/>
                <a:gd name="connsiteX60" fmla="*/ 134670 w 653950"/>
                <a:gd name="connsiteY60" fmla="*/ 110476 h 169348"/>
                <a:gd name="connsiteX61" fmla="*/ 145373 w 653950"/>
                <a:gd name="connsiteY61" fmla="*/ 163658 h 169348"/>
                <a:gd name="connsiteX62" fmla="*/ 141652 w 653950"/>
                <a:gd name="connsiteY62" fmla="*/ 169251 h 169348"/>
                <a:gd name="connsiteX63" fmla="*/ 138390 w 653950"/>
                <a:gd name="connsiteY63" fmla="*/ 168736 h 169348"/>
                <a:gd name="connsiteX64" fmla="*/ 91112 w 653950"/>
                <a:gd name="connsiteY64" fmla="*/ 142124 h 169348"/>
                <a:gd name="connsiteX65" fmla="*/ 86457 w 653950"/>
                <a:gd name="connsiteY65" fmla="*/ 142124 h 169348"/>
                <a:gd name="connsiteX66" fmla="*/ 39180 w 653950"/>
                <a:gd name="connsiteY66" fmla="*/ 168736 h 169348"/>
                <a:gd name="connsiteX67" fmla="*/ 32709 w 653950"/>
                <a:gd name="connsiteY67" fmla="*/ 166928 h 169348"/>
                <a:gd name="connsiteX68" fmla="*/ 32192 w 653950"/>
                <a:gd name="connsiteY68" fmla="*/ 163658 h 169348"/>
                <a:gd name="connsiteX69" fmla="*/ 42895 w 653950"/>
                <a:gd name="connsiteY69" fmla="*/ 110476 h 169348"/>
                <a:gd name="connsiteX70" fmla="*/ 41451 w 653950"/>
                <a:gd name="connsiteY70" fmla="*/ 106043 h 169348"/>
                <a:gd name="connsiteX71" fmla="*/ 1532 w 653950"/>
                <a:gd name="connsiteY71" fmla="*/ 69303 h 169348"/>
                <a:gd name="connsiteX72" fmla="*/ 1255 w 653950"/>
                <a:gd name="connsiteY72" fmla="*/ 62590 h 169348"/>
                <a:gd name="connsiteX73" fmla="*/ 4202 w 653950"/>
                <a:gd name="connsiteY73" fmla="*/ 61089 h 169348"/>
                <a:gd name="connsiteX74" fmla="*/ 58092 w 653950"/>
                <a:gd name="connsiteY74" fmla="*/ 54833 h 169348"/>
                <a:gd name="connsiteX75" fmla="*/ 61864 w 653950"/>
                <a:gd name="connsiteY75" fmla="*/ 52092 h 169348"/>
                <a:gd name="connsiteX76" fmla="*/ 84462 w 653950"/>
                <a:gd name="connsiteY76" fmla="*/ 2772 h 169348"/>
                <a:gd name="connsiteX77" fmla="*/ 90760 w 653950"/>
                <a:gd name="connsiteY77" fmla="*/ 433 h 16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653950" h="169348">
                  <a:moveTo>
                    <a:pt x="567140" y="433"/>
                  </a:moveTo>
                  <a:cubicBezTo>
                    <a:pt x="568174" y="908"/>
                    <a:pt x="569004" y="1737"/>
                    <a:pt x="569478" y="2772"/>
                  </a:cubicBezTo>
                  <a:lnTo>
                    <a:pt x="592081" y="52092"/>
                  </a:lnTo>
                  <a:cubicBezTo>
                    <a:pt x="592773" y="53602"/>
                    <a:pt x="594203" y="54641"/>
                    <a:pt x="595853" y="54833"/>
                  </a:cubicBezTo>
                  <a:lnTo>
                    <a:pt x="649743" y="61089"/>
                  </a:lnTo>
                  <a:cubicBezTo>
                    <a:pt x="652349" y="61389"/>
                    <a:pt x="654219" y="63745"/>
                    <a:pt x="653919" y="66352"/>
                  </a:cubicBezTo>
                  <a:cubicBezTo>
                    <a:pt x="653789" y="67486"/>
                    <a:pt x="653254" y="68535"/>
                    <a:pt x="652413" y="69307"/>
                  </a:cubicBezTo>
                  <a:lnTo>
                    <a:pt x="612494" y="106043"/>
                  </a:lnTo>
                  <a:cubicBezTo>
                    <a:pt x="611271" y="107167"/>
                    <a:pt x="610724" y="108847"/>
                    <a:pt x="611050" y="110476"/>
                  </a:cubicBezTo>
                  <a:lnTo>
                    <a:pt x="621753" y="163658"/>
                  </a:lnTo>
                  <a:cubicBezTo>
                    <a:pt x="622270" y="166230"/>
                    <a:pt x="620604" y="168734"/>
                    <a:pt x="618032" y="169251"/>
                  </a:cubicBezTo>
                  <a:cubicBezTo>
                    <a:pt x="616918" y="169475"/>
                    <a:pt x="615760" y="169292"/>
                    <a:pt x="614770" y="168736"/>
                  </a:cubicBezTo>
                  <a:lnTo>
                    <a:pt x="567492" y="142124"/>
                  </a:lnTo>
                  <a:lnTo>
                    <a:pt x="562837" y="142124"/>
                  </a:lnTo>
                  <a:lnTo>
                    <a:pt x="515560" y="168736"/>
                  </a:lnTo>
                  <a:cubicBezTo>
                    <a:pt x="513274" y="170024"/>
                    <a:pt x="510377" y="169214"/>
                    <a:pt x="509089" y="166928"/>
                  </a:cubicBezTo>
                  <a:cubicBezTo>
                    <a:pt x="508530" y="165935"/>
                    <a:pt x="508346" y="164775"/>
                    <a:pt x="508572" y="163658"/>
                  </a:cubicBezTo>
                  <a:lnTo>
                    <a:pt x="519275" y="110476"/>
                  </a:lnTo>
                  <a:cubicBezTo>
                    <a:pt x="519601" y="108847"/>
                    <a:pt x="519053" y="107167"/>
                    <a:pt x="517831" y="106043"/>
                  </a:cubicBezTo>
                  <a:lnTo>
                    <a:pt x="477912" y="69303"/>
                  </a:lnTo>
                  <a:cubicBezTo>
                    <a:pt x="475982" y="67526"/>
                    <a:pt x="475858" y="64520"/>
                    <a:pt x="477635" y="62590"/>
                  </a:cubicBezTo>
                  <a:cubicBezTo>
                    <a:pt x="478406" y="61753"/>
                    <a:pt x="479451" y="61220"/>
                    <a:pt x="480582" y="61089"/>
                  </a:cubicBezTo>
                  <a:lnTo>
                    <a:pt x="534472" y="54833"/>
                  </a:lnTo>
                  <a:cubicBezTo>
                    <a:pt x="536122" y="54641"/>
                    <a:pt x="537552" y="53602"/>
                    <a:pt x="538244" y="52092"/>
                  </a:cubicBezTo>
                  <a:lnTo>
                    <a:pt x="560842" y="2772"/>
                  </a:lnTo>
                  <a:cubicBezTo>
                    <a:pt x="561935" y="387"/>
                    <a:pt x="564755" y="-660"/>
                    <a:pt x="567140" y="433"/>
                  </a:cubicBezTo>
                  <a:close/>
                  <a:moveTo>
                    <a:pt x="328950" y="433"/>
                  </a:moveTo>
                  <a:cubicBezTo>
                    <a:pt x="329984" y="908"/>
                    <a:pt x="330814" y="1737"/>
                    <a:pt x="331288" y="2772"/>
                  </a:cubicBezTo>
                  <a:lnTo>
                    <a:pt x="353891" y="52092"/>
                  </a:lnTo>
                  <a:cubicBezTo>
                    <a:pt x="354583" y="53602"/>
                    <a:pt x="356013" y="54641"/>
                    <a:pt x="357663" y="54833"/>
                  </a:cubicBezTo>
                  <a:lnTo>
                    <a:pt x="411553" y="61089"/>
                  </a:lnTo>
                  <a:cubicBezTo>
                    <a:pt x="414159" y="61389"/>
                    <a:pt x="416029" y="63745"/>
                    <a:pt x="415729" y="66352"/>
                  </a:cubicBezTo>
                  <a:cubicBezTo>
                    <a:pt x="415599" y="67486"/>
                    <a:pt x="415064" y="68535"/>
                    <a:pt x="414223" y="69307"/>
                  </a:cubicBezTo>
                  <a:lnTo>
                    <a:pt x="374304" y="106043"/>
                  </a:lnTo>
                  <a:cubicBezTo>
                    <a:pt x="373081" y="107167"/>
                    <a:pt x="372534" y="108847"/>
                    <a:pt x="372860" y="110476"/>
                  </a:cubicBezTo>
                  <a:lnTo>
                    <a:pt x="383563" y="163658"/>
                  </a:lnTo>
                  <a:cubicBezTo>
                    <a:pt x="384080" y="166230"/>
                    <a:pt x="382414" y="168734"/>
                    <a:pt x="379842" y="169251"/>
                  </a:cubicBezTo>
                  <a:cubicBezTo>
                    <a:pt x="378728" y="169475"/>
                    <a:pt x="377570" y="169292"/>
                    <a:pt x="376580" y="168736"/>
                  </a:cubicBezTo>
                  <a:lnTo>
                    <a:pt x="329302" y="142124"/>
                  </a:lnTo>
                  <a:lnTo>
                    <a:pt x="324647" y="142124"/>
                  </a:lnTo>
                  <a:lnTo>
                    <a:pt x="277370" y="168736"/>
                  </a:lnTo>
                  <a:cubicBezTo>
                    <a:pt x="275084" y="170024"/>
                    <a:pt x="272187" y="169214"/>
                    <a:pt x="270899" y="166928"/>
                  </a:cubicBezTo>
                  <a:cubicBezTo>
                    <a:pt x="270340" y="165935"/>
                    <a:pt x="270156" y="164775"/>
                    <a:pt x="270382" y="163658"/>
                  </a:cubicBezTo>
                  <a:lnTo>
                    <a:pt x="281085" y="110476"/>
                  </a:lnTo>
                  <a:cubicBezTo>
                    <a:pt x="281411" y="108847"/>
                    <a:pt x="280863" y="107167"/>
                    <a:pt x="279641" y="106043"/>
                  </a:cubicBezTo>
                  <a:lnTo>
                    <a:pt x="239722" y="69303"/>
                  </a:lnTo>
                  <a:cubicBezTo>
                    <a:pt x="237792" y="67526"/>
                    <a:pt x="237668" y="64520"/>
                    <a:pt x="239445" y="62590"/>
                  </a:cubicBezTo>
                  <a:cubicBezTo>
                    <a:pt x="240216" y="61753"/>
                    <a:pt x="241261" y="61220"/>
                    <a:pt x="242392" y="61089"/>
                  </a:cubicBezTo>
                  <a:lnTo>
                    <a:pt x="296282" y="54833"/>
                  </a:lnTo>
                  <a:cubicBezTo>
                    <a:pt x="297932" y="54641"/>
                    <a:pt x="299362" y="53602"/>
                    <a:pt x="300054" y="52092"/>
                  </a:cubicBezTo>
                  <a:lnTo>
                    <a:pt x="322652" y="2772"/>
                  </a:lnTo>
                  <a:cubicBezTo>
                    <a:pt x="323745" y="387"/>
                    <a:pt x="326565" y="-660"/>
                    <a:pt x="328950" y="433"/>
                  </a:cubicBezTo>
                  <a:close/>
                  <a:moveTo>
                    <a:pt x="90760" y="433"/>
                  </a:moveTo>
                  <a:cubicBezTo>
                    <a:pt x="91794" y="908"/>
                    <a:pt x="92624" y="1737"/>
                    <a:pt x="93098" y="2772"/>
                  </a:cubicBezTo>
                  <a:lnTo>
                    <a:pt x="115701" y="52092"/>
                  </a:lnTo>
                  <a:cubicBezTo>
                    <a:pt x="116393" y="53602"/>
                    <a:pt x="117823" y="54641"/>
                    <a:pt x="119473" y="54833"/>
                  </a:cubicBezTo>
                  <a:lnTo>
                    <a:pt x="173363" y="61089"/>
                  </a:lnTo>
                  <a:cubicBezTo>
                    <a:pt x="175969" y="61389"/>
                    <a:pt x="177839" y="63745"/>
                    <a:pt x="177539" y="66352"/>
                  </a:cubicBezTo>
                  <a:cubicBezTo>
                    <a:pt x="177409" y="67486"/>
                    <a:pt x="176874" y="68535"/>
                    <a:pt x="176033" y="69307"/>
                  </a:cubicBezTo>
                  <a:lnTo>
                    <a:pt x="136114" y="106043"/>
                  </a:lnTo>
                  <a:cubicBezTo>
                    <a:pt x="134891" y="107167"/>
                    <a:pt x="134344" y="108847"/>
                    <a:pt x="134670" y="110476"/>
                  </a:cubicBezTo>
                  <a:lnTo>
                    <a:pt x="145373" y="163658"/>
                  </a:lnTo>
                  <a:cubicBezTo>
                    <a:pt x="145890" y="166230"/>
                    <a:pt x="144224" y="168734"/>
                    <a:pt x="141652" y="169251"/>
                  </a:cubicBezTo>
                  <a:cubicBezTo>
                    <a:pt x="140538" y="169475"/>
                    <a:pt x="139380" y="169292"/>
                    <a:pt x="138390" y="168736"/>
                  </a:cubicBezTo>
                  <a:lnTo>
                    <a:pt x="91112" y="142124"/>
                  </a:lnTo>
                  <a:lnTo>
                    <a:pt x="86457" y="142124"/>
                  </a:lnTo>
                  <a:lnTo>
                    <a:pt x="39180" y="168736"/>
                  </a:lnTo>
                  <a:cubicBezTo>
                    <a:pt x="36894" y="170024"/>
                    <a:pt x="33997" y="169214"/>
                    <a:pt x="32709" y="166928"/>
                  </a:cubicBezTo>
                  <a:cubicBezTo>
                    <a:pt x="32150" y="165935"/>
                    <a:pt x="31966" y="164775"/>
                    <a:pt x="32192" y="163658"/>
                  </a:cubicBezTo>
                  <a:lnTo>
                    <a:pt x="42895" y="110476"/>
                  </a:lnTo>
                  <a:cubicBezTo>
                    <a:pt x="43221" y="108847"/>
                    <a:pt x="42673" y="107167"/>
                    <a:pt x="41451" y="106043"/>
                  </a:cubicBezTo>
                  <a:lnTo>
                    <a:pt x="1532" y="69303"/>
                  </a:lnTo>
                  <a:cubicBezTo>
                    <a:pt x="-398" y="67526"/>
                    <a:pt x="-522" y="64520"/>
                    <a:pt x="1255" y="62590"/>
                  </a:cubicBezTo>
                  <a:cubicBezTo>
                    <a:pt x="2026" y="61753"/>
                    <a:pt x="3071" y="61220"/>
                    <a:pt x="4202" y="61089"/>
                  </a:cubicBezTo>
                  <a:lnTo>
                    <a:pt x="58092" y="54833"/>
                  </a:lnTo>
                  <a:cubicBezTo>
                    <a:pt x="59742" y="54641"/>
                    <a:pt x="61172" y="53602"/>
                    <a:pt x="61864" y="52092"/>
                  </a:cubicBezTo>
                  <a:lnTo>
                    <a:pt x="84462" y="2772"/>
                  </a:lnTo>
                  <a:cubicBezTo>
                    <a:pt x="85555" y="387"/>
                    <a:pt x="88375" y="-660"/>
                    <a:pt x="90760" y="433"/>
                  </a:cubicBezTo>
                  <a:close/>
                </a:path>
              </a:pathLst>
            </a:custGeom>
            <a:solidFill>
              <a:srgbClr val="347ED3"/>
            </a:solidFill>
            <a:ln w="1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41D2C73C-CBAC-D37F-F41C-BE4D7733E9E2}"/>
              </a:ext>
            </a:extLst>
          </p:cNvPr>
          <p:cNvGrpSpPr/>
          <p:nvPr/>
        </p:nvGrpSpPr>
        <p:grpSpPr>
          <a:xfrm>
            <a:off x="763436" y="4960131"/>
            <a:ext cx="1852694" cy="1108524"/>
            <a:chOff x="763436" y="3187157"/>
            <a:chExt cx="1852694" cy="1108524"/>
          </a:xfrm>
        </p:grpSpPr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4663E26C-E7C6-1D1F-DE06-2CFAE9E8E373}"/>
                </a:ext>
              </a:extLst>
            </p:cNvPr>
            <p:cNvGrpSpPr/>
            <p:nvPr/>
          </p:nvGrpSpPr>
          <p:grpSpPr>
            <a:xfrm>
              <a:off x="1029855" y="3204447"/>
              <a:ext cx="1319856" cy="864582"/>
              <a:chOff x="1029855" y="3204447"/>
              <a:chExt cx="1319856" cy="864582"/>
            </a:xfrm>
          </p:grpSpPr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23695E4E-259D-5D26-1DCE-C4541188A6FE}"/>
                  </a:ext>
                </a:extLst>
              </p:cNvPr>
              <p:cNvSpPr txBox="1"/>
              <p:nvPr/>
            </p:nvSpPr>
            <p:spPr>
              <a:xfrm flipH="1">
                <a:off x="1029856" y="3204447"/>
                <a:ext cx="131985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标题</a:t>
                </a: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ADF4D89C-F905-3352-A7F1-725E8E6E2FFC}"/>
                  </a:ext>
                </a:extLst>
              </p:cNvPr>
              <p:cNvSpPr txBox="1"/>
              <p:nvPr/>
            </p:nvSpPr>
            <p:spPr>
              <a:xfrm flipH="1">
                <a:off x="1029855" y="3535998"/>
                <a:ext cx="1319856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</a:t>
                </a:r>
              </a:p>
            </p:txBody>
          </p:sp>
        </p:grpSp>
        <p:sp>
          <p:nvSpPr>
            <p:cNvPr id="40" name="任意多边形: 形状 39">
              <a:extLst>
                <a:ext uri="{FF2B5EF4-FFF2-40B4-BE49-F238E27FC236}">
                  <a16:creationId xmlns:a16="http://schemas.microsoft.com/office/drawing/2014/main" id="{57B81C2A-E1D9-EDC4-3186-5EF8366BB09D}"/>
                </a:ext>
              </a:extLst>
            </p:cNvPr>
            <p:cNvSpPr/>
            <p:nvPr/>
          </p:nvSpPr>
          <p:spPr>
            <a:xfrm>
              <a:off x="763436" y="3187157"/>
              <a:ext cx="1852694" cy="978983"/>
            </a:xfrm>
            <a:custGeom>
              <a:avLst/>
              <a:gdLst>
                <a:gd name="connsiteX0" fmla="*/ 1491823 w 1852694"/>
                <a:gd name="connsiteY0" fmla="*/ 0 h 978983"/>
                <a:gd name="connsiteX1" fmla="*/ 1516114 w 1852694"/>
                <a:gd name="connsiteY1" fmla="*/ 8811 h 978983"/>
                <a:gd name="connsiteX2" fmla="*/ 1567878 w 1852694"/>
                <a:gd name="connsiteY2" fmla="*/ 38364 h 978983"/>
                <a:gd name="connsiteX3" fmla="*/ 1585133 w 1852694"/>
                <a:gd name="connsiteY3" fmla="*/ 80705 h 978983"/>
                <a:gd name="connsiteX4" fmla="*/ 1587090 w 1852694"/>
                <a:gd name="connsiteY4" fmla="*/ 84682 h 978983"/>
                <a:gd name="connsiteX5" fmla="*/ 1655374 w 1852694"/>
                <a:gd name="connsiteY5" fmla="*/ 160248 h 978983"/>
                <a:gd name="connsiteX6" fmla="*/ 1657332 w 1852694"/>
                <a:gd name="connsiteY6" fmla="*/ 162205 h 978983"/>
                <a:gd name="connsiteX7" fmla="*/ 1658862 w 1852694"/>
                <a:gd name="connsiteY7" fmla="*/ 161410 h 978983"/>
                <a:gd name="connsiteX8" fmla="*/ 1654150 w 1852694"/>
                <a:gd name="connsiteY8" fmla="*/ 151009 h 978983"/>
                <a:gd name="connsiteX9" fmla="*/ 1616888 w 1852694"/>
                <a:gd name="connsiteY9" fmla="*/ 59107 h 978983"/>
                <a:gd name="connsiteX10" fmla="*/ 1617316 w 1852694"/>
                <a:gd name="connsiteY10" fmla="*/ 13583 h 978983"/>
                <a:gd name="connsiteX11" fmla="*/ 1619642 w 1852694"/>
                <a:gd name="connsiteY11" fmla="*/ 4773 h 978983"/>
                <a:gd name="connsiteX12" fmla="*/ 1640445 w 1852694"/>
                <a:gd name="connsiteY12" fmla="*/ 28391 h 978983"/>
                <a:gd name="connsiteX13" fmla="*/ 1672262 w 1852694"/>
                <a:gd name="connsiteY13" fmla="*/ 103895 h 978983"/>
                <a:gd name="connsiteX14" fmla="*/ 1662044 w 1852694"/>
                <a:gd name="connsiteY14" fmla="*/ 151804 h 978983"/>
                <a:gd name="connsiteX15" fmla="*/ 1660820 w 1852694"/>
                <a:gd name="connsiteY15" fmla="*/ 156209 h 978983"/>
                <a:gd name="connsiteX16" fmla="*/ 1667917 w 1852694"/>
                <a:gd name="connsiteY16" fmla="*/ 178971 h 978983"/>
                <a:gd name="connsiteX17" fmla="*/ 1715337 w 1852694"/>
                <a:gd name="connsiteY17" fmla="*/ 262490 h 978983"/>
                <a:gd name="connsiteX18" fmla="*/ 1717724 w 1852694"/>
                <a:gd name="connsiteY18" fmla="*/ 267324 h 978983"/>
                <a:gd name="connsiteX19" fmla="*/ 1719314 w 1852694"/>
                <a:gd name="connsiteY19" fmla="*/ 266896 h 978983"/>
                <a:gd name="connsiteX20" fmla="*/ 1717296 w 1852694"/>
                <a:gd name="connsiteY20" fmla="*/ 258085 h 978983"/>
                <a:gd name="connsiteX21" fmla="*/ 1696921 w 1852694"/>
                <a:gd name="connsiteY21" fmla="*/ 164225 h 978983"/>
                <a:gd name="connsiteX22" fmla="*/ 1711849 w 1852694"/>
                <a:gd name="connsiteY22" fmla="*/ 106281 h 978983"/>
                <a:gd name="connsiteX23" fmla="*/ 1714174 w 1852694"/>
                <a:gd name="connsiteY23" fmla="*/ 102304 h 978983"/>
                <a:gd name="connsiteX24" fmla="*/ 1719681 w 1852694"/>
                <a:gd name="connsiteY24" fmla="*/ 110687 h 978983"/>
                <a:gd name="connsiteX25" fmla="*/ 1742015 w 1852694"/>
                <a:gd name="connsiteY25" fmla="*/ 224983 h 978983"/>
                <a:gd name="connsiteX26" fmla="*/ 1725556 w 1852694"/>
                <a:gd name="connsiteY26" fmla="*/ 260105 h 978983"/>
                <a:gd name="connsiteX27" fmla="*/ 1723231 w 1852694"/>
                <a:gd name="connsiteY27" fmla="*/ 264510 h 978983"/>
                <a:gd name="connsiteX28" fmla="*/ 1725923 w 1852694"/>
                <a:gd name="connsiteY28" fmla="*/ 288067 h 978983"/>
                <a:gd name="connsiteX29" fmla="*/ 1753029 w 1852694"/>
                <a:gd name="connsiteY29" fmla="*/ 380397 h 978983"/>
                <a:gd name="connsiteX30" fmla="*/ 1755353 w 1852694"/>
                <a:gd name="connsiteY30" fmla="*/ 381987 h 978983"/>
                <a:gd name="connsiteX31" fmla="*/ 1755782 w 1852694"/>
                <a:gd name="connsiteY31" fmla="*/ 372014 h 978983"/>
                <a:gd name="connsiteX32" fmla="*/ 1748317 w 1852694"/>
                <a:gd name="connsiteY32" fmla="*/ 318047 h 978983"/>
                <a:gd name="connsiteX33" fmla="*/ 1782827 w 1852694"/>
                <a:gd name="connsiteY33" fmla="*/ 220149 h 978983"/>
                <a:gd name="connsiteX34" fmla="*/ 1785580 w 1852694"/>
                <a:gd name="connsiteY34" fmla="*/ 218558 h 978983"/>
                <a:gd name="connsiteX35" fmla="*/ 1790658 w 1852694"/>
                <a:gd name="connsiteY35" fmla="*/ 234956 h 978983"/>
                <a:gd name="connsiteX36" fmla="*/ 1790291 w 1852694"/>
                <a:gd name="connsiteY36" fmla="*/ 338852 h 978983"/>
                <a:gd name="connsiteX37" fmla="*/ 1763613 w 1852694"/>
                <a:gd name="connsiteY37" fmla="*/ 375991 h 978983"/>
                <a:gd name="connsiteX38" fmla="*/ 1761227 w 1852694"/>
                <a:gd name="connsiteY38" fmla="*/ 378439 h 978983"/>
                <a:gd name="connsiteX39" fmla="*/ 1758167 w 1852694"/>
                <a:gd name="connsiteY39" fmla="*/ 401139 h 978983"/>
                <a:gd name="connsiteX40" fmla="*/ 1765938 w 1852694"/>
                <a:gd name="connsiteY40" fmla="*/ 503014 h 978983"/>
                <a:gd name="connsiteX41" fmla="*/ 1766366 w 1852694"/>
                <a:gd name="connsiteY41" fmla="*/ 505829 h 978983"/>
                <a:gd name="connsiteX42" fmla="*/ 1767897 w 1852694"/>
                <a:gd name="connsiteY42" fmla="*/ 506258 h 978983"/>
                <a:gd name="connsiteX43" fmla="*/ 1769488 w 1852694"/>
                <a:gd name="connsiteY43" fmla="*/ 497447 h 978983"/>
                <a:gd name="connsiteX44" fmla="*/ 1774198 w 1852694"/>
                <a:gd name="connsiteY44" fmla="*/ 438341 h 978983"/>
                <a:gd name="connsiteX45" fmla="*/ 1829084 w 1852694"/>
                <a:gd name="connsiteY45" fmla="*/ 356779 h 978983"/>
                <a:gd name="connsiteX46" fmla="*/ 1832632 w 1852694"/>
                <a:gd name="connsiteY46" fmla="*/ 354025 h 978983"/>
                <a:gd name="connsiteX47" fmla="*/ 1834222 w 1852694"/>
                <a:gd name="connsiteY47" fmla="*/ 360756 h 978983"/>
                <a:gd name="connsiteX48" fmla="*/ 1822842 w 1852694"/>
                <a:gd name="connsiteY48" fmla="*/ 444337 h 978983"/>
                <a:gd name="connsiteX49" fmla="*/ 1808341 w 1852694"/>
                <a:gd name="connsiteY49" fmla="*/ 477500 h 978983"/>
                <a:gd name="connsiteX50" fmla="*/ 1775789 w 1852694"/>
                <a:gd name="connsiteY50" fmla="*/ 503810 h 978983"/>
                <a:gd name="connsiteX51" fmla="*/ 1771506 w 1852694"/>
                <a:gd name="connsiteY51" fmla="*/ 506625 h 978983"/>
                <a:gd name="connsiteX52" fmla="*/ 1765572 w 1852694"/>
                <a:gd name="connsiteY52" fmla="*/ 525837 h 978983"/>
                <a:gd name="connsiteX53" fmla="*/ 1753029 w 1852694"/>
                <a:gd name="connsiteY53" fmla="*/ 632118 h 978983"/>
                <a:gd name="connsiteX54" fmla="*/ 1753823 w 1852694"/>
                <a:gd name="connsiteY54" fmla="*/ 636096 h 978983"/>
                <a:gd name="connsiteX55" fmla="*/ 1756149 w 1852694"/>
                <a:gd name="connsiteY55" fmla="*/ 629732 h 978983"/>
                <a:gd name="connsiteX56" fmla="*/ 1782031 w 1852694"/>
                <a:gd name="connsiteY56" fmla="*/ 565792 h 978983"/>
                <a:gd name="connsiteX57" fmla="*/ 1847928 w 1852694"/>
                <a:gd name="connsiteY57" fmla="*/ 514640 h 978983"/>
                <a:gd name="connsiteX58" fmla="*/ 1850315 w 1852694"/>
                <a:gd name="connsiteY58" fmla="*/ 513845 h 978983"/>
                <a:gd name="connsiteX59" fmla="*/ 1852640 w 1852694"/>
                <a:gd name="connsiteY59" fmla="*/ 514212 h 978983"/>
                <a:gd name="connsiteX60" fmla="*/ 1851844 w 1852694"/>
                <a:gd name="connsiteY60" fmla="*/ 526633 h 978983"/>
                <a:gd name="connsiteX61" fmla="*/ 1804425 w 1852694"/>
                <a:gd name="connsiteY61" fmla="*/ 619330 h 978983"/>
                <a:gd name="connsiteX62" fmla="*/ 1761594 w 1852694"/>
                <a:gd name="connsiteY62" fmla="*/ 637320 h 978983"/>
                <a:gd name="connsiteX63" fmla="*/ 1756515 w 1852694"/>
                <a:gd name="connsiteY63" fmla="*/ 639277 h 978983"/>
                <a:gd name="connsiteX64" fmla="*/ 1746359 w 1852694"/>
                <a:gd name="connsiteY64" fmla="*/ 658062 h 978983"/>
                <a:gd name="connsiteX65" fmla="*/ 1703222 w 1852694"/>
                <a:gd name="connsiteY65" fmla="*/ 761589 h 978983"/>
                <a:gd name="connsiteX66" fmla="*/ 1700041 w 1852694"/>
                <a:gd name="connsiteY66" fmla="*/ 767952 h 978983"/>
                <a:gd name="connsiteX67" fmla="*/ 1701998 w 1852694"/>
                <a:gd name="connsiteY67" fmla="*/ 769176 h 978983"/>
                <a:gd name="connsiteX68" fmla="*/ 1707505 w 1852694"/>
                <a:gd name="connsiteY68" fmla="*/ 761161 h 978983"/>
                <a:gd name="connsiteX69" fmla="*/ 1742382 w 1852694"/>
                <a:gd name="connsiteY69" fmla="*/ 713619 h 978983"/>
                <a:gd name="connsiteX70" fmla="*/ 1818865 w 1852694"/>
                <a:gd name="connsiteY70" fmla="*/ 684433 h 978983"/>
                <a:gd name="connsiteX71" fmla="*/ 1824800 w 1852694"/>
                <a:gd name="connsiteY71" fmla="*/ 693244 h 978983"/>
                <a:gd name="connsiteX72" fmla="*/ 1804425 w 1852694"/>
                <a:gd name="connsiteY72" fmla="*/ 729955 h 978983"/>
                <a:gd name="connsiteX73" fmla="*/ 1760860 w 1852694"/>
                <a:gd name="connsiteY73" fmla="*/ 769543 h 978983"/>
                <a:gd name="connsiteX74" fmla="*/ 1709096 w 1852694"/>
                <a:gd name="connsiteY74" fmla="*/ 772725 h 978983"/>
                <a:gd name="connsiteX75" fmla="*/ 1705548 w 1852694"/>
                <a:gd name="connsiteY75" fmla="*/ 772358 h 978983"/>
                <a:gd name="connsiteX76" fmla="*/ 1690679 w 1852694"/>
                <a:gd name="connsiteY76" fmla="*/ 784351 h 978983"/>
                <a:gd name="connsiteX77" fmla="*/ 1628269 w 1852694"/>
                <a:gd name="connsiteY77" fmla="*/ 864260 h 978983"/>
                <a:gd name="connsiteX78" fmla="*/ 1625943 w 1852694"/>
                <a:gd name="connsiteY78" fmla="*/ 867074 h 978983"/>
                <a:gd name="connsiteX79" fmla="*/ 1625515 w 1852694"/>
                <a:gd name="connsiteY79" fmla="*/ 870624 h 978983"/>
                <a:gd name="connsiteX80" fmla="*/ 1633775 w 1852694"/>
                <a:gd name="connsiteY80" fmla="*/ 863893 h 978983"/>
                <a:gd name="connsiteX81" fmla="*/ 1681623 w 1852694"/>
                <a:gd name="connsiteY81" fmla="*/ 830668 h 978983"/>
                <a:gd name="connsiteX82" fmla="*/ 1766734 w 1852694"/>
                <a:gd name="connsiteY82" fmla="*/ 837093 h 978983"/>
                <a:gd name="connsiteX83" fmla="*/ 1769854 w 1852694"/>
                <a:gd name="connsiteY83" fmla="*/ 839479 h 978983"/>
                <a:gd name="connsiteX84" fmla="*/ 1758535 w 1852694"/>
                <a:gd name="connsiteY84" fmla="*/ 853430 h 978983"/>
                <a:gd name="connsiteX85" fmla="*/ 1664369 w 1852694"/>
                <a:gd name="connsiteY85" fmla="*/ 891794 h 978983"/>
                <a:gd name="connsiteX86" fmla="*/ 1635734 w 1852694"/>
                <a:gd name="connsiteY86" fmla="*/ 880229 h 978983"/>
                <a:gd name="connsiteX87" fmla="*/ 1612176 w 1852694"/>
                <a:gd name="connsiteY87" fmla="*/ 880229 h 978983"/>
                <a:gd name="connsiteX88" fmla="*/ 1543953 w 1852694"/>
                <a:gd name="connsiteY88" fmla="*/ 927772 h 978983"/>
                <a:gd name="connsiteX89" fmla="*/ 1527433 w 1852694"/>
                <a:gd name="connsiteY89" fmla="*/ 936154 h 978983"/>
                <a:gd name="connsiteX90" fmla="*/ 1528290 w 1852694"/>
                <a:gd name="connsiteY90" fmla="*/ 938173 h 978983"/>
                <a:gd name="connsiteX91" fmla="*/ 1535754 w 1852694"/>
                <a:gd name="connsiteY91" fmla="*/ 935726 h 978983"/>
                <a:gd name="connsiteX92" fmla="*/ 1578095 w 1852694"/>
                <a:gd name="connsiteY92" fmla="*/ 919818 h 978983"/>
                <a:gd name="connsiteX93" fmla="*/ 1662411 w 1852694"/>
                <a:gd name="connsiteY93" fmla="*/ 943741 h 978983"/>
                <a:gd name="connsiteX94" fmla="*/ 1676484 w 1852694"/>
                <a:gd name="connsiteY94" fmla="*/ 954939 h 978983"/>
                <a:gd name="connsiteX95" fmla="*/ 1660820 w 1852694"/>
                <a:gd name="connsiteY95" fmla="*/ 965340 h 978983"/>
                <a:gd name="connsiteX96" fmla="*/ 1569040 w 1852694"/>
                <a:gd name="connsiteY96" fmla="*/ 974518 h 978983"/>
                <a:gd name="connsiteX97" fmla="*/ 1532940 w 1852694"/>
                <a:gd name="connsiteY97" fmla="*/ 947780 h 978983"/>
                <a:gd name="connsiteX98" fmla="*/ 1512565 w 1852694"/>
                <a:gd name="connsiteY98" fmla="*/ 941784 h 978983"/>
                <a:gd name="connsiteX99" fmla="*/ 1447891 w 1852694"/>
                <a:gd name="connsiteY99" fmla="*/ 959344 h 978983"/>
                <a:gd name="connsiteX100" fmla="*/ 1441588 w 1852694"/>
                <a:gd name="connsiteY100" fmla="*/ 959711 h 978983"/>
                <a:gd name="connsiteX101" fmla="*/ 1448686 w 1852694"/>
                <a:gd name="connsiteY101" fmla="*/ 949738 h 978983"/>
                <a:gd name="connsiteX102" fmla="*/ 1512932 w 1852694"/>
                <a:gd name="connsiteY102" fmla="*/ 931382 h 978983"/>
                <a:gd name="connsiteX103" fmla="*/ 1526332 w 1852694"/>
                <a:gd name="connsiteY103" fmla="*/ 908987 h 978983"/>
                <a:gd name="connsiteX104" fmla="*/ 1537713 w 1852694"/>
                <a:gd name="connsiteY104" fmla="*/ 842662 h 978983"/>
                <a:gd name="connsiteX105" fmla="*/ 1585928 w 1852694"/>
                <a:gd name="connsiteY105" fmla="*/ 789918 h 978983"/>
                <a:gd name="connsiteX106" fmla="*/ 1592230 w 1852694"/>
                <a:gd name="connsiteY106" fmla="*/ 786737 h 978983"/>
                <a:gd name="connsiteX107" fmla="*/ 1591006 w 1852694"/>
                <a:gd name="connsiteY107" fmla="*/ 797506 h 978983"/>
                <a:gd name="connsiteX108" fmla="*/ 1576138 w 1852694"/>
                <a:gd name="connsiteY108" fmla="*/ 872214 h 978983"/>
                <a:gd name="connsiteX109" fmla="*/ 1541996 w 1852694"/>
                <a:gd name="connsiteY109" fmla="*/ 913821 h 978983"/>
                <a:gd name="connsiteX110" fmla="*/ 1534530 w 1852694"/>
                <a:gd name="connsiteY110" fmla="*/ 916574 h 978983"/>
                <a:gd name="connsiteX111" fmla="*/ 1528290 w 1852694"/>
                <a:gd name="connsiteY111" fmla="*/ 924957 h 978983"/>
                <a:gd name="connsiteX112" fmla="*/ 1533369 w 1852694"/>
                <a:gd name="connsiteY112" fmla="*/ 922999 h 978983"/>
                <a:gd name="connsiteX113" fmla="*/ 1618907 w 1852694"/>
                <a:gd name="connsiteY113" fmla="*/ 863037 h 978983"/>
                <a:gd name="connsiteX114" fmla="*/ 1621599 w 1852694"/>
                <a:gd name="connsiteY114" fmla="*/ 839479 h 978983"/>
                <a:gd name="connsiteX115" fmla="*/ 1622395 w 1852694"/>
                <a:gd name="connsiteY115" fmla="*/ 740357 h 978983"/>
                <a:gd name="connsiteX116" fmla="*/ 1648277 w 1852694"/>
                <a:gd name="connsiteY116" fmla="*/ 694834 h 978983"/>
                <a:gd name="connsiteX117" fmla="*/ 1652560 w 1852694"/>
                <a:gd name="connsiteY117" fmla="*/ 690857 h 978983"/>
                <a:gd name="connsiteX118" fmla="*/ 1655741 w 1852694"/>
                <a:gd name="connsiteY118" fmla="*/ 716433 h 978983"/>
                <a:gd name="connsiteX119" fmla="*/ 1660025 w 1852694"/>
                <a:gd name="connsiteY119" fmla="*/ 764343 h 978983"/>
                <a:gd name="connsiteX120" fmla="*/ 1646318 w 1852694"/>
                <a:gd name="connsiteY120" fmla="*/ 826692 h 978983"/>
                <a:gd name="connsiteX121" fmla="*/ 1631450 w 1852694"/>
                <a:gd name="connsiteY121" fmla="*/ 841866 h 978983"/>
                <a:gd name="connsiteX122" fmla="*/ 1627535 w 1852694"/>
                <a:gd name="connsiteY122" fmla="*/ 855082 h 978983"/>
                <a:gd name="connsiteX123" fmla="*/ 1643994 w 1852694"/>
                <a:gd name="connsiteY123" fmla="*/ 836726 h 978983"/>
                <a:gd name="connsiteX124" fmla="*/ 1693005 w 1852694"/>
                <a:gd name="connsiteY124" fmla="*/ 765933 h 978983"/>
                <a:gd name="connsiteX125" fmla="*/ 1690251 w 1852694"/>
                <a:gd name="connsiteY125" fmla="*/ 742805 h 978983"/>
                <a:gd name="connsiteX126" fmla="*/ 1680094 w 1852694"/>
                <a:gd name="connsiteY126" fmla="*/ 593326 h 978983"/>
                <a:gd name="connsiteX127" fmla="*/ 1681623 w 1852694"/>
                <a:gd name="connsiteY127" fmla="*/ 590144 h 978983"/>
                <a:gd name="connsiteX128" fmla="*/ 1683214 w 1852694"/>
                <a:gd name="connsiteY128" fmla="*/ 589349 h 978983"/>
                <a:gd name="connsiteX129" fmla="*/ 1713808 w 1852694"/>
                <a:gd name="connsiteY129" fmla="*/ 686024 h 978983"/>
                <a:gd name="connsiteX130" fmla="*/ 1698878 w 1852694"/>
                <a:gd name="connsiteY130" fmla="*/ 743172 h 978983"/>
                <a:gd name="connsiteX131" fmla="*/ 1697349 w 1852694"/>
                <a:gd name="connsiteY131" fmla="*/ 753145 h 978983"/>
                <a:gd name="connsiteX132" fmla="*/ 1699306 w 1852694"/>
                <a:gd name="connsiteY132" fmla="*/ 753941 h 978983"/>
                <a:gd name="connsiteX133" fmla="*/ 1706342 w 1852694"/>
                <a:gd name="connsiteY133" fmla="*/ 740786 h 978983"/>
                <a:gd name="connsiteX134" fmla="*/ 1743178 w 1852694"/>
                <a:gd name="connsiteY134" fmla="*/ 636524 h 978983"/>
                <a:gd name="connsiteX135" fmla="*/ 1743606 w 1852694"/>
                <a:gd name="connsiteY135" fmla="*/ 631690 h 978983"/>
                <a:gd name="connsiteX136" fmla="*/ 1728676 w 1852694"/>
                <a:gd name="connsiteY136" fmla="*/ 609357 h 978983"/>
                <a:gd name="connsiteX137" fmla="*/ 1695758 w 1852694"/>
                <a:gd name="connsiteY137" fmla="*/ 562978 h 978983"/>
                <a:gd name="connsiteX138" fmla="*/ 1685967 w 1852694"/>
                <a:gd name="connsiteY138" fmla="*/ 473033 h 978983"/>
                <a:gd name="connsiteX139" fmla="*/ 1686702 w 1852694"/>
                <a:gd name="connsiteY139" fmla="*/ 470708 h 978983"/>
                <a:gd name="connsiteX140" fmla="*/ 1688293 w 1852694"/>
                <a:gd name="connsiteY140" fmla="*/ 471504 h 978983"/>
                <a:gd name="connsiteX141" fmla="*/ 1731063 w 1852694"/>
                <a:gd name="connsiteY141" fmla="*/ 531467 h 978983"/>
                <a:gd name="connsiteX142" fmla="*/ 1747889 w 1852694"/>
                <a:gd name="connsiteY142" fmla="*/ 596569 h 978983"/>
                <a:gd name="connsiteX143" fmla="*/ 1743606 w 1852694"/>
                <a:gd name="connsiteY143" fmla="*/ 610519 h 978983"/>
                <a:gd name="connsiteX144" fmla="*/ 1746359 w 1852694"/>
                <a:gd name="connsiteY144" fmla="*/ 625694 h 978983"/>
                <a:gd name="connsiteX145" fmla="*/ 1752599 w 1852694"/>
                <a:gd name="connsiteY145" fmla="*/ 590572 h 978983"/>
                <a:gd name="connsiteX146" fmla="*/ 1758902 w 1852694"/>
                <a:gd name="connsiteY146" fmla="*/ 505829 h 978983"/>
                <a:gd name="connsiteX147" fmla="*/ 1746359 w 1852694"/>
                <a:gd name="connsiteY147" fmla="*/ 485454 h 978983"/>
                <a:gd name="connsiteX148" fmla="*/ 1693738 w 1852694"/>
                <a:gd name="connsiteY148" fmla="*/ 438707 h 978983"/>
                <a:gd name="connsiteX149" fmla="*/ 1672996 w 1852694"/>
                <a:gd name="connsiteY149" fmla="*/ 366386 h 978983"/>
                <a:gd name="connsiteX150" fmla="*/ 1672996 w 1852694"/>
                <a:gd name="connsiteY150" fmla="*/ 361980 h 978983"/>
                <a:gd name="connsiteX151" fmla="*/ 1673792 w 1852694"/>
                <a:gd name="connsiteY151" fmla="*/ 360022 h 978983"/>
                <a:gd name="connsiteX152" fmla="*/ 1683582 w 1852694"/>
                <a:gd name="connsiteY152" fmla="*/ 367976 h 978983"/>
                <a:gd name="connsiteX153" fmla="*/ 1725556 w 1852694"/>
                <a:gd name="connsiteY153" fmla="*/ 404382 h 978983"/>
                <a:gd name="connsiteX154" fmla="*/ 1753395 w 1852694"/>
                <a:gd name="connsiteY154" fmla="*/ 462264 h 978983"/>
                <a:gd name="connsiteX155" fmla="*/ 1752599 w 1852694"/>
                <a:gd name="connsiteY155" fmla="*/ 479886 h 978983"/>
                <a:gd name="connsiteX156" fmla="*/ 1758902 w 1852694"/>
                <a:gd name="connsiteY156" fmla="*/ 491879 h 978983"/>
                <a:gd name="connsiteX157" fmla="*/ 1758902 w 1852694"/>
                <a:gd name="connsiteY157" fmla="*/ 475848 h 978983"/>
                <a:gd name="connsiteX158" fmla="*/ 1744401 w 1852694"/>
                <a:gd name="connsiteY158" fmla="*/ 370362 h 978983"/>
                <a:gd name="connsiteX159" fmla="*/ 1723964 w 1852694"/>
                <a:gd name="connsiteY159" fmla="*/ 353597 h 978983"/>
                <a:gd name="connsiteX160" fmla="*/ 1670243 w 1852694"/>
                <a:gd name="connsiteY160" fmla="*/ 327654 h 978983"/>
                <a:gd name="connsiteX161" fmla="*/ 1634143 w 1852694"/>
                <a:gd name="connsiteY161" fmla="*/ 265305 h 978983"/>
                <a:gd name="connsiteX162" fmla="*/ 1633775 w 1852694"/>
                <a:gd name="connsiteY162" fmla="*/ 263286 h 978983"/>
                <a:gd name="connsiteX163" fmla="*/ 1634143 w 1852694"/>
                <a:gd name="connsiteY163" fmla="*/ 262062 h 978983"/>
                <a:gd name="connsiteX164" fmla="*/ 1635366 w 1852694"/>
                <a:gd name="connsiteY164" fmla="*/ 261695 h 978983"/>
                <a:gd name="connsiteX165" fmla="*/ 1696921 w 1852694"/>
                <a:gd name="connsiteY165" fmla="*/ 288495 h 978983"/>
                <a:gd name="connsiteX166" fmla="*/ 1731796 w 1852694"/>
                <a:gd name="connsiteY166" fmla="*/ 332426 h 978983"/>
                <a:gd name="connsiteX167" fmla="*/ 1733020 w 1852694"/>
                <a:gd name="connsiteY167" fmla="*/ 346010 h 978983"/>
                <a:gd name="connsiteX168" fmla="*/ 1740056 w 1852694"/>
                <a:gd name="connsiteY168" fmla="*/ 355188 h 978983"/>
                <a:gd name="connsiteX169" fmla="*/ 1740056 w 1852694"/>
                <a:gd name="connsiteY169" fmla="*/ 350783 h 978983"/>
                <a:gd name="connsiteX170" fmla="*/ 1702427 w 1852694"/>
                <a:gd name="connsiteY170" fmla="*/ 247744 h 978983"/>
                <a:gd name="connsiteX171" fmla="*/ 1684377 w 1852694"/>
                <a:gd name="connsiteY171" fmla="*/ 239790 h 978983"/>
                <a:gd name="connsiteX172" fmla="*/ 1607893 w 1852694"/>
                <a:gd name="connsiteY172" fmla="*/ 219354 h 978983"/>
                <a:gd name="connsiteX173" fmla="*/ 1580421 w 1852694"/>
                <a:gd name="connsiteY173" fmla="*/ 184967 h 978983"/>
                <a:gd name="connsiteX174" fmla="*/ 1592230 w 1852694"/>
                <a:gd name="connsiteY174" fmla="*/ 184967 h 978983"/>
                <a:gd name="connsiteX175" fmla="*/ 1650234 w 1852694"/>
                <a:gd name="connsiteY175" fmla="*/ 192615 h 978983"/>
                <a:gd name="connsiteX176" fmla="*/ 1687926 w 1852694"/>
                <a:gd name="connsiteY176" fmla="*/ 232141 h 978983"/>
                <a:gd name="connsiteX177" fmla="*/ 1697349 w 1852694"/>
                <a:gd name="connsiteY177" fmla="*/ 238567 h 978983"/>
                <a:gd name="connsiteX178" fmla="*/ 1694962 w 1852694"/>
                <a:gd name="connsiteY178" fmla="*/ 232571 h 978983"/>
                <a:gd name="connsiteX179" fmla="*/ 1648705 w 1852694"/>
                <a:gd name="connsiteY179" fmla="*/ 157433 h 978983"/>
                <a:gd name="connsiteX180" fmla="*/ 1629859 w 1852694"/>
                <a:gd name="connsiteY180" fmla="*/ 152661 h 978983"/>
                <a:gd name="connsiteX181" fmla="*/ 1541996 w 1852694"/>
                <a:gd name="connsiteY181" fmla="*/ 141035 h 978983"/>
                <a:gd name="connsiteX182" fmla="*/ 1523150 w 1852694"/>
                <a:gd name="connsiteY182" fmla="*/ 122251 h 978983"/>
                <a:gd name="connsiteX183" fmla="*/ 1524374 w 1852694"/>
                <a:gd name="connsiteY183" fmla="*/ 120292 h 978983"/>
                <a:gd name="connsiteX184" fmla="*/ 1534164 w 1852694"/>
                <a:gd name="connsiteY184" fmla="*/ 118640 h 978983"/>
                <a:gd name="connsiteX185" fmla="*/ 1585133 w 1852694"/>
                <a:gd name="connsiteY185" fmla="*/ 113501 h 978983"/>
                <a:gd name="connsiteX186" fmla="*/ 1631818 w 1852694"/>
                <a:gd name="connsiteY186" fmla="*/ 144217 h 978983"/>
                <a:gd name="connsiteX187" fmla="*/ 1641607 w 1852694"/>
                <a:gd name="connsiteY187" fmla="*/ 147459 h 978983"/>
                <a:gd name="connsiteX188" fmla="*/ 1620436 w 1852694"/>
                <a:gd name="connsiteY188" fmla="*/ 122679 h 978983"/>
                <a:gd name="connsiteX189" fmla="*/ 1587090 w 1852694"/>
                <a:gd name="connsiteY189" fmla="*/ 89516 h 978983"/>
                <a:gd name="connsiteX190" fmla="*/ 1580421 w 1852694"/>
                <a:gd name="connsiteY190" fmla="*/ 85906 h 978983"/>
                <a:gd name="connsiteX191" fmla="*/ 1511402 w 1852694"/>
                <a:gd name="connsiteY191" fmla="*/ 44727 h 978983"/>
                <a:gd name="connsiteX192" fmla="*/ 1492557 w 1852694"/>
                <a:gd name="connsiteY192" fmla="*/ 4773 h 978983"/>
                <a:gd name="connsiteX193" fmla="*/ 1491823 w 1852694"/>
                <a:gd name="connsiteY193" fmla="*/ 0 h 978983"/>
                <a:gd name="connsiteX194" fmla="*/ 360872 w 1852694"/>
                <a:gd name="connsiteY194" fmla="*/ 0 h 978983"/>
                <a:gd name="connsiteX195" fmla="*/ 360138 w 1852694"/>
                <a:gd name="connsiteY195" fmla="*/ 4773 h 978983"/>
                <a:gd name="connsiteX196" fmla="*/ 341293 w 1852694"/>
                <a:gd name="connsiteY196" fmla="*/ 44727 h 978983"/>
                <a:gd name="connsiteX197" fmla="*/ 272274 w 1852694"/>
                <a:gd name="connsiteY197" fmla="*/ 85906 h 978983"/>
                <a:gd name="connsiteX198" fmla="*/ 265605 w 1852694"/>
                <a:gd name="connsiteY198" fmla="*/ 89516 h 978983"/>
                <a:gd name="connsiteX199" fmla="*/ 232259 w 1852694"/>
                <a:gd name="connsiteY199" fmla="*/ 122679 h 978983"/>
                <a:gd name="connsiteX200" fmla="*/ 211088 w 1852694"/>
                <a:gd name="connsiteY200" fmla="*/ 147459 h 978983"/>
                <a:gd name="connsiteX201" fmla="*/ 220877 w 1852694"/>
                <a:gd name="connsiteY201" fmla="*/ 144217 h 978983"/>
                <a:gd name="connsiteX202" fmla="*/ 267562 w 1852694"/>
                <a:gd name="connsiteY202" fmla="*/ 113501 h 978983"/>
                <a:gd name="connsiteX203" fmla="*/ 318531 w 1852694"/>
                <a:gd name="connsiteY203" fmla="*/ 118640 h 978983"/>
                <a:gd name="connsiteX204" fmla="*/ 328321 w 1852694"/>
                <a:gd name="connsiteY204" fmla="*/ 120292 h 978983"/>
                <a:gd name="connsiteX205" fmla="*/ 329545 w 1852694"/>
                <a:gd name="connsiteY205" fmla="*/ 122251 h 978983"/>
                <a:gd name="connsiteX206" fmla="*/ 310699 w 1852694"/>
                <a:gd name="connsiteY206" fmla="*/ 141035 h 978983"/>
                <a:gd name="connsiteX207" fmla="*/ 222836 w 1852694"/>
                <a:gd name="connsiteY207" fmla="*/ 152661 h 978983"/>
                <a:gd name="connsiteX208" fmla="*/ 203990 w 1852694"/>
                <a:gd name="connsiteY208" fmla="*/ 157433 h 978983"/>
                <a:gd name="connsiteX209" fmla="*/ 157733 w 1852694"/>
                <a:gd name="connsiteY209" fmla="*/ 232571 h 978983"/>
                <a:gd name="connsiteX210" fmla="*/ 155346 w 1852694"/>
                <a:gd name="connsiteY210" fmla="*/ 238567 h 978983"/>
                <a:gd name="connsiteX211" fmla="*/ 164769 w 1852694"/>
                <a:gd name="connsiteY211" fmla="*/ 232141 h 978983"/>
                <a:gd name="connsiteX212" fmla="*/ 202461 w 1852694"/>
                <a:gd name="connsiteY212" fmla="*/ 192615 h 978983"/>
                <a:gd name="connsiteX213" fmla="*/ 260465 w 1852694"/>
                <a:gd name="connsiteY213" fmla="*/ 184967 h 978983"/>
                <a:gd name="connsiteX214" fmla="*/ 272274 w 1852694"/>
                <a:gd name="connsiteY214" fmla="*/ 184967 h 978983"/>
                <a:gd name="connsiteX215" fmla="*/ 244802 w 1852694"/>
                <a:gd name="connsiteY215" fmla="*/ 219354 h 978983"/>
                <a:gd name="connsiteX216" fmla="*/ 168318 w 1852694"/>
                <a:gd name="connsiteY216" fmla="*/ 239790 h 978983"/>
                <a:gd name="connsiteX217" fmla="*/ 150268 w 1852694"/>
                <a:gd name="connsiteY217" fmla="*/ 247744 h 978983"/>
                <a:gd name="connsiteX218" fmla="*/ 112639 w 1852694"/>
                <a:gd name="connsiteY218" fmla="*/ 350783 h 978983"/>
                <a:gd name="connsiteX219" fmla="*/ 112639 w 1852694"/>
                <a:gd name="connsiteY219" fmla="*/ 355188 h 978983"/>
                <a:gd name="connsiteX220" fmla="*/ 119675 w 1852694"/>
                <a:gd name="connsiteY220" fmla="*/ 346010 h 978983"/>
                <a:gd name="connsiteX221" fmla="*/ 120899 w 1852694"/>
                <a:gd name="connsiteY221" fmla="*/ 332426 h 978983"/>
                <a:gd name="connsiteX222" fmla="*/ 155774 w 1852694"/>
                <a:gd name="connsiteY222" fmla="*/ 288495 h 978983"/>
                <a:gd name="connsiteX223" fmla="*/ 217329 w 1852694"/>
                <a:gd name="connsiteY223" fmla="*/ 261695 h 978983"/>
                <a:gd name="connsiteX224" fmla="*/ 218552 w 1852694"/>
                <a:gd name="connsiteY224" fmla="*/ 262062 h 978983"/>
                <a:gd name="connsiteX225" fmla="*/ 218920 w 1852694"/>
                <a:gd name="connsiteY225" fmla="*/ 263286 h 978983"/>
                <a:gd name="connsiteX226" fmla="*/ 218552 w 1852694"/>
                <a:gd name="connsiteY226" fmla="*/ 265305 h 978983"/>
                <a:gd name="connsiteX227" fmla="*/ 182452 w 1852694"/>
                <a:gd name="connsiteY227" fmla="*/ 327654 h 978983"/>
                <a:gd name="connsiteX228" fmla="*/ 128731 w 1852694"/>
                <a:gd name="connsiteY228" fmla="*/ 353597 h 978983"/>
                <a:gd name="connsiteX229" fmla="*/ 108294 w 1852694"/>
                <a:gd name="connsiteY229" fmla="*/ 370362 h 978983"/>
                <a:gd name="connsiteX230" fmla="*/ 93793 w 1852694"/>
                <a:gd name="connsiteY230" fmla="*/ 475848 h 978983"/>
                <a:gd name="connsiteX231" fmla="*/ 93793 w 1852694"/>
                <a:gd name="connsiteY231" fmla="*/ 491879 h 978983"/>
                <a:gd name="connsiteX232" fmla="*/ 100096 w 1852694"/>
                <a:gd name="connsiteY232" fmla="*/ 479886 h 978983"/>
                <a:gd name="connsiteX233" fmla="*/ 99300 w 1852694"/>
                <a:gd name="connsiteY233" fmla="*/ 462264 h 978983"/>
                <a:gd name="connsiteX234" fmla="*/ 127139 w 1852694"/>
                <a:gd name="connsiteY234" fmla="*/ 404382 h 978983"/>
                <a:gd name="connsiteX235" fmla="*/ 169113 w 1852694"/>
                <a:gd name="connsiteY235" fmla="*/ 367976 h 978983"/>
                <a:gd name="connsiteX236" fmla="*/ 178903 w 1852694"/>
                <a:gd name="connsiteY236" fmla="*/ 360022 h 978983"/>
                <a:gd name="connsiteX237" fmla="*/ 179699 w 1852694"/>
                <a:gd name="connsiteY237" fmla="*/ 361980 h 978983"/>
                <a:gd name="connsiteX238" fmla="*/ 179699 w 1852694"/>
                <a:gd name="connsiteY238" fmla="*/ 366386 h 978983"/>
                <a:gd name="connsiteX239" fmla="*/ 158957 w 1852694"/>
                <a:gd name="connsiteY239" fmla="*/ 438707 h 978983"/>
                <a:gd name="connsiteX240" fmla="*/ 106336 w 1852694"/>
                <a:gd name="connsiteY240" fmla="*/ 485454 h 978983"/>
                <a:gd name="connsiteX241" fmla="*/ 93793 w 1852694"/>
                <a:gd name="connsiteY241" fmla="*/ 505829 h 978983"/>
                <a:gd name="connsiteX242" fmla="*/ 100096 w 1852694"/>
                <a:gd name="connsiteY242" fmla="*/ 590572 h 978983"/>
                <a:gd name="connsiteX243" fmla="*/ 106336 w 1852694"/>
                <a:gd name="connsiteY243" fmla="*/ 625694 h 978983"/>
                <a:gd name="connsiteX244" fmla="*/ 109089 w 1852694"/>
                <a:gd name="connsiteY244" fmla="*/ 610519 h 978983"/>
                <a:gd name="connsiteX245" fmla="*/ 104806 w 1852694"/>
                <a:gd name="connsiteY245" fmla="*/ 596569 h 978983"/>
                <a:gd name="connsiteX246" fmla="*/ 121632 w 1852694"/>
                <a:gd name="connsiteY246" fmla="*/ 531467 h 978983"/>
                <a:gd name="connsiteX247" fmla="*/ 164402 w 1852694"/>
                <a:gd name="connsiteY247" fmla="*/ 471504 h 978983"/>
                <a:gd name="connsiteX248" fmla="*/ 165993 w 1852694"/>
                <a:gd name="connsiteY248" fmla="*/ 470708 h 978983"/>
                <a:gd name="connsiteX249" fmla="*/ 166728 w 1852694"/>
                <a:gd name="connsiteY249" fmla="*/ 473033 h 978983"/>
                <a:gd name="connsiteX250" fmla="*/ 156937 w 1852694"/>
                <a:gd name="connsiteY250" fmla="*/ 562978 h 978983"/>
                <a:gd name="connsiteX251" fmla="*/ 124019 w 1852694"/>
                <a:gd name="connsiteY251" fmla="*/ 609357 h 978983"/>
                <a:gd name="connsiteX252" fmla="*/ 109089 w 1852694"/>
                <a:gd name="connsiteY252" fmla="*/ 631690 h 978983"/>
                <a:gd name="connsiteX253" fmla="*/ 109517 w 1852694"/>
                <a:gd name="connsiteY253" fmla="*/ 636524 h 978983"/>
                <a:gd name="connsiteX254" fmla="*/ 146353 w 1852694"/>
                <a:gd name="connsiteY254" fmla="*/ 740786 h 978983"/>
                <a:gd name="connsiteX255" fmla="*/ 153389 w 1852694"/>
                <a:gd name="connsiteY255" fmla="*/ 753941 h 978983"/>
                <a:gd name="connsiteX256" fmla="*/ 155346 w 1852694"/>
                <a:gd name="connsiteY256" fmla="*/ 753145 h 978983"/>
                <a:gd name="connsiteX257" fmla="*/ 153817 w 1852694"/>
                <a:gd name="connsiteY257" fmla="*/ 743172 h 978983"/>
                <a:gd name="connsiteX258" fmla="*/ 138887 w 1852694"/>
                <a:gd name="connsiteY258" fmla="*/ 686024 h 978983"/>
                <a:gd name="connsiteX259" fmla="*/ 169481 w 1852694"/>
                <a:gd name="connsiteY259" fmla="*/ 589349 h 978983"/>
                <a:gd name="connsiteX260" fmla="*/ 171072 w 1852694"/>
                <a:gd name="connsiteY260" fmla="*/ 590144 h 978983"/>
                <a:gd name="connsiteX261" fmla="*/ 172601 w 1852694"/>
                <a:gd name="connsiteY261" fmla="*/ 593326 h 978983"/>
                <a:gd name="connsiteX262" fmla="*/ 162444 w 1852694"/>
                <a:gd name="connsiteY262" fmla="*/ 742805 h 978983"/>
                <a:gd name="connsiteX263" fmla="*/ 159690 w 1852694"/>
                <a:gd name="connsiteY263" fmla="*/ 765933 h 978983"/>
                <a:gd name="connsiteX264" fmla="*/ 208701 w 1852694"/>
                <a:gd name="connsiteY264" fmla="*/ 836726 h 978983"/>
                <a:gd name="connsiteX265" fmla="*/ 225160 w 1852694"/>
                <a:gd name="connsiteY265" fmla="*/ 855082 h 978983"/>
                <a:gd name="connsiteX266" fmla="*/ 221245 w 1852694"/>
                <a:gd name="connsiteY266" fmla="*/ 841866 h 978983"/>
                <a:gd name="connsiteX267" fmla="*/ 206377 w 1852694"/>
                <a:gd name="connsiteY267" fmla="*/ 826692 h 978983"/>
                <a:gd name="connsiteX268" fmla="*/ 192670 w 1852694"/>
                <a:gd name="connsiteY268" fmla="*/ 764343 h 978983"/>
                <a:gd name="connsiteX269" fmla="*/ 196954 w 1852694"/>
                <a:gd name="connsiteY269" fmla="*/ 716433 h 978983"/>
                <a:gd name="connsiteX270" fmla="*/ 200135 w 1852694"/>
                <a:gd name="connsiteY270" fmla="*/ 690857 h 978983"/>
                <a:gd name="connsiteX271" fmla="*/ 204418 w 1852694"/>
                <a:gd name="connsiteY271" fmla="*/ 694834 h 978983"/>
                <a:gd name="connsiteX272" fmla="*/ 230300 w 1852694"/>
                <a:gd name="connsiteY272" fmla="*/ 740357 h 978983"/>
                <a:gd name="connsiteX273" fmla="*/ 231096 w 1852694"/>
                <a:gd name="connsiteY273" fmla="*/ 839479 h 978983"/>
                <a:gd name="connsiteX274" fmla="*/ 233788 w 1852694"/>
                <a:gd name="connsiteY274" fmla="*/ 863037 h 978983"/>
                <a:gd name="connsiteX275" fmla="*/ 319326 w 1852694"/>
                <a:gd name="connsiteY275" fmla="*/ 922999 h 978983"/>
                <a:gd name="connsiteX276" fmla="*/ 324405 w 1852694"/>
                <a:gd name="connsiteY276" fmla="*/ 924957 h 978983"/>
                <a:gd name="connsiteX277" fmla="*/ 318165 w 1852694"/>
                <a:gd name="connsiteY277" fmla="*/ 916574 h 978983"/>
                <a:gd name="connsiteX278" fmla="*/ 310699 w 1852694"/>
                <a:gd name="connsiteY278" fmla="*/ 913821 h 978983"/>
                <a:gd name="connsiteX279" fmla="*/ 276557 w 1852694"/>
                <a:gd name="connsiteY279" fmla="*/ 872214 h 978983"/>
                <a:gd name="connsiteX280" fmla="*/ 261689 w 1852694"/>
                <a:gd name="connsiteY280" fmla="*/ 797506 h 978983"/>
                <a:gd name="connsiteX281" fmla="*/ 260465 w 1852694"/>
                <a:gd name="connsiteY281" fmla="*/ 786737 h 978983"/>
                <a:gd name="connsiteX282" fmla="*/ 266767 w 1852694"/>
                <a:gd name="connsiteY282" fmla="*/ 789918 h 978983"/>
                <a:gd name="connsiteX283" fmla="*/ 314982 w 1852694"/>
                <a:gd name="connsiteY283" fmla="*/ 842662 h 978983"/>
                <a:gd name="connsiteX284" fmla="*/ 326363 w 1852694"/>
                <a:gd name="connsiteY284" fmla="*/ 908987 h 978983"/>
                <a:gd name="connsiteX285" fmla="*/ 339763 w 1852694"/>
                <a:gd name="connsiteY285" fmla="*/ 931382 h 978983"/>
                <a:gd name="connsiteX286" fmla="*/ 404009 w 1852694"/>
                <a:gd name="connsiteY286" fmla="*/ 949738 h 978983"/>
                <a:gd name="connsiteX287" fmla="*/ 411107 w 1852694"/>
                <a:gd name="connsiteY287" fmla="*/ 959711 h 978983"/>
                <a:gd name="connsiteX288" fmla="*/ 404804 w 1852694"/>
                <a:gd name="connsiteY288" fmla="*/ 959344 h 978983"/>
                <a:gd name="connsiteX289" fmla="*/ 340130 w 1852694"/>
                <a:gd name="connsiteY289" fmla="*/ 941784 h 978983"/>
                <a:gd name="connsiteX290" fmla="*/ 319755 w 1852694"/>
                <a:gd name="connsiteY290" fmla="*/ 947780 h 978983"/>
                <a:gd name="connsiteX291" fmla="*/ 283655 w 1852694"/>
                <a:gd name="connsiteY291" fmla="*/ 974518 h 978983"/>
                <a:gd name="connsiteX292" fmla="*/ 191875 w 1852694"/>
                <a:gd name="connsiteY292" fmla="*/ 965340 h 978983"/>
                <a:gd name="connsiteX293" fmla="*/ 176211 w 1852694"/>
                <a:gd name="connsiteY293" fmla="*/ 954939 h 978983"/>
                <a:gd name="connsiteX294" fmla="*/ 190284 w 1852694"/>
                <a:gd name="connsiteY294" fmla="*/ 943741 h 978983"/>
                <a:gd name="connsiteX295" fmla="*/ 274600 w 1852694"/>
                <a:gd name="connsiteY295" fmla="*/ 919818 h 978983"/>
                <a:gd name="connsiteX296" fmla="*/ 316941 w 1852694"/>
                <a:gd name="connsiteY296" fmla="*/ 935726 h 978983"/>
                <a:gd name="connsiteX297" fmla="*/ 324405 w 1852694"/>
                <a:gd name="connsiteY297" fmla="*/ 938173 h 978983"/>
                <a:gd name="connsiteX298" fmla="*/ 325262 w 1852694"/>
                <a:gd name="connsiteY298" fmla="*/ 936154 h 978983"/>
                <a:gd name="connsiteX299" fmla="*/ 308742 w 1852694"/>
                <a:gd name="connsiteY299" fmla="*/ 927772 h 978983"/>
                <a:gd name="connsiteX300" fmla="*/ 240519 w 1852694"/>
                <a:gd name="connsiteY300" fmla="*/ 880229 h 978983"/>
                <a:gd name="connsiteX301" fmla="*/ 216961 w 1852694"/>
                <a:gd name="connsiteY301" fmla="*/ 880229 h 978983"/>
                <a:gd name="connsiteX302" fmla="*/ 188326 w 1852694"/>
                <a:gd name="connsiteY302" fmla="*/ 891794 h 978983"/>
                <a:gd name="connsiteX303" fmla="*/ 94160 w 1852694"/>
                <a:gd name="connsiteY303" fmla="*/ 853430 h 978983"/>
                <a:gd name="connsiteX304" fmla="*/ 82841 w 1852694"/>
                <a:gd name="connsiteY304" fmla="*/ 839479 h 978983"/>
                <a:gd name="connsiteX305" fmla="*/ 85961 w 1852694"/>
                <a:gd name="connsiteY305" fmla="*/ 837093 h 978983"/>
                <a:gd name="connsiteX306" fmla="*/ 171072 w 1852694"/>
                <a:gd name="connsiteY306" fmla="*/ 830668 h 978983"/>
                <a:gd name="connsiteX307" fmla="*/ 218920 w 1852694"/>
                <a:gd name="connsiteY307" fmla="*/ 863893 h 978983"/>
                <a:gd name="connsiteX308" fmla="*/ 227180 w 1852694"/>
                <a:gd name="connsiteY308" fmla="*/ 870624 h 978983"/>
                <a:gd name="connsiteX309" fmla="*/ 226752 w 1852694"/>
                <a:gd name="connsiteY309" fmla="*/ 867074 h 978983"/>
                <a:gd name="connsiteX310" fmla="*/ 224426 w 1852694"/>
                <a:gd name="connsiteY310" fmla="*/ 864260 h 978983"/>
                <a:gd name="connsiteX311" fmla="*/ 162016 w 1852694"/>
                <a:gd name="connsiteY311" fmla="*/ 784351 h 978983"/>
                <a:gd name="connsiteX312" fmla="*/ 147147 w 1852694"/>
                <a:gd name="connsiteY312" fmla="*/ 772358 h 978983"/>
                <a:gd name="connsiteX313" fmla="*/ 143599 w 1852694"/>
                <a:gd name="connsiteY313" fmla="*/ 772725 h 978983"/>
                <a:gd name="connsiteX314" fmla="*/ 91835 w 1852694"/>
                <a:gd name="connsiteY314" fmla="*/ 769543 h 978983"/>
                <a:gd name="connsiteX315" fmla="*/ 48270 w 1852694"/>
                <a:gd name="connsiteY315" fmla="*/ 729955 h 978983"/>
                <a:gd name="connsiteX316" fmla="*/ 27895 w 1852694"/>
                <a:gd name="connsiteY316" fmla="*/ 693244 h 978983"/>
                <a:gd name="connsiteX317" fmla="*/ 33830 w 1852694"/>
                <a:gd name="connsiteY317" fmla="*/ 684433 h 978983"/>
                <a:gd name="connsiteX318" fmla="*/ 110313 w 1852694"/>
                <a:gd name="connsiteY318" fmla="*/ 713619 h 978983"/>
                <a:gd name="connsiteX319" fmla="*/ 145190 w 1852694"/>
                <a:gd name="connsiteY319" fmla="*/ 761161 h 978983"/>
                <a:gd name="connsiteX320" fmla="*/ 150697 w 1852694"/>
                <a:gd name="connsiteY320" fmla="*/ 769176 h 978983"/>
                <a:gd name="connsiteX321" fmla="*/ 152654 w 1852694"/>
                <a:gd name="connsiteY321" fmla="*/ 767952 h 978983"/>
                <a:gd name="connsiteX322" fmla="*/ 149473 w 1852694"/>
                <a:gd name="connsiteY322" fmla="*/ 761589 h 978983"/>
                <a:gd name="connsiteX323" fmla="*/ 106336 w 1852694"/>
                <a:gd name="connsiteY323" fmla="*/ 658062 h 978983"/>
                <a:gd name="connsiteX324" fmla="*/ 96180 w 1852694"/>
                <a:gd name="connsiteY324" fmla="*/ 639277 h 978983"/>
                <a:gd name="connsiteX325" fmla="*/ 91101 w 1852694"/>
                <a:gd name="connsiteY325" fmla="*/ 637320 h 978983"/>
                <a:gd name="connsiteX326" fmla="*/ 48270 w 1852694"/>
                <a:gd name="connsiteY326" fmla="*/ 619330 h 978983"/>
                <a:gd name="connsiteX327" fmla="*/ 851 w 1852694"/>
                <a:gd name="connsiteY327" fmla="*/ 526633 h 978983"/>
                <a:gd name="connsiteX328" fmla="*/ 55 w 1852694"/>
                <a:gd name="connsiteY328" fmla="*/ 514212 h 978983"/>
                <a:gd name="connsiteX329" fmla="*/ 2380 w 1852694"/>
                <a:gd name="connsiteY329" fmla="*/ 513845 h 978983"/>
                <a:gd name="connsiteX330" fmla="*/ 4767 w 1852694"/>
                <a:gd name="connsiteY330" fmla="*/ 514640 h 978983"/>
                <a:gd name="connsiteX331" fmla="*/ 70664 w 1852694"/>
                <a:gd name="connsiteY331" fmla="*/ 565792 h 978983"/>
                <a:gd name="connsiteX332" fmla="*/ 96546 w 1852694"/>
                <a:gd name="connsiteY332" fmla="*/ 629732 h 978983"/>
                <a:gd name="connsiteX333" fmla="*/ 98872 w 1852694"/>
                <a:gd name="connsiteY333" fmla="*/ 636096 h 978983"/>
                <a:gd name="connsiteX334" fmla="*/ 99666 w 1852694"/>
                <a:gd name="connsiteY334" fmla="*/ 632118 h 978983"/>
                <a:gd name="connsiteX335" fmla="*/ 87123 w 1852694"/>
                <a:gd name="connsiteY335" fmla="*/ 525837 h 978983"/>
                <a:gd name="connsiteX336" fmla="*/ 81189 w 1852694"/>
                <a:gd name="connsiteY336" fmla="*/ 506625 h 978983"/>
                <a:gd name="connsiteX337" fmla="*/ 76906 w 1852694"/>
                <a:gd name="connsiteY337" fmla="*/ 503810 h 978983"/>
                <a:gd name="connsiteX338" fmla="*/ 44354 w 1852694"/>
                <a:gd name="connsiteY338" fmla="*/ 477500 h 978983"/>
                <a:gd name="connsiteX339" fmla="*/ 29853 w 1852694"/>
                <a:gd name="connsiteY339" fmla="*/ 444337 h 978983"/>
                <a:gd name="connsiteX340" fmla="*/ 18473 w 1852694"/>
                <a:gd name="connsiteY340" fmla="*/ 360756 h 978983"/>
                <a:gd name="connsiteX341" fmla="*/ 20063 w 1852694"/>
                <a:gd name="connsiteY341" fmla="*/ 354025 h 978983"/>
                <a:gd name="connsiteX342" fmla="*/ 23611 w 1852694"/>
                <a:gd name="connsiteY342" fmla="*/ 356779 h 978983"/>
                <a:gd name="connsiteX343" fmla="*/ 78497 w 1852694"/>
                <a:gd name="connsiteY343" fmla="*/ 438341 h 978983"/>
                <a:gd name="connsiteX344" fmla="*/ 83207 w 1852694"/>
                <a:gd name="connsiteY344" fmla="*/ 497447 h 978983"/>
                <a:gd name="connsiteX345" fmla="*/ 84798 w 1852694"/>
                <a:gd name="connsiteY345" fmla="*/ 506258 h 978983"/>
                <a:gd name="connsiteX346" fmla="*/ 86329 w 1852694"/>
                <a:gd name="connsiteY346" fmla="*/ 505829 h 978983"/>
                <a:gd name="connsiteX347" fmla="*/ 86757 w 1852694"/>
                <a:gd name="connsiteY347" fmla="*/ 503014 h 978983"/>
                <a:gd name="connsiteX348" fmla="*/ 94528 w 1852694"/>
                <a:gd name="connsiteY348" fmla="*/ 401139 h 978983"/>
                <a:gd name="connsiteX349" fmla="*/ 91468 w 1852694"/>
                <a:gd name="connsiteY349" fmla="*/ 378439 h 978983"/>
                <a:gd name="connsiteX350" fmla="*/ 89082 w 1852694"/>
                <a:gd name="connsiteY350" fmla="*/ 375991 h 978983"/>
                <a:gd name="connsiteX351" fmla="*/ 62404 w 1852694"/>
                <a:gd name="connsiteY351" fmla="*/ 338852 h 978983"/>
                <a:gd name="connsiteX352" fmla="*/ 62037 w 1852694"/>
                <a:gd name="connsiteY352" fmla="*/ 234956 h 978983"/>
                <a:gd name="connsiteX353" fmla="*/ 67115 w 1852694"/>
                <a:gd name="connsiteY353" fmla="*/ 218558 h 978983"/>
                <a:gd name="connsiteX354" fmla="*/ 69868 w 1852694"/>
                <a:gd name="connsiteY354" fmla="*/ 220149 h 978983"/>
                <a:gd name="connsiteX355" fmla="*/ 104378 w 1852694"/>
                <a:gd name="connsiteY355" fmla="*/ 318047 h 978983"/>
                <a:gd name="connsiteX356" fmla="*/ 96913 w 1852694"/>
                <a:gd name="connsiteY356" fmla="*/ 372014 h 978983"/>
                <a:gd name="connsiteX357" fmla="*/ 97342 w 1852694"/>
                <a:gd name="connsiteY357" fmla="*/ 381987 h 978983"/>
                <a:gd name="connsiteX358" fmla="*/ 99666 w 1852694"/>
                <a:gd name="connsiteY358" fmla="*/ 380397 h 978983"/>
                <a:gd name="connsiteX359" fmla="*/ 126772 w 1852694"/>
                <a:gd name="connsiteY359" fmla="*/ 288067 h 978983"/>
                <a:gd name="connsiteX360" fmla="*/ 129464 w 1852694"/>
                <a:gd name="connsiteY360" fmla="*/ 264510 h 978983"/>
                <a:gd name="connsiteX361" fmla="*/ 127139 w 1852694"/>
                <a:gd name="connsiteY361" fmla="*/ 260105 h 978983"/>
                <a:gd name="connsiteX362" fmla="*/ 110680 w 1852694"/>
                <a:gd name="connsiteY362" fmla="*/ 224983 h 978983"/>
                <a:gd name="connsiteX363" fmla="*/ 133014 w 1852694"/>
                <a:gd name="connsiteY363" fmla="*/ 110687 h 978983"/>
                <a:gd name="connsiteX364" fmla="*/ 138521 w 1852694"/>
                <a:gd name="connsiteY364" fmla="*/ 102304 h 978983"/>
                <a:gd name="connsiteX365" fmla="*/ 140846 w 1852694"/>
                <a:gd name="connsiteY365" fmla="*/ 106281 h 978983"/>
                <a:gd name="connsiteX366" fmla="*/ 155774 w 1852694"/>
                <a:gd name="connsiteY366" fmla="*/ 164225 h 978983"/>
                <a:gd name="connsiteX367" fmla="*/ 135399 w 1852694"/>
                <a:gd name="connsiteY367" fmla="*/ 258085 h 978983"/>
                <a:gd name="connsiteX368" fmla="*/ 133381 w 1852694"/>
                <a:gd name="connsiteY368" fmla="*/ 266896 h 978983"/>
                <a:gd name="connsiteX369" fmla="*/ 134971 w 1852694"/>
                <a:gd name="connsiteY369" fmla="*/ 267324 h 978983"/>
                <a:gd name="connsiteX370" fmla="*/ 137358 w 1852694"/>
                <a:gd name="connsiteY370" fmla="*/ 262490 h 978983"/>
                <a:gd name="connsiteX371" fmla="*/ 184778 w 1852694"/>
                <a:gd name="connsiteY371" fmla="*/ 178971 h 978983"/>
                <a:gd name="connsiteX372" fmla="*/ 191875 w 1852694"/>
                <a:gd name="connsiteY372" fmla="*/ 156209 h 978983"/>
                <a:gd name="connsiteX373" fmla="*/ 190651 w 1852694"/>
                <a:gd name="connsiteY373" fmla="*/ 151804 h 978983"/>
                <a:gd name="connsiteX374" fmla="*/ 180433 w 1852694"/>
                <a:gd name="connsiteY374" fmla="*/ 103895 h 978983"/>
                <a:gd name="connsiteX375" fmla="*/ 212250 w 1852694"/>
                <a:gd name="connsiteY375" fmla="*/ 28391 h 978983"/>
                <a:gd name="connsiteX376" fmla="*/ 233053 w 1852694"/>
                <a:gd name="connsiteY376" fmla="*/ 4773 h 978983"/>
                <a:gd name="connsiteX377" fmla="*/ 235379 w 1852694"/>
                <a:gd name="connsiteY377" fmla="*/ 13583 h 978983"/>
                <a:gd name="connsiteX378" fmla="*/ 235807 w 1852694"/>
                <a:gd name="connsiteY378" fmla="*/ 59107 h 978983"/>
                <a:gd name="connsiteX379" fmla="*/ 198545 w 1852694"/>
                <a:gd name="connsiteY379" fmla="*/ 151009 h 978983"/>
                <a:gd name="connsiteX380" fmla="*/ 193833 w 1852694"/>
                <a:gd name="connsiteY380" fmla="*/ 161410 h 978983"/>
                <a:gd name="connsiteX381" fmla="*/ 195363 w 1852694"/>
                <a:gd name="connsiteY381" fmla="*/ 162205 h 978983"/>
                <a:gd name="connsiteX382" fmla="*/ 197321 w 1852694"/>
                <a:gd name="connsiteY382" fmla="*/ 160248 h 978983"/>
                <a:gd name="connsiteX383" fmla="*/ 265605 w 1852694"/>
                <a:gd name="connsiteY383" fmla="*/ 84682 h 978983"/>
                <a:gd name="connsiteX384" fmla="*/ 267562 w 1852694"/>
                <a:gd name="connsiteY384" fmla="*/ 80705 h 978983"/>
                <a:gd name="connsiteX385" fmla="*/ 284817 w 1852694"/>
                <a:gd name="connsiteY385" fmla="*/ 38364 h 978983"/>
                <a:gd name="connsiteX386" fmla="*/ 336581 w 1852694"/>
                <a:gd name="connsiteY386" fmla="*/ 8811 h 978983"/>
                <a:gd name="connsiteX387" fmla="*/ 360872 w 1852694"/>
                <a:gd name="connsiteY387" fmla="*/ 0 h 97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</a:cxnLst>
              <a:rect l="l" t="t" r="r" b="b"/>
              <a:pathLst>
                <a:path w="1852694" h="978983">
                  <a:moveTo>
                    <a:pt x="1491823" y="0"/>
                  </a:moveTo>
                  <a:cubicBezTo>
                    <a:pt x="1500388" y="3182"/>
                    <a:pt x="1508282" y="5996"/>
                    <a:pt x="1516114" y="8811"/>
                  </a:cubicBezTo>
                  <a:cubicBezTo>
                    <a:pt x="1534960" y="15541"/>
                    <a:pt x="1553376" y="23190"/>
                    <a:pt x="1567878" y="38364"/>
                  </a:cubicBezTo>
                  <a:cubicBezTo>
                    <a:pt x="1579258" y="50356"/>
                    <a:pt x="1586723" y="63512"/>
                    <a:pt x="1585133" y="80705"/>
                  </a:cubicBezTo>
                  <a:cubicBezTo>
                    <a:pt x="1585133" y="81929"/>
                    <a:pt x="1585928" y="83887"/>
                    <a:pt x="1587090" y="84682"/>
                  </a:cubicBezTo>
                  <a:cubicBezTo>
                    <a:pt x="1612605" y="107505"/>
                    <a:pt x="1634938" y="133019"/>
                    <a:pt x="1655374" y="160248"/>
                  </a:cubicBezTo>
                  <a:cubicBezTo>
                    <a:pt x="1655741" y="161043"/>
                    <a:pt x="1656904" y="161472"/>
                    <a:pt x="1657332" y="162205"/>
                  </a:cubicBezTo>
                  <a:cubicBezTo>
                    <a:pt x="1657700" y="161838"/>
                    <a:pt x="1658495" y="161838"/>
                    <a:pt x="1658862" y="161410"/>
                  </a:cubicBezTo>
                  <a:cubicBezTo>
                    <a:pt x="1657332" y="157800"/>
                    <a:pt x="1656537" y="153456"/>
                    <a:pt x="1654150" y="151009"/>
                  </a:cubicBezTo>
                  <a:cubicBezTo>
                    <a:pt x="1630655" y="125066"/>
                    <a:pt x="1619275" y="93921"/>
                    <a:pt x="1616888" y="59107"/>
                  </a:cubicBezTo>
                  <a:cubicBezTo>
                    <a:pt x="1615726" y="43932"/>
                    <a:pt x="1616888" y="28758"/>
                    <a:pt x="1617316" y="13583"/>
                  </a:cubicBezTo>
                  <a:cubicBezTo>
                    <a:pt x="1617316" y="11136"/>
                    <a:pt x="1618540" y="9178"/>
                    <a:pt x="1619642" y="4773"/>
                  </a:cubicBezTo>
                  <a:cubicBezTo>
                    <a:pt x="1627535" y="13583"/>
                    <a:pt x="1634571" y="20375"/>
                    <a:pt x="1640445" y="28391"/>
                  </a:cubicBezTo>
                  <a:cubicBezTo>
                    <a:pt x="1656965" y="50724"/>
                    <a:pt x="1669080" y="75504"/>
                    <a:pt x="1672262" y="103895"/>
                  </a:cubicBezTo>
                  <a:cubicBezTo>
                    <a:pt x="1674159" y="121027"/>
                    <a:pt x="1673424" y="137425"/>
                    <a:pt x="1662044" y="151804"/>
                  </a:cubicBezTo>
                  <a:cubicBezTo>
                    <a:pt x="1661248" y="153028"/>
                    <a:pt x="1660453" y="155046"/>
                    <a:pt x="1660820" y="156209"/>
                  </a:cubicBezTo>
                  <a:cubicBezTo>
                    <a:pt x="1661061" y="164303"/>
                    <a:pt x="1663516" y="172174"/>
                    <a:pt x="1667917" y="178971"/>
                  </a:cubicBezTo>
                  <a:cubicBezTo>
                    <a:pt x="1686446" y="205175"/>
                    <a:pt x="1702329" y="233151"/>
                    <a:pt x="1715337" y="262490"/>
                  </a:cubicBezTo>
                  <a:lnTo>
                    <a:pt x="1717724" y="267324"/>
                  </a:lnTo>
                  <a:cubicBezTo>
                    <a:pt x="1718091" y="267324"/>
                    <a:pt x="1718948" y="266896"/>
                    <a:pt x="1719314" y="266896"/>
                  </a:cubicBezTo>
                  <a:cubicBezTo>
                    <a:pt x="1718519" y="264081"/>
                    <a:pt x="1718519" y="260533"/>
                    <a:pt x="1717296" y="258085"/>
                  </a:cubicBezTo>
                  <a:cubicBezTo>
                    <a:pt x="1700836" y="228960"/>
                    <a:pt x="1695390" y="197387"/>
                    <a:pt x="1696921" y="164225"/>
                  </a:cubicBezTo>
                  <a:cubicBezTo>
                    <a:pt x="1697925" y="144099"/>
                    <a:pt x="1703004" y="124387"/>
                    <a:pt x="1711849" y="106281"/>
                  </a:cubicBezTo>
                  <a:cubicBezTo>
                    <a:pt x="1712217" y="105057"/>
                    <a:pt x="1713012" y="104262"/>
                    <a:pt x="1714174" y="102304"/>
                  </a:cubicBezTo>
                  <a:cubicBezTo>
                    <a:pt x="1716133" y="105485"/>
                    <a:pt x="1718457" y="107872"/>
                    <a:pt x="1719681" y="110687"/>
                  </a:cubicBezTo>
                  <a:cubicBezTo>
                    <a:pt x="1736936" y="146665"/>
                    <a:pt x="1745563" y="184600"/>
                    <a:pt x="1742015" y="224983"/>
                  </a:cubicBezTo>
                  <a:cubicBezTo>
                    <a:pt x="1740852" y="238567"/>
                    <a:pt x="1735345" y="250498"/>
                    <a:pt x="1725556" y="260105"/>
                  </a:cubicBezTo>
                  <a:cubicBezTo>
                    <a:pt x="1724332" y="261327"/>
                    <a:pt x="1722802" y="263286"/>
                    <a:pt x="1723231" y="264510"/>
                  </a:cubicBezTo>
                  <a:cubicBezTo>
                    <a:pt x="1723231" y="272464"/>
                    <a:pt x="1722802" y="280112"/>
                    <a:pt x="1725923" y="288067"/>
                  </a:cubicBezTo>
                  <a:cubicBezTo>
                    <a:pt x="1738045" y="317852"/>
                    <a:pt x="1747127" y="348785"/>
                    <a:pt x="1753029" y="380397"/>
                  </a:cubicBezTo>
                  <a:cubicBezTo>
                    <a:pt x="1753029" y="380763"/>
                    <a:pt x="1753395" y="381621"/>
                    <a:pt x="1755353" y="381987"/>
                  </a:cubicBezTo>
                  <a:cubicBezTo>
                    <a:pt x="1755353" y="378806"/>
                    <a:pt x="1756149" y="375196"/>
                    <a:pt x="1755782" y="372014"/>
                  </a:cubicBezTo>
                  <a:cubicBezTo>
                    <a:pt x="1753395" y="354025"/>
                    <a:pt x="1749051" y="336037"/>
                    <a:pt x="1748317" y="318047"/>
                  </a:cubicBezTo>
                  <a:cubicBezTo>
                    <a:pt x="1746726" y="280908"/>
                    <a:pt x="1758902" y="248540"/>
                    <a:pt x="1782827" y="220149"/>
                  </a:cubicBezTo>
                  <a:cubicBezTo>
                    <a:pt x="1783193" y="219782"/>
                    <a:pt x="1784049" y="219782"/>
                    <a:pt x="1785580" y="218558"/>
                  </a:cubicBezTo>
                  <a:cubicBezTo>
                    <a:pt x="1787171" y="224126"/>
                    <a:pt x="1789495" y="229327"/>
                    <a:pt x="1790658" y="234956"/>
                  </a:cubicBezTo>
                  <a:cubicBezTo>
                    <a:pt x="1798187" y="269193"/>
                    <a:pt x="1798063" y="304669"/>
                    <a:pt x="1790291" y="338852"/>
                  </a:cubicBezTo>
                  <a:cubicBezTo>
                    <a:pt x="1786741" y="354760"/>
                    <a:pt x="1778481" y="367976"/>
                    <a:pt x="1763613" y="375991"/>
                  </a:cubicBezTo>
                  <a:cubicBezTo>
                    <a:pt x="1762390" y="376358"/>
                    <a:pt x="1761227" y="377582"/>
                    <a:pt x="1761227" y="378439"/>
                  </a:cubicBezTo>
                  <a:cubicBezTo>
                    <a:pt x="1760065" y="385965"/>
                    <a:pt x="1756945" y="393980"/>
                    <a:pt x="1758167" y="401139"/>
                  </a:cubicBezTo>
                  <a:cubicBezTo>
                    <a:pt x="1763185" y="435098"/>
                    <a:pt x="1765143" y="469056"/>
                    <a:pt x="1765938" y="503014"/>
                  </a:cubicBezTo>
                  <a:cubicBezTo>
                    <a:pt x="1765938" y="503871"/>
                    <a:pt x="1766366" y="505034"/>
                    <a:pt x="1766366" y="505829"/>
                  </a:cubicBezTo>
                  <a:cubicBezTo>
                    <a:pt x="1766734" y="505829"/>
                    <a:pt x="1767529" y="505829"/>
                    <a:pt x="1767897" y="506258"/>
                  </a:cubicBezTo>
                  <a:cubicBezTo>
                    <a:pt x="1768325" y="503443"/>
                    <a:pt x="1769488" y="500261"/>
                    <a:pt x="1769488" y="497447"/>
                  </a:cubicBezTo>
                  <a:cubicBezTo>
                    <a:pt x="1769120" y="477500"/>
                    <a:pt x="1768692" y="457492"/>
                    <a:pt x="1774198" y="438341"/>
                  </a:cubicBezTo>
                  <a:cubicBezTo>
                    <a:pt x="1783988" y="405177"/>
                    <a:pt x="1801243" y="377582"/>
                    <a:pt x="1829084" y="356779"/>
                  </a:cubicBezTo>
                  <a:cubicBezTo>
                    <a:pt x="1829512" y="355983"/>
                    <a:pt x="1830306" y="355188"/>
                    <a:pt x="1832632" y="354025"/>
                  </a:cubicBezTo>
                  <a:cubicBezTo>
                    <a:pt x="1833428" y="356779"/>
                    <a:pt x="1834222" y="358798"/>
                    <a:pt x="1834222" y="360756"/>
                  </a:cubicBezTo>
                  <a:cubicBezTo>
                    <a:pt x="1836181" y="389514"/>
                    <a:pt x="1831837" y="417537"/>
                    <a:pt x="1822842" y="444337"/>
                  </a:cubicBezTo>
                  <a:cubicBezTo>
                    <a:pt x="1818926" y="455901"/>
                    <a:pt x="1814215" y="466669"/>
                    <a:pt x="1808341" y="477500"/>
                  </a:cubicBezTo>
                  <a:cubicBezTo>
                    <a:pt x="1801243" y="490655"/>
                    <a:pt x="1790658" y="500629"/>
                    <a:pt x="1775789" y="503810"/>
                  </a:cubicBezTo>
                  <a:cubicBezTo>
                    <a:pt x="1774100" y="504270"/>
                    <a:pt x="1772599" y="505256"/>
                    <a:pt x="1771506" y="506625"/>
                  </a:cubicBezTo>
                  <a:cubicBezTo>
                    <a:pt x="1769060" y="513049"/>
                    <a:pt x="1765572" y="519474"/>
                    <a:pt x="1765572" y="525837"/>
                  </a:cubicBezTo>
                  <a:cubicBezTo>
                    <a:pt x="1764348" y="561754"/>
                    <a:pt x="1761289" y="596936"/>
                    <a:pt x="1753029" y="632118"/>
                  </a:cubicBezTo>
                  <a:cubicBezTo>
                    <a:pt x="1752599" y="633342"/>
                    <a:pt x="1752599" y="634505"/>
                    <a:pt x="1753823" y="636096"/>
                  </a:cubicBezTo>
                  <a:cubicBezTo>
                    <a:pt x="1754558" y="634076"/>
                    <a:pt x="1755782" y="632118"/>
                    <a:pt x="1756149" y="629732"/>
                  </a:cubicBezTo>
                  <a:cubicBezTo>
                    <a:pt x="1760860" y="606910"/>
                    <a:pt x="1767897" y="584944"/>
                    <a:pt x="1782031" y="565792"/>
                  </a:cubicBezTo>
                  <a:cubicBezTo>
                    <a:pt x="1799286" y="542603"/>
                    <a:pt x="1820089" y="524185"/>
                    <a:pt x="1847928" y="514640"/>
                  </a:cubicBezTo>
                  <a:cubicBezTo>
                    <a:pt x="1848724" y="514212"/>
                    <a:pt x="1849519" y="514212"/>
                    <a:pt x="1850315" y="513845"/>
                  </a:cubicBezTo>
                  <a:cubicBezTo>
                    <a:pt x="1850682" y="513845"/>
                    <a:pt x="1851049" y="513845"/>
                    <a:pt x="1852640" y="514212"/>
                  </a:cubicBezTo>
                  <a:cubicBezTo>
                    <a:pt x="1852640" y="518250"/>
                    <a:pt x="1853007" y="522656"/>
                    <a:pt x="1851844" y="526633"/>
                  </a:cubicBezTo>
                  <a:cubicBezTo>
                    <a:pt x="1843645" y="561754"/>
                    <a:pt x="1829084" y="593326"/>
                    <a:pt x="1804425" y="619330"/>
                  </a:cubicBezTo>
                  <a:cubicBezTo>
                    <a:pt x="1793044" y="631322"/>
                    <a:pt x="1779339" y="638910"/>
                    <a:pt x="1761594" y="637320"/>
                  </a:cubicBezTo>
                  <a:cubicBezTo>
                    <a:pt x="1760065" y="637320"/>
                    <a:pt x="1757311" y="638114"/>
                    <a:pt x="1756515" y="639277"/>
                  </a:cubicBezTo>
                  <a:cubicBezTo>
                    <a:pt x="1753029" y="645273"/>
                    <a:pt x="1748684" y="651269"/>
                    <a:pt x="1746359" y="658062"/>
                  </a:cubicBezTo>
                  <a:cubicBezTo>
                    <a:pt x="1734978" y="694040"/>
                    <a:pt x="1721272" y="728793"/>
                    <a:pt x="1703222" y="761589"/>
                  </a:cubicBezTo>
                  <a:cubicBezTo>
                    <a:pt x="1701998" y="763547"/>
                    <a:pt x="1701265" y="765933"/>
                    <a:pt x="1700041" y="767952"/>
                  </a:cubicBezTo>
                  <a:lnTo>
                    <a:pt x="1701998" y="769176"/>
                  </a:lnTo>
                  <a:cubicBezTo>
                    <a:pt x="1703957" y="766361"/>
                    <a:pt x="1706342" y="763976"/>
                    <a:pt x="1707505" y="761161"/>
                  </a:cubicBezTo>
                  <a:cubicBezTo>
                    <a:pt x="1716561" y="743172"/>
                    <a:pt x="1727085" y="726774"/>
                    <a:pt x="1742382" y="713619"/>
                  </a:cubicBezTo>
                  <a:cubicBezTo>
                    <a:pt x="1764409" y="694406"/>
                    <a:pt x="1789495" y="684066"/>
                    <a:pt x="1818865" y="684433"/>
                  </a:cubicBezTo>
                  <a:cubicBezTo>
                    <a:pt x="1826758" y="684433"/>
                    <a:pt x="1827125" y="685229"/>
                    <a:pt x="1824800" y="693244"/>
                  </a:cubicBezTo>
                  <a:cubicBezTo>
                    <a:pt x="1820517" y="706827"/>
                    <a:pt x="1813053" y="718820"/>
                    <a:pt x="1804425" y="729955"/>
                  </a:cubicBezTo>
                  <a:cubicBezTo>
                    <a:pt x="1792188" y="745558"/>
                    <a:pt x="1778910" y="760365"/>
                    <a:pt x="1760860" y="769543"/>
                  </a:cubicBezTo>
                  <a:cubicBezTo>
                    <a:pt x="1744339" y="777926"/>
                    <a:pt x="1727147" y="781536"/>
                    <a:pt x="1709096" y="772725"/>
                  </a:cubicBezTo>
                  <a:cubicBezTo>
                    <a:pt x="1707873" y="772358"/>
                    <a:pt x="1706342" y="771929"/>
                    <a:pt x="1705548" y="772358"/>
                  </a:cubicBezTo>
                  <a:cubicBezTo>
                    <a:pt x="1700469" y="776335"/>
                    <a:pt x="1693799" y="779088"/>
                    <a:pt x="1690679" y="784351"/>
                  </a:cubicBezTo>
                  <a:cubicBezTo>
                    <a:pt x="1672629" y="813108"/>
                    <a:pt x="1652193" y="839847"/>
                    <a:pt x="1628269" y="864260"/>
                  </a:cubicBezTo>
                  <a:cubicBezTo>
                    <a:pt x="1627535" y="865056"/>
                    <a:pt x="1626739" y="865851"/>
                    <a:pt x="1625943" y="867074"/>
                  </a:cubicBezTo>
                  <a:cubicBezTo>
                    <a:pt x="1625515" y="867442"/>
                    <a:pt x="1625943" y="867870"/>
                    <a:pt x="1625515" y="870624"/>
                  </a:cubicBezTo>
                  <a:cubicBezTo>
                    <a:pt x="1629064" y="867870"/>
                    <a:pt x="1631818" y="866218"/>
                    <a:pt x="1633775" y="863893"/>
                  </a:cubicBezTo>
                  <a:cubicBezTo>
                    <a:pt x="1647114" y="849086"/>
                    <a:pt x="1662411" y="836665"/>
                    <a:pt x="1681623" y="830668"/>
                  </a:cubicBezTo>
                  <a:cubicBezTo>
                    <a:pt x="1710688" y="821919"/>
                    <a:pt x="1738894" y="825101"/>
                    <a:pt x="1766734" y="837093"/>
                  </a:cubicBezTo>
                  <a:cubicBezTo>
                    <a:pt x="1767529" y="837460"/>
                    <a:pt x="1767958" y="837888"/>
                    <a:pt x="1769854" y="839479"/>
                  </a:cubicBezTo>
                  <a:cubicBezTo>
                    <a:pt x="1765938" y="844252"/>
                    <a:pt x="1762818" y="849453"/>
                    <a:pt x="1758535" y="853430"/>
                  </a:cubicBezTo>
                  <a:cubicBezTo>
                    <a:pt x="1731429" y="877416"/>
                    <a:pt x="1700836" y="892589"/>
                    <a:pt x="1664369" y="891794"/>
                  </a:cubicBezTo>
                  <a:cubicBezTo>
                    <a:pt x="1653755" y="891456"/>
                    <a:pt x="1643606" y="887357"/>
                    <a:pt x="1635734" y="880229"/>
                  </a:cubicBezTo>
                  <a:cubicBezTo>
                    <a:pt x="1628697" y="873805"/>
                    <a:pt x="1620070" y="873438"/>
                    <a:pt x="1612176" y="880229"/>
                  </a:cubicBezTo>
                  <a:cubicBezTo>
                    <a:pt x="1591373" y="899014"/>
                    <a:pt x="1568673" y="914617"/>
                    <a:pt x="1543953" y="927772"/>
                  </a:cubicBezTo>
                  <a:lnTo>
                    <a:pt x="1527433" y="936154"/>
                  </a:lnTo>
                  <a:cubicBezTo>
                    <a:pt x="1527862" y="936949"/>
                    <a:pt x="1527862" y="937378"/>
                    <a:pt x="1528290" y="938173"/>
                  </a:cubicBezTo>
                  <a:cubicBezTo>
                    <a:pt x="1531044" y="937378"/>
                    <a:pt x="1533797" y="936949"/>
                    <a:pt x="1535754" y="935726"/>
                  </a:cubicBezTo>
                  <a:cubicBezTo>
                    <a:pt x="1549093" y="928200"/>
                    <a:pt x="1562799" y="921775"/>
                    <a:pt x="1578095" y="919818"/>
                  </a:cubicBezTo>
                  <a:cubicBezTo>
                    <a:pt x="1609484" y="915779"/>
                    <a:pt x="1636897" y="925753"/>
                    <a:pt x="1662411" y="943741"/>
                  </a:cubicBezTo>
                  <a:cubicBezTo>
                    <a:pt x="1666693" y="946984"/>
                    <a:pt x="1671039" y="950533"/>
                    <a:pt x="1676484" y="954939"/>
                  </a:cubicBezTo>
                  <a:cubicBezTo>
                    <a:pt x="1670671" y="958916"/>
                    <a:pt x="1666327" y="962892"/>
                    <a:pt x="1660820" y="965340"/>
                  </a:cubicBezTo>
                  <a:cubicBezTo>
                    <a:pt x="1631450" y="978495"/>
                    <a:pt x="1600857" y="983329"/>
                    <a:pt x="1569040" y="974518"/>
                  </a:cubicBezTo>
                  <a:cubicBezTo>
                    <a:pt x="1553744" y="970113"/>
                    <a:pt x="1540833" y="962159"/>
                    <a:pt x="1532940" y="947780"/>
                  </a:cubicBezTo>
                  <a:cubicBezTo>
                    <a:pt x="1530248" y="942579"/>
                    <a:pt x="1518867" y="939336"/>
                    <a:pt x="1512565" y="941784"/>
                  </a:cubicBezTo>
                  <a:cubicBezTo>
                    <a:pt x="1491761" y="950166"/>
                    <a:pt x="1469857" y="955734"/>
                    <a:pt x="1447891" y="959344"/>
                  </a:cubicBezTo>
                  <a:cubicBezTo>
                    <a:pt x="1445808" y="959682"/>
                    <a:pt x="1443696" y="959805"/>
                    <a:pt x="1441588" y="959711"/>
                  </a:cubicBezTo>
                  <a:cubicBezTo>
                    <a:pt x="1440794" y="953776"/>
                    <a:pt x="1443179" y="950533"/>
                    <a:pt x="1448686" y="949738"/>
                  </a:cubicBezTo>
                  <a:cubicBezTo>
                    <a:pt x="1470724" y="946056"/>
                    <a:pt x="1492276" y="939898"/>
                    <a:pt x="1512932" y="931382"/>
                  </a:cubicBezTo>
                  <a:cubicBezTo>
                    <a:pt x="1523578" y="926977"/>
                    <a:pt x="1527862" y="920613"/>
                    <a:pt x="1526332" y="908987"/>
                  </a:cubicBezTo>
                  <a:cubicBezTo>
                    <a:pt x="1523786" y="886248"/>
                    <a:pt x="1527732" y="863252"/>
                    <a:pt x="1537713" y="842662"/>
                  </a:cubicBezTo>
                  <a:cubicBezTo>
                    <a:pt x="1548051" y="820589"/>
                    <a:pt x="1564869" y="802191"/>
                    <a:pt x="1585928" y="789918"/>
                  </a:cubicBezTo>
                  <a:cubicBezTo>
                    <a:pt x="1587518" y="789123"/>
                    <a:pt x="1589477" y="788327"/>
                    <a:pt x="1592230" y="786737"/>
                  </a:cubicBezTo>
                  <a:cubicBezTo>
                    <a:pt x="1591801" y="791142"/>
                    <a:pt x="1591434" y="794323"/>
                    <a:pt x="1591006" y="797506"/>
                  </a:cubicBezTo>
                  <a:cubicBezTo>
                    <a:pt x="1586723" y="822715"/>
                    <a:pt x="1584337" y="847862"/>
                    <a:pt x="1576138" y="872214"/>
                  </a:cubicBezTo>
                  <a:cubicBezTo>
                    <a:pt x="1569835" y="890571"/>
                    <a:pt x="1558883" y="904643"/>
                    <a:pt x="1541996" y="913821"/>
                  </a:cubicBezTo>
                  <a:cubicBezTo>
                    <a:pt x="1539679" y="915150"/>
                    <a:pt x="1537156" y="916080"/>
                    <a:pt x="1534530" y="916574"/>
                  </a:cubicBezTo>
                  <a:cubicBezTo>
                    <a:pt x="1529024" y="916574"/>
                    <a:pt x="1528290" y="919389"/>
                    <a:pt x="1528290" y="924957"/>
                  </a:cubicBezTo>
                  <a:cubicBezTo>
                    <a:pt x="1530248" y="924162"/>
                    <a:pt x="1531777" y="923733"/>
                    <a:pt x="1533369" y="922999"/>
                  </a:cubicBezTo>
                  <a:cubicBezTo>
                    <a:pt x="1564980" y="907844"/>
                    <a:pt x="1593880" y="887586"/>
                    <a:pt x="1618907" y="863037"/>
                  </a:cubicBezTo>
                  <a:cubicBezTo>
                    <a:pt x="1625515" y="856306"/>
                    <a:pt x="1624414" y="846638"/>
                    <a:pt x="1621599" y="839479"/>
                  </a:cubicBezTo>
                  <a:cubicBezTo>
                    <a:pt x="1609484" y="806317"/>
                    <a:pt x="1611443" y="773153"/>
                    <a:pt x="1622395" y="740357"/>
                  </a:cubicBezTo>
                  <a:cubicBezTo>
                    <a:pt x="1628036" y="723670"/>
                    <a:pt x="1636821" y="708216"/>
                    <a:pt x="1648277" y="694834"/>
                  </a:cubicBezTo>
                  <a:cubicBezTo>
                    <a:pt x="1649501" y="693610"/>
                    <a:pt x="1650664" y="692816"/>
                    <a:pt x="1652560" y="690857"/>
                  </a:cubicBezTo>
                  <a:cubicBezTo>
                    <a:pt x="1653784" y="700036"/>
                    <a:pt x="1655008" y="708417"/>
                    <a:pt x="1655741" y="716433"/>
                  </a:cubicBezTo>
                  <a:cubicBezTo>
                    <a:pt x="1657332" y="732342"/>
                    <a:pt x="1659290" y="748373"/>
                    <a:pt x="1660025" y="764343"/>
                  </a:cubicBezTo>
                  <a:cubicBezTo>
                    <a:pt x="1661248" y="786370"/>
                    <a:pt x="1659657" y="808336"/>
                    <a:pt x="1646318" y="826692"/>
                  </a:cubicBezTo>
                  <a:cubicBezTo>
                    <a:pt x="1642300" y="832590"/>
                    <a:pt x="1637267" y="837728"/>
                    <a:pt x="1631450" y="841866"/>
                  </a:cubicBezTo>
                  <a:cubicBezTo>
                    <a:pt x="1626739" y="845476"/>
                    <a:pt x="1625943" y="848658"/>
                    <a:pt x="1627535" y="855082"/>
                  </a:cubicBezTo>
                  <a:cubicBezTo>
                    <a:pt x="1633409" y="848290"/>
                    <a:pt x="1638854" y="842662"/>
                    <a:pt x="1643994" y="836726"/>
                  </a:cubicBezTo>
                  <a:cubicBezTo>
                    <a:pt x="1662979" y="815076"/>
                    <a:pt x="1679423" y="791324"/>
                    <a:pt x="1693005" y="765933"/>
                  </a:cubicBezTo>
                  <a:cubicBezTo>
                    <a:pt x="1696921" y="758346"/>
                    <a:pt x="1694595" y="749168"/>
                    <a:pt x="1690251" y="742805"/>
                  </a:cubicBezTo>
                  <a:cubicBezTo>
                    <a:pt x="1658862" y="694834"/>
                    <a:pt x="1659657" y="644907"/>
                    <a:pt x="1680094" y="593326"/>
                  </a:cubicBezTo>
                  <a:cubicBezTo>
                    <a:pt x="1680460" y="592103"/>
                    <a:pt x="1681256" y="591368"/>
                    <a:pt x="1681623" y="590144"/>
                  </a:cubicBezTo>
                  <a:cubicBezTo>
                    <a:pt x="1681623" y="589716"/>
                    <a:pt x="1682419" y="589716"/>
                    <a:pt x="1683214" y="589349"/>
                  </a:cubicBezTo>
                  <a:cubicBezTo>
                    <a:pt x="1694962" y="621289"/>
                    <a:pt x="1710688" y="651698"/>
                    <a:pt x="1713808" y="686024"/>
                  </a:cubicBezTo>
                  <a:cubicBezTo>
                    <a:pt x="1715765" y="706827"/>
                    <a:pt x="1712584" y="726407"/>
                    <a:pt x="1698878" y="743172"/>
                  </a:cubicBezTo>
                  <a:cubicBezTo>
                    <a:pt x="1696921" y="745620"/>
                    <a:pt x="1697654" y="749964"/>
                    <a:pt x="1697349" y="753145"/>
                  </a:cubicBezTo>
                  <a:cubicBezTo>
                    <a:pt x="1698082" y="753573"/>
                    <a:pt x="1698878" y="753573"/>
                    <a:pt x="1699306" y="753941"/>
                  </a:cubicBezTo>
                  <a:lnTo>
                    <a:pt x="1706342" y="740786"/>
                  </a:lnTo>
                  <a:cubicBezTo>
                    <a:pt x="1722167" y="707388"/>
                    <a:pt x="1734511" y="672450"/>
                    <a:pt x="1743178" y="636524"/>
                  </a:cubicBezTo>
                  <a:cubicBezTo>
                    <a:pt x="1743606" y="634872"/>
                    <a:pt x="1743972" y="632853"/>
                    <a:pt x="1743606" y="631690"/>
                  </a:cubicBezTo>
                  <a:cubicBezTo>
                    <a:pt x="1739690" y="623736"/>
                    <a:pt x="1737303" y="614925"/>
                    <a:pt x="1728676" y="609357"/>
                  </a:cubicBezTo>
                  <a:cubicBezTo>
                    <a:pt x="1712645" y="598160"/>
                    <a:pt x="1703589" y="580966"/>
                    <a:pt x="1695758" y="562978"/>
                  </a:cubicBezTo>
                  <a:cubicBezTo>
                    <a:pt x="1683214" y="533792"/>
                    <a:pt x="1681684" y="503871"/>
                    <a:pt x="1685967" y="473033"/>
                  </a:cubicBezTo>
                  <a:cubicBezTo>
                    <a:pt x="1685967" y="472299"/>
                    <a:pt x="1686335" y="471504"/>
                    <a:pt x="1686702" y="470708"/>
                  </a:cubicBezTo>
                  <a:cubicBezTo>
                    <a:pt x="1687498" y="471075"/>
                    <a:pt x="1688293" y="471075"/>
                    <a:pt x="1688293" y="471504"/>
                  </a:cubicBezTo>
                  <a:cubicBezTo>
                    <a:pt x="1702366" y="491450"/>
                    <a:pt x="1717662" y="510663"/>
                    <a:pt x="1731063" y="531467"/>
                  </a:cubicBezTo>
                  <a:cubicBezTo>
                    <a:pt x="1743972" y="551046"/>
                    <a:pt x="1751438" y="572584"/>
                    <a:pt x="1747889" y="596569"/>
                  </a:cubicBezTo>
                  <a:cubicBezTo>
                    <a:pt x="1747294" y="601435"/>
                    <a:pt x="1745844" y="606158"/>
                    <a:pt x="1743606" y="610519"/>
                  </a:cubicBezTo>
                  <a:cubicBezTo>
                    <a:pt x="1739690" y="616087"/>
                    <a:pt x="1742382" y="619698"/>
                    <a:pt x="1746359" y="625694"/>
                  </a:cubicBezTo>
                  <a:cubicBezTo>
                    <a:pt x="1748684" y="612906"/>
                    <a:pt x="1751438" y="601708"/>
                    <a:pt x="1752599" y="590572"/>
                  </a:cubicBezTo>
                  <a:cubicBezTo>
                    <a:pt x="1755353" y="562182"/>
                    <a:pt x="1756883" y="534220"/>
                    <a:pt x="1758902" y="505829"/>
                  </a:cubicBezTo>
                  <a:cubicBezTo>
                    <a:pt x="1759269" y="500261"/>
                    <a:pt x="1751070" y="487045"/>
                    <a:pt x="1746359" y="485454"/>
                  </a:cubicBezTo>
                  <a:cubicBezTo>
                    <a:pt x="1722007" y="477867"/>
                    <a:pt x="1706342" y="459878"/>
                    <a:pt x="1693738" y="438707"/>
                  </a:cubicBezTo>
                  <a:cubicBezTo>
                    <a:pt x="1680460" y="416313"/>
                    <a:pt x="1674159" y="391961"/>
                    <a:pt x="1672996" y="366386"/>
                  </a:cubicBezTo>
                  <a:lnTo>
                    <a:pt x="1672996" y="361980"/>
                  </a:lnTo>
                  <a:cubicBezTo>
                    <a:pt x="1672996" y="361612"/>
                    <a:pt x="1673424" y="361184"/>
                    <a:pt x="1673792" y="360022"/>
                  </a:cubicBezTo>
                  <a:cubicBezTo>
                    <a:pt x="1676912" y="362775"/>
                    <a:pt x="1680460" y="365223"/>
                    <a:pt x="1683582" y="367976"/>
                  </a:cubicBezTo>
                  <a:cubicBezTo>
                    <a:pt x="1697654" y="379969"/>
                    <a:pt x="1712217" y="391594"/>
                    <a:pt x="1725556" y="404382"/>
                  </a:cubicBezTo>
                  <a:cubicBezTo>
                    <a:pt x="1741647" y="419923"/>
                    <a:pt x="1751866" y="439135"/>
                    <a:pt x="1753395" y="462264"/>
                  </a:cubicBezTo>
                  <a:cubicBezTo>
                    <a:pt x="1753823" y="468261"/>
                    <a:pt x="1753395" y="474257"/>
                    <a:pt x="1752599" y="479886"/>
                  </a:cubicBezTo>
                  <a:cubicBezTo>
                    <a:pt x="1751438" y="485454"/>
                    <a:pt x="1754191" y="487840"/>
                    <a:pt x="1758902" y="491879"/>
                  </a:cubicBezTo>
                  <a:cubicBezTo>
                    <a:pt x="1758902" y="485454"/>
                    <a:pt x="1759269" y="480682"/>
                    <a:pt x="1758902" y="475848"/>
                  </a:cubicBezTo>
                  <a:cubicBezTo>
                    <a:pt x="1756515" y="440359"/>
                    <a:pt x="1752599" y="405177"/>
                    <a:pt x="1744401" y="370362"/>
                  </a:cubicBezTo>
                  <a:cubicBezTo>
                    <a:pt x="1742405" y="360648"/>
                    <a:pt x="1733883" y="353654"/>
                    <a:pt x="1723964" y="353597"/>
                  </a:cubicBezTo>
                  <a:cubicBezTo>
                    <a:pt x="1701998" y="353230"/>
                    <a:pt x="1685172" y="341972"/>
                    <a:pt x="1670243" y="327654"/>
                  </a:cubicBezTo>
                  <a:cubicBezTo>
                    <a:pt x="1652193" y="310460"/>
                    <a:pt x="1641607" y="288861"/>
                    <a:pt x="1634143" y="265305"/>
                  </a:cubicBezTo>
                  <a:cubicBezTo>
                    <a:pt x="1634143" y="264938"/>
                    <a:pt x="1633775" y="264081"/>
                    <a:pt x="1633775" y="263286"/>
                  </a:cubicBezTo>
                  <a:cubicBezTo>
                    <a:pt x="1633775" y="262918"/>
                    <a:pt x="1634143" y="262490"/>
                    <a:pt x="1634143" y="262062"/>
                  </a:cubicBezTo>
                  <a:cubicBezTo>
                    <a:pt x="1634571" y="262062"/>
                    <a:pt x="1634938" y="261695"/>
                    <a:pt x="1635366" y="261695"/>
                  </a:cubicBezTo>
                  <a:cubicBezTo>
                    <a:pt x="1655741" y="270506"/>
                    <a:pt x="1676974" y="278521"/>
                    <a:pt x="1696921" y="288495"/>
                  </a:cubicBezTo>
                  <a:cubicBezTo>
                    <a:pt x="1714603" y="297672"/>
                    <a:pt x="1727513" y="312051"/>
                    <a:pt x="1731796" y="332426"/>
                  </a:cubicBezTo>
                  <a:cubicBezTo>
                    <a:pt x="1732802" y="336880"/>
                    <a:pt x="1733213" y="341448"/>
                    <a:pt x="1733020" y="346010"/>
                  </a:cubicBezTo>
                  <a:cubicBezTo>
                    <a:pt x="1732592" y="351211"/>
                    <a:pt x="1735345" y="353230"/>
                    <a:pt x="1740056" y="355188"/>
                  </a:cubicBezTo>
                  <a:cubicBezTo>
                    <a:pt x="1740056" y="353597"/>
                    <a:pt x="1740484" y="352007"/>
                    <a:pt x="1740056" y="350783"/>
                  </a:cubicBezTo>
                  <a:cubicBezTo>
                    <a:pt x="1730689" y="315358"/>
                    <a:pt x="1718094" y="280868"/>
                    <a:pt x="1702427" y="247744"/>
                  </a:cubicBezTo>
                  <a:cubicBezTo>
                    <a:pt x="1700469" y="243706"/>
                    <a:pt x="1688721" y="238138"/>
                    <a:pt x="1684377" y="239790"/>
                  </a:cubicBezTo>
                  <a:cubicBezTo>
                    <a:pt x="1654579" y="249335"/>
                    <a:pt x="1630227" y="238138"/>
                    <a:pt x="1607893" y="219354"/>
                  </a:cubicBezTo>
                  <a:cubicBezTo>
                    <a:pt x="1596880" y="210176"/>
                    <a:pt x="1587886" y="198550"/>
                    <a:pt x="1580421" y="184967"/>
                  </a:cubicBezTo>
                  <a:cubicBezTo>
                    <a:pt x="1584704" y="184967"/>
                    <a:pt x="1588681" y="184600"/>
                    <a:pt x="1592230" y="184967"/>
                  </a:cubicBezTo>
                  <a:cubicBezTo>
                    <a:pt x="1611809" y="186619"/>
                    <a:pt x="1631390" y="185823"/>
                    <a:pt x="1650234" y="192615"/>
                  </a:cubicBezTo>
                  <a:cubicBezTo>
                    <a:pt x="1669447" y="199346"/>
                    <a:pt x="1683214" y="211338"/>
                    <a:pt x="1687926" y="232141"/>
                  </a:cubicBezTo>
                  <a:cubicBezTo>
                    <a:pt x="1689088" y="237343"/>
                    <a:pt x="1692637" y="237343"/>
                    <a:pt x="1697349" y="238567"/>
                  </a:cubicBezTo>
                  <a:cubicBezTo>
                    <a:pt x="1696125" y="235752"/>
                    <a:pt x="1695758" y="234161"/>
                    <a:pt x="1694962" y="232571"/>
                  </a:cubicBezTo>
                  <a:cubicBezTo>
                    <a:pt x="1681623" y="206198"/>
                    <a:pt x="1666327" y="180990"/>
                    <a:pt x="1648705" y="157433"/>
                  </a:cubicBezTo>
                  <a:cubicBezTo>
                    <a:pt x="1645157" y="153028"/>
                    <a:pt x="1634571" y="150213"/>
                    <a:pt x="1629859" y="152661"/>
                  </a:cubicBezTo>
                  <a:cubicBezTo>
                    <a:pt x="1598043" y="169425"/>
                    <a:pt x="1569040" y="162205"/>
                    <a:pt x="1541996" y="141035"/>
                  </a:cubicBezTo>
                  <a:cubicBezTo>
                    <a:pt x="1534960" y="135834"/>
                    <a:pt x="1529453" y="128675"/>
                    <a:pt x="1523150" y="122251"/>
                  </a:cubicBezTo>
                  <a:lnTo>
                    <a:pt x="1524374" y="120292"/>
                  </a:lnTo>
                  <a:cubicBezTo>
                    <a:pt x="1527433" y="119864"/>
                    <a:pt x="1531044" y="119069"/>
                    <a:pt x="1534164" y="118640"/>
                  </a:cubicBezTo>
                  <a:cubicBezTo>
                    <a:pt x="1551051" y="115887"/>
                    <a:pt x="1567878" y="111481"/>
                    <a:pt x="1585133" y="113501"/>
                  </a:cubicBezTo>
                  <a:cubicBezTo>
                    <a:pt x="1605568" y="115887"/>
                    <a:pt x="1622823" y="123475"/>
                    <a:pt x="1631818" y="144217"/>
                  </a:cubicBezTo>
                  <a:cubicBezTo>
                    <a:pt x="1633775" y="148622"/>
                    <a:pt x="1634143" y="148622"/>
                    <a:pt x="1641607" y="147459"/>
                  </a:cubicBezTo>
                  <a:cubicBezTo>
                    <a:pt x="1634143" y="138649"/>
                    <a:pt x="1627902" y="130266"/>
                    <a:pt x="1620436" y="122679"/>
                  </a:cubicBezTo>
                  <a:cubicBezTo>
                    <a:pt x="1609423" y="111481"/>
                    <a:pt x="1598471" y="100652"/>
                    <a:pt x="1587090" y="89516"/>
                  </a:cubicBezTo>
                  <a:cubicBezTo>
                    <a:pt x="1585198" y="87783"/>
                    <a:pt x="1582907" y="86543"/>
                    <a:pt x="1580421" y="85906"/>
                  </a:cubicBezTo>
                  <a:cubicBezTo>
                    <a:pt x="1550623" y="83887"/>
                    <a:pt x="1528290" y="68774"/>
                    <a:pt x="1511402" y="44727"/>
                  </a:cubicBezTo>
                  <a:cubicBezTo>
                    <a:pt x="1502836" y="32735"/>
                    <a:pt x="1496534" y="19151"/>
                    <a:pt x="1492557" y="4773"/>
                  </a:cubicBezTo>
                  <a:cubicBezTo>
                    <a:pt x="1492190" y="3549"/>
                    <a:pt x="1492190" y="2019"/>
                    <a:pt x="1491823" y="0"/>
                  </a:cubicBezTo>
                  <a:close/>
                  <a:moveTo>
                    <a:pt x="360872" y="0"/>
                  </a:moveTo>
                  <a:cubicBezTo>
                    <a:pt x="360505" y="2019"/>
                    <a:pt x="360505" y="3549"/>
                    <a:pt x="360138" y="4773"/>
                  </a:cubicBezTo>
                  <a:cubicBezTo>
                    <a:pt x="356161" y="19151"/>
                    <a:pt x="349859" y="32735"/>
                    <a:pt x="341293" y="44727"/>
                  </a:cubicBezTo>
                  <a:cubicBezTo>
                    <a:pt x="324405" y="68774"/>
                    <a:pt x="302072" y="83887"/>
                    <a:pt x="272274" y="85906"/>
                  </a:cubicBezTo>
                  <a:cubicBezTo>
                    <a:pt x="269788" y="86543"/>
                    <a:pt x="267497" y="87783"/>
                    <a:pt x="265605" y="89516"/>
                  </a:cubicBezTo>
                  <a:cubicBezTo>
                    <a:pt x="254224" y="100652"/>
                    <a:pt x="243272" y="111481"/>
                    <a:pt x="232259" y="122679"/>
                  </a:cubicBezTo>
                  <a:cubicBezTo>
                    <a:pt x="224793" y="130266"/>
                    <a:pt x="218552" y="138649"/>
                    <a:pt x="211088" y="147459"/>
                  </a:cubicBezTo>
                  <a:cubicBezTo>
                    <a:pt x="218552" y="148622"/>
                    <a:pt x="218920" y="148622"/>
                    <a:pt x="220877" y="144217"/>
                  </a:cubicBezTo>
                  <a:cubicBezTo>
                    <a:pt x="229872" y="123475"/>
                    <a:pt x="247127" y="115887"/>
                    <a:pt x="267562" y="113501"/>
                  </a:cubicBezTo>
                  <a:cubicBezTo>
                    <a:pt x="284817" y="111481"/>
                    <a:pt x="301644" y="115887"/>
                    <a:pt x="318531" y="118640"/>
                  </a:cubicBezTo>
                  <a:cubicBezTo>
                    <a:pt x="321651" y="119069"/>
                    <a:pt x="325262" y="119864"/>
                    <a:pt x="328321" y="120292"/>
                  </a:cubicBezTo>
                  <a:lnTo>
                    <a:pt x="329545" y="122251"/>
                  </a:lnTo>
                  <a:cubicBezTo>
                    <a:pt x="323242" y="128675"/>
                    <a:pt x="317735" y="135834"/>
                    <a:pt x="310699" y="141035"/>
                  </a:cubicBezTo>
                  <a:cubicBezTo>
                    <a:pt x="283655" y="162205"/>
                    <a:pt x="254652" y="169425"/>
                    <a:pt x="222836" y="152661"/>
                  </a:cubicBezTo>
                  <a:cubicBezTo>
                    <a:pt x="218124" y="150213"/>
                    <a:pt x="207538" y="153028"/>
                    <a:pt x="203990" y="157433"/>
                  </a:cubicBezTo>
                  <a:cubicBezTo>
                    <a:pt x="186368" y="180990"/>
                    <a:pt x="171072" y="206198"/>
                    <a:pt x="157733" y="232571"/>
                  </a:cubicBezTo>
                  <a:cubicBezTo>
                    <a:pt x="156937" y="234161"/>
                    <a:pt x="156570" y="235752"/>
                    <a:pt x="155346" y="238567"/>
                  </a:cubicBezTo>
                  <a:cubicBezTo>
                    <a:pt x="160058" y="237343"/>
                    <a:pt x="163607" y="237343"/>
                    <a:pt x="164769" y="232141"/>
                  </a:cubicBezTo>
                  <a:cubicBezTo>
                    <a:pt x="169481" y="211338"/>
                    <a:pt x="183248" y="199346"/>
                    <a:pt x="202461" y="192615"/>
                  </a:cubicBezTo>
                  <a:cubicBezTo>
                    <a:pt x="221305" y="185823"/>
                    <a:pt x="240886" y="186619"/>
                    <a:pt x="260465" y="184967"/>
                  </a:cubicBezTo>
                  <a:cubicBezTo>
                    <a:pt x="264014" y="184600"/>
                    <a:pt x="267991" y="184967"/>
                    <a:pt x="272274" y="184967"/>
                  </a:cubicBezTo>
                  <a:cubicBezTo>
                    <a:pt x="264809" y="198550"/>
                    <a:pt x="255815" y="210176"/>
                    <a:pt x="244802" y="219354"/>
                  </a:cubicBezTo>
                  <a:cubicBezTo>
                    <a:pt x="222468" y="238138"/>
                    <a:pt x="198116" y="249335"/>
                    <a:pt x="168318" y="239790"/>
                  </a:cubicBezTo>
                  <a:cubicBezTo>
                    <a:pt x="163974" y="238138"/>
                    <a:pt x="152226" y="243706"/>
                    <a:pt x="150268" y="247744"/>
                  </a:cubicBezTo>
                  <a:cubicBezTo>
                    <a:pt x="134601" y="280868"/>
                    <a:pt x="122006" y="315358"/>
                    <a:pt x="112639" y="350783"/>
                  </a:cubicBezTo>
                  <a:cubicBezTo>
                    <a:pt x="112211" y="352007"/>
                    <a:pt x="112639" y="353597"/>
                    <a:pt x="112639" y="355188"/>
                  </a:cubicBezTo>
                  <a:cubicBezTo>
                    <a:pt x="117350" y="353230"/>
                    <a:pt x="120103" y="351211"/>
                    <a:pt x="119675" y="346010"/>
                  </a:cubicBezTo>
                  <a:cubicBezTo>
                    <a:pt x="119482" y="341448"/>
                    <a:pt x="119893" y="336880"/>
                    <a:pt x="120899" y="332426"/>
                  </a:cubicBezTo>
                  <a:cubicBezTo>
                    <a:pt x="125182" y="312051"/>
                    <a:pt x="138092" y="297672"/>
                    <a:pt x="155774" y="288495"/>
                  </a:cubicBezTo>
                  <a:cubicBezTo>
                    <a:pt x="175721" y="278521"/>
                    <a:pt x="196954" y="270506"/>
                    <a:pt x="217329" y="261695"/>
                  </a:cubicBezTo>
                  <a:cubicBezTo>
                    <a:pt x="217757" y="261695"/>
                    <a:pt x="218124" y="262062"/>
                    <a:pt x="218552" y="262062"/>
                  </a:cubicBezTo>
                  <a:cubicBezTo>
                    <a:pt x="218552" y="262490"/>
                    <a:pt x="218920" y="262918"/>
                    <a:pt x="218920" y="263286"/>
                  </a:cubicBezTo>
                  <a:cubicBezTo>
                    <a:pt x="218920" y="264081"/>
                    <a:pt x="218552" y="264938"/>
                    <a:pt x="218552" y="265305"/>
                  </a:cubicBezTo>
                  <a:cubicBezTo>
                    <a:pt x="211088" y="288861"/>
                    <a:pt x="200502" y="310460"/>
                    <a:pt x="182452" y="327654"/>
                  </a:cubicBezTo>
                  <a:cubicBezTo>
                    <a:pt x="167523" y="341972"/>
                    <a:pt x="150697" y="353230"/>
                    <a:pt x="128731" y="353597"/>
                  </a:cubicBezTo>
                  <a:cubicBezTo>
                    <a:pt x="118812" y="353654"/>
                    <a:pt x="110290" y="360648"/>
                    <a:pt x="108294" y="370362"/>
                  </a:cubicBezTo>
                  <a:cubicBezTo>
                    <a:pt x="100096" y="405177"/>
                    <a:pt x="96180" y="440359"/>
                    <a:pt x="93793" y="475848"/>
                  </a:cubicBezTo>
                  <a:cubicBezTo>
                    <a:pt x="93426" y="480682"/>
                    <a:pt x="93793" y="485454"/>
                    <a:pt x="93793" y="491879"/>
                  </a:cubicBezTo>
                  <a:cubicBezTo>
                    <a:pt x="98504" y="487840"/>
                    <a:pt x="101257" y="485454"/>
                    <a:pt x="100096" y="479886"/>
                  </a:cubicBezTo>
                  <a:cubicBezTo>
                    <a:pt x="99300" y="474257"/>
                    <a:pt x="98872" y="468261"/>
                    <a:pt x="99300" y="462264"/>
                  </a:cubicBezTo>
                  <a:cubicBezTo>
                    <a:pt x="100829" y="439135"/>
                    <a:pt x="111048" y="419923"/>
                    <a:pt x="127139" y="404382"/>
                  </a:cubicBezTo>
                  <a:cubicBezTo>
                    <a:pt x="140478" y="391594"/>
                    <a:pt x="155041" y="379969"/>
                    <a:pt x="169113" y="367976"/>
                  </a:cubicBezTo>
                  <a:cubicBezTo>
                    <a:pt x="172235" y="365223"/>
                    <a:pt x="175783" y="362775"/>
                    <a:pt x="178903" y="360022"/>
                  </a:cubicBezTo>
                  <a:cubicBezTo>
                    <a:pt x="179271" y="361184"/>
                    <a:pt x="179699" y="361612"/>
                    <a:pt x="179699" y="361980"/>
                  </a:cubicBezTo>
                  <a:lnTo>
                    <a:pt x="179699" y="366386"/>
                  </a:lnTo>
                  <a:cubicBezTo>
                    <a:pt x="178536" y="391961"/>
                    <a:pt x="172235" y="416313"/>
                    <a:pt x="158957" y="438707"/>
                  </a:cubicBezTo>
                  <a:cubicBezTo>
                    <a:pt x="146353" y="459878"/>
                    <a:pt x="130688" y="477867"/>
                    <a:pt x="106336" y="485454"/>
                  </a:cubicBezTo>
                  <a:cubicBezTo>
                    <a:pt x="101625" y="487045"/>
                    <a:pt x="93426" y="500261"/>
                    <a:pt x="93793" y="505829"/>
                  </a:cubicBezTo>
                  <a:cubicBezTo>
                    <a:pt x="95812" y="534220"/>
                    <a:pt x="97342" y="562182"/>
                    <a:pt x="100096" y="590572"/>
                  </a:cubicBezTo>
                  <a:cubicBezTo>
                    <a:pt x="101257" y="601708"/>
                    <a:pt x="104011" y="612906"/>
                    <a:pt x="106336" y="625694"/>
                  </a:cubicBezTo>
                  <a:cubicBezTo>
                    <a:pt x="110313" y="619698"/>
                    <a:pt x="113005" y="616087"/>
                    <a:pt x="109089" y="610519"/>
                  </a:cubicBezTo>
                  <a:cubicBezTo>
                    <a:pt x="106851" y="606158"/>
                    <a:pt x="105401" y="601435"/>
                    <a:pt x="104806" y="596569"/>
                  </a:cubicBezTo>
                  <a:cubicBezTo>
                    <a:pt x="101257" y="572584"/>
                    <a:pt x="108723" y="551046"/>
                    <a:pt x="121632" y="531467"/>
                  </a:cubicBezTo>
                  <a:cubicBezTo>
                    <a:pt x="135033" y="510663"/>
                    <a:pt x="150329" y="491450"/>
                    <a:pt x="164402" y="471504"/>
                  </a:cubicBezTo>
                  <a:cubicBezTo>
                    <a:pt x="164402" y="471075"/>
                    <a:pt x="165197" y="471075"/>
                    <a:pt x="165993" y="470708"/>
                  </a:cubicBezTo>
                  <a:cubicBezTo>
                    <a:pt x="166360" y="471504"/>
                    <a:pt x="166728" y="472299"/>
                    <a:pt x="166728" y="473033"/>
                  </a:cubicBezTo>
                  <a:cubicBezTo>
                    <a:pt x="171011" y="503871"/>
                    <a:pt x="169481" y="533792"/>
                    <a:pt x="156937" y="562978"/>
                  </a:cubicBezTo>
                  <a:cubicBezTo>
                    <a:pt x="149106" y="580966"/>
                    <a:pt x="140050" y="598160"/>
                    <a:pt x="124019" y="609357"/>
                  </a:cubicBezTo>
                  <a:cubicBezTo>
                    <a:pt x="115392" y="614925"/>
                    <a:pt x="113005" y="623736"/>
                    <a:pt x="109089" y="631690"/>
                  </a:cubicBezTo>
                  <a:cubicBezTo>
                    <a:pt x="108723" y="632853"/>
                    <a:pt x="109089" y="634872"/>
                    <a:pt x="109517" y="636524"/>
                  </a:cubicBezTo>
                  <a:cubicBezTo>
                    <a:pt x="118184" y="672450"/>
                    <a:pt x="130528" y="707388"/>
                    <a:pt x="146353" y="740786"/>
                  </a:cubicBezTo>
                  <a:lnTo>
                    <a:pt x="153389" y="753941"/>
                  </a:lnTo>
                  <a:cubicBezTo>
                    <a:pt x="153817" y="753573"/>
                    <a:pt x="154613" y="753573"/>
                    <a:pt x="155346" y="753145"/>
                  </a:cubicBezTo>
                  <a:cubicBezTo>
                    <a:pt x="155041" y="749964"/>
                    <a:pt x="155774" y="745620"/>
                    <a:pt x="153817" y="743172"/>
                  </a:cubicBezTo>
                  <a:cubicBezTo>
                    <a:pt x="140111" y="726407"/>
                    <a:pt x="136930" y="706827"/>
                    <a:pt x="138887" y="686024"/>
                  </a:cubicBezTo>
                  <a:cubicBezTo>
                    <a:pt x="142007" y="651698"/>
                    <a:pt x="157733" y="621289"/>
                    <a:pt x="169481" y="589349"/>
                  </a:cubicBezTo>
                  <a:cubicBezTo>
                    <a:pt x="170276" y="589716"/>
                    <a:pt x="171072" y="589716"/>
                    <a:pt x="171072" y="590144"/>
                  </a:cubicBezTo>
                  <a:cubicBezTo>
                    <a:pt x="171439" y="591368"/>
                    <a:pt x="172235" y="592103"/>
                    <a:pt x="172601" y="593326"/>
                  </a:cubicBezTo>
                  <a:cubicBezTo>
                    <a:pt x="193038" y="644907"/>
                    <a:pt x="193833" y="694834"/>
                    <a:pt x="162444" y="742805"/>
                  </a:cubicBezTo>
                  <a:cubicBezTo>
                    <a:pt x="158100" y="749168"/>
                    <a:pt x="155774" y="758346"/>
                    <a:pt x="159690" y="765933"/>
                  </a:cubicBezTo>
                  <a:cubicBezTo>
                    <a:pt x="173272" y="791324"/>
                    <a:pt x="189716" y="815076"/>
                    <a:pt x="208701" y="836726"/>
                  </a:cubicBezTo>
                  <a:cubicBezTo>
                    <a:pt x="213841" y="842662"/>
                    <a:pt x="219286" y="848290"/>
                    <a:pt x="225160" y="855082"/>
                  </a:cubicBezTo>
                  <a:cubicBezTo>
                    <a:pt x="226752" y="848658"/>
                    <a:pt x="225956" y="845476"/>
                    <a:pt x="221245" y="841866"/>
                  </a:cubicBezTo>
                  <a:cubicBezTo>
                    <a:pt x="215428" y="837728"/>
                    <a:pt x="210395" y="832590"/>
                    <a:pt x="206377" y="826692"/>
                  </a:cubicBezTo>
                  <a:cubicBezTo>
                    <a:pt x="193038" y="808336"/>
                    <a:pt x="191447" y="786370"/>
                    <a:pt x="192670" y="764343"/>
                  </a:cubicBezTo>
                  <a:cubicBezTo>
                    <a:pt x="193405" y="748373"/>
                    <a:pt x="195363" y="732342"/>
                    <a:pt x="196954" y="716433"/>
                  </a:cubicBezTo>
                  <a:cubicBezTo>
                    <a:pt x="197687" y="708417"/>
                    <a:pt x="198911" y="700036"/>
                    <a:pt x="200135" y="690857"/>
                  </a:cubicBezTo>
                  <a:cubicBezTo>
                    <a:pt x="202031" y="692816"/>
                    <a:pt x="203194" y="693610"/>
                    <a:pt x="204418" y="694834"/>
                  </a:cubicBezTo>
                  <a:cubicBezTo>
                    <a:pt x="215874" y="708216"/>
                    <a:pt x="224659" y="723670"/>
                    <a:pt x="230300" y="740357"/>
                  </a:cubicBezTo>
                  <a:cubicBezTo>
                    <a:pt x="241252" y="773153"/>
                    <a:pt x="243211" y="806317"/>
                    <a:pt x="231096" y="839479"/>
                  </a:cubicBezTo>
                  <a:cubicBezTo>
                    <a:pt x="228281" y="846638"/>
                    <a:pt x="227180" y="856306"/>
                    <a:pt x="233788" y="863037"/>
                  </a:cubicBezTo>
                  <a:cubicBezTo>
                    <a:pt x="258815" y="887586"/>
                    <a:pt x="287715" y="907844"/>
                    <a:pt x="319326" y="922999"/>
                  </a:cubicBezTo>
                  <a:cubicBezTo>
                    <a:pt x="320918" y="923733"/>
                    <a:pt x="322447" y="924162"/>
                    <a:pt x="324405" y="924957"/>
                  </a:cubicBezTo>
                  <a:cubicBezTo>
                    <a:pt x="324405" y="919389"/>
                    <a:pt x="323671" y="916574"/>
                    <a:pt x="318165" y="916574"/>
                  </a:cubicBezTo>
                  <a:cubicBezTo>
                    <a:pt x="315539" y="916080"/>
                    <a:pt x="313016" y="915150"/>
                    <a:pt x="310699" y="913821"/>
                  </a:cubicBezTo>
                  <a:cubicBezTo>
                    <a:pt x="293812" y="904643"/>
                    <a:pt x="282860" y="890571"/>
                    <a:pt x="276557" y="872214"/>
                  </a:cubicBezTo>
                  <a:cubicBezTo>
                    <a:pt x="268358" y="847862"/>
                    <a:pt x="265972" y="822715"/>
                    <a:pt x="261689" y="797506"/>
                  </a:cubicBezTo>
                  <a:cubicBezTo>
                    <a:pt x="261261" y="794323"/>
                    <a:pt x="260894" y="791142"/>
                    <a:pt x="260465" y="786737"/>
                  </a:cubicBezTo>
                  <a:cubicBezTo>
                    <a:pt x="263218" y="788327"/>
                    <a:pt x="265177" y="789123"/>
                    <a:pt x="266767" y="789918"/>
                  </a:cubicBezTo>
                  <a:cubicBezTo>
                    <a:pt x="287826" y="802191"/>
                    <a:pt x="304644" y="820589"/>
                    <a:pt x="314982" y="842662"/>
                  </a:cubicBezTo>
                  <a:cubicBezTo>
                    <a:pt x="324963" y="863252"/>
                    <a:pt x="328909" y="886248"/>
                    <a:pt x="326363" y="908987"/>
                  </a:cubicBezTo>
                  <a:cubicBezTo>
                    <a:pt x="324833" y="920613"/>
                    <a:pt x="329117" y="926977"/>
                    <a:pt x="339763" y="931382"/>
                  </a:cubicBezTo>
                  <a:cubicBezTo>
                    <a:pt x="360419" y="939898"/>
                    <a:pt x="381971" y="946056"/>
                    <a:pt x="404009" y="949738"/>
                  </a:cubicBezTo>
                  <a:cubicBezTo>
                    <a:pt x="409516" y="950533"/>
                    <a:pt x="411901" y="953776"/>
                    <a:pt x="411107" y="959711"/>
                  </a:cubicBezTo>
                  <a:cubicBezTo>
                    <a:pt x="408999" y="959805"/>
                    <a:pt x="406887" y="959682"/>
                    <a:pt x="404804" y="959344"/>
                  </a:cubicBezTo>
                  <a:cubicBezTo>
                    <a:pt x="382838" y="955734"/>
                    <a:pt x="360934" y="950166"/>
                    <a:pt x="340130" y="941784"/>
                  </a:cubicBezTo>
                  <a:cubicBezTo>
                    <a:pt x="333828" y="939336"/>
                    <a:pt x="322447" y="942579"/>
                    <a:pt x="319755" y="947780"/>
                  </a:cubicBezTo>
                  <a:cubicBezTo>
                    <a:pt x="311862" y="962159"/>
                    <a:pt x="298951" y="970113"/>
                    <a:pt x="283655" y="974518"/>
                  </a:cubicBezTo>
                  <a:cubicBezTo>
                    <a:pt x="251838" y="983329"/>
                    <a:pt x="221245" y="978495"/>
                    <a:pt x="191875" y="965340"/>
                  </a:cubicBezTo>
                  <a:cubicBezTo>
                    <a:pt x="186368" y="962892"/>
                    <a:pt x="182024" y="958916"/>
                    <a:pt x="176211" y="954939"/>
                  </a:cubicBezTo>
                  <a:cubicBezTo>
                    <a:pt x="181656" y="950533"/>
                    <a:pt x="186002" y="946984"/>
                    <a:pt x="190284" y="943741"/>
                  </a:cubicBezTo>
                  <a:cubicBezTo>
                    <a:pt x="215798" y="925753"/>
                    <a:pt x="243211" y="915779"/>
                    <a:pt x="274600" y="919818"/>
                  </a:cubicBezTo>
                  <a:cubicBezTo>
                    <a:pt x="289896" y="921775"/>
                    <a:pt x="303602" y="928200"/>
                    <a:pt x="316941" y="935726"/>
                  </a:cubicBezTo>
                  <a:cubicBezTo>
                    <a:pt x="318898" y="936949"/>
                    <a:pt x="321651" y="937378"/>
                    <a:pt x="324405" y="938173"/>
                  </a:cubicBezTo>
                  <a:cubicBezTo>
                    <a:pt x="324833" y="937378"/>
                    <a:pt x="324833" y="936949"/>
                    <a:pt x="325262" y="936154"/>
                  </a:cubicBezTo>
                  <a:lnTo>
                    <a:pt x="308742" y="927772"/>
                  </a:lnTo>
                  <a:cubicBezTo>
                    <a:pt x="284022" y="914617"/>
                    <a:pt x="261322" y="899014"/>
                    <a:pt x="240519" y="880229"/>
                  </a:cubicBezTo>
                  <a:cubicBezTo>
                    <a:pt x="232625" y="873438"/>
                    <a:pt x="223998" y="873805"/>
                    <a:pt x="216961" y="880229"/>
                  </a:cubicBezTo>
                  <a:cubicBezTo>
                    <a:pt x="209089" y="887357"/>
                    <a:pt x="198940" y="891456"/>
                    <a:pt x="188326" y="891794"/>
                  </a:cubicBezTo>
                  <a:cubicBezTo>
                    <a:pt x="151859" y="892589"/>
                    <a:pt x="121266" y="877416"/>
                    <a:pt x="94160" y="853430"/>
                  </a:cubicBezTo>
                  <a:cubicBezTo>
                    <a:pt x="89877" y="849453"/>
                    <a:pt x="86757" y="844252"/>
                    <a:pt x="82841" y="839479"/>
                  </a:cubicBezTo>
                  <a:cubicBezTo>
                    <a:pt x="84737" y="837888"/>
                    <a:pt x="85166" y="837460"/>
                    <a:pt x="85961" y="837093"/>
                  </a:cubicBezTo>
                  <a:cubicBezTo>
                    <a:pt x="113801" y="825101"/>
                    <a:pt x="142007" y="821919"/>
                    <a:pt x="171072" y="830668"/>
                  </a:cubicBezTo>
                  <a:cubicBezTo>
                    <a:pt x="190284" y="836665"/>
                    <a:pt x="205581" y="849086"/>
                    <a:pt x="218920" y="863893"/>
                  </a:cubicBezTo>
                  <a:cubicBezTo>
                    <a:pt x="220877" y="866218"/>
                    <a:pt x="223631" y="867870"/>
                    <a:pt x="227180" y="870624"/>
                  </a:cubicBezTo>
                  <a:cubicBezTo>
                    <a:pt x="226752" y="867870"/>
                    <a:pt x="227180" y="867442"/>
                    <a:pt x="226752" y="867074"/>
                  </a:cubicBezTo>
                  <a:cubicBezTo>
                    <a:pt x="225956" y="865851"/>
                    <a:pt x="225160" y="865056"/>
                    <a:pt x="224426" y="864260"/>
                  </a:cubicBezTo>
                  <a:cubicBezTo>
                    <a:pt x="200502" y="839847"/>
                    <a:pt x="180066" y="813108"/>
                    <a:pt x="162016" y="784351"/>
                  </a:cubicBezTo>
                  <a:cubicBezTo>
                    <a:pt x="158896" y="779088"/>
                    <a:pt x="152226" y="776335"/>
                    <a:pt x="147147" y="772358"/>
                  </a:cubicBezTo>
                  <a:cubicBezTo>
                    <a:pt x="146353" y="771929"/>
                    <a:pt x="144822" y="772358"/>
                    <a:pt x="143599" y="772725"/>
                  </a:cubicBezTo>
                  <a:cubicBezTo>
                    <a:pt x="125548" y="781536"/>
                    <a:pt x="108356" y="777926"/>
                    <a:pt x="91835" y="769543"/>
                  </a:cubicBezTo>
                  <a:cubicBezTo>
                    <a:pt x="73785" y="760365"/>
                    <a:pt x="60507" y="745558"/>
                    <a:pt x="48270" y="729955"/>
                  </a:cubicBezTo>
                  <a:cubicBezTo>
                    <a:pt x="39642" y="718820"/>
                    <a:pt x="32178" y="706827"/>
                    <a:pt x="27895" y="693244"/>
                  </a:cubicBezTo>
                  <a:cubicBezTo>
                    <a:pt x="25570" y="685229"/>
                    <a:pt x="25937" y="684433"/>
                    <a:pt x="33830" y="684433"/>
                  </a:cubicBezTo>
                  <a:cubicBezTo>
                    <a:pt x="63200" y="684066"/>
                    <a:pt x="88286" y="694406"/>
                    <a:pt x="110313" y="713619"/>
                  </a:cubicBezTo>
                  <a:cubicBezTo>
                    <a:pt x="125610" y="726774"/>
                    <a:pt x="136134" y="743172"/>
                    <a:pt x="145190" y="761161"/>
                  </a:cubicBezTo>
                  <a:cubicBezTo>
                    <a:pt x="146353" y="763976"/>
                    <a:pt x="148738" y="766361"/>
                    <a:pt x="150697" y="769176"/>
                  </a:cubicBezTo>
                  <a:lnTo>
                    <a:pt x="152654" y="767952"/>
                  </a:lnTo>
                  <a:cubicBezTo>
                    <a:pt x="151430" y="765933"/>
                    <a:pt x="150697" y="763547"/>
                    <a:pt x="149473" y="761589"/>
                  </a:cubicBezTo>
                  <a:cubicBezTo>
                    <a:pt x="131423" y="728793"/>
                    <a:pt x="117717" y="694040"/>
                    <a:pt x="106336" y="658062"/>
                  </a:cubicBezTo>
                  <a:cubicBezTo>
                    <a:pt x="104011" y="651269"/>
                    <a:pt x="99666" y="645273"/>
                    <a:pt x="96180" y="639277"/>
                  </a:cubicBezTo>
                  <a:cubicBezTo>
                    <a:pt x="95384" y="638114"/>
                    <a:pt x="92630" y="637320"/>
                    <a:pt x="91101" y="637320"/>
                  </a:cubicBezTo>
                  <a:cubicBezTo>
                    <a:pt x="73356" y="638910"/>
                    <a:pt x="59651" y="631322"/>
                    <a:pt x="48270" y="619330"/>
                  </a:cubicBezTo>
                  <a:cubicBezTo>
                    <a:pt x="23611" y="593326"/>
                    <a:pt x="9050" y="561754"/>
                    <a:pt x="851" y="526633"/>
                  </a:cubicBezTo>
                  <a:cubicBezTo>
                    <a:pt x="-312" y="522656"/>
                    <a:pt x="55" y="518250"/>
                    <a:pt x="55" y="514212"/>
                  </a:cubicBezTo>
                  <a:cubicBezTo>
                    <a:pt x="1646" y="513845"/>
                    <a:pt x="2013" y="513845"/>
                    <a:pt x="2380" y="513845"/>
                  </a:cubicBezTo>
                  <a:cubicBezTo>
                    <a:pt x="3176" y="514212"/>
                    <a:pt x="3971" y="514212"/>
                    <a:pt x="4767" y="514640"/>
                  </a:cubicBezTo>
                  <a:cubicBezTo>
                    <a:pt x="32606" y="524185"/>
                    <a:pt x="53409" y="542603"/>
                    <a:pt x="70664" y="565792"/>
                  </a:cubicBezTo>
                  <a:cubicBezTo>
                    <a:pt x="84798" y="584944"/>
                    <a:pt x="91835" y="606910"/>
                    <a:pt x="96546" y="629732"/>
                  </a:cubicBezTo>
                  <a:cubicBezTo>
                    <a:pt x="96913" y="632118"/>
                    <a:pt x="98137" y="634076"/>
                    <a:pt x="98872" y="636096"/>
                  </a:cubicBezTo>
                  <a:cubicBezTo>
                    <a:pt x="100096" y="634505"/>
                    <a:pt x="100096" y="633342"/>
                    <a:pt x="99666" y="632118"/>
                  </a:cubicBezTo>
                  <a:cubicBezTo>
                    <a:pt x="91406" y="596936"/>
                    <a:pt x="88347" y="561754"/>
                    <a:pt x="87123" y="525837"/>
                  </a:cubicBezTo>
                  <a:cubicBezTo>
                    <a:pt x="87123" y="519474"/>
                    <a:pt x="83635" y="513049"/>
                    <a:pt x="81189" y="506625"/>
                  </a:cubicBezTo>
                  <a:cubicBezTo>
                    <a:pt x="80096" y="505256"/>
                    <a:pt x="78595" y="504270"/>
                    <a:pt x="76906" y="503810"/>
                  </a:cubicBezTo>
                  <a:cubicBezTo>
                    <a:pt x="62037" y="500629"/>
                    <a:pt x="51452" y="490655"/>
                    <a:pt x="44354" y="477500"/>
                  </a:cubicBezTo>
                  <a:cubicBezTo>
                    <a:pt x="38480" y="466669"/>
                    <a:pt x="33769" y="455901"/>
                    <a:pt x="29853" y="444337"/>
                  </a:cubicBezTo>
                  <a:cubicBezTo>
                    <a:pt x="20858" y="417537"/>
                    <a:pt x="16514" y="389514"/>
                    <a:pt x="18473" y="360756"/>
                  </a:cubicBezTo>
                  <a:cubicBezTo>
                    <a:pt x="18473" y="358798"/>
                    <a:pt x="19267" y="356779"/>
                    <a:pt x="20063" y="354025"/>
                  </a:cubicBezTo>
                  <a:cubicBezTo>
                    <a:pt x="22389" y="355188"/>
                    <a:pt x="23183" y="355983"/>
                    <a:pt x="23611" y="356779"/>
                  </a:cubicBezTo>
                  <a:cubicBezTo>
                    <a:pt x="51452" y="377582"/>
                    <a:pt x="68707" y="405177"/>
                    <a:pt x="78497" y="438341"/>
                  </a:cubicBezTo>
                  <a:cubicBezTo>
                    <a:pt x="84003" y="457492"/>
                    <a:pt x="83575" y="477500"/>
                    <a:pt x="83207" y="497447"/>
                  </a:cubicBezTo>
                  <a:cubicBezTo>
                    <a:pt x="83207" y="500261"/>
                    <a:pt x="84370" y="503443"/>
                    <a:pt x="84798" y="506258"/>
                  </a:cubicBezTo>
                  <a:cubicBezTo>
                    <a:pt x="85166" y="505829"/>
                    <a:pt x="85961" y="505829"/>
                    <a:pt x="86329" y="505829"/>
                  </a:cubicBezTo>
                  <a:cubicBezTo>
                    <a:pt x="86329" y="505034"/>
                    <a:pt x="86757" y="503871"/>
                    <a:pt x="86757" y="503014"/>
                  </a:cubicBezTo>
                  <a:cubicBezTo>
                    <a:pt x="87552" y="469056"/>
                    <a:pt x="89510" y="435098"/>
                    <a:pt x="94528" y="401139"/>
                  </a:cubicBezTo>
                  <a:cubicBezTo>
                    <a:pt x="95750" y="393980"/>
                    <a:pt x="92630" y="385965"/>
                    <a:pt x="91468" y="378439"/>
                  </a:cubicBezTo>
                  <a:cubicBezTo>
                    <a:pt x="91468" y="377582"/>
                    <a:pt x="90305" y="376358"/>
                    <a:pt x="89082" y="375991"/>
                  </a:cubicBezTo>
                  <a:cubicBezTo>
                    <a:pt x="74214" y="367976"/>
                    <a:pt x="65954" y="354760"/>
                    <a:pt x="62404" y="338852"/>
                  </a:cubicBezTo>
                  <a:cubicBezTo>
                    <a:pt x="54632" y="304669"/>
                    <a:pt x="54508" y="269193"/>
                    <a:pt x="62037" y="234956"/>
                  </a:cubicBezTo>
                  <a:cubicBezTo>
                    <a:pt x="63200" y="229327"/>
                    <a:pt x="65524" y="224126"/>
                    <a:pt x="67115" y="218558"/>
                  </a:cubicBezTo>
                  <a:cubicBezTo>
                    <a:pt x="68646" y="219782"/>
                    <a:pt x="69502" y="219782"/>
                    <a:pt x="69868" y="220149"/>
                  </a:cubicBezTo>
                  <a:cubicBezTo>
                    <a:pt x="93793" y="248540"/>
                    <a:pt x="105969" y="280908"/>
                    <a:pt x="104378" y="318047"/>
                  </a:cubicBezTo>
                  <a:cubicBezTo>
                    <a:pt x="103644" y="336037"/>
                    <a:pt x="99300" y="354025"/>
                    <a:pt x="96913" y="372014"/>
                  </a:cubicBezTo>
                  <a:cubicBezTo>
                    <a:pt x="96546" y="375196"/>
                    <a:pt x="97342" y="378806"/>
                    <a:pt x="97342" y="381987"/>
                  </a:cubicBezTo>
                  <a:cubicBezTo>
                    <a:pt x="99300" y="381621"/>
                    <a:pt x="99666" y="380763"/>
                    <a:pt x="99666" y="380397"/>
                  </a:cubicBezTo>
                  <a:cubicBezTo>
                    <a:pt x="105568" y="348785"/>
                    <a:pt x="114650" y="317852"/>
                    <a:pt x="126772" y="288067"/>
                  </a:cubicBezTo>
                  <a:cubicBezTo>
                    <a:pt x="129893" y="280112"/>
                    <a:pt x="129464" y="272464"/>
                    <a:pt x="129464" y="264510"/>
                  </a:cubicBezTo>
                  <a:cubicBezTo>
                    <a:pt x="129893" y="263286"/>
                    <a:pt x="128363" y="261327"/>
                    <a:pt x="127139" y="260105"/>
                  </a:cubicBezTo>
                  <a:cubicBezTo>
                    <a:pt x="117350" y="250498"/>
                    <a:pt x="111843" y="238567"/>
                    <a:pt x="110680" y="224983"/>
                  </a:cubicBezTo>
                  <a:cubicBezTo>
                    <a:pt x="107132" y="184600"/>
                    <a:pt x="115759" y="146665"/>
                    <a:pt x="133014" y="110687"/>
                  </a:cubicBezTo>
                  <a:cubicBezTo>
                    <a:pt x="134238" y="107872"/>
                    <a:pt x="136562" y="105485"/>
                    <a:pt x="138521" y="102304"/>
                  </a:cubicBezTo>
                  <a:cubicBezTo>
                    <a:pt x="139683" y="104262"/>
                    <a:pt x="140478" y="105057"/>
                    <a:pt x="140846" y="106281"/>
                  </a:cubicBezTo>
                  <a:cubicBezTo>
                    <a:pt x="149691" y="124387"/>
                    <a:pt x="154770" y="144099"/>
                    <a:pt x="155774" y="164225"/>
                  </a:cubicBezTo>
                  <a:cubicBezTo>
                    <a:pt x="157305" y="197387"/>
                    <a:pt x="151859" y="228960"/>
                    <a:pt x="135399" y="258085"/>
                  </a:cubicBezTo>
                  <a:cubicBezTo>
                    <a:pt x="134176" y="260533"/>
                    <a:pt x="134176" y="264081"/>
                    <a:pt x="133381" y="266896"/>
                  </a:cubicBezTo>
                  <a:cubicBezTo>
                    <a:pt x="133747" y="266896"/>
                    <a:pt x="134604" y="267324"/>
                    <a:pt x="134971" y="267324"/>
                  </a:cubicBezTo>
                  <a:lnTo>
                    <a:pt x="137358" y="262490"/>
                  </a:lnTo>
                  <a:cubicBezTo>
                    <a:pt x="150366" y="233151"/>
                    <a:pt x="166249" y="205175"/>
                    <a:pt x="184778" y="178971"/>
                  </a:cubicBezTo>
                  <a:cubicBezTo>
                    <a:pt x="189179" y="172174"/>
                    <a:pt x="191634" y="164303"/>
                    <a:pt x="191875" y="156209"/>
                  </a:cubicBezTo>
                  <a:cubicBezTo>
                    <a:pt x="192242" y="155046"/>
                    <a:pt x="191447" y="153028"/>
                    <a:pt x="190651" y="151804"/>
                  </a:cubicBezTo>
                  <a:cubicBezTo>
                    <a:pt x="179271" y="137425"/>
                    <a:pt x="178536" y="121027"/>
                    <a:pt x="180433" y="103895"/>
                  </a:cubicBezTo>
                  <a:cubicBezTo>
                    <a:pt x="183615" y="75504"/>
                    <a:pt x="195730" y="50724"/>
                    <a:pt x="212250" y="28391"/>
                  </a:cubicBezTo>
                  <a:cubicBezTo>
                    <a:pt x="218124" y="20375"/>
                    <a:pt x="225160" y="13583"/>
                    <a:pt x="233053" y="4773"/>
                  </a:cubicBezTo>
                  <a:cubicBezTo>
                    <a:pt x="234155" y="9178"/>
                    <a:pt x="235379" y="11136"/>
                    <a:pt x="235379" y="13583"/>
                  </a:cubicBezTo>
                  <a:cubicBezTo>
                    <a:pt x="235807" y="28758"/>
                    <a:pt x="236969" y="43932"/>
                    <a:pt x="235807" y="59107"/>
                  </a:cubicBezTo>
                  <a:cubicBezTo>
                    <a:pt x="233420" y="93921"/>
                    <a:pt x="222040" y="125066"/>
                    <a:pt x="198545" y="151009"/>
                  </a:cubicBezTo>
                  <a:cubicBezTo>
                    <a:pt x="196158" y="153456"/>
                    <a:pt x="195363" y="157800"/>
                    <a:pt x="193833" y="161410"/>
                  </a:cubicBezTo>
                  <a:cubicBezTo>
                    <a:pt x="194200" y="161838"/>
                    <a:pt x="194995" y="161838"/>
                    <a:pt x="195363" y="162205"/>
                  </a:cubicBezTo>
                  <a:cubicBezTo>
                    <a:pt x="195791" y="161472"/>
                    <a:pt x="196954" y="161043"/>
                    <a:pt x="197321" y="160248"/>
                  </a:cubicBezTo>
                  <a:cubicBezTo>
                    <a:pt x="217757" y="133019"/>
                    <a:pt x="240090" y="107505"/>
                    <a:pt x="265605" y="84682"/>
                  </a:cubicBezTo>
                  <a:cubicBezTo>
                    <a:pt x="266767" y="83887"/>
                    <a:pt x="267562" y="81929"/>
                    <a:pt x="267562" y="80705"/>
                  </a:cubicBezTo>
                  <a:cubicBezTo>
                    <a:pt x="265972" y="63512"/>
                    <a:pt x="273437" y="50356"/>
                    <a:pt x="284817" y="38364"/>
                  </a:cubicBezTo>
                  <a:cubicBezTo>
                    <a:pt x="299319" y="23190"/>
                    <a:pt x="317735" y="15541"/>
                    <a:pt x="336581" y="8811"/>
                  </a:cubicBezTo>
                  <a:cubicBezTo>
                    <a:pt x="344413" y="5996"/>
                    <a:pt x="352307" y="3182"/>
                    <a:pt x="360872" y="0"/>
                  </a:cubicBezTo>
                  <a:close/>
                </a:path>
              </a:pathLst>
            </a:custGeom>
            <a:solidFill>
              <a:srgbClr val="347ED3"/>
            </a:solidFill>
            <a:ln w="10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3" name="任意多边形: 形状 42">
              <a:extLst>
                <a:ext uri="{FF2B5EF4-FFF2-40B4-BE49-F238E27FC236}">
                  <a16:creationId xmlns:a16="http://schemas.microsoft.com/office/drawing/2014/main" id="{DB7246C0-D33C-46E3-D159-BEA7F19AE17C}"/>
                </a:ext>
              </a:extLst>
            </p:cNvPr>
            <p:cNvSpPr/>
            <p:nvPr/>
          </p:nvSpPr>
          <p:spPr>
            <a:xfrm>
              <a:off x="1362808" y="4126333"/>
              <a:ext cx="653950" cy="169348"/>
            </a:xfrm>
            <a:custGeom>
              <a:avLst/>
              <a:gdLst>
                <a:gd name="connsiteX0" fmla="*/ 567140 w 653950"/>
                <a:gd name="connsiteY0" fmla="*/ 433 h 169348"/>
                <a:gd name="connsiteX1" fmla="*/ 569478 w 653950"/>
                <a:gd name="connsiteY1" fmla="*/ 2772 h 169348"/>
                <a:gd name="connsiteX2" fmla="*/ 592081 w 653950"/>
                <a:gd name="connsiteY2" fmla="*/ 52092 h 169348"/>
                <a:gd name="connsiteX3" fmla="*/ 595853 w 653950"/>
                <a:gd name="connsiteY3" fmla="*/ 54833 h 169348"/>
                <a:gd name="connsiteX4" fmla="*/ 649743 w 653950"/>
                <a:gd name="connsiteY4" fmla="*/ 61089 h 169348"/>
                <a:gd name="connsiteX5" fmla="*/ 653919 w 653950"/>
                <a:gd name="connsiteY5" fmla="*/ 66352 h 169348"/>
                <a:gd name="connsiteX6" fmla="*/ 652413 w 653950"/>
                <a:gd name="connsiteY6" fmla="*/ 69307 h 169348"/>
                <a:gd name="connsiteX7" fmla="*/ 612494 w 653950"/>
                <a:gd name="connsiteY7" fmla="*/ 106043 h 169348"/>
                <a:gd name="connsiteX8" fmla="*/ 611050 w 653950"/>
                <a:gd name="connsiteY8" fmla="*/ 110476 h 169348"/>
                <a:gd name="connsiteX9" fmla="*/ 621753 w 653950"/>
                <a:gd name="connsiteY9" fmla="*/ 163658 h 169348"/>
                <a:gd name="connsiteX10" fmla="*/ 618032 w 653950"/>
                <a:gd name="connsiteY10" fmla="*/ 169251 h 169348"/>
                <a:gd name="connsiteX11" fmla="*/ 614770 w 653950"/>
                <a:gd name="connsiteY11" fmla="*/ 168736 h 169348"/>
                <a:gd name="connsiteX12" fmla="*/ 567492 w 653950"/>
                <a:gd name="connsiteY12" fmla="*/ 142124 h 169348"/>
                <a:gd name="connsiteX13" fmla="*/ 562837 w 653950"/>
                <a:gd name="connsiteY13" fmla="*/ 142124 h 169348"/>
                <a:gd name="connsiteX14" fmla="*/ 515560 w 653950"/>
                <a:gd name="connsiteY14" fmla="*/ 168736 h 169348"/>
                <a:gd name="connsiteX15" fmla="*/ 509089 w 653950"/>
                <a:gd name="connsiteY15" fmla="*/ 166928 h 169348"/>
                <a:gd name="connsiteX16" fmla="*/ 508572 w 653950"/>
                <a:gd name="connsiteY16" fmla="*/ 163658 h 169348"/>
                <a:gd name="connsiteX17" fmla="*/ 519275 w 653950"/>
                <a:gd name="connsiteY17" fmla="*/ 110476 h 169348"/>
                <a:gd name="connsiteX18" fmla="*/ 517831 w 653950"/>
                <a:gd name="connsiteY18" fmla="*/ 106043 h 169348"/>
                <a:gd name="connsiteX19" fmla="*/ 477912 w 653950"/>
                <a:gd name="connsiteY19" fmla="*/ 69303 h 169348"/>
                <a:gd name="connsiteX20" fmla="*/ 477635 w 653950"/>
                <a:gd name="connsiteY20" fmla="*/ 62590 h 169348"/>
                <a:gd name="connsiteX21" fmla="*/ 480582 w 653950"/>
                <a:gd name="connsiteY21" fmla="*/ 61089 h 169348"/>
                <a:gd name="connsiteX22" fmla="*/ 534472 w 653950"/>
                <a:gd name="connsiteY22" fmla="*/ 54833 h 169348"/>
                <a:gd name="connsiteX23" fmla="*/ 538244 w 653950"/>
                <a:gd name="connsiteY23" fmla="*/ 52092 h 169348"/>
                <a:gd name="connsiteX24" fmla="*/ 560842 w 653950"/>
                <a:gd name="connsiteY24" fmla="*/ 2772 h 169348"/>
                <a:gd name="connsiteX25" fmla="*/ 567140 w 653950"/>
                <a:gd name="connsiteY25" fmla="*/ 433 h 169348"/>
                <a:gd name="connsiteX26" fmla="*/ 328950 w 653950"/>
                <a:gd name="connsiteY26" fmla="*/ 433 h 169348"/>
                <a:gd name="connsiteX27" fmla="*/ 331288 w 653950"/>
                <a:gd name="connsiteY27" fmla="*/ 2772 h 169348"/>
                <a:gd name="connsiteX28" fmla="*/ 353891 w 653950"/>
                <a:gd name="connsiteY28" fmla="*/ 52092 h 169348"/>
                <a:gd name="connsiteX29" fmla="*/ 357663 w 653950"/>
                <a:gd name="connsiteY29" fmla="*/ 54833 h 169348"/>
                <a:gd name="connsiteX30" fmla="*/ 411553 w 653950"/>
                <a:gd name="connsiteY30" fmla="*/ 61089 h 169348"/>
                <a:gd name="connsiteX31" fmla="*/ 415729 w 653950"/>
                <a:gd name="connsiteY31" fmla="*/ 66352 h 169348"/>
                <a:gd name="connsiteX32" fmla="*/ 414223 w 653950"/>
                <a:gd name="connsiteY32" fmla="*/ 69307 h 169348"/>
                <a:gd name="connsiteX33" fmla="*/ 374304 w 653950"/>
                <a:gd name="connsiteY33" fmla="*/ 106043 h 169348"/>
                <a:gd name="connsiteX34" fmla="*/ 372860 w 653950"/>
                <a:gd name="connsiteY34" fmla="*/ 110476 h 169348"/>
                <a:gd name="connsiteX35" fmla="*/ 383563 w 653950"/>
                <a:gd name="connsiteY35" fmla="*/ 163658 h 169348"/>
                <a:gd name="connsiteX36" fmla="*/ 379842 w 653950"/>
                <a:gd name="connsiteY36" fmla="*/ 169251 h 169348"/>
                <a:gd name="connsiteX37" fmla="*/ 376580 w 653950"/>
                <a:gd name="connsiteY37" fmla="*/ 168736 h 169348"/>
                <a:gd name="connsiteX38" fmla="*/ 329302 w 653950"/>
                <a:gd name="connsiteY38" fmla="*/ 142124 h 169348"/>
                <a:gd name="connsiteX39" fmla="*/ 324647 w 653950"/>
                <a:gd name="connsiteY39" fmla="*/ 142124 h 169348"/>
                <a:gd name="connsiteX40" fmla="*/ 277370 w 653950"/>
                <a:gd name="connsiteY40" fmla="*/ 168736 h 169348"/>
                <a:gd name="connsiteX41" fmla="*/ 270899 w 653950"/>
                <a:gd name="connsiteY41" fmla="*/ 166928 h 169348"/>
                <a:gd name="connsiteX42" fmla="*/ 270382 w 653950"/>
                <a:gd name="connsiteY42" fmla="*/ 163658 h 169348"/>
                <a:gd name="connsiteX43" fmla="*/ 281085 w 653950"/>
                <a:gd name="connsiteY43" fmla="*/ 110476 h 169348"/>
                <a:gd name="connsiteX44" fmla="*/ 279641 w 653950"/>
                <a:gd name="connsiteY44" fmla="*/ 106043 h 169348"/>
                <a:gd name="connsiteX45" fmla="*/ 239722 w 653950"/>
                <a:gd name="connsiteY45" fmla="*/ 69303 h 169348"/>
                <a:gd name="connsiteX46" fmla="*/ 239445 w 653950"/>
                <a:gd name="connsiteY46" fmla="*/ 62590 h 169348"/>
                <a:gd name="connsiteX47" fmla="*/ 242392 w 653950"/>
                <a:gd name="connsiteY47" fmla="*/ 61089 h 169348"/>
                <a:gd name="connsiteX48" fmla="*/ 296282 w 653950"/>
                <a:gd name="connsiteY48" fmla="*/ 54833 h 169348"/>
                <a:gd name="connsiteX49" fmla="*/ 300054 w 653950"/>
                <a:gd name="connsiteY49" fmla="*/ 52092 h 169348"/>
                <a:gd name="connsiteX50" fmla="*/ 322652 w 653950"/>
                <a:gd name="connsiteY50" fmla="*/ 2772 h 169348"/>
                <a:gd name="connsiteX51" fmla="*/ 328950 w 653950"/>
                <a:gd name="connsiteY51" fmla="*/ 433 h 169348"/>
                <a:gd name="connsiteX52" fmla="*/ 90760 w 653950"/>
                <a:gd name="connsiteY52" fmla="*/ 433 h 169348"/>
                <a:gd name="connsiteX53" fmla="*/ 93098 w 653950"/>
                <a:gd name="connsiteY53" fmla="*/ 2772 h 169348"/>
                <a:gd name="connsiteX54" fmla="*/ 115701 w 653950"/>
                <a:gd name="connsiteY54" fmla="*/ 52092 h 169348"/>
                <a:gd name="connsiteX55" fmla="*/ 119473 w 653950"/>
                <a:gd name="connsiteY55" fmla="*/ 54833 h 169348"/>
                <a:gd name="connsiteX56" fmla="*/ 173363 w 653950"/>
                <a:gd name="connsiteY56" fmla="*/ 61089 h 169348"/>
                <a:gd name="connsiteX57" fmla="*/ 177539 w 653950"/>
                <a:gd name="connsiteY57" fmla="*/ 66352 h 169348"/>
                <a:gd name="connsiteX58" fmla="*/ 176033 w 653950"/>
                <a:gd name="connsiteY58" fmla="*/ 69307 h 169348"/>
                <a:gd name="connsiteX59" fmla="*/ 136114 w 653950"/>
                <a:gd name="connsiteY59" fmla="*/ 106043 h 169348"/>
                <a:gd name="connsiteX60" fmla="*/ 134670 w 653950"/>
                <a:gd name="connsiteY60" fmla="*/ 110476 h 169348"/>
                <a:gd name="connsiteX61" fmla="*/ 145373 w 653950"/>
                <a:gd name="connsiteY61" fmla="*/ 163658 h 169348"/>
                <a:gd name="connsiteX62" fmla="*/ 141652 w 653950"/>
                <a:gd name="connsiteY62" fmla="*/ 169251 h 169348"/>
                <a:gd name="connsiteX63" fmla="*/ 138390 w 653950"/>
                <a:gd name="connsiteY63" fmla="*/ 168736 h 169348"/>
                <a:gd name="connsiteX64" fmla="*/ 91112 w 653950"/>
                <a:gd name="connsiteY64" fmla="*/ 142124 h 169348"/>
                <a:gd name="connsiteX65" fmla="*/ 86457 w 653950"/>
                <a:gd name="connsiteY65" fmla="*/ 142124 h 169348"/>
                <a:gd name="connsiteX66" fmla="*/ 39180 w 653950"/>
                <a:gd name="connsiteY66" fmla="*/ 168736 h 169348"/>
                <a:gd name="connsiteX67" fmla="*/ 32709 w 653950"/>
                <a:gd name="connsiteY67" fmla="*/ 166928 h 169348"/>
                <a:gd name="connsiteX68" fmla="*/ 32192 w 653950"/>
                <a:gd name="connsiteY68" fmla="*/ 163658 h 169348"/>
                <a:gd name="connsiteX69" fmla="*/ 42895 w 653950"/>
                <a:gd name="connsiteY69" fmla="*/ 110476 h 169348"/>
                <a:gd name="connsiteX70" fmla="*/ 41451 w 653950"/>
                <a:gd name="connsiteY70" fmla="*/ 106043 h 169348"/>
                <a:gd name="connsiteX71" fmla="*/ 1532 w 653950"/>
                <a:gd name="connsiteY71" fmla="*/ 69303 h 169348"/>
                <a:gd name="connsiteX72" fmla="*/ 1255 w 653950"/>
                <a:gd name="connsiteY72" fmla="*/ 62590 h 169348"/>
                <a:gd name="connsiteX73" fmla="*/ 4202 w 653950"/>
                <a:gd name="connsiteY73" fmla="*/ 61089 h 169348"/>
                <a:gd name="connsiteX74" fmla="*/ 58092 w 653950"/>
                <a:gd name="connsiteY74" fmla="*/ 54833 h 169348"/>
                <a:gd name="connsiteX75" fmla="*/ 61864 w 653950"/>
                <a:gd name="connsiteY75" fmla="*/ 52092 h 169348"/>
                <a:gd name="connsiteX76" fmla="*/ 84462 w 653950"/>
                <a:gd name="connsiteY76" fmla="*/ 2772 h 169348"/>
                <a:gd name="connsiteX77" fmla="*/ 90760 w 653950"/>
                <a:gd name="connsiteY77" fmla="*/ 433 h 16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653950" h="169348">
                  <a:moveTo>
                    <a:pt x="567140" y="433"/>
                  </a:moveTo>
                  <a:cubicBezTo>
                    <a:pt x="568174" y="908"/>
                    <a:pt x="569004" y="1737"/>
                    <a:pt x="569478" y="2772"/>
                  </a:cubicBezTo>
                  <a:lnTo>
                    <a:pt x="592081" y="52092"/>
                  </a:lnTo>
                  <a:cubicBezTo>
                    <a:pt x="592773" y="53602"/>
                    <a:pt x="594203" y="54641"/>
                    <a:pt x="595853" y="54833"/>
                  </a:cubicBezTo>
                  <a:lnTo>
                    <a:pt x="649743" y="61089"/>
                  </a:lnTo>
                  <a:cubicBezTo>
                    <a:pt x="652349" y="61389"/>
                    <a:pt x="654219" y="63745"/>
                    <a:pt x="653919" y="66352"/>
                  </a:cubicBezTo>
                  <a:cubicBezTo>
                    <a:pt x="653789" y="67486"/>
                    <a:pt x="653254" y="68535"/>
                    <a:pt x="652413" y="69307"/>
                  </a:cubicBezTo>
                  <a:lnTo>
                    <a:pt x="612494" y="106043"/>
                  </a:lnTo>
                  <a:cubicBezTo>
                    <a:pt x="611271" y="107167"/>
                    <a:pt x="610724" y="108847"/>
                    <a:pt x="611050" y="110476"/>
                  </a:cubicBezTo>
                  <a:lnTo>
                    <a:pt x="621753" y="163658"/>
                  </a:lnTo>
                  <a:cubicBezTo>
                    <a:pt x="622270" y="166230"/>
                    <a:pt x="620604" y="168734"/>
                    <a:pt x="618032" y="169251"/>
                  </a:cubicBezTo>
                  <a:cubicBezTo>
                    <a:pt x="616918" y="169475"/>
                    <a:pt x="615760" y="169292"/>
                    <a:pt x="614770" y="168736"/>
                  </a:cubicBezTo>
                  <a:lnTo>
                    <a:pt x="567492" y="142124"/>
                  </a:lnTo>
                  <a:lnTo>
                    <a:pt x="562837" y="142124"/>
                  </a:lnTo>
                  <a:lnTo>
                    <a:pt x="515560" y="168736"/>
                  </a:lnTo>
                  <a:cubicBezTo>
                    <a:pt x="513274" y="170024"/>
                    <a:pt x="510377" y="169214"/>
                    <a:pt x="509089" y="166928"/>
                  </a:cubicBezTo>
                  <a:cubicBezTo>
                    <a:pt x="508530" y="165935"/>
                    <a:pt x="508346" y="164775"/>
                    <a:pt x="508572" y="163658"/>
                  </a:cubicBezTo>
                  <a:lnTo>
                    <a:pt x="519275" y="110476"/>
                  </a:lnTo>
                  <a:cubicBezTo>
                    <a:pt x="519601" y="108847"/>
                    <a:pt x="519053" y="107167"/>
                    <a:pt x="517831" y="106043"/>
                  </a:cubicBezTo>
                  <a:lnTo>
                    <a:pt x="477912" y="69303"/>
                  </a:lnTo>
                  <a:cubicBezTo>
                    <a:pt x="475982" y="67526"/>
                    <a:pt x="475858" y="64520"/>
                    <a:pt x="477635" y="62590"/>
                  </a:cubicBezTo>
                  <a:cubicBezTo>
                    <a:pt x="478406" y="61753"/>
                    <a:pt x="479451" y="61220"/>
                    <a:pt x="480582" y="61089"/>
                  </a:cubicBezTo>
                  <a:lnTo>
                    <a:pt x="534472" y="54833"/>
                  </a:lnTo>
                  <a:cubicBezTo>
                    <a:pt x="536122" y="54641"/>
                    <a:pt x="537552" y="53602"/>
                    <a:pt x="538244" y="52092"/>
                  </a:cubicBezTo>
                  <a:lnTo>
                    <a:pt x="560842" y="2772"/>
                  </a:lnTo>
                  <a:cubicBezTo>
                    <a:pt x="561935" y="387"/>
                    <a:pt x="564755" y="-660"/>
                    <a:pt x="567140" y="433"/>
                  </a:cubicBezTo>
                  <a:close/>
                  <a:moveTo>
                    <a:pt x="328950" y="433"/>
                  </a:moveTo>
                  <a:cubicBezTo>
                    <a:pt x="329984" y="908"/>
                    <a:pt x="330814" y="1737"/>
                    <a:pt x="331288" y="2772"/>
                  </a:cubicBezTo>
                  <a:lnTo>
                    <a:pt x="353891" y="52092"/>
                  </a:lnTo>
                  <a:cubicBezTo>
                    <a:pt x="354583" y="53602"/>
                    <a:pt x="356013" y="54641"/>
                    <a:pt x="357663" y="54833"/>
                  </a:cubicBezTo>
                  <a:lnTo>
                    <a:pt x="411553" y="61089"/>
                  </a:lnTo>
                  <a:cubicBezTo>
                    <a:pt x="414159" y="61389"/>
                    <a:pt x="416029" y="63745"/>
                    <a:pt x="415729" y="66352"/>
                  </a:cubicBezTo>
                  <a:cubicBezTo>
                    <a:pt x="415599" y="67486"/>
                    <a:pt x="415064" y="68535"/>
                    <a:pt x="414223" y="69307"/>
                  </a:cubicBezTo>
                  <a:lnTo>
                    <a:pt x="374304" y="106043"/>
                  </a:lnTo>
                  <a:cubicBezTo>
                    <a:pt x="373081" y="107167"/>
                    <a:pt x="372534" y="108847"/>
                    <a:pt x="372860" y="110476"/>
                  </a:cubicBezTo>
                  <a:lnTo>
                    <a:pt x="383563" y="163658"/>
                  </a:lnTo>
                  <a:cubicBezTo>
                    <a:pt x="384080" y="166230"/>
                    <a:pt x="382414" y="168734"/>
                    <a:pt x="379842" y="169251"/>
                  </a:cubicBezTo>
                  <a:cubicBezTo>
                    <a:pt x="378728" y="169475"/>
                    <a:pt x="377570" y="169292"/>
                    <a:pt x="376580" y="168736"/>
                  </a:cubicBezTo>
                  <a:lnTo>
                    <a:pt x="329302" y="142124"/>
                  </a:lnTo>
                  <a:lnTo>
                    <a:pt x="324647" y="142124"/>
                  </a:lnTo>
                  <a:lnTo>
                    <a:pt x="277370" y="168736"/>
                  </a:lnTo>
                  <a:cubicBezTo>
                    <a:pt x="275084" y="170024"/>
                    <a:pt x="272187" y="169214"/>
                    <a:pt x="270899" y="166928"/>
                  </a:cubicBezTo>
                  <a:cubicBezTo>
                    <a:pt x="270340" y="165935"/>
                    <a:pt x="270156" y="164775"/>
                    <a:pt x="270382" y="163658"/>
                  </a:cubicBezTo>
                  <a:lnTo>
                    <a:pt x="281085" y="110476"/>
                  </a:lnTo>
                  <a:cubicBezTo>
                    <a:pt x="281411" y="108847"/>
                    <a:pt x="280863" y="107167"/>
                    <a:pt x="279641" y="106043"/>
                  </a:cubicBezTo>
                  <a:lnTo>
                    <a:pt x="239722" y="69303"/>
                  </a:lnTo>
                  <a:cubicBezTo>
                    <a:pt x="237792" y="67526"/>
                    <a:pt x="237668" y="64520"/>
                    <a:pt x="239445" y="62590"/>
                  </a:cubicBezTo>
                  <a:cubicBezTo>
                    <a:pt x="240216" y="61753"/>
                    <a:pt x="241261" y="61220"/>
                    <a:pt x="242392" y="61089"/>
                  </a:cubicBezTo>
                  <a:lnTo>
                    <a:pt x="296282" y="54833"/>
                  </a:lnTo>
                  <a:cubicBezTo>
                    <a:pt x="297932" y="54641"/>
                    <a:pt x="299362" y="53602"/>
                    <a:pt x="300054" y="52092"/>
                  </a:cubicBezTo>
                  <a:lnTo>
                    <a:pt x="322652" y="2772"/>
                  </a:lnTo>
                  <a:cubicBezTo>
                    <a:pt x="323745" y="387"/>
                    <a:pt x="326565" y="-660"/>
                    <a:pt x="328950" y="433"/>
                  </a:cubicBezTo>
                  <a:close/>
                  <a:moveTo>
                    <a:pt x="90760" y="433"/>
                  </a:moveTo>
                  <a:cubicBezTo>
                    <a:pt x="91794" y="908"/>
                    <a:pt x="92624" y="1737"/>
                    <a:pt x="93098" y="2772"/>
                  </a:cubicBezTo>
                  <a:lnTo>
                    <a:pt x="115701" y="52092"/>
                  </a:lnTo>
                  <a:cubicBezTo>
                    <a:pt x="116393" y="53602"/>
                    <a:pt x="117823" y="54641"/>
                    <a:pt x="119473" y="54833"/>
                  </a:cubicBezTo>
                  <a:lnTo>
                    <a:pt x="173363" y="61089"/>
                  </a:lnTo>
                  <a:cubicBezTo>
                    <a:pt x="175969" y="61389"/>
                    <a:pt x="177839" y="63745"/>
                    <a:pt x="177539" y="66352"/>
                  </a:cubicBezTo>
                  <a:cubicBezTo>
                    <a:pt x="177409" y="67486"/>
                    <a:pt x="176874" y="68535"/>
                    <a:pt x="176033" y="69307"/>
                  </a:cubicBezTo>
                  <a:lnTo>
                    <a:pt x="136114" y="106043"/>
                  </a:lnTo>
                  <a:cubicBezTo>
                    <a:pt x="134891" y="107167"/>
                    <a:pt x="134344" y="108847"/>
                    <a:pt x="134670" y="110476"/>
                  </a:cubicBezTo>
                  <a:lnTo>
                    <a:pt x="145373" y="163658"/>
                  </a:lnTo>
                  <a:cubicBezTo>
                    <a:pt x="145890" y="166230"/>
                    <a:pt x="144224" y="168734"/>
                    <a:pt x="141652" y="169251"/>
                  </a:cubicBezTo>
                  <a:cubicBezTo>
                    <a:pt x="140538" y="169475"/>
                    <a:pt x="139380" y="169292"/>
                    <a:pt x="138390" y="168736"/>
                  </a:cubicBezTo>
                  <a:lnTo>
                    <a:pt x="91112" y="142124"/>
                  </a:lnTo>
                  <a:lnTo>
                    <a:pt x="86457" y="142124"/>
                  </a:lnTo>
                  <a:lnTo>
                    <a:pt x="39180" y="168736"/>
                  </a:lnTo>
                  <a:cubicBezTo>
                    <a:pt x="36894" y="170024"/>
                    <a:pt x="33997" y="169214"/>
                    <a:pt x="32709" y="166928"/>
                  </a:cubicBezTo>
                  <a:cubicBezTo>
                    <a:pt x="32150" y="165935"/>
                    <a:pt x="31966" y="164775"/>
                    <a:pt x="32192" y="163658"/>
                  </a:cubicBezTo>
                  <a:lnTo>
                    <a:pt x="42895" y="110476"/>
                  </a:lnTo>
                  <a:cubicBezTo>
                    <a:pt x="43221" y="108847"/>
                    <a:pt x="42673" y="107167"/>
                    <a:pt x="41451" y="106043"/>
                  </a:cubicBezTo>
                  <a:lnTo>
                    <a:pt x="1532" y="69303"/>
                  </a:lnTo>
                  <a:cubicBezTo>
                    <a:pt x="-398" y="67526"/>
                    <a:pt x="-522" y="64520"/>
                    <a:pt x="1255" y="62590"/>
                  </a:cubicBezTo>
                  <a:cubicBezTo>
                    <a:pt x="2026" y="61753"/>
                    <a:pt x="3071" y="61220"/>
                    <a:pt x="4202" y="61089"/>
                  </a:cubicBezTo>
                  <a:lnTo>
                    <a:pt x="58092" y="54833"/>
                  </a:lnTo>
                  <a:cubicBezTo>
                    <a:pt x="59742" y="54641"/>
                    <a:pt x="61172" y="53602"/>
                    <a:pt x="61864" y="52092"/>
                  </a:cubicBezTo>
                  <a:lnTo>
                    <a:pt x="84462" y="2772"/>
                  </a:lnTo>
                  <a:cubicBezTo>
                    <a:pt x="85555" y="387"/>
                    <a:pt x="88375" y="-660"/>
                    <a:pt x="90760" y="433"/>
                  </a:cubicBezTo>
                  <a:close/>
                </a:path>
              </a:pathLst>
            </a:custGeom>
            <a:solidFill>
              <a:srgbClr val="347ED3"/>
            </a:solidFill>
            <a:ln w="1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2B5C8C04-F95F-08BD-43BA-329203AD6271}"/>
              </a:ext>
            </a:extLst>
          </p:cNvPr>
          <p:cNvGrpSpPr/>
          <p:nvPr/>
        </p:nvGrpSpPr>
        <p:grpSpPr>
          <a:xfrm>
            <a:off x="3222699" y="3184427"/>
            <a:ext cx="1852694" cy="1108524"/>
            <a:chOff x="763436" y="3187157"/>
            <a:chExt cx="1852694" cy="1108524"/>
          </a:xfrm>
        </p:grpSpPr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48C4E8F1-4F4D-6515-6536-E68A28601C38}"/>
                </a:ext>
              </a:extLst>
            </p:cNvPr>
            <p:cNvGrpSpPr/>
            <p:nvPr/>
          </p:nvGrpSpPr>
          <p:grpSpPr>
            <a:xfrm>
              <a:off x="1029855" y="3204447"/>
              <a:ext cx="1319856" cy="864582"/>
              <a:chOff x="1029855" y="3204447"/>
              <a:chExt cx="1319856" cy="864582"/>
            </a:xfrm>
          </p:grpSpPr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AD66E907-C4B3-0892-C22C-E67E53290901}"/>
                  </a:ext>
                </a:extLst>
              </p:cNvPr>
              <p:cNvSpPr txBox="1"/>
              <p:nvPr/>
            </p:nvSpPr>
            <p:spPr>
              <a:xfrm flipH="1">
                <a:off x="1029856" y="3204447"/>
                <a:ext cx="131985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标题</a:t>
                </a:r>
              </a:p>
            </p:txBody>
          </p:sp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F8C2BEFF-FB6B-206F-4824-BBFA208A6F80}"/>
                  </a:ext>
                </a:extLst>
              </p:cNvPr>
              <p:cNvSpPr txBox="1"/>
              <p:nvPr/>
            </p:nvSpPr>
            <p:spPr>
              <a:xfrm flipH="1">
                <a:off x="1029855" y="3535998"/>
                <a:ext cx="1319856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</a:t>
                </a:r>
              </a:p>
            </p:txBody>
          </p:sp>
        </p:grp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07382535-22C4-F95C-F039-C1D54FCC04C4}"/>
                </a:ext>
              </a:extLst>
            </p:cNvPr>
            <p:cNvSpPr/>
            <p:nvPr/>
          </p:nvSpPr>
          <p:spPr>
            <a:xfrm>
              <a:off x="763436" y="3187157"/>
              <a:ext cx="1852694" cy="978983"/>
            </a:xfrm>
            <a:custGeom>
              <a:avLst/>
              <a:gdLst>
                <a:gd name="connsiteX0" fmla="*/ 1491823 w 1852694"/>
                <a:gd name="connsiteY0" fmla="*/ 0 h 978983"/>
                <a:gd name="connsiteX1" fmla="*/ 1516114 w 1852694"/>
                <a:gd name="connsiteY1" fmla="*/ 8811 h 978983"/>
                <a:gd name="connsiteX2" fmla="*/ 1567878 w 1852694"/>
                <a:gd name="connsiteY2" fmla="*/ 38364 h 978983"/>
                <a:gd name="connsiteX3" fmla="*/ 1585133 w 1852694"/>
                <a:gd name="connsiteY3" fmla="*/ 80705 h 978983"/>
                <a:gd name="connsiteX4" fmla="*/ 1587090 w 1852694"/>
                <a:gd name="connsiteY4" fmla="*/ 84682 h 978983"/>
                <a:gd name="connsiteX5" fmla="*/ 1655374 w 1852694"/>
                <a:gd name="connsiteY5" fmla="*/ 160248 h 978983"/>
                <a:gd name="connsiteX6" fmla="*/ 1657332 w 1852694"/>
                <a:gd name="connsiteY6" fmla="*/ 162205 h 978983"/>
                <a:gd name="connsiteX7" fmla="*/ 1658862 w 1852694"/>
                <a:gd name="connsiteY7" fmla="*/ 161410 h 978983"/>
                <a:gd name="connsiteX8" fmla="*/ 1654150 w 1852694"/>
                <a:gd name="connsiteY8" fmla="*/ 151009 h 978983"/>
                <a:gd name="connsiteX9" fmla="*/ 1616888 w 1852694"/>
                <a:gd name="connsiteY9" fmla="*/ 59107 h 978983"/>
                <a:gd name="connsiteX10" fmla="*/ 1617316 w 1852694"/>
                <a:gd name="connsiteY10" fmla="*/ 13583 h 978983"/>
                <a:gd name="connsiteX11" fmla="*/ 1619642 w 1852694"/>
                <a:gd name="connsiteY11" fmla="*/ 4773 h 978983"/>
                <a:gd name="connsiteX12" fmla="*/ 1640445 w 1852694"/>
                <a:gd name="connsiteY12" fmla="*/ 28391 h 978983"/>
                <a:gd name="connsiteX13" fmla="*/ 1672262 w 1852694"/>
                <a:gd name="connsiteY13" fmla="*/ 103895 h 978983"/>
                <a:gd name="connsiteX14" fmla="*/ 1662044 w 1852694"/>
                <a:gd name="connsiteY14" fmla="*/ 151804 h 978983"/>
                <a:gd name="connsiteX15" fmla="*/ 1660820 w 1852694"/>
                <a:gd name="connsiteY15" fmla="*/ 156209 h 978983"/>
                <a:gd name="connsiteX16" fmla="*/ 1667917 w 1852694"/>
                <a:gd name="connsiteY16" fmla="*/ 178971 h 978983"/>
                <a:gd name="connsiteX17" fmla="*/ 1715337 w 1852694"/>
                <a:gd name="connsiteY17" fmla="*/ 262490 h 978983"/>
                <a:gd name="connsiteX18" fmla="*/ 1717724 w 1852694"/>
                <a:gd name="connsiteY18" fmla="*/ 267324 h 978983"/>
                <a:gd name="connsiteX19" fmla="*/ 1719314 w 1852694"/>
                <a:gd name="connsiteY19" fmla="*/ 266896 h 978983"/>
                <a:gd name="connsiteX20" fmla="*/ 1717296 w 1852694"/>
                <a:gd name="connsiteY20" fmla="*/ 258085 h 978983"/>
                <a:gd name="connsiteX21" fmla="*/ 1696921 w 1852694"/>
                <a:gd name="connsiteY21" fmla="*/ 164225 h 978983"/>
                <a:gd name="connsiteX22" fmla="*/ 1711849 w 1852694"/>
                <a:gd name="connsiteY22" fmla="*/ 106281 h 978983"/>
                <a:gd name="connsiteX23" fmla="*/ 1714174 w 1852694"/>
                <a:gd name="connsiteY23" fmla="*/ 102304 h 978983"/>
                <a:gd name="connsiteX24" fmla="*/ 1719681 w 1852694"/>
                <a:gd name="connsiteY24" fmla="*/ 110687 h 978983"/>
                <a:gd name="connsiteX25" fmla="*/ 1742015 w 1852694"/>
                <a:gd name="connsiteY25" fmla="*/ 224983 h 978983"/>
                <a:gd name="connsiteX26" fmla="*/ 1725556 w 1852694"/>
                <a:gd name="connsiteY26" fmla="*/ 260105 h 978983"/>
                <a:gd name="connsiteX27" fmla="*/ 1723231 w 1852694"/>
                <a:gd name="connsiteY27" fmla="*/ 264510 h 978983"/>
                <a:gd name="connsiteX28" fmla="*/ 1725923 w 1852694"/>
                <a:gd name="connsiteY28" fmla="*/ 288067 h 978983"/>
                <a:gd name="connsiteX29" fmla="*/ 1753029 w 1852694"/>
                <a:gd name="connsiteY29" fmla="*/ 380397 h 978983"/>
                <a:gd name="connsiteX30" fmla="*/ 1755353 w 1852694"/>
                <a:gd name="connsiteY30" fmla="*/ 381987 h 978983"/>
                <a:gd name="connsiteX31" fmla="*/ 1755782 w 1852694"/>
                <a:gd name="connsiteY31" fmla="*/ 372014 h 978983"/>
                <a:gd name="connsiteX32" fmla="*/ 1748317 w 1852694"/>
                <a:gd name="connsiteY32" fmla="*/ 318047 h 978983"/>
                <a:gd name="connsiteX33" fmla="*/ 1782827 w 1852694"/>
                <a:gd name="connsiteY33" fmla="*/ 220149 h 978983"/>
                <a:gd name="connsiteX34" fmla="*/ 1785580 w 1852694"/>
                <a:gd name="connsiteY34" fmla="*/ 218558 h 978983"/>
                <a:gd name="connsiteX35" fmla="*/ 1790658 w 1852694"/>
                <a:gd name="connsiteY35" fmla="*/ 234956 h 978983"/>
                <a:gd name="connsiteX36" fmla="*/ 1790291 w 1852694"/>
                <a:gd name="connsiteY36" fmla="*/ 338852 h 978983"/>
                <a:gd name="connsiteX37" fmla="*/ 1763613 w 1852694"/>
                <a:gd name="connsiteY37" fmla="*/ 375991 h 978983"/>
                <a:gd name="connsiteX38" fmla="*/ 1761227 w 1852694"/>
                <a:gd name="connsiteY38" fmla="*/ 378439 h 978983"/>
                <a:gd name="connsiteX39" fmla="*/ 1758167 w 1852694"/>
                <a:gd name="connsiteY39" fmla="*/ 401139 h 978983"/>
                <a:gd name="connsiteX40" fmla="*/ 1765938 w 1852694"/>
                <a:gd name="connsiteY40" fmla="*/ 503014 h 978983"/>
                <a:gd name="connsiteX41" fmla="*/ 1766366 w 1852694"/>
                <a:gd name="connsiteY41" fmla="*/ 505829 h 978983"/>
                <a:gd name="connsiteX42" fmla="*/ 1767897 w 1852694"/>
                <a:gd name="connsiteY42" fmla="*/ 506258 h 978983"/>
                <a:gd name="connsiteX43" fmla="*/ 1769488 w 1852694"/>
                <a:gd name="connsiteY43" fmla="*/ 497447 h 978983"/>
                <a:gd name="connsiteX44" fmla="*/ 1774198 w 1852694"/>
                <a:gd name="connsiteY44" fmla="*/ 438341 h 978983"/>
                <a:gd name="connsiteX45" fmla="*/ 1829084 w 1852694"/>
                <a:gd name="connsiteY45" fmla="*/ 356779 h 978983"/>
                <a:gd name="connsiteX46" fmla="*/ 1832632 w 1852694"/>
                <a:gd name="connsiteY46" fmla="*/ 354025 h 978983"/>
                <a:gd name="connsiteX47" fmla="*/ 1834222 w 1852694"/>
                <a:gd name="connsiteY47" fmla="*/ 360756 h 978983"/>
                <a:gd name="connsiteX48" fmla="*/ 1822842 w 1852694"/>
                <a:gd name="connsiteY48" fmla="*/ 444337 h 978983"/>
                <a:gd name="connsiteX49" fmla="*/ 1808341 w 1852694"/>
                <a:gd name="connsiteY49" fmla="*/ 477500 h 978983"/>
                <a:gd name="connsiteX50" fmla="*/ 1775789 w 1852694"/>
                <a:gd name="connsiteY50" fmla="*/ 503810 h 978983"/>
                <a:gd name="connsiteX51" fmla="*/ 1771506 w 1852694"/>
                <a:gd name="connsiteY51" fmla="*/ 506625 h 978983"/>
                <a:gd name="connsiteX52" fmla="*/ 1765572 w 1852694"/>
                <a:gd name="connsiteY52" fmla="*/ 525837 h 978983"/>
                <a:gd name="connsiteX53" fmla="*/ 1753029 w 1852694"/>
                <a:gd name="connsiteY53" fmla="*/ 632118 h 978983"/>
                <a:gd name="connsiteX54" fmla="*/ 1753823 w 1852694"/>
                <a:gd name="connsiteY54" fmla="*/ 636096 h 978983"/>
                <a:gd name="connsiteX55" fmla="*/ 1756149 w 1852694"/>
                <a:gd name="connsiteY55" fmla="*/ 629732 h 978983"/>
                <a:gd name="connsiteX56" fmla="*/ 1782031 w 1852694"/>
                <a:gd name="connsiteY56" fmla="*/ 565792 h 978983"/>
                <a:gd name="connsiteX57" fmla="*/ 1847928 w 1852694"/>
                <a:gd name="connsiteY57" fmla="*/ 514640 h 978983"/>
                <a:gd name="connsiteX58" fmla="*/ 1850315 w 1852694"/>
                <a:gd name="connsiteY58" fmla="*/ 513845 h 978983"/>
                <a:gd name="connsiteX59" fmla="*/ 1852640 w 1852694"/>
                <a:gd name="connsiteY59" fmla="*/ 514212 h 978983"/>
                <a:gd name="connsiteX60" fmla="*/ 1851844 w 1852694"/>
                <a:gd name="connsiteY60" fmla="*/ 526633 h 978983"/>
                <a:gd name="connsiteX61" fmla="*/ 1804425 w 1852694"/>
                <a:gd name="connsiteY61" fmla="*/ 619330 h 978983"/>
                <a:gd name="connsiteX62" fmla="*/ 1761594 w 1852694"/>
                <a:gd name="connsiteY62" fmla="*/ 637320 h 978983"/>
                <a:gd name="connsiteX63" fmla="*/ 1756515 w 1852694"/>
                <a:gd name="connsiteY63" fmla="*/ 639277 h 978983"/>
                <a:gd name="connsiteX64" fmla="*/ 1746359 w 1852694"/>
                <a:gd name="connsiteY64" fmla="*/ 658062 h 978983"/>
                <a:gd name="connsiteX65" fmla="*/ 1703222 w 1852694"/>
                <a:gd name="connsiteY65" fmla="*/ 761589 h 978983"/>
                <a:gd name="connsiteX66" fmla="*/ 1700041 w 1852694"/>
                <a:gd name="connsiteY66" fmla="*/ 767952 h 978983"/>
                <a:gd name="connsiteX67" fmla="*/ 1701998 w 1852694"/>
                <a:gd name="connsiteY67" fmla="*/ 769176 h 978983"/>
                <a:gd name="connsiteX68" fmla="*/ 1707505 w 1852694"/>
                <a:gd name="connsiteY68" fmla="*/ 761161 h 978983"/>
                <a:gd name="connsiteX69" fmla="*/ 1742382 w 1852694"/>
                <a:gd name="connsiteY69" fmla="*/ 713619 h 978983"/>
                <a:gd name="connsiteX70" fmla="*/ 1818865 w 1852694"/>
                <a:gd name="connsiteY70" fmla="*/ 684433 h 978983"/>
                <a:gd name="connsiteX71" fmla="*/ 1824800 w 1852694"/>
                <a:gd name="connsiteY71" fmla="*/ 693244 h 978983"/>
                <a:gd name="connsiteX72" fmla="*/ 1804425 w 1852694"/>
                <a:gd name="connsiteY72" fmla="*/ 729955 h 978983"/>
                <a:gd name="connsiteX73" fmla="*/ 1760860 w 1852694"/>
                <a:gd name="connsiteY73" fmla="*/ 769543 h 978983"/>
                <a:gd name="connsiteX74" fmla="*/ 1709096 w 1852694"/>
                <a:gd name="connsiteY74" fmla="*/ 772725 h 978983"/>
                <a:gd name="connsiteX75" fmla="*/ 1705548 w 1852694"/>
                <a:gd name="connsiteY75" fmla="*/ 772358 h 978983"/>
                <a:gd name="connsiteX76" fmla="*/ 1690679 w 1852694"/>
                <a:gd name="connsiteY76" fmla="*/ 784351 h 978983"/>
                <a:gd name="connsiteX77" fmla="*/ 1628269 w 1852694"/>
                <a:gd name="connsiteY77" fmla="*/ 864260 h 978983"/>
                <a:gd name="connsiteX78" fmla="*/ 1625943 w 1852694"/>
                <a:gd name="connsiteY78" fmla="*/ 867074 h 978983"/>
                <a:gd name="connsiteX79" fmla="*/ 1625515 w 1852694"/>
                <a:gd name="connsiteY79" fmla="*/ 870624 h 978983"/>
                <a:gd name="connsiteX80" fmla="*/ 1633775 w 1852694"/>
                <a:gd name="connsiteY80" fmla="*/ 863893 h 978983"/>
                <a:gd name="connsiteX81" fmla="*/ 1681623 w 1852694"/>
                <a:gd name="connsiteY81" fmla="*/ 830668 h 978983"/>
                <a:gd name="connsiteX82" fmla="*/ 1766734 w 1852694"/>
                <a:gd name="connsiteY82" fmla="*/ 837093 h 978983"/>
                <a:gd name="connsiteX83" fmla="*/ 1769854 w 1852694"/>
                <a:gd name="connsiteY83" fmla="*/ 839479 h 978983"/>
                <a:gd name="connsiteX84" fmla="*/ 1758535 w 1852694"/>
                <a:gd name="connsiteY84" fmla="*/ 853430 h 978983"/>
                <a:gd name="connsiteX85" fmla="*/ 1664369 w 1852694"/>
                <a:gd name="connsiteY85" fmla="*/ 891794 h 978983"/>
                <a:gd name="connsiteX86" fmla="*/ 1635734 w 1852694"/>
                <a:gd name="connsiteY86" fmla="*/ 880229 h 978983"/>
                <a:gd name="connsiteX87" fmla="*/ 1612176 w 1852694"/>
                <a:gd name="connsiteY87" fmla="*/ 880229 h 978983"/>
                <a:gd name="connsiteX88" fmla="*/ 1543953 w 1852694"/>
                <a:gd name="connsiteY88" fmla="*/ 927772 h 978983"/>
                <a:gd name="connsiteX89" fmla="*/ 1527433 w 1852694"/>
                <a:gd name="connsiteY89" fmla="*/ 936154 h 978983"/>
                <a:gd name="connsiteX90" fmla="*/ 1528290 w 1852694"/>
                <a:gd name="connsiteY90" fmla="*/ 938173 h 978983"/>
                <a:gd name="connsiteX91" fmla="*/ 1535754 w 1852694"/>
                <a:gd name="connsiteY91" fmla="*/ 935726 h 978983"/>
                <a:gd name="connsiteX92" fmla="*/ 1578095 w 1852694"/>
                <a:gd name="connsiteY92" fmla="*/ 919818 h 978983"/>
                <a:gd name="connsiteX93" fmla="*/ 1662411 w 1852694"/>
                <a:gd name="connsiteY93" fmla="*/ 943741 h 978983"/>
                <a:gd name="connsiteX94" fmla="*/ 1676484 w 1852694"/>
                <a:gd name="connsiteY94" fmla="*/ 954939 h 978983"/>
                <a:gd name="connsiteX95" fmla="*/ 1660820 w 1852694"/>
                <a:gd name="connsiteY95" fmla="*/ 965340 h 978983"/>
                <a:gd name="connsiteX96" fmla="*/ 1569040 w 1852694"/>
                <a:gd name="connsiteY96" fmla="*/ 974518 h 978983"/>
                <a:gd name="connsiteX97" fmla="*/ 1532940 w 1852694"/>
                <a:gd name="connsiteY97" fmla="*/ 947780 h 978983"/>
                <a:gd name="connsiteX98" fmla="*/ 1512565 w 1852694"/>
                <a:gd name="connsiteY98" fmla="*/ 941784 h 978983"/>
                <a:gd name="connsiteX99" fmla="*/ 1447891 w 1852694"/>
                <a:gd name="connsiteY99" fmla="*/ 959344 h 978983"/>
                <a:gd name="connsiteX100" fmla="*/ 1441588 w 1852694"/>
                <a:gd name="connsiteY100" fmla="*/ 959711 h 978983"/>
                <a:gd name="connsiteX101" fmla="*/ 1448686 w 1852694"/>
                <a:gd name="connsiteY101" fmla="*/ 949738 h 978983"/>
                <a:gd name="connsiteX102" fmla="*/ 1512932 w 1852694"/>
                <a:gd name="connsiteY102" fmla="*/ 931382 h 978983"/>
                <a:gd name="connsiteX103" fmla="*/ 1526332 w 1852694"/>
                <a:gd name="connsiteY103" fmla="*/ 908987 h 978983"/>
                <a:gd name="connsiteX104" fmla="*/ 1537713 w 1852694"/>
                <a:gd name="connsiteY104" fmla="*/ 842662 h 978983"/>
                <a:gd name="connsiteX105" fmla="*/ 1585928 w 1852694"/>
                <a:gd name="connsiteY105" fmla="*/ 789918 h 978983"/>
                <a:gd name="connsiteX106" fmla="*/ 1592230 w 1852694"/>
                <a:gd name="connsiteY106" fmla="*/ 786737 h 978983"/>
                <a:gd name="connsiteX107" fmla="*/ 1591006 w 1852694"/>
                <a:gd name="connsiteY107" fmla="*/ 797506 h 978983"/>
                <a:gd name="connsiteX108" fmla="*/ 1576138 w 1852694"/>
                <a:gd name="connsiteY108" fmla="*/ 872214 h 978983"/>
                <a:gd name="connsiteX109" fmla="*/ 1541996 w 1852694"/>
                <a:gd name="connsiteY109" fmla="*/ 913821 h 978983"/>
                <a:gd name="connsiteX110" fmla="*/ 1534530 w 1852694"/>
                <a:gd name="connsiteY110" fmla="*/ 916574 h 978983"/>
                <a:gd name="connsiteX111" fmla="*/ 1528290 w 1852694"/>
                <a:gd name="connsiteY111" fmla="*/ 924957 h 978983"/>
                <a:gd name="connsiteX112" fmla="*/ 1533369 w 1852694"/>
                <a:gd name="connsiteY112" fmla="*/ 922999 h 978983"/>
                <a:gd name="connsiteX113" fmla="*/ 1618907 w 1852694"/>
                <a:gd name="connsiteY113" fmla="*/ 863037 h 978983"/>
                <a:gd name="connsiteX114" fmla="*/ 1621599 w 1852694"/>
                <a:gd name="connsiteY114" fmla="*/ 839479 h 978983"/>
                <a:gd name="connsiteX115" fmla="*/ 1622395 w 1852694"/>
                <a:gd name="connsiteY115" fmla="*/ 740357 h 978983"/>
                <a:gd name="connsiteX116" fmla="*/ 1648277 w 1852694"/>
                <a:gd name="connsiteY116" fmla="*/ 694834 h 978983"/>
                <a:gd name="connsiteX117" fmla="*/ 1652560 w 1852694"/>
                <a:gd name="connsiteY117" fmla="*/ 690857 h 978983"/>
                <a:gd name="connsiteX118" fmla="*/ 1655741 w 1852694"/>
                <a:gd name="connsiteY118" fmla="*/ 716433 h 978983"/>
                <a:gd name="connsiteX119" fmla="*/ 1660025 w 1852694"/>
                <a:gd name="connsiteY119" fmla="*/ 764343 h 978983"/>
                <a:gd name="connsiteX120" fmla="*/ 1646318 w 1852694"/>
                <a:gd name="connsiteY120" fmla="*/ 826692 h 978983"/>
                <a:gd name="connsiteX121" fmla="*/ 1631450 w 1852694"/>
                <a:gd name="connsiteY121" fmla="*/ 841866 h 978983"/>
                <a:gd name="connsiteX122" fmla="*/ 1627535 w 1852694"/>
                <a:gd name="connsiteY122" fmla="*/ 855082 h 978983"/>
                <a:gd name="connsiteX123" fmla="*/ 1643994 w 1852694"/>
                <a:gd name="connsiteY123" fmla="*/ 836726 h 978983"/>
                <a:gd name="connsiteX124" fmla="*/ 1693005 w 1852694"/>
                <a:gd name="connsiteY124" fmla="*/ 765933 h 978983"/>
                <a:gd name="connsiteX125" fmla="*/ 1690251 w 1852694"/>
                <a:gd name="connsiteY125" fmla="*/ 742805 h 978983"/>
                <a:gd name="connsiteX126" fmla="*/ 1680094 w 1852694"/>
                <a:gd name="connsiteY126" fmla="*/ 593326 h 978983"/>
                <a:gd name="connsiteX127" fmla="*/ 1681623 w 1852694"/>
                <a:gd name="connsiteY127" fmla="*/ 590144 h 978983"/>
                <a:gd name="connsiteX128" fmla="*/ 1683214 w 1852694"/>
                <a:gd name="connsiteY128" fmla="*/ 589349 h 978983"/>
                <a:gd name="connsiteX129" fmla="*/ 1713808 w 1852694"/>
                <a:gd name="connsiteY129" fmla="*/ 686024 h 978983"/>
                <a:gd name="connsiteX130" fmla="*/ 1698878 w 1852694"/>
                <a:gd name="connsiteY130" fmla="*/ 743172 h 978983"/>
                <a:gd name="connsiteX131" fmla="*/ 1697349 w 1852694"/>
                <a:gd name="connsiteY131" fmla="*/ 753145 h 978983"/>
                <a:gd name="connsiteX132" fmla="*/ 1699306 w 1852694"/>
                <a:gd name="connsiteY132" fmla="*/ 753941 h 978983"/>
                <a:gd name="connsiteX133" fmla="*/ 1706342 w 1852694"/>
                <a:gd name="connsiteY133" fmla="*/ 740786 h 978983"/>
                <a:gd name="connsiteX134" fmla="*/ 1743178 w 1852694"/>
                <a:gd name="connsiteY134" fmla="*/ 636524 h 978983"/>
                <a:gd name="connsiteX135" fmla="*/ 1743606 w 1852694"/>
                <a:gd name="connsiteY135" fmla="*/ 631690 h 978983"/>
                <a:gd name="connsiteX136" fmla="*/ 1728676 w 1852694"/>
                <a:gd name="connsiteY136" fmla="*/ 609357 h 978983"/>
                <a:gd name="connsiteX137" fmla="*/ 1695758 w 1852694"/>
                <a:gd name="connsiteY137" fmla="*/ 562978 h 978983"/>
                <a:gd name="connsiteX138" fmla="*/ 1685967 w 1852694"/>
                <a:gd name="connsiteY138" fmla="*/ 473033 h 978983"/>
                <a:gd name="connsiteX139" fmla="*/ 1686702 w 1852694"/>
                <a:gd name="connsiteY139" fmla="*/ 470708 h 978983"/>
                <a:gd name="connsiteX140" fmla="*/ 1688293 w 1852694"/>
                <a:gd name="connsiteY140" fmla="*/ 471504 h 978983"/>
                <a:gd name="connsiteX141" fmla="*/ 1731063 w 1852694"/>
                <a:gd name="connsiteY141" fmla="*/ 531467 h 978983"/>
                <a:gd name="connsiteX142" fmla="*/ 1747889 w 1852694"/>
                <a:gd name="connsiteY142" fmla="*/ 596569 h 978983"/>
                <a:gd name="connsiteX143" fmla="*/ 1743606 w 1852694"/>
                <a:gd name="connsiteY143" fmla="*/ 610519 h 978983"/>
                <a:gd name="connsiteX144" fmla="*/ 1746359 w 1852694"/>
                <a:gd name="connsiteY144" fmla="*/ 625694 h 978983"/>
                <a:gd name="connsiteX145" fmla="*/ 1752599 w 1852694"/>
                <a:gd name="connsiteY145" fmla="*/ 590572 h 978983"/>
                <a:gd name="connsiteX146" fmla="*/ 1758902 w 1852694"/>
                <a:gd name="connsiteY146" fmla="*/ 505829 h 978983"/>
                <a:gd name="connsiteX147" fmla="*/ 1746359 w 1852694"/>
                <a:gd name="connsiteY147" fmla="*/ 485454 h 978983"/>
                <a:gd name="connsiteX148" fmla="*/ 1693738 w 1852694"/>
                <a:gd name="connsiteY148" fmla="*/ 438707 h 978983"/>
                <a:gd name="connsiteX149" fmla="*/ 1672996 w 1852694"/>
                <a:gd name="connsiteY149" fmla="*/ 366386 h 978983"/>
                <a:gd name="connsiteX150" fmla="*/ 1672996 w 1852694"/>
                <a:gd name="connsiteY150" fmla="*/ 361980 h 978983"/>
                <a:gd name="connsiteX151" fmla="*/ 1673792 w 1852694"/>
                <a:gd name="connsiteY151" fmla="*/ 360022 h 978983"/>
                <a:gd name="connsiteX152" fmla="*/ 1683582 w 1852694"/>
                <a:gd name="connsiteY152" fmla="*/ 367976 h 978983"/>
                <a:gd name="connsiteX153" fmla="*/ 1725556 w 1852694"/>
                <a:gd name="connsiteY153" fmla="*/ 404382 h 978983"/>
                <a:gd name="connsiteX154" fmla="*/ 1753395 w 1852694"/>
                <a:gd name="connsiteY154" fmla="*/ 462264 h 978983"/>
                <a:gd name="connsiteX155" fmla="*/ 1752599 w 1852694"/>
                <a:gd name="connsiteY155" fmla="*/ 479886 h 978983"/>
                <a:gd name="connsiteX156" fmla="*/ 1758902 w 1852694"/>
                <a:gd name="connsiteY156" fmla="*/ 491879 h 978983"/>
                <a:gd name="connsiteX157" fmla="*/ 1758902 w 1852694"/>
                <a:gd name="connsiteY157" fmla="*/ 475848 h 978983"/>
                <a:gd name="connsiteX158" fmla="*/ 1744401 w 1852694"/>
                <a:gd name="connsiteY158" fmla="*/ 370362 h 978983"/>
                <a:gd name="connsiteX159" fmla="*/ 1723964 w 1852694"/>
                <a:gd name="connsiteY159" fmla="*/ 353597 h 978983"/>
                <a:gd name="connsiteX160" fmla="*/ 1670243 w 1852694"/>
                <a:gd name="connsiteY160" fmla="*/ 327654 h 978983"/>
                <a:gd name="connsiteX161" fmla="*/ 1634143 w 1852694"/>
                <a:gd name="connsiteY161" fmla="*/ 265305 h 978983"/>
                <a:gd name="connsiteX162" fmla="*/ 1633775 w 1852694"/>
                <a:gd name="connsiteY162" fmla="*/ 263286 h 978983"/>
                <a:gd name="connsiteX163" fmla="*/ 1634143 w 1852694"/>
                <a:gd name="connsiteY163" fmla="*/ 262062 h 978983"/>
                <a:gd name="connsiteX164" fmla="*/ 1635366 w 1852694"/>
                <a:gd name="connsiteY164" fmla="*/ 261695 h 978983"/>
                <a:gd name="connsiteX165" fmla="*/ 1696921 w 1852694"/>
                <a:gd name="connsiteY165" fmla="*/ 288495 h 978983"/>
                <a:gd name="connsiteX166" fmla="*/ 1731796 w 1852694"/>
                <a:gd name="connsiteY166" fmla="*/ 332426 h 978983"/>
                <a:gd name="connsiteX167" fmla="*/ 1733020 w 1852694"/>
                <a:gd name="connsiteY167" fmla="*/ 346010 h 978983"/>
                <a:gd name="connsiteX168" fmla="*/ 1740056 w 1852694"/>
                <a:gd name="connsiteY168" fmla="*/ 355188 h 978983"/>
                <a:gd name="connsiteX169" fmla="*/ 1740056 w 1852694"/>
                <a:gd name="connsiteY169" fmla="*/ 350783 h 978983"/>
                <a:gd name="connsiteX170" fmla="*/ 1702427 w 1852694"/>
                <a:gd name="connsiteY170" fmla="*/ 247744 h 978983"/>
                <a:gd name="connsiteX171" fmla="*/ 1684377 w 1852694"/>
                <a:gd name="connsiteY171" fmla="*/ 239790 h 978983"/>
                <a:gd name="connsiteX172" fmla="*/ 1607893 w 1852694"/>
                <a:gd name="connsiteY172" fmla="*/ 219354 h 978983"/>
                <a:gd name="connsiteX173" fmla="*/ 1580421 w 1852694"/>
                <a:gd name="connsiteY173" fmla="*/ 184967 h 978983"/>
                <a:gd name="connsiteX174" fmla="*/ 1592230 w 1852694"/>
                <a:gd name="connsiteY174" fmla="*/ 184967 h 978983"/>
                <a:gd name="connsiteX175" fmla="*/ 1650234 w 1852694"/>
                <a:gd name="connsiteY175" fmla="*/ 192615 h 978983"/>
                <a:gd name="connsiteX176" fmla="*/ 1687926 w 1852694"/>
                <a:gd name="connsiteY176" fmla="*/ 232141 h 978983"/>
                <a:gd name="connsiteX177" fmla="*/ 1697349 w 1852694"/>
                <a:gd name="connsiteY177" fmla="*/ 238567 h 978983"/>
                <a:gd name="connsiteX178" fmla="*/ 1694962 w 1852694"/>
                <a:gd name="connsiteY178" fmla="*/ 232571 h 978983"/>
                <a:gd name="connsiteX179" fmla="*/ 1648705 w 1852694"/>
                <a:gd name="connsiteY179" fmla="*/ 157433 h 978983"/>
                <a:gd name="connsiteX180" fmla="*/ 1629859 w 1852694"/>
                <a:gd name="connsiteY180" fmla="*/ 152661 h 978983"/>
                <a:gd name="connsiteX181" fmla="*/ 1541996 w 1852694"/>
                <a:gd name="connsiteY181" fmla="*/ 141035 h 978983"/>
                <a:gd name="connsiteX182" fmla="*/ 1523150 w 1852694"/>
                <a:gd name="connsiteY182" fmla="*/ 122251 h 978983"/>
                <a:gd name="connsiteX183" fmla="*/ 1524374 w 1852694"/>
                <a:gd name="connsiteY183" fmla="*/ 120292 h 978983"/>
                <a:gd name="connsiteX184" fmla="*/ 1534164 w 1852694"/>
                <a:gd name="connsiteY184" fmla="*/ 118640 h 978983"/>
                <a:gd name="connsiteX185" fmla="*/ 1585133 w 1852694"/>
                <a:gd name="connsiteY185" fmla="*/ 113501 h 978983"/>
                <a:gd name="connsiteX186" fmla="*/ 1631818 w 1852694"/>
                <a:gd name="connsiteY186" fmla="*/ 144217 h 978983"/>
                <a:gd name="connsiteX187" fmla="*/ 1641607 w 1852694"/>
                <a:gd name="connsiteY187" fmla="*/ 147459 h 978983"/>
                <a:gd name="connsiteX188" fmla="*/ 1620436 w 1852694"/>
                <a:gd name="connsiteY188" fmla="*/ 122679 h 978983"/>
                <a:gd name="connsiteX189" fmla="*/ 1587090 w 1852694"/>
                <a:gd name="connsiteY189" fmla="*/ 89516 h 978983"/>
                <a:gd name="connsiteX190" fmla="*/ 1580421 w 1852694"/>
                <a:gd name="connsiteY190" fmla="*/ 85906 h 978983"/>
                <a:gd name="connsiteX191" fmla="*/ 1511402 w 1852694"/>
                <a:gd name="connsiteY191" fmla="*/ 44727 h 978983"/>
                <a:gd name="connsiteX192" fmla="*/ 1492557 w 1852694"/>
                <a:gd name="connsiteY192" fmla="*/ 4773 h 978983"/>
                <a:gd name="connsiteX193" fmla="*/ 1491823 w 1852694"/>
                <a:gd name="connsiteY193" fmla="*/ 0 h 978983"/>
                <a:gd name="connsiteX194" fmla="*/ 360872 w 1852694"/>
                <a:gd name="connsiteY194" fmla="*/ 0 h 978983"/>
                <a:gd name="connsiteX195" fmla="*/ 360138 w 1852694"/>
                <a:gd name="connsiteY195" fmla="*/ 4773 h 978983"/>
                <a:gd name="connsiteX196" fmla="*/ 341293 w 1852694"/>
                <a:gd name="connsiteY196" fmla="*/ 44727 h 978983"/>
                <a:gd name="connsiteX197" fmla="*/ 272274 w 1852694"/>
                <a:gd name="connsiteY197" fmla="*/ 85906 h 978983"/>
                <a:gd name="connsiteX198" fmla="*/ 265605 w 1852694"/>
                <a:gd name="connsiteY198" fmla="*/ 89516 h 978983"/>
                <a:gd name="connsiteX199" fmla="*/ 232259 w 1852694"/>
                <a:gd name="connsiteY199" fmla="*/ 122679 h 978983"/>
                <a:gd name="connsiteX200" fmla="*/ 211088 w 1852694"/>
                <a:gd name="connsiteY200" fmla="*/ 147459 h 978983"/>
                <a:gd name="connsiteX201" fmla="*/ 220877 w 1852694"/>
                <a:gd name="connsiteY201" fmla="*/ 144217 h 978983"/>
                <a:gd name="connsiteX202" fmla="*/ 267562 w 1852694"/>
                <a:gd name="connsiteY202" fmla="*/ 113501 h 978983"/>
                <a:gd name="connsiteX203" fmla="*/ 318531 w 1852694"/>
                <a:gd name="connsiteY203" fmla="*/ 118640 h 978983"/>
                <a:gd name="connsiteX204" fmla="*/ 328321 w 1852694"/>
                <a:gd name="connsiteY204" fmla="*/ 120292 h 978983"/>
                <a:gd name="connsiteX205" fmla="*/ 329545 w 1852694"/>
                <a:gd name="connsiteY205" fmla="*/ 122251 h 978983"/>
                <a:gd name="connsiteX206" fmla="*/ 310699 w 1852694"/>
                <a:gd name="connsiteY206" fmla="*/ 141035 h 978983"/>
                <a:gd name="connsiteX207" fmla="*/ 222836 w 1852694"/>
                <a:gd name="connsiteY207" fmla="*/ 152661 h 978983"/>
                <a:gd name="connsiteX208" fmla="*/ 203990 w 1852694"/>
                <a:gd name="connsiteY208" fmla="*/ 157433 h 978983"/>
                <a:gd name="connsiteX209" fmla="*/ 157733 w 1852694"/>
                <a:gd name="connsiteY209" fmla="*/ 232571 h 978983"/>
                <a:gd name="connsiteX210" fmla="*/ 155346 w 1852694"/>
                <a:gd name="connsiteY210" fmla="*/ 238567 h 978983"/>
                <a:gd name="connsiteX211" fmla="*/ 164769 w 1852694"/>
                <a:gd name="connsiteY211" fmla="*/ 232141 h 978983"/>
                <a:gd name="connsiteX212" fmla="*/ 202461 w 1852694"/>
                <a:gd name="connsiteY212" fmla="*/ 192615 h 978983"/>
                <a:gd name="connsiteX213" fmla="*/ 260465 w 1852694"/>
                <a:gd name="connsiteY213" fmla="*/ 184967 h 978983"/>
                <a:gd name="connsiteX214" fmla="*/ 272274 w 1852694"/>
                <a:gd name="connsiteY214" fmla="*/ 184967 h 978983"/>
                <a:gd name="connsiteX215" fmla="*/ 244802 w 1852694"/>
                <a:gd name="connsiteY215" fmla="*/ 219354 h 978983"/>
                <a:gd name="connsiteX216" fmla="*/ 168318 w 1852694"/>
                <a:gd name="connsiteY216" fmla="*/ 239790 h 978983"/>
                <a:gd name="connsiteX217" fmla="*/ 150268 w 1852694"/>
                <a:gd name="connsiteY217" fmla="*/ 247744 h 978983"/>
                <a:gd name="connsiteX218" fmla="*/ 112639 w 1852694"/>
                <a:gd name="connsiteY218" fmla="*/ 350783 h 978983"/>
                <a:gd name="connsiteX219" fmla="*/ 112639 w 1852694"/>
                <a:gd name="connsiteY219" fmla="*/ 355188 h 978983"/>
                <a:gd name="connsiteX220" fmla="*/ 119675 w 1852694"/>
                <a:gd name="connsiteY220" fmla="*/ 346010 h 978983"/>
                <a:gd name="connsiteX221" fmla="*/ 120899 w 1852694"/>
                <a:gd name="connsiteY221" fmla="*/ 332426 h 978983"/>
                <a:gd name="connsiteX222" fmla="*/ 155774 w 1852694"/>
                <a:gd name="connsiteY222" fmla="*/ 288495 h 978983"/>
                <a:gd name="connsiteX223" fmla="*/ 217329 w 1852694"/>
                <a:gd name="connsiteY223" fmla="*/ 261695 h 978983"/>
                <a:gd name="connsiteX224" fmla="*/ 218552 w 1852694"/>
                <a:gd name="connsiteY224" fmla="*/ 262062 h 978983"/>
                <a:gd name="connsiteX225" fmla="*/ 218920 w 1852694"/>
                <a:gd name="connsiteY225" fmla="*/ 263286 h 978983"/>
                <a:gd name="connsiteX226" fmla="*/ 218552 w 1852694"/>
                <a:gd name="connsiteY226" fmla="*/ 265305 h 978983"/>
                <a:gd name="connsiteX227" fmla="*/ 182452 w 1852694"/>
                <a:gd name="connsiteY227" fmla="*/ 327654 h 978983"/>
                <a:gd name="connsiteX228" fmla="*/ 128731 w 1852694"/>
                <a:gd name="connsiteY228" fmla="*/ 353597 h 978983"/>
                <a:gd name="connsiteX229" fmla="*/ 108294 w 1852694"/>
                <a:gd name="connsiteY229" fmla="*/ 370362 h 978983"/>
                <a:gd name="connsiteX230" fmla="*/ 93793 w 1852694"/>
                <a:gd name="connsiteY230" fmla="*/ 475848 h 978983"/>
                <a:gd name="connsiteX231" fmla="*/ 93793 w 1852694"/>
                <a:gd name="connsiteY231" fmla="*/ 491879 h 978983"/>
                <a:gd name="connsiteX232" fmla="*/ 100096 w 1852694"/>
                <a:gd name="connsiteY232" fmla="*/ 479886 h 978983"/>
                <a:gd name="connsiteX233" fmla="*/ 99300 w 1852694"/>
                <a:gd name="connsiteY233" fmla="*/ 462264 h 978983"/>
                <a:gd name="connsiteX234" fmla="*/ 127139 w 1852694"/>
                <a:gd name="connsiteY234" fmla="*/ 404382 h 978983"/>
                <a:gd name="connsiteX235" fmla="*/ 169113 w 1852694"/>
                <a:gd name="connsiteY235" fmla="*/ 367976 h 978983"/>
                <a:gd name="connsiteX236" fmla="*/ 178903 w 1852694"/>
                <a:gd name="connsiteY236" fmla="*/ 360022 h 978983"/>
                <a:gd name="connsiteX237" fmla="*/ 179699 w 1852694"/>
                <a:gd name="connsiteY237" fmla="*/ 361980 h 978983"/>
                <a:gd name="connsiteX238" fmla="*/ 179699 w 1852694"/>
                <a:gd name="connsiteY238" fmla="*/ 366386 h 978983"/>
                <a:gd name="connsiteX239" fmla="*/ 158957 w 1852694"/>
                <a:gd name="connsiteY239" fmla="*/ 438707 h 978983"/>
                <a:gd name="connsiteX240" fmla="*/ 106336 w 1852694"/>
                <a:gd name="connsiteY240" fmla="*/ 485454 h 978983"/>
                <a:gd name="connsiteX241" fmla="*/ 93793 w 1852694"/>
                <a:gd name="connsiteY241" fmla="*/ 505829 h 978983"/>
                <a:gd name="connsiteX242" fmla="*/ 100096 w 1852694"/>
                <a:gd name="connsiteY242" fmla="*/ 590572 h 978983"/>
                <a:gd name="connsiteX243" fmla="*/ 106336 w 1852694"/>
                <a:gd name="connsiteY243" fmla="*/ 625694 h 978983"/>
                <a:gd name="connsiteX244" fmla="*/ 109089 w 1852694"/>
                <a:gd name="connsiteY244" fmla="*/ 610519 h 978983"/>
                <a:gd name="connsiteX245" fmla="*/ 104806 w 1852694"/>
                <a:gd name="connsiteY245" fmla="*/ 596569 h 978983"/>
                <a:gd name="connsiteX246" fmla="*/ 121632 w 1852694"/>
                <a:gd name="connsiteY246" fmla="*/ 531467 h 978983"/>
                <a:gd name="connsiteX247" fmla="*/ 164402 w 1852694"/>
                <a:gd name="connsiteY247" fmla="*/ 471504 h 978983"/>
                <a:gd name="connsiteX248" fmla="*/ 165993 w 1852694"/>
                <a:gd name="connsiteY248" fmla="*/ 470708 h 978983"/>
                <a:gd name="connsiteX249" fmla="*/ 166728 w 1852694"/>
                <a:gd name="connsiteY249" fmla="*/ 473033 h 978983"/>
                <a:gd name="connsiteX250" fmla="*/ 156937 w 1852694"/>
                <a:gd name="connsiteY250" fmla="*/ 562978 h 978983"/>
                <a:gd name="connsiteX251" fmla="*/ 124019 w 1852694"/>
                <a:gd name="connsiteY251" fmla="*/ 609357 h 978983"/>
                <a:gd name="connsiteX252" fmla="*/ 109089 w 1852694"/>
                <a:gd name="connsiteY252" fmla="*/ 631690 h 978983"/>
                <a:gd name="connsiteX253" fmla="*/ 109517 w 1852694"/>
                <a:gd name="connsiteY253" fmla="*/ 636524 h 978983"/>
                <a:gd name="connsiteX254" fmla="*/ 146353 w 1852694"/>
                <a:gd name="connsiteY254" fmla="*/ 740786 h 978983"/>
                <a:gd name="connsiteX255" fmla="*/ 153389 w 1852694"/>
                <a:gd name="connsiteY255" fmla="*/ 753941 h 978983"/>
                <a:gd name="connsiteX256" fmla="*/ 155346 w 1852694"/>
                <a:gd name="connsiteY256" fmla="*/ 753145 h 978983"/>
                <a:gd name="connsiteX257" fmla="*/ 153817 w 1852694"/>
                <a:gd name="connsiteY257" fmla="*/ 743172 h 978983"/>
                <a:gd name="connsiteX258" fmla="*/ 138887 w 1852694"/>
                <a:gd name="connsiteY258" fmla="*/ 686024 h 978983"/>
                <a:gd name="connsiteX259" fmla="*/ 169481 w 1852694"/>
                <a:gd name="connsiteY259" fmla="*/ 589349 h 978983"/>
                <a:gd name="connsiteX260" fmla="*/ 171072 w 1852694"/>
                <a:gd name="connsiteY260" fmla="*/ 590144 h 978983"/>
                <a:gd name="connsiteX261" fmla="*/ 172601 w 1852694"/>
                <a:gd name="connsiteY261" fmla="*/ 593326 h 978983"/>
                <a:gd name="connsiteX262" fmla="*/ 162444 w 1852694"/>
                <a:gd name="connsiteY262" fmla="*/ 742805 h 978983"/>
                <a:gd name="connsiteX263" fmla="*/ 159690 w 1852694"/>
                <a:gd name="connsiteY263" fmla="*/ 765933 h 978983"/>
                <a:gd name="connsiteX264" fmla="*/ 208701 w 1852694"/>
                <a:gd name="connsiteY264" fmla="*/ 836726 h 978983"/>
                <a:gd name="connsiteX265" fmla="*/ 225160 w 1852694"/>
                <a:gd name="connsiteY265" fmla="*/ 855082 h 978983"/>
                <a:gd name="connsiteX266" fmla="*/ 221245 w 1852694"/>
                <a:gd name="connsiteY266" fmla="*/ 841866 h 978983"/>
                <a:gd name="connsiteX267" fmla="*/ 206377 w 1852694"/>
                <a:gd name="connsiteY267" fmla="*/ 826692 h 978983"/>
                <a:gd name="connsiteX268" fmla="*/ 192670 w 1852694"/>
                <a:gd name="connsiteY268" fmla="*/ 764343 h 978983"/>
                <a:gd name="connsiteX269" fmla="*/ 196954 w 1852694"/>
                <a:gd name="connsiteY269" fmla="*/ 716433 h 978983"/>
                <a:gd name="connsiteX270" fmla="*/ 200135 w 1852694"/>
                <a:gd name="connsiteY270" fmla="*/ 690857 h 978983"/>
                <a:gd name="connsiteX271" fmla="*/ 204418 w 1852694"/>
                <a:gd name="connsiteY271" fmla="*/ 694834 h 978983"/>
                <a:gd name="connsiteX272" fmla="*/ 230300 w 1852694"/>
                <a:gd name="connsiteY272" fmla="*/ 740357 h 978983"/>
                <a:gd name="connsiteX273" fmla="*/ 231096 w 1852694"/>
                <a:gd name="connsiteY273" fmla="*/ 839479 h 978983"/>
                <a:gd name="connsiteX274" fmla="*/ 233788 w 1852694"/>
                <a:gd name="connsiteY274" fmla="*/ 863037 h 978983"/>
                <a:gd name="connsiteX275" fmla="*/ 319326 w 1852694"/>
                <a:gd name="connsiteY275" fmla="*/ 922999 h 978983"/>
                <a:gd name="connsiteX276" fmla="*/ 324405 w 1852694"/>
                <a:gd name="connsiteY276" fmla="*/ 924957 h 978983"/>
                <a:gd name="connsiteX277" fmla="*/ 318165 w 1852694"/>
                <a:gd name="connsiteY277" fmla="*/ 916574 h 978983"/>
                <a:gd name="connsiteX278" fmla="*/ 310699 w 1852694"/>
                <a:gd name="connsiteY278" fmla="*/ 913821 h 978983"/>
                <a:gd name="connsiteX279" fmla="*/ 276557 w 1852694"/>
                <a:gd name="connsiteY279" fmla="*/ 872214 h 978983"/>
                <a:gd name="connsiteX280" fmla="*/ 261689 w 1852694"/>
                <a:gd name="connsiteY280" fmla="*/ 797506 h 978983"/>
                <a:gd name="connsiteX281" fmla="*/ 260465 w 1852694"/>
                <a:gd name="connsiteY281" fmla="*/ 786737 h 978983"/>
                <a:gd name="connsiteX282" fmla="*/ 266767 w 1852694"/>
                <a:gd name="connsiteY282" fmla="*/ 789918 h 978983"/>
                <a:gd name="connsiteX283" fmla="*/ 314982 w 1852694"/>
                <a:gd name="connsiteY283" fmla="*/ 842662 h 978983"/>
                <a:gd name="connsiteX284" fmla="*/ 326363 w 1852694"/>
                <a:gd name="connsiteY284" fmla="*/ 908987 h 978983"/>
                <a:gd name="connsiteX285" fmla="*/ 339763 w 1852694"/>
                <a:gd name="connsiteY285" fmla="*/ 931382 h 978983"/>
                <a:gd name="connsiteX286" fmla="*/ 404009 w 1852694"/>
                <a:gd name="connsiteY286" fmla="*/ 949738 h 978983"/>
                <a:gd name="connsiteX287" fmla="*/ 411107 w 1852694"/>
                <a:gd name="connsiteY287" fmla="*/ 959711 h 978983"/>
                <a:gd name="connsiteX288" fmla="*/ 404804 w 1852694"/>
                <a:gd name="connsiteY288" fmla="*/ 959344 h 978983"/>
                <a:gd name="connsiteX289" fmla="*/ 340130 w 1852694"/>
                <a:gd name="connsiteY289" fmla="*/ 941784 h 978983"/>
                <a:gd name="connsiteX290" fmla="*/ 319755 w 1852694"/>
                <a:gd name="connsiteY290" fmla="*/ 947780 h 978983"/>
                <a:gd name="connsiteX291" fmla="*/ 283655 w 1852694"/>
                <a:gd name="connsiteY291" fmla="*/ 974518 h 978983"/>
                <a:gd name="connsiteX292" fmla="*/ 191875 w 1852694"/>
                <a:gd name="connsiteY292" fmla="*/ 965340 h 978983"/>
                <a:gd name="connsiteX293" fmla="*/ 176211 w 1852694"/>
                <a:gd name="connsiteY293" fmla="*/ 954939 h 978983"/>
                <a:gd name="connsiteX294" fmla="*/ 190284 w 1852694"/>
                <a:gd name="connsiteY294" fmla="*/ 943741 h 978983"/>
                <a:gd name="connsiteX295" fmla="*/ 274600 w 1852694"/>
                <a:gd name="connsiteY295" fmla="*/ 919818 h 978983"/>
                <a:gd name="connsiteX296" fmla="*/ 316941 w 1852694"/>
                <a:gd name="connsiteY296" fmla="*/ 935726 h 978983"/>
                <a:gd name="connsiteX297" fmla="*/ 324405 w 1852694"/>
                <a:gd name="connsiteY297" fmla="*/ 938173 h 978983"/>
                <a:gd name="connsiteX298" fmla="*/ 325262 w 1852694"/>
                <a:gd name="connsiteY298" fmla="*/ 936154 h 978983"/>
                <a:gd name="connsiteX299" fmla="*/ 308742 w 1852694"/>
                <a:gd name="connsiteY299" fmla="*/ 927772 h 978983"/>
                <a:gd name="connsiteX300" fmla="*/ 240519 w 1852694"/>
                <a:gd name="connsiteY300" fmla="*/ 880229 h 978983"/>
                <a:gd name="connsiteX301" fmla="*/ 216961 w 1852694"/>
                <a:gd name="connsiteY301" fmla="*/ 880229 h 978983"/>
                <a:gd name="connsiteX302" fmla="*/ 188326 w 1852694"/>
                <a:gd name="connsiteY302" fmla="*/ 891794 h 978983"/>
                <a:gd name="connsiteX303" fmla="*/ 94160 w 1852694"/>
                <a:gd name="connsiteY303" fmla="*/ 853430 h 978983"/>
                <a:gd name="connsiteX304" fmla="*/ 82841 w 1852694"/>
                <a:gd name="connsiteY304" fmla="*/ 839479 h 978983"/>
                <a:gd name="connsiteX305" fmla="*/ 85961 w 1852694"/>
                <a:gd name="connsiteY305" fmla="*/ 837093 h 978983"/>
                <a:gd name="connsiteX306" fmla="*/ 171072 w 1852694"/>
                <a:gd name="connsiteY306" fmla="*/ 830668 h 978983"/>
                <a:gd name="connsiteX307" fmla="*/ 218920 w 1852694"/>
                <a:gd name="connsiteY307" fmla="*/ 863893 h 978983"/>
                <a:gd name="connsiteX308" fmla="*/ 227180 w 1852694"/>
                <a:gd name="connsiteY308" fmla="*/ 870624 h 978983"/>
                <a:gd name="connsiteX309" fmla="*/ 226752 w 1852694"/>
                <a:gd name="connsiteY309" fmla="*/ 867074 h 978983"/>
                <a:gd name="connsiteX310" fmla="*/ 224426 w 1852694"/>
                <a:gd name="connsiteY310" fmla="*/ 864260 h 978983"/>
                <a:gd name="connsiteX311" fmla="*/ 162016 w 1852694"/>
                <a:gd name="connsiteY311" fmla="*/ 784351 h 978983"/>
                <a:gd name="connsiteX312" fmla="*/ 147147 w 1852694"/>
                <a:gd name="connsiteY312" fmla="*/ 772358 h 978983"/>
                <a:gd name="connsiteX313" fmla="*/ 143599 w 1852694"/>
                <a:gd name="connsiteY313" fmla="*/ 772725 h 978983"/>
                <a:gd name="connsiteX314" fmla="*/ 91835 w 1852694"/>
                <a:gd name="connsiteY314" fmla="*/ 769543 h 978983"/>
                <a:gd name="connsiteX315" fmla="*/ 48270 w 1852694"/>
                <a:gd name="connsiteY315" fmla="*/ 729955 h 978983"/>
                <a:gd name="connsiteX316" fmla="*/ 27895 w 1852694"/>
                <a:gd name="connsiteY316" fmla="*/ 693244 h 978983"/>
                <a:gd name="connsiteX317" fmla="*/ 33830 w 1852694"/>
                <a:gd name="connsiteY317" fmla="*/ 684433 h 978983"/>
                <a:gd name="connsiteX318" fmla="*/ 110313 w 1852694"/>
                <a:gd name="connsiteY318" fmla="*/ 713619 h 978983"/>
                <a:gd name="connsiteX319" fmla="*/ 145190 w 1852694"/>
                <a:gd name="connsiteY319" fmla="*/ 761161 h 978983"/>
                <a:gd name="connsiteX320" fmla="*/ 150697 w 1852694"/>
                <a:gd name="connsiteY320" fmla="*/ 769176 h 978983"/>
                <a:gd name="connsiteX321" fmla="*/ 152654 w 1852694"/>
                <a:gd name="connsiteY321" fmla="*/ 767952 h 978983"/>
                <a:gd name="connsiteX322" fmla="*/ 149473 w 1852694"/>
                <a:gd name="connsiteY322" fmla="*/ 761589 h 978983"/>
                <a:gd name="connsiteX323" fmla="*/ 106336 w 1852694"/>
                <a:gd name="connsiteY323" fmla="*/ 658062 h 978983"/>
                <a:gd name="connsiteX324" fmla="*/ 96180 w 1852694"/>
                <a:gd name="connsiteY324" fmla="*/ 639277 h 978983"/>
                <a:gd name="connsiteX325" fmla="*/ 91101 w 1852694"/>
                <a:gd name="connsiteY325" fmla="*/ 637320 h 978983"/>
                <a:gd name="connsiteX326" fmla="*/ 48270 w 1852694"/>
                <a:gd name="connsiteY326" fmla="*/ 619330 h 978983"/>
                <a:gd name="connsiteX327" fmla="*/ 851 w 1852694"/>
                <a:gd name="connsiteY327" fmla="*/ 526633 h 978983"/>
                <a:gd name="connsiteX328" fmla="*/ 55 w 1852694"/>
                <a:gd name="connsiteY328" fmla="*/ 514212 h 978983"/>
                <a:gd name="connsiteX329" fmla="*/ 2380 w 1852694"/>
                <a:gd name="connsiteY329" fmla="*/ 513845 h 978983"/>
                <a:gd name="connsiteX330" fmla="*/ 4767 w 1852694"/>
                <a:gd name="connsiteY330" fmla="*/ 514640 h 978983"/>
                <a:gd name="connsiteX331" fmla="*/ 70664 w 1852694"/>
                <a:gd name="connsiteY331" fmla="*/ 565792 h 978983"/>
                <a:gd name="connsiteX332" fmla="*/ 96546 w 1852694"/>
                <a:gd name="connsiteY332" fmla="*/ 629732 h 978983"/>
                <a:gd name="connsiteX333" fmla="*/ 98872 w 1852694"/>
                <a:gd name="connsiteY333" fmla="*/ 636096 h 978983"/>
                <a:gd name="connsiteX334" fmla="*/ 99666 w 1852694"/>
                <a:gd name="connsiteY334" fmla="*/ 632118 h 978983"/>
                <a:gd name="connsiteX335" fmla="*/ 87123 w 1852694"/>
                <a:gd name="connsiteY335" fmla="*/ 525837 h 978983"/>
                <a:gd name="connsiteX336" fmla="*/ 81189 w 1852694"/>
                <a:gd name="connsiteY336" fmla="*/ 506625 h 978983"/>
                <a:gd name="connsiteX337" fmla="*/ 76906 w 1852694"/>
                <a:gd name="connsiteY337" fmla="*/ 503810 h 978983"/>
                <a:gd name="connsiteX338" fmla="*/ 44354 w 1852694"/>
                <a:gd name="connsiteY338" fmla="*/ 477500 h 978983"/>
                <a:gd name="connsiteX339" fmla="*/ 29853 w 1852694"/>
                <a:gd name="connsiteY339" fmla="*/ 444337 h 978983"/>
                <a:gd name="connsiteX340" fmla="*/ 18473 w 1852694"/>
                <a:gd name="connsiteY340" fmla="*/ 360756 h 978983"/>
                <a:gd name="connsiteX341" fmla="*/ 20063 w 1852694"/>
                <a:gd name="connsiteY341" fmla="*/ 354025 h 978983"/>
                <a:gd name="connsiteX342" fmla="*/ 23611 w 1852694"/>
                <a:gd name="connsiteY342" fmla="*/ 356779 h 978983"/>
                <a:gd name="connsiteX343" fmla="*/ 78497 w 1852694"/>
                <a:gd name="connsiteY343" fmla="*/ 438341 h 978983"/>
                <a:gd name="connsiteX344" fmla="*/ 83207 w 1852694"/>
                <a:gd name="connsiteY344" fmla="*/ 497447 h 978983"/>
                <a:gd name="connsiteX345" fmla="*/ 84798 w 1852694"/>
                <a:gd name="connsiteY345" fmla="*/ 506258 h 978983"/>
                <a:gd name="connsiteX346" fmla="*/ 86329 w 1852694"/>
                <a:gd name="connsiteY346" fmla="*/ 505829 h 978983"/>
                <a:gd name="connsiteX347" fmla="*/ 86757 w 1852694"/>
                <a:gd name="connsiteY347" fmla="*/ 503014 h 978983"/>
                <a:gd name="connsiteX348" fmla="*/ 94528 w 1852694"/>
                <a:gd name="connsiteY348" fmla="*/ 401139 h 978983"/>
                <a:gd name="connsiteX349" fmla="*/ 91468 w 1852694"/>
                <a:gd name="connsiteY349" fmla="*/ 378439 h 978983"/>
                <a:gd name="connsiteX350" fmla="*/ 89082 w 1852694"/>
                <a:gd name="connsiteY350" fmla="*/ 375991 h 978983"/>
                <a:gd name="connsiteX351" fmla="*/ 62404 w 1852694"/>
                <a:gd name="connsiteY351" fmla="*/ 338852 h 978983"/>
                <a:gd name="connsiteX352" fmla="*/ 62037 w 1852694"/>
                <a:gd name="connsiteY352" fmla="*/ 234956 h 978983"/>
                <a:gd name="connsiteX353" fmla="*/ 67115 w 1852694"/>
                <a:gd name="connsiteY353" fmla="*/ 218558 h 978983"/>
                <a:gd name="connsiteX354" fmla="*/ 69868 w 1852694"/>
                <a:gd name="connsiteY354" fmla="*/ 220149 h 978983"/>
                <a:gd name="connsiteX355" fmla="*/ 104378 w 1852694"/>
                <a:gd name="connsiteY355" fmla="*/ 318047 h 978983"/>
                <a:gd name="connsiteX356" fmla="*/ 96913 w 1852694"/>
                <a:gd name="connsiteY356" fmla="*/ 372014 h 978983"/>
                <a:gd name="connsiteX357" fmla="*/ 97342 w 1852694"/>
                <a:gd name="connsiteY357" fmla="*/ 381987 h 978983"/>
                <a:gd name="connsiteX358" fmla="*/ 99666 w 1852694"/>
                <a:gd name="connsiteY358" fmla="*/ 380397 h 978983"/>
                <a:gd name="connsiteX359" fmla="*/ 126772 w 1852694"/>
                <a:gd name="connsiteY359" fmla="*/ 288067 h 978983"/>
                <a:gd name="connsiteX360" fmla="*/ 129464 w 1852694"/>
                <a:gd name="connsiteY360" fmla="*/ 264510 h 978983"/>
                <a:gd name="connsiteX361" fmla="*/ 127139 w 1852694"/>
                <a:gd name="connsiteY361" fmla="*/ 260105 h 978983"/>
                <a:gd name="connsiteX362" fmla="*/ 110680 w 1852694"/>
                <a:gd name="connsiteY362" fmla="*/ 224983 h 978983"/>
                <a:gd name="connsiteX363" fmla="*/ 133014 w 1852694"/>
                <a:gd name="connsiteY363" fmla="*/ 110687 h 978983"/>
                <a:gd name="connsiteX364" fmla="*/ 138521 w 1852694"/>
                <a:gd name="connsiteY364" fmla="*/ 102304 h 978983"/>
                <a:gd name="connsiteX365" fmla="*/ 140846 w 1852694"/>
                <a:gd name="connsiteY365" fmla="*/ 106281 h 978983"/>
                <a:gd name="connsiteX366" fmla="*/ 155774 w 1852694"/>
                <a:gd name="connsiteY366" fmla="*/ 164225 h 978983"/>
                <a:gd name="connsiteX367" fmla="*/ 135399 w 1852694"/>
                <a:gd name="connsiteY367" fmla="*/ 258085 h 978983"/>
                <a:gd name="connsiteX368" fmla="*/ 133381 w 1852694"/>
                <a:gd name="connsiteY368" fmla="*/ 266896 h 978983"/>
                <a:gd name="connsiteX369" fmla="*/ 134971 w 1852694"/>
                <a:gd name="connsiteY369" fmla="*/ 267324 h 978983"/>
                <a:gd name="connsiteX370" fmla="*/ 137358 w 1852694"/>
                <a:gd name="connsiteY370" fmla="*/ 262490 h 978983"/>
                <a:gd name="connsiteX371" fmla="*/ 184778 w 1852694"/>
                <a:gd name="connsiteY371" fmla="*/ 178971 h 978983"/>
                <a:gd name="connsiteX372" fmla="*/ 191875 w 1852694"/>
                <a:gd name="connsiteY372" fmla="*/ 156209 h 978983"/>
                <a:gd name="connsiteX373" fmla="*/ 190651 w 1852694"/>
                <a:gd name="connsiteY373" fmla="*/ 151804 h 978983"/>
                <a:gd name="connsiteX374" fmla="*/ 180433 w 1852694"/>
                <a:gd name="connsiteY374" fmla="*/ 103895 h 978983"/>
                <a:gd name="connsiteX375" fmla="*/ 212250 w 1852694"/>
                <a:gd name="connsiteY375" fmla="*/ 28391 h 978983"/>
                <a:gd name="connsiteX376" fmla="*/ 233053 w 1852694"/>
                <a:gd name="connsiteY376" fmla="*/ 4773 h 978983"/>
                <a:gd name="connsiteX377" fmla="*/ 235379 w 1852694"/>
                <a:gd name="connsiteY377" fmla="*/ 13583 h 978983"/>
                <a:gd name="connsiteX378" fmla="*/ 235807 w 1852694"/>
                <a:gd name="connsiteY378" fmla="*/ 59107 h 978983"/>
                <a:gd name="connsiteX379" fmla="*/ 198545 w 1852694"/>
                <a:gd name="connsiteY379" fmla="*/ 151009 h 978983"/>
                <a:gd name="connsiteX380" fmla="*/ 193833 w 1852694"/>
                <a:gd name="connsiteY380" fmla="*/ 161410 h 978983"/>
                <a:gd name="connsiteX381" fmla="*/ 195363 w 1852694"/>
                <a:gd name="connsiteY381" fmla="*/ 162205 h 978983"/>
                <a:gd name="connsiteX382" fmla="*/ 197321 w 1852694"/>
                <a:gd name="connsiteY382" fmla="*/ 160248 h 978983"/>
                <a:gd name="connsiteX383" fmla="*/ 265605 w 1852694"/>
                <a:gd name="connsiteY383" fmla="*/ 84682 h 978983"/>
                <a:gd name="connsiteX384" fmla="*/ 267562 w 1852694"/>
                <a:gd name="connsiteY384" fmla="*/ 80705 h 978983"/>
                <a:gd name="connsiteX385" fmla="*/ 284817 w 1852694"/>
                <a:gd name="connsiteY385" fmla="*/ 38364 h 978983"/>
                <a:gd name="connsiteX386" fmla="*/ 336581 w 1852694"/>
                <a:gd name="connsiteY386" fmla="*/ 8811 h 978983"/>
                <a:gd name="connsiteX387" fmla="*/ 360872 w 1852694"/>
                <a:gd name="connsiteY387" fmla="*/ 0 h 97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</a:cxnLst>
              <a:rect l="l" t="t" r="r" b="b"/>
              <a:pathLst>
                <a:path w="1852694" h="978983">
                  <a:moveTo>
                    <a:pt x="1491823" y="0"/>
                  </a:moveTo>
                  <a:cubicBezTo>
                    <a:pt x="1500388" y="3182"/>
                    <a:pt x="1508282" y="5996"/>
                    <a:pt x="1516114" y="8811"/>
                  </a:cubicBezTo>
                  <a:cubicBezTo>
                    <a:pt x="1534960" y="15541"/>
                    <a:pt x="1553376" y="23190"/>
                    <a:pt x="1567878" y="38364"/>
                  </a:cubicBezTo>
                  <a:cubicBezTo>
                    <a:pt x="1579258" y="50356"/>
                    <a:pt x="1586723" y="63512"/>
                    <a:pt x="1585133" y="80705"/>
                  </a:cubicBezTo>
                  <a:cubicBezTo>
                    <a:pt x="1585133" y="81929"/>
                    <a:pt x="1585928" y="83887"/>
                    <a:pt x="1587090" y="84682"/>
                  </a:cubicBezTo>
                  <a:cubicBezTo>
                    <a:pt x="1612605" y="107505"/>
                    <a:pt x="1634938" y="133019"/>
                    <a:pt x="1655374" y="160248"/>
                  </a:cubicBezTo>
                  <a:cubicBezTo>
                    <a:pt x="1655741" y="161043"/>
                    <a:pt x="1656904" y="161472"/>
                    <a:pt x="1657332" y="162205"/>
                  </a:cubicBezTo>
                  <a:cubicBezTo>
                    <a:pt x="1657700" y="161838"/>
                    <a:pt x="1658495" y="161838"/>
                    <a:pt x="1658862" y="161410"/>
                  </a:cubicBezTo>
                  <a:cubicBezTo>
                    <a:pt x="1657332" y="157800"/>
                    <a:pt x="1656537" y="153456"/>
                    <a:pt x="1654150" y="151009"/>
                  </a:cubicBezTo>
                  <a:cubicBezTo>
                    <a:pt x="1630655" y="125066"/>
                    <a:pt x="1619275" y="93921"/>
                    <a:pt x="1616888" y="59107"/>
                  </a:cubicBezTo>
                  <a:cubicBezTo>
                    <a:pt x="1615726" y="43932"/>
                    <a:pt x="1616888" y="28758"/>
                    <a:pt x="1617316" y="13583"/>
                  </a:cubicBezTo>
                  <a:cubicBezTo>
                    <a:pt x="1617316" y="11136"/>
                    <a:pt x="1618540" y="9178"/>
                    <a:pt x="1619642" y="4773"/>
                  </a:cubicBezTo>
                  <a:cubicBezTo>
                    <a:pt x="1627535" y="13583"/>
                    <a:pt x="1634571" y="20375"/>
                    <a:pt x="1640445" y="28391"/>
                  </a:cubicBezTo>
                  <a:cubicBezTo>
                    <a:pt x="1656965" y="50724"/>
                    <a:pt x="1669080" y="75504"/>
                    <a:pt x="1672262" y="103895"/>
                  </a:cubicBezTo>
                  <a:cubicBezTo>
                    <a:pt x="1674159" y="121027"/>
                    <a:pt x="1673424" y="137425"/>
                    <a:pt x="1662044" y="151804"/>
                  </a:cubicBezTo>
                  <a:cubicBezTo>
                    <a:pt x="1661248" y="153028"/>
                    <a:pt x="1660453" y="155046"/>
                    <a:pt x="1660820" y="156209"/>
                  </a:cubicBezTo>
                  <a:cubicBezTo>
                    <a:pt x="1661061" y="164303"/>
                    <a:pt x="1663516" y="172174"/>
                    <a:pt x="1667917" y="178971"/>
                  </a:cubicBezTo>
                  <a:cubicBezTo>
                    <a:pt x="1686446" y="205175"/>
                    <a:pt x="1702329" y="233151"/>
                    <a:pt x="1715337" y="262490"/>
                  </a:cubicBezTo>
                  <a:lnTo>
                    <a:pt x="1717724" y="267324"/>
                  </a:lnTo>
                  <a:cubicBezTo>
                    <a:pt x="1718091" y="267324"/>
                    <a:pt x="1718948" y="266896"/>
                    <a:pt x="1719314" y="266896"/>
                  </a:cubicBezTo>
                  <a:cubicBezTo>
                    <a:pt x="1718519" y="264081"/>
                    <a:pt x="1718519" y="260533"/>
                    <a:pt x="1717296" y="258085"/>
                  </a:cubicBezTo>
                  <a:cubicBezTo>
                    <a:pt x="1700836" y="228960"/>
                    <a:pt x="1695390" y="197387"/>
                    <a:pt x="1696921" y="164225"/>
                  </a:cubicBezTo>
                  <a:cubicBezTo>
                    <a:pt x="1697925" y="144099"/>
                    <a:pt x="1703004" y="124387"/>
                    <a:pt x="1711849" y="106281"/>
                  </a:cubicBezTo>
                  <a:cubicBezTo>
                    <a:pt x="1712217" y="105057"/>
                    <a:pt x="1713012" y="104262"/>
                    <a:pt x="1714174" y="102304"/>
                  </a:cubicBezTo>
                  <a:cubicBezTo>
                    <a:pt x="1716133" y="105485"/>
                    <a:pt x="1718457" y="107872"/>
                    <a:pt x="1719681" y="110687"/>
                  </a:cubicBezTo>
                  <a:cubicBezTo>
                    <a:pt x="1736936" y="146665"/>
                    <a:pt x="1745563" y="184600"/>
                    <a:pt x="1742015" y="224983"/>
                  </a:cubicBezTo>
                  <a:cubicBezTo>
                    <a:pt x="1740852" y="238567"/>
                    <a:pt x="1735345" y="250498"/>
                    <a:pt x="1725556" y="260105"/>
                  </a:cubicBezTo>
                  <a:cubicBezTo>
                    <a:pt x="1724332" y="261327"/>
                    <a:pt x="1722802" y="263286"/>
                    <a:pt x="1723231" y="264510"/>
                  </a:cubicBezTo>
                  <a:cubicBezTo>
                    <a:pt x="1723231" y="272464"/>
                    <a:pt x="1722802" y="280112"/>
                    <a:pt x="1725923" y="288067"/>
                  </a:cubicBezTo>
                  <a:cubicBezTo>
                    <a:pt x="1738045" y="317852"/>
                    <a:pt x="1747127" y="348785"/>
                    <a:pt x="1753029" y="380397"/>
                  </a:cubicBezTo>
                  <a:cubicBezTo>
                    <a:pt x="1753029" y="380763"/>
                    <a:pt x="1753395" y="381621"/>
                    <a:pt x="1755353" y="381987"/>
                  </a:cubicBezTo>
                  <a:cubicBezTo>
                    <a:pt x="1755353" y="378806"/>
                    <a:pt x="1756149" y="375196"/>
                    <a:pt x="1755782" y="372014"/>
                  </a:cubicBezTo>
                  <a:cubicBezTo>
                    <a:pt x="1753395" y="354025"/>
                    <a:pt x="1749051" y="336037"/>
                    <a:pt x="1748317" y="318047"/>
                  </a:cubicBezTo>
                  <a:cubicBezTo>
                    <a:pt x="1746726" y="280908"/>
                    <a:pt x="1758902" y="248540"/>
                    <a:pt x="1782827" y="220149"/>
                  </a:cubicBezTo>
                  <a:cubicBezTo>
                    <a:pt x="1783193" y="219782"/>
                    <a:pt x="1784049" y="219782"/>
                    <a:pt x="1785580" y="218558"/>
                  </a:cubicBezTo>
                  <a:cubicBezTo>
                    <a:pt x="1787171" y="224126"/>
                    <a:pt x="1789495" y="229327"/>
                    <a:pt x="1790658" y="234956"/>
                  </a:cubicBezTo>
                  <a:cubicBezTo>
                    <a:pt x="1798187" y="269193"/>
                    <a:pt x="1798063" y="304669"/>
                    <a:pt x="1790291" y="338852"/>
                  </a:cubicBezTo>
                  <a:cubicBezTo>
                    <a:pt x="1786741" y="354760"/>
                    <a:pt x="1778481" y="367976"/>
                    <a:pt x="1763613" y="375991"/>
                  </a:cubicBezTo>
                  <a:cubicBezTo>
                    <a:pt x="1762390" y="376358"/>
                    <a:pt x="1761227" y="377582"/>
                    <a:pt x="1761227" y="378439"/>
                  </a:cubicBezTo>
                  <a:cubicBezTo>
                    <a:pt x="1760065" y="385965"/>
                    <a:pt x="1756945" y="393980"/>
                    <a:pt x="1758167" y="401139"/>
                  </a:cubicBezTo>
                  <a:cubicBezTo>
                    <a:pt x="1763185" y="435098"/>
                    <a:pt x="1765143" y="469056"/>
                    <a:pt x="1765938" y="503014"/>
                  </a:cubicBezTo>
                  <a:cubicBezTo>
                    <a:pt x="1765938" y="503871"/>
                    <a:pt x="1766366" y="505034"/>
                    <a:pt x="1766366" y="505829"/>
                  </a:cubicBezTo>
                  <a:cubicBezTo>
                    <a:pt x="1766734" y="505829"/>
                    <a:pt x="1767529" y="505829"/>
                    <a:pt x="1767897" y="506258"/>
                  </a:cubicBezTo>
                  <a:cubicBezTo>
                    <a:pt x="1768325" y="503443"/>
                    <a:pt x="1769488" y="500261"/>
                    <a:pt x="1769488" y="497447"/>
                  </a:cubicBezTo>
                  <a:cubicBezTo>
                    <a:pt x="1769120" y="477500"/>
                    <a:pt x="1768692" y="457492"/>
                    <a:pt x="1774198" y="438341"/>
                  </a:cubicBezTo>
                  <a:cubicBezTo>
                    <a:pt x="1783988" y="405177"/>
                    <a:pt x="1801243" y="377582"/>
                    <a:pt x="1829084" y="356779"/>
                  </a:cubicBezTo>
                  <a:cubicBezTo>
                    <a:pt x="1829512" y="355983"/>
                    <a:pt x="1830306" y="355188"/>
                    <a:pt x="1832632" y="354025"/>
                  </a:cubicBezTo>
                  <a:cubicBezTo>
                    <a:pt x="1833428" y="356779"/>
                    <a:pt x="1834222" y="358798"/>
                    <a:pt x="1834222" y="360756"/>
                  </a:cubicBezTo>
                  <a:cubicBezTo>
                    <a:pt x="1836181" y="389514"/>
                    <a:pt x="1831837" y="417537"/>
                    <a:pt x="1822842" y="444337"/>
                  </a:cubicBezTo>
                  <a:cubicBezTo>
                    <a:pt x="1818926" y="455901"/>
                    <a:pt x="1814215" y="466669"/>
                    <a:pt x="1808341" y="477500"/>
                  </a:cubicBezTo>
                  <a:cubicBezTo>
                    <a:pt x="1801243" y="490655"/>
                    <a:pt x="1790658" y="500629"/>
                    <a:pt x="1775789" y="503810"/>
                  </a:cubicBezTo>
                  <a:cubicBezTo>
                    <a:pt x="1774100" y="504270"/>
                    <a:pt x="1772599" y="505256"/>
                    <a:pt x="1771506" y="506625"/>
                  </a:cubicBezTo>
                  <a:cubicBezTo>
                    <a:pt x="1769060" y="513049"/>
                    <a:pt x="1765572" y="519474"/>
                    <a:pt x="1765572" y="525837"/>
                  </a:cubicBezTo>
                  <a:cubicBezTo>
                    <a:pt x="1764348" y="561754"/>
                    <a:pt x="1761289" y="596936"/>
                    <a:pt x="1753029" y="632118"/>
                  </a:cubicBezTo>
                  <a:cubicBezTo>
                    <a:pt x="1752599" y="633342"/>
                    <a:pt x="1752599" y="634505"/>
                    <a:pt x="1753823" y="636096"/>
                  </a:cubicBezTo>
                  <a:cubicBezTo>
                    <a:pt x="1754558" y="634076"/>
                    <a:pt x="1755782" y="632118"/>
                    <a:pt x="1756149" y="629732"/>
                  </a:cubicBezTo>
                  <a:cubicBezTo>
                    <a:pt x="1760860" y="606910"/>
                    <a:pt x="1767897" y="584944"/>
                    <a:pt x="1782031" y="565792"/>
                  </a:cubicBezTo>
                  <a:cubicBezTo>
                    <a:pt x="1799286" y="542603"/>
                    <a:pt x="1820089" y="524185"/>
                    <a:pt x="1847928" y="514640"/>
                  </a:cubicBezTo>
                  <a:cubicBezTo>
                    <a:pt x="1848724" y="514212"/>
                    <a:pt x="1849519" y="514212"/>
                    <a:pt x="1850315" y="513845"/>
                  </a:cubicBezTo>
                  <a:cubicBezTo>
                    <a:pt x="1850682" y="513845"/>
                    <a:pt x="1851049" y="513845"/>
                    <a:pt x="1852640" y="514212"/>
                  </a:cubicBezTo>
                  <a:cubicBezTo>
                    <a:pt x="1852640" y="518250"/>
                    <a:pt x="1853007" y="522656"/>
                    <a:pt x="1851844" y="526633"/>
                  </a:cubicBezTo>
                  <a:cubicBezTo>
                    <a:pt x="1843645" y="561754"/>
                    <a:pt x="1829084" y="593326"/>
                    <a:pt x="1804425" y="619330"/>
                  </a:cubicBezTo>
                  <a:cubicBezTo>
                    <a:pt x="1793044" y="631322"/>
                    <a:pt x="1779339" y="638910"/>
                    <a:pt x="1761594" y="637320"/>
                  </a:cubicBezTo>
                  <a:cubicBezTo>
                    <a:pt x="1760065" y="637320"/>
                    <a:pt x="1757311" y="638114"/>
                    <a:pt x="1756515" y="639277"/>
                  </a:cubicBezTo>
                  <a:cubicBezTo>
                    <a:pt x="1753029" y="645273"/>
                    <a:pt x="1748684" y="651269"/>
                    <a:pt x="1746359" y="658062"/>
                  </a:cubicBezTo>
                  <a:cubicBezTo>
                    <a:pt x="1734978" y="694040"/>
                    <a:pt x="1721272" y="728793"/>
                    <a:pt x="1703222" y="761589"/>
                  </a:cubicBezTo>
                  <a:cubicBezTo>
                    <a:pt x="1701998" y="763547"/>
                    <a:pt x="1701265" y="765933"/>
                    <a:pt x="1700041" y="767952"/>
                  </a:cubicBezTo>
                  <a:lnTo>
                    <a:pt x="1701998" y="769176"/>
                  </a:lnTo>
                  <a:cubicBezTo>
                    <a:pt x="1703957" y="766361"/>
                    <a:pt x="1706342" y="763976"/>
                    <a:pt x="1707505" y="761161"/>
                  </a:cubicBezTo>
                  <a:cubicBezTo>
                    <a:pt x="1716561" y="743172"/>
                    <a:pt x="1727085" y="726774"/>
                    <a:pt x="1742382" y="713619"/>
                  </a:cubicBezTo>
                  <a:cubicBezTo>
                    <a:pt x="1764409" y="694406"/>
                    <a:pt x="1789495" y="684066"/>
                    <a:pt x="1818865" y="684433"/>
                  </a:cubicBezTo>
                  <a:cubicBezTo>
                    <a:pt x="1826758" y="684433"/>
                    <a:pt x="1827125" y="685229"/>
                    <a:pt x="1824800" y="693244"/>
                  </a:cubicBezTo>
                  <a:cubicBezTo>
                    <a:pt x="1820517" y="706827"/>
                    <a:pt x="1813053" y="718820"/>
                    <a:pt x="1804425" y="729955"/>
                  </a:cubicBezTo>
                  <a:cubicBezTo>
                    <a:pt x="1792188" y="745558"/>
                    <a:pt x="1778910" y="760365"/>
                    <a:pt x="1760860" y="769543"/>
                  </a:cubicBezTo>
                  <a:cubicBezTo>
                    <a:pt x="1744339" y="777926"/>
                    <a:pt x="1727147" y="781536"/>
                    <a:pt x="1709096" y="772725"/>
                  </a:cubicBezTo>
                  <a:cubicBezTo>
                    <a:pt x="1707873" y="772358"/>
                    <a:pt x="1706342" y="771929"/>
                    <a:pt x="1705548" y="772358"/>
                  </a:cubicBezTo>
                  <a:cubicBezTo>
                    <a:pt x="1700469" y="776335"/>
                    <a:pt x="1693799" y="779088"/>
                    <a:pt x="1690679" y="784351"/>
                  </a:cubicBezTo>
                  <a:cubicBezTo>
                    <a:pt x="1672629" y="813108"/>
                    <a:pt x="1652193" y="839847"/>
                    <a:pt x="1628269" y="864260"/>
                  </a:cubicBezTo>
                  <a:cubicBezTo>
                    <a:pt x="1627535" y="865056"/>
                    <a:pt x="1626739" y="865851"/>
                    <a:pt x="1625943" y="867074"/>
                  </a:cubicBezTo>
                  <a:cubicBezTo>
                    <a:pt x="1625515" y="867442"/>
                    <a:pt x="1625943" y="867870"/>
                    <a:pt x="1625515" y="870624"/>
                  </a:cubicBezTo>
                  <a:cubicBezTo>
                    <a:pt x="1629064" y="867870"/>
                    <a:pt x="1631818" y="866218"/>
                    <a:pt x="1633775" y="863893"/>
                  </a:cubicBezTo>
                  <a:cubicBezTo>
                    <a:pt x="1647114" y="849086"/>
                    <a:pt x="1662411" y="836665"/>
                    <a:pt x="1681623" y="830668"/>
                  </a:cubicBezTo>
                  <a:cubicBezTo>
                    <a:pt x="1710688" y="821919"/>
                    <a:pt x="1738894" y="825101"/>
                    <a:pt x="1766734" y="837093"/>
                  </a:cubicBezTo>
                  <a:cubicBezTo>
                    <a:pt x="1767529" y="837460"/>
                    <a:pt x="1767958" y="837888"/>
                    <a:pt x="1769854" y="839479"/>
                  </a:cubicBezTo>
                  <a:cubicBezTo>
                    <a:pt x="1765938" y="844252"/>
                    <a:pt x="1762818" y="849453"/>
                    <a:pt x="1758535" y="853430"/>
                  </a:cubicBezTo>
                  <a:cubicBezTo>
                    <a:pt x="1731429" y="877416"/>
                    <a:pt x="1700836" y="892589"/>
                    <a:pt x="1664369" y="891794"/>
                  </a:cubicBezTo>
                  <a:cubicBezTo>
                    <a:pt x="1653755" y="891456"/>
                    <a:pt x="1643606" y="887357"/>
                    <a:pt x="1635734" y="880229"/>
                  </a:cubicBezTo>
                  <a:cubicBezTo>
                    <a:pt x="1628697" y="873805"/>
                    <a:pt x="1620070" y="873438"/>
                    <a:pt x="1612176" y="880229"/>
                  </a:cubicBezTo>
                  <a:cubicBezTo>
                    <a:pt x="1591373" y="899014"/>
                    <a:pt x="1568673" y="914617"/>
                    <a:pt x="1543953" y="927772"/>
                  </a:cubicBezTo>
                  <a:lnTo>
                    <a:pt x="1527433" y="936154"/>
                  </a:lnTo>
                  <a:cubicBezTo>
                    <a:pt x="1527862" y="936949"/>
                    <a:pt x="1527862" y="937378"/>
                    <a:pt x="1528290" y="938173"/>
                  </a:cubicBezTo>
                  <a:cubicBezTo>
                    <a:pt x="1531044" y="937378"/>
                    <a:pt x="1533797" y="936949"/>
                    <a:pt x="1535754" y="935726"/>
                  </a:cubicBezTo>
                  <a:cubicBezTo>
                    <a:pt x="1549093" y="928200"/>
                    <a:pt x="1562799" y="921775"/>
                    <a:pt x="1578095" y="919818"/>
                  </a:cubicBezTo>
                  <a:cubicBezTo>
                    <a:pt x="1609484" y="915779"/>
                    <a:pt x="1636897" y="925753"/>
                    <a:pt x="1662411" y="943741"/>
                  </a:cubicBezTo>
                  <a:cubicBezTo>
                    <a:pt x="1666693" y="946984"/>
                    <a:pt x="1671039" y="950533"/>
                    <a:pt x="1676484" y="954939"/>
                  </a:cubicBezTo>
                  <a:cubicBezTo>
                    <a:pt x="1670671" y="958916"/>
                    <a:pt x="1666327" y="962892"/>
                    <a:pt x="1660820" y="965340"/>
                  </a:cubicBezTo>
                  <a:cubicBezTo>
                    <a:pt x="1631450" y="978495"/>
                    <a:pt x="1600857" y="983329"/>
                    <a:pt x="1569040" y="974518"/>
                  </a:cubicBezTo>
                  <a:cubicBezTo>
                    <a:pt x="1553744" y="970113"/>
                    <a:pt x="1540833" y="962159"/>
                    <a:pt x="1532940" y="947780"/>
                  </a:cubicBezTo>
                  <a:cubicBezTo>
                    <a:pt x="1530248" y="942579"/>
                    <a:pt x="1518867" y="939336"/>
                    <a:pt x="1512565" y="941784"/>
                  </a:cubicBezTo>
                  <a:cubicBezTo>
                    <a:pt x="1491761" y="950166"/>
                    <a:pt x="1469857" y="955734"/>
                    <a:pt x="1447891" y="959344"/>
                  </a:cubicBezTo>
                  <a:cubicBezTo>
                    <a:pt x="1445808" y="959682"/>
                    <a:pt x="1443696" y="959805"/>
                    <a:pt x="1441588" y="959711"/>
                  </a:cubicBezTo>
                  <a:cubicBezTo>
                    <a:pt x="1440794" y="953776"/>
                    <a:pt x="1443179" y="950533"/>
                    <a:pt x="1448686" y="949738"/>
                  </a:cubicBezTo>
                  <a:cubicBezTo>
                    <a:pt x="1470724" y="946056"/>
                    <a:pt x="1492276" y="939898"/>
                    <a:pt x="1512932" y="931382"/>
                  </a:cubicBezTo>
                  <a:cubicBezTo>
                    <a:pt x="1523578" y="926977"/>
                    <a:pt x="1527862" y="920613"/>
                    <a:pt x="1526332" y="908987"/>
                  </a:cubicBezTo>
                  <a:cubicBezTo>
                    <a:pt x="1523786" y="886248"/>
                    <a:pt x="1527732" y="863252"/>
                    <a:pt x="1537713" y="842662"/>
                  </a:cubicBezTo>
                  <a:cubicBezTo>
                    <a:pt x="1548051" y="820589"/>
                    <a:pt x="1564869" y="802191"/>
                    <a:pt x="1585928" y="789918"/>
                  </a:cubicBezTo>
                  <a:cubicBezTo>
                    <a:pt x="1587518" y="789123"/>
                    <a:pt x="1589477" y="788327"/>
                    <a:pt x="1592230" y="786737"/>
                  </a:cubicBezTo>
                  <a:cubicBezTo>
                    <a:pt x="1591801" y="791142"/>
                    <a:pt x="1591434" y="794323"/>
                    <a:pt x="1591006" y="797506"/>
                  </a:cubicBezTo>
                  <a:cubicBezTo>
                    <a:pt x="1586723" y="822715"/>
                    <a:pt x="1584337" y="847862"/>
                    <a:pt x="1576138" y="872214"/>
                  </a:cubicBezTo>
                  <a:cubicBezTo>
                    <a:pt x="1569835" y="890571"/>
                    <a:pt x="1558883" y="904643"/>
                    <a:pt x="1541996" y="913821"/>
                  </a:cubicBezTo>
                  <a:cubicBezTo>
                    <a:pt x="1539679" y="915150"/>
                    <a:pt x="1537156" y="916080"/>
                    <a:pt x="1534530" y="916574"/>
                  </a:cubicBezTo>
                  <a:cubicBezTo>
                    <a:pt x="1529024" y="916574"/>
                    <a:pt x="1528290" y="919389"/>
                    <a:pt x="1528290" y="924957"/>
                  </a:cubicBezTo>
                  <a:cubicBezTo>
                    <a:pt x="1530248" y="924162"/>
                    <a:pt x="1531777" y="923733"/>
                    <a:pt x="1533369" y="922999"/>
                  </a:cubicBezTo>
                  <a:cubicBezTo>
                    <a:pt x="1564980" y="907844"/>
                    <a:pt x="1593880" y="887586"/>
                    <a:pt x="1618907" y="863037"/>
                  </a:cubicBezTo>
                  <a:cubicBezTo>
                    <a:pt x="1625515" y="856306"/>
                    <a:pt x="1624414" y="846638"/>
                    <a:pt x="1621599" y="839479"/>
                  </a:cubicBezTo>
                  <a:cubicBezTo>
                    <a:pt x="1609484" y="806317"/>
                    <a:pt x="1611443" y="773153"/>
                    <a:pt x="1622395" y="740357"/>
                  </a:cubicBezTo>
                  <a:cubicBezTo>
                    <a:pt x="1628036" y="723670"/>
                    <a:pt x="1636821" y="708216"/>
                    <a:pt x="1648277" y="694834"/>
                  </a:cubicBezTo>
                  <a:cubicBezTo>
                    <a:pt x="1649501" y="693610"/>
                    <a:pt x="1650664" y="692816"/>
                    <a:pt x="1652560" y="690857"/>
                  </a:cubicBezTo>
                  <a:cubicBezTo>
                    <a:pt x="1653784" y="700036"/>
                    <a:pt x="1655008" y="708417"/>
                    <a:pt x="1655741" y="716433"/>
                  </a:cubicBezTo>
                  <a:cubicBezTo>
                    <a:pt x="1657332" y="732342"/>
                    <a:pt x="1659290" y="748373"/>
                    <a:pt x="1660025" y="764343"/>
                  </a:cubicBezTo>
                  <a:cubicBezTo>
                    <a:pt x="1661248" y="786370"/>
                    <a:pt x="1659657" y="808336"/>
                    <a:pt x="1646318" y="826692"/>
                  </a:cubicBezTo>
                  <a:cubicBezTo>
                    <a:pt x="1642300" y="832590"/>
                    <a:pt x="1637267" y="837728"/>
                    <a:pt x="1631450" y="841866"/>
                  </a:cubicBezTo>
                  <a:cubicBezTo>
                    <a:pt x="1626739" y="845476"/>
                    <a:pt x="1625943" y="848658"/>
                    <a:pt x="1627535" y="855082"/>
                  </a:cubicBezTo>
                  <a:cubicBezTo>
                    <a:pt x="1633409" y="848290"/>
                    <a:pt x="1638854" y="842662"/>
                    <a:pt x="1643994" y="836726"/>
                  </a:cubicBezTo>
                  <a:cubicBezTo>
                    <a:pt x="1662979" y="815076"/>
                    <a:pt x="1679423" y="791324"/>
                    <a:pt x="1693005" y="765933"/>
                  </a:cubicBezTo>
                  <a:cubicBezTo>
                    <a:pt x="1696921" y="758346"/>
                    <a:pt x="1694595" y="749168"/>
                    <a:pt x="1690251" y="742805"/>
                  </a:cubicBezTo>
                  <a:cubicBezTo>
                    <a:pt x="1658862" y="694834"/>
                    <a:pt x="1659657" y="644907"/>
                    <a:pt x="1680094" y="593326"/>
                  </a:cubicBezTo>
                  <a:cubicBezTo>
                    <a:pt x="1680460" y="592103"/>
                    <a:pt x="1681256" y="591368"/>
                    <a:pt x="1681623" y="590144"/>
                  </a:cubicBezTo>
                  <a:cubicBezTo>
                    <a:pt x="1681623" y="589716"/>
                    <a:pt x="1682419" y="589716"/>
                    <a:pt x="1683214" y="589349"/>
                  </a:cubicBezTo>
                  <a:cubicBezTo>
                    <a:pt x="1694962" y="621289"/>
                    <a:pt x="1710688" y="651698"/>
                    <a:pt x="1713808" y="686024"/>
                  </a:cubicBezTo>
                  <a:cubicBezTo>
                    <a:pt x="1715765" y="706827"/>
                    <a:pt x="1712584" y="726407"/>
                    <a:pt x="1698878" y="743172"/>
                  </a:cubicBezTo>
                  <a:cubicBezTo>
                    <a:pt x="1696921" y="745620"/>
                    <a:pt x="1697654" y="749964"/>
                    <a:pt x="1697349" y="753145"/>
                  </a:cubicBezTo>
                  <a:cubicBezTo>
                    <a:pt x="1698082" y="753573"/>
                    <a:pt x="1698878" y="753573"/>
                    <a:pt x="1699306" y="753941"/>
                  </a:cubicBezTo>
                  <a:lnTo>
                    <a:pt x="1706342" y="740786"/>
                  </a:lnTo>
                  <a:cubicBezTo>
                    <a:pt x="1722167" y="707388"/>
                    <a:pt x="1734511" y="672450"/>
                    <a:pt x="1743178" y="636524"/>
                  </a:cubicBezTo>
                  <a:cubicBezTo>
                    <a:pt x="1743606" y="634872"/>
                    <a:pt x="1743972" y="632853"/>
                    <a:pt x="1743606" y="631690"/>
                  </a:cubicBezTo>
                  <a:cubicBezTo>
                    <a:pt x="1739690" y="623736"/>
                    <a:pt x="1737303" y="614925"/>
                    <a:pt x="1728676" y="609357"/>
                  </a:cubicBezTo>
                  <a:cubicBezTo>
                    <a:pt x="1712645" y="598160"/>
                    <a:pt x="1703589" y="580966"/>
                    <a:pt x="1695758" y="562978"/>
                  </a:cubicBezTo>
                  <a:cubicBezTo>
                    <a:pt x="1683214" y="533792"/>
                    <a:pt x="1681684" y="503871"/>
                    <a:pt x="1685967" y="473033"/>
                  </a:cubicBezTo>
                  <a:cubicBezTo>
                    <a:pt x="1685967" y="472299"/>
                    <a:pt x="1686335" y="471504"/>
                    <a:pt x="1686702" y="470708"/>
                  </a:cubicBezTo>
                  <a:cubicBezTo>
                    <a:pt x="1687498" y="471075"/>
                    <a:pt x="1688293" y="471075"/>
                    <a:pt x="1688293" y="471504"/>
                  </a:cubicBezTo>
                  <a:cubicBezTo>
                    <a:pt x="1702366" y="491450"/>
                    <a:pt x="1717662" y="510663"/>
                    <a:pt x="1731063" y="531467"/>
                  </a:cubicBezTo>
                  <a:cubicBezTo>
                    <a:pt x="1743972" y="551046"/>
                    <a:pt x="1751438" y="572584"/>
                    <a:pt x="1747889" y="596569"/>
                  </a:cubicBezTo>
                  <a:cubicBezTo>
                    <a:pt x="1747294" y="601435"/>
                    <a:pt x="1745844" y="606158"/>
                    <a:pt x="1743606" y="610519"/>
                  </a:cubicBezTo>
                  <a:cubicBezTo>
                    <a:pt x="1739690" y="616087"/>
                    <a:pt x="1742382" y="619698"/>
                    <a:pt x="1746359" y="625694"/>
                  </a:cubicBezTo>
                  <a:cubicBezTo>
                    <a:pt x="1748684" y="612906"/>
                    <a:pt x="1751438" y="601708"/>
                    <a:pt x="1752599" y="590572"/>
                  </a:cubicBezTo>
                  <a:cubicBezTo>
                    <a:pt x="1755353" y="562182"/>
                    <a:pt x="1756883" y="534220"/>
                    <a:pt x="1758902" y="505829"/>
                  </a:cubicBezTo>
                  <a:cubicBezTo>
                    <a:pt x="1759269" y="500261"/>
                    <a:pt x="1751070" y="487045"/>
                    <a:pt x="1746359" y="485454"/>
                  </a:cubicBezTo>
                  <a:cubicBezTo>
                    <a:pt x="1722007" y="477867"/>
                    <a:pt x="1706342" y="459878"/>
                    <a:pt x="1693738" y="438707"/>
                  </a:cubicBezTo>
                  <a:cubicBezTo>
                    <a:pt x="1680460" y="416313"/>
                    <a:pt x="1674159" y="391961"/>
                    <a:pt x="1672996" y="366386"/>
                  </a:cubicBezTo>
                  <a:lnTo>
                    <a:pt x="1672996" y="361980"/>
                  </a:lnTo>
                  <a:cubicBezTo>
                    <a:pt x="1672996" y="361612"/>
                    <a:pt x="1673424" y="361184"/>
                    <a:pt x="1673792" y="360022"/>
                  </a:cubicBezTo>
                  <a:cubicBezTo>
                    <a:pt x="1676912" y="362775"/>
                    <a:pt x="1680460" y="365223"/>
                    <a:pt x="1683582" y="367976"/>
                  </a:cubicBezTo>
                  <a:cubicBezTo>
                    <a:pt x="1697654" y="379969"/>
                    <a:pt x="1712217" y="391594"/>
                    <a:pt x="1725556" y="404382"/>
                  </a:cubicBezTo>
                  <a:cubicBezTo>
                    <a:pt x="1741647" y="419923"/>
                    <a:pt x="1751866" y="439135"/>
                    <a:pt x="1753395" y="462264"/>
                  </a:cubicBezTo>
                  <a:cubicBezTo>
                    <a:pt x="1753823" y="468261"/>
                    <a:pt x="1753395" y="474257"/>
                    <a:pt x="1752599" y="479886"/>
                  </a:cubicBezTo>
                  <a:cubicBezTo>
                    <a:pt x="1751438" y="485454"/>
                    <a:pt x="1754191" y="487840"/>
                    <a:pt x="1758902" y="491879"/>
                  </a:cubicBezTo>
                  <a:cubicBezTo>
                    <a:pt x="1758902" y="485454"/>
                    <a:pt x="1759269" y="480682"/>
                    <a:pt x="1758902" y="475848"/>
                  </a:cubicBezTo>
                  <a:cubicBezTo>
                    <a:pt x="1756515" y="440359"/>
                    <a:pt x="1752599" y="405177"/>
                    <a:pt x="1744401" y="370362"/>
                  </a:cubicBezTo>
                  <a:cubicBezTo>
                    <a:pt x="1742405" y="360648"/>
                    <a:pt x="1733883" y="353654"/>
                    <a:pt x="1723964" y="353597"/>
                  </a:cubicBezTo>
                  <a:cubicBezTo>
                    <a:pt x="1701998" y="353230"/>
                    <a:pt x="1685172" y="341972"/>
                    <a:pt x="1670243" y="327654"/>
                  </a:cubicBezTo>
                  <a:cubicBezTo>
                    <a:pt x="1652193" y="310460"/>
                    <a:pt x="1641607" y="288861"/>
                    <a:pt x="1634143" y="265305"/>
                  </a:cubicBezTo>
                  <a:cubicBezTo>
                    <a:pt x="1634143" y="264938"/>
                    <a:pt x="1633775" y="264081"/>
                    <a:pt x="1633775" y="263286"/>
                  </a:cubicBezTo>
                  <a:cubicBezTo>
                    <a:pt x="1633775" y="262918"/>
                    <a:pt x="1634143" y="262490"/>
                    <a:pt x="1634143" y="262062"/>
                  </a:cubicBezTo>
                  <a:cubicBezTo>
                    <a:pt x="1634571" y="262062"/>
                    <a:pt x="1634938" y="261695"/>
                    <a:pt x="1635366" y="261695"/>
                  </a:cubicBezTo>
                  <a:cubicBezTo>
                    <a:pt x="1655741" y="270506"/>
                    <a:pt x="1676974" y="278521"/>
                    <a:pt x="1696921" y="288495"/>
                  </a:cubicBezTo>
                  <a:cubicBezTo>
                    <a:pt x="1714603" y="297672"/>
                    <a:pt x="1727513" y="312051"/>
                    <a:pt x="1731796" y="332426"/>
                  </a:cubicBezTo>
                  <a:cubicBezTo>
                    <a:pt x="1732802" y="336880"/>
                    <a:pt x="1733213" y="341448"/>
                    <a:pt x="1733020" y="346010"/>
                  </a:cubicBezTo>
                  <a:cubicBezTo>
                    <a:pt x="1732592" y="351211"/>
                    <a:pt x="1735345" y="353230"/>
                    <a:pt x="1740056" y="355188"/>
                  </a:cubicBezTo>
                  <a:cubicBezTo>
                    <a:pt x="1740056" y="353597"/>
                    <a:pt x="1740484" y="352007"/>
                    <a:pt x="1740056" y="350783"/>
                  </a:cubicBezTo>
                  <a:cubicBezTo>
                    <a:pt x="1730689" y="315358"/>
                    <a:pt x="1718094" y="280868"/>
                    <a:pt x="1702427" y="247744"/>
                  </a:cubicBezTo>
                  <a:cubicBezTo>
                    <a:pt x="1700469" y="243706"/>
                    <a:pt x="1688721" y="238138"/>
                    <a:pt x="1684377" y="239790"/>
                  </a:cubicBezTo>
                  <a:cubicBezTo>
                    <a:pt x="1654579" y="249335"/>
                    <a:pt x="1630227" y="238138"/>
                    <a:pt x="1607893" y="219354"/>
                  </a:cubicBezTo>
                  <a:cubicBezTo>
                    <a:pt x="1596880" y="210176"/>
                    <a:pt x="1587886" y="198550"/>
                    <a:pt x="1580421" y="184967"/>
                  </a:cubicBezTo>
                  <a:cubicBezTo>
                    <a:pt x="1584704" y="184967"/>
                    <a:pt x="1588681" y="184600"/>
                    <a:pt x="1592230" y="184967"/>
                  </a:cubicBezTo>
                  <a:cubicBezTo>
                    <a:pt x="1611809" y="186619"/>
                    <a:pt x="1631390" y="185823"/>
                    <a:pt x="1650234" y="192615"/>
                  </a:cubicBezTo>
                  <a:cubicBezTo>
                    <a:pt x="1669447" y="199346"/>
                    <a:pt x="1683214" y="211338"/>
                    <a:pt x="1687926" y="232141"/>
                  </a:cubicBezTo>
                  <a:cubicBezTo>
                    <a:pt x="1689088" y="237343"/>
                    <a:pt x="1692637" y="237343"/>
                    <a:pt x="1697349" y="238567"/>
                  </a:cubicBezTo>
                  <a:cubicBezTo>
                    <a:pt x="1696125" y="235752"/>
                    <a:pt x="1695758" y="234161"/>
                    <a:pt x="1694962" y="232571"/>
                  </a:cubicBezTo>
                  <a:cubicBezTo>
                    <a:pt x="1681623" y="206198"/>
                    <a:pt x="1666327" y="180990"/>
                    <a:pt x="1648705" y="157433"/>
                  </a:cubicBezTo>
                  <a:cubicBezTo>
                    <a:pt x="1645157" y="153028"/>
                    <a:pt x="1634571" y="150213"/>
                    <a:pt x="1629859" y="152661"/>
                  </a:cubicBezTo>
                  <a:cubicBezTo>
                    <a:pt x="1598043" y="169425"/>
                    <a:pt x="1569040" y="162205"/>
                    <a:pt x="1541996" y="141035"/>
                  </a:cubicBezTo>
                  <a:cubicBezTo>
                    <a:pt x="1534960" y="135834"/>
                    <a:pt x="1529453" y="128675"/>
                    <a:pt x="1523150" y="122251"/>
                  </a:cubicBezTo>
                  <a:lnTo>
                    <a:pt x="1524374" y="120292"/>
                  </a:lnTo>
                  <a:cubicBezTo>
                    <a:pt x="1527433" y="119864"/>
                    <a:pt x="1531044" y="119069"/>
                    <a:pt x="1534164" y="118640"/>
                  </a:cubicBezTo>
                  <a:cubicBezTo>
                    <a:pt x="1551051" y="115887"/>
                    <a:pt x="1567878" y="111481"/>
                    <a:pt x="1585133" y="113501"/>
                  </a:cubicBezTo>
                  <a:cubicBezTo>
                    <a:pt x="1605568" y="115887"/>
                    <a:pt x="1622823" y="123475"/>
                    <a:pt x="1631818" y="144217"/>
                  </a:cubicBezTo>
                  <a:cubicBezTo>
                    <a:pt x="1633775" y="148622"/>
                    <a:pt x="1634143" y="148622"/>
                    <a:pt x="1641607" y="147459"/>
                  </a:cubicBezTo>
                  <a:cubicBezTo>
                    <a:pt x="1634143" y="138649"/>
                    <a:pt x="1627902" y="130266"/>
                    <a:pt x="1620436" y="122679"/>
                  </a:cubicBezTo>
                  <a:cubicBezTo>
                    <a:pt x="1609423" y="111481"/>
                    <a:pt x="1598471" y="100652"/>
                    <a:pt x="1587090" y="89516"/>
                  </a:cubicBezTo>
                  <a:cubicBezTo>
                    <a:pt x="1585198" y="87783"/>
                    <a:pt x="1582907" y="86543"/>
                    <a:pt x="1580421" y="85906"/>
                  </a:cubicBezTo>
                  <a:cubicBezTo>
                    <a:pt x="1550623" y="83887"/>
                    <a:pt x="1528290" y="68774"/>
                    <a:pt x="1511402" y="44727"/>
                  </a:cubicBezTo>
                  <a:cubicBezTo>
                    <a:pt x="1502836" y="32735"/>
                    <a:pt x="1496534" y="19151"/>
                    <a:pt x="1492557" y="4773"/>
                  </a:cubicBezTo>
                  <a:cubicBezTo>
                    <a:pt x="1492190" y="3549"/>
                    <a:pt x="1492190" y="2019"/>
                    <a:pt x="1491823" y="0"/>
                  </a:cubicBezTo>
                  <a:close/>
                  <a:moveTo>
                    <a:pt x="360872" y="0"/>
                  </a:moveTo>
                  <a:cubicBezTo>
                    <a:pt x="360505" y="2019"/>
                    <a:pt x="360505" y="3549"/>
                    <a:pt x="360138" y="4773"/>
                  </a:cubicBezTo>
                  <a:cubicBezTo>
                    <a:pt x="356161" y="19151"/>
                    <a:pt x="349859" y="32735"/>
                    <a:pt x="341293" y="44727"/>
                  </a:cubicBezTo>
                  <a:cubicBezTo>
                    <a:pt x="324405" y="68774"/>
                    <a:pt x="302072" y="83887"/>
                    <a:pt x="272274" y="85906"/>
                  </a:cubicBezTo>
                  <a:cubicBezTo>
                    <a:pt x="269788" y="86543"/>
                    <a:pt x="267497" y="87783"/>
                    <a:pt x="265605" y="89516"/>
                  </a:cubicBezTo>
                  <a:cubicBezTo>
                    <a:pt x="254224" y="100652"/>
                    <a:pt x="243272" y="111481"/>
                    <a:pt x="232259" y="122679"/>
                  </a:cubicBezTo>
                  <a:cubicBezTo>
                    <a:pt x="224793" y="130266"/>
                    <a:pt x="218552" y="138649"/>
                    <a:pt x="211088" y="147459"/>
                  </a:cubicBezTo>
                  <a:cubicBezTo>
                    <a:pt x="218552" y="148622"/>
                    <a:pt x="218920" y="148622"/>
                    <a:pt x="220877" y="144217"/>
                  </a:cubicBezTo>
                  <a:cubicBezTo>
                    <a:pt x="229872" y="123475"/>
                    <a:pt x="247127" y="115887"/>
                    <a:pt x="267562" y="113501"/>
                  </a:cubicBezTo>
                  <a:cubicBezTo>
                    <a:pt x="284817" y="111481"/>
                    <a:pt x="301644" y="115887"/>
                    <a:pt x="318531" y="118640"/>
                  </a:cubicBezTo>
                  <a:cubicBezTo>
                    <a:pt x="321651" y="119069"/>
                    <a:pt x="325262" y="119864"/>
                    <a:pt x="328321" y="120292"/>
                  </a:cubicBezTo>
                  <a:lnTo>
                    <a:pt x="329545" y="122251"/>
                  </a:lnTo>
                  <a:cubicBezTo>
                    <a:pt x="323242" y="128675"/>
                    <a:pt x="317735" y="135834"/>
                    <a:pt x="310699" y="141035"/>
                  </a:cubicBezTo>
                  <a:cubicBezTo>
                    <a:pt x="283655" y="162205"/>
                    <a:pt x="254652" y="169425"/>
                    <a:pt x="222836" y="152661"/>
                  </a:cubicBezTo>
                  <a:cubicBezTo>
                    <a:pt x="218124" y="150213"/>
                    <a:pt x="207538" y="153028"/>
                    <a:pt x="203990" y="157433"/>
                  </a:cubicBezTo>
                  <a:cubicBezTo>
                    <a:pt x="186368" y="180990"/>
                    <a:pt x="171072" y="206198"/>
                    <a:pt x="157733" y="232571"/>
                  </a:cubicBezTo>
                  <a:cubicBezTo>
                    <a:pt x="156937" y="234161"/>
                    <a:pt x="156570" y="235752"/>
                    <a:pt x="155346" y="238567"/>
                  </a:cubicBezTo>
                  <a:cubicBezTo>
                    <a:pt x="160058" y="237343"/>
                    <a:pt x="163607" y="237343"/>
                    <a:pt x="164769" y="232141"/>
                  </a:cubicBezTo>
                  <a:cubicBezTo>
                    <a:pt x="169481" y="211338"/>
                    <a:pt x="183248" y="199346"/>
                    <a:pt x="202461" y="192615"/>
                  </a:cubicBezTo>
                  <a:cubicBezTo>
                    <a:pt x="221305" y="185823"/>
                    <a:pt x="240886" y="186619"/>
                    <a:pt x="260465" y="184967"/>
                  </a:cubicBezTo>
                  <a:cubicBezTo>
                    <a:pt x="264014" y="184600"/>
                    <a:pt x="267991" y="184967"/>
                    <a:pt x="272274" y="184967"/>
                  </a:cubicBezTo>
                  <a:cubicBezTo>
                    <a:pt x="264809" y="198550"/>
                    <a:pt x="255815" y="210176"/>
                    <a:pt x="244802" y="219354"/>
                  </a:cubicBezTo>
                  <a:cubicBezTo>
                    <a:pt x="222468" y="238138"/>
                    <a:pt x="198116" y="249335"/>
                    <a:pt x="168318" y="239790"/>
                  </a:cubicBezTo>
                  <a:cubicBezTo>
                    <a:pt x="163974" y="238138"/>
                    <a:pt x="152226" y="243706"/>
                    <a:pt x="150268" y="247744"/>
                  </a:cubicBezTo>
                  <a:cubicBezTo>
                    <a:pt x="134601" y="280868"/>
                    <a:pt x="122006" y="315358"/>
                    <a:pt x="112639" y="350783"/>
                  </a:cubicBezTo>
                  <a:cubicBezTo>
                    <a:pt x="112211" y="352007"/>
                    <a:pt x="112639" y="353597"/>
                    <a:pt x="112639" y="355188"/>
                  </a:cubicBezTo>
                  <a:cubicBezTo>
                    <a:pt x="117350" y="353230"/>
                    <a:pt x="120103" y="351211"/>
                    <a:pt x="119675" y="346010"/>
                  </a:cubicBezTo>
                  <a:cubicBezTo>
                    <a:pt x="119482" y="341448"/>
                    <a:pt x="119893" y="336880"/>
                    <a:pt x="120899" y="332426"/>
                  </a:cubicBezTo>
                  <a:cubicBezTo>
                    <a:pt x="125182" y="312051"/>
                    <a:pt x="138092" y="297672"/>
                    <a:pt x="155774" y="288495"/>
                  </a:cubicBezTo>
                  <a:cubicBezTo>
                    <a:pt x="175721" y="278521"/>
                    <a:pt x="196954" y="270506"/>
                    <a:pt x="217329" y="261695"/>
                  </a:cubicBezTo>
                  <a:cubicBezTo>
                    <a:pt x="217757" y="261695"/>
                    <a:pt x="218124" y="262062"/>
                    <a:pt x="218552" y="262062"/>
                  </a:cubicBezTo>
                  <a:cubicBezTo>
                    <a:pt x="218552" y="262490"/>
                    <a:pt x="218920" y="262918"/>
                    <a:pt x="218920" y="263286"/>
                  </a:cubicBezTo>
                  <a:cubicBezTo>
                    <a:pt x="218920" y="264081"/>
                    <a:pt x="218552" y="264938"/>
                    <a:pt x="218552" y="265305"/>
                  </a:cubicBezTo>
                  <a:cubicBezTo>
                    <a:pt x="211088" y="288861"/>
                    <a:pt x="200502" y="310460"/>
                    <a:pt x="182452" y="327654"/>
                  </a:cubicBezTo>
                  <a:cubicBezTo>
                    <a:pt x="167523" y="341972"/>
                    <a:pt x="150697" y="353230"/>
                    <a:pt x="128731" y="353597"/>
                  </a:cubicBezTo>
                  <a:cubicBezTo>
                    <a:pt x="118812" y="353654"/>
                    <a:pt x="110290" y="360648"/>
                    <a:pt x="108294" y="370362"/>
                  </a:cubicBezTo>
                  <a:cubicBezTo>
                    <a:pt x="100096" y="405177"/>
                    <a:pt x="96180" y="440359"/>
                    <a:pt x="93793" y="475848"/>
                  </a:cubicBezTo>
                  <a:cubicBezTo>
                    <a:pt x="93426" y="480682"/>
                    <a:pt x="93793" y="485454"/>
                    <a:pt x="93793" y="491879"/>
                  </a:cubicBezTo>
                  <a:cubicBezTo>
                    <a:pt x="98504" y="487840"/>
                    <a:pt x="101257" y="485454"/>
                    <a:pt x="100096" y="479886"/>
                  </a:cubicBezTo>
                  <a:cubicBezTo>
                    <a:pt x="99300" y="474257"/>
                    <a:pt x="98872" y="468261"/>
                    <a:pt x="99300" y="462264"/>
                  </a:cubicBezTo>
                  <a:cubicBezTo>
                    <a:pt x="100829" y="439135"/>
                    <a:pt x="111048" y="419923"/>
                    <a:pt x="127139" y="404382"/>
                  </a:cubicBezTo>
                  <a:cubicBezTo>
                    <a:pt x="140478" y="391594"/>
                    <a:pt x="155041" y="379969"/>
                    <a:pt x="169113" y="367976"/>
                  </a:cubicBezTo>
                  <a:cubicBezTo>
                    <a:pt x="172235" y="365223"/>
                    <a:pt x="175783" y="362775"/>
                    <a:pt x="178903" y="360022"/>
                  </a:cubicBezTo>
                  <a:cubicBezTo>
                    <a:pt x="179271" y="361184"/>
                    <a:pt x="179699" y="361612"/>
                    <a:pt x="179699" y="361980"/>
                  </a:cubicBezTo>
                  <a:lnTo>
                    <a:pt x="179699" y="366386"/>
                  </a:lnTo>
                  <a:cubicBezTo>
                    <a:pt x="178536" y="391961"/>
                    <a:pt x="172235" y="416313"/>
                    <a:pt x="158957" y="438707"/>
                  </a:cubicBezTo>
                  <a:cubicBezTo>
                    <a:pt x="146353" y="459878"/>
                    <a:pt x="130688" y="477867"/>
                    <a:pt x="106336" y="485454"/>
                  </a:cubicBezTo>
                  <a:cubicBezTo>
                    <a:pt x="101625" y="487045"/>
                    <a:pt x="93426" y="500261"/>
                    <a:pt x="93793" y="505829"/>
                  </a:cubicBezTo>
                  <a:cubicBezTo>
                    <a:pt x="95812" y="534220"/>
                    <a:pt x="97342" y="562182"/>
                    <a:pt x="100096" y="590572"/>
                  </a:cubicBezTo>
                  <a:cubicBezTo>
                    <a:pt x="101257" y="601708"/>
                    <a:pt x="104011" y="612906"/>
                    <a:pt x="106336" y="625694"/>
                  </a:cubicBezTo>
                  <a:cubicBezTo>
                    <a:pt x="110313" y="619698"/>
                    <a:pt x="113005" y="616087"/>
                    <a:pt x="109089" y="610519"/>
                  </a:cubicBezTo>
                  <a:cubicBezTo>
                    <a:pt x="106851" y="606158"/>
                    <a:pt x="105401" y="601435"/>
                    <a:pt x="104806" y="596569"/>
                  </a:cubicBezTo>
                  <a:cubicBezTo>
                    <a:pt x="101257" y="572584"/>
                    <a:pt x="108723" y="551046"/>
                    <a:pt x="121632" y="531467"/>
                  </a:cubicBezTo>
                  <a:cubicBezTo>
                    <a:pt x="135033" y="510663"/>
                    <a:pt x="150329" y="491450"/>
                    <a:pt x="164402" y="471504"/>
                  </a:cubicBezTo>
                  <a:cubicBezTo>
                    <a:pt x="164402" y="471075"/>
                    <a:pt x="165197" y="471075"/>
                    <a:pt x="165993" y="470708"/>
                  </a:cubicBezTo>
                  <a:cubicBezTo>
                    <a:pt x="166360" y="471504"/>
                    <a:pt x="166728" y="472299"/>
                    <a:pt x="166728" y="473033"/>
                  </a:cubicBezTo>
                  <a:cubicBezTo>
                    <a:pt x="171011" y="503871"/>
                    <a:pt x="169481" y="533792"/>
                    <a:pt x="156937" y="562978"/>
                  </a:cubicBezTo>
                  <a:cubicBezTo>
                    <a:pt x="149106" y="580966"/>
                    <a:pt x="140050" y="598160"/>
                    <a:pt x="124019" y="609357"/>
                  </a:cubicBezTo>
                  <a:cubicBezTo>
                    <a:pt x="115392" y="614925"/>
                    <a:pt x="113005" y="623736"/>
                    <a:pt x="109089" y="631690"/>
                  </a:cubicBezTo>
                  <a:cubicBezTo>
                    <a:pt x="108723" y="632853"/>
                    <a:pt x="109089" y="634872"/>
                    <a:pt x="109517" y="636524"/>
                  </a:cubicBezTo>
                  <a:cubicBezTo>
                    <a:pt x="118184" y="672450"/>
                    <a:pt x="130528" y="707388"/>
                    <a:pt x="146353" y="740786"/>
                  </a:cubicBezTo>
                  <a:lnTo>
                    <a:pt x="153389" y="753941"/>
                  </a:lnTo>
                  <a:cubicBezTo>
                    <a:pt x="153817" y="753573"/>
                    <a:pt x="154613" y="753573"/>
                    <a:pt x="155346" y="753145"/>
                  </a:cubicBezTo>
                  <a:cubicBezTo>
                    <a:pt x="155041" y="749964"/>
                    <a:pt x="155774" y="745620"/>
                    <a:pt x="153817" y="743172"/>
                  </a:cubicBezTo>
                  <a:cubicBezTo>
                    <a:pt x="140111" y="726407"/>
                    <a:pt x="136930" y="706827"/>
                    <a:pt x="138887" y="686024"/>
                  </a:cubicBezTo>
                  <a:cubicBezTo>
                    <a:pt x="142007" y="651698"/>
                    <a:pt x="157733" y="621289"/>
                    <a:pt x="169481" y="589349"/>
                  </a:cubicBezTo>
                  <a:cubicBezTo>
                    <a:pt x="170276" y="589716"/>
                    <a:pt x="171072" y="589716"/>
                    <a:pt x="171072" y="590144"/>
                  </a:cubicBezTo>
                  <a:cubicBezTo>
                    <a:pt x="171439" y="591368"/>
                    <a:pt x="172235" y="592103"/>
                    <a:pt x="172601" y="593326"/>
                  </a:cubicBezTo>
                  <a:cubicBezTo>
                    <a:pt x="193038" y="644907"/>
                    <a:pt x="193833" y="694834"/>
                    <a:pt x="162444" y="742805"/>
                  </a:cubicBezTo>
                  <a:cubicBezTo>
                    <a:pt x="158100" y="749168"/>
                    <a:pt x="155774" y="758346"/>
                    <a:pt x="159690" y="765933"/>
                  </a:cubicBezTo>
                  <a:cubicBezTo>
                    <a:pt x="173272" y="791324"/>
                    <a:pt x="189716" y="815076"/>
                    <a:pt x="208701" y="836726"/>
                  </a:cubicBezTo>
                  <a:cubicBezTo>
                    <a:pt x="213841" y="842662"/>
                    <a:pt x="219286" y="848290"/>
                    <a:pt x="225160" y="855082"/>
                  </a:cubicBezTo>
                  <a:cubicBezTo>
                    <a:pt x="226752" y="848658"/>
                    <a:pt x="225956" y="845476"/>
                    <a:pt x="221245" y="841866"/>
                  </a:cubicBezTo>
                  <a:cubicBezTo>
                    <a:pt x="215428" y="837728"/>
                    <a:pt x="210395" y="832590"/>
                    <a:pt x="206377" y="826692"/>
                  </a:cubicBezTo>
                  <a:cubicBezTo>
                    <a:pt x="193038" y="808336"/>
                    <a:pt x="191447" y="786370"/>
                    <a:pt x="192670" y="764343"/>
                  </a:cubicBezTo>
                  <a:cubicBezTo>
                    <a:pt x="193405" y="748373"/>
                    <a:pt x="195363" y="732342"/>
                    <a:pt x="196954" y="716433"/>
                  </a:cubicBezTo>
                  <a:cubicBezTo>
                    <a:pt x="197687" y="708417"/>
                    <a:pt x="198911" y="700036"/>
                    <a:pt x="200135" y="690857"/>
                  </a:cubicBezTo>
                  <a:cubicBezTo>
                    <a:pt x="202031" y="692816"/>
                    <a:pt x="203194" y="693610"/>
                    <a:pt x="204418" y="694834"/>
                  </a:cubicBezTo>
                  <a:cubicBezTo>
                    <a:pt x="215874" y="708216"/>
                    <a:pt x="224659" y="723670"/>
                    <a:pt x="230300" y="740357"/>
                  </a:cubicBezTo>
                  <a:cubicBezTo>
                    <a:pt x="241252" y="773153"/>
                    <a:pt x="243211" y="806317"/>
                    <a:pt x="231096" y="839479"/>
                  </a:cubicBezTo>
                  <a:cubicBezTo>
                    <a:pt x="228281" y="846638"/>
                    <a:pt x="227180" y="856306"/>
                    <a:pt x="233788" y="863037"/>
                  </a:cubicBezTo>
                  <a:cubicBezTo>
                    <a:pt x="258815" y="887586"/>
                    <a:pt x="287715" y="907844"/>
                    <a:pt x="319326" y="922999"/>
                  </a:cubicBezTo>
                  <a:cubicBezTo>
                    <a:pt x="320918" y="923733"/>
                    <a:pt x="322447" y="924162"/>
                    <a:pt x="324405" y="924957"/>
                  </a:cubicBezTo>
                  <a:cubicBezTo>
                    <a:pt x="324405" y="919389"/>
                    <a:pt x="323671" y="916574"/>
                    <a:pt x="318165" y="916574"/>
                  </a:cubicBezTo>
                  <a:cubicBezTo>
                    <a:pt x="315539" y="916080"/>
                    <a:pt x="313016" y="915150"/>
                    <a:pt x="310699" y="913821"/>
                  </a:cubicBezTo>
                  <a:cubicBezTo>
                    <a:pt x="293812" y="904643"/>
                    <a:pt x="282860" y="890571"/>
                    <a:pt x="276557" y="872214"/>
                  </a:cubicBezTo>
                  <a:cubicBezTo>
                    <a:pt x="268358" y="847862"/>
                    <a:pt x="265972" y="822715"/>
                    <a:pt x="261689" y="797506"/>
                  </a:cubicBezTo>
                  <a:cubicBezTo>
                    <a:pt x="261261" y="794323"/>
                    <a:pt x="260894" y="791142"/>
                    <a:pt x="260465" y="786737"/>
                  </a:cubicBezTo>
                  <a:cubicBezTo>
                    <a:pt x="263218" y="788327"/>
                    <a:pt x="265177" y="789123"/>
                    <a:pt x="266767" y="789918"/>
                  </a:cubicBezTo>
                  <a:cubicBezTo>
                    <a:pt x="287826" y="802191"/>
                    <a:pt x="304644" y="820589"/>
                    <a:pt x="314982" y="842662"/>
                  </a:cubicBezTo>
                  <a:cubicBezTo>
                    <a:pt x="324963" y="863252"/>
                    <a:pt x="328909" y="886248"/>
                    <a:pt x="326363" y="908987"/>
                  </a:cubicBezTo>
                  <a:cubicBezTo>
                    <a:pt x="324833" y="920613"/>
                    <a:pt x="329117" y="926977"/>
                    <a:pt x="339763" y="931382"/>
                  </a:cubicBezTo>
                  <a:cubicBezTo>
                    <a:pt x="360419" y="939898"/>
                    <a:pt x="381971" y="946056"/>
                    <a:pt x="404009" y="949738"/>
                  </a:cubicBezTo>
                  <a:cubicBezTo>
                    <a:pt x="409516" y="950533"/>
                    <a:pt x="411901" y="953776"/>
                    <a:pt x="411107" y="959711"/>
                  </a:cubicBezTo>
                  <a:cubicBezTo>
                    <a:pt x="408999" y="959805"/>
                    <a:pt x="406887" y="959682"/>
                    <a:pt x="404804" y="959344"/>
                  </a:cubicBezTo>
                  <a:cubicBezTo>
                    <a:pt x="382838" y="955734"/>
                    <a:pt x="360934" y="950166"/>
                    <a:pt x="340130" y="941784"/>
                  </a:cubicBezTo>
                  <a:cubicBezTo>
                    <a:pt x="333828" y="939336"/>
                    <a:pt x="322447" y="942579"/>
                    <a:pt x="319755" y="947780"/>
                  </a:cubicBezTo>
                  <a:cubicBezTo>
                    <a:pt x="311862" y="962159"/>
                    <a:pt x="298951" y="970113"/>
                    <a:pt x="283655" y="974518"/>
                  </a:cubicBezTo>
                  <a:cubicBezTo>
                    <a:pt x="251838" y="983329"/>
                    <a:pt x="221245" y="978495"/>
                    <a:pt x="191875" y="965340"/>
                  </a:cubicBezTo>
                  <a:cubicBezTo>
                    <a:pt x="186368" y="962892"/>
                    <a:pt x="182024" y="958916"/>
                    <a:pt x="176211" y="954939"/>
                  </a:cubicBezTo>
                  <a:cubicBezTo>
                    <a:pt x="181656" y="950533"/>
                    <a:pt x="186002" y="946984"/>
                    <a:pt x="190284" y="943741"/>
                  </a:cubicBezTo>
                  <a:cubicBezTo>
                    <a:pt x="215798" y="925753"/>
                    <a:pt x="243211" y="915779"/>
                    <a:pt x="274600" y="919818"/>
                  </a:cubicBezTo>
                  <a:cubicBezTo>
                    <a:pt x="289896" y="921775"/>
                    <a:pt x="303602" y="928200"/>
                    <a:pt x="316941" y="935726"/>
                  </a:cubicBezTo>
                  <a:cubicBezTo>
                    <a:pt x="318898" y="936949"/>
                    <a:pt x="321651" y="937378"/>
                    <a:pt x="324405" y="938173"/>
                  </a:cubicBezTo>
                  <a:cubicBezTo>
                    <a:pt x="324833" y="937378"/>
                    <a:pt x="324833" y="936949"/>
                    <a:pt x="325262" y="936154"/>
                  </a:cubicBezTo>
                  <a:lnTo>
                    <a:pt x="308742" y="927772"/>
                  </a:lnTo>
                  <a:cubicBezTo>
                    <a:pt x="284022" y="914617"/>
                    <a:pt x="261322" y="899014"/>
                    <a:pt x="240519" y="880229"/>
                  </a:cubicBezTo>
                  <a:cubicBezTo>
                    <a:pt x="232625" y="873438"/>
                    <a:pt x="223998" y="873805"/>
                    <a:pt x="216961" y="880229"/>
                  </a:cubicBezTo>
                  <a:cubicBezTo>
                    <a:pt x="209089" y="887357"/>
                    <a:pt x="198940" y="891456"/>
                    <a:pt x="188326" y="891794"/>
                  </a:cubicBezTo>
                  <a:cubicBezTo>
                    <a:pt x="151859" y="892589"/>
                    <a:pt x="121266" y="877416"/>
                    <a:pt x="94160" y="853430"/>
                  </a:cubicBezTo>
                  <a:cubicBezTo>
                    <a:pt x="89877" y="849453"/>
                    <a:pt x="86757" y="844252"/>
                    <a:pt x="82841" y="839479"/>
                  </a:cubicBezTo>
                  <a:cubicBezTo>
                    <a:pt x="84737" y="837888"/>
                    <a:pt x="85166" y="837460"/>
                    <a:pt x="85961" y="837093"/>
                  </a:cubicBezTo>
                  <a:cubicBezTo>
                    <a:pt x="113801" y="825101"/>
                    <a:pt x="142007" y="821919"/>
                    <a:pt x="171072" y="830668"/>
                  </a:cubicBezTo>
                  <a:cubicBezTo>
                    <a:pt x="190284" y="836665"/>
                    <a:pt x="205581" y="849086"/>
                    <a:pt x="218920" y="863893"/>
                  </a:cubicBezTo>
                  <a:cubicBezTo>
                    <a:pt x="220877" y="866218"/>
                    <a:pt x="223631" y="867870"/>
                    <a:pt x="227180" y="870624"/>
                  </a:cubicBezTo>
                  <a:cubicBezTo>
                    <a:pt x="226752" y="867870"/>
                    <a:pt x="227180" y="867442"/>
                    <a:pt x="226752" y="867074"/>
                  </a:cubicBezTo>
                  <a:cubicBezTo>
                    <a:pt x="225956" y="865851"/>
                    <a:pt x="225160" y="865056"/>
                    <a:pt x="224426" y="864260"/>
                  </a:cubicBezTo>
                  <a:cubicBezTo>
                    <a:pt x="200502" y="839847"/>
                    <a:pt x="180066" y="813108"/>
                    <a:pt x="162016" y="784351"/>
                  </a:cubicBezTo>
                  <a:cubicBezTo>
                    <a:pt x="158896" y="779088"/>
                    <a:pt x="152226" y="776335"/>
                    <a:pt x="147147" y="772358"/>
                  </a:cubicBezTo>
                  <a:cubicBezTo>
                    <a:pt x="146353" y="771929"/>
                    <a:pt x="144822" y="772358"/>
                    <a:pt x="143599" y="772725"/>
                  </a:cubicBezTo>
                  <a:cubicBezTo>
                    <a:pt x="125548" y="781536"/>
                    <a:pt x="108356" y="777926"/>
                    <a:pt x="91835" y="769543"/>
                  </a:cubicBezTo>
                  <a:cubicBezTo>
                    <a:pt x="73785" y="760365"/>
                    <a:pt x="60507" y="745558"/>
                    <a:pt x="48270" y="729955"/>
                  </a:cubicBezTo>
                  <a:cubicBezTo>
                    <a:pt x="39642" y="718820"/>
                    <a:pt x="32178" y="706827"/>
                    <a:pt x="27895" y="693244"/>
                  </a:cubicBezTo>
                  <a:cubicBezTo>
                    <a:pt x="25570" y="685229"/>
                    <a:pt x="25937" y="684433"/>
                    <a:pt x="33830" y="684433"/>
                  </a:cubicBezTo>
                  <a:cubicBezTo>
                    <a:pt x="63200" y="684066"/>
                    <a:pt x="88286" y="694406"/>
                    <a:pt x="110313" y="713619"/>
                  </a:cubicBezTo>
                  <a:cubicBezTo>
                    <a:pt x="125610" y="726774"/>
                    <a:pt x="136134" y="743172"/>
                    <a:pt x="145190" y="761161"/>
                  </a:cubicBezTo>
                  <a:cubicBezTo>
                    <a:pt x="146353" y="763976"/>
                    <a:pt x="148738" y="766361"/>
                    <a:pt x="150697" y="769176"/>
                  </a:cubicBezTo>
                  <a:lnTo>
                    <a:pt x="152654" y="767952"/>
                  </a:lnTo>
                  <a:cubicBezTo>
                    <a:pt x="151430" y="765933"/>
                    <a:pt x="150697" y="763547"/>
                    <a:pt x="149473" y="761589"/>
                  </a:cubicBezTo>
                  <a:cubicBezTo>
                    <a:pt x="131423" y="728793"/>
                    <a:pt x="117717" y="694040"/>
                    <a:pt x="106336" y="658062"/>
                  </a:cubicBezTo>
                  <a:cubicBezTo>
                    <a:pt x="104011" y="651269"/>
                    <a:pt x="99666" y="645273"/>
                    <a:pt x="96180" y="639277"/>
                  </a:cubicBezTo>
                  <a:cubicBezTo>
                    <a:pt x="95384" y="638114"/>
                    <a:pt x="92630" y="637320"/>
                    <a:pt x="91101" y="637320"/>
                  </a:cubicBezTo>
                  <a:cubicBezTo>
                    <a:pt x="73356" y="638910"/>
                    <a:pt x="59651" y="631322"/>
                    <a:pt x="48270" y="619330"/>
                  </a:cubicBezTo>
                  <a:cubicBezTo>
                    <a:pt x="23611" y="593326"/>
                    <a:pt x="9050" y="561754"/>
                    <a:pt x="851" y="526633"/>
                  </a:cubicBezTo>
                  <a:cubicBezTo>
                    <a:pt x="-312" y="522656"/>
                    <a:pt x="55" y="518250"/>
                    <a:pt x="55" y="514212"/>
                  </a:cubicBezTo>
                  <a:cubicBezTo>
                    <a:pt x="1646" y="513845"/>
                    <a:pt x="2013" y="513845"/>
                    <a:pt x="2380" y="513845"/>
                  </a:cubicBezTo>
                  <a:cubicBezTo>
                    <a:pt x="3176" y="514212"/>
                    <a:pt x="3971" y="514212"/>
                    <a:pt x="4767" y="514640"/>
                  </a:cubicBezTo>
                  <a:cubicBezTo>
                    <a:pt x="32606" y="524185"/>
                    <a:pt x="53409" y="542603"/>
                    <a:pt x="70664" y="565792"/>
                  </a:cubicBezTo>
                  <a:cubicBezTo>
                    <a:pt x="84798" y="584944"/>
                    <a:pt x="91835" y="606910"/>
                    <a:pt x="96546" y="629732"/>
                  </a:cubicBezTo>
                  <a:cubicBezTo>
                    <a:pt x="96913" y="632118"/>
                    <a:pt x="98137" y="634076"/>
                    <a:pt x="98872" y="636096"/>
                  </a:cubicBezTo>
                  <a:cubicBezTo>
                    <a:pt x="100096" y="634505"/>
                    <a:pt x="100096" y="633342"/>
                    <a:pt x="99666" y="632118"/>
                  </a:cubicBezTo>
                  <a:cubicBezTo>
                    <a:pt x="91406" y="596936"/>
                    <a:pt x="88347" y="561754"/>
                    <a:pt x="87123" y="525837"/>
                  </a:cubicBezTo>
                  <a:cubicBezTo>
                    <a:pt x="87123" y="519474"/>
                    <a:pt x="83635" y="513049"/>
                    <a:pt x="81189" y="506625"/>
                  </a:cubicBezTo>
                  <a:cubicBezTo>
                    <a:pt x="80096" y="505256"/>
                    <a:pt x="78595" y="504270"/>
                    <a:pt x="76906" y="503810"/>
                  </a:cubicBezTo>
                  <a:cubicBezTo>
                    <a:pt x="62037" y="500629"/>
                    <a:pt x="51452" y="490655"/>
                    <a:pt x="44354" y="477500"/>
                  </a:cubicBezTo>
                  <a:cubicBezTo>
                    <a:pt x="38480" y="466669"/>
                    <a:pt x="33769" y="455901"/>
                    <a:pt x="29853" y="444337"/>
                  </a:cubicBezTo>
                  <a:cubicBezTo>
                    <a:pt x="20858" y="417537"/>
                    <a:pt x="16514" y="389514"/>
                    <a:pt x="18473" y="360756"/>
                  </a:cubicBezTo>
                  <a:cubicBezTo>
                    <a:pt x="18473" y="358798"/>
                    <a:pt x="19267" y="356779"/>
                    <a:pt x="20063" y="354025"/>
                  </a:cubicBezTo>
                  <a:cubicBezTo>
                    <a:pt x="22389" y="355188"/>
                    <a:pt x="23183" y="355983"/>
                    <a:pt x="23611" y="356779"/>
                  </a:cubicBezTo>
                  <a:cubicBezTo>
                    <a:pt x="51452" y="377582"/>
                    <a:pt x="68707" y="405177"/>
                    <a:pt x="78497" y="438341"/>
                  </a:cubicBezTo>
                  <a:cubicBezTo>
                    <a:pt x="84003" y="457492"/>
                    <a:pt x="83575" y="477500"/>
                    <a:pt x="83207" y="497447"/>
                  </a:cubicBezTo>
                  <a:cubicBezTo>
                    <a:pt x="83207" y="500261"/>
                    <a:pt x="84370" y="503443"/>
                    <a:pt x="84798" y="506258"/>
                  </a:cubicBezTo>
                  <a:cubicBezTo>
                    <a:pt x="85166" y="505829"/>
                    <a:pt x="85961" y="505829"/>
                    <a:pt x="86329" y="505829"/>
                  </a:cubicBezTo>
                  <a:cubicBezTo>
                    <a:pt x="86329" y="505034"/>
                    <a:pt x="86757" y="503871"/>
                    <a:pt x="86757" y="503014"/>
                  </a:cubicBezTo>
                  <a:cubicBezTo>
                    <a:pt x="87552" y="469056"/>
                    <a:pt x="89510" y="435098"/>
                    <a:pt x="94528" y="401139"/>
                  </a:cubicBezTo>
                  <a:cubicBezTo>
                    <a:pt x="95750" y="393980"/>
                    <a:pt x="92630" y="385965"/>
                    <a:pt x="91468" y="378439"/>
                  </a:cubicBezTo>
                  <a:cubicBezTo>
                    <a:pt x="91468" y="377582"/>
                    <a:pt x="90305" y="376358"/>
                    <a:pt x="89082" y="375991"/>
                  </a:cubicBezTo>
                  <a:cubicBezTo>
                    <a:pt x="74214" y="367976"/>
                    <a:pt x="65954" y="354760"/>
                    <a:pt x="62404" y="338852"/>
                  </a:cubicBezTo>
                  <a:cubicBezTo>
                    <a:pt x="54632" y="304669"/>
                    <a:pt x="54508" y="269193"/>
                    <a:pt x="62037" y="234956"/>
                  </a:cubicBezTo>
                  <a:cubicBezTo>
                    <a:pt x="63200" y="229327"/>
                    <a:pt x="65524" y="224126"/>
                    <a:pt x="67115" y="218558"/>
                  </a:cubicBezTo>
                  <a:cubicBezTo>
                    <a:pt x="68646" y="219782"/>
                    <a:pt x="69502" y="219782"/>
                    <a:pt x="69868" y="220149"/>
                  </a:cubicBezTo>
                  <a:cubicBezTo>
                    <a:pt x="93793" y="248540"/>
                    <a:pt x="105969" y="280908"/>
                    <a:pt x="104378" y="318047"/>
                  </a:cubicBezTo>
                  <a:cubicBezTo>
                    <a:pt x="103644" y="336037"/>
                    <a:pt x="99300" y="354025"/>
                    <a:pt x="96913" y="372014"/>
                  </a:cubicBezTo>
                  <a:cubicBezTo>
                    <a:pt x="96546" y="375196"/>
                    <a:pt x="97342" y="378806"/>
                    <a:pt x="97342" y="381987"/>
                  </a:cubicBezTo>
                  <a:cubicBezTo>
                    <a:pt x="99300" y="381621"/>
                    <a:pt x="99666" y="380763"/>
                    <a:pt x="99666" y="380397"/>
                  </a:cubicBezTo>
                  <a:cubicBezTo>
                    <a:pt x="105568" y="348785"/>
                    <a:pt x="114650" y="317852"/>
                    <a:pt x="126772" y="288067"/>
                  </a:cubicBezTo>
                  <a:cubicBezTo>
                    <a:pt x="129893" y="280112"/>
                    <a:pt x="129464" y="272464"/>
                    <a:pt x="129464" y="264510"/>
                  </a:cubicBezTo>
                  <a:cubicBezTo>
                    <a:pt x="129893" y="263286"/>
                    <a:pt x="128363" y="261327"/>
                    <a:pt x="127139" y="260105"/>
                  </a:cubicBezTo>
                  <a:cubicBezTo>
                    <a:pt x="117350" y="250498"/>
                    <a:pt x="111843" y="238567"/>
                    <a:pt x="110680" y="224983"/>
                  </a:cubicBezTo>
                  <a:cubicBezTo>
                    <a:pt x="107132" y="184600"/>
                    <a:pt x="115759" y="146665"/>
                    <a:pt x="133014" y="110687"/>
                  </a:cubicBezTo>
                  <a:cubicBezTo>
                    <a:pt x="134238" y="107872"/>
                    <a:pt x="136562" y="105485"/>
                    <a:pt x="138521" y="102304"/>
                  </a:cubicBezTo>
                  <a:cubicBezTo>
                    <a:pt x="139683" y="104262"/>
                    <a:pt x="140478" y="105057"/>
                    <a:pt x="140846" y="106281"/>
                  </a:cubicBezTo>
                  <a:cubicBezTo>
                    <a:pt x="149691" y="124387"/>
                    <a:pt x="154770" y="144099"/>
                    <a:pt x="155774" y="164225"/>
                  </a:cubicBezTo>
                  <a:cubicBezTo>
                    <a:pt x="157305" y="197387"/>
                    <a:pt x="151859" y="228960"/>
                    <a:pt x="135399" y="258085"/>
                  </a:cubicBezTo>
                  <a:cubicBezTo>
                    <a:pt x="134176" y="260533"/>
                    <a:pt x="134176" y="264081"/>
                    <a:pt x="133381" y="266896"/>
                  </a:cubicBezTo>
                  <a:cubicBezTo>
                    <a:pt x="133747" y="266896"/>
                    <a:pt x="134604" y="267324"/>
                    <a:pt x="134971" y="267324"/>
                  </a:cubicBezTo>
                  <a:lnTo>
                    <a:pt x="137358" y="262490"/>
                  </a:lnTo>
                  <a:cubicBezTo>
                    <a:pt x="150366" y="233151"/>
                    <a:pt x="166249" y="205175"/>
                    <a:pt x="184778" y="178971"/>
                  </a:cubicBezTo>
                  <a:cubicBezTo>
                    <a:pt x="189179" y="172174"/>
                    <a:pt x="191634" y="164303"/>
                    <a:pt x="191875" y="156209"/>
                  </a:cubicBezTo>
                  <a:cubicBezTo>
                    <a:pt x="192242" y="155046"/>
                    <a:pt x="191447" y="153028"/>
                    <a:pt x="190651" y="151804"/>
                  </a:cubicBezTo>
                  <a:cubicBezTo>
                    <a:pt x="179271" y="137425"/>
                    <a:pt x="178536" y="121027"/>
                    <a:pt x="180433" y="103895"/>
                  </a:cubicBezTo>
                  <a:cubicBezTo>
                    <a:pt x="183615" y="75504"/>
                    <a:pt x="195730" y="50724"/>
                    <a:pt x="212250" y="28391"/>
                  </a:cubicBezTo>
                  <a:cubicBezTo>
                    <a:pt x="218124" y="20375"/>
                    <a:pt x="225160" y="13583"/>
                    <a:pt x="233053" y="4773"/>
                  </a:cubicBezTo>
                  <a:cubicBezTo>
                    <a:pt x="234155" y="9178"/>
                    <a:pt x="235379" y="11136"/>
                    <a:pt x="235379" y="13583"/>
                  </a:cubicBezTo>
                  <a:cubicBezTo>
                    <a:pt x="235807" y="28758"/>
                    <a:pt x="236969" y="43932"/>
                    <a:pt x="235807" y="59107"/>
                  </a:cubicBezTo>
                  <a:cubicBezTo>
                    <a:pt x="233420" y="93921"/>
                    <a:pt x="222040" y="125066"/>
                    <a:pt x="198545" y="151009"/>
                  </a:cubicBezTo>
                  <a:cubicBezTo>
                    <a:pt x="196158" y="153456"/>
                    <a:pt x="195363" y="157800"/>
                    <a:pt x="193833" y="161410"/>
                  </a:cubicBezTo>
                  <a:cubicBezTo>
                    <a:pt x="194200" y="161838"/>
                    <a:pt x="194995" y="161838"/>
                    <a:pt x="195363" y="162205"/>
                  </a:cubicBezTo>
                  <a:cubicBezTo>
                    <a:pt x="195791" y="161472"/>
                    <a:pt x="196954" y="161043"/>
                    <a:pt x="197321" y="160248"/>
                  </a:cubicBezTo>
                  <a:cubicBezTo>
                    <a:pt x="217757" y="133019"/>
                    <a:pt x="240090" y="107505"/>
                    <a:pt x="265605" y="84682"/>
                  </a:cubicBezTo>
                  <a:cubicBezTo>
                    <a:pt x="266767" y="83887"/>
                    <a:pt x="267562" y="81929"/>
                    <a:pt x="267562" y="80705"/>
                  </a:cubicBezTo>
                  <a:cubicBezTo>
                    <a:pt x="265972" y="63512"/>
                    <a:pt x="273437" y="50356"/>
                    <a:pt x="284817" y="38364"/>
                  </a:cubicBezTo>
                  <a:cubicBezTo>
                    <a:pt x="299319" y="23190"/>
                    <a:pt x="317735" y="15541"/>
                    <a:pt x="336581" y="8811"/>
                  </a:cubicBezTo>
                  <a:cubicBezTo>
                    <a:pt x="344413" y="5996"/>
                    <a:pt x="352307" y="3182"/>
                    <a:pt x="360872" y="0"/>
                  </a:cubicBezTo>
                  <a:close/>
                </a:path>
              </a:pathLst>
            </a:custGeom>
            <a:solidFill>
              <a:srgbClr val="347ED3"/>
            </a:solidFill>
            <a:ln w="10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A9D07496-D2A2-4543-4D54-5187C1E4F799}"/>
                </a:ext>
              </a:extLst>
            </p:cNvPr>
            <p:cNvSpPr/>
            <p:nvPr/>
          </p:nvSpPr>
          <p:spPr>
            <a:xfrm>
              <a:off x="1362808" y="4126333"/>
              <a:ext cx="653950" cy="169348"/>
            </a:xfrm>
            <a:custGeom>
              <a:avLst/>
              <a:gdLst>
                <a:gd name="connsiteX0" fmla="*/ 567140 w 653950"/>
                <a:gd name="connsiteY0" fmla="*/ 433 h 169348"/>
                <a:gd name="connsiteX1" fmla="*/ 569478 w 653950"/>
                <a:gd name="connsiteY1" fmla="*/ 2772 h 169348"/>
                <a:gd name="connsiteX2" fmla="*/ 592081 w 653950"/>
                <a:gd name="connsiteY2" fmla="*/ 52092 h 169348"/>
                <a:gd name="connsiteX3" fmla="*/ 595853 w 653950"/>
                <a:gd name="connsiteY3" fmla="*/ 54833 h 169348"/>
                <a:gd name="connsiteX4" fmla="*/ 649743 w 653950"/>
                <a:gd name="connsiteY4" fmla="*/ 61089 h 169348"/>
                <a:gd name="connsiteX5" fmla="*/ 653919 w 653950"/>
                <a:gd name="connsiteY5" fmla="*/ 66352 h 169348"/>
                <a:gd name="connsiteX6" fmla="*/ 652413 w 653950"/>
                <a:gd name="connsiteY6" fmla="*/ 69307 h 169348"/>
                <a:gd name="connsiteX7" fmla="*/ 612494 w 653950"/>
                <a:gd name="connsiteY7" fmla="*/ 106043 h 169348"/>
                <a:gd name="connsiteX8" fmla="*/ 611050 w 653950"/>
                <a:gd name="connsiteY8" fmla="*/ 110476 h 169348"/>
                <a:gd name="connsiteX9" fmla="*/ 621753 w 653950"/>
                <a:gd name="connsiteY9" fmla="*/ 163658 h 169348"/>
                <a:gd name="connsiteX10" fmla="*/ 618032 w 653950"/>
                <a:gd name="connsiteY10" fmla="*/ 169251 h 169348"/>
                <a:gd name="connsiteX11" fmla="*/ 614770 w 653950"/>
                <a:gd name="connsiteY11" fmla="*/ 168736 h 169348"/>
                <a:gd name="connsiteX12" fmla="*/ 567492 w 653950"/>
                <a:gd name="connsiteY12" fmla="*/ 142124 h 169348"/>
                <a:gd name="connsiteX13" fmla="*/ 562837 w 653950"/>
                <a:gd name="connsiteY13" fmla="*/ 142124 h 169348"/>
                <a:gd name="connsiteX14" fmla="*/ 515560 w 653950"/>
                <a:gd name="connsiteY14" fmla="*/ 168736 h 169348"/>
                <a:gd name="connsiteX15" fmla="*/ 509089 w 653950"/>
                <a:gd name="connsiteY15" fmla="*/ 166928 h 169348"/>
                <a:gd name="connsiteX16" fmla="*/ 508572 w 653950"/>
                <a:gd name="connsiteY16" fmla="*/ 163658 h 169348"/>
                <a:gd name="connsiteX17" fmla="*/ 519275 w 653950"/>
                <a:gd name="connsiteY17" fmla="*/ 110476 h 169348"/>
                <a:gd name="connsiteX18" fmla="*/ 517831 w 653950"/>
                <a:gd name="connsiteY18" fmla="*/ 106043 h 169348"/>
                <a:gd name="connsiteX19" fmla="*/ 477912 w 653950"/>
                <a:gd name="connsiteY19" fmla="*/ 69303 h 169348"/>
                <a:gd name="connsiteX20" fmla="*/ 477635 w 653950"/>
                <a:gd name="connsiteY20" fmla="*/ 62590 h 169348"/>
                <a:gd name="connsiteX21" fmla="*/ 480582 w 653950"/>
                <a:gd name="connsiteY21" fmla="*/ 61089 h 169348"/>
                <a:gd name="connsiteX22" fmla="*/ 534472 w 653950"/>
                <a:gd name="connsiteY22" fmla="*/ 54833 h 169348"/>
                <a:gd name="connsiteX23" fmla="*/ 538244 w 653950"/>
                <a:gd name="connsiteY23" fmla="*/ 52092 h 169348"/>
                <a:gd name="connsiteX24" fmla="*/ 560842 w 653950"/>
                <a:gd name="connsiteY24" fmla="*/ 2772 h 169348"/>
                <a:gd name="connsiteX25" fmla="*/ 567140 w 653950"/>
                <a:gd name="connsiteY25" fmla="*/ 433 h 169348"/>
                <a:gd name="connsiteX26" fmla="*/ 328950 w 653950"/>
                <a:gd name="connsiteY26" fmla="*/ 433 h 169348"/>
                <a:gd name="connsiteX27" fmla="*/ 331288 w 653950"/>
                <a:gd name="connsiteY27" fmla="*/ 2772 h 169348"/>
                <a:gd name="connsiteX28" fmla="*/ 353891 w 653950"/>
                <a:gd name="connsiteY28" fmla="*/ 52092 h 169348"/>
                <a:gd name="connsiteX29" fmla="*/ 357663 w 653950"/>
                <a:gd name="connsiteY29" fmla="*/ 54833 h 169348"/>
                <a:gd name="connsiteX30" fmla="*/ 411553 w 653950"/>
                <a:gd name="connsiteY30" fmla="*/ 61089 h 169348"/>
                <a:gd name="connsiteX31" fmla="*/ 415729 w 653950"/>
                <a:gd name="connsiteY31" fmla="*/ 66352 h 169348"/>
                <a:gd name="connsiteX32" fmla="*/ 414223 w 653950"/>
                <a:gd name="connsiteY32" fmla="*/ 69307 h 169348"/>
                <a:gd name="connsiteX33" fmla="*/ 374304 w 653950"/>
                <a:gd name="connsiteY33" fmla="*/ 106043 h 169348"/>
                <a:gd name="connsiteX34" fmla="*/ 372860 w 653950"/>
                <a:gd name="connsiteY34" fmla="*/ 110476 h 169348"/>
                <a:gd name="connsiteX35" fmla="*/ 383563 w 653950"/>
                <a:gd name="connsiteY35" fmla="*/ 163658 h 169348"/>
                <a:gd name="connsiteX36" fmla="*/ 379842 w 653950"/>
                <a:gd name="connsiteY36" fmla="*/ 169251 h 169348"/>
                <a:gd name="connsiteX37" fmla="*/ 376580 w 653950"/>
                <a:gd name="connsiteY37" fmla="*/ 168736 h 169348"/>
                <a:gd name="connsiteX38" fmla="*/ 329302 w 653950"/>
                <a:gd name="connsiteY38" fmla="*/ 142124 h 169348"/>
                <a:gd name="connsiteX39" fmla="*/ 324647 w 653950"/>
                <a:gd name="connsiteY39" fmla="*/ 142124 h 169348"/>
                <a:gd name="connsiteX40" fmla="*/ 277370 w 653950"/>
                <a:gd name="connsiteY40" fmla="*/ 168736 h 169348"/>
                <a:gd name="connsiteX41" fmla="*/ 270899 w 653950"/>
                <a:gd name="connsiteY41" fmla="*/ 166928 h 169348"/>
                <a:gd name="connsiteX42" fmla="*/ 270382 w 653950"/>
                <a:gd name="connsiteY42" fmla="*/ 163658 h 169348"/>
                <a:gd name="connsiteX43" fmla="*/ 281085 w 653950"/>
                <a:gd name="connsiteY43" fmla="*/ 110476 h 169348"/>
                <a:gd name="connsiteX44" fmla="*/ 279641 w 653950"/>
                <a:gd name="connsiteY44" fmla="*/ 106043 h 169348"/>
                <a:gd name="connsiteX45" fmla="*/ 239722 w 653950"/>
                <a:gd name="connsiteY45" fmla="*/ 69303 h 169348"/>
                <a:gd name="connsiteX46" fmla="*/ 239445 w 653950"/>
                <a:gd name="connsiteY46" fmla="*/ 62590 h 169348"/>
                <a:gd name="connsiteX47" fmla="*/ 242392 w 653950"/>
                <a:gd name="connsiteY47" fmla="*/ 61089 h 169348"/>
                <a:gd name="connsiteX48" fmla="*/ 296282 w 653950"/>
                <a:gd name="connsiteY48" fmla="*/ 54833 h 169348"/>
                <a:gd name="connsiteX49" fmla="*/ 300054 w 653950"/>
                <a:gd name="connsiteY49" fmla="*/ 52092 h 169348"/>
                <a:gd name="connsiteX50" fmla="*/ 322652 w 653950"/>
                <a:gd name="connsiteY50" fmla="*/ 2772 h 169348"/>
                <a:gd name="connsiteX51" fmla="*/ 328950 w 653950"/>
                <a:gd name="connsiteY51" fmla="*/ 433 h 169348"/>
                <a:gd name="connsiteX52" fmla="*/ 90760 w 653950"/>
                <a:gd name="connsiteY52" fmla="*/ 433 h 169348"/>
                <a:gd name="connsiteX53" fmla="*/ 93098 w 653950"/>
                <a:gd name="connsiteY53" fmla="*/ 2772 h 169348"/>
                <a:gd name="connsiteX54" fmla="*/ 115701 w 653950"/>
                <a:gd name="connsiteY54" fmla="*/ 52092 h 169348"/>
                <a:gd name="connsiteX55" fmla="*/ 119473 w 653950"/>
                <a:gd name="connsiteY55" fmla="*/ 54833 h 169348"/>
                <a:gd name="connsiteX56" fmla="*/ 173363 w 653950"/>
                <a:gd name="connsiteY56" fmla="*/ 61089 h 169348"/>
                <a:gd name="connsiteX57" fmla="*/ 177539 w 653950"/>
                <a:gd name="connsiteY57" fmla="*/ 66352 h 169348"/>
                <a:gd name="connsiteX58" fmla="*/ 176033 w 653950"/>
                <a:gd name="connsiteY58" fmla="*/ 69307 h 169348"/>
                <a:gd name="connsiteX59" fmla="*/ 136114 w 653950"/>
                <a:gd name="connsiteY59" fmla="*/ 106043 h 169348"/>
                <a:gd name="connsiteX60" fmla="*/ 134670 w 653950"/>
                <a:gd name="connsiteY60" fmla="*/ 110476 h 169348"/>
                <a:gd name="connsiteX61" fmla="*/ 145373 w 653950"/>
                <a:gd name="connsiteY61" fmla="*/ 163658 h 169348"/>
                <a:gd name="connsiteX62" fmla="*/ 141652 w 653950"/>
                <a:gd name="connsiteY62" fmla="*/ 169251 h 169348"/>
                <a:gd name="connsiteX63" fmla="*/ 138390 w 653950"/>
                <a:gd name="connsiteY63" fmla="*/ 168736 h 169348"/>
                <a:gd name="connsiteX64" fmla="*/ 91112 w 653950"/>
                <a:gd name="connsiteY64" fmla="*/ 142124 h 169348"/>
                <a:gd name="connsiteX65" fmla="*/ 86457 w 653950"/>
                <a:gd name="connsiteY65" fmla="*/ 142124 h 169348"/>
                <a:gd name="connsiteX66" fmla="*/ 39180 w 653950"/>
                <a:gd name="connsiteY66" fmla="*/ 168736 h 169348"/>
                <a:gd name="connsiteX67" fmla="*/ 32709 w 653950"/>
                <a:gd name="connsiteY67" fmla="*/ 166928 h 169348"/>
                <a:gd name="connsiteX68" fmla="*/ 32192 w 653950"/>
                <a:gd name="connsiteY68" fmla="*/ 163658 h 169348"/>
                <a:gd name="connsiteX69" fmla="*/ 42895 w 653950"/>
                <a:gd name="connsiteY69" fmla="*/ 110476 h 169348"/>
                <a:gd name="connsiteX70" fmla="*/ 41451 w 653950"/>
                <a:gd name="connsiteY70" fmla="*/ 106043 h 169348"/>
                <a:gd name="connsiteX71" fmla="*/ 1532 w 653950"/>
                <a:gd name="connsiteY71" fmla="*/ 69303 h 169348"/>
                <a:gd name="connsiteX72" fmla="*/ 1255 w 653950"/>
                <a:gd name="connsiteY72" fmla="*/ 62590 h 169348"/>
                <a:gd name="connsiteX73" fmla="*/ 4202 w 653950"/>
                <a:gd name="connsiteY73" fmla="*/ 61089 h 169348"/>
                <a:gd name="connsiteX74" fmla="*/ 58092 w 653950"/>
                <a:gd name="connsiteY74" fmla="*/ 54833 h 169348"/>
                <a:gd name="connsiteX75" fmla="*/ 61864 w 653950"/>
                <a:gd name="connsiteY75" fmla="*/ 52092 h 169348"/>
                <a:gd name="connsiteX76" fmla="*/ 84462 w 653950"/>
                <a:gd name="connsiteY76" fmla="*/ 2772 h 169348"/>
                <a:gd name="connsiteX77" fmla="*/ 90760 w 653950"/>
                <a:gd name="connsiteY77" fmla="*/ 433 h 16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653950" h="169348">
                  <a:moveTo>
                    <a:pt x="567140" y="433"/>
                  </a:moveTo>
                  <a:cubicBezTo>
                    <a:pt x="568174" y="908"/>
                    <a:pt x="569004" y="1737"/>
                    <a:pt x="569478" y="2772"/>
                  </a:cubicBezTo>
                  <a:lnTo>
                    <a:pt x="592081" y="52092"/>
                  </a:lnTo>
                  <a:cubicBezTo>
                    <a:pt x="592773" y="53602"/>
                    <a:pt x="594203" y="54641"/>
                    <a:pt x="595853" y="54833"/>
                  </a:cubicBezTo>
                  <a:lnTo>
                    <a:pt x="649743" y="61089"/>
                  </a:lnTo>
                  <a:cubicBezTo>
                    <a:pt x="652349" y="61389"/>
                    <a:pt x="654219" y="63745"/>
                    <a:pt x="653919" y="66352"/>
                  </a:cubicBezTo>
                  <a:cubicBezTo>
                    <a:pt x="653789" y="67486"/>
                    <a:pt x="653254" y="68535"/>
                    <a:pt x="652413" y="69307"/>
                  </a:cubicBezTo>
                  <a:lnTo>
                    <a:pt x="612494" y="106043"/>
                  </a:lnTo>
                  <a:cubicBezTo>
                    <a:pt x="611271" y="107167"/>
                    <a:pt x="610724" y="108847"/>
                    <a:pt x="611050" y="110476"/>
                  </a:cubicBezTo>
                  <a:lnTo>
                    <a:pt x="621753" y="163658"/>
                  </a:lnTo>
                  <a:cubicBezTo>
                    <a:pt x="622270" y="166230"/>
                    <a:pt x="620604" y="168734"/>
                    <a:pt x="618032" y="169251"/>
                  </a:cubicBezTo>
                  <a:cubicBezTo>
                    <a:pt x="616918" y="169475"/>
                    <a:pt x="615760" y="169292"/>
                    <a:pt x="614770" y="168736"/>
                  </a:cubicBezTo>
                  <a:lnTo>
                    <a:pt x="567492" y="142124"/>
                  </a:lnTo>
                  <a:lnTo>
                    <a:pt x="562837" y="142124"/>
                  </a:lnTo>
                  <a:lnTo>
                    <a:pt x="515560" y="168736"/>
                  </a:lnTo>
                  <a:cubicBezTo>
                    <a:pt x="513274" y="170024"/>
                    <a:pt x="510377" y="169214"/>
                    <a:pt x="509089" y="166928"/>
                  </a:cubicBezTo>
                  <a:cubicBezTo>
                    <a:pt x="508530" y="165935"/>
                    <a:pt x="508346" y="164775"/>
                    <a:pt x="508572" y="163658"/>
                  </a:cubicBezTo>
                  <a:lnTo>
                    <a:pt x="519275" y="110476"/>
                  </a:lnTo>
                  <a:cubicBezTo>
                    <a:pt x="519601" y="108847"/>
                    <a:pt x="519053" y="107167"/>
                    <a:pt x="517831" y="106043"/>
                  </a:cubicBezTo>
                  <a:lnTo>
                    <a:pt x="477912" y="69303"/>
                  </a:lnTo>
                  <a:cubicBezTo>
                    <a:pt x="475982" y="67526"/>
                    <a:pt x="475858" y="64520"/>
                    <a:pt x="477635" y="62590"/>
                  </a:cubicBezTo>
                  <a:cubicBezTo>
                    <a:pt x="478406" y="61753"/>
                    <a:pt x="479451" y="61220"/>
                    <a:pt x="480582" y="61089"/>
                  </a:cubicBezTo>
                  <a:lnTo>
                    <a:pt x="534472" y="54833"/>
                  </a:lnTo>
                  <a:cubicBezTo>
                    <a:pt x="536122" y="54641"/>
                    <a:pt x="537552" y="53602"/>
                    <a:pt x="538244" y="52092"/>
                  </a:cubicBezTo>
                  <a:lnTo>
                    <a:pt x="560842" y="2772"/>
                  </a:lnTo>
                  <a:cubicBezTo>
                    <a:pt x="561935" y="387"/>
                    <a:pt x="564755" y="-660"/>
                    <a:pt x="567140" y="433"/>
                  </a:cubicBezTo>
                  <a:close/>
                  <a:moveTo>
                    <a:pt x="328950" y="433"/>
                  </a:moveTo>
                  <a:cubicBezTo>
                    <a:pt x="329984" y="908"/>
                    <a:pt x="330814" y="1737"/>
                    <a:pt x="331288" y="2772"/>
                  </a:cubicBezTo>
                  <a:lnTo>
                    <a:pt x="353891" y="52092"/>
                  </a:lnTo>
                  <a:cubicBezTo>
                    <a:pt x="354583" y="53602"/>
                    <a:pt x="356013" y="54641"/>
                    <a:pt x="357663" y="54833"/>
                  </a:cubicBezTo>
                  <a:lnTo>
                    <a:pt x="411553" y="61089"/>
                  </a:lnTo>
                  <a:cubicBezTo>
                    <a:pt x="414159" y="61389"/>
                    <a:pt x="416029" y="63745"/>
                    <a:pt x="415729" y="66352"/>
                  </a:cubicBezTo>
                  <a:cubicBezTo>
                    <a:pt x="415599" y="67486"/>
                    <a:pt x="415064" y="68535"/>
                    <a:pt x="414223" y="69307"/>
                  </a:cubicBezTo>
                  <a:lnTo>
                    <a:pt x="374304" y="106043"/>
                  </a:lnTo>
                  <a:cubicBezTo>
                    <a:pt x="373081" y="107167"/>
                    <a:pt x="372534" y="108847"/>
                    <a:pt x="372860" y="110476"/>
                  </a:cubicBezTo>
                  <a:lnTo>
                    <a:pt x="383563" y="163658"/>
                  </a:lnTo>
                  <a:cubicBezTo>
                    <a:pt x="384080" y="166230"/>
                    <a:pt x="382414" y="168734"/>
                    <a:pt x="379842" y="169251"/>
                  </a:cubicBezTo>
                  <a:cubicBezTo>
                    <a:pt x="378728" y="169475"/>
                    <a:pt x="377570" y="169292"/>
                    <a:pt x="376580" y="168736"/>
                  </a:cubicBezTo>
                  <a:lnTo>
                    <a:pt x="329302" y="142124"/>
                  </a:lnTo>
                  <a:lnTo>
                    <a:pt x="324647" y="142124"/>
                  </a:lnTo>
                  <a:lnTo>
                    <a:pt x="277370" y="168736"/>
                  </a:lnTo>
                  <a:cubicBezTo>
                    <a:pt x="275084" y="170024"/>
                    <a:pt x="272187" y="169214"/>
                    <a:pt x="270899" y="166928"/>
                  </a:cubicBezTo>
                  <a:cubicBezTo>
                    <a:pt x="270340" y="165935"/>
                    <a:pt x="270156" y="164775"/>
                    <a:pt x="270382" y="163658"/>
                  </a:cubicBezTo>
                  <a:lnTo>
                    <a:pt x="281085" y="110476"/>
                  </a:lnTo>
                  <a:cubicBezTo>
                    <a:pt x="281411" y="108847"/>
                    <a:pt x="280863" y="107167"/>
                    <a:pt x="279641" y="106043"/>
                  </a:cubicBezTo>
                  <a:lnTo>
                    <a:pt x="239722" y="69303"/>
                  </a:lnTo>
                  <a:cubicBezTo>
                    <a:pt x="237792" y="67526"/>
                    <a:pt x="237668" y="64520"/>
                    <a:pt x="239445" y="62590"/>
                  </a:cubicBezTo>
                  <a:cubicBezTo>
                    <a:pt x="240216" y="61753"/>
                    <a:pt x="241261" y="61220"/>
                    <a:pt x="242392" y="61089"/>
                  </a:cubicBezTo>
                  <a:lnTo>
                    <a:pt x="296282" y="54833"/>
                  </a:lnTo>
                  <a:cubicBezTo>
                    <a:pt x="297932" y="54641"/>
                    <a:pt x="299362" y="53602"/>
                    <a:pt x="300054" y="52092"/>
                  </a:cubicBezTo>
                  <a:lnTo>
                    <a:pt x="322652" y="2772"/>
                  </a:lnTo>
                  <a:cubicBezTo>
                    <a:pt x="323745" y="387"/>
                    <a:pt x="326565" y="-660"/>
                    <a:pt x="328950" y="433"/>
                  </a:cubicBezTo>
                  <a:close/>
                  <a:moveTo>
                    <a:pt x="90760" y="433"/>
                  </a:moveTo>
                  <a:cubicBezTo>
                    <a:pt x="91794" y="908"/>
                    <a:pt x="92624" y="1737"/>
                    <a:pt x="93098" y="2772"/>
                  </a:cubicBezTo>
                  <a:lnTo>
                    <a:pt x="115701" y="52092"/>
                  </a:lnTo>
                  <a:cubicBezTo>
                    <a:pt x="116393" y="53602"/>
                    <a:pt x="117823" y="54641"/>
                    <a:pt x="119473" y="54833"/>
                  </a:cubicBezTo>
                  <a:lnTo>
                    <a:pt x="173363" y="61089"/>
                  </a:lnTo>
                  <a:cubicBezTo>
                    <a:pt x="175969" y="61389"/>
                    <a:pt x="177839" y="63745"/>
                    <a:pt x="177539" y="66352"/>
                  </a:cubicBezTo>
                  <a:cubicBezTo>
                    <a:pt x="177409" y="67486"/>
                    <a:pt x="176874" y="68535"/>
                    <a:pt x="176033" y="69307"/>
                  </a:cubicBezTo>
                  <a:lnTo>
                    <a:pt x="136114" y="106043"/>
                  </a:lnTo>
                  <a:cubicBezTo>
                    <a:pt x="134891" y="107167"/>
                    <a:pt x="134344" y="108847"/>
                    <a:pt x="134670" y="110476"/>
                  </a:cubicBezTo>
                  <a:lnTo>
                    <a:pt x="145373" y="163658"/>
                  </a:lnTo>
                  <a:cubicBezTo>
                    <a:pt x="145890" y="166230"/>
                    <a:pt x="144224" y="168734"/>
                    <a:pt x="141652" y="169251"/>
                  </a:cubicBezTo>
                  <a:cubicBezTo>
                    <a:pt x="140538" y="169475"/>
                    <a:pt x="139380" y="169292"/>
                    <a:pt x="138390" y="168736"/>
                  </a:cubicBezTo>
                  <a:lnTo>
                    <a:pt x="91112" y="142124"/>
                  </a:lnTo>
                  <a:lnTo>
                    <a:pt x="86457" y="142124"/>
                  </a:lnTo>
                  <a:lnTo>
                    <a:pt x="39180" y="168736"/>
                  </a:lnTo>
                  <a:cubicBezTo>
                    <a:pt x="36894" y="170024"/>
                    <a:pt x="33997" y="169214"/>
                    <a:pt x="32709" y="166928"/>
                  </a:cubicBezTo>
                  <a:cubicBezTo>
                    <a:pt x="32150" y="165935"/>
                    <a:pt x="31966" y="164775"/>
                    <a:pt x="32192" y="163658"/>
                  </a:cubicBezTo>
                  <a:lnTo>
                    <a:pt x="42895" y="110476"/>
                  </a:lnTo>
                  <a:cubicBezTo>
                    <a:pt x="43221" y="108847"/>
                    <a:pt x="42673" y="107167"/>
                    <a:pt x="41451" y="106043"/>
                  </a:cubicBezTo>
                  <a:lnTo>
                    <a:pt x="1532" y="69303"/>
                  </a:lnTo>
                  <a:cubicBezTo>
                    <a:pt x="-398" y="67526"/>
                    <a:pt x="-522" y="64520"/>
                    <a:pt x="1255" y="62590"/>
                  </a:cubicBezTo>
                  <a:cubicBezTo>
                    <a:pt x="2026" y="61753"/>
                    <a:pt x="3071" y="61220"/>
                    <a:pt x="4202" y="61089"/>
                  </a:cubicBezTo>
                  <a:lnTo>
                    <a:pt x="58092" y="54833"/>
                  </a:lnTo>
                  <a:cubicBezTo>
                    <a:pt x="59742" y="54641"/>
                    <a:pt x="61172" y="53602"/>
                    <a:pt x="61864" y="52092"/>
                  </a:cubicBezTo>
                  <a:lnTo>
                    <a:pt x="84462" y="2772"/>
                  </a:lnTo>
                  <a:cubicBezTo>
                    <a:pt x="85555" y="387"/>
                    <a:pt x="88375" y="-660"/>
                    <a:pt x="90760" y="433"/>
                  </a:cubicBezTo>
                  <a:close/>
                </a:path>
              </a:pathLst>
            </a:custGeom>
            <a:solidFill>
              <a:srgbClr val="347ED3"/>
            </a:solidFill>
            <a:ln w="1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1BD7221D-7AB2-ECA8-7C9F-7BAAF0D3B0E3}"/>
              </a:ext>
            </a:extLst>
          </p:cNvPr>
          <p:cNvGrpSpPr/>
          <p:nvPr/>
        </p:nvGrpSpPr>
        <p:grpSpPr>
          <a:xfrm>
            <a:off x="3222699" y="4960131"/>
            <a:ext cx="1852694" cy="1108524"/>
            <a:chOff x="763436" y="3187157"/>
            <a:chExt cx="1852694" cy="1108524"/>
          </a:xfrm>
        </p:grpSpPr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B988F7E9-5B1F-BF9B-D677-75926F6AC637}"/>
                </a:ext>
              </a:extLst>
            </p:cNvPr>
            <p:cNvGrpSpPr/>
            <p:nvPr/>
          </p:nvGrpSpPr>
          <p:grpSpPr>
            <a:xfrm>
              <a:off x="1029855" y="3204447"/>
              <a:ext cx="1319856" cy="864582"/>
              <a:chOff x="1029855" y="3204447"/>
              <a:chExt cx="1319856" cy="864582"/>
            </a:xfrm>
          </p:grpSpPr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7901E069-E522-1F3D-44BD-CBF2037C0A4B}"/>
                  </a:ext>
                </a:extLst>
              </p:cNvPr>
              <p:cNvSpPr txBox="1"/>
              <p:nvPr/>
            </p:nvSpPr>
            <p:spPr>
              <a:xfrm flipH="1">
                <a:off x="1029856" y="3204447"/>
                <a:ext cx="131985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标题</a:t>
                </a:r>
              </a:p>
            </p:txBody>
          </p:sp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453571A3-39F2-A93D-C6C5-B5469967EFED}"/>
                  </a:ext>
                </a:extLst>
              </p:cNvPr>
              <p:cNvSpPr txBox="1"/>
              <p:nvPr/>
            </p:nvSpPr>
            <p:spPr>
              <a:xfrm flipH="1">
                <a:off x="1029855" y="3535998"/>
                <a:ext cx="1319856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</a:t>
                </a:r>
              </a:p>
            </p:txBody>
          </p:sp>
        </p:grpSp>
        <p:sp>
          <p:nvSpPr>
            <p:cNvPr id="59" name="任意多边形: 形状 58">
              <a:extLst>
                <a:ext uri="{FF2B5EF4-FFF2-40B4-BE49-F238E27FC236}">
                  <a16:creationId xmlns:a16="http://schemas.microsoft.com/office/drawing/2014/main" id="{42CFD323-AF33-5FD0-303A-E14FFF59BDF9}"/>
                </a:ext>
              </a:extLst>
            </p:cNvPr>
            <p:cNvSpPr/>
            <p:nvPr/>
          </p:nvSpPr>
          <p:spPr>
            <a:xfrm>
              <a:off x="763436" y="3187157"/>
              <a:ext cx="1852694" cy="978983"/>
            </a:xfrm>
            <a:custGeom>
              <a:avLst/>
              <a:gdLst>
                <a:gd name="connsiteX0" fmla="*/ 1491823 w 1852694"/>
                <a:gd name="connsiteY0" fmla="*/ 0 h 978983"/>
                <a:gd name="connsiteX1" fmla="*/ 1516114 w 1852694"/>
                <a:gd name="connsiteY1" fmla="*/ 8811 h 978983"/>
                <a:gd name="connsiteX2" fmla="*/ 1567878 w 1852694"/>
                <a:gd name="connsiteY2" fmla="*/ 38364 h 978983"/>
                <a:gd name="connsiteX3" fmla="*/ 1585133 w 1852694"/>
                <a:gd name="connsiteY3" fmla="*/ 80705 h 978983"/>
                <a:gd name="connsiteX4" fmla="*/ 1587090 w 1852694"/>
                <a:gd name="connsiteY4" fmla="*/ 84682 h 978983"/>
                <a:gd name="connsiteX5" fmla="*/ 1655374 w 1852694"/>
                <a:gd name="connsiteY5" fmla="*/ 160248 h 978983"/>
                <a:gd name="connsiteX6" fmla="*/ 1657332 w 1852694"/>
                <a:gd name="connsiteY6" fmla="*/ 162205 h 978983"/>
                <a:gd name="connsiteX7" fmla="*/ 1658862 w 1852694"/>
                <a:gd name="connsiteY7" fmla="*/ 161410 h 978983"/>
                <a:gd name="connsiteX8" fmla="*/ 1654150 w 1852694"/>
                <a:gd name="connsiteY8" fmla="*/ 151009 h 978983"/>
                <a:gd name="connsiteX9" fmla="*/ 1616888 w 1852694"/>
                <a:gd name="connsiteY9" fmla="*/ 59107 h 978983"/>
                <a:gd name="connsiteX10" fmla="*/ 1617316 w 1852694"/>
                <a:gd name="connsiteY10" fmla="*/ 13583 h 978983"/>
                <a:gd name="connsiteX11" fmla="*/ 1619642 w 1852694"/>
                <a:gd name="connsiteY11" fmla="*/ 4773 h 978983"/>
                <a:gd name="connsiteX12" fmla="*/ 1640445 w 1852694"/>
                <a:gd name="connsiteY12" fmla="*/ 28391 h 978983"/>
                <a:gd name="connsiteX13" fmla="*/ 1672262 w 1852694"/>
                <a:gd name="connsiteY13" fmla="*/ 103895 h 978983"/>
                <a:gd name="connsiteX14" fmla="*/ 1662044 w 1852694"/>
                <a:gd name="connsiteY14" fmla="*/ 151804 h 978983"/>
                <a:gd name="connsiteX15" fmla="*/ 1660820 w 1852694"/>
                <a:gd name="connsiteY15" fmla="*/ 156209 h 978983"/>
                <a:gd name="connsiteX16" fmla="*/ 1667917 w 1852694"/>
                <a:gd name="connsiteY16" fmla="*/ 178971 h 978983"/>
                <a:gd name="connsiteX17" fmla="*/ 1715337 w 1852694"/>
                <a:gd name="connsiteY17" fmla="*/ 262490 h 978983"/>
                <a:gd name="connsiteX18" fmla="*/ 1717724 w 1852694"/>
                <a:gd name="connsiteY18" fmla="*/ 267324 h 978983"/>
                <a:gd name="connsiteX19" fmla="*/ 1719314 w 1852694"/>
                <a:gd name="connsiteY19" fmla="*/ 266896 h 978983"/>
                <a:gd name="connsiteX20" fmla="*/ 1717296 w 1852694"/>
                <a:gd name="connsiteY20" fmla="*/ 258085 h 978983"/>
                <a:gd name="connsiteX21" fmla="*/ 1696921 w 1852694"/>
                <a:gd name="connsiteY21" fmla="*/ 164225 h 978983"/>
                <a:gd name="connsiteX22" fmla="*/ 1711849 w 1852694"/>
                <a:gd name="connsiteY22" fmla="*/ 106281 h 978983"/>
                <a:gd name="connsiteX23" fmla="*/ 1714174 w 1852694"/>
                <a:gd name="connsiteY23" fmla="*/ 102304 h 978983"/>
                <a:gd name="connsiteX24" fmla="*/ 1719681 w 1852694"/>
                <a:gd name="connsiteY24" fmla="*/ 110687 h 978983"/>
                <a:gd name="connsiteX25" fmla="*/ 1742015 w 1852694"/>
                <a:gd name="connsiteY25" fmla="*/ 224983 h 978983"/>
                <a:gd name="connsiteX26" fmla="*/ 1725556 w 1852694"/>
                <a:gd name="connsiteY26" fmla="*/ 260105 h 978983"/>
                <a:gd name="connsiteX27" fmla="*/ 1723231 w 1852694"/>
                <a:gd name="connsiteY27" fmla="*/ 264510 h 978983"/>
                <a:gd name="connsiteX28" fmla="*/ 1725923 w 1852694"/>
                <a:gd name="connsiteY28" fmla="*/ 288067 h 978983"/>
                <a:gd name="connsiteX29" fmla="*/ 1753029 w 1852694"/>
                <a:gd name="connsiteY29" fmla="*/ 380397 h 978983"/>
                <a:gd name="connsiteX30" fmla="*/ 1755353 w 1852694"/>
                <a:gd name="connsiteY30" fmla="*/ 381987 h 978983"/>
                <a:gd name="connsiteX31" fmla="*/ 1755782 w 1852694"/>
                <a:gd name="connsiteY31" fmla="*/ 372014 h 978983"/>
                <a:gd name="connsiteX32" fmla="*/ 1748317 w 1852694"/>
                <a:gd name="connsiteY32" fmla="*/ 318047 h 978983"/>
                <a:gd name="connsiteX33" fmla="*/ 1782827 w 1852694"/>
                <a:gd name="connsiteY33" fmla="*/ 220149 h 978983"/>
                <a:gd name="connsiteX34" fmla="*/ 1785580 w 1852694"/>
                <a:gd name="connsiteY34" fmla="*/ 218558 h 978983"/>
                <a:gd name="connsiteX35" fmla="*/ 1790658 w 1852694"/>
                <a:gd name="connsiteY35" fmla="*/ 234956 h 978983"/>
                <a:gd name="connsiteX36" fmla="*/ 1790291 w 1852694"/>
                <a:gd name="connsiteY36" fmla="*/ 338852 h 978983"/>
                <a:gd name="connsiteX37" fmla="*/ 1763613 w 1852694"/>
                <a:gd name="connsiteY37" fmla="*/ 375991 h 978983"/>
                <a:gd name="connsiteX38" fmla="*/ 1761227 w 1852694"/>
                <a:gd name="connsiteY38" fmla="*/ 378439 h 978983"/>
                <a:gd name="connsiteX39" fmla="*/ 1758167 w 1852694"/>
                <a:gd name="connsiteY39" fmla="*/ 401139 h 978983"/>
                <a:gd name="connsiteX40" fmla="*/ 1765938 w 1852694"/>
                <a:gd name="connsiteY40" fmla="*/ 503014 h 978983"/>
                <a:gd name="connsiteX41" fmla="*/ 1766366 w 1852694"/>
                <a:gd name="connsiteY41" fmla="*/ 505829 h 978983"/>
                <a:gd name="connsiteX42" fmla="*/ 1767897 w 1852694"/>
                <a:gd name="connsiteY42" fmla="*/ 506258 h 978983"/>
                <a:gd name="connsiteX43" fmla="*/ 1769488 w 1852694"/>
                <a:gd name="connsiteY43" fmla="*/ 497447 h 978983"/>
                <a:gd name="connsiteX44" fmla="*/ 1774198 w 1852694"/>
                <a:gd name="connsiteY44" fmla="*/ 438341 h 978983"/>
                <a:gd name="connsiteX45" fmla="*/ 1829084 w 1852694"/>
                <a:gd name="connsiteY45" fmla="*/ 356779 h 978983"/>
                <a:gd name="connsiteX46" fmla="*/ 1832632 w 1852694"/>
                <a:gd name="connsiteY46" fmla="*/ 354025 h 978983"/>
                <a:gd name="connsiteX47" fmla="*/ 1834222 w 1852694"/>
                <a:gd name="connsiteY47" fmla="*/ 360756 h 978983"/>
                <a:gd name="connsiteX48" fmla="*/ 1822842 w 1852694"/>
                <a:gd name="connsiteY48" fmla="*/ 444337 h 978983"/>
                <a:gd name="connsiteX49" fmla="*/ 1808341 w 1852694"/>
                <a:gd name="connsiteY49" fmla="*/ 477500 h 978983"/>
                <a:gd name="connsiteX50" fmla="*/ 1775789 w 1852694"/>
                <a:gd name="connsiteY50" fmla="*/ 503810 h 978983"/>
                <a:gd name="connsiteX51" fmla="*/ 1771506 w 1852694"/>
                <a:gd name="connsiteY51" fmla="*/ 506625 h 978983"/>
                <a:gd name="connsiteX52" fmla="*/ 1765572 w 1852694"/>
                <a:gd name="connsiteY52" fmla="*/ 525837 h 978983"/>
                <a:gd name="connsiteX53" fmla="*/ 1753029 w 1852694"/>
                <a:gd name="connsiteY53" fmla="*/ 632118 h 978983"/>
                <a:gd name="connsiteX54" fmla="*/ 1753823 w 1852694"/>
                <a:gd name="connsiteY54" fmla="*/ 636096 h 978983"/>
                <a:gd name="connsiteX55" fmla="*/ 1756149 w 1852694"/>
                <a:gd name="connsiteY55" fmla="*/ 629732 h 978983"/>
                <a:gd name="connsiteX56" fmla="*/ 1782031 w 1852694"/>
                <a:gd name="connsiteY56" fmla="*/ 565792 h 978983"/>
                <a:gd name="connsiteX57" fmla="*/ 1847928 w 1852694"/>
                <a:gd name="connsiteY57" fmla="*/ 514640 h 978983"/>
                <a:gd name="connsiteX58" fmla="*/ 1850315 w 1852694"/>
                <a:gd name="connsiteY58" fmla="*/ 513845 h 978983"/>
                <a:gd name="connsiteX59" fmla="*/ 1852640 w 1852694"/>
                <a:gd name="connsiteY59" fmla="*/ 514212 h 978983"/>
                <a:gd name="connsiteX60" fmla="*/ 1851844 w 1852694"/>
                <a:gd name="connsiteY60" fmla="*/ 526633 h 978983"/>
                <a:gd name="connsiteX61" fmla="*/ 1804425 w 1852694"/>
                <a:gd name="connsiteY61" fmla="*/ 619330 h 978983"/>
                <a:gd name="connsiteX62" fmla="*/ 1761594 w 1852694"/>
                <a:gd name="connsiteY62" fmla="*/ 637320 h 978983"/>
                <a:gd name="connsiteX63" fmla="*/ 1756515 w 1852694"/>
                <a:gd name="connsiteY63" fmla="*/ 639277 h 978983"/>
                <a:gd name="connsiteX64" fmla="*/ 1746359 w 1852694"/>
                <a:gd name="connsiteY64" fmla="*/ 658062 h 978983"/>
                <a:gd name="connsiteX65" fmla="*/ 1703222 w 1852694"/>
                <a:gd name="connsiteY65" fmla="*/ 761589 h 978983"/>
                <a:gd name="connsiteX66" fmla="*/ 1700041 w 1852694"/>
                <a:gd name="connsiteY66" fmla="*/ 767952 h 978983"/>
                <a:gd name="connsiteX67" fmla="*/ 1701998 w 1852694"/>
                <a:gd name="connsiteY67" fmla="*/ 769176 h 978983"/>
                <a:gd name="connsiteX68" fmla="*/ 1707505 w 1852694"/>
                <a:gd name="connsiteY68" fmla="*/ 761161 h 978983"/>
                <a:gd name="connsiteX69" fmla="*/ 1742382 w 1852694"/>
                <a:gd name="connsiteY69" fmla="*/ 713619 h 978983"/>
                <a:gd name="connsiteX70" fmla="*/ 1818865 w 1852694"/>
                <a:gd name="connsiteY70" fmla="*/ 684433 h 978983"/>
                <a:gd name="connsiteX71" fmla="*/ 1824800 w 1852694"/>
                <a:gd name="connsiteY71" fmla="*/ 693244 h 978983"/>
                <a:gd name="connsiteX72" fmla="*/ 1804425 w 1852694"/>
                <a:gd name="connsiteY72" fmla="*/ 729955 h 978983"/>
                <a:gd name="connsiteX73" fmla="*/ 1760860 w 1852694"/>
                <a:gd name="connsiteY73" fmla="*/ 769543 h 978983"/>
                <a:gd name="connsiteX74" fmla="*/ 1709096 w 1852694"/>
                <a:gd name="connsiteY74" fmla="*/ 772725 h 978983"/>
                <a:gd name="connsiteX75" fmla="*/ 1705548 w 1852694"/>
                <a:gd name="connsiteY75" fmla="*/ 772358 h 978983"/>
                <a:gd name="connsiteX76" fmla="*/ 1690679 w 1852694"/>
                <a:gd name="connsiteY76" fmla="*/ 784351 h 978983"/>
                <a:gd name="connsiteX77" fmla="*/ 1628269 w 1852694"/>
                <a:gd name="connsiteY77" fmla="*/ 864260 h 978983"/>
                <a:gd name="connsiteX78" fmla="*/ 1625943 w 1852694"/>
                <a:gd name="connsiteY78" fmla="*/ 867074 h 978983"/>
                <a:gd name="connsiteX79" fmla="*/ 1625515 w 1852694"/>
                <a:gd name="connsiteY79" fmla="*/ 870624 h 978983"/>
                <a:gd name="connsiteX80" fmla="*/ 1633775 w 1852694"/>
                <a:gd name="connsiteY80" fmla="*/ 863893 h 978983"/>
                <a:gd name="connsiteX81" fmla="*/ 1681623 w 1852694"/>
                <a:gd name="connsiteY81" fmla="*/ 830668 h 978983"/>
                <a:gd name="connsiteX82" fmla="*/ 1766734 w 1852694"/>
                <a:gd name="connsiteY82" fmla="*/ 837093 h 978983"/>
                <a:gd name="connsiteX83" fmla="*/ 1769854 w 1852694"/>
                <a:gd name="connsiteY83" fmla="*/ 839479 h 978983"/>
                <a:gd name="connsiteX84" fmla="*/ 1758535 w 1852694"/>
                <a:gd name="connsiteY84" fmla="*/ 853430 h 978983"/>
                <a:gd name="connsiteX85" fmla="*/ 1664369 w 1852694"/>
                <a:gd name="connsiteY85" fmla="*/ 891794 h 978983"/>
                <a:gd name="connsiteX86" fmla="*/ 1635734 w 1852694"/>
                <a:gd name="connsiteY86" fmla="*/ 880229 h 978983"/>
                <a:gd name="connsiteX87" fmla="*/ 1612176 w 1852694"/>
                <a:gd name="connsiteY87" fmla="*/ 880229 h 978983"/>
                <a:gd name="connsiteX88" fmla="*/ 1543953 w 1852694"/>
                <a:gd name="connsiteY88" fmla="*/ 927772 h 978983"/>
                <a:gd name="connsiteX89" fmla="*/ 1527433 w 1852694"/>
                <a:gd name="connsiteY89" fmla="*/ 936154 h 978983"/>
                <a:gd name="connsiteX90" fmla="*/ 1528290 w 1852694"/>
                <a:gd name="connsiteY90" fmla="*/ 938173 h 978983"/>
                <a:gd name="connsiteX91" fmla="*/ 1535754 w 1852694"/>
                <a:gd name="connsiteY91" fmla="*/ 935726 h 978983"/>
                <a:gd name="connsiteX92" fmla="*/ 1578095 w 1852694"/>
                <a:gd name="connsiteY92" fmla="*/ 919818 h 978983"/>
                <a:gd name="connsiteX93" fmla="*/ 1662411 w 1852694"/>
                <a:gd name="connsiteY93" fmla="*/ 943741 h 978983"/>
                <a:gd name="connsiteX94" fmla="*/ 1676484 w 1852694"/>
                <a:gd name="connsiteY94" fmla="*/ 954939 h 978983"/>
                <a:gd name="connsiteX95" fmla="*/ 1660820 w 1852694"/>
                <a:gd name="connsiteY95" fmla="*/ 965340 h 978983"/>
                <a:gd name="connsiteX96" fmla="*/ 1569040 w 1852694"/>
                <a:gd name="connsiteY96" fmla="*/ 974518 h 978983"/>
                <a:gd name="connsiteX97" fmla="*/ 1532940 w 1852694"/>
                <a:gd name="connsiteY97" fmla="*/ 947780 h 978983"/>
                <a:gd name="connsiteX98" fmla="*/ 1512565 w 1852694"/>
                <a:gd name="connsiteY98" fmla="*/ 941784 h 978983"/>
                <a:gd name="connsiteX99" fmla="*/ 1447891 w 1852694"/>
                <a:gd name="connsiteY99" fmla="*/ 959344 h 978983"/>
                <a:gd name="connsiteX100" fmla="*/ 1441588 w 1852694"/>
                <a:gd name="connsiteY100" fmla="*/ 959711 h 978983"/>
                <a:gd name="connsiteX101" fmla="*/ 1448686 w 1852694"/>
                <a:gd name="connsiteY101" fmla="*/ 949738 h 978983"/>
                <a:gd name="connsiteX102" fmla="*/ 1512932 w 1852694"/>
                <a:gd name="connsiteY102" fmla="*/ 931382 h 978983"/>
                <a:gd name="connsiteX103" fmla="*/ 1526332 w 1852694"/>
                <a:gd name="connsiteY103" fmla="*/ 908987 h 978983"/>
                <a:gd name="connsiteX104" fmla="*/ 1537713 w 1852694"/>
                <a:gd name="connsiteY104" fmla="*/ 842662 h 978983"/>
                <a:gd name="connsiteX105" fmla="*/ 1585928 w 1852694"/>
                <a:gd name="connsiteY105" fmla="*/ 789918 h 978983"/>
                <a:gd name="connsiteX106" fmla="*/ 1592230 w 1852694"/>
                <a:gd name="connsiteY106" fmla="*/ 786737 h 978983"/>
                <a:gd name="connsiteX107" fmla="*/ 1591006 w 1852694"/>
                <a:gd name="connsiteY107" fmla="*/ 797506 h 978983"/>
                <a:gd name="connsiteX108" fmla="*/ 1576138 w 1852694"/>
                <a:gd name="connsiteY108" fmla="*/ 872214 h 978983"/>
                <a:gd name="connsiteX109" fmla="*/ 1541996 w 1852694"/>
                <a:gd name="connsiteY109" fmla="*/ 913821 h 978983"/>
                <a:gd name="connsiteX110" fmla="*/ 1534530 w 1852694"/>
                <a:gd name="connsiteY110" fmla="*/ 916574 h 978983"/>
                <a:gd name="connsiteX111" fmla="*/ 1528290 w 1852694"/>
                <a:gd name="connsiteY111" fmla="*/ 924957 h 978983"/>
                <a:gd name="connsiteX112" fmla="*/ 1533369 w 1852694"/>
                <a:gd name="connsiteY112" fmla="*/ 922999 h 978983"/>
                <a:gd name="connsiteX113" fmla="*/ 1618907 w 1852694"/>
                <a:gd name="connsiteY113" fmla="*/ 863037 h 978983"/>
                <a:gd name="connsiteX114" fmla="*/ 1621599 w 1852694"/>
                <a:gd name="connsiteY114" fmla="*/ 839479 h 978983"/>
                <a:gd name="connsiteX115" fmla="*/ 1622395 w 1852694"/>
                <a:gd name="connsiteY115" fmla="*/ 740357 h 978983"/>
                <a:gd name="connsiteX116" fmla="*/ 1648277 w 1852694"/>
                <a:gd name="connsiteY116" fmla="*/ 694834 h 978983"/>
                <a:gd name="connsiteX117" fmla="*/ 1652560 w 1852694"/>
                <a:gd name="connsiteY117" fmla="*/ 690857 h 978983"/>
                <a:gd name="connsiteX118" fmla="*/ 1655741 w 1852694"/>
                <a:gd name="connsiteY118" fmla="*/ 716433 h 978983"/>
                <a:gd name="connsiteX119" fmla="*/ 1660025 w 1852694"/>
                <a:gd name="connsiteY119" fmla="*/ 764343 h 978983"/>
                <a:gd name="connsiteX120" fmla="*/ 1646318 w 1852694"/>
                <a:gd name="connsiteY120" fmla="*/ 826692 h 978983"/>
                <a:gd name="connsiteX121" fmla="*/ 1631450 w 1852694"/>
                <a:gd name="connsiteY121" fmla="*/ 841866 h 978983"/>
                <a:gd name="connsiteX122" fmla="*/ 1627535 w 1852694"/>
                <a:gd name="connsiteY122" fmla="*/ 855082 h 978983"/>
                <a:gd name="connsiteX123" fmla="*/ 1643994 w 1852694"/>
                <a:gd name="connsiteY123" fmla="*/ 836726 h 978983"/>
                <a:gd name="connsiteX124" fmla="*/ 1693005 w 1852694"/>
                <a:gd name="connsiteY124" fmla="*/ 765933 h 978983"/>
                <a:gd name="connsiteX125" fmla="*/ 1690251 w 1852694"/>
                <a:gd name="connsiteY125" fmla="*/ 742805 h 978983"/>
                <a:gd name="connsiteX126" fmla="*/ 1680094 w 1852694"/>
                <a:gd name="connsiteY126" fmla="*/ 593326 h 978983"/>
                <a:gd name="connsiteX127" fmla="*/ 1681623 w 1852694"/>
                <a:gd name="connsiteY127" fmla="*/ 590144 h 978983"/>
                <a:gd name="connsiteX128" fmla="*/ 1683214 w 1852694"/>
                <a:gd name="connsiteY128" fmla="*/ 589349 h 978983"/>
                <a:gd name="connsiteX129" fmla="*/ 1713808 w 1852694"/>
                <a:gd name="connsiteY129" fmla="*/ 686024 h 978983"/>
                <a:gd name="connsiteX130" fmla="*/ 1698878 w 1852694"/>
                <a:gd name="connsiteY130" fmla="*/ 743172 h 978983"/>
                <a:gd name="connsiteX131" fmla="*/ 1697349 w 1852694"/>
                <a:gd name="connsiteY131" fmla="*/ 753145 h 978983"/>
                <a:gd name="connsiteX132" fmla="*/ 1699306 w 1852694"/>
                <a:gd name="connsiteY132" fmla="*/ 753941 h 978983"/>
                <a:gd name="connsiteX133" fmla="*/ 1706342 w 1852694"/>
                <a:gd name="connsiteY133" fmla="*/ 740786 h 978983"/>
                <a:gd name="connsiteX134" fmla="*/ 1743178 w 1852694"/>
                <a:gd name="connsiteY134" fmla="*/ 636524 h 978983"/>
                <a:gd name="connsiteX135" fmla="*/ 1743606 w 1852694"/>
                <a:gd name="connsiteY135" fmla="*/ 631690 h 978983"/>
                <a:gd name="connsiteX136" fmla="*/ 1728676 w 1852694"/>
                <a:gd name="connsiteY136" fmla="*/ 609357 h 978983"/>
                <a:gd name="connsiteX137" fmla="*/ 1695758 w 1852694"/>
                <a:gd name="connsiteY137" fmla="*/ 562978 h 978983"/>
                <a:gd name="connsiteX138" fmla="*/ 1685967 w 1852694"/>
                <a:gd name="connsiteY138" fmla="*/ 473033 h 978983"/>
                <a:gd name="connsiteX139" fmla="*/ 1686702 w 1852694"/>
                <a:gd name="connsiteY139" fmla="*/ 470708 h 978983"/>
                <a:gd name="connsiteX140" fmla="*/ 1688293 w 1852694"/>
                <a:gd name="connsiteY140" fmla="*/ 471504 h 978983"/>
                <a:gd name="connsiteX141" fmla="*/ 1731063 w 1852694"/>
                <a:gd name="connsiteY141" fmla="*/ 531467 h 978983"/>
                <a:gd name="connsiteX142" fmla="*/ 1747889 w 1852694"/>
                <a:gd name="connsiteY142" fmla="*/ 596569 h 978983"/>
                <a:gd name="connsiteX143" fmla="*/ 1743606 w 1852694"/>
                <a:gd name="connsiteY143" fmla="*/ 610519 h 978983"/>
                <a:gd name="connsiteX144" fmla="*/ 1746359 w 1852694"/>
                <a:gd name="connsiteY144" fmla="*/ 625694 h 978983"/>
                <a:gd name="connsiteX145" fmla="*/ 1752599 w 1852694"/>
                <a:gd name="connsiteY145" fmla="*/ 590572 h 978983"/>
                <a:gd name="connsiteX146" fmla="*/ 1758902 w 1852694"/>
                <a:gd name="connsiteY146" fmla="*/ 505829 h 978983"/>
                <a:gd name="connsiteX147" fmla="*/ 1746359 w 1852694"/>
                <a:gd name="connsiteY147" fmla="*/ 485454 h 978983"/>
                <a:gd name="connsiteX148" fmla="*/ 1693738 w 1852694"/>
                <a:gd name="connsiteY148" fmla="*/ 438707 h 978983"/>
                <a:gd name="connsiteX149" fmla="*/ 1672996 w 1852694"/>
                <a:gd name="connsiteY149" fmla="*/ 366386 h 978983"/>
                <a:gd name="connsiteX150" fmla="*/ 1672996 w 1852694"/>
                <a:gd name="connsiteY150" fmla="*/ 361980 h 978983"/>
                <a:gd name="connsiteX151" fmla="*/ 1673792 w 1852694"/>
                <a:gd name="connsiteY151" fmla="*/ 360022 h 978983"/>
                <a:gd name="connsiteX152" fmla="*/ 1683582 w 1852694"/>
                <a:gd name="connsiteY152" fmla="*/ 367976 h 978983"/>
                <a:gd name="connsiteX153" fmla="*/ 1725556 w 1852694"/>
                <a:gd name="connsiteY153" fmla="*/ 404382 h 978983"/>
                <a:gd name="connsiteX154" fmla="*/ 1753395 w 1852694"/>
                <a:gd name="connsiteY154" fmla="*/ 462264 h 978983"/>
                <a:gd name="connsiteX155" fmla="*/ 1752599 w 1852694"/>
                <a:gd name="connsiteY155" fmla="*/ 479886 h 978983"/>
                <a:gd name="connsiteX156" fmla="*/ 1758902 w 1852694"/>
                <a:gd name="connsiteY156" fmla="*/ 491879 h 978983"/>
                <a:gd name="connsiteX157" fmla="*/ 1758902 w 1852694"/>
                <a:gd name="connsiteY157" fmla="*/ 475848 h 978983"/>
                <a:gd name="connsiteX158" fmla="*/ 1744401 w 1852694"/>
                <a:gd name="connsiteY158" fmla="*/ 370362 h 978983"/>
                <a:gd name="connsiteX159" fmla="*/ 1723964 w 1852694"/>
                <a:gd name="connsiteY159" fmla="*/ 353597 h 978983"/>
                <a:gd name="connsiteX160" fmla="*/ 1670243 w 1852694"/>
                <a:gd name="connsiteY160" fmla="*/ 327654 h 978983"/>
                <a:gd name="connsiteX161" fmla="*/ 1634143 w 1852694"/>
                <a:gd name="connsiteY161" fmla="*/ 265305 h 978983"/>
                <a:gd name="connsiteX162" fmla="*/ 1633775 w 1852694"/>
                <a:gd name="connsiteY162" fmla="*/ 263286 h 978983"/>
                <a:gd name="connsiteX163" fmla="*/ 1634143 w 1852694"/>
                <a:gd name="connsiteY163" fmla="*/ 262062 h 978983"/>
                <a:gd name="connsiteX164" fmla="*/ 1635366 w 1852694"/>
                <a:gd name="connsiteY164" fmla="*/ 261695 h 978983"/>
                <a:gd name="connsiteX165" fmla="*/ 1696921 w 1852694"/>
                <a:gd name="connsiteY165" fmla="*/ 288495 h 978983"/>
                <a:gd name="connsiteX166" fmla="*/ 1731796 w 1852694"/>
                <a:gd name="connsiteY166" fmla="*/ 332426 h 978983"/>
                <a:gd name="connsiteX167" fmla="*/ 1733020 w 1852694"/>
                <a:gd name="connsiteY167" fmla="*/ 346010 h 978983"/>
                <a:gd name="connsiteX168" fmla="*/ 1740056 w 1852694"/>
                <a:gd name="connsiteY168" fmla="*/ 355188 h 978983"/>
                <a:gd name="connsiteX169" fmla="*/ 1740056 w 1852694"/>
                <a:gd name="connsiteY169" fmla="*/ 350783 h 978983"/>
                <a:gd name="connsiteX170" fmla="*/ 1702427 w 1852694"/>
                <a:gd name="connsiteY170" fmla="*/ 247744 h 978983"/>
                <a:gd name="connsiteX171" fmla="*/ 1684377 w 1852694"/>
                <a:gd name="connsiteY171" fmla="*/ 239790 h 978983"/>
                <a:gd name="connsiteX172" fmla="*/ 1607893 w 1852694"/>
                <a:gd name="connsiteY172" fmla="*/ 219354 h 978983"/>
                <a:gd name="connsiteX173" fmla="*/ 1580421 w 1852694"/>
                <a:gd name="connsiteY173" fmla="*/ 184967 h 978983"/>
                <a:gd name="connsiteX174" fmla="*/ 1592230 w 1852694"/>
                <a:gd name="connsiteY174" fmla="*/ 184967 h 978983"/>
                <a:gd name="connsiteX175" fmla="*/ 1650234 w 1852694"/>
                <a:gd name="connsiteY175" fmla="*/ 192615 h 978983"/>
                <a:gd name="connsiteX176" fmla="*/ 1687926 w 1852694"/>
                <a:gd name="connsiteY176" fmla="*/ 232141 h 978983"/>
                <a:gd name="connsiteX177" fmla="*/ 1697349 w 1852694"/>
                <a:gd name="connsiteY177" fmla="*/ 238567 h 978983"/>
                <a:gd name="connsiteX178" fmla="*/ 1694962 w 1852694"/>
                <a:gd name="connsiteY178" fmla="*/ 232571 h 978983"/>
                <a:gd name="connsiteX179" fmla="*/ 1648705 w 1852694"/>
                <a:gd name="connsiteY179" fmla="*/ 157433 h 978983"/>
                <a:gd name="connsiteX180" fmla="*/ 1629859 w 1852694"/>
                <a:gd name="connsiteY180" fmla="*/ 152661 h 978983"/>
                <a:gd name="connsiteX181" fmla="*/ 1541996 w 1852694"/>
                <a:gd name="connsiteY181" fmla="*/ 141035 h 978983"/>
                <a:gd name="connsiteX182" fmla="*/ 1523150 w 1852694"/>
                <a:gd name="connsiteY182" fmla="*/ 122251 h 978983"/>
                <a:gd name="connsiteX183" fmla="*/ 1524374 w 1852694"/>
                <a:gd name="connsiteY183" fmla="*/ 120292 h 978983"/>
                <a:gd name="connsiteX184" fmla="*/ 1534164 w 1852694"/>
                <a:gd name="connsiteY184" fmla="*/ 118640 h 978983"/>
                <a:gd name="connsiteX185" fmla="*/ 1585133 w 1852694"/>
                <a:gd name="connsiteY185" fmla="*/ 113501 h 978983"/>
                <a:gd name="connsiteX186" fmla="*/ 1631818 w 1852694"/>
                <a:gd name="connsiteY186" fmla="*/ 144217 h 978983"/>
                <a:gd name="connsiteX187" fmla="*/ 1641607 w 1852694"/>
                <a:gd name="connsiteY187" fmla="*/ 147459 h 978983"/>
                <a:gd name="connsiteX188" fmla="*/ 1620436 w 1852694"/>
                <a:gd name="connsiteY188" fmla="*/ 122679 h 978983"/>
                <a:gd name="connsiteX189" fmla="*/ 1587090 w 1852694"/>
                <a:gd name="connsiteY189" fmla="*/ 89516 h 978983"/>
                <a:gd name="connsiteX190" fmla="*/ 1580421 w 1852694"/>
                <a:gd name="connsiteY190" fmla="*/ 85906 h 978983"/>
                <a:gd name="connsiteX191" fmla="*/ 1511402 w 1852694"/>
                <a:gd name="connsiteY191" fmla="*/ 44727 h 978983"/>
                <a:gd name="connsiteX192" fmla="*/ 1492557 w 1852694"/>
                <a:gd name="connsiteY192" fmla="*/ 4773 h 978983"/>
                <a:gd name="connsiteX193" fmla="*/ 1491823 w 1852694"/>
                <a:gd name="connsiteY193" fmla="*/ 0 h 978983"/>
                <a:gd name="connsiteX194" fmla="*/ 360872 w 1852694"/>
                <a:gd name="connsiteY194" fmla="*/ 0 h 978983"/>
                <a:gd name="connsiteX195" fmla="*/ 360138 w 1852694"/>
                <a:gd name="connsiteY195" fmla="*/ 4773 h 978983"/>
                <a:gd name="connsiteX196" fmla="*/ 341293 w 1852694"/>
                <a:gd name="connsiteY196" fmla="*/ 44727 h 978983"/>
                <a:gd name="connsiteX197" fmla="*/ 272274 w 1852694"/>
                <a:gd name="connsiteY197" fmla="*/ 85906 h 978983"/>
                <a:gd name="connsiteX198" fmla="*/ 265605 w 1852694"/>
                <a:gd name="connsiteY198" fmla="*/ 89516 h 978983"/>
                <a:gd name="connsiteX199" fmla="*/ 232259 w 1852694"/>
                <a:gd name="connsiteY199" fmla="*/ 122679 h 978983"/>
                <a:gd name="connsiteX200" fmla="*/ 211088 w 1852694"/>
                <a:gd name="connsiteY200" fmla="*/ 147459 h 978983"/>
                <a:gd name="connsiteX201" fmla="*/ 220877 w 1852694"/>
                <a:gd name="connsiteY201" fmla="*/ 144217 h 978983"/>
                <a:gd name="connsiteX202" fmla="*/ 267562 w 1852694"/>
                <a:gd name="connsiteY202" fmla="*/ 113501 h 978983"/>
                <a:gd name="connsiteX203" fmla="*/ 318531 w 1852694"/>
                <a:gd name="connsiteY203" fmla="*/ 118640 h 978983"/>
                <a:gd name="connsiteX204" fmla="*/ 328321 w 1852694"/>
                <a:gd name="connsiteY204" fmla="*/ 120292 h 978983"/>
                <a:gd name="connsiteX205" fmla="*/ 329545 w 1852694"/>
                <a:gd name="connsiteY205" fmla="*/ 122251 h 978983"/>
                <a:gd name="connsiteX206" fmla="*/ 310699 w 1852694"/>
                <a:gd name="connsiteY206" fmla="*/ 141035 h 978983"/>
                <a:gd name="connsiteX207" fmla="*/ 222836 w 1852694"/>
                <a:gd name="connsiteY207" fmla="*/ 152661 h 978983"/>
                <a:gd name="connsiteX208" fmla="*/ 203990 w 1852694"/>
                <a:gd name="connsiteY208" fmla="*/ 157433 h 978983"/>
                <a:gd name="connsiteX209" fmla="*/ 157733 w 1852694"/>
                <a:gd name="connsiteY209" fmla="*/ 232571 h 978983"/>
                <a:gd name="connsiteX210" fmla="*/ 155346 w 1852694"/>
                <a:gd name="connsiteY210" fmla="*/ 238567 h 978983"/>
                <a:gd name="connsiteX211" fmla="*/ 164769 w 1852694"/>
                <a:gd name="connsiteY211" fmla="*/ 232141 h 978983"/>
                <a:gd name="connsiteX212" fmla="*/ 202461 w 1852694"/>
                <a:gd name="connsiteY212" fmla="*/ 192615 h 978983"/>
                <a:gd name="connsiteX213" fmla="*/ 260465 w 1852694"/>
                <a:gd name="connsiteY213" fmla="*/ 184967 h 978983"/>
                <a:gd name="connsiteX214" fmla="*/ 272274 w 1852694"/>
                <a:gd name="connsiteY214" fmla="*/ 184967 h 978983"/>
                <a:gd name="connsiteX215" fmla="*/ 244802 w 1852694"/>
                <a:gd name="connsiteY215" fmla="*/ 219354 h 978983"/>
                <a:gd name="connsiteX216" fmla="*/ 168318 w 1852694"/>
                <a:gd name="connsiteY216" fmla="*/ 239790 h 978983"/>
                <a:gd name="connsiteX217" fmla="*/ 150268 w 1852694"/>
                <a:gd name="connsiteY217" fmla="*/ 247744 h 978983"/>
                <a:gd name="connsiteX218" fmla="*/ 112639 w 1852694"/>
                <a:gd name="connsiteY218" fmla="*/ 350783 h 978983"/>
                <a:gd name="connsiteX219" fmla="*/ 112639 w 1852694"/>
                <a:gd name="connsiteY219" fmla="*/ 355188 h 978983"/>
                <a:gd name="connsiteX220" fmla="*/ 119675 w 1852694"/>
                <a:gd name="connsiteY220" fmla="*/ 346010 h 978983"/>
                <a:gd name="connsiteX221" fmla="*/ 120899 w 1852694"/>
                <a:gd name="connsiteY221" fmla="*/ 332426 h 978983"/>
                <a:gd name="connsiteX222" fmla="*/ 155774 w 1852694"/>
                <a:gd name="connsiteY222" fmla="*/ 288495 h 978983"/>
                <a:gd name="connsiteX223" fmla="*/ 217329 w 1852694"/>
                <a:gd name="connsiteY223" fmla="*/ 261695 h 978983"/>
                <a:gd name="connsiteX224" fmla="*/ 218552 w 1852694"/>
                <a:gd name="connsiteY224" fmla="*/ 262062 h 978983"/>
                <a:gd name="connsiteX225" fmla="*/ 218920 w 1852694"/>
                <a:gd name="connsiteY225" fmla="*/ 263286 h 978983"/>
                <a:gd name="connsiteX226" fmla="*/ 218552 w 1852694"/>
                <a:gd name="connsiteY226" fmla="*/ 265305 h 978983"/>
                <a:gd name="connsiteX227" fmla="*/ 182452 w 1852694"/>
                <a:gd name="connsiteY227" fmla="*/ 327654 h 978983"/>
                <a:gd name="connsiteX228" fmla="*/ 128731 w 1852694"/>
                <a:gd name="connsiteY228" fmla="*/ 353597 h 978983"/>
                <a:gd name="connsiteX229" fmla="*/ 108294 w 1852694"/>
                <a:gd name="connsiteY229" fmla="*/ 370362 h 978983"/>
                <a:gd name="connsiteX230" fmla="*/ 93793 w 1852694"/>
                <a:gd name="connsiteY230" fmla="*/ 475848 h 978983"/>
                <a:gd name="connsiteX231" fmla="*/ 93793 w 1852694"/>
                <a:gd name="connsiteY231" fmla="*/ 491879 h 978983"/>
                <a:gd name="connsiteX232" fmla="*/ 100096 w 1852694"/>
                <a:gd name="connsiteY232" fmla="*/ 479886 h 978983"/>
                <a:gd name="connsiteX233" fmla="*/ 99300 w 1852694"/>
                <a:gd name="connsiteY233" fmla="*/ 462264 h 978983"/>
                <a:gd name="connsiteX234" fmla="*/ 127139 w 1852694"/>
                <a:gd name="connsiteY234" fmla="*/ 404382 h 978983"/>
                <a:gd name="connsiteX235" fmla="*/ 169113 w 1852694"/>
                <a:gd name="connsiteY235" fmla="*/ 367976 h 978983"/>
                <a:gd name="connsiteX236" fmla="*/ 178903 w 1852694"/>
                <a:gd name="connsiteY236" fmla="*/ 360022 h 978983"/>
                <a:gd name="connsiteX237" fmla="*/ 179699 w 1852694"/>
                <a:gd name="connsiteY237" fmla="*/ 361980 h 978983"/>
                <a:gd name="connsiteX238" fmla="*/ 179699 w 1852694"/>
                <a:gd name="connsiteY238" fmla="*/ 366386 h 978983"/>
                <a:gd name="connsiteX239" fmla="*/ 158957 w 1852694"/>
                <a:gd name="connsiteY239" fmla="*/ 438707 h 978983"/>
                <a:gd name="connsiteX240" fmla="*/ 106336 w 1852694"/>
                <a:gd name="connsiteY240" fmla="*/ 485454 h 978983"/>
                <a:gd name="connsiteX241" fmla="*/ 93793 w 1852694"/>
                <a:gd name="connsiteY241" fmla="*/ 505829 h 978983"/>
                <a:gd name="connsiteX242" fmla="*/ 100096 w 1852694"/>
                <a:gd name="connsiteY242" fmla="*/ 590572 h 978983"/>
                <a:gd name="connsiteX243" fmla="*/ 106336 w 1852694"/>
                <a:gd name="connsiteY243" fmla="*/ 625694 h 978983"/>
                <a:gd name="connsiteX244" fmla="*/ 109089 w 1852694"/>
                <a:gd name="connsiteY244" fmla="*/ 610519 h 978983"/>
                <a:gd name="connsiteX245" fmla="*/ 104806 w 1852694"/>
                <a:gd name="connsiteY245" fmla="*/ 596569 h 978983"/>
                <a:gd name="connsiteX246" fmla="*/ 121632 w 1852694"/>
                <a:gd name="connsiteY246" fmla="*/ 531467 h 978983"/>
                <a:gd name="connsiteX247" fmla="*/ 164402 w 1852694"/>
                <a:gd name="connsiteY247" fmla="*/ 471504 h 978983"/>
                <a:gd name="connsiteX248" fmla="*/ 165993 w 1852694"/>
                <a:gd name="connsiteY248" fmla="*/ 470708 h 978983"/>
                <a:gd name="connsiteX249" fmla="*/ 166728 w 1852694"/>
                <a:gd name="connsiteY249" fmla="*/ 473033 h 978983"/>
                <a:gd name="connsiteX250" fmla="*/ 156937 w 1852694"/>
                <a:gd name="connsiteY250" fmla="*/ 562978 h 978983"/>
                <a:gd name="connsiteX251" fmla="*/ 124019 w 1852694"/>
                <a:gd name="connsiteY251" fmla="*/ 609357 h 978983"/>
                <a:gd name="connsiteX252" fmla="*/ 109089 w 1852694"/>
                <a:gd name="connsiteY252" fmla="*/ 631690 h 978983"/>
                <a:gd name="connsiteX253" fmla="*/ 109517 w 1852694"/>
                <a:gd name="connsiteY253" fmla="*/ 636524 h 978983"/>
                <a:gd name="connsiteX254" fmla="*/ 146353 w 1852694"/>
                <a:gd name="connsiteY254" fmla="*/ 740786 h 978983"/>
                <a:gd name="connsiteX255" fmla="*/ 153389 w 1852694"/>
                <a:gd name="connsiteY255" fmla="*/ 753941 h 978983"/>
                <a:gd name="connsiteX256" fmla="*/ 155346 w 1852694"/>
                <a:gd name="connsiteY256" fmla="*/ 753145 h 978983"/>
                <a:gd name="connsiteX257" fmla="*/ 153817 w 1852694"/>
                <a:gd name="connsiteY257" fmla="*/ 743172 h 978983"/>
                <a:gd name="connsiteX258" fmla="*/ 138887 w 1852694"/>
                <a:gd name="connsiteY258" fmla="*/ 686024 h 978983"/>
                <a:gd name="connsiteX259" fmla="*/ 169481 w 1852694"/>
                <a:gd name="connsiteY259" fmla="*/ 589349 h 978983"/>
                <a:gd name="connsiteX260" fmla="*/ 171072 w 1852694"/>
                <a:gd name="connsiteY260" fmla="*/ 590144 h 978983"/>
                <a:gd name="connsiteX261" fmla="*/ 172601 w 1852694"/>
                <a:gd name="connsiteY261" fmla="*/ 593326 h 978983"/>
                <a:gd name="connsiteX262" fmla="*/ 162444 w 1852694"/>
                <a:gd name="connsiteY262" fmla="*/ 742805 h 978983"/>
                <a:gd name="connsiteX263" fmla="*/ 159690 w 1852694"/>
                <a:gd name="connsiteY263" fmla="*/ 765933 h 978983"/>
                <a:gd name="connsiteX264" fmla="*/ 208701 w 1852694"/>
                <a:gd name="connsiteY264" fmla="*/ 836726 h 978983"/>
                <a:gd name="connsiteX265" fmla="*/ 225160 w 1852694"/>
                <a:gd name="connsiteY265" fmla="*/ 855082 h 978983"/>
                <a:gd name="connsiteX266" fmla="*/ 221245 w 1852694"/>
                <a:gd name="connsiteY266" fmla="*/ 841866 h 978983"/>
                <a:gd name="connsiteX267" fmla="*/ 206377 w 1852694"/>
                <a:gd name="connsiteY267" fmla="*/ 826692 h 978983"/>
                <a:gd name="connsiteX268" fmla="*/ 192670 w 1852694"/>
                <a:gd name="connsiteY268" fmla="*/ 764343 h 978983"/>
                <a:gd name="connsiteX269" fmla="*/ 196954 w 1852694"/>
                <a:gd name="connsiteY269" fmla="*/ 716433 h 978983"/>
                <a:gd name="connsiteX270" fmla="*/ 200135 w 1852694"/>
                <a:gd name="connsiteY270" fmla="*/ 690857 h 978983"/>
                <a:gd name="connsiteX271" fmla="*/ 204418 w 1852694"/>
                <a:gd name="connsiteY271" fmla="*/ 694834 h 978983"/>
                <a:gd name="connsiteX272" fmla="*/ 230300 w 1852694"/>
                <a:gd name="connsiteY272" fmla="*/ 740357 h 978983"/>
                <a:gd name="connsiteX273" fmla="*/ 231096 w 1852694"/>
                <a:gd name="connsiteY273" fmla="*/ 839479 h 978983"/>
                <a:gd name="connsiteX274" fmla="*/ 233788 w 1852694"/>
                <a:gd name="connsiteY274" fmla="*/ 863037 h 978983"/>
                <a:gd name="connsiteX275" fmla="*/ 319326 w 1852694"/>
                <a:gd name="connsiteY275" fmla="*/ 922999 h 978983"/>
                <a:gd name="connsiteX276" fmla="*/ 324405 w 1852694"/>
                <a:gd name="connsiteY276" fmla="*/ 924957 h 978983"/>
                <a:gd name="connsiteX277" fmla="*/ 318165 w 1852694"/>
                <a:gd name="connsiteY277" fmla="*/ 916574 h 978983"/>
                <a:gd name="connsiteX278" fmla="*/ 310699 w 1852694"/>
                <a:gd name="connsiteY278" fmla="*/ 913821 h 978983"/>
                <a:gd name="connsiteX279" fmla="*/ 276557 w 1852694"/>
                <a:gd name="connsiteY279" fmla="*/ 872214 h 978983"/>
                <a:gd name="connsiteX280" fmla="*/ 261689 w 1852694"/>
                <a:gd name="connsiteY280" fmla="*/ 797506 h 978983"/>
                <a:gd name="connsiteX281" fmla="*/ 260465 w 1852694"/>
                <a:gd name="connsiteY281" fmla="*/ 786737 h 978983"/>
                <a:gd name="connsiteX282" fmla="*/ 266767 w 1852694"/>
                <a:gd name="connsiteY282" fmla="*/ 789918 h 978983"/>
                <a:gd name="connsiteX283" fmla="*/ 314982 w 1852694"/>
                <a:gd name="connsiteY283" fmla="*/ 842662 h 978983"/>
                <a:gd name="connsiteX284" fmla="*/ 326363 w 1852694"/>
                <a:gd name="connsiteY284" fmla="*/ 908987 h 978983"/>
                <a:gd name="connsiteX285" fmla="*/ 339763 w 1852694"/>
                <a:gd name="connsiteY285" fmla="*/ 931382 h 978983"/>
                <a:gd name="connsiteX286" fmla="*/ 404009 w 1852694"/>
                <a:gd name="connsiteY286" fmla="*/ 949738 h 978983"/>
                <a:gd name="connsiteX287" fmla="*/ 411107 w 1852694"/>
                <a:gd name="connsiteY287" fmla="*/ 959711 h 978983"/>
                <a:gd name="connsiteX288" fmla="*/ 404804 w 1852694"/>
                <a:gd name="connsiteY288" fmla="*/ 959344 h 978983"/>
                <a:gd name="connsiteX289" fmla="*/ 340130 w 1852694"/>
                <a:gd name="connsiteY289" fmla="*/ 941784 h 978983"/>
                <a:gd name="connsiteX290" fmla="*/ 319755 w 1852694"/>
                <a:gd name="connsiteY290" fmla="*/ 947780 h 978983"/>
                <a:gd name="connsiteX291" fmla="*/ 283655 w 1852694"/>
                <a:gd name="connsiteY291" fmla="*/ 974518 h 978983"/>
                <a:gd name="connsiteX292" fmla="*/ 191875 w 1852694"/>
                <a:gd name="connsiteY292" fmla="*/ 965340 h 978983"/>
                <a:gd name="connsiteX293" fmla="*/ 176211 w 1852694"/>
                <a:gd name="connsiteY293" fmla="*/ 954939 h 978983"/>
                <a:gd name="connsiteX294" fmla="*/ 190284 w 1852694"/>
                <a:gd name="connsiteY294" fmla="*/ 943741 h 978983"/>
                <a:gd name="connsiteX295" fmla="*/ 274600 w 1852694"/>
                <a:gd name="connsiteY295" fmla="*/ 919818 h 978983"/>
                <a:gd name="connsiteX296" fmla="*/ 316941 w 1852694"/>
                <a:gd name="connsiteY296" fmla="*/ 935726 h 978983"/>
                <a:gd name="connsiteX297" fmla="*/ 324405 w 1852694"/>
                <a:gd name="connsiteY297" fmla="*/ 938173 h 978983"/>
                <a:gd name="connsiteX298" fmla="*/ 325262 w 1852694"/>
                <a:gd name="connsiteY298" fmla="*/ 936154 h 978983"/>
                <a:gd name="connsiteX299" fmla="*/ 308742 w 1852694"/>
                <a:gd name="connsiteY299" fmla="*/ 927772 h 978983"/>
                <a:gd name="connsiteX300" fmla="*/ 240519 w 1852694"/>
                <a:gd name="connsiteY300" fmla="*/ 880229 h 978983"/>
                <a:gd name="connsiteX301" fmla="*/ 216961 w 1852694"/>
                <a:gd name="connsiteY301" fmla="*/ 880229 h 978983"/>
                <a:gd name="connsiteX302" fmla="*/ 188326 w 1852694"/>
                <a:gd name="connsiteY302" fmla="*/ 891794 h 978983"/>
                <a:gd name="connsiteX303" fmla="*/ 94160 w 1852694"/>
                <a:gd name="connsiteY303" fmla="*/ 853430 h 978983"/>
                <a:gd name="connsiteX304" fmla="*/ 82841 w 1852694"/>
                <a:gd name="connsiteY304" fmla="*/ 839479 h 978983"/>
                <a:gd name="connsiteX305" fmla="*/ 85961 w 1852694"/>
                <a:gd name="connsiteY305" fmla="*/ 837093 h 978983"/>
                <a:gd name="connsiteX306" fmla="*/ 171072 w 1852694"/>
                <a:gd name="connsiteY306" fmla="*/ 830668 h 978983"/>
                <a:gd name="connsiteX307" fmla="*/ 218920 w 1852694"/>
                <a:gd name="connsiteY307" fmla="*/ 863893 h 978983"/>
                <a:gd name="connsiteX308" fmla="*/ 227180 w 1852694"/>
                <a:gd name="connsiteY308" fmla="*/ 870624 h 978983"/>
                <a:gd name="connsiteX309" fmla="*/ 226752 w 1852694"/>
                <a:gd name="connsiteY309" fmla="*/ 867074 h 978983"/>
                <a:gd name="connsiteX310" fmla="*/ 224426 w 1852694"/>
                <a:gd name="connsiteY310" fmla="*/ 864260 h 978983"/>
                <a:gd name="connsiteX311" fmla="*/ 162016 w 1852694"/>
                <a:gd name="connsiteY311" fmla="*/ 784351 h 978983"/>
                <a:gd name="connsiteX312" fmla="*/ 147147 w 1852694"/>
                <a:gd name="connsiteY312" fmla="*/ 772358 h 978983"/>
                <a:gd name="connsiteX313" fmla="*/ 143599 w 1852694"/>
                <a:gd name="connsiteY313" fmla="*/ 772725 h 978983"/>
                <a:gd name="connsiteX314" fmla="*/ 91835 w 1852694"/>
                <a:gd name="connsiteY314" fmla="*/ 769543 h 978983"/>
                <a:gd name="connsiteX315" fmla="*/ 48270 w 1852694"/>
                <a:gd name="connsiteY315" fmla="*/ 729955 h 978983"/>
                <a:gd name="connsiteX316" fmla="*/ 27895 w 1852694"/>
                <a:gd name="connsiteY316" fmla="*/ 693244 h 978983"/>
                <a:gd name="connsiteX317" fmla="*/ 33830 w 1852694"/>
                <a:gd name="connsiteY317" fmla="*/ 684433 h 978983"/>
                <a:gd name="connsiteX318" fmla="*/ 110313 w 1852694"/>
                <a:gd name="connsiteY318" fmla="*/ 713619 h 978983"/>
                <a:gd name="connsiteX319" fmla="*/ 145190 w 1852694"/>
                <a:gd name="connsiteY319" fmla="*/ 761161 h 978983"/>
                <a:gd name="connsiteX320" fmla="*/ 150697 w 1852694"/>
                <a:gd name="connsiteY320" fmla="*/ 769176 h 978983"/>
                <a:gd name="connsiteX321" fmla="*/ 152654 w 1852694"/>
                <a:gd name="connsiteY321" fmla="*/ 767952 h 978983"/>
                <a:gd name="connsiteX322" fmla="*/ 149473 w 1852694"/>
                <a:gd name="connsiteY322" fmla="*/ 761589 h 978983"/>
                <a:gd name="connsiteX323" fmla="*/ 106336 w 1852694"/>
                <a:gd name="connsiteY323" fmla="*/ 658062 h 978983"/>
                <a:gd name="connsiteX324" fmla="*/ 96180 w 1852694"/>
                <a:gd name="connsiteY324" fmla="*/ 639277 h 978983"/>
                <a:gd name="connsiteX325" fmla="*/ 91101 w 1852694"/>
                <a:gd name="connsiteY325" fmla="*/ 637320 h 978983"/>
                <a:gd name="connsiteX326" fmla="*/ 48270 w 1852694"/>
                <a:gd name="connsiteY326" fmla="*/ 619330 h 978983"/>
                <a:gd name="connsiteX327" fmla="*/ 851 w 1852694"/>
                <a:gd name="connsiteY327" fmla="*/ 526633 h 978983"/>
                <a:gd name="connsiteX328" fmla="*/ 55 w 1852694"/>
                <a:gd name="connsiteY328" fmla="*/ 514212 h 978983"/>
                <a:gd name="connsiteX329" fmla="*/ 2380 w 1852694"/>
                <a:gd name="connsiteY329" fmla="*/ 513845 h 978983"/>
                <a:gd name="connsiteX330" fmla="*/ 4767 w 1852694"/>
                <a:gd name="connsiteY330" fmla="*/ 514640 h 978983"/>
                <a:gd name="connsiteX331" fmla="*/ 70664 w 1852694"/>
                <a:gd name="connsiteY331" fmla="*/ 565792 h 978983"/>
                <a:gd name="connsiteX332" fmla="*/ 96546 w 1852694"/>
                <a:gd name="connsiteY332" fmla="*/ 629732 h 978983"/>
                <a:gd name="connsiteX333" fmla="*/ 98872 w 1852694"/>
                <a:gd name="connsiteY333" fmla="*/ 636096 h 978983"/>
                <a:gd name="connsiteX334" fmla="*/ 99666 w 1852694"/>
                <a:gd name="connsiteY334" fmla="*/ 632118 h 978983"/>
                <a:gd name="connsiteX335" fmla="*/ 87123 w 1852694"/>
                <a:gd name="connsiteY335" fmla="*/ 525837 h 978983"/>
                <a:gd name="connsiteX336" fmla="*/ 81189 w 1852694"/>
                <a:gd name="connsiteY336" fmla="*/ 506625 h 978983"/>
                <a:gd name="connsiteX337" fmla="*/ 76906 w 1852694"/>
                <a:gd name="connsiteY337" fmla="*/ 503810 h 978983"/>
                <a:gd name="connsiteX338" fmla="*/ 44354 w 1852694"/>
                <a:gd name="connsiteY338" fmla="*/ 477500 h 978983"/>
                <a:gd name="connsiteX339" fmla="*/ 29853 w 1852694"/>
                <a:gd name="connsiteY339" fmla="*/ 444337 h 978983"/>
                <a:gd name="connsiteX340" fmla="*/ 18473 w 1852694"/>
                <a:gd name="connsiteY340" fmla="*/ 360756 h 978983"/>
                <a:gd name="connsiteX341" fmla="*/ 20063 w 1852694"/>
                <a:gd name="connsiteY341" fmla="*/ 354025 h 978983"/>
                <a:gd name="connsiteX342" fmla="*/ 23611 w 1852694"/>
                <a:gd name="connsiteY342" fmla="*/ 356779 h 978983"/>
                <a:gd name="connsiteX343" fmla="*/ 78497 w 1852694"/>
                <a:gd name="connsiteY343" fmla="*/ 438341 h 978983"/>
                <a:gd name="connsiteX344" fmla="*/ 83207 w 1852694"/>
                <a:gd name="connsiteY344" fmla="*/ 497447 h 978983"/>
                <a:gd name="connsiteX345" fmla="*/ 84798 w 1852694"/>
                <a:gd name="connsiteY345" fmla="*/ 506258 h 978983"/>
                <a:gd name="connsiteX346" fmla="*/ 86329 w 1852694"/>
                <a:gd name="connsiteY346" fmla="*/ 505829 h 978983"/>
                <a:gd name="connsiteX347" fmla="*/ 86757 w 1852694"/>
                <a:gd name="connsiteY347" fmla="*/ 503014 h 978983"/>
                <a:gd name="connsiteX348" fmla="*/ 94528 w 1852694"/>
                <a:gd name="connsiteY348" fmla="*/ 401139 h 978983"/>
                <a:gd name="connsiteX349" fmla="*/ 91468 w 1852694"/>
                <a:gd name="connsiteY349" fmla="*/ 378439 h 978983"/>
                <a:gd name="connsiteX350" fmla="*/ 89082 w 1852694"/>
                <a:gd name="connsiteY350" fmla="*/ 375991 h 978983"/>
                <a:gd name="connsiteX351" fmla="*/ 62404 w 1852694"/>
                <a:gd name="connsiteY351" fmla="*/ 338852 h 978983"/>
                <a:gd name="connsiteX352" fmla="*/ 62037 w 1852694"/>
                <a:gd name="connsiteY352" fmla="*/ 234956 h 978983"/>
                <a:gd name="connsiteX353" fmla="*/ 67115 w 1852694"/>
                <a:gd name="connsiteY353" fmla="*/ 218558 h 978983"/>
                <a:gd name="connsiteX354" fmla="*/ 69868 w 1852694"/>
                <a:gd name="connsiteY354" fmla="*/ 220149 h 978983"/>
                <a:gd name="connsiteX355" fmla="*/ 104378 w 1852694"/>
                <a:gd name="connsiteY355" fmla="*/ 318047 h 978983"/>
                <a:gd name="connsiteX356" fmla="*/ 96913 w 1852694"/>
                <a:gd name="connsiteY356" fmla="*/ 372014 h 978983"/>
                <a:gd name="connsiteX357" fmla="*/ 97342 w 1852694"/>
                <a:gd name="connsiteY357" fmla="*/ 381987 h 978983"/>
                <a:gd name="connsiteX358" fmla="*/ 99666 w 1852694"/>
                <a:gd name="connsiteY358" fmla="*/ 380397 h 978983"/>
                <a:gd name="connsiteX359" fmla="*/ 126772 w 1852694"/>
                <a:gd name="connsiteY359" fmla="*/ 288067 h 978983"/>
                <a:gd name="connsiteX360" fmla="*/ 129464 w 1852694"/>
                <a:gd name="connsiteY360" fmla="*/ 264510 h 978983"/>
                <a:gd name="connsiteX361" fmla="*/ 127139 w 1852694"/>
                <a:gd name="connsiteY361" fmla="*/ 260105 h 978983"/>
                <a:gd name="connsiteX362" fmla="*/ 110680 w 1852694"/>
                <a:gd name="connsiteY362" fmla="*/ 224983 h 978983"/>
                <a:gd name="connsiteX363" fmla="*/ 133014 w 1852694"/>
                <a:gd name="connsiteY363" fmla="*/ 110687 h 978983"/>
                <a:gd name="connsiteX364" fmla="*/ 138521 w 1852694"/>
                <a:gd name="connsiteY364" fmla="*/ 102304 h 978983"/>
                <a:gd name="connsiteX365" fmla="*/ 140846 w 1852694"/>
                <a:gd name="connsiteY365" fmla="*/ 106281 h 978983"/>
                <a:gd name="connsiteX366" fmla="*/ 155774 w 1852694"/>
                <a:gd name="connsiteY366" fmla="*/ 164225 h 978983"/>
                <a:gd name="connsiteX367" fmla="*/ 135399 w 1852694"/>
                <a:gd name="connsiteY367" fmla="*/ 258085 h 978983"/>
                <a:gd name="connsiteX368" fmla="*/ 133381 w 1852694"/>
                <a:gd name="connsiteY368" fmla="*/ 266896 h 978983"/>
                <a:gd name="connsiteX369" fmla="*/ 134971 w 1852694"/>
                <a:gd name="connsiteY369" fmla="*/ 267324 h 978983"/>
                <a:gd name="connsiteX370" fmla="*/ 137358 w 1852694"/>
                <a:gd name="connsiteY370" fmla="*/ 262490 h 978983"/>
                <a:gd name="connsiteX371" fmla="*/ 184778 w 1852694"/>
                <a:gd name="connsiteY371" fmla="*/ 178971 h 978983"/>
                <a:gd name="connsiteX372" fmla="*/ 191875 w 1852694"/>
                <a:gd name="connsiteY372" fmla="*/ 156209 h 978983"/>
                <a:gd name="connsiteX373" fmla="*/ 190651 w 1852694"/>
                <a:gd name="connsiteY373" fmla="*/ 151804 h 978983"/>
                <a:gd name="connsiteX374" fmla="*/ 180433 w 1852694"/>
                <a:gd name="connsiteY374" fmla="*/ 103895 h 978983"/>
                <a:gd name="connsiteX375" fmla="*/ 212250 w 1852694"/>
                <a:gd name="connsiteY375" fmla="*/ 28391 h 978983"/>
                <a:gd name="connsiteX376" fmla="*/ 233053 w 1852694"/>
                <a:gd name="connsiteY376" fmla="*/ 4773 h 978983"/>
                <a:gd name="connsiteX377" fmla="*/ 235379 w 1852694"/>
                <a:gd name="connsiteY377" fmla="*/ 13583 h 978983"/>
                <a:gd name="connsiteX378" fmla="*/ 235807 w 1852694"/>
                <a:gd name="connsiteY378" fmla="*/ 59107 h 978983"/>
                <a:gd name="connsiteX379" fmla="*/ 198545 w 1852694"/>
                <a:gd name="connsiteY379" fmla="*/ 151009 h 978983"/>
                <a:gd name="connsiteX380" fmla="*/ 193833 w 1852694"/>
                <a:gd name="connsiteY380" fmla="*/ 161410 h 978983"/>
                <a:gd name="connsiteX381" fmla="*/ 195363 w 1852694"/>
                <a:gd name="connsiteY381" fmla="*/ 162205 h 978983"/>
                <a:gd name="connsiteX382" fmla="*/ 197321 w 1852694"/>
                <a:gd name="connsiteY382" fmla="*/ 160248 h 978983"/>
                <a:gd name="connsiteX383" fmla="*/ 265605 w 1852694"/>
                <a:gd name="connsiteY383" fmla="*/ 84682 h 978983"/>
                <a:gd name="connsiteX384" fmla="*/ 267562 w 1852694"/>
                <a:gd name="connsiteY384" fmla="*/ 80705 h 978983"/>
                <a:gd name="connsiteX385" fmla="*/ 284817 w 1852694"/>
                <a:gd name="connsiteY385" fmla="*/ 38364 h 978983"/>
                <a:gd name="connsiteX386" fmla="*/ 336581 w 1852694"/>
                <a:gd name="connsiteY386" fmla="*/ 8811 h 978983"/>
                <a:gd name="connsiteX387" fmla="*/ 360872 w 1852694"/>
                <a:gd name="connsiteY387" fmla="*/ 0 h 97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</a:cxnLst>
              <a:rect l="l" t="t" r="r" b="b"/>
              <a:pathLst>
                <a:path w="1852694" h="978983">
                  <a:moveTo>
                    <a:pt x="1491823" y="0"/>
                  </a:moveTo>
                  <a:cubicBezTo>
                    <a:pt x="1500388" y="3182"/>
                    <a:pt x="1508282" y="5996"/>
                    <a:pt x="1516114" y="8811"/>
                  </a:cubicBezTo>
                  <a:cubicBezTo>
                    <a:pt x="1534960" y="15541"/>
                    <a:pt x="1553376" y="23190"/>
                    <a:pt x="1567878" y="38364"/>
                  </a:cubicBezTo>
                  <a:cubicBezTo>
                    <a:pt x="1579258" y="50356"/>
                    <a:pt x="1586723" y="63512"/>
                    <a:pt x="1585133" y="80705"/>
                  </a:cubicBezTo>
                  <a:cubicBezTo>
                    <a:pt x="1585133" y="81929"/>
                    <a:pt x="1585928" y="83887"/>
                    <a:pt x="1587090" y="84682"/>
                  </a:cubicBezTo>
                  <a:cubicBezTo>
                    <a:pt x="1612605" y="107505"/>
                    <a:pt x="1634938" y="133019"/>
                    <a:pt x="1655374" y="160248"/>
                  </a:cubicBezTo>
                  <a:cubicBezTo>
                    <a:pt x="1655741" y="161043"/>
                    <a:pt x="1656904" y="161472"/>
                    <a:pt x="1657332" y="162205"/>
                  </a:cubicBezTo>
                  <a:cubicBezTo>
                    <a:pt x="1657700" y="161838"/>
                    <a:pt x="1658495" y="161838"/>
                    <a:pt x="1658862" y="161410"/>
                  </a:cubicBezTo>
                  <a:cubicBezTo>
                    <a:pt x="1657332" y="157800"/>
                    <a:pt x="1656537" y="153456"/>
                    <a:pt x="1654150" y="151009"/>
                  </a:cubicBezTo>
                  <a:cubicBezTo>
                    <a:pt x="1630655" y="125066"/>
                    <a:pt x="1619275" y="93921"/>
                    <a:pt x="1616888" y="59107"/>
                  </a:cubicBezTo>
                  <a:cubicBezTo>
                    <a:pt x="1615726" y="43932"/>
                    <a:pt x="1616888" y="28758"/>
                    <a:pt x="1617316" y="13583"/>
                  </a:cubicBezTo>
                  <a:cubicBezTo>
                    <a:pt x="1617316" y="11136"/>
                    <a:pt x="1618540" y="9178"/>
                    <a:pt x="1619642" y="4773"/>
                  </a:cubicBezTo>
                  <a:cubicBezTo>
                    <a:pt x="1627535" y="13583"/>
                    <a:pt x="1634571" y="20375"/>
                    <a:pt x="1640445" y="28391"/>
                  </a:cubicBezTo>
                  <a:cubicBezTo>
                    <a:pt x="1656965" y="50724"/>
                    <a:pt x="1669080" y="75504"/>
                    <a:pt x="1672262" y="103895"/>
                  </a:cubicBezTo>
                  <a:cubicBezTo>
                    <a:pt x="1674159" y="121027"/>
                    <a:pt x="1673424" y="137425"/>
                    <a:pt x="1662044" y="151804"/>
                  </a:cubicBezTo>
                  <a:cubicBezTo>
                    <a:pt x="1661248" y="153028"/>
                    <a:pt x="1660453" y="155046"/>
                    <a:pt x="1660820" y="156209"/>
                  </a:cubicBezTo>
                  <a:cubicBezTo>
                    <a:pt x="1661061" y="164303"/>
                    <a:pt x="1663516" y="172174"/>
                    <a:pt x="1667917" y="178971"/>
                  </a:cubicBezTo>
                  <a:cubicBezTo>
                    <a:pt x="1686446" y="205175"/>
                    <a:pt x="1702329" y="233151"/>
                    <a:pt x="1715337" y="262490"/>
                  </a:cubicBezTo>
                  <a:lnTo>
                    <a:pt x="1717724" y="267324"/>
                  </a:lnTo>
                  <a:cubicBezTo>
                    <a:pt x="1718091" y="267324"/>
                    <a:pt x="1718948" y="266896"/>
                    <a:pt x="1719314" y="266896"/>
                  </a:cubicBezTo>
                  <a:cubicBezTo>
                    <a:pt x="1718519" y="264081"/>
                    <a:pt x="1718519" y="260533"/>
                    <a:pt x="1717296" y="258085"/>
                  </a:cubicBezTo>
                  <a:cubicBezTo>
                    <a:pt x="1700836" y="228960"/>
                    <a:pt x="1695390" y="197387"/>
                    <a:pt x="1696921" y="164225"/>
                  </a:cubicBezTo>
                  <a:cubicBezTo>
                    <a:pt x="1697925" y="144099"/>
                    <a:pt x="1703004" y="124387"/>
                    <a:pt x="1711849" y="106281"/>
                  </a:cubicBezTo>
                  <a:cubicBezTo>
                    <a:pt x="1712217" y="105057"/>
                    <a:pt x="1713012" y="104262"/>
                    <a:pt x="1714174" y="102304"/>
                  </a:cubicBezTo>
                  <a:cubicBezTo>
                    <a:pt x="1716133" y="105485"/>
                    <a:pt x="1718457" y="107872"/>
                    <a:pt x="1719681" y="110687"/>
                  </a:cubicBezTo>
                  <a:cubicBezTo>
                    <a:pt x="1736936" y="146665"/>
                    <a:pt x="1745563" y="184600"/>
                    <a:pt x="1742015" y="224983"/>
                  </a:cubicBezTo>
                  <a:cubicBezTo>
                    <a:pt x="1740852" y="238567"/>
                    <a:pt x="1735345" y="250498"/>
                    <a:pt x="1725556" y="260105"/>
                  </a:cubicBezTo>
                  <a:cubicBezTo>
                    <a:pt x="1724332" y="261327"/>
                    <a:pt x="1722802" y="263286"/>
                    <a:pt x="1723231" y="264510"/>
                  </a:cubicBezTo>
                  <a:cubicBezTo>
                    <a:pt x="1723231" y="272464"/>
                    <a:pt x="1722802" y="280112"/>
                    <a:pt x="1725923" y="288067"/>
                  </a:cubicBezTo>
                  <a:cubicBezTo>
                    <a:pt x="1738045" y="317852"/>
                    <a:pt x="1747127" y="348785"/>
                    <a:pt x="1753029" y="380397"/>
                  </a:cubicBezTo>
                  <a:cubicBezTo>
                    <a:pt x="1753029" y="380763"/>
                    <a:pt x="1753395" y="381621"/>
                    <a:pt x="1755353" y="381987"/>
                  </a:cubicBezTo>
                  <a:cubicBezTo>
                    <a:pt x="1755353" y="378806"/>
                    <a:pt x="1756149" y="375196"/>
                    <a:pt x="1755782" y="372014"/>
                  </a:cubicBezTo>
                  <a:cubicBezTo>
                    <a:pt x="1753395" y="354025"/>
                    <a:pt x="1749051" y="336037"/>
                    <a:pt x="1748317" y="318047"/>
                  </a:cubicBezTo>
                  <a:cubicBezTo>
                    <a:pt x="1746726" y="280908"/>
                    <a:pt x="1758902" y="248540"/>
                    <a:pt x="1782827" y="220149"/>
                  </a:cubicBezTo>
                  <a:cubicBezTo>
                    <a:pt x="1783193" y="219782"/>
                    <a:pt x="1784049" y="219782"/>
                    <a:pt x="1785580" y="218558"/>
                  </a:cubicBezTo>
                  <a:cubicBezTo>
                    <a:pt x="1787171" y="224126"/>
                    <a:pt x="1789495" y="229327"/>
                    <a:pt x="1790658" y="234956"/>
                  </a:cubicBezTo>
                  <a:cubicBezTo>
                    <a:pt x="1798187" y="269193"/>
                    <a:pt x="1798063" y="304669"/>
                    <a:pt x="1790291" y="338852"/>
                  </a:cubicBezTo>
                  <a:cubicBezTo>
                    <a:pt x="1786741" y="354760"/>
                    <a:pt x="1778481" y="367976"/>
                    <a:pt x="1763613" y="375991"/>
                  </a:cubicBezTo>
                  <a:cubicBezTo>
                    <a:pt x="1762390" y="376358"/>
                    <a:pt x="1761227" y="377582"/>
                    <a:pt x="1761227" y="378439"/>
                  </a:cubicBezTo>
                  <a:cubicBezTo>
                    <a:pt x="1760065" y="385965"/>
                    <a:pt x="1756945" y="393980"/>
                    <a:pt x="1758167" y="401139"/>
                  </a:cubicBezTo>
                  <a:cubicBezTo>
                    <a:pt x="1763185" y="435098"/>
                    <a:pt x="1765143" y="469056"/>
                    <a:pt x="1765938" y="503014"/>
                  </a:cubicBezTo>
                  <a:cubicBezTo>
                    <a:pt x="1765938" y="503871"/>
                    <a:pt x="1766366" y="505034"/>
                    <a:pt x="1766366" y="505829"/>
                  </a:cubicBezTo>
                  <a:cubicBezTo>
                    <a:pt x="1766734" y="505829"/>
                    <a:pt x="1767529" y="505829"/>
                    <a:pt x="1767897" y="506258"/>
                  </a:cubicBezTo>
                  <a:cubicBezTo>
                    <a:pt x="1768325" y="503443"/>
                    <a:pt x="1769488" y="500261"/>
                    <a:pt x="1769488" y="497447"/>
                  </a:cubicBezTo>
                  <a:cubicBezTo>
                    <a:pt x="1769120" y="477500"/>
                    <a:pt x="1768692" y="457492"/>
                    <a:pt x="1774198" y="438341"/>
                  </a:cubicBezTo>
                  <a:cubicBezTo>
                    <a:pt x="1783988" y="405177"/>
                    <a:pt x="1801243" y="377582"/>
                    <a:pt x="1829084" y="356779"/>
                  </a:cubicBezTo>
                  <a:cubicBezTo>
                    <a:pt x="1829512" y="355983"/>
                    <a:pt x="1830306" y="355188"/>
                    <a:pt x="1832632" y="354025"/>
                  </a:cubicBezTo>
                  <a:cubicBezTo>
                    <a:pt x="1833428" y="356779"/>
                    <a:pt x="1834222" y="358798"/>
                    <a:pt x="1834222" y="360756"/>
                  </a:cubicBezTo>
                  <a:cubicBezTo>
                    <a:pt x="1836181" y="389514"/>
                    <a:pt x="1831837" y="417537"/>
                    <a:pt x="1822842" y="444337"/>
                  </a:cubicBezTo>
                  <a:cubicBezTo>
                    <a:pt x="1818926" y="455901"/>
                    <a:pt x="1814215" y="466669"/>
                    <a:pt x="1808341" y="477500"/>
                  </a:cubicBezTo>
                  <a:cubicBezTo>
                    <a:pt x="1801243" y="490655"/>
                    <a:pt x="1790658" y="500629"/>
                    <a:pt x="1775789" y="503810"/>
                  </a:cubicBezTo>
                  <a:cubicBezTo>
                    <a:pt x="1774100" y="504270"/>
                    <a:pt x="1772599" y="505256"/>
                    <a:pt x="1771506" y="506625"/>
                  </a:cubicBezTo>
                  <a:cubicBezTo>
                    <a:pt x="1769060" y="513049"/>
                    <a:pt x="1765572" y="519474"/>
                    <a:pt x="1765572" y="525837"/>
                  </a:cubicBezTo>
                  <a:cubicBezTo>
                    <a:pt x="1764348" y="561754"/>
                    <a:pt x="1761289" y="596936"/>
                    <a:pt x="1753029" y="632118"/>
                  </a:cubicBezTo>
                  <a:cubicBezTo>
                    <a:pt x="1752599" y="633342"/>
                    <a:pt x="1752599" y="634505"/>
                    <a:pt x="1753823" y="636096"/>
                  </a:cubicBezTo>
                  <a:cubicBezTo>
                    <a:pt x="1754558" y="634076"/>
                    <a:pt x="1755782" y="632118"/>
                    <a:pt x="1756149" y="629732"/>
                  </a:cubicBezTo>
                  <a:cubicBezTo>
                    <a:pt x="1760860" y="606910"/>
                    <a:pt x="1767897" y="584944"/>
                    <a:pt x="1782031" y="565792"/>
                  </a:cubicBezTo>
                  <a:cubicBezTo>
                    <a:pt x="1799286" y="542603"/>
                    <a:pt x="1820089" y="524185"/>
                    <a:pt x="1847928" y="514640"/>
                  </a:cubicBezTo>
                  <a:cubicBezTo>
                    <a:pt x="1848724" y="514212"/>
                    <a:pt x="1849519" y="514212"/>
                    <a:pt x="1850315" y="513845"/>
                  </a:cubicBezTo>
                  <a:cubicBezTo>
                    <a:pt x="1850682" y="513845"/>
                    <a:pt x="1851049" y="513845"/>
                    <a:pt x="1852640" y="514212"/>
                  </a:cubicBezTo>
                  <a:cubicBezTo>
                    <a:pt x="1852640" y="518250"/>
                    <a:pt x="1853007" y="522656"/>
                    <a:pt x="1851844" y="526633"/>
                  </a:cubicBezTo>
                  <a:cubicBezTo>
                    <a:pt x="1843645" y="561754"/>
                    <a:pt x="1829084" y="593326"/>
                    <a:pt x="1804425" y="619330"/>
                  </a:cubicBezTo>
                  <a:cubicBezTo>
                    <a:pt x="1793044" y="631322"/>
                    <a:pt x="1779339" y="638910"/>
                    <a:pt x="1761594" y="637320"/>
                  </a:cubicBezTo>
                  <a:cubicBezTo>
                    <a:pt x="1760065" y="637320"/>
                    <a:pt x="1757311" y="638114"/>
                    <a:pt x="1756515" y="639277"/>
                  </a:cubicBezTo>
                  <a:cubicBezTo>
                    <a:pt x="1753029" y="645273"/>
                    <a:pt x="1748684" y="651269"/>
                    <a:pt x="1746359" y="658062"/>
                  </a:cubicBezTo>
                  <a:cubicBezTo>
                    <a:pt x="1734978" y="694040"/>
                    <a:pt x="1721272" y="728793"/>
                    <a:pt x="1703222" y="761589"/>
                  </a:cubicBezTo>
                  <a:cubicBezTo>
                    <a:pt x="1701998" y="763547"/>
                    <a:pt x="1701265" y="765933"/>
                    <a:pt x="1700041" y="767952"/>
                  </a:cubicBezTo>
                  <a:lnTo>
                    <a:pt x="1701998" y="769176"/>
                  </a:lnTo>
                  <a:cubicBezTo>
                    <a:pt x="1703957" y="766361"/>
                    <a:pt x="1706342" y="763976"/>
                    <a:pt x="1707505" y="761161"/>
                  </a:cubicBezTo>
                  <a:cubicBezTo>
                    <a:pt x="1716561" y="743172"/>
                    <a:pt x="1727085" y="726774"/>
                    <a:pt x="1742382" y="713619"/>
                  </a:cubicBezTo>
                  <a:cubicBezTo>
                    <a:pt x="1764409" y="694406"/>
                    <a:pt x="1789495" y="684066"/>
                    <a:pt x="1818865" y="684433"/>
                  </a:cubicBezTo>
                  <a:cubicBezTo>
                    <a:pt x="1826758" y="684433"/>
                    <a:pt x="1827125" y="685229"/>
                    <a:pt x="1824800" y="693244"/>
                  </a:cubicBezTo>
                  <a:cubicBezTo>
                    <a:pt x="1820517" y="706827"/>
                    <a:pt x="1813053" y="718820"/>
                    <a:pt x="1804425" y="729955"/>
                  </a:cubicBezTo>
                  <a:cubicBezTo>
                    <a:pt x="1792188" y="745558"/>
                    <a:pt x="1778910" y="760365"/>
                    <a:pt x="1760860" y="769543"/>
                  </a:cubicBezTo>
                  <a:cubicBezTo>
                    <a:pt x="1744339" y="777926"/>
                    <a:pt x="1727147" y="781536"/>
                    <a:pt x="1709096" y="772725"/>
                  </a:cubicBezTo>
                  <a:cubicBezTo>
                    <a:pt x="1707873" y="772358"/>
                    <a:pt x="1706342" y="771929"/>
                    <a:pt x="1705548" y="772358"/>
                  </a:cubicBezTo>
                  <a:cubicBezTo>
                    <a:pt x="1700469" y="776335"/>
                    <a:pt x="1693799" y="779088"/>
                    <a:pt x="1690679" y="784351"/>
                  </a:cubicBezTo>
                  <a:cubicBezTo>
                    <a:pt x="1672629" y="813108"/>
                    <a:pt x="1652193" y="839847"/>
                    <a:pt x="1628269" y="864260"/>
                  </a:cubicBezTo>
                  <a:cubicBezTo>
                    <a:pt x="1627535" y="865056"/>
                    <a:pt x="1626739" y="865851"/>
                    <a:pt x="1625943" y="867074"/>
                  </a:cubicBezTo>
                  <a:cubicBezTo>
                    <a:pt x="1625515" y="867442"/>
                    <a:pt x="1625943" y="867870"/>
                    <a:pt x="1625515" y="870624"/>
                  </a:cubicBezTo>
                  <a:cubicBezTo>
                    <a:pt x="1629064" y="867870"/>
                    <a:pt x="1631818" y="866218"/>
                    <a:pt x="1633775" y="863893"/>
                  </a:cubicBezTo>
                  <a:cubicBezTo>
                    <a:pt x="1647114" y="849086"/>
                    <a:pt x="1662411" y="836665"/>
                    <a:pt x="1681623" y="830668"/>
                  </a:cubicBezTo>
                  <a:cubicBezTo>
                    <a:pt x="1710688" y="821919"/>
                    <a:pt x="1738894" y="825101"/>
                    <a:pt x="1766734" y="837093"/>
                  </a:cubicBezTo>
                  <a:cubicBezTo>
                    <a:pt x="1767529" y="837460"/>
                    <a:pt x="1767958" y="837888"/>
                    <a:pt x="1769854" y="839479"/>
                  </a:cubicBezTo>
                  <a:cubicBezTo>
                    <a:pt x="1765938" y="844252"/>
                    <a:pt x="1762818" y="849453"/>
                    <a:pt x="1758535" y="853430"/>
                  </a:cubicBezTo>
                  <a:cubicBezTo>
                    <a:pt x="1731429" y="877416"/>
                    <a:pt x="1700836" y="892589"/>
                    <a:pt x="1664369" y="891794"/>
                  </a:cubicBezTo>
                  <a:cubicBezTo>
                    <a:pt x="1653755" y="891456"/>
                    <a:pt x="1643606" y="887357"/>
                    <a:pt x="1635734" y="880229"/>
                  </a:cubicBezTo>
                  <a:cubicBezTo>
                    <a:pt x="1628697" y="873805"/>
                    <a:pt x="1620070" y="873438"/>
                    <a:pt x="1612176" y="880229"/>
                  </a:cubicBezTo>
                  <a:cubicBezTo>
                    <a:pt x="1591373" y="899014"/>
                    <a:pt x="1568673" y="914617"/>
                    <a:pt x="1543953" y="927772"/>
                  </a:cubicBezTo>
                  <a:lnTo>
                    <a:pt x="1527433" y="936154"/>
                  </a:lnTo>
                  <a:cubicBezTo>
                    <a:pt x="1527862" y="936949"/>
                    <a:pt x="1527862" y="937378"/>
                    <a:pt x="1528290" y="938173"/>
                  </a:cubicBezTo>
                  <a:cubicBezTo>
                    <a:pt x="1531044" y="937378"/>
                    <a:pt x="1533797" y="936949"/>
                    <a:pt x="1535754" y="935726"/>
                  </a:cubicBezTo>
                  <a:cubicBezTo>
                    <a:pt x="1549093" y="928200"/>
                    <a:pt x="1562799" y="921775"/>
                    <a:pt x="1578095" y="919818"/>
                  </a:cubicBezTo>
                  <a:cubicBezTo>
                    <a:pt x="1609484" y="915779"/>
                    <a:pt x="1636897" y="925753"/>
                    <a:pt x="1662411" y="943741"/>
                  </a:cubicBezTo>
                  <a:cubicBezTo>
                    <a:pt x="1666693" y="946984"/>
                    <a:pt x="1671039" y="950533"/>
                    <a:pt x="1676484" y="954939"/>
                  </a:cubicBezTo>
                  <a:cubicBezTo>
                    <a:pt x="1670671" y="958916"/>
                    <a:pt x="1666327" y="962892"/>
                    <a:pt x="1660820" y="965340"/>
                  </a:cubicBezTo>
                  <a:cubicBezTo>
                    <a:pt x="1631450" y="978495"/>
                    <a:pt x="1600857" y="983329"/>
                    <a:pt x="1569040" y="974518"/>
                  </a:cubicBezTo>
                  <a:cubicBezTo>
                    <a:pt x="1553744" y="970113"/>
                    <a:pt x="1540833" y="962159"/>
                    <a:pt x="1532940" y="947780"/>
                  </a:cubicBezTo>
                  <a:cubicBezTo>
                    <a:pt x="1530248" y="942579"/>
                    <a:pt x="1518867" y="939336"/>
                    <a:pt x="1512565" y="941784"/>
                  </a:cubicBezTo>
                  <a:cubicBezTo>
                    <a:pt x="1491761" y="950166"/>
                    <a:pt x="1469857" y="955734"/>
                    <a:pt x="1447891" y="959344"/>
                  </a:cubicBezTo>
                  <a:cubicBezTo>
                    <a:pt x="1445808" y="959682"/>
                    <a:pt x="1443696" y="959805"/>
                    <a:pt x="1441588" y="959711"/>
                  </a:cubicBezTo>
                  <a:cubicBezTo>
                    <a:pt x="1440794" y="953776"/>
                    <a:pt x="1443179" y="950533"/>
                    <a:pt x="1448686" y="949738"/>
                  </a:cubicBezTo>
                  <a:cubicBezTo>
                    <a:pt x="1470724" y="946056"/>
                    <a:pt x="1492276" y="939898"/>
                    <a:pt x="1512932" y="931382"/>
                  </a:cubicBezTo>
                  <a:cubicBezTo>
                    <a:pt x="1523578" y="926977"/>
                    <a:pt x="1527862" y="920613"/>
                    <a:pt x="1526332" y="908987"/>
                  </a:cubicBezTo>
                  <a:cubicBezTo>
                    <a:pt x="1523786" y="886248"/>
                    <a:pt x="1527732" y="863252"/>
                    <a:pt x="1537713" y="842662"/>
                  </a:cubicBezTo>
                  <a:cubicBezTo>
                    <a:pt x="1548051" y="820589"/>
                    <a:pt x="1564869" y="802191"/>
                    <a:pt x="1585928" y="789918"/>
                  </a:cubicBezTo>
                  <a:cubicBezTo>
                    <a:pt x="1587518" y="789123"/>
                    <a:pt x="1589477" y="788327"/>
                    <a:pt x="1592230" y="786737"/>
                  </a:cubicBezTo>
                  <a:cubicBezTo>
                    <a:pt x="1591801" y="791142"/>
                    <a:pt x="1591434" y="794323"/>
                    <a:pt x="1591006" y="797506"/>
                  </a:cubicBezTo>
                  <a:cubicBezTo>
                    <a:pt x="1586723" y="822715"/>
                    <a:pt x="1584337" y="847862"/>
                    <a:pt x="1576138" y="872214"/>
                  </a:cubicBezTo>
                  <a:cubicBezTo>
                    <a:pt x="1569835" y="890571"/>
                    <a:pt x="1558883" y="904643"/>
                    <a:pt x="1541996" y="913821"/>
                  </a:cubicBezTo>
                  <a:cubicBezTo>
                    <a:pt x="1539679" y="915150"/>
                    <a:pt x="1537156" y="916080"/>
                    <a:pt x="1534530" y="916574"/>
                  </a:cubicBezTo>
                  <a:cubicBezTo>
                    <a:pt x="1529024" y="916574"/>
                    <a:pt x="1528290" y="919389"/>
                    <a:pt x="1528290" y="924957"/>
                  </a:cubicBezTo>
                  <a:cubicBezTo>
                    <a:pt x="1530248" y="924162"/>
                    <a:pt x="1531777" y="923733"/>
                    <a:pt x="1533369" y="922999"/>
                  </a:cubicBezTo>
                  <a:cubicBezTo>
                    <a:pt x="1564980" y="907844"/>
                    <a:pt x="1593880" y="887586"/>
                    <a:pt x="1618907" y="863037"/>
                  </a:cubicBezTo>
                  <a:cubicBezTo>
                    <a:pt x="1625515" y="856306"/>
                    <a:pt x="1624414" y="846638"/>
                    <a:pt x="1621599" y="839479"/>
                  </a:cubicBezTo>
                  <a:cubicBezTo>
                    <a:pt x="1609484" y="806317"/>
                    <a:pt x="1611443" y="773153"/>
                    <a:pt x="1622395" y="740357"/>
                  </a:cubicBezTo>
                  <a:cubicBezTo>
                    <a:pt x="1628036" y="723670"/>
                    <a:pt x="1636821" y="708216"/>
                    <a:pt x="1648277" y="694834"/>
                  </a:cubicBezTo>
                  <a:cubicBezTo>
                    <a:pt x="1649501" y="693610"/>
                    <a:pt x="1650664" y="692816"/>
                    <a:pt x="1652560" y="690857"/>
                  </a:cubicBezTo>
                  <a:cubicBezTo>
                    <a:pt x="1653784" y="700036"/>
                    <a:pt x="1655008" y="708417"/>
                    <a:pt x="1655741" y="716433"/>
                  </a:cubicBezTo>
                  <a:cubicBezTo>
                    <a:pt x="1657332" y="732342"/>
                    <a:pt x="1659290" y="748373"/>
                    <a:pt x="1660025" y="764343"/>
                  </a:cubicBezTo>
                  <a:cubicBezTo>
                    <a:pt x="1661248" y="786370"/>
                    <a:pt x="1659657" y="808336"/>
                    <a:pt x="1646318" y="826692"/>
                  </a:cubicBezTo>
                  <a:cubicBezTo>
                    <a:pt x="1642300" y="832590"/>
                    <a:pt x="1637267" y="837728"/>
                    <a:pt x="1631450" y="841866"/>
                  </a:cubicBezTo>
                  <a:cubicBezTo>
                    <a:pt x="1626739" y="845476"/>
                    <a:pt x="1625943" y="848658"/>
                    <a:pt x="1627535" y="855082"/>
                  </a:cubicBezTo>
                  <a:cubicBezTo>
                    <a:pt x="1633409" y="848290"/>
                    <a:pt x="1638854" y="842662"/>
                    <a:pt x="1643994" y="836726"/>
                  </a:cubicBezTo>
                  <a:cubicBezTo>
                    <a:pt x="1662979" y="815076"/>
                    <a:pt x="1679423" y="791324"/>
                    <a:pt x="1693005" y="765933"/>
                  </a:cubicBezTo>
                  <a:cubicBezTo>
                    <a:pt x="1696921" y="758346"/>
                    <a:pt x="1694595" y="749168"/>
                    <a:pt x="1690251" y="742805"/>
                  </a:cubicBezTo>
                  <a:cubicBezTo>
                    <a:pt x="1658862" y="694834"/>
                    <a:pt x="1659657" y="644907"/>
                    <a:pt x="1680094" y="593326"/>
                  </a:cubicBezTo>
                  <a:cubicBezTo>
                    <a:pt x="1680460" y="592103"/>
                    <a:pt x="1681256" y="591368"/>
                    <a:pt x="1681623" y="590144"/>
                  </a:cubicBezTo>
                  <a:cubicBezTo>
                    <a:pt x="1681623" y="589716"/>
                    <a:pt x="1682419" y="589716"/>
                    <a:pt x="1683214" y="589349"/>
                  </a:cubicBezTo>
                  <a:cubicBezTo>
                    <a:pt x="1694962" y="621289"/>
                    <a:pt x="1710688" y="651698"/>
                    <a:pt x="1713808" y="686024"/>
                  </a:cubicBezTo>
                  <a:cubicBezTo>
                    <a:pt x="1715765" y="706827"/>
                    <a:pt x="1712584" y="726407"/>
                    <a:pt x="1698878" y="743172"/>
                  </a:cubicBezTo>
                  <a:cubicBezTo>
                    <a:pt x="1696921" y="745620"/>
                    <a:pt x="1697654" y="749964"/>
                    <a:pt x="1697349" y="753145"/>
                  </a:cubicBezTo>
                  <a:cubicBezTo>
                    <a:pt x="1698082" y="753573"/>
                    <a:pt x="1698878" y="753573"/>
                    <a:pt x="1699306" y="753941"/>
                  </a:cubicBezTo>
                  <a:lnTo>
                    <a:pt x="1706342" y="740786"/>
                  </a:lnTo>
                  <a:cubicBezTo>
                    <a:pt x="1722167" y="707388"/>
                    <a:pt x="1734511" y="672450"/>
                    <a:pt x="1743178" y="636524"/>
                  </a:cubicBezTo>
                  <a:cubicBezTo>
                    <a:pt x="1743606" y="634872"/>
                    <a:pt x="1743972" y="632853"/>
                    <a:pt x="1743606" y="631690"/>
                  </a:cubicBezTo>
                  <a:cubicBezTo>
                    <a:pt x="1739690" y="623736"/>
                    <a:pt x="1737303" y="614925"/>
                    <a:pt x="1728676" y="609357"/>
                  </a:cubicBezTo>
                  <a:cubicBezTo>
                    <a:pt x="1712645" y="598160"/>
                    <a:pt x="1703589" y="580966"/>
                    <a:pt x="1695758" y="562978"/>
                  </a:cubicBezTo>
                  <a:cubicBezTo>
                    <a:pt x="1683214" y="533792"/>
                    <a:pt x="1681684" y="503871"/>
                    <a:pt x="1685967" y="473033"/>
                  </a:cubicBezTo>
                  <a:cubicBezTo>
                    <a:pt x="1685967" y="472299"/>
                    <a:pt x="1686335" y="471504"/>
                    <a:pt x="1686702" y="470708"/>
                  </a:cubicBezTo>
                  <a:cubicBezTo>
                    <a:pt x="1687498" y="471075"/>
                    <a:pt x="1688293" y="471075"/>
                    <a:pt x="1688293" y="471504"/>
                  </a:cubicBezTo>
                  <a:cubicBezTo>
                    <a:pt x="1702366" y="491450"/>
                    <a:pt x="1717662" y="510663"/>
                    <a:pt x="1731063" y="531467"/>
                  </a:cubicBezTo>
                  <a:cubicBezTo>
                    <a:pt x="1743972" y="551046"/>
                    <a:pt x="1751438" y="572584"/>
                    <a:pt x="1747889" y="596569"/>
                  </a:cubicBezTo>
                  <a:cubicBezTo>
                    <a:pt x="1747294" y="601435"/>
                    <a:pt x="1745844" y="606158"/>
                    <a:pt x="1743606" y="610519"/>
                  </a:cubicBezTo>
                  <a:cubicBezTo>
                    <a:pt x="1739690" y="616087"/>
                    <a:pt x="1742382" y="619698"/>
                    <a:pt x="1746359" y="625694"/>
                  </a:cubicBezTo>
                  <a:cubicBezTo>
                    <a:pt x="1748684" y="612906"/>
                    <a:pt x="1751438" y="601708"/>
                    <a:pt x="1752599" y="590572"/>
                  </a:cubicBezTo>
                  <a:cubicBezTo>
                    <a:pt x="1755353" y="562182"/>
                    <a:pt x="1756883" y="534220"/>
                    <a:pt x="1758902" y="505829"/>
                  </a:cubicBezTo>
                  <a:cubicBezTo>
                    <a:pt x="1759269" y="500261"/>
                    <a:pt x="1751070" y="487045"/>
                    <a:pt x="1746359" y="485454"/>
                  </a:cubicBezTo>
                  <a:cubicBezTo>
                    <a:pt x="1722007" y="477867"/>
                    <a:pt x="1706342" y="459878"/>
                    <a:pt x="1693738" y="438707"/>
                  </a:cubicBezTo>
                  <a:cubicBezTo>
                    <a:pt x="1680460" y="416313"/>
                    <a:pt x="1674159" y="391961"/>
                    <a:pt x="1672996" y="366386"/>
                  </a:cubicBezTo>
                  <a:lnTo>
                    <a:pt x="1672996" y="361980"/>
                  </a:lnTo>
                  <a:cubicBezTo>
                    <a:pt x="1672996" y="361612"/>
                    <a:pt x="1673424" y="361184"/>
                    <a:pt x="1673792" y="360022"/>
                  </a:cubicBezTo>
                  <a:cubicBezTo>
                    <a:pt x="1676912" y="362775"/>
                    <a:pt x="1680460" y="365223"/>
                    <a:pt x="1683582" y="367976"/>
                  </a:cubicBezTo>
                  <a:cubicBezTo>
                    <a:pt x="1697654" y="379969"/>
                    <a:pt x="1712217" y="391594"/>
                    <a:pt x="1725556" y="404382"/>
                  </a:cubicBezTo>
                  <a:cubicBezTo>
                    <a:pt x="1741647" y="419923"/>
                    <a:pt x="1751866" y="439135"/>
                    <a:pt x="1753395" y="462264"/>
                  </a:cubicBezTo>
                  <a:cubicBezTo>
                    <a:pt x="1753823" y="468261"/>
                    <a:pt x="1753395" y="474257"/>
                    <a:pt x="1752599" y="479886"/>
                  </a:cubicBezTo>
                  <a:cubicBezTo>
                    <a:pt x="1751438" y="485454"/>
                    <a:pt x="1754191" y="487840"/>
                    <a:pt x="1758902" y="491879"/>
                  </a:cubicBezTo>
                  <a:cubicBezTo>
                    <a:pt x="1758902" y="485454"/>
                    <a:pt x="1759269" y="480682"/>
                    <a:pt x="1758902" y="475848"/>
                  </a:cubicBezTo>
                  <a:cubicBezTo>
                    <a:pt x="1756515" y="440359"/>
                    <a:pt x="1752599" y="405177"/>
                    <a:pt x="1744401" y="370362"/>
                  </a:cubicBezTo>
                  <a:cubicBezTo>
                    <a:pt x="1742405" y="360648"/>
                    <a:pt x="1733883" y="353654"/>
                    <a:pt x="1723964" y="353597"/>
                  </a:cubicBezTo>
                  <a:cubicBezTo>
                    <a:pt x="1701998" y="353230"/>
                    <a:pt x="1685172" y="341972"/>
                    <a:pt x="1670243" y="327654"/>
                  </a:cubicBezTo>
                  <a:cubicBezTo>
                    <a:pt x="1652193" y="310460"/>
                    <a:pt x="1641607" y="288861"/>
                    <a:pt x="1634143" y="265305"/>
                  </a:cubicBezTo>
                  <a:cubicBezTo>
                    <a:pt x="1634143" y="264938"/>
                    <a:pt x="1633775" y="264081"/>
                    <a:pt x="1633775" y="263286"/>
                  </a:cubicBezTo>
                  <a:cubicBezTo>
                    <a:pt x="1633775" y="262918"/>
                    <a:pt x="1634143" y="262490"/>
                    <a:pt x="1634143" y="262062"/>
                  </a:cubicBezTo>
                  <a:cubicBezTo>
                    <a:pt x="1634571" y="262062"/>
                    <a:pt x="1634938" y="261695"/>
                    <a:pt x="1635366" y="261695"/>
                  </a:cubicBezTo>
                  <a:cubicBezTo>
                    <a:pt x="1655741" y="270506"/>
                    <a:pt x="1676974" y="278521"/>
                    <a:pt x="1696921" y="288495"/>
                  </a:cubicBezTo>
                  <a:cubicBezTo>
                    <a:pt x="1714603" y="297672"/>
                    <a:pt x="1727513" y="312051"/>
                    <a:pt x="1731796" y="332426"/>
                  </a:cubicBezTo>
                  <a:cubicBezTo>
                    <a:pt x="1732802" y="336880"/>
                    <a:pt x="1733213" y="341448"/>
                    <a:pt x="1733020" y="346010"/>
                  </a:cubicBezTo>
                  <a:cubicBezTo>
                    <a:pt x="1732592" y="351211"/>
                    <a:pt x="1735345" y="353230"/>
                    <a:pt x="1740056" y="355188"/>
                  </a:cubicBezTo>
                  <a:cubicBezTo>
                    <a:pt x="1740056" y="353597"/>
                    <a:pt x="1740484" y="352007"/>
                    <a:pt x="1740056" y="350783"/>
                  </a:cubicBezTo>
                  <a:cubicBezTo>
                    <a:pt x="1730689" y="315358"/>
                    <a:pt x="1718094" y="280868"/>
                    <a:pt x="1702427" y="247744"/>
                  </a:cubicBezTo>
                  <a:cubicBezTo>
                    <a:pt x="1700469" y="243706"/>
                    <a:pt x="1688721" y="238138"/>
                    <a:pt x="1684377" y="239790"/>
                  </a:cubicBezTo>
                  <a:cubicBezTo>
                    <a:pt x="1654579" y="249335"/>
                    <a:pt x="1630227" y="238138"/>
                    <a:pt x="1607893" y="219354"/>
                  </a:cubicBezTo>
                  <a:cubicBezTo>
                    <a:pt x="1596880" y="210176"/>
                    <a:pt x="1587886" y="198550"/>
                    <a:pt x="1580421" y="184967"/>
                  </a:cubicBezTo>
                  <a:cubicBezTo>
                    <a:pt x="1584704" y="184967"/>
                    <a:pt x="1588681" y="184600"/>
                    <a:pt x="1592230" y="184967"/>
                  </a:cubicBezTo>
                  <a:cubicBezTo>
                    <a:pt x="1611809" y="186619"/>
                    <a:pt x="1631390" y="185823"/>
                    <a:pt x="1650234" y="192615"/>
                  </a:cubicBezTo>
                  <a:cubicBezTo>
                    <a:pt x="1669447" y="199346"/>
                    <a:pt x="1683214" y="211338"/>
                    <a:pt x="1687926" y="232141"/>
                  </a:cubicBezTo>
                  <a:cubicBezTo>
                    <a:pt x="1689088" y="237343"/>
                    <a:pt x="1692637" y="237343"/>
                    <a:pt x="1697349" y="238567"/>
                  </a:cubicBezTo>
                  <a:cubicBezTo>
                    <a:pt x="1696125" y="235752"/>
                    <a:pt x="1695758" y="234161"/>
                    <a:pt x="1694962" y="232571"/>
                  </a:cubicBezTo>
                  <a:cubicBezTo>
                    <a:pt x="1681623" y="206198"/>
                    <a:pt x="1666327" y="180990"/>
                    <a:pt x="1648705" y="157433"/>
                  </a:cubicBezTo>
                  <a:cubicBezTo>
                    <a:pt x="1645157" y="153028"/>
                    <a:pt x="1634571" y="150213"/>
                    <a:pt x="1629859" y="152661"/>
                  </a:cubicBezTo>
                  <a:cubicBezTo>
                    <a:pt x="1598043" y="169425"/>
                    <a:pt x="1569040" y="162205"/>
                    <a:pt x="1541996" y="141035"/>
                  </a:cubicBezTo>
                  <a:cubicBezTo>
                    <a:pt x="1534960" y="135834"/>
                    <a:pt x="1529453" y="128675"/>
                    <a:pt x="1523150" y="122251"/>
                  </a:cubicBezTo>
                  <a:lnTo>
                    <a:pt x="1524374" y="120292"/>
                  </a:lnTo>
                  <a:cubicBezTo>
                    <a:pt x="1527433" y="119864"/>
                    <a:pt x="1531044" y="119069"/>
                    <a:pt x="1534164" y="118640"/>
                  </a:cubicBezTo>
                  <a:cubicBezTo>
                    <a:pt x="1551051" y="115887"/>
                    <a:pt x="1567878" y="111481"/>
                    <a:pt x="1585133" y="113501"/>
                  </a:cubicBezTo>
                  <a:cubicBezTo>
                    <a:pt x="1605568" y="115887"/>
                    <a:pt x="1622823" y="123475"/>
                    <a:pt x="1631818" y="144217"/>
                  </a:cubicBezTo>
                  <a:cubicBezTo>
                    <a:pt x="1633775" y="148622"/>
                    <a:pt x="1634143" y="148622"/>
                    <a:pt x="1641607" y="147459"/>
                  </a:cubicBezTo>
                  <a:cubicBezTo>
                    <a:pt x="1634143" y="138649"/>
                    <a:pt x="1627902" y="130266"/>
                    <a:pt x="1620436" y="122679"/>
                  </a:cubicBezTo>
                  <a:cubicBezTo>
                    <a:pt x="1609423" y="111481"/>
                    <a:pt x="1598471" y="100652"/>
                    <a:pt x="1587090" y="89516"/>
                  </a:cubicBezTo>
                  <a:cubicBezTo>
                    <a:pt x="1585198" y="87783"/>
                    <a:pt x="1582907" y="86543"/>
                    <a:pt x="1580421" y="85906"/>
                  </a:cubicBezTo>
                  <a:cubicBezTo>
                    <a:pt x="1550623" y="83887"/>
                    <a:pt x="1528290" y="68774"/>
                    <a:pt x="1511402" y="44727"/>
                  </a:cubicBezTo>
                  <a:cubicBezTo>
                    <a:pt x="1502836" y="32735"/>
                    <a:pt x="1496534" y="19151"/>
                    <a:pt x="1492557" y="4773"/>
                  </a:cubicBezTo>
                  <a:cubicBezTo>
                    <a:pt x="1492190" y="3549"/>
                    <a:pt x="1492190" y="2019"/>
                    <a:pt x="1491823" y="0"/>
                  </a:cubicBezTo>
                  <a:close/>
                  <a:moveTo>
                    <a:pt x="360872" y="0"/>
                  </a:moveTo>
                  <a:cubicBezTo>
                    <a:pt x="360505" y="2019"/>
                    <a:pt x="360505" y="3549"/>
                    <a:pt x="360138" y="4773"/>
                  </a:cubicBezTo>
                  <a:cubicBezTo>
                    <a:pt x="356161" y="19151"/>
                    <a:pt x="349859" y="32735"/>
                    <a:pt x="341293" y="44727"/>
                  </a:cubicBezTo>
                  <a:cubicBezTo>
                    <a:pt x="324405" y="68774"/>
                    <a:pt x="302072" y="83887"/>
                    <a:pt x="272274" y="85906"/>
                  </a:cubicBezTo>
                  <a:cubicBezTo>
                    <a:pt x="269788" y="86543"/>
                    <a:pt x="267497" y="87783"/>
                    <a:pt x="265605" y="89516"/>
                  </a:cubicBezTo>
                  <a:cubicBezTo>
                    <a:pt x="254224" y="100652"/>
                    <a:pt x="243272" y="111481"/>
                    <a:pt x="232259" y="122679"/>
                  </a:cubicBezTo>
                  <a:cubicBezTo>
                    <a:pt x="224793" y="130266"/>
                    <a:pt x="218552" y="138649"/>
                    <a:pt x="211088" y="147459"/>
                  </a:cubicBezTo>
                  <a:cubicBezTo>
                    <a:pt x="218552" y="148622"/>
                    <a:pt x="218920" y="148622"/>
                    <a:pt x="220877" y="144217"/>
                  </a:cubicBezTo>
                  <a:cubicBezTo>
                    <a:pt x="229872" y="123475"/>
                    <a:pt x="247127" y="115887"/>
                    <a:pt x="267562" y="113501"/>
                  </a:cubicBezTo>
                  <a:cubicBezTo>
                    <a:pt x="284817" y="111481"/>
                    <a:pt x="301644" y="115887"/>
                    <a:pt x="318531" y="118640"/>
                  </a:cubicBezTo>
                  <a:cubicBezTo>
                    <a:pt x="321651" y="119069"/>
                    <a:pt x="325262" y="119864"/>
                    <a:pt x="328321" y="120292"/>
                  </a:cubicBezTo>
                  <a:lnTo>
                    <a:pt x="329545" y="122251"/>
                  </a:lnTo>
                  <a:cubicBezTo>
                    <a:pt x="323242" y="128675"/>
                    <a:pt x="317735" y="135834"/>
                    <a:pt x="310699" y="141035"/>
                  </a:cubicBezTo>
                  <a:cubicBezTo>
                    <a:pt x="283655" y="162205"/>
                    <a:pt x="254652" y="169425"/>
                    <a:pt x="222836" y="152661"/>
                  </a:cubicBezTo>
                  <a:cubicBezTo>
                    <a:pt x="218124" y="150213"/>
                    <a:pt x="207538" y="153028"/>
                    <a:pt x="203990" y="157433"/>
                  </a:cubicBezTo>
                  <a:cubicBezTo>
                    <a:pt x="186368" y="180990"/>
                    <a:pt x="171072" y="206198"/>
                    <a:pt x="157733" y="232571"/>
                  </a:cubicBezTo>
                  <a:cubicBezTo>
                    <a:pt x="156937" y="234161"/>
                    <a:pt x="156570" y="235752"/>
                    <a:pt x="155346" y="238567"/>
                  </a:cubicBezTo>
                  <a:cubicBezTo>
                    <a:pt x="160058" y="237343"/>
                    <a:pt x="163607" y="237343"/>
                    <a:pt x="164769" y="232141"/>
                  </a:cubicBezTo>
                  <a:cubicBezTo>
                    <a:pt x="169481" y="211338"/>
                    <a:pt x="183248" y="199346"/>
                    <a:pt x="202461" y="192615"/>
                  </a:cubicBezTo>
                  <a:cubicBezTo>
                    <a:pt x="221305" y="185823"/>
                    <a:pt x="240886" y="186619"/>
                    <a:pt x="260465" y="184967"/>
                  </a:cubicBezTo>
                  <a:cubicBezTo>
                    <a:pt x="264014" y="184600"/>
                    <a:pt x="267991" y="184967"/>
                    <a:pt x="272274" y="184967"/>
                  </a:cubicBezTo>
                  <a:cubicBezTo>
                    <a:pt x="264809" y="198550"/>
                    <a:pt x="255815" y="210176"/>
                    <a:pt x="244802" y="219354"/>
                  </a:cubicBezTo>
                  <a:cubicBezTo>
                    <a:pt x="222468" y="238138"/>
                    <a:pt x="198116" y="249335"/>
                    <a:pt x="168318" y="239790"/>
                  </a:cubicBezTo>
                  <a:cubicBezTo>
                    <a:pt x="163974" y="238138"/>
                    <a:pt x="152226" y="243706"/>
                    <a:pt x="150268" y="247744"/>
                  </a:cubicBezTo>
                  <a:cubicBezTo>
                    <a:pt x="134601" y="280868"/>
                    <a:pt x="122006" y="315358"/>
                    <a:pt x="112639" y="350783"/>
                  </a:cubicBezTo>
                  <a:cubicBezTo>
                    <a:pt x="112211" y="352007"/>
                    <a:pt x="112639" y="353597"/>
                    <a:pt x="112639" y="355188"/>
                  </a:cubicBezTo>
                  <a:cubicBezTo>
                    <a:pt x="117350" y="353230"/>
                    <a:pt x="120103" y="351211"/>
                    <a:pt x="119675" y="346010"/>
                  </a:cubicBezTo>
                  <a:cubicBezTo>
                    <a:pt x="119482" y="341448"/>
                    <a:pt x="119893" y="336880"/>
                    <a:pt x="120899" y="332426"/>
                  </a:cubicBezTo>
                  <a:cubicBezTo>
                    <a:pt x="125182" y="312051"/>
                    <a:pt x="138092" y="297672"/>
                    <a:pt x="155774" y="288495"/>
                  </a:cubicBezTo>
                  <a:cubicBezTo>
                    <a:pt x="175721" y="278521"/>
                    <a:pt x="196954" y="270506"/>
                    <a:pt x="217329" y="261695"/>
                  </a:cubicBezTo>
                  <a:cubicBezTo>
                    <a:pt x="217757" y="261695"/>
                    <a:pt x="218124" y="262062"/>
                    <a:pt x="218552" y="262062"/>
                  </a:cubicBezTo>
                  <a:cubicBezTo>
                    <a:pt x="218552" y="262490"/>
                    <a:pt x="218920" y="262918"/>
                    <a:pt x="218920" y="263286"/>
                  </a:cubicBezTo>
                  <a:cubicBezTo>
                    <a:pt x="218920" y="264081"/>
                    <a:pt x="218552" y="264938"/>
                    <a:pt x="218552" y="265305"/>
                  </a:cubicBezTo>
                  <a:cubicBezTo>
                    <a:pt x="211088" y="288861"/>
                    <a:pt x="200502" y="310460"/>
                    <a:pt x="182452" y="327654"/>
                  </a:cubicBezTo>
                  <a:cubicBezTo>
                    <a:pt x="167523" y="341972"/>
                    <a:pt x="150697" y="353230"/>
                    <a:pt x="128731" y="353597"/>
                  </a:cubicBezTo>
                  <a:cubicBezTo>
                    <a:pt x="118812" y="353654"/>
                    <a:pt x="110290" y="360648"/>
                    <a:pt x="108294" y="370362"/>
                  </a:cubicBezTo>
                  <a:cubicBezTo>
                    <a:pt x="100096" y="405177"/>
                    <a:pt x="96180" y="440359"/>
                    <a:pt x="93793" y="475848"/>
                  </a:cubicBezTo>
                  <a:cubicBezTo>
                    <a:pt x="93426" y="480682"/>
                    <a:pt x="93793" y="485454"/>
                    <a:pt x="93793" y="491879"/>
                  </a:cubicBezTo>
                  <a:cubicBezTo>
                    <a:pt x="98504" y="487840"/>
                    <a:pt x="101257" y="485454"/>
                    <a:pt x="100096" y="479886"/>
                  </a:cubicBezTo>
                  <a:cubicBezTo>
                    <a:pt x="99300" y="474257"/>
                    <a:pt x="98872" y="468261"/>
                    <a:pt x="99300" y="462264"/>
                  </a:cubicBezTo>
                  <a:cubicBezTo>
                    <a:pt x="100829" y="439135"/>
                    <a:pt x="111048" y="419923"/>
                    <a:pt x="127139" y="404382"/>
                  </a:cubicBezTo>
                  <a:cubicBezTo>
                    <a:pt x="140478" y="391594"/>
                    <a:pt x="155041" y="379969"/>
                    <a:pt x="169113" y="367976"/>
                  </a:cubicBezTo>
                  <a:cubicBezTo>
                    <a:pt x="172235" y="365223"/>
                    <a:pt x="175783" y="362775"/>
                    <a:pt x="178903" y="360022"/>
                  </a:cubicBezTo>
                  <a:cubicBezTo>
                    <a:pt x="179271" y="361184"/>
                    <a:pt x="179699" y="361612"/>
                    <a:pt x="179699" y="361980"/>
                  </a:cubicBezTo>
                  <a:lnTo>
                    <a:pt x="179699" y="366386"/>
                  </a:lnTo>
                  <a:cubicBezTo>
                    <a:pt x="178536" y="391961"/>
                    <a:pt x="172235" y="416313"/>
                    <a:pt x="158957" y="438707"/>
                  </a:cubicBezTo>
                  <a:cubicBezTo>
                    <a:pt x="146353" y="459878"/>
                    <a:pt x="130688" y="477867"/>
                    <a:pt x="106336" y="485454"/>
                  </a:cubicBezTo>
                  <a:cubicBezTo>
                    <a:pt x="101625" y="487045"/>
                    <a:pt x="93426" y="500261"/>
                    <a:pt x="93793" y="505829"/>
                  </a:cubicBezTo>
                  <a:cubicBezTo>
                    <a:pt x="95812" y="534220"/>
                    <a:pt x="97342" y="562182"/>
                    <a:pt x="100096" y="590572"/>
                  </a:cubicBezTo>
                  <a:cubicBezTo>
                    <a:pt x="101257" y="601708"/>
                    <a:pt x="104011" y="612906"/>
                    <a:pt x="106336" y="625694"/>
                  </a:cubicBezTo>
                  <a:cubicBezTo>
                    <a:pt x="110313" y="619698"/>
                    <a:pt x="113005" y="616087"/>
                    <a:pt x="109089" y="610519"/>
                  </a:cubicBezTo>
                  <a:cubicBezTo>
                    <a:pt x="106851" y="606158"/>
                    <a:pt x="105401" y="601435"/>
                    <a:pt x="104806" y="596569"/>
                  </a:cubicBezTo>
                  <a:cubicBezTo>
                    <a:pt x="101257" y="572584"/>
                    <a:pt x="108723" y="551046"/>
                    <a:pt x="121632" y="531467"/>
                  </a:cubicBezTo>
                  <a:cubicBezTo>
                    <a:pt x="135033" y="510663"/>
                    <a:pt x="150329" y="491450"/>
                    <a:pt x="164402" y="471504"/>
                  </a:cubicBezTo>
                  <a:cubicBezTo>
                    <a:pt x="164402" y="471075"/>
                    <a:pt x="165197" y="471075"/>
                    <a:pt x="165993" y="470708"/>
                  </a:cubicBezTo>
                  <a:cubicBezTo>
                    <a:pt x="166360" y="471504"/>
                    <a:pt x="166728" y="472299"/>
                    <a:pt x="166728" y="473033"/>
                  </a:cubicBezTo>
                  <a:cubicBezTo>
                    <a:pt x="171011" y="503871"/>
                    <a:pt x="169481" y="533792"/>
                    <a:pt x="156937" y="562978"/>
                  </a:cubicBezTo>
                  <a:cubicBezTo>
                    <a:pt x="149106" y="580966"/>
                    <a:pt x="140050" y="598160"/>
                    <a:pt x="124019" y="609357"/>
                  </a:cubicBezTo>
                  <a:cubicBezTo>
                    <a:pt x="115392" y="614925"/>
                    <a:pt x="113005" y="623736"/>
                    <a:pt x="109089" y="631690"/>
                  </a:cubicBezTo>
                  <a:cubicBezTo>
                    <a:pt x="108723" y="632853"/>
                    <a:pt x="109089" y="634872"/>
                    <a:pt x="109517" y="636524"/>
                  </a:cubicBezTo>
                  <a:cubicBezTo>
                    <a:pt x="118184" y="672450"/>
                    <a:pt x="130528" y="707388"/>
                    <a:pt x="146353" y="740786"/>
                  </a:cubicBezTo>
                  <a:lnTo>
                    <a:pt x="153389" y="753941"/>
                  </a:lnTo>
                  <a:cubicBezTo>
                    <a:pt x="153817" y="753573"/>
                    <a:pt x="154613" y="753573"/>
                    <a:pt x="155346" y="753145"/>
                  </a:cubicBezTo>
                  <a:cubicBezTo>
                    <a:pt x="155041" y="749964"/>
                    <a:pt x="155774" y="745620"/>
                    <a:pt x="153817" y="743172"/>
                  </a:cubicBezTo>
                  <a:cubicBezTo>
                    <a:pt x="140111" y="726407"/>
                    <a:pt x="136930" y="706827"/>
                    <a:pt x="138887" y="686024"/>
                  </a:cubicBezTo>
                  <a:cubicBezTo>
                    <a:pt x="142007" y="651698"/>
                    <a:pt x="157733" y="621289"/>
                    <a:pt x="169481" y="589349"/>
                  </a:cubicBezTo>
                  <a:cubicBezTo>
                    <a:pt x="170276" y="589716"/>
                    <a:pt x="171072" y="589716"/>
                    <a:pt x="171072" y="590144"/>
                  </a:cubicBezTo>
                  <a:cubicBezTo>
                    <a:pt x="171439" y="591368"/>
                    <a:pt x="172235" y="592103"/>
                    <a:pt x="172601" y="593326"/>
                  </a:cubicBezTo>
                  <a:cubicBezTo>
                    <a:pt x="193038" y="644907"/>
                    <a:pt x="193833" y="694834"/>
                    <a:pt x="162444" y="742805"/>
                  </a:cubicBezTo>
                  <a:cubicBezTo>
                    <a:pt x="158100" y="749168"/>
                    <a:pt x="155774" y="758346"/>
                    <a:pt x="159690" y="765933"/>
                  </a:cubicBezTo>
                  <a:cubicBezTo>
                    <a:pt x="173272" y="791324"/>
                    <a:pt x="189716" y="815076"/>
                    <a:pt x="208701" y="836726"/>
                  </a:cubicBezTo>
                  <a:cubicBezTo>
                    <a:pt x="213841" y="842662"/>
                    <a:pt x="219286" y="848290"/>
                    <a:pt x="225160" y="855082"/>
                  </a:cubicBezTo>
                  <a:cubicBezTo>
                    <a:pt x="226752" y="848658"/>
                    <a:pt x="225956" y="845476"/>
                    <a:pt x="221245" y="841866"/>
                  </a:cubicBezTo>
                  <a:cubicBezTo>
                    <a:pt x="215428" y="837728"/>
                    <a:pt x="210395" y="832590"/>
                    <a:pt x="206377" y="826692"/>
                  </a:cubicBezTo>
                  <a:cubicBezTo>
                    <a:pt x="193038" y="808336"/>
                    <a:pt x="191447" y="786370"/>
                    <a:pt x="192670" y="764343"/>
                  </a:cubicBezTo>
                  <a:cubicBezTo>
                    <a:pt x="193405" y="748373"/>
                    <a:pt x="195363" y="732342"/>
                    <a:pt x="196954" y="716433"/>
                  </a:cubicBezTo>
                  <a:cubicBezTo>
                    <a:pt x="197687" y="708417"/>
                    <a:pt x="198911" y="700036"/>
                    <a:pt x="200135" y="690857"/>
                  </a:cubicBezTo>
                  <a:cubicBezTo>
                    <a:pt x="202031" y="692816"/>
                    <a:pt x="203194" y="693610"/>
                    <a:pt x="204418" y="694834"/>
                  </a:cubicBezTo>
                  <a:cubicBezTo>
                    <a:pt x="215874" y="708216"/>
                    <a:pt x="224659" y="723670"/>
                    <a:pt x="230300" y="740357"/>
                  </a:cubicBezTo>
                  <a:cubicBezTo>
                    <a:pt x="241252" y="773153"/>
                    <a:pt x="243211" y="806317"/>
                    <a:pt x="231096" y="839479"/>
                  </a:cubicBezTo>
                  <a:cubicBezTo>
                    <a:pt x="228281" y="846638"/>
                    <a:pt x="227180" y="856306"/>
                    <a:pt x="233788" y="863037"/>
                  </a:cubicBezTo>
                  <a:cubicBezTo>
                    <a:pt x="258815" y="887586"/>
                    <a:pt x="287715" y="907844"/>
                    <a:pt x="319326" y="922999"/>
                  </a:cubicBezTo>
                  <a:cubicBezTo>
                    <a:pt x="320918" y="923733"/>
                    <a:pt x="322447" y="924162"/>
                    <a:pt x="324405" y="924957"/>
                  </a:cubicBezTo>
                  <a:cubicBezTo>
                    <a:pt x="324405" y="919389"/>
                    <a:pt x="323671" y="916574"/>
                    <a:pt x="318165" y="916574"/>
                  </a:cubicBezTo>
                  <a:cubicBezTo>
                    <a:pt x="315539" y="916080"/>
                    <a:pt x="313016" y="915150"/>
                    <a:pt x="310699" y="913821"/>
                  </a:cubicBezTo>
                  <a:cubicBezTo>
                    <a:pt x="293812" y="904643"/>
                    <a:pt x="282860" y="890571"/>
                    <a:pt x="276557" y="872214"/>
                  </a:cubicBezTo>
                  <a:cubicBezTo>
                    <a:pt x="268358" y="847862"/>
                    <a:pt x="265972" y="822715"/>
                    <a:pt x="261689" y="797506"/>
                  </a:cubicBezTo>
                  <a:cubicBezTo>
                    <a:pt x="261261" y="794323"/>
                    <a:pt x="260894" y="791142"/>
                    <a:pt x="260465" y="786737"/>
                  </a:cubicBezTo>
                  <a:cubicBezTo>
                    <a:pt x="263218" y="788327"/>
                    <a:pt x="265177" y="789123"/>
                    <a:pt x="266767" y="789918"/>
                  </a:cubicBezTo>
                  <a:cubicBezTo>
                    <a:pt x="287826" y="802191"/>
                    <a:pt x="304644" y="820589"/>
                    <a:pt x="314982" y="842662"/>
                  </a:cubicBezTo>
                  <a:cubicBezTo>
                    <a:pt x="324963" y="863252"/>
                    <a:pt x="328909" y="886248"/>
                    <a:pt x="326363" y="908987"/>
                  </a:cubicBezTo>
                  <a:cubicBezTo>
                    <a:pt x="324833" y="920613"/>
                    <a:pt x="329117" y="926977"/>
                    <a:pt x="339763" y="931382"/>
                  </a:cubicBezTo>
                  <a:cubicBezTo>
                    <a:pt x="360419" y="939898"/>
                    <a:pt x="381971" y="946056"/>
                    <a:pt x="404009" y="949738"/>
                  </a:cubicBezTo>
                  <a:cubicBezTo>
                    <a:pt x="409516" y="950533"/>
                    <a:pt x="411901" y="953776"/>
                    <a:pt x="411107" y="959711"/>
                  </a:cubicBezTo>
                  <a:cubicBezTo>
                    <a:pt x="408999" y="959805"/>
                    <a:pt x="406887" y="959682"/>
                    <a:pt x="404804" y="959344"/>
                  </a:cubicBezTo>
                  <a:cubicBezTo>
                    <a:pt x="382838" y="955734"/>
                    <a:pt x="360934" y="950166"/>
                    <a:pt x="340130" y="941784"/>
                  </a:cubicBezTo>
                  <a:cubicBezTo>
                    <a:pt x="333828" y="939336"/>
                    <a:pt x="322447" y="942579"/>
                    <a:pt x="319755" y="947780"/>
                  </a:cubicBezTo>
                  <a:cubicBezTo>
                    <a:pt x="311862" y="962159"/>
                    <a:pt x="298951" y="970113"/>
                    <a:pt x="283655" y="974518"/>
                  </a:cubicBezTo>
                  <a:cubicBezTo>
                    <a:pt x="251838" y="983329"/>
                    <a:pt x="221245" y="978495"/>
                    <a:pt x="191875" y="965340"/>
                  </a:cubicBezTo>
                  <a:cubicBezTo>
                    <a:pt x="186368" y="962892"/>
                    <a:pt x="182024" y="958916"/>
                    <a:pt x="176211" y="954939"/>
                  </a:cubicBezTo>
                  <a:cubicBezTo>
                    <a:pt x="181656" y="950533"/>
                    <a:pt x="186002" y="946984"/>
                    <a:pt x="190284" y="943741"/>
                  </a:cubicBezTo>
                  <a:cubicBezTo>
                    <a:pt x="215798" y="925753"/>
                    <a:pt x="243211" y="915779"/>
                    <a:pt x="274600" y="919818"/>
                  </a:cubicBezTo>
                  <a:cubicBezTo>
                    <a:pt x="289896" y="921775"/>
                    <a:pt x="303602" y="928200"/>
                    <a:pt x="316941" y="935726"/>
                  </a:cubicBezTo>
                  <a:cubicBezTo>
                    <a:pt x="318898" y="936949"/>
                    <a:pt x="321651" y="937378"/>
                    <a:pt x="324405" y="938173"/>
                  </a:cubicBezTo>
                  <a:cubicBezTo>
                    <a:pt x="324833" y="937378"/>
                    <a:pt x="324833" y="936949"/>
                    <a:pt x="325262" y="936154"/>
                  </a:cubicBezTo>
                  <a:lnTo>
                    <a:pt x="308742" y="927772"/>
                  </a:lnTo>
                  <a:cubicBezTo>
                    <a:pt x="284022" y="914617"/>
                    <a:pt x="261322" y="899014"/>
                    <a:pt x="240519" y="880229"/>
                  </a:cubicBezTo>
                  <a:cubicBezTo>
                    <a:pt x="232625" y="873438"/>
                    <a:pt x="223998" y="873805"/>
                    <a:pt x="216961" y="880229"/>
                  </a:cubicBezTo>
                  <a:cubicBezTo>
                    <a:pt x="209089" y="887357"/>
                    <a:pt x="198940" y="891456"/>
                    <a:pt x="188326" y="891794"/>
                  </a:cubicBezTo>
                  <a:cubicBezTo>
                    <a:pt x="151859" y="892589"/>
                    <a:pt x="121266" y="877416"/>
                    <a:pt x="94160" y="853430"/>
                  </a:cubicBezTo>
                  <a:cubicBezTo>
                    <a:pt x="89877" y="849453"/>
                    <a:pt x="86757" y="844252"/>
                    <a:pt x="82841" y="839479"/>
                  </a:cubicBezTo>
                  <a:cubicBezTo>
                    <a:pt x="84737" y="837888"/>
                    <a:pt x="85166" y="837460"/>
                    <a:pt x="85961" y="837093"/>
                  </a:cubicBezTo>
                  <a:cubicBezTo>
                    <a:pt x="113801" y="825101"/>
                    <a:pt x="142007" y="821919"/>
                    <a:pt x="171072" y="830668"/>
                  </a:cubicBezTo>
                  <a:cubicBezTo>
                    <a:pt x="190284" y="836665"/>
                    <a:pt x="205581" y="849086"/>
                    <a:pt x="218920" y="863893"/>
                  </a:cubicBezTo>
                  <a:cubicBezTo>
                    <a:pt x="220877" y="866218"/>
                    <a:pt x="223631" y="867870"/>
                    <a:pt x="227180" y="870624"/>
                  </a:cubicBezTo>
                  <a:cubicBezTo>
                    <a:pt x="226752" y="867870"/>
                    <a:pt x="227180" y="867442"/>
                    <a:pt x="226752" y="867074"/>
                  </a:cubicBezTo>
                  <a:cubicBezTo>
                    <a:pt x="225956" y="865851"/>
                    <a:pt x="225160" y="865056"/>
                    <a:pt x="224426" y="864260"/>
                  </a:cubicBezTo>
                  <a:cubicBezTo>
                    <a:pt x="200502" y="839847"/>
                    <a:pt x="180066" y="813108"/>
                    <a:pt x="162016" y="784351"/>
                  </a:cubicBezTo>
                  <a:cubicBezTo>
                    <a:pt x="158896" y="779088"/>
                    <a:pt x="152226" y="776335"/>
                    <a:pt x="147147" y="772358"/>
                  </a:cubicBezTo>
                  <a:cubicBezTo>
                    <a:pt x="146353" y="771929"/>
                    <a:pt x="144822" y="772358"/>
                    <a:pt x="143599" y="772725"/>
                  </a:cubicBezTo>
                  <a:cubicBezTo>
                    <a:pt x="125548" y="781536"/>
                    <a:pt x="108356" y="777926"/>
                    <a:pt x="91835" y="769543"/>
                  </a:cubicBezTo>
                  <a:cubicBezTo>
                    <a:pt x="73785" y="760365"/>
                    <a:pt x="60507" y="745558"/>
                    <a:pt x="48270" y="729955"/>
                  </a:cubicBezTo>
                  <a:cubicBezTo>
                    <a:pt x="39642" y="718820"/>
                    <a:pt x="32178" y="706827"/>
                    <a:pt x="27895" y="693244"/>
                  </a:cubicBezTo>
                  <a:cubicBezTo>
                    <a:pt x="25570" y="685229"/>
                    <a:pt x="25937" y="684433"/>
                    <a:pt x="33830" y="684433"/>
                  </a:cubicBezTo>
                  <a:cubicBezTo>
                    <a:pt x="63200" y="684066"/>
                    <a:pt x="88286" y="694406"/>
                    <a:pt x="110313" y="713619"/>
                  </a:cubicBezTo>
                  <a:cubicBezTo>
                    <a:pt x="125610" y="726774"/>
                    <a:pt x="136134" y="743172"/>
                    <a:pt x="145190" y="761161"/>
                  </a:cubicBezTo>
                  <a:cubicBezTo>
                    <a:pt x="146353" y="763976"/>
                    <a:pt x="148738" y="766361"/>
                    <a:pt x="150697" y="769176"/>
                  </a:cubicBezTo>
                  <a:lnTo>
                    <a:pt x="152654" y="767952"/>
                  </a:lnTo>
                  <a:cubicBezTo>
                    <a:pt x="151430" y="765933"/>
                    <a:pt x="150697" y="763547"/>
                    <a:pt x="149473" y="761589"/>
                  </a:cubicBezTo>
                  <a:cubicBezTo>
                    <a:pt x="131423" y="728793"/>
                    <a:pt x="117717" y="694040"/>
                    <a:pt x="106336" y="658062"/>
                  </a:cubicBezTo>
                  <a:cubicBezTo>
                    <a:pt x="104011" y="651269"/>
                    <a:pt x="99666" y="645273"/>
                    <a:pt x="96180" y="639277"/>
                  </a:cubicBezTo>
                  <a:cubicBezTo>
                    <a:pt x="95384" y="638114"/>
                    <a:pt x="92630" y="637320"/>
                    <a:pt x="91101" y="637320"/>
                  </a:cubicBezTo>
                  <a:cubicBezTo>
                    <a:pt x="73356" y="638910"/>
                    <a:pt x="59651" y="631322"/>
                    <a:pt x="48270" y="619330"/>
                  </a:cubicBezTo>
                  <a:cubicBezTo>
                    <a:pt x="23611" y="593326"/>
                    <a:pt x="9050" y="561754"/>
                    <a:pt x="851" y="526633"/>
                  </a:cubicBezTo>
                  <a:cubicBezTo>
                    <a:pt x="-312" y="522656"/>
                    <a:pt x="55" y="518250"/>
                    <a:pt x="55" y="514212"/>
                  </a:cubicBezTo>
                  <a:cubicBezTo>
                    <a:pt x="1646" y="513845"/>
                    <a:pt x="2013" y="513845"/>
                    <a:pt x="2380" y="513845"/>
                  </a:cubicBezTo>
                  <a:cubicBezTo>
                    <a:pt x="3176" y="514212"/>
                    <a:pt x="3971" y="514212"/>
                    <a:pt x="4767" y="514640"/>
                  </a:cubicBezTo>
                  <a:cubicBezTo>
                    <a:pt x="32606" y="524185"/>
                    <a:pt x="53409" y="542603"/>
                    <a:pt x="70664" y="565792"/>
                  </a:cubicBezTo>
                  <a:cubicBezTo>
                    <a:pt x="84798" y="584944"/>
                    <a:pt x="91835" y="606910"/>
                    <a:pt x="96546" y="629732"/>
                  </a:cubicBezTo>
                  <a:cubicBezTo>
                    <a:pt x="96913" y="632118"/>
                    <a:pt x="98137" y="634076"/>
                    <a:pt x="98872" y="636096"/>
                  </a:cubicBezTo>
                  <a:cubicBezTo>
                    <a:pt x="100096" y="634505"/>
                    <a:pt x="100096" y="633342"/>
                    <a:pt x="99666" y="632118"/>
                  </a:cubicBezTo>
                  <a:cubicBezTo>
                    <a:pt x="91406" y="596936"/>
                    <a:pt x="88347" y="561754"/>
                    <a:pt x="87123" y="525837"/>
                  </a:cubicBezTo>
                  <a:cubicBezTo>
                    <a:pt x="87123" y="519474"/>
                    <a:pt x="83635" y="513049"/>
                    <a:pt x="81189" y="506625"/>
                  </a:cubicBezTo>
                  <a:cubicBezTo>
                    <a:pt x="80096" y="505256"/>
                    <a:pt x="78595" y="504270"/>
                    <a:pt x="76906" y="503810"/>
                  </a:cubicBezTo>
                  <a:cubicBezTo>
                    <a:pt x="62037" y="500629"/>
                    <a:pt x="51452" y="490655"/>
                    <a:pt x="44354" y="477500"/>
                  </a:cubicBezTo>
                  <a:cubicBezTo>
                    <a:pt x="38480" y="466669"/>
                    <a:pt x="33769" y="455901"/>
                    <a:pt x="29853" y="444337"/>
                  </a:cubicBezTo>
                  <a:cubicBezTo>
                    <a:pt x="20858" y="417537"/>
                    <a:pt x="16514" y="389514"/>
                    <a:pt x="18473" y="360756"/>
                  </a:cubicBezTo>
                  <a:cubicBezTo>
                    <a:pt x="18473" y="358798"/>
                    <a:pt x="19267" y="356779"/>
                    <a:pt x="20063" y="354025"/>
                  </a:cubicBezTo>
                  <a:cubicBezTo>
                    <a:pt x="22389" y="355188"/>
                    <a:pt x="23183" y="355983"/>
                    <a:pt x="23611" y="356779"/>
                  </a:cubicBezTo>
                  <a:cubicBezTo>
                    <a:pt x="51452" y="377582"/>
                    <a:pt x="68707" y="405177"/>
                    <a:pt x="78497" y="438341"/>
                  </a:cubicBezTo>
                  <a:cubicBezTo>
                    <a:pt x="84003" y="457492"/>
                    <a:pt x="83575" y="477500"/>
                    <a:pt x="83207" y="497447"/>
                  </a:cubicBezTo>
                  <a:cubicBezTo>
                    <a:pt x="83207" y="500261"/>
                    <a:pt x="84370" y="503443"/>
                    <a:pt x="84798" y="506258"/>
                  </a:cubicBezTo>
                  <a:cubicBezTo>
                    <a:pt x="85166" y="505829"/>
                    <a:pt x="85961" y="505829"/>
                    <a:pt x="86329" y="505829"/>
                  </a:cubicBezTo>
                  <a:cubicBezTo>
                    <a:pt x="86329" y="505034"/>
                    <a:pt x="86757" y="503871"/>
                    <a:pt x="86757" y="503014"/>
                  </a:cubicBezTo>
                  <a:cubicBezTo>
                    <a:pt x="87552" y="469056"/>
                    <a:pt x="89510" y="435098"/>
                    <a:pt x="94528" y="401139"/>
                  </a:cubicBezTo>
                  <a:cubicBezTo>
                    <a:pt x="95750" y="393980"/>
                    <a:pt x="92630" y="385965"/>
                    <a:pt x="91468" y="378439"/>
                  </a:cubicBezTo>
                  <a:cubicBezTo>
                    <a:pt x="91468" y="377582"/>
                    <a:pt x="90305" y="376358"/>
                    <a:pt x="89082" y="375991"/>
                  </a:cubicBezTo>
                  <a:cubicBezTo>
                    <a:pt x="74214" y="367976"/>
                    <a:pt x="65954" y="354760"/>
                    <a:pt x="62404" y="338852"/>
                  </a:cubicBezTo>
                  <a:cubicBezTo>
                    <a:pt x="54632" y="304669"/>
                    <a:pt x="54508" y="269193"/>
                    <a:pt x="62037" y="234956"/>
                  </a:cubicBezTo>
                  <a:cubicBezTo>
                    <a:pt x="63200" y="229327"/>
                    <a:pt x="65524" y="224126"/>
                    <a:pt x="67115" y="218558"/>
                  </a:cubicBezTo>
                  <a:cubicBezTo>
                    <a:pt x="68646" y="219782"/>
                    <a:pt x="69502" y="219782"/>
                    <a:pt x="69868" y="220149"/>
                  </a:cubicBezTo>
                  <a:cubicBezTo>
                    <a:pt x="93793" y="248540"/>
                    <a:pt x="105969" y="280908"/>
                    <a:pt x="104378" y="318047"/>
                  </a:cubicBezTo>
                  <a:cubicBezTo>
                    <a:pt x="103644" y="336037"/>
                    <a:pt x="99300" y="354025"/>
                    <a:pt x="96913" y="372014"/>
                  </a:cubicBezTo>
                  <a:cubicBezTo>
                    <a:pt x="96546" y="375196"/>
                    <a:pt x="97342" y="378806"/>
                    <a:pt x="97342" y="381987"/>
                  </a:cubicBezTo>
                  <a:cubicBezTo>
                    <a:pt x="99300" y="381621"/>
                    <a:pt x="99666" y="380763"/>
                    <a:pt x="99666" y="380397"/>
                  </a:cubicBezTo>
                  <a:cubicBezTo>
                    <a:pt x="105568" y="348785"/>
                    <a:pt x="114650" y="317852"/>
                    <a:pt x="126772" y="288067"/>
                  </a:cubicBezTo>
                  <a:cubicBezTo>
                    <a:pt x="129893" y="280112"/>
                    <a:pt x="129464" y="272464"/>
                    <a:pt x="129464" y="264510"/>
                  </a:cubicBezTo>
                  <a:cubicBezTo>
                    <a:pt x="129893" y="263286"/>
                    <a:pt x="128363" y="261327"/>
                    <a:pt x="127139" y="260105"/>
                  </a:cubicBezTo>
                  <a:cubicBezTo>
                    <a:pt x="117350" y="250498"/>
                    <a:pt x="111843" y="238567"/>
                    <a:pt x="110680" y="224983"/>
                  </a:cubicBezTo>
                  <a:cubicBezTo>
                    <a:pt x="107132" y="184600"/>
                    <a:pt x="115759" y="146665"/>
                    <a:pt x="133014" y="110687"/>
                  </a:cubicBezTo>
                  <a:cubicBezTo>
                    <a:pt x="134238" y="107872"/>
                    <a:pt x="136562" y="105485"/>
                    <a:pt x="138521" y="102304"/>
                  </a:cubicBezTo>
                  <a:cubicBezTo>
                    <a:pt x="139683" y="104262"/>
                    <a:pt x="140478" y="105057"/>
                    <a:pt x="140846" y="106281"/>
                  </a:cubicBezTo>
                  <a:cubicBezTo>
                    <a:pt x="149691" y="124387"/>
                    <a:pt x="154770" y="144099"/>
                    <a:pt x="155774" y="164225"/>
                  </a:cubicBezTo>
                  <a:cubicBezTo>
                    <a:pt x="157305" y="197387"/>
                    <a:pt x="151859" y="228960"/>
                    <a:pt x="135399" y="258085"/>
                  </a:cubicBezTo>
                  <a:cubicBezTo>
                    <a:pt x="134176" y="260533"/>
                    <a:pt x="134176" y="264081"/>
                    <a:pt x="133381" y="266896"/>
                  </a:cubicBezTo>
                  <a:cubicBezTo>
                    <a:pt x="133747" y="266896"/>
                    <a:pt x="134604" y="267324"/>
                    <a:pt x="134971" y="267324"/>
                  </a:cubicBezTo>
                  <a:lnTo>
                    <a:pt x="137358" y="262490"/>
                  </a:lnTo>
                  <a:cubicBezTo>
                    <a:pt x="150366" y="233151"/>
                    <a:pt x="166249" y="205175"/>
                    <a:pt x="184778" y="178971"/>
                  </a:cubicBezTo>
                  <a:cubicBezTo>
                    <a:pt x="189179" y="172174"/>
                    <a:pt x="191634" y="164303"/>
                    <a:pt x="191875" y="156209"/>
                  </a:cubicBezTo>
                  <a:cubicBezTo>
                    <a:pt x="192242" y="155046"/>
                    <a:pt x="191447" y="153028"/>
                    <a:pt x="190651" y="151804"/>
                  </a:cubicBezTo>
                  <a:cubicBezTo>
                    <a:pt x="179271" y="137425"/>
                    <a:pt x="178536" y="121027"/>
                    <a:pt x="180433" y="103895"/>
                  </a:cubicBezTo>
                  <a:cubicBezTo>
                    <a:pt x="183615" y="75504"/>
                    <a:pt x="195730" y="50724"/>
                    <a:pt x="212250" y="28391"/>
                  </a:cubicBezTo>
                  <a:cubicBezTo>
                    <a:pt x="218124" y="20375"/>
                    <a:pt x="225160" y="13583"/>
                    <a:pt x="233053" y="4773"/>
                  </a:cubicBezTo>
                  <a:cubicBezTo>
                    <a:pt x="234155" y="9178"/>
                    <a:pt x="235379" y="11136"/>
                    <a:pt x="235379" y="13583"/>
                  </a:cubicBezTo>
                  <a:cubicBezTo>
                    <a:pt x="235807" y="28758"/>
                    <a:pt x="236969" y="43932"/>
                    <a:pt x="235807" y="59107"/>
                  </a:cubicBezTo>
                  <a:cubicBezTo>
                    <a:pt x="233420" y="93921"/>
                    <a:pt x="222040" y="125066"/>
                    <a:pt x="198545" y="151009"/>
                  </a:cubicBezTo>
                  <a:cubicBezTo>
                    <a:pt x="196158" y="153456"/>
                    <a:pt x="195363" y="157800"/>
                    <a:pt x="193833" y="161410"/>
                  </a:cubicBezTo>
                  <a:cubicBezTo>
                    <a:pt x="194200" y="161838"/>
                    <a:pt x="194995" y="161838"/>
                    <a:pt x="195363" y="162205"/>
                  </a:cubicBezTo>
                  <a:cubicBezTo>
                    <a:pt x="195791" y="161472"/>
                    <a:pt x="196954" y="161043"/>
                    <a:pt x="197321" y="160248"/>
                  </a:cubicBezTo>
                  <a:cubicBezTo>
                    <a:pt x="217757" y="133019"/>
                    <a:pt x="240090" y="107505"/>
                    <a:pt x="265605" y="84682"/>
                  </a:cubicBezTo>
                  <a:cubicBezTo>
                    <a:pt x="266767" y="83887"/>
                    <a:pt x="267562" y="81929"/>
                    <a:pt x="267562" y="80705"/>
                  </a:cubicBezTo>
                  <a:cubicBezTo>
                    <a:pt x="265972" y="63512"/>
                    <a:pt x="273437" y="50356"/>
                    <a:pt x="284817" y="38364"/>
                  </a:cubicBezTo>
                  <a:cubicBezTo>
                    <a:pt x="299319" y="23190"/>
                    <a:pt x="317735" y="15541"/>
                    <a:pt x="336581" y="8811"/>
                  </a:cubicBezTo>
                  <a:cubicBezTo>
                    <a:pt x="344413" y="5996"/>
                    <a:pt x="352307" y="3182"/>
                    <a:pt x="360872" y="0"/>
                  </a:cubicBezTo>
                  <a:close/>
                </a:path>
              </a:pathLst>
            </a:custGeom>
            <a:solidFill>
              <a:srgbClr val="347ED3"/>
            </a:solidFill>
            <a:ln w="10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0" name="任意多边形: 形状 59">
              <a:extLst>
                <a:ext uri="{FF2B5EF4-FFF2-40B4-BE49-F238E27FC236}">
                  <a16:creationId xmlns:a16="http://schemas.microsoft.com/office/drawing/2014/main" id="{B8A5C9E3-4785-8C5B-57D7-5E3A9818B23A}"/>
                </a:ext>
              </a:extLst>
            </p:cNvPr>
            <p:cNvSpPr/>
            <p:nvPr/>
          </p:nvSpPr>
          <p:spPr>
            <a:xfrm>
              <a:off x="1362808" y="4126333"/>
              <a:ext cx="653950" cy="169348"/>
            </a:xfrm>
            <a:custGeom>
              <a:avLst/>
              <a:gdLst>
                <a:gd name="connsiteX0" fmla="*/ 567140 w 653950"/>
                <a:gd name="connsiteY0" fmla="*/ 433 h 169348"/>
                <a:gd name="connsiteX1" fmla="*/ 569478 w 653950"/>
                <a:gd name="connsiteY1" fmla="*/ 2772 h 169348"/>
                <a:gd name="connsiteX2" fmla="*/ 592081 w 653950"/>
                <a:gd name="connsiteY2" fmla="*/ 52092 h 169348"/>
                <a:gd name="connsiteX3" fmla="*/ 595853 w 653950"/>
                <a:gd name="connsiteY3" fmla="*/ 54833 h 169348"/>
                <a:gd name="connsiteX4" fmla="*/ 649743 w 653950"/>
                <a:gd name="connsiteY4" fmla="*/ 61089 h 169348"/>
                <a:gd name="connsiteX5" fmla="*/ 653919 w 653950"/>
                <a:gd name="connsiteY5" fmla="*/ 66352 h 169348"/>
                <a:gd name="connsiteX6" fmla="*/ 652413 w 653950"/>
                <a:gd name="connsiteY6" fmla="*/ 69307 h 169348"/>
                <a:gd name="connsiteX7" fmla="*/ 612494 w 653950"/>
                <a:gd name="connsiteY7" fmla="*/ 106043 h 169348"/>
                <a:gd name="connsiteX8" fmla="*/ 611050 w 653950"/>
                <a:gd name="connsiteY8" fmla="*/ 110476 h 169348"/>
                <a:gd name="connsiteX9" fmla="*/ 621753 w 653950"/>
                <a:gd name="connsiteY9" fmla="*/ 163658 h 169348"/>
                <a:gd name="connsiteX10" fmla="*/ 618032 w 653950"/>
                <a:gd name="connsiteY10" fmla="*/ 169251 h 169348"/>
                <a:gd name="connsiteX11" fmla="*/ 614770 w 653950"/>
                <a:gd name="connsiteY11" fmla="*/ 168736 h 169348"/>
                <a:gd name="connsiteX12" fmla="*/ 567492 w 653950"/>
                <a:gd name="connsiteY12" fmla="*/ 142124 h 169348"/>
                <a:gd name="connsiteX13" fmla="*/ 562837 w 653950"/>
                <a:gd name="connsiteY13" fmla="*/ 142124 h 169348"/>
                <a:gd name="connsiteX14" fmla="*/ 515560 w 653950"/>
                <a:gd name="connsiteY14" fmla="*/ 168736 h 169348"/>
                <a:gd name="connsiteX15" fmla="*/ 509089 w 653950"/>
                <a:gd name="connsiteY15" fmla="*/ 166928 h 169348"/>
                <a:gd name="connsiteX16" fmla="*/ 508572 w 653950"/>
                <a:gd name="connsiteY16" fmla="*/ 163658 h 169348"/>
                <a:gd name="connsiteX17" fmla="*/ 519275 w 653950"/>
                <a:gd name="connsiteY17" fmla="*/ 110476 h 169348"/>
                <a:gd name="connsiteX18" fmla="*/ 517831 w 653950"/>
                <a:gd name="connsiteY18" fmla="*/ 106043 h 169348"/>
                <a:gd name="connsiteX19" fmla="*/ 477912 w 653950"/>
                <a:gd name="connsiteY19" fmla="*/ 69303 h 169348"/>
                <a:gd name="connsiteX20" fmla="*/ 477635 w 653950"/>
                <a:gd name="connsiteY20" fmla="*/ 62590 h 169348"/>
                <a:gd name="connsiteX21" fmla="*/ 480582 w 653950"/>
                <a:gd name="connsiteY21" fmla="*/ 61089 h 169348"/>
                <a:gd name="connsiteX22" fmla="*/ 534472 w 653950"/>
                <a:gd name="connsiteY22" fmla="*/ 54833 h 169348"/>
                <a:gd name="connsiteX23" fmla="*/ 538244 w 653950"/>
                <a:gd name="connsiteY23" fmla="*/ 52092 h 169348"/>
                <a:gd name="connsiteX24" fmla="*/ 560842 w 653950"/>
                <a:gd name="connsiteY24" fmla="*/ 2772 h 169348"/>
                <a:gd name="connsiteX25" fmla="*/ 567140 w 653950"/>
                <a:gd name="connsiteY25" fmla="*/ 433 h 169348"/>
                <a:gd name="connsiteX26" fmla="*/ 328950 w 653950"/>
                <a:gd name="connsiteY26" fmla="*/ 433 h 169348"/>
                <a:gd name="connsiteX27" fmla="*/ 331288 w 653950"/>
                <a:gd name="connsiteY27" fmla="*/ 2772 h 169348"/>
                <a:gd name="connsiteX28" fmla="*/ 353891 w 653950"/>
                <a:gd name="connsiteY28" fmla="*/ 52092 h 169348"/>
                <a:gd name="connsiteX29" fmla="*/ 357663 w 653950"/>
                <a:gd name="connsiteY29" fmla="*/ 54833 h 169348"/>
                <a:gd name="connsiteX30" fmla="*/ 411553 w 653950"/>
                <a:gd name="connsiteY30" fmla="*/ 61089 h 169348"/>
                <a:gd name="connsiteX31" fmla="*/ 415729 w 653950"/>
                <a:gd name="connsiteY31" fmla="*/ 66352 h 169348"/>
                <a:gd name="connsiteX32" fmla="*/ 414223 w 653950"/>
                <a:gd name="connsiteY32" fmla="*/ 69307 h 169348"/>
                <a:gd name="connsiteX33" fmla="*/ 374304 w 653950"/>
                <a:gd name="connsiteY33" fmla="*/ 106043 h 169348"/>
                <a:gd name="connsiteX34" fmla="*/ 372860 w 653950"/>
                <a:gd name="connsiteY34" fmla="*/ 110476 h 169348"/>
                <a:gd name="connsiteX35" fmla="*/ 383563 w 653950"/>
                <a:gd name="connsiteY35" fmla="*/ 163658 h 169348"/>
                <a:gd name="connsiteX36" fmla="*/ 379842 w 653950"/>
                <a:gd name="connsiteY36" fmla="*/ 169251 h 169348"/>
                <a:gd name="connsiteX37" fmla="*/ 376580 w 653950"/>
                <a:gd name="connsiteY37" fmla="*/ 168736 h 169348"/>
                <a:gd name="connsiteX38" fmla="*/ 329302 w 653950"/>
                <a:gd name="connsiteY38" fmla="*/ 142124 h 169348"/>
                <a:gd name="connsiteX39" fmla="*/ 324647 w 653950"/>
                <a:gd name="connsiteY39" fmla="*/ 142124 h 169348"/>
                <a:gd name="connsiteX40" fmla="*/ 277370 w 653950"/>
                <a:gd name="connsiteY40" fmla="*/ 168736 h 169348"/>
                <a:gd name="connsiteX41" fmla="*/ 270899 w 653950"/>
                <a:gd name="connsiteY41" fmla="*/ 166928 h 169348"/>
                <a:gd name="connsiteX42" fmla="*/ 270382 w 653950"/>
                <a:gd name="connsiteY42" fmla="*/ 163658 h 169348"/>
                <a:gd name="connsiteX43" fmla="*/ 281085 w 653950"/>
                <a:gd name="connsiteY43" fmla="*/ 110476 h 169348"/>
                <a:gd name="connsiteX44" fmla="*/ 279641 w 653950"/>
                <a:gd name="connsiteY44" fmla="*/ 106043 h 169348"/>
                <a:gd name="connsiteX45" fmla="*/ 239722 w 653950"/>
                <a:gd name="connsiteY45" fmla="*/ 69303 h 169348"/>
                <a:gd name="connsiteX46" fmla="*/ 239445 w 653950"/>
                <a:gd name="connsiteY46" fmla="*/ 62590 h 169348"/>
                <a:gd name="connsiteX47" fmla="*/ 242392 w 653950"/>
                <a:gd name="connsiteY47" fmla="*/ 61089 h 169348"/>
                <a:gd name="connsiteX48" fmla="*/ 296282 w 653950"/>
                <a:gd name="connsiteY48" fmla="*/ 54833 h 169348"/>
                <a:gd name="connsiteX49" fmla="*/ 300054 w 653950"/>
                <a:gd name="connsiteY49" fmla="*/ 52092 h 169348"/>
                <a:gd name="connsiteX50" fmla="*/ 322652 w 653950"/>
                <a:gd name="connsiteY50" fmla="*/ 2772 h 169348"/>
                <a:gd name="connsiteX51" fmla="*/ 328950 w 653950"/>
                <a:gd name="connsiteY51" fmla="*/ 433 h 169348"/>
                <a:gd name="connsiteX52" fmla="*/ 90760 w 653950"/>
                <a:gd name="connsiteY52" fmla="*/ 433 h 169348"/>
                <a:gd name="connsiteX53" fmla="*/ 93098 w 653950"/>
                <a:gd name="connsiteY53" fmla="*/ 2772 h 169348"/>
                <a:gd name="connsiteX54" fmla="*/ 115701 w 653950"/>
                <a:gd name="connsiteY54" fmla="*/ 52092 h 169348"/>
                <a:gd name="connsiteX55" fmla="*/ 119473 w 653950"/>
                <a:gd name="connsiteY55" fmla="*/ 54833 h 169348"/>
                <a:gd name="connsiteX56" fmla="*/ 173363 w 653950"/>
                <a:gd name="connsiteY56" fmla="*/ 61089 h 169348"/>
                <a:gd name="connsiteX57" fmla="*/ 177539 w 653950"/>
                <a:gd name="connsiteY57" fmla="*/ 66352 h 169348"/>
                <a:gd name="connsiteX58" fmla="*/ 176033 w 653950"/>
                <a:gd name="connsiteY58" fmla="*/ 69307 h 169348"/>
                <a:gd name="connsiteX59" fmla="*/ 136114 w 653950"/>
                <a:gd name="connsiteY59" fmla="*/ 106043 h 169348"/>
                <a:gd name="connsiteX60" fmla="*/ 134670 w 653950"/>
                <a:gd name="connsiteY60" fmla="*/ 110476 h 169348"/>
                <a:gd name="connsiteX61" fmla="*/ 145373 w 653950"/>
                <a:gd name="connsiteY61" fmla="*/ 163658 h 169348"/>
                <a:gd name="connsiteX62" fmla="*/ 141652 w 653950"/>
                <a:gd name="connsiteY62" fmla="*/ 169251 h 169348"/>
                <a:gd name="connsiteX63" fmla="*/ 138390 w 653950"/>
                <a:gd name="connsiteY63" fmla="*/ 168736 h 169348"/>
                <a:gd name="connsiteX64" fmla="*/ 91112 w 653950"/>
                <a:gd name="connsiteY64" fmla="*/ 142124 h 169348"/>
                <a:gd name="connsiteX65" fmla="*/ 86457 w 653950"/>
                <a:gd name="connsiteY65" fmla="*/ 142124 h 169348"/>
                <a:gd name="connsiteX66" fmla="*/ 39180 w 653950"/>
                <a:gd name="connsiteY66" fmla="*/ 168736 h 169348"/>
                <a:gd name="connsiteX67" fmla="*/ 32709 w 653950"/>
                <a:gd name="connsiteY67" fmla="*/ 166928 h 169348"/>
                <a:gd name="connsiteX68" fmla="*/ 32192 w 653950"/>
                <a:gd name="connsiteY68" fmla="*/ 163658 h 169348"/>
                <a:gd name="connsiteX69" fmla="*/ 42895 w 653950"/>
                <a:gd name="connsiteY69" fmla="*/ 110476 h 169348"/>
                <a:gd name="connsiteX70" fmla="*/ 41451 w 653950"/>
                <a:gd name="connsiteY70" fmla="*/ 106043 h 169348"/>
                <a:gd name="connsiteX71" fmla="*/ 1532 w 653950"/>
                <a:gd name="connsiteY71" fmla="*/ 69303 h 169348"/>
                <a:gd name="connsiteX72" fmla="*/ 1255 w 653950"/>
                <a:gd name="connsiteY72" fmla="*/ 62590 h 169348"/>
                <a:gd name="connsiteX73" fmla="*/ 4202 w 653950"/>
                <a:gd name="connsiteY73" fmla="*/ 61089 h 169348"/>
                <a:gd name="connsiteX74" fmla="*/ 58092 w 653950"/>
                <a:gd name="connsiteY74" fmla="*/ 54833 h 169348"/>
                <a:gd name="connsiteX75" fmla="*/ 61864 w 653950"/>
                <a:gd name="connsiteY75" fmla="*/ 52092 h 169348"/>
                <a:gd name="connsiteX76" fmla="*/ 84462 w 653950"/>
                <a:gd name="connsiteY76" fmla="*/ 2772 h 169348"/>
                <a:gd name="connsiteX77" fmla="*/ 90760 w 653950"/>
                <a:gd name="connsiteY77" fmla="*/ 433 h 16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653950" h="169348">
                  <a:moveTo>
                    <a:pt x="567140" y="433"/>
                  </a:moveTo>
                  <a:cubicBezTo>
                    <a:pt x="568174" y="908"/>
                    <a:pt x="569004" y="1737"/>
                    <a:pt x="569478" y="2772"/>
                  </a:cubicBezTo>
                  <a:lnTo>
                    <a:pt x="592081" y="52092"/>
                  </a:lnTo>
                  <a:cubicBezTo>
                    <a:pt x="592773" y="53602"/>
                    <a:pt x="594203" y="54641"/>
                    <a:pt x="595853" y="54833"/>
                  </a:cubicBezTo>
                  <a:lnTo>
                    <a:pt x="649743" y="61089"/>
                  </a:lnTo>
                  <a:cubicBezTo>
                    <a:pt x="652349" y="61389"/>
                    <a:pt x="654219" y="63745"/>
                    <a:pt x="653919" y="66352"/>
                  </a:cubicBezTo>
                  <a:cubicBezTo>
                    <a:pt x="653789" y="67486"/>
                    <a:pt x="653254" y="68535"/>
                    <a:pt x="652413" y="69307"/>
                  </a:cubicBezTo>
                  <a:lnTo>
                    <a:pt x="612494" y="106043"/>
                  </a:lnTo>
                  <a:cubicBezTo>
                    <a:pt x="611271" y="107167"/>
                    <a:pt x="610724" y="108847"/>
                    <a:pt x="611050" y="110476"/>
                  </a:cubicBezTo>
                  <a:lnTo>
                    <a:pt x="621753" y="163658"/>
                  </a:lnTo>
                  <a:cubicBezTo>
                    <a:pt x="622270" y="166230"/>
                    <a:pt x="620604" y="168734"/>
                    <a:pt x="618032" y="169251"/>
                  </a:cubicBezTo>
                  <a:cubicBezTo>
                    <a:pt x="616918" y="169475"/>
                    <a:pt x="615760" y="169292"/>
                    <a:pt x="614770" y="168736"/>
                  </a:cubicBezTo>
                  <a:lnTo>
                    <a:pt x="567492" y="142124"/>
                  </a:lnTo>
                  <a:lnTo>
                    <a:pt x="562837" y="142124"/>
                  </a:lnTo>
                  <a:lnTo>
                    <a:pt x="515560" y="168736"/>
                  </a:lnTo>
                  <a:cubicBezTo>
                    <a:pt x="513274" y="170024"/>
                    <a:pt x="510377" y="169214"/>
                    <a:pt x="509089" y="166928"/>
                  </a:cubicBezTo>
                  <a:cubicBezTo>
                    <a:pt x="508530" y="165935"/>
                    <a:pt x="508346" y="164775"/>
                    <a:pt x="508572" y="163658"/>
                  </a:cubicBezTo>
                  <a:lnTo>
                    <a:pt x="519275" y="110476"/>
                  </a:lnTo>
                  <a:cubicBezTo>
                    <a:pt x="519601" y="108847"/>
                    <a:pt x="519053" y="107167"/>
                    <a:pt x="517831" y="106043"/>
                  </a:cubicBezTo>
                  <a:lnTo>
                    <a:pt x="477912" y="69303"/>
                  </a:lnTo>
                  <a:cubicBezTo>
                    <a:pt x="475982" y="67526"/>
                    <a:pt x="475858" y="64520"/>
                    <a:pt x="477635" y="62590"/>
                  </a:cubicBezTo>
                  <a:cubicBezTo>
                    <a:pt x="478406" y="61753"/>
                    <a:pt x="479451" y="61220"/>
                    <a:pt x="480582" y="61089"/>
                  </a:cubicBezTo>
                  <a:lnTo>
                    <a:pt x="534472" y="54833"/>
                  </a:lnTo>
                  <a:cubicBezTo>
                    <a:pt x="536122" y="54641"/>
                    <a:pt x="537552" y="53602"/>
                    <a:pt x="538244" y="52092"/>
                  </a:cubicBezTo>
                  <a:lnTo>
                    <a:pt x="560842" y="2772"/>
                  </a:lnTo>
                  <a:cubicBezTo>
                    <a:pt x="561935" y="387"/>
                    <a:pt x="564755" y="-660"/>
                    <a:pt x="567140" y="433"/>
                  </a:cubicBezTo>
                  <a:close/>
                  <a:moveTo>
                    <a:pt x="328950" y="433"/>
                  </a:moveTo>
                  <a:cubicBezTo>
                    <a:pt x="329984" y="908"/>
                    <a:pt x="330814" y="1737"/>
                    <a:pt x="331288" y="2772"/>
                  </a:cubicBezTo>
                  <a:lnTo>
                    <a:pt x="353891" y="52092"/>
                  </a:lnTo>
                  <a:cubicBezTo>
                    <a:pt x="354583" y="53602"/>
                    <a:pt x="356013" y="54641"/>
                    <a:pt x="357663" y="54833"/>
                  </a:cubicBezTo>
                  <a:lnTo>
                    <a:pt x="411553" y="61089"/>
                  </a:lnTo>
                  <a:cubicBezTo>
                    <a:pt x="414159" y="61389"/>
                    <a:pt x="416029" y="63745"/>
                    <a:pt x="415729" y="66352"/>
                  </a:cubicBezTo>
                  <a:cubicBezTo>
                    <a:pt x="415599" y="67486"/>
                    <a:pt x="415064" y="68535"/>
                    <a:pt x="414223" y="69307"/>
                  </a:cubicBezTo>
                  <a:lnTo>
                    <a:pt x="374304" y="106043"/>
                  </a:lnTo>
                  <a:cubicBezTo>
                    <a:pt x="373081" y="107167"/>
                    <a:pt x="372534" y="108847"/>
                    <a:pt x="372860" y="110476"/>
                  </a:cubicBezTo>
                  <a:lnTo>
                    <a:pt x="383563" y="163658"/>
                  </a:lnTo>
                  <a:cubicBezTo>
                    <a:pt x="384080" y="166230"/>
                    <a:pt x="382414" y="168734"/>
                    <a:pt x="379842" y="169251"/>
                  </a:cubicBezTo>
                  <a:cubicBezTo>
                    <a:pt x="378728" y="169475"/>
                    <a:pt x="377570" y="169292"/>
                    <a:pt x="376580" y="168736"/>
                  </a:cubicBezTo>
                  <a:lnTo>
                    <a:pt x="329302" y="142124"/>
                  </a:lnTo>
                  <a:lnTo>
                    <a:pt x="324647" y="142124"/>
                  </a:lnTo>
                  <a:lnTo>
                    <a:pt x="277370" y="168736"/>
                  </a:lnTo>
                  <a:cubicBezTo>
                    <a:pt x="275084" y="170024"/>
                    <a:pt x="272187" y="169214"/>
                    <a:pt x="270899" y="166928"/>
                  </a:cubicBezTo>
                  <a:cubicBezTo>
                    <a:pt x="270340" y="165935"/>
                    <a:pt x="270156" y="164775"/>
                    <a:pt x="270382" y="163658"/>
                  </a:cubicBezTo>
                  <a:lnTo>
                    <a:pt x="281085" y="110476"/>
                  </a:lnTo>
                  <a:cubicBezTo>
                    <a:pt x="281411" y="108847"/>
                    <a:pt x="280863" y="107167"/>
                    <a:pt x="279641" y="106043"/>
                  </a:cubicBezTo>
                  <a:lnTo>
                    <a:pt x="239722" y="69303"/>
                  </a:lnTo>
                  <a:cubicBezTo>
                    <a:pt x="237792" y="67526"/>
                    <a:pt x="237668" y="64520"/>
                    <a:pt x="239445" y="62590"/>
                  </a:cubicBezTo>
                  <a:cubicBezTo>
                    <a:pt x="240216" y="61753"/>
                    <a:pt x="241261" y="61220"/>
                    <a:pt x="242392" y="61089"/>
                  </a:cubicBezTo>
                  <a:lnTo>
                    <a:pt x="296282" y="54833"/>
                  </a:lnTo>
                  <a:cubicBezTo>
                    <a:pt x="297932" y="54641"/>
                    <a:pt x="299362" y="53602"/>
                    <a:pt x="300054" y="52092"/>
                  </a:cubicBezTo>
                  <a:lnTo>
                    <a:pt x="322652" y="2772"/>
                  </a:lnTo>
                  <a:cubicBezTo>
                    <a:pt x="323745" y="387"/>
                    <a:pt x="326565" y="-660"/>
                    <a:pt x="328950" y="433"/>
                  </a:cubicBezTo>
                  <a:close/>
                  <a:moveTo>
                    <a:pt x="90760" y="433"/>
                  </a:moveTo>
                  <a:cubicBezTo>
                    <a:pt x="91794" y="908"/>
                    <a:pt x="92624" y="1737"/>
                    <a:pt x="93098" y="2772"/>
                  </a:cubicBezTo>
                  <a:lnTo>
                    <a:pt x="115701" y="52092"/>
                  </a:lnTo>
                  <a:cubicBezTo>
                    <a:pt x="116393" y="53602"/>
                    <a:pt x="117823" y="54641"/>
                    <a:pt x="119473" y="54833"/>
                  </a:cubicBezTo>
                  <a:lnTo>
                    <a:pt x="173363" y="61089"/>
                  </a:lnTo>
                  <a:cubicBezTo>
                    <a:pt x="175969" y="61389"/>
                    <a:pt x="177839" y="63745"/>
                    <a:pt x="177539" y="66352"/>
                  </a:cubicBezTo>
                  <a:cubicBezTo>
                    <a:pt x="177409" y="67486"/>
                    <a:pt x="176874" y="68535"/>
                    <a:pt x="176033" y="69307"/>
                  </a:cubicBezTo>
                  <a:lnTo>
                    <a:pt x="136114" y="106043"/>
                  </a:lnTo>
                  <a:cubicBezTo>
                    <a:pt x="134891" y="107167"/>
                    <a:pt x="134344" y="108847"/>
                    <a:pt x="134670" y="110476"/>
                  </a:cubicBezTo>
                  <a:lnTo>
                    <a:pt x="145373" y="163658"/>
                  </a:lnTo>
                  <a:cubicBezTo>
                    <a:pt x="145890" y="166230"/>
                    <a:pt x="144224" y="168734"/>
                    <a:pt x="141652" y="169251"/>
                  </a:cubicBezTo>
                  <a:cubicBezTo>
                    <a:pt x="140538" y="169475"/>
                    <a:pt x="139380" y="169292"/>
                    <a:pt x="138390" y="168736"/>
                  </a:cubicBezTo>
                  <a:lnTo>
                    <a:pt x="91112" y="142124"/>
                  </a:lnTo>
                  <a:lnTo>
                    <a:pt x="86457" y="142124"/>
                  </a:lnTo>
                  <a:lnTo>
                    <a:pt x="39180" y="168736"/>
                  </a:lnTo>
                  <a:cubicBezTo>
                    <a:pt x="36894" y="170024"/>
                    <a:pt x="33997" y="169214"/>
                    <a:pt x="32709" y="166928"/>
                  </a:cubicBezTo>
                  <a:cubicBezTo>
                    <a:pt x="32150" y="165935"/>
                    <a:pt x="31966" y="164775"/>
                    <a:pt x="32192" y="163658"/>
                  </a:cubicBezTo>
                  <a:lnTo>
                    <a:pt x="42895" y="110476"/>
                  </a:lnTo>
                  <a:cubicBezTo>
                    <a:pt x="43221" y="108847"/>
                    <a:pt x="42673" y="107167"/>
                    <a:pt x="41451" y="106043"/>
                  </a:cubicBezTo>
                  <a:lnTo>
                    <a:pt x="1532" y="69303"/>
                  </a:lnTo>
                  <a:cubicBezTo>
                    <a:pt x="-398" y="67526"/>
                    <a:pt x="-522" y="64520"/>
                    <a:pt x="1255" y="62590"/>
                  </a:cubicBezTo>
                  <a:cubicBezTo>
                    <a:pt x="2026" y="61753"/>
                    <a:pt x="3071" y="61220"/>
                    <a:pt x="4202" y="61089"/>
                  </a:cubicBezTo>
                  <a:lnTo>
                    <a:pt x="58092" y="54833"/>
                  </a:lnTo>
                  <a:cubicBezTo>
                    <a:pt x="59742" y="54641"/>
                    <a:pt x="61172" y="53602"/>
                    <a:pt x="61864" y="52092"/>
                  </a:cubicBezTo>
                  <a:lnTo>
                    <a:pt x="84462" y="2772"/>
                  </a:lnTo>
                  <a:cubicBezTo>
                    <a:pt x="85555" y="387"/>
                    <a:pt x="88375" y="-660"/>
                    <a:pt x="90760" y="433"/>
                  </a:cubicBezTo>
                  <a:close/>
                </a:path>
              </a:pathLst>
            </a:custGeom>
            <a:solidFill>
              <a:srgbClr val="347ED3"/>
            </a:solidFill>
            <a:ln w="1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20063FB4-82A0-1C47-612B-1C6CB7F68D7F}"/>
              </a:ext>
            </a:extLst>
          </p:cNvPr>
          <p:cNvGrpSpPr/>
          <p:nvPr/>
        </p:nvGrpSpPr>
        <p:grpSpPr>
          <a:xfrm>
            <a:off x="5681962" y="3182956"/>
            <a:ext cx="1852694" cy="1108524"/>
            <a:chOff x="763436" y="3187157"/>
            <a:chExt cx="1852694" cy="1108524"/>
          </a:xfrm>
        </p:grpSpPr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F3A383A0-7BF7-73AE-88F1-8630955D3860}"/>
                </a:ext>
              </a:extLst>
            </p:cNvPr>
            <p:cNvGrpSpPr/>
            <p:nvPr/>
          </p:nvGrpSpPr>
          <p:grpSpPr>
            <a:xfrm>
              <a:off x="1029855" y="3204447"/>
              <a:ext cx="1319856" cy="864582"/>
              <a:chOff x="1029855" y="3204447"/>
              <a:chExt cx="1319856" cy="864582"/>
            </a:xfrm>
          </p:grpSpPr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2BAAA23A-BAFE-080D-A672-101CFA344461}"/>
                  </a:ext>
                </a:extLst>
              </p:cNvPr>
              <p:cNvSpPr txBox="1"/>
              <p:nvPr/>
            </p:nvSpPr>
            <p:spPr>
              <a:xfrm flipH="1">
                <a:off x="1029856" y="3204447"/>
                <a:ext cx="131985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标题</a:t>
                </a:r>
              </a:p>
            </p:txBody>
          </p: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C0AF1055-3CFF-196C-9D75-1CF160B5A191}"/>
                  </a:ext>
                </a:extLst>
              </p:cNvPr>
              <p:cNvSpPr txBox="1"/>
              <p:nvPr/>
            </p:nvSpPr>
            <p:spPr>
              <a:xfrm flipH="1">
                <a:off x="1029855" y="3535998"/>
                <a:ext cx="1319856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</a:t>
                </a:r>
              </a:p>
            </p:txBody>
          </p:sp>
        </p:grpSp>
        <p:sp>
          <p:nvSpPr>
            <p:cNvPr id="65" name="任意多边形: 形状 64">
              <a:extLst>
                <a:ext uri="{FF2B5EF4-FFF2-40B4-BE49-F238E27FC236}">
                  <a16:creationId xmlns:a16="http://schemas.microsoft.com/office/drawing/2014/main" id="{7C16949C-50F5-1AD8-E1FD-32F1F18BC4B7}"/>
                </a:ext>
              </a:extLst>
            </p:cNvPr>
            <p:cNvSpPr/>
            <p:nvPr/>
          </p:nvSpPr>
          <p:spPr>
            <a:xfrm>
              <a:off x="763436" y="3187157"/>
              <a:ext cx="1852694" cy="978983"/>
            </a:xfrm>
            <a:custGeom>
              <a:avLst/>
              <a:gdLst>
                <a:gd name="connsiteX0" fmla="*/ 1491823 w 1852694"/>
                <a:gd name="connsiteY0" fmla="*/ 0 h 978983"/>
                <a:gd name="connsiteX1" fmla="*/ 1516114 w 1852694"/>
                <a:gd name="connsiteY1" fmla="*/ 8811 h 978983"/>
                <a:gd name="connsiteX2" fmla="*/ 1567878 w 1852694"/>
                <a:gd name="connsiteY2" fmla="*/ 38364 h 978983"/>
                <a:gd name="connsiteX3" fmla="*/ 1585133 w 1852694"/>
                <a:gd name="connsiteY3" fmla="*/ 80705 h 978983"/>
                <a:gd name="connsiteX4" fmla="*/ 1587090 w 1852694"/>
                <a:gd name="connsiteY4" fmla="*/ 84682 h 978983"/>
                <a:gd name="connsiteX5" fmla="*/ 1655374 w 1852694"/>
                <a:gd name="connsiteY5" fmla="*/ 160248 h 978983"/>
                <a:gd name="connsiteX6" fmla="*/ 1657332 w 1852694"/>
                <a:gd name="connsiteY6" fmla="*/ 162205 h 978983"/>
                <a:gd name="connsiteX7" fmla="*/ 1658862 w 1852694"/>
                <a:gd name="connsiteY7" fmla="*/ 161410 h 978983"/>
                <a:gd name="connsiteX8" fmla="*/ 1654150 w 1852694"/>
                <a:gd name="connsiteY8" fmla="*/ 151009 h 978983"/>
                <a:gd name="connsiteX9" fmla="*/ 1616888 w 1852694"/>
                <a:gd name="connsiteY9" fmla="*/ 59107 h 978983"/>
                <a:gd name="connsiteX10" fmla="*/ 1617316 w 1852694"/>
                <a:gd name="connsiteY10" fmla="*/ 13583 h 978983"/>
                <a:gd name="connsiteX11" fmla="*/ 1619642 w 1852694"/>
                <a:gd name="connsiteY11" fmla="*/ 4773 h 978983"/>
                <a:gd name="connsiteX12" fmla="*/ 1640445 w 1852694"/>
                <a:gd name="connsiteY12" fmla="*/ 28391 h 978983"/>
                <a:gd name="connsiteX13" fmla="*/ 1672262 w 1852694"/>
                <a:gd name="connsiteY13" fmla="*/ 103895 h 978983"/>
                <a:gd name="connsiteX14" fmla="*/ 1662044 w 1852694"/>
                <a:gd name="connsiteY14" fmla="*/ 151804 h 978983"/>
                <a:gd name="connsiteX15" fmla="*/ 1660820 w 1852694"/>
                <a:gd name="connsiteY15" fmla="*/ 156209 h 978983"/>
                <a:gd name="connsiteX16" fmla="*/ 1667917 w 1852694"/>
                <a:gd name="connsiteY16" fmla="*/ 178971 h 978983"/>
                <a:gd name="connsiteX17" fmla="*/ 1715337 w 1852694"/>
                <a:gd name="connsiteY17" fmla="*/ 262490 h 978983"/>
                <a:gd name="connsiteX18" fmla="*/ 1717724 w 1852694"/>
                <a:gd name="connsiteY18" fmla="*/ 267324 h 978983"/>
                <a:gd name="connsiteX19" fmla="*/ 1719314 w 1852694"/>
                <a:gd name="connsiteY19" fmla="*/ 266896 h 978983"/>
                <a:gd name="connsiteX20" fmla="*/ 1717296 w 1852694"/>
                <a:gd name="connsiteY20" fmla="*/ 258085 h 978983"/>
                <a:gd name="connsiteX21" fmla="*/ 1696921 w 1852694"/>
                <a:gd name="connsiteY21" fmla="*/ 164225 h 978983"/>
                <a:gd name="connsiteX22" fmla="*/ 1711849 w 1852694"/>
                <a:gd name="connsiteY22" fmla="*/ 106281 h 978983"/>
                <a:gd name="connsiteX23" fmla="*/ 1714174 w 1852694"/>
                <a:gd name="connsiteY23" fmla="*/ 102304 h 978983"/>
                <a:gd name="connsiteX24" fmla="*/ 1719681 w 1852694"/>
                <a:gd name="connsiteY24" fmla="*/ 110687 h 978983"/>
                <a:gd name="connsiteX25" fmla="*/ 1742015 w 1852694"/>
                <a:gd name="connsiteY25" fmla="*/ 224983 h 978983"/>
                <a:gd name="connsiteX26" fmla="*/ 1725556 w 1852694"/>
                <a:gd name="connsiteY26" fmla="*/ 260105 h 978983"/>
                <a:gd name="connsiteX27" fmla="*/ 1723231 w 1852694"/>
                <a:gd name="connsiteY27" fmla="*/ 264510 h 978983"/>
                <a:gd name="connsiteX28" fmla="*/ 1725923 w 1852694"/>
                <a:gd name="connsiteY28" fmla="*/ 288067 h 978983"/>
                <a:gd name="connsiteX29" fmla="*/ 1753029 w 1852694"/>
                <a:gd name="connsiteY29" fmla="*/ 380397 h 978983"/>
                <a:gd name="connsiteX30" fmla="*/ 1755353 w 1852694"/>
                <a:gd name="connsiteY30" fmla="*/ 381987 h 978983"/>
                <a:gd name="connsiteX31" fmla="*/ 1755782 w 1852694"/>
                <a:gd name="connsiteY31" fmla="*/ 372014 h 978983"/>
                <a:gd name="connsiteX32" fmla="*/ 1748317 w 1852694"/>
                <a:gd name="connsiteY32" fmla="*/ 318047 h 978983"/>
                <a:gd name="connsiteX33" fmla="*/ 1782827 w 1852694"/>
                <a:gd name="connsiteY33" fmla="*/ 220149 h 978983"/>
                <a:gd name="connsiteX34" fmla="*/ 1785580 w 1852694"/>
                <a:gd name="connsiteY34" fmla="*/ 218558 h 978983"/>
                <a:gd name="connsiteX35" fmla="*/ 1790658 w 1852694"/>
                <a:gd name="connsiteY35" fmla="*/ 234956 h 978983"/>
                <a:gd name="connsiteX36" fmla="*/ 1790291 w 1852694"/>
                <a:gd name="connsiteY36" fmla="*/ 338852 h 978983"/>
                <a:gd name="connsiteX37" fmla="*/ 1763613 w 1852694"/>
                <a:gd name="connsiteY37" fmla="*/ 375991 h 978983"/>
                <a:gd name="connsiteX38" fmla="*/ 1761227 w 1852694"/>
                <a:gd name="connsiteY38" fmla="*/ 378439 h 978983"/>
                <a:gd name="connsiteX39" fmla="*/ 1758167 w 1852694"/>
                <a:gd name="connsiteY39" fmla="*/ 401139 h 978983"/>
                <a:gd name="connsiteX40" fmla="*/ 1765938 w 1852694"/>
                <a:gd name="connsiteY40" fmla="*/ 503014 h 978983"/>
                <a:gd name="connsiteX41" fmla="*/ 1766366 w 1852694"/>
                <a:gd name="connsiteY41" fmla="*/ 505829 h 978983"/>
                <a:gd name="connsiteX42" fmla="*/ 1767897 w 1852694"/>
                <a:gd name="connsiteY42" fmla="*/ 506258 h 978983"/>
                <a:gd name="connsiteX43" fmla="*/ 1769488 w 1852694"/>
                <a:gd name="connsiteY43" fmla="*/ 497447 h 978983"/>
                <a:gd name="connsiteX44" fmla="*/ 1774198 w 1852694"/>
                <a:gd name="connsiteY44" fmla="*/ 438341 h 978983"/>
                <a:gd name="connsiteX45" fmla="*/ 1829084 w 1852694"/>
                <a:gd name="connsiteY45" fmla="*/ 356779 h 978983"/>
                <a:gd name="connsiteX46" fmla="*/ 1832632 w 1852694"/>
                <a:gd name="connsiteY46" fmla="*/ 354025 h 978983"/>
                <a:gd name="connsiteX47" fmla="*/ 1834222 w 1852694"/>
                <a:gd name="connsiteY47" fmla="*/ 360756 h 978983"/>
                <a:gd name="connsiteX48" fmla="*/ 1822842 w 1852694"/>
                <a:gd name="connsiteY48" fmla="*/ 444337 h 978983"/>
                <a:gd name="connsiteX49" fmla="*/ 1808341 w 1852694"/>
                <a:gd name="connsiteY49" fmla="*/ 477500 h 978983"/>
                <a:gd name="connsiteX50" fmla="*/ 1775789 w 1852694"/>
                <a:gd name="connsiteY50" fmla="*/ 503810 h 978983"/>
                <a:gd name="connsiteX51" fmla="*/ 1771506 w 1852694"/>
                <a:gd name="connsiteY51" fmla="*/ 506625 h 978983"/>
                <a:gd name="connsiteX52" fmla="*/ 1765572 w 1852694"/>
                <a:gd name="connsiteY52" fmla="*/ 525837 h 978983"/>
                <a:gd name="connsiteX53" fmla="*/ 1753029 w 1852694"/>
                <a:gd name="connsiteY53" fmla="*/ 632118 h 978983"/>
                <a:gd name="connsiteX54" fmla="*/ 1753823 w 1852694"/>
                <a:gd name="connsiteY54" fmla="*/ 636096 h 978983"/>
                <a:gd name="connsiteX55" fmla="*/ 1756149 w 1852694"/>
                <a:gd name="connsiteY55" fmla="*/ 629732 h 978983"/>
                <a:gd name="connsiteX56" fmla="*/ 1782031 w 1852694"/>
                <a:gd name="connsiteY56" fmla="*/ 565792 h 978983"/>
                <a:gd name="connsiteX57" fmla="*/ 1847928 w 1852694"/>
                <a:gd name="connsiteY57" fmla="*/ 514640 h 978983"/>
                <a:gd name="connsiteX58" fmla="*/ 1850315 w 1852694"/>
                <a:gd name="connsiteY58" fmla="*/ 513845 h 978983"/>
                <a:gd name="connsiteX59" fmla="*/ 1852640 w 1852694"/>
                <a:gd name="connsiteY59" fmla="*/ 514212 h 978983"/>
                <a:gd name="connsiteX60" fmla="*/ 1851844 w 1852694"/>
                <a:gd name="connsiteY60" fmla="*/ 526633 h 978983"/>
                <a:gd name="connsiteX61" fmla="*/ 1804425 w 1852694"/>
                <a:gd name="connsiteY61" fmla="*/ 619330 h 978983"/>
                <a:gd name="connsiteX62" fmla="*/ 1761594 w 1852694"/>
                <a:gd name="connsiteY62" fmla="*/ 637320 h 978983"/>
                <a:gd name="connsiteX63" fmla="*/ 1756515 w 1852694"/>
                <a:gd name="connsiteY63" fmla="*/ 639277 h 978983"/>
                <a:gd name="connsiteX64" fmla="*/ 1746359 w 1852694"/>
                <a:gd name="connsiteY64" fmla="*/ 658062 h 978983"/>
                <a:gd name="connsiteX65" fmla="*/ 1703222 w 1852694"/>
                <a:gd name="connsiteY65" fmla="*/ 761589 h 978983"/>
                <a:gd name="connsiteX66" fmla="*/ 1700041 w 1852694"/>
                <a:gd name="connsiteY66" fmla="*/ 767952 h 978983"/>
                <a:gd name="connsiteX67" fmla="*/ 1701998 w 1852694"/>
                <a:gd name="connsiteY67" fmla="*/ 769176 h 978983"/>
                <a:gd name="connsiteX68" fmla="*/ 1707505 w 1852694"/>
                <a:gd name="connsiteY68" fmla="*/ 761161 h 978983"/>
                <a:gd name="connsiteX69" fmla="*/ 1742382 w 1852694"/>
                <a:gd name="connsiteY69" fmla="*/ 713619 h 978983"/>
                <a:gd name="connsiteX70" fmla="*/ 1818865 w 1852694"/>
                <a:gd name="connsiteY70" fmla="*/ 684433 h 978983"/>
                <a:gd name="connsiteX71" fmla="*/ 1824800 w 1852694"/>
                <a:gd name="connsiteY71" fmla="*/ 693244 h 978983"/>
                <a:gd name="connsiteX72" fmla="*/ 1804425 w 1852694"/>
                <a:gd name="connsiteY72" fmla="*/ 729955 h 978983"/>
                <a:gd name="connsiteX73" fmla="*/ 1760860 w 1852694"/>
                <a:gd name="connsiteY73" fmla="*/ 769543 h 978983"/>
                <a:gd name="connsiteX74" fmla="*/ 1709096 w 1852694"/>
                <a:gd name="connsiteY74" fmla="*/ 772725 h 978983"/>
                <a:gd name="connsiteX75" fmla="*/ 1705548 w 1852694"/>
                <a:gd name="connsiteY75" fmla="*/ 772358 h 978983"/>
                <a:gd name="connsiteX76" fmla="*/ 1690679 w 1852694"/>
                <a:gd name="connsiteY76" fmla="*/ 784351 h 978983"/>
                <a:gd name="connsiteX77" fmla="*/ 1628269 w 1852694"/>
                <a:gd name="connsiteY77" fmla="*/ 864260 h 978983"/>
                <a:gd name="connsiteX78" fmla="*/ 1625943 w 1852694"/>
                <a:gd name="connsiteY78" fmla="*/ 867074 h 978983"/>
                <a:gd name="connsiteX79" fmla="*/ 1625515 w 1852694"/>
                <a:gd name="connsiteY79" fmla="*/ 870624 h 978983"/>
                <a:gd name="connsiteX80" fmla="*/ 1633775 w 1852694"/>
                <a:gd name="connsiteY80" fmla="*/ 863893 h 978983"/>
                <a:gd name="connsiteX81" fmla="*/ 1681623 w 1852694"/>
                <a:gd name="connsiteY81" fmla="*/ 830668 h 978983"/>
                <a:gd name="connsiteX82" fmla="*/ 1766734 w 1852694"/>
                <a:gd name="connsiteY82" fmla="*/ 837093 h 978983"/>
                <a:gd name="connsiteX83" fmla="*/ 1769854 w 1852694"/>
                <a:gd name="connsiteY83" fmla="*/ 839479 h 978983"/>
                <a:gd name="connsiteX84" fmla="*/ 1758535 w 1852694"/>
                <a:gd name="connsiteY84" fmla="*/ 853430 h 978983"/>
                <a:gd name="connsiteX85" fmla="*/ 1664369 w 1852694"/>
                <a:gd name="connsiteY85" fmla="*/ 891794 h 978983"/>
                <a:gd name="connsiteX86" fmla="*/ 1635734 w 1852694"/>
                <a:gd name="connsiteY86" fmla="*/ 880229 h 978983"/>
                <a:gd name="connsiteX87" fmla="*/ 1612176 w 1852694"/>
                <a:gd name="connsiteY87" fmla="*/ 880229 h 978983"/>
                <a:gd name="connsiteX88" fmla="*/ 1543953 w 1852694"/>
                <a:gd name="connsiteY88" fmla="*/ 927772 h 978983"/>
                <a:gd name="connsiteX89" fmla="*/ 1527433 w 1852694"/>
                <a:gd name="connsiteY89" fmla="*/ 936154 h 978983"/>
                <a:gd name="connsiteX90" fmla="*/ 1528290 w 1852694"/>
                <a:gd name="connsiteY90" fmla="*/ 938173 h 978983"/>
                <a:gd name="connsiteX91" fmla="*/ 1535754 w 1852694"/>
                <a:gd name="connsiteY91" fmla="*/ 935726 h 978983"/>
                <a:gd name="connsiteX92" fmla="*/ 1578095 w 1852694"/>
                <a:gd name="connsiteY92" fmla="*/ 919818 h 978983"/>
                <a:gd name="connsiteX93" fmla="*/ 1662411 w 1852694"/>
                <a:gd name="connsiteY93" fmla="*/ 943741 h 978983"/>
                <a:gd name="connsiteX94" fmla="*/ 1676484 w 1852694"/>
                <a:gd name="connsiteY94" fmla="*/ 954939 h 978983"/>
                <a:gd name="connsiteX95" fmla="*/ 1660820 w 1852694"/>
                <a:gd name="connsiteY95" fmla="*/ 965340 h 978983"/>
                <a:gd name="connsiteX96" fmla="*/ 1569040 w 1852694"/>
                <a:gd name="connsiteY96" fmla="*/ 974518 h 978983"/>
                <a:gd name="connsiteX97" fmla="*/ 1532940 w 1852694"/>
                <a:gd name="connsiteY97" fmla="*/ 947780 h 978983"/>
                <a:gd name="connsiteX98" fmla="*/ 1512565 w 1852694"/>
                <a:gd name="connsiteY98" fmla="*/ 941784 h 978983"/>
                <a:gd name="connsiteX99" fmla="*/ 1447891 w 1852694"/>
                <a:gd name="connsiteY99" fmla="*/ 959344 h 978983"/>
                <a:gd name="connsiteX100" fmla="*/ 1441588 w 1852694"/>
                <a:gd name="connsiteY100" fmla="*/ 959711 h 978983"/>
                <a:gd name="connsiteX101" fmla="*/ 1448686 w 1852694"/>
                <a:gd name="connsiteY101" fmla="*/ 949738 h 978983"/>
                <a:gd name="connsiteX102" fmla="*/ 1512932 w 1852694"/>
                <a:gd name="connsiteY102" fmla="*/ 931382 h 978983"/>
                <a:gd name="connsiteX103" fmla="*/ 1526332 w 1852694"/>
                <a:gd name="connsiteY103" fmla="*/ 908987 h 978983"/>
                <a:gd name="connsiteX104" fmla="*/ 1537713 w 1852694"/>
                <a:gd name="connsiteY104" fmla="*/ 842662 h 978983"/>
                <a:gd name="connsiteX105" fmla="*/ 1585928 w 1852694"/>
                <a:gd name="connsiteY105" fmla="*/ 789918 h 978983"/>
                <a:gd name="connsiteX106" fmla="*/ 1592230 w 1852694"/>
                <a:gd name="connsiteY106" fmla="*/ 786737 h 978983"/>
                <a:gd name="connsiteX107" fmla="*/ 1591006 w 1852694"/>
                <a:gd name="connsiteY107" fmla="*/ 797506 h 978983"/>
                <a:gd name="connsiteX108" fmla="*/ 1576138 w 1852694"/>
                <a:gd name="connsiteY108" fmla="*/ 872214 h 978983"/>
                <a:gd name="connsiteX109" fmla="*/ 1541996 w 1852694"/>
                <a:gd name="connsiteY109" fmla="*/ 913821 h 978983"/>
                <a:gd name="connsiteX110" fmla="*/ 1534530 w 1852694"/>
                <a:gd name="connsiteY110" fmla="*/ 916574 h 978983"/>
                <a:gd name="connsiteX111" fmla="*/ 1528290 w 1852694"/>
                <a:gd name="connsiteY111" fmla="*/ 924957 h 978983"/>
                <a:gd name="connsiteX112" fmla="*/ 1533369 w 1852694"/>
                <a:gd name="connsiteY112" fmla="*/ 922999 h 978983"/>
                <a:gd name="connsiteX113" fmla="*/ 1618907 w 1852694"/>
                <a:gd name="connsiteY113" fmla="*/ 863037 h 978983"/>
                <a:gd name="connsiteX114" fmla="*/ 1621599 w 1852694"/>
                <a:gd name="connsiteY114" fmla="*/ 839479 h 978983"/>
                <a:gd name="connsiteX115" fmla="*/ 1622395 w 1852694"/>
                <a:gd name="connsiteY115" fmla="*/ 740357 h 978983"/>
                <a:gd name="connsiteX116" fmla="*/ 1648277 w 1852694"/>
                <a:gd name="connsiteY116" fmla="*/ 694834 h 978983"/>
                <a:gd name="connsiteX117" fmla="*/ 1652560 w 1852694"/>
                <a:gd name="connsiteY117" fmla="*/ 690857 h 978983"/>
                <a:gd name="connsiteX118" fmla="*/ 1655741 w 1852694"/>
                <a:gd name="connsiteY118" fmla="*/ 716433 h 978983"/>
                <a:gd name="connsiteX119" fmla="*/ 1660025 w 1852694"/>
                <a:gd name="connsiteY119" fmla="*/ 764343 h 978983"/>
                <a:gd name="connsiteX120" fmla="*/ 1646318 w 1852694"/>
                <a:gd name="connsiteY120" fmla="*/ 826692 h 978983"/>
                <a:gd name="connsiteX121" fmla="*/ 1631450 w 1852694"/>
                <a:gd name="connsiteY121" fmla="*/ 841866 h 978983"/>
                <a:gd name="connsiteX122" fmla="*/ 1627535 w 1852694"/>
                <a:gd name="connsiteY122" fmla="*/ 855082 h 978983"/>
                <a:gd name="connsiteX123" fmla="*/ 1643994 w 1852694"/>
                <a:gd name="connsiteY123" fmla="*/ 836726 h 978983"/>
                <a:gd name="connsiteX124" fmla="*/ 1693005 w 1852694"/>
                <a:gd name="connsiteY124" fmla="*/ 765933 h 978983"/>
                <a:gd name="connsiteX125" fmla="*/ 1690251 w 1852694"/>
                <a:gd name="connsiteY125" fmla="*/ 742805 h 978983"/>
                <a:gd name="connsiteX126" fmla="*/ 1680094 w 1852694"/>
                <a:gd name="connsiteY126" fmla="*/ 593326 h 978983"/>
                <a:gd name="connsiteX127" fmla="*/ 1681623 w 1852694"/>
                <a:gd name="connsiteY127" fmla="*/ 590144 h 978983"/>
                <a:gd name="connsiteX128" fmla="*/ 1683214 w 1852694"/>
                <a:gd name="connsiteY128" fmla="*/ 589349 h 978983"/>
                <a:gd name="connsiteX129" fmla="*/ 1713808 w 1852694"/>
                <a:gd name="connsiteY129" fmla="*/ 686024 h 978983"/>
                <a:gd name="connsiteX130" fmla="*/ 1698878 w 1852694"/>
                <a:gd name="connsiteY130" fmla="*/ 743172 h 978983"/>
                <a:gd name="connsiteX131" fmla="*/ 1697349 w 1852694"/>
                <a:gd name="connsiteY131" fmla="*/ 753145 h 978983"/>
                <a:gd name="connsiteX132" fmla="*/ 1699306 w 1852694"/>
                <a:gd name="connsiteY132" fmla="*/ 753941 h 978983"/>
                <a:gd name="connsiteX133" fmla="*/ 1706342 w 1852694"/>
                <a:gd name="connsiteY133" fmla="*/ 740786 h 978983"/>
                <a:gd name="connsiteX134" fmla="*/ 1743178 w 1852694"/>
                <a:gd name="connsiteY134" fmla="*/ 636524 h 978983"/>
                <a:gd name="connsiteX135" fmla="*/ 1743606 w 1852694"/>
                <a:gd name="connsiteY135" fmla="*/ 631690 h 978983"/>
                <a:gd name="connsiteX136" fmla="*/ 1728676 w 1852694"/>
                <a:gd name="connsiteY136" fmla="*/ 609357 h 978983"/>
                <a:gd name="connsiteX137" fmla="*/ 1695758 w 1852694"/>
                <a:gd name="connsiteY137" fmla="*/ 562978 h 978983"/>
                <a:gd name="connsiteX138" fmla="*/ 1685967 w 1852694"/>
                <a:gd name="connsiteY138" fmla="*/ 473033 h 978983"/>
                <a:gd name="connsiteX139" fmla="*/ 1686702 w 1852694"/>
                <a:gd name="connsiteY139" fmla="*/ 470708 h 978983"/>
                <a:gd name="connsiteX140" fmla="*/ 1688293 w 1852694"/>
                <a:gd name="connsiteY140" fmla="*/ 471504 h 978983"/>
                <a:gd name="connsiteX141" fmla="*/ 1731063 w 1852694"/>
                <a:gd name="connsiteY141" fmla="*/ 531467 h 978983"/>
                <a:gd name="connsiteX142" fmla="*/ 1747889 w 1852694"/>
                <a:gd name="connsiteY142" fmla="*/ 596569 h 978983"/>
                <a:gd name="connsiteX143" fmla="*/ 1743606 w 1852694"/>
                <a:gd name="connsiteY143" fmla="*/ 610519 h 978983"/>
                <a:gd name="connsiteX144" fmla="*/ 1746359 w 1852694"/>
                <a:gd name="connsiteY144" fmla="*/ 625694 h 978983"/>
                <a:gd name="connsiteX145" fmla="*/ 1752599 w 1852694"/>
                <a:gd name="connsiteY145" fmla="*/ 590572 h 978983"/>
                <a:gd name="connsiteX146" fmla="*/ 1758902 w 1852694"/>
                <a:gd name="connsiteY146" fmla="*/ 505829 h 978983"/>
                <a:gd name="connsiteX147" fmla="*/ 1746359 w 1852694"/>
                <a:gd name="connsiteY147" fmla="*/ 485454 h 978983"/>
                <a:gd name="connsiteX148" fmla="*/ 1693738 w 1852694"/>
                <a:gd name="connsiteY148" fmla="*/ 438707 h 978983"/>
                <a:gd name="connsiteX149" fmla="*/ 1672996 w 1852694"/>
                <a:gd name="connsiteY149" fmla="*/ 366386 h 978983"/>
                <a:gd name="connsiteX150" fmla="*/ 1672996 w 1852694"/>
                <a:gd name="connsiteY150" fmla="*/ 361980 h 978983"/>
                <a:gd name="connsiteX151" fmla="*/ 1673792 w 1852694"/>
                <a:gd name="connsiteY151" fmla="*/ 360022 h 978983"/>
                <a:gd name="connsiteX152" fmla="*/ 1683582 w 1852694"/>
                <a:gd name="connsiteY152" fmla="*/ 367976 h 978983"/>
                <a:gd name="connsiteX153" fmla="*/ 1725556 w 1852694"/>
                <a:gd name="connsiteY153" fmla="*/ 404382 h 978983"/>
                <a:gd name="connsiteX154" fmla="*/ 1753395 w 1852694"/>
                <a:gd name="connsiteY154" fmla="*/ 462264 h 978983"/>
                <a:gd name="connsiteX155" fmla="*/ 1752599 w 1852694"/>
                <a:gd name="connsiteY155" fmla="*/ 479886 h 978983"/>
                <a:gd name="connsiteX156" fmla="*/ 1758902 w 1852694"/>
                <a:gd name="connsiteY156" fmla="*/ 491879 h 978983"/>
                <a:gd name="connsiteX157" fmla="*/ 1758902 w 1852694"/>
                <a:gd name="connsiteY157" fmla="*/ 475848 h 978983"/>
                <a:gd name="connsiteX158" fmla="*/ 1744401 w 1852694"/>
                <a:gd name="connsiteY158" fmla="*/ 370362 h 978983"/>
                <a:gd name="connsiteX159" fmla="*/ 1723964 w 1852694"/>
                <a:gd name="connsiteY159" fmla="*/ 353597 h 978983"/>
                <a:gd name="connsiteX160" fmla="*/ 1670243 w 1852694"/>
                <a:gd name="connsiteY160" fmla="*/ 327654 h 978983"/>
                <a:gd name="connsiteX161" fmla="*/ 1634143 w 1852694"/>
                <a:gd name="connsiteY161" fmla="*/ 265305 h 978983"/>
                <a:gd name="connsiteX162" fmla="*/ 1633775 w 1852694"/>
                <a:gd name="connsiteY162" fmla="*/ 263286 h 978983"/>
                <a:gd name="connsiteX163" fmla="*/ 1634143 w 1852694"/>
                <a:gd name="connsiteY163" fmla="*/ 262062 h 978983"/>
                <a:gd name="connsiteX164" fmla="*/ 1635366 w 1852694"/>
                <a:gd name="connsiteY164" fmla="*/ 261695 h 978983"/>
                <a:gd name="connsiteX165" fmla="*/ 1696921 w 1852694"/>
                <a:gd name="connsiteY165" fmla="*/ 288495 h 978983"/>
                <a:gd name="connsiteX166" fmla="*/ 1731796 w 1852694"/>
                <a:gd name="connsiteY166" fmla="*/ 332426 h 978983"/>
                <a:gd name="connsiteX167" fmla="*/ 1733020 w 1852694"/>
                <a:gd name="connsiteY167" fmla="*/ 346010 h 978983"/>
                <a:gd name="connsiteX168" fmla="*/ 1740056 w 1852694"/>
                <a:gd name="connsiteY168" fmla="*/ 355188 h 978983"/>
                <a:gd name="connsiteX169" fmla="*/ 1740056 w 1852694"/>
                <a:gd name="connsiteY169" fmla="*/ 350783 h 978983"/>
                <a:gd name="connsiteX170" fmla="*/ 1702427 w 1852694"/>
                <a:gd name="connsiteY170" fmla="*/ 247744 h 978983"/>
                <a:gd name="connsiteX171" fmla="*/ 1684377 w 1852694"/>
                <a:gd name="connsiteY171" fmla="*/ 239790 h 978983"/>
                <a:gd name="connsiteX172" fmla="*/ 1607893 w 1852694"/>
                <a:gd name="connsiteY172" fmla="*/ 219354 h 978983"/>
                <a:gd name="connsiteX173" fmla="*/ 1580421 w 1852694"/>
                <a:gd name="connsiteY173" fmla="*/ 184967 h 978983"/>
                <a:gd name="connsiteX174" fmla="*/ 1592230 w 1852694"/>
                <a:gd name="connsiteY174" fmla="*/ 184967 h 978983"/>
                <a:gd name="connsiteX175" fmla="*/ 1650234 w 1852694"/>
                <a:gd name="connsiteY175" fmla="*/ 192615 h 978983"/>
                <a:gd name="connsiteX176" fmla="*/ 1687926 w 1852694"/>
                <a:gd name="connsiteY176" fmla="*/ 232141 h 978983"/>
                <a:gd name="connsiteX177" fmla="*/ 1697349 w 1852694"/>
                <a:gd name="connsiteY177" fmla="*/ 238567 h 978983"/>
                <a:gd name="connsiteX178" fmla="*/ 1694962 w 1852694"/>
                <a:gd name="connsiteY178" fmla="*/ 232571 h 978983"/>
                <a:gd name="connsiteX179" fmla="*/ 1648705 w 1852694"/>
                <a:gd name="connsiteY179" fmla="*/ 157433 h 978983"/>
                <a:gd name="connsiteX180" fmla="*/ 1629859 w 1852694"/>
                <a:gd name="connsiteY180" fmla="*/ 152661 h 978983"/>
                <a:gd name="connsiteX181" fmla="*/ 1541996 w 1852694"/>
                <a:gd name="connsiteY181" fmla="*/ 141035 h 978983"/>
                <a:gd name="connsiteX182" fmla="*/ 1523150 w 1852694"/>
                <a:gd name="connsiteY182" fmla="*/ 122251 h 978983"/>
                <a:gd name="connsiteX183" fmla="*/ 1524374 w 1852694"/>
                <a:gd name="connsiteY183" fmla="*/ 120292 h 978983"/>
                <a:gd name="connsiteX184" fmla="*/ 1534164 w 1852694"/>
                <a:gd name="connsiteY184" fmla="*/ 118640 h 978983"/>
                <a:gd name="connsiteX185" fmla="*/ 1585133 w 1852694"/>
                <a:gd name="connsiteY185" fmla="*/ 113501 h 978983"/>
                <a:gd name="connsiteX186" fmla="*/ 1631818 w 1852694"/>
                <a:gd name="connsiteY186" fmla="*/ 144217 h 978983"/>
                <a:gd name="connsiteX187" fmla="*/ 1641607 w 1852694"/>
                <a:gd name="connsiteY187" fmla="*/ 147459 h 978983"/>
                <a:gd name="connsiteX188" fmla="*/ 1620436 w 1852694"/>
                <a:gd name="connsiteY188" fmla="*/ 122679 h 978983"/>
                <a:gd name="connsiteX189" fmla="*/ 1587090 w 1852694"/>
                <a:gd name="connsiteY189" fmla="*/ 89516 h 978983"/>
                <a:gd name="connsiteX190" fmla="*/ 1580421 w 1852694"/>
                <a:gd name="connsiteY190" fmla="*/ 85906 h 978983"/>
                <a:gd name="connsiteX191" fmla="*/ 1511402 w 1852694"/>
                <a:gd name="connsiteY191" fmla="*/ 44727 h 978983"/>
                <a:gd name="connsiteX192" fmla="*/ 1492557 w 1852694"/>
                <a:gd name="connsiteY192" fmla="*/ 4773 h 978983"/>
                <a:gd name="connsiteX193" fmla="*/ 1491823 w 1852694"/>
                <a:gd name="connsiteY193" fmla="*/ 0 h 978983"/>
                <a:gd name="connsiteX194" fmla="*/ 360872 w 1852694"/>
                <a:gd name="connsiteY194" fmla="*/ 0 h 978983"/>
                <a:gd name="connsiteX195" fmla="*/ 360138 w 1852694"/>
                <a:gd name="connsiteY195" fmla="*/ 4773 h 978983"/>
                <a:gd name="connsiteX196" fmla="*/ 341293 w 1852694"/>
                <a:gd name="connsiteY196" fmla="*/ 44727 h 978983"/>
                <a:gd name="connsiteX197" fmla="*/ 272274 w 1852694"/>
                <a:gd name="connsiteY197" fmla="*/ 85906 h 978983"/>
                <a:gd name="connsiteX198" fmla="*/ 265605 w 1852694"/>
                <a:gd name="connsiteY198" fmla="*/ 89516 h 978983"/>
                <a:gd name="connsiteX199" fmla="*/ 232259 w 1852694"/>
                <a:gd name="connsiteY199" fmla="*/ 122679 h 978983"/>
                <a:gd name="connsiteX200" fmla="*/ 211088 w 1852694"/>
                <a:gd name="connsiteY200" fmla="*/ 147459 h 978983"/>
                <a:gd name="connsiteX201" fmla="*/ 220877 w 1852694"/>
                <a:gd name="connsiteY201" fmla="*/ 144217 h 978983"/>
                <a:gd name="connsiteX202" fmla="*/ 267562 w 1852694"/>
                <a:gd name="connsiteY202" fmla="*/ 113501 h 978983"/>
                <a:gd name="connsiteX203" fmla="*/ 318531 w 1852694"/>
                <a:gd name="connsiteY203" fmla="*/ 118640 h 978983"/>
                <a:gd name="connsiteX204" fmla="*/ 328321 w 1852694"/>
                <a:gd name="connsiteY204" fmla="*/ 120292 h 978983"/>
                <a:gd name="connsiteX205" fmla="*/ 329545 w 1852694"/>
                <a:gd name="connsiteY205" fmla="*/ 122251 h 978983"/>
                <a:gd name="connsiteX206" fmla="*/ 310699 w 1852694"/>
                <a:gd name="connsiteY206" fmla="*/ 141035 h 978983"/>
                <a:gd name="connsiteX207" fmla="*/ 222836 w 1852694"/>
                <a:gd name="connsiteY207" fmla="*/ 152661 h 978983"/>
                <a:gd name="connsiteX208" fmla="*/ 203990 w 1852694"/>
                <a:gd name="connsiteY208" fmla="*/ 157433 h 978983"/>
                <a:gd name="connsiteX209" fmla="*/ 157733 w 1852694"/>
                <a:gd name="connsiteY209" fmla="*/ 232571 h 978983"/>
                <a:gd name="connsiteX210" fmla="*/ 155346 w 1852694"/>
                <a:gd name="connsiteY210" fmla="*/ 238567 h 978983"/>
                <a:gd name="connsiteX211" fmla="*/ 164769 w 1852694"/>
                <a:gd name="connsiteY211" fmla="*/ 232141 h 978983"/>
                <a:gd name="connsiteX212" fmla="*/ 202461 w 1852694"/>
                <a:gd name="connsiteY212" fmla="*/ 192615 h 978983"/>
                <a:gd name="connsiteX213" fmla="*/ 260465 w 1852694"/>
                <a:gd name="connsiteY213" fmla="*/ 184967 h 978983"/>
                <a:gd name="connsiteX214" fmla="*/ 272274 w 1852694"/>
                <a:gd name="connsiteY214" fmla="*/ 184967 h 978983"/>
                <a:gd name="connsiteX215" fmla="*/ 244802 w 1852694"/>
                <a:gd name="connsiteY215" fmla="*/ 219354 h 978983"/>
                <a:gd name="connsiteX216" fmla="*/ 168318 w 1852694"/>
                <a:gd name="connsiteY216" fmla="*/ 239790 h 978983"/>
                <a:gd name="connsiteX217" fmla="*/ 150268 w 1852694"/>
                <a:gd name="connsiteY217" fmla="*/ 247744 h 978983"/>
                <a:gd name="connsiteX218" fmla="*/ 112639 w 1852694"/>
                <a:gd name="connsiteY218" fmla="*/ 350783 h 978983"/>
                <a:gd name="connsiteX219" fmla="*/ 112639 w 1852694"/>
                <a:gd name="connsiteY219" fmla="*/ 355188 h 978983"/>
                <a:gd name="connsiteX220" fmla="*/ 119675 w 1852694"/>
                <a:gd name="connsiteY220" fmla="*/ 346010 h 978983"/>
                <a:gd name="connsiteX221" fmla="*/ 120899 w 1852694"/>
                <a:gd name="connsiteY221" fmla="*/ 332426 h 978983"/>
                <a:gd name="connsiteX222" fmla="*/ 155774 w 1852694"/>
                <a:gd name="connsiteY222" fmla="*/ 288495 h 978983"/>
                <a:gd name="connsiteX223" fmla="*/ 217329 w 1852694"/>
                <a:gd name="connsiteY223" fmla="*/ 261695 h 978983"/>
                <a:gd name="connsiteX224" fmla="*/ 218552 w 1852694"/>
                <a:gd name="connsiteY224" fmla="*/ 262062 h 978983"/>
                <a:gd name="connsiteX225" fmla="*/ 218920 w 1852694"/>
                <a:gd name="connsiteY225" fmla="*/ 263286 h 978983"/>
                <a:gd name="connsiteX226" fmla="*/ 218552 w 1852694"/>
                <a:gd name="connsiteY226" fmla="*/ 265305 h 978983"/>
                <a:gd name="connsiteX227" fmla="*/ 182452 w 1852694"/>
                <a:gd name="connsiteY227" fmla="*/ 327654 h 978983"/>
                <a:gd name="connsiteX228" fmla="*/ 128731 w 1852694"/>
                <a:gd name="connsiteY228" fmla="*/ 353597 h 978983"/>
                <a:gd name="connsiteX229" fmla="*/ 108294 w 1852694"/>
                <a:gd name="connsiteY229" fmla="*/ 370362 h 978983"/>
                <a:gd name="connsiteX230" fmla="*/ 93793 w 1852694"/>
                <a:gd name="connsiteY230" fmla="*/ 475848 h 978983"/>
                <a:gd name="connsiteX231" fmla="*/ 93793 w 1852694"/>
                <a:gd name="connsiteY231" fmla="*/ 491879 h 978983"/>
                <a:gd name="connsiteX232" fmla="*/ 100096 w 1852694"/>
                <a:gd name="connsiteY232" fmla="*/ 479886 h 978983"/>
                <a:gd name="connsiteX233" fmla="*/ 99300 w 1852694"/>
                <a:gd name="connsiteY233" fmla="*/ 462264 h 978983"/>
                <a:gd name="connsiteX234" fmla="*/ 127139 w 1852694"/>
                <a:gd name="connsiteY234" fmla="*/ 404382 h 978983"/>
                <a:gd name="connsiteX235" fmla="*/ 169113 w 1852694"/>
                <a:gd name="connsiteY235" fmla="*/ 367976 h 978983"/>
                <a:gd name="connsiteX236" fmla="*/ 178903 w 1852694"/>
                <a:gd name="connsiteY236" fmla="*/ 360022 h 978983"/>
                <a:gd name="connsiteX237" fmla="*/ 179699 w 1852694"/>
                <a:gd name="connsiteY237" fmla="*/ 361980 h 978983"/>
                <a:gd name="connsiteX238" fmla="*/ 179699 w 1852694"/>
                <a:gd name="connsiteY238" fmla="*/ 366386 h 978983"/>
                <a:gd name="connsiteX239" fmla="*/ 158957 w 1852694"/>
                <a:gd name="connsiteY239" fmla="*/ 438707 h 978983"/>
                <a:gd name="connsiteX240" fmla="*/ 106336 w 1852694"/>
                <a:gd name="connsiteY240" fmla="*/ 485454 h 978983"/>
                <a:gd name="connsiteX241" fmla="*/ 93793 w 1852694"/>
                <a:gd name="connsiteY241" fmla="*/ 505829 h 978983"/>
                <a:gd name="connsiteX242" fmla="*/ 100096 w 1852694"/>
                <a:gd name="connsiteY242" fmla="*/ 590572 h 978983"/>
                <a:gd name="connsiteX243" fmla="*/ 106336 w 1852694"/>
                <a:gd name="connsiteY243" fmla="*/ 625694 h 978983"/>
                <a:gd name="connsiteX244" fmla="*/ 109089 w 1852694"/>
                <a:gd name="connsiteY244" fmla="*/ 610519 h 978983"/>
                <a:gd name="connsiteX245" fmla="*/ 104806 w 1852694"/>
                <a:gd name="connsiteY245" fmla="*/ 596569 h 978983"/>
                <a:gd name="connsiteX246" fmla="*/ 121632 w 1852694"/>
                <a:gd name="connsiteY246" fmla="*/ 531467 h 978983"/>
                <a:gd name="connsiteX247" fmla="*/ 164402 w 1852694"/>
                <a:gd name="connsiteY247" fmla="*/ 471504 h 978983"/>
                <a:gd name="connsiteX248" fmla="*/ 165993 w 1852694"/>
                <a:gd name="connsiteY248" fmla="*/ 470708 h 978983"/>
                <a:gd name="connsiteX249" fmla="*/ 166728 w 1852694"/>
                <a:gd name="connsiteY249" fmla="*/ 473033 h 978983"/>
                <a:gd name="connsiteX250" fmla="*/ 156937 w 1852694"/>
                <a:gd name="connsiteY250" fmla="*/ 562978 h 978983"/>
                <a:gd name="connsiteX251" fmla="*/ 124019 w 1852694"/>
                <a:gd name="connsiteY251" fmla="*/ 609357 h 978983"/>
                <a:gd name="connsiteX252" fmla="*/ 109089 w 1852694"/>
                <a:gd name="connsiteY252" fmla="*/ 631690 h 978983"/>
                <a:gd name="connsiteX253" fmla="*/ 109517 w 1852694"/>
                <a:gd name="connsiteY253" fmla="*/ 636524 h 978983"/>
                <a:gd name="connsiteX254" fmla="*/ 146353 w 1852694"/>
                <a:gd name="connsiteY254" fmla="*/ 740786 h 978983"/>
                <a:gd name="connsiteX255" fmla="*/ 153389 w 1852694"/>
                <a:gd name="connsiteY255" fmla="*/ 753941 h 978983"/>
                <a:gd name="connsiteX256" fmla="*/ 155346 w 1852694"/>
                <a:gd name="connsiteY256" fmla="*/ 753145 h 978983"/>
                <a:gd name="connsiteX257" fmla="*/ 153817 w 1852694"/>
                <a:gd name="connsiteY257" fmla="*/ 743172 h 978983"/>
                <a:gd name="connsiteX258" fmla="*/ 138887 w 1852694"/>
                <a:gd name="connsiteY258" fmla="*/ 686024 h 978983"/>
                <a:gd name="connsiteX259" fmla="*/ 169481 w 1852694"/>
                <a:gd name="connsiteY259" fmla="*/ 589349 h 978983"/>
                <a:gd name="connsiteX260" fmla="*/ 171072 w 1852694"/>
                <a:gd name="connsiteY260" fmla="*/ 590144 h 978983"/>
                <a:gd name="connsiteX261" fmla="*/ 172601 w 1852694"/>
                <a:gd name="connsiteY261" fmla="*/ 593326 h 978983"/>
                <a:gd name="connsiteX262" fmla="*/ 162444 w 1852694"/>
                <a:gd name="connsiteY262" fmla="*/ 742805 h 978983"/>
                <a:gd name="connsiteX263" fmla="*/ 159690 w 1852694"/>
                <a:gd name="connsiteY263" fmla="*/ 765933 h 978983"/>
                <a:gd name="connsiteX264" fmla="*/ 208701 w 1852694"/>
                <a:gd name="connsiteY264" fmla="*/ 836726 h 978983"/>
                <a:gd name="connsiteX265" fmla="*/ 225160 w 1852694"/>
                <a:gd name="connsiteY265" fmla="*/ 855082 h 978983"/>
                <a:gd name="connsiteX266" fmla="*/ 221245 w 1852694"/>
                <a:gd name="connsiteY266" fmla="*/ 841866 h 978983"/>
                <a:gd name="connsiteX267" fmla="*/ 206377 w 1852694"/>
                <a:gd name="connsiteY267" fmla="*/ 826692 h 978983"/>
                <a:gd name="connsiteX268" fmla="*/ 192670 w 1852694"/>
                <a:gd name="connsiteY268" fmla="*/ 764343 h 978983"/>
                <a:gd name="connsiteX269" fmla="*/ 196954 w 1852694"/>
                <a:gd name="connsiteY269" fmla="*/ 716433 h 978983"/>
                <a:gd name="connsiteX270" fmla="*/ 200135 w 1852694"/>
                <a:gd name="connsiteY270" fmla="*/ 690857 h 978983"/>
                <a:gd name="connsiteX271" fmla="*/ 204418 w 1852694"/>
                <a:gd name="connsiteY271" fmla="*/ 694834 h 978983"/>
                <a:gd name="connsiteX272" fmla="*/ 230300 w 1852694"/>
                <a:gd name="connsiteY272" fmla="*/ 740357 h 978983"/>
                <a:gd name="connsiteX273" fmla="*/ 231096 w 1852694"/>
                <a:gd name="connsiteY273" fmla="*/ 839479 h 978983"/>
                <a:gd name="connsiteX274" fmla="*/ 233788 w 1852694"/>
                <a:gd name="connsiteY274" fmla="*/ 863037 h 978983"/>
                <a:gd name="connsiteX275" fmla="*/ 319326 w 1852694"/>
                <a:gd name="connsiteY275" fmla="*/ 922999 h 978983"/>
                <a:gd name="connsiteX276" fmla="*/ 324405 w 1852694"/>
                <a:gd name="connsiteY276" fmla="*/ 924957 h 978983"/>
                <a:gd name="connsiteX277" fmla="*/ 318165 w 1852694"/>
                <a:gd name="connsiteY277" fmla="*/ 916574 h 978983"/>
                <a:gd name="connsiteX278" fmla="*/ 310699 w 1852694"/>
                <a:gd name="connsiteY278" fmla="*/ 913821 h 978983"/>
                <a:gd name="connsiteX279" fmla="*/ 276557 w 1852694"/>
                <a:gd name="connsiteY279" fmla="*/ 872214 h 978983"/>
                <a:gd name="connsiteX280" fmla="*/ 261689 w 1852694"/>
                <a:gd name="connsiteY280" fmla="*/ 797506 h 978983"/>
                <a:gd name="connsiteX281" fmla="*/ 260465 w 1852694"/>
                <a:gd name="connsiteY281" fmla="*/ 786737 h 978983"/>
                <a:gd name="connsiteX282" fmla="*/ 266767 w 1852694"/>
                <a:gd name="connsiteY282" fmla="*/ 789918 h 978983"/>
                <a:gd name="connsiteX283" fmla="*/ 314982 w 1852694"/>
                <a:gd name="connsiteY283" fmla="*/ 842662 h 978983"/>
                <a:gd name="connsiteX284" fmla="*/ 326363 w 1852694"/>
                <a:gd name="connsiteY284" fmla="*/ 908987 h 978983"/>
                <a:gd name="connsiteX285" fmla="*/ 339763 w 1852694"/>
                <a:gd name="connsiteY285" fmla="*/ 931382 h 978983"/>
                <a:gd name="connsiteX286" fmla="*/ 404009 w 1852694"/>
                <a:gd name="connsiteY286" fmla="*/ 949738 h 978983"/>
                <a:gd name="connsiteX287" fmla="*/ 411107 w 1852694"/>
                <a:gd name="connsiteY287" fmla="*/ 959711 h 978983"/>
                <a:gd name="connsiteX288" fmla="*/ 404804 w 1852694"/>
                <a:gd name="connsiteY288" fmla="*/ 959344 h 978983"/>
                <a:gd name="connsiteX289" fmla="*/ 340130 w 1852694"/>
                <a:gd name="connsiteY289" fmla="*/ 941784 h 978983"/>
                <a:gd name="connsiteX290" fmla="*/ 319755 w 1852694"/>
                <a:gd name="connsiteY290" fmla="*/ 947780 h 978983"/>
                <a:gd name="connsiteX291" fmla="*/ 283655 w 1852694"/>
                <a:gd name="connsiteY291" fmla="*/ 974518 h 978983"/>
                <a:gd name="connsiteX292" fmla="*/ 191875 w 1852694"/>
                <a:gd name="connsiteY292" fmla="*/ 965340 h 978983"/>
                <a:gd name="connsiteX293" fmla="*/ 176211 w 1852694"/>
                <a:gd name="connsiteY293" fmla="*/ 954939 h 978983"/>
                <a:gd name="connsiteX294" fmla="*/ 190284 w 1852694"/>
                <a:gd name="connsiteY294" fmla="*/ 943741 h 978983"/>
                <a:gd name="connsiteX295" fmla="*/ 274600 w 1852694"/>
                <a:gd name="connsiteY295" fmla="*/ 919818 h 978983"/>
                <a:gd name="connsiteX296" fmla="*/ 316941 w 1852694"/>
                <a:gd name="connsiteY296" fmla="*/ 935726 h 978983"/>
                <a:gd name="connsiteX297" fmla="*/ 324405 w 1852694"/>
                <a:gd name="connsiteY297" fmla="*/ 938173 h 978983"/>
                <a:gd name="connsiteX298" fmla="*/ 325262 w 1852694"/>
                <a:gd name="connsiteY298" fmla="*/ 936154 h 978983"/>
                <a:gd name="connsiteX299" fmla="*/ 308742 w 1852694"/>
                <a:gd name="connsiteY299" fmla="*/ 927772 h 978983"/>
                <a:gd name="connsiteX300" fmla="*/ 240519 w 1852694"/>
                <a:gd name="connsiteY300" fmla="*/ 880229 h 978983"/>
                <a:gd name="connsiteX301" fmla="*/ 216961 w 1852694"/>
                <a:gd name="connsiteY301" fmla="*/ 880229 h 978983"/>
                <a:gd name="connsiteX302" fmla="*/ 188326 w 1852694"/>
                <a:gd name="connsiteY302" fmla="*/ 891794 h 978983"/>
                <a:gd name="connsiteX303" fmla="*/ 94160 w 1852694"/>
                <a:gd name="connsiteY303" fmla="*/ 853430 h 978983"/>
                <a:gd name="connsiteX304" fmla="*/ 82841 w 1852694"/>
                <a:gd name="connsiteY304" fmla="*/ 839479 h 978983"/>
                <a:gd name="connsiteX305" fmla="*/ 85961 w 1852694"/>
                <a:gd name="connsiteY305" fmla="*/ 837093 h 978983"/>
                <a:gd name="connsiteX306" fmla="*/ 171072 w 1852694"/>
                <a:gd name="connsiteY306" fmla="*/ 830668 h 978983"/>
                <a:gd name="connsiteX307" fmla="*/ 218920 w 1852694"/>
                <a:gd name="connsiteY307" fmla="*/ 863893 h 978983"/>
                <a:gd name="connsiteX308" fmla="*/ 227180 w 1852694"/>
                <a:gd name="connsiteY308" fmla="*/ 870624 h 978983"/>
                <a:gd name="connsiteX309" fmla="*/ 226752 w 1852694"/>
                <a:gd name="connsiteY309" fmla="*/ 867074 h 978983"/>
                <a:gd name="connsiteX310" fmla="*/ 224426 w 1852694"/>
                <a:gd name="connsiteY310" fmla="*/ 864260 h 978983"/>
                <a:gd name="connsiteX311" fmla="*/ 162016 w 1852694"/>
                <a:gd name="connsiteY311" fmla="*/ 784351 h 978983"/>
                <a:gd name="connsiteX312" fmla="*/ 147147 w 1852694"/>
                <a:gd name="connsiteY312" fmla="*/ 772358 h 978983"/>
                <a:gd name="connsiteX313" fmla="*/ 143599 w 1852694"/>
                <a:gd name="connsiteY313" fmla="*/ 772725 h 978983"/>
                <a:gd name="connsiteX314" fmla="*/ 91835 w 1852694"/>
                <a:gd name="connsiteY314" fmla="*/ 769543 h 978983"/>
                <a:gd name="connsiteX315" fmla="*/ 48270 w 1852694"/>
                <a:gd name="connsiteY315" fmla="*/ 729955 h 978983"/>
                <a:gd name="connsiteX316" fmla="*/ 27895 w 1852694"/>
                <a:gd name="connsiteY316" fmla="*/ 693244 h 978983"/>
                <a:gd name="connsiteX317" fmla="*/ 33830 w 1852694"/>
                <a:gd name="connsiteY317" fmla="*/ 684433 h 978983"/>
                <a:gd name="connsiteX318" fmla="*/ 110313 w 1852694"/>
                <a:gd name="connsiteY318" fmla="*/ 713619 h 978983"/>
                <a:gd name="connsiteX319" fmla="*/ 145190 w 1852694"/>
                <a:gd name="connsiteY319" fmla="*/ 761161 h 978983"/>
                <a:gd name="connsiteX320" fmla="*/ 150697 w 1852694"/>
                <a:gd name="connsiteY320" fmla="*/ 769176 h 978983"/>
                <a:gd name="connsiteX321" fmla="*/ 152654 w 1852694"/>
                <a:gd name="connsiteY321" fmla="*/ 767952 h 978983"/>
                <a:gd name="connsiteX322" fmla="*/ 149473 w 1852694"/>
                <a:gd name="connsiteY322" fmla="*/ 761589 h 978983"/>
                <a:gd name="connsiteX323" fmla="*/ 106336 w 1852694"/>
                <a:gd name="connsiteY323" fmla="*/ 658062 h 978983"/>
                <a:gd name="connsiteX324" fmla="*/ 96180 w 1852694"/>
                <a:gd name="connsiteY324" fmla="*/ 639277 h 978983"/>
                <a:gd name="connsiteX325" fmla="*/ 91101 w 1852694"/>
                <a:gd name="connsiteY325" fmla="*/ 637320 h 978983"/>
                <a:gd name="connsiteX326" fmla="*/ 48270 w 1852694"/>
                <a:gd name="connsiteY326" fmla="*/ 619330 h 978983"/>
                <a:gd name="connsiteX327" fmla="*/ 851 w 1852694"/>
                <a:gd name="connsiteY327" fmla="*/ 526633 h 978983"/>
                <a:gd name="connsiteX328" fmla="*/ 55 w 1852694"/>
                <a:gd name="connsiteY328" fmla="*/ 514212 h 978983"/>
                <a:gd name="connsiteX329" fmla="*/ 2380 w 1852694"/>
                <a:gd name="connsiteY329" fmla="*/ 513845 h 978983"/>
                <a:gd name="connsiteX330" fmla="*/ 4767 w 1852694"/>
                <a:gd name="connsiteY330" fmla="*/ 514640 h 978983"/>
                <a:gd name="connsiteX331" fmla="*/ 70664 w 1852694"/>
                <a:gd name="connsiteY331" fmla="*/ 565792 h 978983"/>
                <a:gd name="connsiteX332" fmla="*/ 96546 w 1852694"/>
                <a:gd name="connsiteY332" fmla="*/ 629732 h 978983"/>
                <a:gd name="connsiteX333" fmla="*/ 98872 w 1852694"/>
                <a:gd name="connsiteY333" fmla="*/ 636096 h 978983"/>
                <a:gd name="connsiteX334" fmla="*/ 99666 w 1852694"/>
                <a:gd name="connsiteY334" fmla="*/ 632118 h 978983"/>
                <a:gd name="connsiteX335" fmla="*/ 87123 w 1852694"/>
                <a:gd name="connsiteY335" fmla="*/ 525837 h 978983"/>
                <a:gd name="connsiteX336" fmla="*/ 81189 w 1852694"/>
                <a:gd name="connsiteY336" fmla="*/ 506625 h 978983"/>
                <a:gd name="connsiteX337" fmla="*/ 76906 w 1852694"/>
                <a:gd name="connsiteY337" fmla="*/ 503810 h 978983"/>
                <a:gd name="connsiteX338" fmla="*/ 44354 w 1852694"/>
                <a:gd name="connsiteY338" fmla="*/ 477500 h 978983"/>
                <a:gd name="connsiteX339" fmla="*/ 29853 w 1852694"/>
                <a:gd name="connsiteY339" fmla="*/ 444337 h 978983"/>
                <a:gd name="connsiteX340" fmla="*/ 18473 w 1852694"/>
                <a:gd name="connsiteY340" fmla="*/ 360756 h 978983"/>
                <a:gd name="connsiteX341" fmla="*/ 20063 w 1852694"/>
                <a:gd name="connsiteY341" fmla="*/ 354025 h 978983"/>
                <a:gd name="connsiteX342" fmla="*/ 23611 w 1852694"/>
                <a:gd name="connsiteY342" fmla="*/ 356779 h 978983"/>
                <a:gd name="connsiteX343" fmla="*/ 78497 w 1852694"/>
                <a:gd name="connsiteY343" fmla="*/ 438341 h 978983"/>
                <a:gd name="connsiteX344" fmla="*/ 83207 w 1852694"/>
                <a:gd name="connsiteY344" fmla="*/ 497447 h 978983"/>
                <a:gd name="connsiteX345" fmla="*/ 84798 w 1852694"/>
                <a:gd name="connsiteY345" fmla="*/ 506258 h 978983"/>
                <a:gd name="connsiteX346" fmla="*/ 86329 w 1852694"/>
                <a:gd name="connsiteY346" fmla="*/ 505829 h 978983"/>
                <a:gd name="connsiteX347" fmla="*/ 86757 w 1852694"/>
                <a:gd name="connsiteY347" fmla="*/ 503014 h 978983"/>
                <a:gd name="connsiteX348" fmla="*/ 94528 w 1852694"/>
                <a:gd name="connsiteY348" fmla="*/ 401139 h 978983"/>
                <a:gd name="connsiteX349" fmla="*/ 91468 w 1852694"/>
                <a:gd name="connsiteY349" fmla="*/ 378439 h 978983"/>
                <a:gd name="connsiteX350" fmla="*/ 89082 w 1852694"/>
                <a:gd name="connsiteY350" fmla="*/ 375991 h 978983"/>
                <a:gd name="connsiteX351" fmla="*/ 62404 w 1852694"/>
                <a:gd name="connsiteY351" fmla="*/ 338852 h 978983"/>
                <a:gd name="connsiteX352" fmla="*/ 62037 w 1852694"/>
                <a:gd name="connsiteY352" fmla="*/ 234956 h 978983"/>
                <a:gd name="connsiteX353" fmla="*/ 67115 w 1852694"/>
                <a:gd name="connsiteY353" fmla="*/ 218558 h 978983"/>
                <a:gd name="connsiteX354" fmla="*/ 69868 w 1852694"/>
                <a:gd name="connsiteY354" fmla="*/ 220149 h 978983"/>
                <a:gd name="connsiteX355" fmla="*/ 104378 w 1852694"/>
                <a:gd name="connsiteY355" fmla="*/ 318047 h 978983"/>
                <a:gd name="connsiteX356" fmla="*/ 96913 w 1852694"/>
                <a:gd name="connsiteY356" fmla="*/ 372014 h 978983"/>
                <a:gd name="connsiteX357" fmla="*/ 97342 w 1852694"/>
                <a:gd name="connsiteY357" fmla="*/ 381987 h 978983"/>
                <a:gd name="connsiteX358" fmla="*/ 99666 w 1852694"/>
                <a:gd name="connsiteY358" fmla="*/ 380397 h 978983"/>
                <a:gd name="connsiteX359" fmla="*/ 126772 w 1852694"/>
                <a:gd name="connsiteY359" fmla="*/ 288067 h 978983"/>
                <a:gd name="connsiteX360" fmla="*/ 129464 w 1852694"/>
                <a:gd name="connsiteY360" fmla="*/ 264510 h 978983"/>
                <a:gd name="connsiteX361" fmla="*/ 127139 w 1852694"/>
                <a:gd name="connsiteY361" fmla="*/ 260105 h 978983"/>
                <a:gd name="connsiteX362" fmla="*/ 110680 w 1852694"/>
                <a:gd name="connsiteY362" fmla="*/ 224983 h 978983"/>
                <a:gd name="connsiteX363" fmla="*/ 133014 w 1852694"/>
                <a:gd name="connsiteY363" fmla="*/ 110687 h 978983"/>
                <a:gd name="connsiteX364" fmla="*/ 138521 w 1852694"/>
                <a:gd name="connsiteY364" fmla="*/ 102304 h 978983"/>
                <a:gd name="connsiteX365" fmla="*/ 140846 w 1852694"/>
                <a:gd name="connsiteY365" fmla="*/ 106281 h 978983"/>
                <a:gd name="connsiteX366" fmla="*/ 155774 w 1852694"/>
                <a:gd name="connsiteY366" fmla="*/ 164225 h 978983"/>
                <a:gd name="connsiteX367" fmla="*/ 135399 w 1852694"/>
                <a:gd name="connsiteY367" fmla="*/ 258085 h 978983"/>
                <a:gd name="connsiteX368" fmla="*/ 133381 w 1852694"/>
                <a:gd name="connsiteY368" fmla="*/ 266896 h 978983"/>
                <a:gd name="connsiteX369" fmla="*/ 134971 w 1852694"/>
                <a:gd name="connsiteY369" fmla="*/ 267324 h 978983"/>
                <a:gd name="connsiteX370" fmla="*/ 137358 w 1852694"/>
                <a:gd name="connsiteY370" fmla="*/ 262490 h 978983"/>
                <a:gd name="connsiteX371" fmla="*/ 184778 w 1852694"/>
                <a:gd name="connsiteY371" fmla="*/ 178971 h 978983"/>
                <a:gd name="connsiteX372" fmla="*/ 191875 w 1852694"/>
                <a:gd name="connsiteY372" fmla="*/ 156209 h 978983"/>
                <a:gd name="connsiteX373" fmla="*/ 190651 w 1852694"/>
                <a:gd name="connsiteY373" fmla="*/ 151804 h 978983"/>
                <a:gd name="connsiteX374" fmla="*/ 180433 w 1852694"/>
                <a:gd name="connsiteY374" fmla="*/ 103895 h 978983"/>
                <a:gd name="connsiteX375" fmla="*/ 212250 w 1852694"/>
                <a:gd name="connsiteY375" fmla="*/ 28391 h 978983"/>
                <a:gd name="connsiteX376" fmla="*/ 233053 w 1852694"/>
                <a:gd name="connsiteY376" fmla="*/ 4773 h 978983"/>
                <a:gd name="connsiteX377" fmla="*/ 235379 w 1852694"/>
                <a:gd name="connsiteY377" fmla="*/ 13583 h 978983"/>
                <a:gd name="connsiteX378" fmla="*/ 235807 w 1852694"/>
                <a:gd name="connsiteY378" fmla="*/ 59107 h 978983"/>
                <a:gd name="connsiteX379" fmla="*/ 198545 w 1852694"/>
                <a:gd name="connsiteY379" fmla="*/ 151009 h 978983"/>
                <a:gd name="connsiteX380" fmla="*/ 193833 w 1852694"/>
                <a:gd name="connsiteY380" fmla="*/ 161410 h 978983"/>
                <a:gd name="connsiteX381" fmla="*/ 195363 w 1852694"/>
                <a:gd name="connsiteY381" fmla="*/ 162205 h 978983"/>
                <a:gd name="connsiteX382" fmla="*/ 197321 w 1852694"/>
                <a:gd name="connsiteY382" fmla="*/ 160248 h 978983"/>
                <a:gd name="connsiteX383" fmla="*/ 265605 w 1852694"/>
                <a:gd name="connsiteY383" fmla="*/ 84682 h 978983"/>
                <a:gd name="connsiteX384" fmla="*/ 267562 w 1852694"/>
                <a:gd name="connsiteY384" fmla="*/ 80705 h 978983"/>
                <a:gd name="connsiteX385" fmla="*/ 284817 w 1852694"/>
                <a:gd name="connsiteY385" fmla="*/ 38364 h 978983"/>
                <a:gd name="connsiteX386" fmla="*/ 336581 w 1852694"/>
                <a:gd name="connsiteY386" fmla="*/ 8811 h 978983"/>
                <a:gd name="connsiteX387" fmla="*/ 360872 w 1852694"/>
                <a:gd name="connsiteY387" fmla="*/ 0 h 97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</a:cxnLst>
              <a:rect l="l" t="t" r="r" b="b"/>
              <a:pathLst>
                <a:path w="1852694" h="978983">
                  <a:moveTo>
                    <a:pt x="1491823" y="0"/>
                  </a:moveTo>
                  <a:cubicBezTo>
                    <a:pt x="1500388" y="3182"/>
                    <a:pt x="1508282" y="5996"/>
                    <a:pt x="1516114" y="8811"/>
                  </a:cubicBezTo>
                  <a:cubicBezTo>
                    <a:pt x="1534960" y="15541"/>
                    <a:pt x="1553376" y="23190"/>
                    <a:pt x="1567878" y="38364"/>
                  </a:cubicBezTo>
                  <a:cubicBezTo>
                    <a:pt x="1579258" y="50356"/>
                    <a:pt x="1586723" y="63512"/>
                    <a:pt x="1585133" y="80705"/>
                  </a:cubicBezTo>
                  <a:cubicBezTo>
                    <a:pt x="1585133" y="81929"/>
                    <a:pt x="1585928" y="83887"/>
                    <a:pt x="1587090" y="84682"/>
                  </a:cubicBezTo>
                  <a:cubicBezTo>
                    <a:pt x="1612605" y="107505"/>
                    <a:pt x="1634938" y="133019"/>
                    <a:pt x="1655374" y="160248"/>
                  </a:cubicBezTo>
                  <a:cubicBezTo>
                    <a:pt x="1655741" y="161043"/>
                    <a:pt x="1656904" y="161472"/>
                    <a:pt x="1657332" y="162205"/>
                  </a:cubicBezTo>
                  <a:cubicBezTo>
                    <a:pt x="1657700" y="161838"/>
                    <a:pt x="1658495" y="161838"/>
                    <a:pt x="1658862" y="161410"/>
                  </a:cubicBezTo>
                  <a:cubicBezTo>
                    <a:pt x="1657332" y="157800"/>
                    <a:pt x="1656537" y="153456"/>
                    <a:pt x="1654150" y="151009"/>
                  </a:cubicBezTo>
                  <a:cubicBezTo>
                    <a:pt x="1630655" y="125066"/>
                    <a:pt x="1619275" y="93921"/>
                    <a:pt x="1616888" y="59107"/>
                  </a:cubicBezTo>
                  <a:cubicBezTo>
                    <a:pt x="1615726" y="43932"/>
                    <a:pt x="1616888" y="28758"/>
                    <a:pt x="1617316" y="13583"/>
                  </a:cubicBezTo>
                  <a:cubicBezTo>
                    <a:pt x="1617316" y="11136"/>
                    <a:pt x="1618540" y="9178"/>
                    <a:pt x="1619642" y="4773"/>
                  </a:cubicBezTo>
                  <a:cubicBezTo>
                    <a:pt x="1627535" y="13583"/>
                    <a:pt x="1634571" y="20375"/>
                    <a:pt x="1640445" y="28391"/>
                  </a:cubicBezTo>
                  <a:cubicBezTo>
                    <a:pt x="1656965" y="50724"/>
                    <a:pt x="1669080" y="75504"/>
                    <a:pt x="1672262" y="103895"/>
                  </a:cubicBezTo>
                  <a:cubicBezTo>
                    <a:pt x="1674159" y="121027"/>
                    <a:pt x="1673424" y="137425"/>
                    <a:pt x="1662044" y="151804"/>
                  </a:cubicBezTo>
                  <a:cubicBezTo>
                    <a:pt x="1661248" y="153028"/>
                    <a:pt x="1660453" y="155046"/>
                    <a:pt x="1660820" y="156209"/>
                  </a:cubicBezTo>
                  <a:cubicBezTo>
                    <a:pt x="1661061" y="164303"/>
                    <a:pt x="1663516" y="172174"/>
                    <a:pt x="1667917" y="178971"/>
                  </a:cubicBezTo>
                  <a:cubicBezTo>
                    <a:pt x="1686446" y="205175"/>
                    <a:pt x="1702329" y="233151"/>
                    <a:pt x="1715337" y="262490"/>
                  </a:cubicBezTo>
                  <a:lnTo>
                    <a:pt x="1717724" y="267324"/>
                  </a:lnTo>
                  <a:cubicBezTo>
                    <a:pt x="1718091" y="267324"/>
                    <a:pt x="1718948" y="266896"/>
                    <a:pt x="1719314" y="266896"/>
                  </a:cubicBezTo>
                  <a:cubicBezTo>
                    <a:pt x="1718519" y="264081"/>
                    <a:pt x="1718519" y="260533"/>
                    <a:pt x="1717296" y="258085"/>
                  </a:cubicBezTo>
                  <a:cubicBezTo>
                    <a:pt x="1700836" y="228960"/>
                    <a:pt x="1695390" y="197387"/>
                    <a:pt x="1696921" y="164225"/>
                  </a:cubicBezTo>
                  <a:cubicBezTo>
                    <a:pt x="1697925" y="144099"/>
                    <a:pt x="1703004" y="124387"/>
                    <a:pt x="1711849" y="106281"/>
                  </a:cubicBezTo>
                  <a:cubicBezTo>
                    <a:pt x="1712217" y="105057"/>
                    <a:pt x="1713012" y="104262"/>
                    <a:pt x="1714174" y="102304"/>
                  </a:cubicBezTo>
                  <a:cubicBezTo>
                    <a:pt x="1716133" y="105485"/>
                    <a:pt x="1718457" y="107872"/>
                    <a:pt x="1719681" y="110687"/>
                  </a:cubicBezTo>
                  <a:cubicBezTo>
                    <a:pt x="1736936" y="146665"/>
                    <a:pt x="1745563" y="184600"/>
                    <a:pt x="1742015" y="224983"/>
                  </a:cubicBezTo>
                  <a:cubicBezTo>
                    <a:pt x="1740852" y="238567"/>
                    <a:pt x="1735345" y="250498"/>
                    <a:pt x="1725556" y="260105"/>
                  </a:cubicBezTo>
                  <a:cubicBezTo>
                    <a:pt x="1724332" y="261327"/>
                    <a:pt x="1722802" y="263286"/>
                    <a:pt x="1723231" y="264510"/>
                  </a:cubicBezTo>
                  <a:cubicBezTo>
                    <a:pt x="1723231" y="272464"/>
                    <a:pt x="1722802" y="280112"/>
                    <a:pt x="1725923" y="288067"/>
                  </a:cubicBezTo>
                  <a:cubicBezTo>
                    <a:pt x="1738045" y="317852"/>
                    <a:pt x="1747127" y="348785"/>
                    <a:pt x="1753029" y="380397"/>
                  </a:cubicBezTo>
                  <a:cubicBezTo>
                    <a:pt x="1753029" y="380763"/>
                    <a:pt x="1753395" y="381621"/>
                    <a:pt x="1755353" y="381987"/>
                  </a:cubicBezTo>
                  <a:cubicBezTo>
                    <a:pt x="1755353" y="378806"/>
                    <a:pt x="1756149" y="375196"/>
                    <a:pt x="1755782" y="372014"/>
                  </a:cubicBezTo>
                  <a:cubicBezTo>
                    <a:pt x="1753395" y="354025"/>
                    <a:pt x="1749051" y="336037"/>
                    <a:pt x="1748317" y="318047"/>
                  </a:cubicBezTo>
                  <a:cubicBezTo>
                    <a:pt x="1746726" y="280908"/>
                    <a:pt x="1758902" y="248540"/>
                    <a:pt x="1782827" y="220149"/>
                  </a:cubicBezTo>
                  <a:cubicBezTo>
                    <a:pt x="1783193" y="219782"/>
                    <a:pt x="1784049" y="219782"/>
                    <a:pt x="1785580" y="218558"/>
                  </a:cubicBezTo>
                  <a:cubicBezTo>
                    <a:pt x="1787171" y="224126"/>
                    <a:pt x="1789495" y="229327"/>
                    <a:pt x="1790658" y="234956"/>
                  </a:cubicBezTo>
                  <a:cubicBezTo>
                    <a:pt x="1798187" y="269193"/>
                    <a:pt x="1798063" y="304669"/>
                    <a:pt x="1790291" y="338852"/>
                  </a:cubicBezTo>
                  <a:cubicBezTo>
                    <a:pt x="1786741" y="354760"/>
                    <a:pt x="1778481" y="367976"/>
                    <a:pt x="1763613" y="375991"/>
                  </a:cubicBezTo>
                  <a:cubicBezTo>
                    <a:pt x="1762390" y="376358"/>
                    <a:pt x="1761227" y="377582"/>
                    <a:pt x="1761227" y="378439"/>
                  </a:cubicBezTo>
                  <a:cubicBezTo>
                    <a:pt x="1760065" y="385965"/>
                    <a:pt x="1756945" y="393980"/>
                    <a:pt x="1758167" y="401139"/>
                  </a:cubicBezTo>
                  <a:cubicBezTo>
                    <a:pt x="1763185" y="435098"/>
                    <a:pt x="1765143" y="469056"/>
                    <a:pt x="1765938" y="503014"/>
                  </a:cubicBezTo>
                  <a:cubicBezTo>
                    <a:pt x="1765938" y="503871"/>
                    <a:pt x="1766366" y="505034"/>
                    <a:pt x="1766366" y="505829"/>
                  </a:cubicBezTo>
                  <a:cubicBezTo>
                    <a:pt x="1766734" y="505829"/>
                    <a:pt x="1767529" y="505829"/>
                    <a:pt x="1767897" y="506258"/>
                  </a:cubicBezTo>
                  <a:cubicBezTo>
                    <a:pt x="1768325" y="503443"/>
                    <a:pt x="1769488" y="500261"/>
                    <a:pt x="1769488" y="497447"/>
                  </a:cubicBezTo>
                  <a:cubicBezTo>
                    <a:pt x="1769120" y="477500"/>
                    <a:pt x="1768692" y="457492"/>
                    <a:pt x="1774198" y="438341"/>
                  </a:cubicBezTo>
                  <a:cubicBezTo>
                    <a:pt x="1783988" y="405177"/>
                    <a:pt x="1801243" y="377582"/>
                    <a:pt x="1829084" y="356779"/>
                  </a:cubicBezTo>
                  <a:cubicBezTo>
                    <a:pt x="1829512" y="355983"/>
                    <a:pt x="1830306" y="355188"/>
                    <a:pt x="1832632" y="354025"/>
                  </a:cubicBezTo>
                  <a:cubicBezTo>
                    <a:pt x="1833428" y="356779"/>
                    <a:pt x="1834222" y="358798"/>
                    <a:pt x="1834222" y="360756"/>
                  </a:cubicBezTo>
                  <a:cubicBezTo>
                    <a:pt x="1836181" y="389514"/>
                    <a:pt x="1831837" y="417537"/>
                    <a:pt x="1822842" y="444337"/>
                  </a:cubicBezTo>
                  <a:cubicBezTo>
                    <a:pt x="1818926" y="455901"/>
                    <a:pt x="1814215" y="466669"/>
                    <a:pt x="1808341" y="477500"/>
                  </a:cubicBezTo>
                  <a:cubicBezTo>
                    <a:pt x="1801243" y="490655"/>
                    <a:pt x="1790658" y="500629"/>
                    <a:pt x="1775789" y="503810"/>
                  </a:cubicBezTo>
                  <a:cubicBezTo>
                    <a:pt x="1774100" y="504270"/>
                    <a:pt x="1772599" y="505256"/>
                    <a:pt x="1771506" y="506625"/>
                  </a:cubicBezTo>
                  <a:cubicBezTo>
                    <a:pt x="1769060" y="513049"/>
                    <a:pt x="1765572" y="519474"/>
                    <a:pt x="1765572" y="525837"/>
                  </a:cubicBezTo>
                  <a:cubicBezTo>
                    <a:pt x="1764348" y="561754"/>
                    <a:pt x="1761289" y="596936"/>
                    <a:pt x="1753029" y="632118"/>
                  </a:cubicBezTo>
                  <a:cubicBezTo>
                    <a:pt x="1752599" y="633342"/>
                    <a:pt x="1752599" y="634505"/>
                    <a:pt x="1753823" y="636096"/>
                  </a:cubicBezTo>
                  <a:cubicBezTo>
                    <a:pt x="1754558" y="634076"/>
                    <a:pt x="1755782" y="632118"/>
                    <a:pt x="1756149" y="629732"/>
                  </a:cubicBezTo>
                  <a:cubicBezTo>
                    <a:pt x="1760860" y="606910"/>
                    <a:pt x="1767897" y="584944"/>
                    <a:pt x="1782031" y="565792"/>
                  </a:cubicBezTo>
                  <a:cubicBezTo>
                    <a:pt x="1799286" y="542603"/>
                    <a:pt x="1820089" y="524185"/>
                    <a:pt x="1847928" y="514640"/>
                  </a:cubicBezTo>
                  <a:cubicBezTo>
                    <a:pt x="1848724" y="514212"/>
                    <a:pt x="1849519" y="514212"/>
                    <a:pt x="1850315" y="513845"/>
                  </a:cubicBezTo>
                  <a:cubicBezTo>
                    <a:pt x="1850682" y="513845"/>
                    <a:pt x="1851049" y="513845"/>
                    <a:pt x="1852640" y="514212"/>
                  </a:cubicBezTo>
                  <a:cubicBezTo>
                    <a:pt x="1852640" y="518250"/>
                    <a:pt x="1853007" y="522656"/>
                    <a:pt x="1851844" y="526633"/>
                  </a:cubicBezTo>
                  <a:cubicBezTo>
                    <a:pt x="1843645" y="561754"/>
                    <a:pt x="1829084" y="593326"/>
                    <a:pt x="1804425" y="619330"/>
                  </a:cubicBezTo>
                  <a:cubicBezTo>
                    <a:pt x="1793044" y="631322"/>
                    <a:pt x="1779339" y="638910"/>
                    <a:pt x="1761594" y="637320"/>
                  </a:cubicBezTo>
                  <a:cubicBezTo>
                    <a:pt x="1760065" y="637320"/>
                    <a:pt x="1757311" y="638114"/>
                    <a:pt x="1756515" y="639277"/>
                  </a:cubicBezTo>
                  <a:cubicBezTo>
                    <a:pt x="1753029" y="645273"/>
                    <a:pt x="1748684" y="651269"/>
                    <a:pt x="1746359" y="658062"/>
                  </a:cubicBezTo>
                  <a:cubicBezTo>
                    <a:pt x="1734978" y="694040"/>
                    <a:pt x="1721272" y="728793"/>
                    <a:pt x="1703222" y="761589"/>
                  </a:cubicBezTo>
                  <a:cubicBezTo>
                    <a:pt x="1701998" y="763547"/>
                    <a:pt x="1701265" y="765933"/>
                    <a:pt x="1700041" y="767952"/>
                  </a:cubicBezTo>
                  <a:lnTo>
                    <a:pt x="1701998" y="769176"/>
                  </a:lnTo>
                  <a:cubicBezTo>
                    <a:pt x="1703957" y="766361"/>
                    <a:pt x="1706342" y="763976"/>
                    <a:pt x="1707505" y="761161"/>
                  </a:cubicBezTo>
                  <a:cubicBezTo>
                    <a:pt x="1716561" y="743172"/>
                    <a:pt x="1727085" y="726774"/>
                    <a:pt x="1742382" y="713619"/>
                  </a:cubicBezTo>
                  <a:cubicBezTo>
                    <a:pt x="1764409" y="694406"/>
                    <a:pt x="1789495" y="684066"/>
                    <a:pt x="1818865" y="684433"/>
                  </a:cubicBezTo>
                  <a:cubicBezTo>
                    <a:pt x="1826758" y="684433"/>
                    <a:pt x="1827125" y="685229"/>
                    <a:pt x="1824800" y="693244"/>
                  </a:cubicBezTo>
                  <a:cubicBezTo>
                    <a:pt x="1820517" y="706827"/>
                    <a:pt x="1813053" y="718820"/>
                    <a:pt x="1804425" y="729955"/>
                  </a:cubicBezTo>
                  <a:cubicBezTo>
                    <a:pt x="1792188" y="745558"/>
                    <a:pt x="1778910" y="760365"/>
                    <a:pt x="1760860" y="769543"/>
                  </a:cubicBezTo>
                  <a:cubicBezTo>
                    <a:pt x="1744339" y="777926"/>
                    <a:pt x="1727147" y="781536"/>
                    <a:pt x="1709096" y="772725"/>
                  </a:cubicBezTo>
                  <a:cubicBezTo>
                    <a:pt x="1707873" y="772358"/>
                    <a:pt x="1706342" y="771929"/>
                    <a:pt x="1705548" y="772358"/>
                  </a:cubicBezTo>
                  <a:cubicBezTo>
                    <a:pt x="1700469" y="776335"/>
                    <a:pt x="1693799" y="779088"/>
                    <a:pt x="1690679" y="784351"/>
                  </a:cubicBezTo>
                  <a:cubicBezTo>
                    <a:pt x="1672629" y="813108"/>
                    <a:pt x="1652193" y="839847"/>
                    <a:pt x="1628269" y="864260"/>
                  </a:cubicBezTo>
                  <a:cubicBezTo>
                    <a:pt x="1627535" y="865056"/>
                    <a:pt x="1626739" y="865851"/>
                    <a:pt x="1625943" y="867074"/>
                  </a:cubicBezTo>
                  <a:cubicBezTo>
                    <a:pt x="1625515" y="867442"/>
                    <a:pt x="1625943" y="867870"/>
                    <a:pt x="1625515" y="870624"/>
                  </a:cubicBezTo>
                  <a:cubicBezTo>
                    <a:pt x="1629064" y="867870"/>
                    <a:pt x="1631818" y="866218"/>
                    <a:pt x="1633775" y="863893"/>
                  </a:cubicBezTo>
                  <a:cubicBezTo>
                    <a:pt x="1647114" y="849086"/>
                    <a:pt x="1662411" y="836665"/>
                    <a:pt x="1681623" y="830668"/>
                  </a:cubicBezTo>
                  <a:cubicBezTo>
                    <a:pt x="1710688" y="821919"/>
                    <a:pt x="1738894" y="825101"/>
                    <a:pt x="1766734" y="837093"/>
                  </a:cubicBezTo>
                  <a:cubicBezTo>
                    <a:pt x="1767529" y="837460"/>
                    <a:pt x="1767958" y="837888"/>
                    <a:pt x="1769854" y="839479"/>
                  </a:cubicBezTo>
                  <a:cubicBezTo>
                    <a:pt x="1765938" y="844252"/>
                    <a:pt x="1762818" y="849453"/>
                    <a:pt x="1758535" y="853430"/>
                  </a:cubicBezTo>
                  <a:cubicBezTo>
                    <a:pt x="1731429" y="877416"/>
                    <a:pt x="1700836" y="892589"/>
                    <a:pt x="1664369" y="891794"/>
                  </a:cubicBezTo>
                  <a:cubicBezTo>
                    <a:pt x="1653755" y="891456"/>
                    <a:pt x="1643606" y="887357"/>
                    <a:pt x="1635734" y="880229"/>
                  </a:cubicBezTo>
                  <a:cubicBezTo>
                    <a:pt x="1628697" y="873805"/>
                    <a:pt x="1620070" y="873438"/>
                    <a:pt x="1612176" y="880229"/>
                  </a:cubicBezTo>
                  <a:cubicBezTo>
                    <a:pt x="1591373" y="899014"/>
                    <a:pt x="1568673" y="914617"/>
                    <a:pt x="1543953" y="927772"/>
                  </a:cubicBezTo>
                  <a:lnTo>
                    <a:pt x="1527433" y="936154"/>
                  </a:lnTo>
                  <a:cubicBezTo>
                    <a:pt x="1527862" y="936949"/>
                    <a:pt x="1527862" y="937378"/>
                    <a:pt x="1528290" y="938173"/>
                  </a:cubicBezTo>
                  <a:cubicBezTo>
                    <a:pt x="1531044" y="937378"/>
                    <a:pt x="1533797" y="936949"/>
                    <a:pt x="1535754" y="935726"/>
                  </a:cubicBezTo>
                  <a:cubicBezTo>
                    <a:pt x="1549093" y="928200"/>
                    <a:pt x="1562799" y="921775"/>
                    <a:pt x="1578095" y="919818"/>
                  </a:cubicBezTo>
                  <a:cubicBezTo>
                    <a:pt x="1609484" y="915779"/>
                    <a:pt x="1636897" y="925753"/>
                    <a:pt x="1662411" y="943741"/>
                  </a:cubicBezTo>
                  <a:cubicBezTo>
                    <a:pt x="1666693" y="946984"/>
                    <a:pt x="1671039" y="950533"/>
                    <a:pt x="1676484" y="954939"/>
                  </a:cubicBezTo>
                  <a:cubicBezTo>
                    <a:pt x="1670671" y="958916"/>
                    <a:pt x="1666327" y="962892"/>
                    <a:pt x="1660820" y="965340"/>
                  </a:cubicBezTo>
                  <a:cubicBezTo>
                    <a:pt x="1631450" y="978495"/>
                    <a:pt x="1600857" y="983329"/>
                    <a:pt x="1569040" y="974518"/>
                  </a:cubicBezTo>
                  <a:cubicBezTo>
                    <a:pt x="1553744" y="970113"/>
                    <a:pt x="1540833" y="962159"/>
                    <a:pt x="1532940" y="947780"/>
                  </a:cubicBezTo>
                  <a:cubicBezTo>
                    <a:pt x="1530248" y="942579"/>
                    <a:pt x="1518867" y="939336"/>
                    <a:pt x="1512565" y="941784"/>
                  </a:cubicBezTo>
                  <a:cubicBezTo>
                    <a:pt x="1491761" y="950166"/>
                    <a:pt x="1469857" y="955734"/>
                    <a:pt x="1447891" y="959344"/>
                  </a:cubicBezTo>
                  <a:cubicBezTo>
                    <a:pt x="1445808" y="959682"/>
                    <a:pt x="1443696" y="959805"/>
                    <a:pt x="1441588" y="959711"/>
                  </a:cubicBezTo>
                  <a:cubicBezTo>
                    <a:pt x="1440794" y="953776"/>
                    <a:pt x="1443179" y="950533"/>
                    <a:pt x="1448686" y="949738"/>
                  </a:cubicBezTo>
                  <a:cubicBezTo>
                    <a:pt x="1470724" y="946056"/>
                    <a:pt x="1492276" y="939898"/>
                    <a:pt x="1512932" y="931382"/>
                  </a:cubicBezTo>
                  <a:cubicBezTo>
                    <a:pt x="1523578" y="926977"/>
                    <a:pt x="1527862" y="920613"/>
                    <a:pt x="1526332" y="908987"/>
                  </a:cubicBezTo>
                  <a:cubicBezTo>
                    <a:pt x="1523786" y="886248"/>
                    <a:pt x="1527732" y="863252"/>
                    <a:pt x="1537713" y="842662"/>
                  </a:cubicBezTo>
                  <a:cubicBezTo>
                    <a:pt x="1548051" y="820589"/>
                    <a:pt x="1564869" y="802191"/>
                    <a:pt x="1585928" y="789918"/>
                  </a:cubicBezTo>
                  <a:cubicBezTo>
                    <a:pt x="1587518" y="789123"/>
                    <a:pt x="1589477" y="788327"/>
                    <a:pt x="1592230" y="786737"/>
                  </a:cubicBezTo>
                  <a:cubicBezTo>
                    <a:pt x="1591801" y="791142"/>
                    <a:pt x="1591434" y="794323"/>
                    <a:pt x="1591006" y="797506"/>
                  </a:cubicBezTo>
                  <a:cubicBezTo>
                    <a:pt x="1586723" y="822715"/>
                    <a:pt x="1584337" y="847862"/>
                    <a:pt x="1576138" y="872214"/>
                  </a:cubicBezTo>
                  <a:cubicBezTo>
                    <a:pt x="1569835" y="890571"/>
                    <a:pt x="1558883" y="904643"/>
                    <a:pt x="1541996" y="913821"/>
                  </a:cubicBezTo>
                  <a:cubicBezTo>
                    <a:pt x="1539679" y="915150"/>
                    <a:pt x="1537156" y="916080"/>
                    <a:pt x="1534530" y="916574"/>
                  </a:cubicBezTo>
                  <a:cubicBezTo>
                    <a:pt x="1529024" y="916574"/>
                    <a:pt x="1528290" y="919389"/>
                    <a:pt x="1528290" y="924957"/>
                  </a:cubicBezTo>
                  <a:cubicBezTo>
                    <a:pt x="1530248" y="924162"/>
                    <a:pt x="1531777" y="923733"/>
                    <a:pt x="1533369" y="922999"/>
                  </a:cubicBezTo>
                  <a:cubicBezTo>
                    <a:pt x="1564980" y="907844"/>
                    <a:pt x="1593880" y="887586"/>
                    <a:pt x="1618907" y="863037"/>
                  </a:cubicBezTo>
                  <a:cubicBezTo>
                    <a:pt x="1625515" y="856306"/>
                    <a:pt x="1624414" y="846638"/>
                    <a:pt x="1621599" y="839479"/>
                  </a:cubicBezTo>
                  <a:cubicBezTo>
                    <a:pt x="1609484" y="806317"/>
                    <a:pt x="1611443" y="773153"/>
                    <a:pt x="1622395" y="740357"/>
                  </a:cubicBezTo>
                  <a:cubicBezTo>
                    <a:pt x="1628036" y="723670"/>
                    <a:pt x="1636821" y="708216"/>
                    <a:pt x="1648277" y="694834"/>
                  </a:cubicBezTo>
                  <a:cubicBezTo>
                    <a:pt x="1649501" y="693610"/>
                    <a:pt x="1650664" y="692816"/>
                    <a:pt x="1652560" y="690857"/>
                  </a:cubicBezTo>
                  <a:cubicBezTo>
                    <a:pt x="1653784" y="700036"/>
                    <a:pt x="1655008" y="708417"/>
                    <a:pt x="1655741" y="716433"/>
                  </a:cubicBezTo>
                  <a:cubicBezTo>
                    <a:pt x="1657332" y="732342"/>
                    <a:pt x="1659290" y="748373"/>
                    <a:pt x="1660025" y="764343"/>
                  </a:cubicBezTo>
                  <a:cubicBezTo>
                    <a:pt x="1661248" y="786370"/>
                    <a:pt x="1659657" y="808336"/>
                    <a:pt x="1646318" y="826692"/>
                  </a:cubicBezTo>
                  <a:cubicBezTo>
                    <a:pt x="1642300" y="832590"/>
                    <a:pt x="1637267" y="837728"/>
                    <a:pt x="1631450" y="841866"/>
                  </a:cubicBezTo>
                  <a:cubicBezTo>
                    <a:pt x="1626739" y="845476"/>
                    <a:pt x="1625943" y="848658"/>
                    <a:pt x="1627535" y="855082"/>
                  </a:cubicBezTo>
                  <a:cubicBezTo>
                    <a:pt x="1633409" y="848290"/>
                    <a:pt x="1638854" y="842662"/>
                    <a:pt x="1643994" y="836726"/>
                  </a:cubicBezTo>
                  <a:cubicBezTo>
                    <a:pt x="1662979" y="815076"/>
                    <a:pt x="1679423" y="791324"/>
                    <a:pt x="1693005" y="765933"/>
                  </a:cubicBezTo>
                  <a:cubicBezTo>
                    <a:pt x="1696921" y="758346"/>
                    <a:pt x="1694595" y="749168"/>
                    <a:pt x="1690251" y="742805"/>
                  </a:cubicBezTo>
                  <a:cubicBezTo>
                    <a:pt x="1658862" y="694834"/>
                    <a:pt x="1659657" y="644907"/>
                    <a:pt x="1680094" y="593326"/>
                  </a:cubicBezTo>
                  <a:cubicBezTo>
                    <a:pt x="1680460" y="592103"/>
                    <a:pt x="1681256" y="591368"/>
                    <a:pt x="1681623" y="590144"/>
                  </a:cubicBezTo>
                  <a:cubicBezTo>
                    <a:pt x="1681623" y="589716"/>
                    <a:pt x="1682419" y="589716"/>
                    <a:pt x="1683214" y="589349"/>
                  </a:cubicBezTo>
                  <a:cubicBezTo>
                    <a:pt x="1694962" y="621289"/>
                    <a:pt x="1710688" y="651698"/>
                    <a:pt x="1713808" y="686024"/>
                  </a:cubicBezTo>
                  <a:cubicBezTo>
                    <a:pt x="1715765" y="706827"/>
                    <a:pt x="1712584" y="726407"/>
                    <a:pt x="1698878" y="743172"/>
                  </a:cubicBezTo>
                  <a:cubicBezTo>
                    <a:pt x="1696921" y="745620"/>
                    <a:pt x="1697654" y="749964"/>
                    <a:pt x="1697349" y="753145"/>
                  </a:cubicBezTo>
                  <a:cubicBezTo>
                    <a:pt x="1698082" y="753573"/>
                    <a:pt x="1698878" y="753573"/>
                    <a:pt x="1699306" y="753941"/>
                  </a:cubicBezTo>
                  <a:lnTo>
                    <a:pt x="1706342" y="740786"/>
                  </a:lnTo>
                  <a:cubicBezTo>
                    <a:pt x="1722167" y="707388"/>
                    <a:pt x="1734511" y="672450"/>
                    <a:pt x="1743178" y="636524"/>
                  </a:cubicBezTo>
                  <a:cubicBezTo>
                    <a:pt x="1743606" y="634872"/>
                    <a:pt x="1743972" y="632853"/>
                    <a:pt x="1743606" y="631690"/>
                  </a:cubicBezTo>
                  <a:cubicBezTo>
                    <a:pt x="1739690" y="623736"/>
                    <a:pt x="1737303" y="614925"/>
                    <a:pt x="1728676" y="609357"/>
                  </a:cubicBezTo>
                  <a:cubicBezTo>
                    <a:pt x="1712645" y="598160"/>
                    <a:pt x="1703589" y="580966"/>
                    <a:pt x="1695758" y="562978"/>
                  </a:cubicBezTo>
                  <a:cubicBezTo>
                    <a:pt x="1683214" y="533792"/>
                    <a:pt x="1681684" y="503871"/>
                    <a:pt x="1685967" y="473033"/>
                  </a:cubicBezTo>
                  <a:cubicBezTo>
                    <a:pt x="1685967" y="472299"/>
                    <a:pt x="1686335" y="471504"/>
                    <a:pt x="1686702" y="470708"/>
                  </a:cubicBezTo>
                  <a:cubicBezTo>
                    <a:pt x="1687498" y="471075"/>
                    <a:pt x="1688293" y="471075"/>
                    <a:pt x="1688293" y="471504"/>
                  </a:cubicBezTo>
                  <a:cubicBezTo>
                    <a:pt x="1702366" y="491450"/>
                    <a:pt x="1717662" y="510663"/>
                    <a:pt x="1731063" y="531467"/>
                  </a:cubicBezTo>
                  <a:cubicBezTo>
                    <a:pt x="1743972" y="551046"/>
                    <a:pt x="1751438" y="572584"/>
                    <a:pt x="1747889" y="596569"/>
                  </a:cubicBezTo>
                  <a:cubicBezTo>
                    <a:pt x="1747294" y="601435"/>
                    <a:pt x="1745844" y="606158"/>
                    <a:pt x="1743606" y="610519"/>
                  </a:cubicBezTo>
                  <a:cubicBezTo>
                    <a:pt x="1739690" y="616087"/>
                    <a:pt x="1742382" y="619698"/>
                    <a:pt x="1746359" y="625694"/>
                  </a:cubicBezTo>
                  <a:cubicBezTo>
                    <a:pt x="1748684" y="612906"/>
                    <a:pt x="1751438" y="601708"/>
                    <a:pt x="1752599" y="590572"/>
                  </a:cubicBezTo>
                  <a:cubicBezTo>
                    <a:pt x="1755353" y="562182"/>
                    <a:pt x="1756883" y="534220"/>
                    <a:pt x="1758902" y="505829"/>
                  </a:cubicBezTo>
                  <a:cubicBezTo>
                    <a:pt x="1759269" y="500261"/>
                    <a:pt x="1751070" y="487045"/>
                    <a:pt x="1746359" y="485454"/>
                  </a:cubicBezTo>
                  <a:cubicBezTo>
                    <a:pt x="1722007" y="477867"/>
                    <a:pt x="1706342" y="459878"/>
                    <a:pt x="1693738" y="438707"/>
                  </a:cubicBezTo>
                  <a:cubicBezTo>
                    <a:pt x="1680460" y="416313"/>
                    <a:pt x="1674159" y="391961"/>
                    <a:pt x="1672996" y="366386"/>
                  </a:cubicBezTo>
                  <a:lnTo>
                    <a:pt x="1672996" y="361980"/>
                  </a:lnTo>
                  <a:cubicBezTo>
                    <a:pt x="1672996" y="361612"/>
                    <a:pt x="1673424" y="361184"/>
                    <a:pt x="1673792" y="360022"/>
                  </a:cubicBezTo>
                  <a:cubicBezTo>
                    <a:pt x="1676912" y="362775"/>
                    <a:pt x="1680460" y="365223"/>
                    <a:pt x="1683582" y="367976"/>
                  </a:cubicBezTo>
                  <a:cubicBezTo>
                    <a:pt x="1697654" y="379969"/>
                    <a:pt x="1712217" y="391594"/>
                    <a:pt x="1725556" y="404382"/>
                  </a:cubicBezTo>
                  <a:cubicBezTo>
                    <a:pt x="1741647" y="419923"/>
                    <a:pt x="1751866" y="439135"/>
                    <a:pt x="1753395" y="462264"/>
                  </a:cubicBezTo>
                  <a:cubicBezTo>
                    <a:pt x="1753823" y="468261"/>
                    <a:pt x="1753395" y="474257"/>
                    <a:pt x="1752599" y="479886"/>
                  </a:cubicBezTo>
                  <a:cubicBezTo>
                    <a:pt x="1751438" y="485454"/>
                    <a:pt x="1754191" y="487840"/>
                    <a:pt x="1758902" y="491879"/>
                  </a:cubicBezTo>
                  <a:cubicBezTo>
                    <a:pt x="1758902" y="485454"/>
                    <a:pt x="1759269" y="480682"/>
                    <a:pt x="1758902" y="475848"/>
                  </a:cubicBezTo>
                  <a:cubicBezTo>
                    <a:pt x="1756515" y="440359"/>
                    <a:pt x="1752599" y="405177"/>
                    <a:pt x="1744401" y="370362"/>
                  </a:cubicBezTo>
                  <a:cubicBezTo>
                    <a:pt x="1742405" y="360648"/>
                    <a:pt x="1733883" y="353654"/>
                    <a:pt x="1723964" y="353597"/>
                  </a:cubicBezTo>
                  <a:cubicBezTo>
                    <a:pt x="1701998" y="353230"/>
                    <a:pt x="1685172" y="341972"/>
                    <a:pt x="1670243" y="327654"/>
                  </a:cubicBezTo>
                  <a:cubicBezTo>
                    <a:pt x="1652193" y="310460"/>
                    <a:pt x="1641607" y="288861"/>
                    <a:pt x="1634143" y="265305"/>
                  </a:cubicBezTo>
                  <a:cubicBezTo>
                    <a:pt x="1634143" y="264938"/>
                    <a:pt x="1633775" y="264081"/>
                    <a:pt x="1633775" y="263286"/>
                  </a:cubicBezTo>
                  <a:cubicBezTo>
                    <a:pt x="1633775" y="262918"/>
                    <a:pt x="1634143" y="262490"/>
                    <a:pt x="1634143" y="262062"/>
                  </a:cubicBezTo>
                  <a:cubicBezTo>
                    <a:pt x="1634571" y="262062"/>
                    <a:pt x="1634938" y="261695"/>
                    <a:pt x="1635366" y="261695"/>
                  </a:cubicBezTo>
                  <a:cubicBezTo>
                    <a:pt x="1655741" y="270506"/>
                    <a:pt x="1676974" y="278521"/>
                    <a:pt x="1696921" y="288495"/>
                  </a:cubicBezTo>
                  <a:cubicBezTo>
                    <a:pt x="1714603" y="297672"/>
                    <a:pt x="1727513" y="312051"/>
                    <a:pt x="1731796" y="332426"/>
                  </a:cubicBezTo>
                  <a:cubicBezTo>
                    <a:pt x="1732802" y="336880"/>
                    <a:pt x="1733213" y="341448"/>
                    <a:pt x="1733020" y="346010"/>
                  </a:cubicBezTo>
                  <a:cubicBezTo>
                    <a:pt x="1732592" y="351211"/>
                    <a:pt x="1735345" y="353230"/>
                    <a:pt x="1740056" y="355188"/>
                  </a:cubicBezTo>
                  <a:cubicBezTo>
                    <a:pt x="1740056" y="353597"/>
                    <a:pt x="1740484" y="352007"/>
                    <a:pt x="1740056" y="350783"/>
                  </a:cubicBezTo>
                  <a:cubicBezTo>
                    <a:pt x="1730689" y="315358"/>
                    <a:pt x="1718094" y="280868"/>
                    <a:pt x="1702427" y="247744"/>
                  </a:cubicBezTo>
                  <a:cubicBezTo>
                    <a:pt x="1700469" y="243706"/>
                    <a:pt x="1688721" y="238138"/>
                    <a:pt x="1684377" y="239790"/>
                  </a:cubicBezTo>
                  <a:cubicBezTo>
                    <a:pt x="1654579" y="249335"/>
                    <a:pt x="1630227" y="238138"/>
                    <a:pt x="1607893" y="219354"/>
                  </a:cubicBezTo>
                  <a:cubicBezTo>
                    <a:pt x="1596880" y="210176"/>
                    <a:pt x="1587886" y="198550"/>
                    <a:pt x="1580421" y="184967"/>
                  </a:cubicBezTo>
                  <a:cubicBezTo>
                    <a:pt x="1584704" y="184967"/>
                    <a:pt x="1588681" y="184600"/>
                    <a:pt x="1592230" y="184967"/>
                  </a:cubicBezTo>
                  <a:cubicBezTo>
                    <a:pt x="1611809" y="186619"/>
                    <a:pt x="1631390" y="185823"/>
                    <a:pt x="1650234" y="192615"/>
                  </a:cubicBezTo>
                  <a:cubicBezTo>
                    <a:pt x="1669447" y="199346"/>
                    <a:pt x="1683214" y="211338"/>
                    <a:pt x="1687926" y="232141"/>
                  </a:cubicBezTo>
                  <a:cubicBezTo>
                    <a:pt x="1689088" y="237343"/>
                    <a:pt x="1692637" y="237343"/>
                    <a:pt x="1697349" y="238567"/>
                  </a:cubicBezTo>
                  <a:cubicBezTo>
                    <a:pt x="1696125" y="235752"/>
                    <a:pt x="1695758" y="234161"/>
                    <a:pt x="1694962" y="232571"/>
                  </a:cubicBezTo>
                  <a:cubicBezTo>
                    <a:pt x="1681623" y="206198"/>
                    <a:pt x="1666327" y="180990"/>
                    <a:pt x="1648705" y="157433"/>
                  </a:cubicBezTo>
                  <a:cubicBezTo>
                    <a:pt x="1645157" y="153028"/>
                    <a:pt x="1634571" y="150213"/>
                    <a:pt x="1629859" y="152661"/>
                  </a:cubicBezTo>
                  <a:cubicBezTo>
                    <a:pt x="1598043" y="169425"/>
                    <a:pt x="1569040" y="162205"/>
                    <a:pt x="1541996" y="141035"/>
                  </a:cubicBezTo>
                  <a:cubicBezTo>
                    <a:pt x="1534960" y="135834"/>
                    <a:pt x="1529453" y="128675"/>
                    <a:pt x="1523150" y="122251"/>
                  </a:cubicBezTo>
                  <a:lnTo>
                    <a:pt x="1524374" y="120292"/>
                  </a:lnTo>
                  <a:cubicBezTo>
                    <a:pt x="1527433" y="119864"/>
                    <a:pt x="1531044" y="119069"/>
                    <a:pt x="1534164" y="118640"/>
                  </a:cubicBezTo>
                  <a:cubicBezTo>
                    <a:pt x="1551051" y="115887"/>
                    <a:pt x="1567878" y="111481"/>
                    <a:pt x="1585133" y="113501"/>
                  </a:cubicBezTo>
                  <a:cubicBezTo>
                    <a:pt x="1605568" y="115887"/>
                    <a:pt x="1622823" y="123475"/>
                    <a:pt x="1631818" y="144217"/>
                  </a:cubicBezTo>
                  <a:cubicBezTo>
                    <a:pt x="1633775" y="148622"/>
                    <a:pt x="1634143" y="148622"/>
                    <a:pt x="1641607" y="147459"/>
                  </a:cubicBezTo>
                  <a:cubicBezTo>
                    <a:pt x="1634143" y="138649"/>
                    <a:pt x="1627902" y="130266"/>
                    <a:pt x="1620436" y="122679"/>
                  </a:cubicBezTo>
                  <a:cubicBezTo>
                    <a:pt x="1609423" y="111481"/>
                    <a:pt x="1598471" y="100652"/>
                    <a:pt x="1587090" y="89516"/>
                  </a:cubicBezTo>
                  <a:cubicBezTo>
                    <a:pt x="1585198" y="87783"/>
                    <a:pt x="1582907" y="86543"/>
                    <a:pt x="1580421" y="85906"/>
                  </a:cubicBezTo>
                  <a:cubicBezTo>
                    <a:pt x="1550623" y="83887"/>
                    <a:pt x="1528290" y="68774"/>
                    <a:pt x="1511402" y="44727"/>
                  </a:cubicBezTo>
                  <a:cubicBezTo>
                    <a:pt x="1502836" y="32735"/>
                    <a:pt x="1496534" y="19151"/>
                    <a:pt x="1492557" y="4773"/>
                  </a:cubicBezTo>
                  <a:cubicBezTo>
                    <a:pt x="1492190" y="3549"/>
                    <a:pt x="1492190" y="2019"/>
                    <a:pt x="1491823" y="0"/>
                  </a:cubicBezTo>
                  <a:close/>
                  <a:moveTo>
                    <a:pt x="360872" y="0"/>
                  </a:moveTo>
                  <a:cubicBezTo>
                    <a:pt x="360505" y="2019"/>
                    <a:pt x="360505" y="3549"/>
                    <a:pt x="360138" y="4773"/>
                  </a:cubicBezTo>
                  <a:cubicBezTo>
                    <a:pt x="356161" y="19151"/>
                    <a:pt x="349859" y="32735"/>
                    <a:pt x="341293" y="44727"/>
                  </a:cubicBezTo>
                  <a:cubicBezTo>
                    <a:pt x="324405" y="68774"/>
                    <a:pt x="302072" y="83887"/>
                    <a:pt x="272274" y="85906"/>
                  </a:cubicBezTo>
                  <a:cubicBezTo>
                    <a:pt x="269788" y="86543"/>
                    <a:pt x="267497" y="87783"/>
                    <a:pt x="265605" y="89516"/>
                  </a:cubicBezTo>
                  <a:cubicBezTo>
                    <a:pt x="254224" y="100652"/>
                    <a:pt x="243272" y="111481"/>
                    <a:pt x="232259" y="122679"/>
                  </a:cubicBezTo>
                  <a:cubicBezTo>
                    <a:pt x="224793" y="130266"/>
                    <a:pt x="218552" y="138649"/>
                    <a:pt x="211088" y="147459"/>
                  </a:cubicBezTo>
                  <a:cubicBezTo>
                    <a:pt x="218552" y="148622"/>
                    <a:pt x="218920" y="148622"/>
                    <a:pt x="220877" y="144217"/>
                  </a:cubicBezTo>
                  <a:cubicBezTo>
                    <a:pt x="229872" y="123475"/>
                    <a:pt x="247127" y="115887"/>
                    <a:pt x="267562" y="113501"/>
                  </a:cubicBezTo>
                  <a:cubicBezTo>
                    <a:pt x="284817" y="111481"/>
                    <a:pt x="301644" y="115887"/>
                    <a:pt x="318531" y="118640"/>
                  </a:cubicBezTo>
                  <a:cubicBezTo>
                    <a:pt x="321651" y="119069"/>
                    <a:pt x="325262" y="119864"/>
                    <a:pt x="328321" y="120292"/>
                  </a:cubicBezTo>
                  <a:lnTo>
                    <a:pt x="329545" y="122251"/>
                  </a:lnTo>
                  <a:cubicBezTo>
                    <a:pt x="323242" y="128675"/>
                    <a:pt x="317735" y="135834"/>
                    <a:pt x="310699" y="141035"/>
                  </a:cubicBezTo>
                  <a:cubicBezTo>
                    <a:pt x="283655" y="162205"/>
                    <a:pt x="254652" y="169425"/>
                    <a:pt x="222836" y="152661"/>
                  </a:cubicBezTo>
                  <a:cubicBezTo>
                    <a:pt x="218124" y="150213"/>
                    <a:pt x="207538" y="153028"/>
                    <a:pt x="203990" y="157433"/>
                  </a:cubicBezTo>
                  <a:cubicBezTo>
                    <a:pt x="186368" y="180990"/>
                    <a:pt x="171072" y="206198"/>
                    <a:pt x="157733" y="232571"/>
                  </a:cubicBezTo>
                  <a:cubicBezTo>
                    <a:pt x="156937" y="234161"/>
                    <a:pt x="156570" y="235752"/>
                    <a:pt x="155346" y="238567"/>
                  </a:cubicBezTo>
                  <a:cubicBezTo>
                    <a:pt x="160058" y="237343"/>
                    <a:pt x="163607" y="237343"/>
                    <a:pt x="164769" y="232141"/>
                  </a:cubicBezTo>
                  <a:cubicBezTo>
                    <a:pt x="169481" y="211338"/>
                    <a:pt x="183248" y="199346"/>
                    <a:pt x="202461" y="192615"/>
                  </a:cubicBezTo>
                  <a:cubicBezTo>
                    <a:pt x="221305" y="185823"/>
                    <a:pt x="240886" y="186619"/>
                    <a:pt x="260465" y="184967"/>
                  </a:cubicBezTo>
                  <a:cubicBezTo>
                    <a:pt x="264014" y="184600"/>
                    <a:pt x="267991" y="184967"/>
                    <a:pt x="272274" y="184967"/>
                  </a:cubicBezTo>
                  <a:cubicBezTo>
                    <a:pt x="264809" y="198550"/>
                    <a:pt x="255815" y="210176"/>
                    <a:pt x="244802" y="219354"/>
                  </a:cubicBezTo>
                  <a:cubicBezTo>
                    <a:pt x="222468" y="238138"/>
                    <a:pt x="198116" y="249335"/>
                    <a:pt x="168318" y="239790"/>
                  </a:cubicBezTo>
                  <a:cubicBezTo>
                    <a:pt x="163974" y="238138"/>
                    <a:pt x="152226" y="243706"/>
                    <a:pt x="150268" y="247744"/>
                  </a:cubicBezTo>
                  <a:cubicBezTo>
                    <a:pt x="134601" y="280868"/>
                    <a:pt x="122006" y="315358"/>
                    <a:pt x="112639" y="350783"/>
                  </a:cubicBezTo>
                  <a:cubicBezTo>
                    <a:pt x="112211" y="352007"/>
                    <a:pt x="112639" y="353597"/>
                    <a:pt x="112639" y="355188"/>
                  </a:cubicBezTo>
                  <a:cubicBezTo>
                    <a:pt x="117350" y="353230"/>
                    <a:pt x="120103" y="351211"/>
                    <a:pt x="119675" y="346010"/>
                  </a:cubicBezTo>
                  <a:cubicBezTo>
                    <a:pt x="119482" y="341448"/>
                    <a:pt x="119893" y="336880"/>
                    <a:pt x="120899" y="332426"/>
                  </a:cubicBezTo>
                  <a:cubicBezTo>
                    <a:pt x="125182" y="312051"/>
                    <a:pt x="138092" y="297672"/>
                    <a:pt x="155774" y="288495"/>
                  </a:cubicBezTo>
                  <a:cubicBezTo>
                    <a:pt x="175721" y="278521"/>
                    <a:pt x="196954" y="270506"/>
                    <a:pt x="217329" y="261695"/>
                  </a:cubicBezTo>
                  <a:cubicBezTo>
                    <a:pt x="217757" y="261695"/>
                    <a:pt x="218124" y="262062"/>
                    <a:pt x="218552" y="262062"/>
                  </a:cubicBezTo>
                  <a:cubicBezTo>
                    <a:pt x="218552" y="262490"/>
                    <a:pt x="218920" y="262918"/>
                    <a:pt x="218920" y="263286"/>
                  </a:cubicBezTo>
                  <a:cubicBezTo>
                    <a:pt x="218920" y="264081"/>
                    <a:pt x="218552" y="264938"/>
                    <a:pt x="218552" y="265305"/>
                  </a:cubicBezTo>
                  <a:cubicBezTo>
                    <a:pt x="211088" y="288861"/>
                    <a:pt x="200502" y="310460"/>
                    <a:pt x="182452" y="327654"/>
                  </a:cubicBezTo>
                  <a:cubicBezTo>
                    <a:pt x="167523" y="341972"/>
                    <a:pt x="150697" y="353230"/>
                    <a:pt x="128731" y="353597"/>
                  </a:cubicBezTo>
                  <a:cubicBezTo>
                    <a:pt x="118812" y="353654"/>
                    <a:pt x="110290" y="360648"/>
                    <a:pt x="108294" y="370362"/>
                  </a:cubicBezTo>
                  <a:cubicBezTo>
                    <a:pt x="100096" y="405177"/>
                    <a:pt x="96180" y="440359"/>
                    <a:pt x="93793" y="475848"/>
                  </a:cubicBezTo>
                  <a:cubicBezTo>
                    <a:pt x="93426" y="480682"/>
                    <a:pt x="93793" y="485454"/>
                    <a:pt x="93793" y="491879"/>
                  </a:cubicBezTo>
                  <a:cubicBezTo>
                    <a:pt x="98504" y="487840"/>
                    <a:pt x="101257" y="485454"/>
                    <a:pt x="100096" y="479886"/>
                  </a:cubicBezTo>
                  <a:cubicBezTo>
                    <a:pt x="99300" y="474257"/>
                    <a:pt x="98872" y="468261"/>
                    <a:pt x="99300" y="462264"/>
                  </a:cubicBezTo>
                  <a:cubicBezTo>
                    <a:pt x="100829" y="439135"/>
                    <a:pt x="111048" y="419923"/>
                    <a:pt x="127139" y="404382"/>
                  </a:cubicBezTo>
                  <a:cubicBezTo>
                    <a:pt x="140478" y="391594"/>
                    <a:pt x="155041" y="379969"/>
                    <a:pt x="169113" y="367976"/>
                  </a:cubicBezTo>
                  <a:cubicBezTo>
                    <a:pt x="172235" y="365223"/>
                    <a:pt x="175783" y="362775"/>
                    <a:pt x="178903" y="360022"/>
                  </a:cubicBezTo>
                  <a:cubicBezTo>
                    <a:pt x="179271" y="361184"/>
                    <a:pt x="179699" y="361612"/>
                    <a:pt x="179699" y="361980"/>
                  </a:cubicBezTo>
                  <a:lnTo>
                    <a:pt x="179699" y="366386"/>
                  </a:lnTo>
                  <a:cubicBezTo>
                    <a:pt x="178536" y="391961"/>
                    <a:pt x="172235" y="416313"/>
                    <a:pt x="158957" y="438707"/>
                  </a:cubicBezTo>
                  <a:cubicBezTo>
                    <a:pt x="146353" y="459878"/>
                    <a:pt x="130688" y="477867"/>
                    <a:pt x="106336" y="485454"/>
                  </a:cubicBezTo>
                  <a:cubicBezTo>
                    <a:pt x="101625" y="487045"/>
                    <a:pt x="93426" y="500261"/>
                    <a:pt x="93793" y="505829"/>
                  </a:cubicBezTo>
                  <a:cubicBezTo>
                    <a:pt x="95812" y="534220"/>
                    <a:pt x="97342" y="562182"/>
                    <a:pt x="100096" y="590572"/>
                  </a:cubicBezTo>
                  <a:cubicBezTo>
                    <a:pt x="101257" y="601708"/>
                    <a:pt x="104011" y="612906"/>
                    <a:pt x="106336" y="625694"/>
                  </a:cubicBezTo>
                  <a:cubicBezTo>
                    <a:pt x="110313" y="619698"/>
                    <a:pt x="113005" y="616087"/>
                    <a:pt x="109089" y="610519"/>
                  </a:cubicBezTo>
                  <a:cubicBezTo>
                    <a:pt x="106851" y="606158"/>
                    <a:pt x="105401" y="601435"/>
                    <a:pt x="104806" y="596569"/>
                  </a:cubicBezTo>
                  <a:cubicBezTo>
                    <a:pt x="101257" y="572584"/>
                    <a:pt x="108723" y="551046"/>
                    <a:pt x="121632" y="531467"/>
                  </a:cubicBezTo>
                  <a:cubicBezTo>
                    <a:pt x="135033" y="510663"/>
                    <a:pt x="150329" y="491450"/>
                    <a:pt x="164402" y="471504"/>
                  </a:cubicBezTo>
                  <a:cubicBezTo>
                    <a:pt x="164402" y="471075"/>
                    <a:pt x="165197" y="471075"/>
                    <a:pt x="165993" y="470708"/>
                  </a:cubicBezTo>
                  <a:cubicBezTo>
                    <a:pt x="166360" y="471504"/>
                    <a:pt x="166728" y="472299"/>
                    <a:pt x="166728" y="473033"/>
                  </a:cubicBezTo>
                  <a:cubicBezTo>
                    <a:pt x="171011" y="503871"/>
                    <a:pt x="169481" y="533792"/>
                    <a:pt x="156937" y="562978"/>
                  </a:cubicBezTo>
                  <a:cubicBezTo>
                    <a:pt x="149106" y="580966"/>
                    <a:pt x="140050" y="598160"/>
                    <a:pt x="124019" y="609357"/>
                  </a:cubicBezTo>
                  <a:cubicBezTo>
                    <a:pt x="115392" y="614925"/>
                    <a:pt x="113005" y="623736"/>
                    <a:pt x="109089" y="631690"/>
                  </a:cubicBezTo>
                  <a:cubicBezTo>
                    <a:pt x="108723" y="632853"/>
                    <a:pt x="109089" y="634872"/>
                    <a:pt x="109517" y="636524"/>
                  </a:cubicBezTo>
                  <a:cubicBezTo>
                    <a:pt x="118184" y="672450"/>
                    <a:pt x="130528" y="707388"/>
                    <a:pt x="146353" y="740786"/>
                  </a:cubicBezTo>
                  <a:lnTo>
                    <a:pt x="153389" y="753941"/>
                  </a:lnTo>
                  <a:cubicBezTo>
                    <a:pt x="153817" y="753573"/>
                    <a:pt x="154613" y="753573"/>
                    <a:pt x="155346" y="753145"/>
                  </a:cubicBezTo>
                  <a:cubicBezTo>
                    <a:pt x="155041" y="749964"/>
                    <a:pt x="155774" y="745620"/>
                    <a:pt x="153817" y="743172"/>
                  </a:cubicBezTo>
                  <a:cubicBezTo>
                    <a:pt x="140111" y="726407"/>
                    <a:pt x="136930" y="706827"/>
                    <a:pt x="138887" y="686024"/>
                  </a:cubicBezTo>
                  <a:cubicBezTo>
                    <a:pt x="142007" y="651698"/>
                    <a:pt x="157733" y="621289"/>
                    <a:pt x="169481" y="589349"/>
                  </a:cubicBezTo>
                  <a:cubicBezTo>
                    <a:pt x="170276" y="589716"/>
                    <a:pt x="171072" y="589716"/>
                    <a:pt x="171072" y="590144"/>
                  </a:cubicBezTo>
                  <a:cubicBezTo>
                    <a:pt x="171439" y="591368"/>
                    <a:pt x="172235" y="592103"/>
                    <a:pt x="172601" y="593326"/>
                  </a:cubicBezTo>
                  <a:cubicBezTo>
                    <a:pt x="193038" y="644907"/>
                    <a:pt x="193833" y="694834"/>
                    <a:pt x="162444" y="742805"/>
                  </a:cubicBezTo>
                  <a:cubicBezTo>
                    <a:pt x="158100" y="749168"/>
                    <a:pt x="155774" y="758346"/>
                    <a:pt x="159690" y="765933"/>
                  </a:cubicBezTo>
                  <a:cubicBezTo>
                    <a:pt x="173272" y="791324"/>
                    <a:pt x="189716" y="815076"/>
                    <a:pt x="208701" y="836726"/>
                  </a:cubicBezTo>
                  <a:cubicBezTo>
                    <a:pt x="213841" y="842662"/>
                    <a:pt x="219286" y="848290"/>
                    <a:pt x="225160" y="855082"/>
                  </a:cubicBezTo>
                  <a:cubicBezTo>
                    <a:pt x="226752" y="848658"/>
                    <a:pt x="225956" y="845476"/>
                    <a:pt x="221245" y="841866"/>
                  </a:cubicBezTo>
                  <a:cubicBezTo>
                    <a:pt x="215428" y="837728"/>
                    <a:pt x="210395" y="832590"/>
                    <a:pt x="206377" y="826692"/>
                  </a:cubicBezTo>
                  <a:cubicBezTo>
                    <a:pt x="193038" y="808336"/>
                    <a:pt x="191447" y="786370"/>
                    <a:pt x="192670" y="764343"/>
                  </a:cubicBezTo>
                  <a:cubicBezTo>
                    <a:pt x="193405" y="748373"/>
                    <a:pt x="195363" y="732342"/>
                    <a:pt x="196954" y="716433"/>
                  </a:cubicBezTo>
                  <a:cubicBezTo>
                    <a:pt x="197687" y="708417"/>
                    <a:pt x="198911" y="700036"/>
                    <a:pt x="200135" y="690857"/>
                  </a:cubicBezTo>
                  <a:cubicBezTo>
                    <a:pt x="202031" y="692816"/>
                    <a:pt x="203194" y="693610"/>
                    <a:pt x="204418" y="694834"/>
                  </a:cubicBezTo>
                  <a:cubicBezTo>
                    <a:pt x="215874" y="708216"/>
                    <a:pt x="224659" y="723670"/>
                    <a:pt x="230300" y="740357"/>
                  </a:cubicBezTo>
                  <a:cubicBezTo>
                    <a:pt x="241252" y="773153"/>
                    <a:pt x="243211" y="806317"/>
                    <a:pt x="231096" y="839479"/>
                  </a:cubicBezTo>
                  <a:cubicBezTo>
                    <a:pt x="228281" y="846638"/>
                    <a:pt x="227180" y="856306"/>
                    <a:pt x="233788" y="863037"/>
                  </a:cubicBezTo>
                  <a:cubicBezTo>
                    <a:pt x="258815" y="887586"/>
                    <a:pt x="287715" y="907844"/>
                    <a:pt x="319326" y="922999"/>
                  </a:cubicBezTo>
                  <a:cubicBezTo>
                    <a:pt x="320918" y="923733"/>
                    <a:pt x="322447" y="924162"/>
                    <a:pt x="324405" y="924957"/>
                  </a:cubicBezTo>
                  <a:cubicBezTo>
                    <a:pt x="324405" y="919389"/>
                    <a:pt x="323671" y="916574"/>
                    <a:pt x="318165" y="916574"/>
                  </a:cubicBezTo>
                  <a:cubicBezTo>
                    <a:pt x="315539" y="916080"/>
                    <a:pt x="313016" y="915150"/>
                    <a:pt x="310699" y="913821"/>
                  </a:cubicBezTo>
                  <a:cubicBezTo>
                    <a:pt x="293812" y="904643"/>
                    <a:pt x="282860" y="890571"/>
                    <a:pt x="276557" y="872214"/>
                  </a:cubicBezTo>
                  <a:cubicBezTo>
                    <a:pt x="268358" y="847862"/>
                    <a:pt x="265972" y="822715"/>
                    <a:pt x="261689" y="797506"/>
                  </a:cubicBezTo>
                  <a:cubicBezTo>
                    <a:pt x="261261" y="794323"/>
                    <a:pt x="260894" y="791142"/>
                    <a:pt x="260465" y="786737"/>
                  </a:cubicBezTo>
                  <a:cubicBezTo>
                    <a:pt x="263218" y="788327"/>
                    <a:pt x="265177" y="789123"/>
                    <a:pt x="266767" y="789918"/>
                  </a:cubicBezTo>
                  <a:cubicBezTo>
                    <a:pt x="287826" y="802191"/>
                    <a:pt x="304644" y="820589"/>
                    <a:pt x="314982" y="842662"/>
                  </a:cubicBezTo>
                  <a:cubicBezTo>
                    <a:pt x="324963" y="863252"/>
                    <a:pt x="328909" y="886248"/>
                    <a:pt x="326363" y="908987"/>
                  </a:cubicBezTo>
                  <a:cubicBezTo>
                    <a:pt x="324833" y="920613"/>
                    <a:pt x="329117" y="926977"/>
                    <a:pt x="339763" y="931382"/>
                  </a:cubicBezTo>
                  <a:cubicBezTo>
                    <a:pt x="360419" y="939898"/>
                    <a:pt x="381971" y="946056"/>
                    <a:pt x="404009" y="949738"/>
                  </a:cubicBezTo>
                  <a:cubicBezTo>
                    <a:pt x="409516" y="950533"/>
                    <a:pt x="411901" y="953776"/>
                    <a:pt x="411107" y="959711"/>
                  </a:cubicBezTo>
                  <a:cubicBezTo>
                    <a:pt x="408999" y="959805"/>
                    <a:pt x="406887" y="959682"/>
                    <a:pt x="404804" y="959344"/>
                  </a:cubicBezTo>
                  <a:cubicBezTo>
                    <a:pt x="382838" y="955734"/>
                    <a:pt x="360934" y="950166"/>
                    <a:pt x="340130" y="941784"/>
                  </a:cubicBezTo>
                  <a:cubicBezTo>
                    <a:pt x="333828" y="939336"/>
                    <a:pt x="322447" y="942579"/>
                    <a:pt x="319755" y="947780"/>
                  </a:cubicBezTo>
                  <a:cubicBezTo>
                    <a:pt x="311862" y="962159"/>
                    <a:pt x="298951" y="970113"/>
                    <a:pt x="283655" y="974518"/>
                  </a:cubicBezTo>
                  <a:cubicBezTo>
                    <a:pt x="251838" y="983329"/>
                    <a:pt x="221245" y="978495"/>
                    <a:pt x="191875" y="965340"/>
                  </a:cubicBezTo>
                  <a:cubicBezTo>
                    <a:pt x="186368" y="962892"/>
                    <a:pt x="182024" y="958916"/>
                    <a:pt x="176211" y="954939"/>
                  </a:cubicBezTo>
                  <a:cubicBezTo>
                    <a:pt x="181656" y="950533"/>
                    <a:pt x="186002" y="946984"/>
                    <a:pt x="190284" y="943741"/>
                  </a:cubicBezTo>
                  <a:cubicBezTo>
                    <a:pt x="215798" y="925753"/>
                    <a:pt x="243211" y="915779"/>
                    <a:pt x="274600" y="919818"/>
                  </a:cubicBezTo>
                  <a:cubicBezTo>
                    <a:pt x="289896" y="921775"/>
                    <a:pt x="303602" y="928200"/>
                    <a:pt x="316941" y="935726"/>
                  </a:cubicBezTo>
                  <a:cubicBezTo>
                    <a:pt x="318898" y="936949"/>
                    <a:pt x="321651" y="937378"/>
                    <a:pt x="324405" y="938173"/>
                  </a:cubicBezTo>
                  <a:cubicBezTo>
                    <a:pt x="324833" y="937378"/>
                    <a:pt x="324833" y="936949"/>
                    <a:pt x="325262" y="936154"/>
                  </a:cubicBezTo>
                  <a:lnTo>
                    <a:pt x="308742" y="927772"/>
                  </a:lnTo>
                  <a:cubicBezTo>
                    <a:pt x="284022" y="914617"/>
                    <a:pt x="261322" y="899014"/>
                    <a:pt x="240519" y="880229"/>
                  </a:cubicBezTo>
                  <a:cubicBezTo>
                    <a:pt x="232625" y="873438"/>
                    <a:pt x="223998" y="873805"/>
                    <a:pt x="216961" y="880229"/>
                  </a:cubicBezTo>
                  <a:cubicBezTo>
                    <a:pt x="209089" y="887357"/>
                    <a:pt x="198940" y="891456"/>
                    <a:pt x="188326" y="891794"/>
                  </a:cubicBezTo>
                  <a:cubicBezTo>
                    <a:pt x="151859" y="892589"/>
                    <a:pt x="121266" y="877416"/>
                    <a:pt x="94160" y="853430"/>
                  </a:cubicBezTo>
                  <a:cubicBezTo>
                    <a:pt x="89877" y="849453"/>
                    <a:pt x="86757" y="844252"/>
                    <a:pt x="82841" y="839479"/>
                  </a:cubicBezTo>
                  <a:cubicBezTo>
                    <a:pt x="84737" y="837888"/>
                    <a:pt x="85166" y="837460"/>
                    <a:pt x="85961" y="837093"/>
                  </a:cubicBezTo>
                  <a:cubicBezTo>
                    <a:pt x="113801" y="825101"/>
                    <a:pt x="142007" y="821919"/>
                    <a:pt x="171072" y="830668"/>
                  </a:cubicBezTo>
                  <a:cubicBezTo>
                    <a:pt x="190284" y="836665"/>
                    <a:pt x="205581" y="849086"/>
                    <a:pt x="218920" y="863893"/>
                  </a:cubicBezTo>
                  <a:cubicBezTo>
                    <a:pt x="220877" y="866218"/>
                    <a:pt x="223631" y="867870"/>
                    <a:pt x="227180" y="870624"/>
                  </a:cubicBezTo>
                  <a:cubicBezTo>
                    <a:pt x="226752" y="867870"/>
                    <a:pt x="227180" y="867442"/>
                    <a:pt x="226752" y="867074"/>
                  </a:cubicBezTo>
                  <a:cubicBezTo>
                    <a:pt x="225956" y="865851"/>
                    <a:pt x="225160" y="865056"/>
                    <a:pt x="224426" y="864260"/>
                  </a:cubicBezTo>
                  <a:cubicBezTo>
                    <a:pt x="200502" y="839847"/>
                    <a:pt x="180066" y="813108"/>
                    <a:pt x="162016" y="784351"/>
                  </a:cubicBezTo>
                  <a:cubicBezTo>
                    <a:pt x="158896" y="779088"/>
                    <a:pt x="152226" y="776335"/>
                    <a:pt x="147147" y="772358"/>
                  </a:cubicBezTo>
                  <a:cubicBezTo>
                    <a:pt x="146353" y="771929"/>
                    <a:pt x="144822" y="772358"/>
                    <a:pt x="143599" y="772725"/>
                  </a:cubicBezTo>
                  <a:cubicBezTo>
                    <a:pt x="125548" y="781536"/>
                    <a:pt x="108356" y="777926"/>
                    <a:pt x="91835" y="769543"/>
                  </a:cubicBezTo>
                  <a:cubicBezTo>
                    <a:pt x="73785" y="760365"/>
                    <a:pt x="60507" y="745558"/>
                    <a:pt x="48270" y="729955"/>
                  </a:cubicBezTo>
                  <a:cubicBezTo>
                    <a:pt x="39642" y="718820"/>
                    <a:pt x="32178" y="706827"/>
                    <a:pt x="27895" y="693244"/>
                  </a:cubicBezTo>
                  <a:cubicBezTo>
                    <a:pt x="25570" y="685229"/>
                    <a:pt x="25937" y="684433"/>
                    <a:pt x="33830" y="684433"/>
                  </a:cubicBezTo>
                  <a:cubicBezTo>
                    <a:pt x="63200" y="684066"/>
                    <a:pt x="88286" y="694406"/>
                    <a:pt x="110313" y="713619"/>
                  </a:cubicBezTo>
                  <a:cubicBezTo>
                    <a:pt x="125610" y="726774"/>
                    <a:pt x="136134" y="743172"/>
                    <a:pt x="145190" y="761161"/>
                  </a:cubicBezTo>
                  <a:cubicBezTo>
                    <a:pt x="146353" y="763976"/>
                    <a:pt x="148738" y="766361"/>
                    <a:pt x="150697" y="769176"/>
                  </a:cubicBezTo>
                  <a:lnTo>
                    <a:pt x="152654" y="767952"/>
                  </a:lnTo>
                  <a:cubicBezTo>
                    <a:pt x="151430" y="765933"/>
                    <a:pt x="150697" y="763547"/>
                    <a:pt x="149473" y="761589"/>
                  </a:cubicBezTo>
                  <a:cubicBezTo>
                    <a:pt x="131423" y="728793"/>
                    <a:pt x="117717" y="694040"/>
                    <a:pt x="106336" y="658062"/>
                  </a:cubicBezTo>
                  <a:cubicBezTo>
                    <a:pt x="104011" y="651269"/>
                    <a:pt x="99666" y="645273"/>
                    <a:pt x="96180" y="639277"/>
                  </a:cubicBezTo>
                  <a:cubicBezTo>
                    <a:pt x="95384" y="638114"/>
                    <a:pt x="92630" y="637320"/>
                    <a:pt x="91101" y="637320"/>
                  </a:cubicBezTo>
                  <a:cubicBezTo>
                    <a:pt x="73356" y="638910"/>
                    <a:pt x="59651" y="631322"/>
                    <a:pt x="48270" y="619330"/>
                  </a:cubicBezTo>
                  <a:cubicBezTo>
                    <a:pt x="23611" y="593326"/>
                    <a:pt x="9050" y="561754"/>
                    <a:pt x="851" y="526633"/>
                  </a:cubicBezTo>
                  <a:cubicBezTo>
                    <a:pt x="-312" y="522656"/>
                    <a:pt x="55" y="518250"/>
                    <a:pt x="55" y="514212"/>
                  </a:cubicBezTo>
                  <a:cubicBezTo>
                    <a:pt x="1646" y="513845"/>
                    <a:pt x="2013" y="513845"/>
                    <a:pt x="2380" y="513845"/>
                  </a:cubicBezTo>
                  <a:cubicBezTo>
                    <a:pt x="3176" y="514212"/>
                    <a:pt x="3971" y="514212"/>
                    <a:pt x="4767" y="514640"/>
                  </a:cubicBezTo>
                  <a:cubicBezTo>
                    <a:pt x="32606" y="524185"/>
                    <a:pt x="53409" y="542603"/>
                    <a:pt x="70664" y="565792"/>
                  </a:cubicBezTo>
                  <a:cubicBezTo>
                    <a:pt x="84798" y="584944"/>
                    <a:pt x="91835" y="606910"/>
                    <a:pt x="96546" y="629732"/>
                  </a:cubicBezTo>
                  <a:cubicBezTo>
                    <a:pt x="96913" y="632118"/>
                    <a:pt x="98137" y="634076"/>
                    <a:pt x="98872" y="636096"/>
                  </a:cubicBezTo>
                  <a:cubicBezTo>
                    <a:pt x="100096" y="634505"/>
                    <a:pt x="100096" y="633342"/>
                    <a:pt x="99666" y="632118"/>
                  </a:cubicBezTo>
                  <a:cubicBezTo>
                    <a:pt x="91406" y="596936"/>
                    <a:pt x="88347" y="561754"/>
                    <a:pt x="87123" y="525837"/>
                  </a:cubicBezTo>
                  <a:cubicBezTo>
                    <a:pt x="87123" y="519474"/>
                    <a:pt x="83635" y="513049"/>
                    <a:pt x="81189" y="506625"/>
                  </a:cubicBezTo>
                  <a:cubicBezTo>
                    <a:pt x="80096" y="505256"/>
                    <a:pt x="78595" y="504270"/>
                    <a:pt x="76906" y="503810"/>
                  </a:cubicBezTo>
                  <a:cubicBezTo>
                    <a:pt x="62037" y="500629"/>
                    <a:pt x="51452" y="490655"/>
                    <a:pt x="44354" y="477500"/>
                  </a:cubicBezTo>
                  <a:cubicBezTo>
                    <a:pt x="38480" y="466669"/>
                    <a:pt x="33769" y="455901"/>
                    <a:pt x="29853" y="444337"/>
                  </a:cubicBezTo>
                  <a:cubicBezTo>
                    <a:pt x="20858" y="417537"/>
                    <a:pt x="16514" y="389514"/>
                    <a:pt x="18473" y="360756"/>
                  </a:cubicBezTo>
                  <a:cubicBezTo>
                    <a:pt x="18473" y="358798"/>
                    <a:pt x="19267" y="356779"/>
                    <a:pt x="20063" y="354025"/>
                  </a:cubicBezTo>
                  <a:cubicBezTo>
                    <a:pt x="22389" y="355188"/>
                    <a:pt x="23183" y="355983"/>
                    <a:pt x="23611" y="356779"/>
                  </a:cubicBezTo>
                  <a:cubicBezTo>
                    <a:pt x="51452" y="377582"/>
                    <a:pt x="68707" y="405177"/>
                    <a:pt x="78497" y="438341"/>
                  </a:cubicBezTo>
                  <a:cubicBezTo>
                    <a:pt x="84003" y="457492"/>
                    <a:pt x="83575" y="477500"/>
                    <a:pt x="83207" y="497447"/>
                  </a:cubicBezTo>
                  <a:cubicBezTo>
                    <a:pt x="83207" y="500261"/>
                    <a:pt x="84370" y="503443"/>
                    <a:pt x="84798" y="506258"/>
                  </a:cubicBezTo>
                  <a:cubicBezTo>
                    <a:pt x="85166" y="505829"/>
                    <a:pt x="85961" y="505829"/>
                    <a:pt x="86329" y="505829"/>
                  </a:cubicBezTo>
                  <a:cubicBezTo>
                    <a:pt x="86329" y="505034"/>
                    <a:pt x="86757" y="503871"/>
                    <a:pt x="86757" y="503014"/>
                  </a:cubicBezTo>
                  <a:cubicBezTo>
                    <a:pt x="87552" y="469056"/>
                    <a:pt x="89510" y="435098"/>
                    <a:pt x="94528" y="401139"/>
                  </a:cubicBezTo>
                  <a:cubicBezTo>
                    <a:pt x="95750" y="393980"/>
                    <a:pt x="92630" y="385965"/>
                    <a:pt x="91468" y="378439"/>
                  </a:cubicBezTo>
                  <a:cubicBezTo>
                    <a:pt x="91468" y="377582"/>
                    <a:pt x="90305" y="376358"/>
                    <a:pt x="89082" y="375991"/>
                  </a:cubicBezTo>
                  <a:cubicBezTo>
                    <a:pt x="74214" y="367976"/>
                    <a:pt x="65954" y="354760"/>
                    <a:pt x="62404" y="338852"/>
                  </a:cubicBezTo>
                  <a:cubicBezTo>
                    <a:pt x="54632" y="304669"/>
                    <a:pt x="54508" y="269193"/>
                    <a:pt x="62037" y="234956"/>
                  </a:cubicBezTo>
                  <a:cubicBezTo>
                    <a:pt x="63200" y="229327"/>
                    <a:pt x="65524" y="224126"/>
                    <a:pt x="67115" y="218558"/>
                  </a:cubicBezTo>
                  <a:cubicBezTo>
                    <a:pt x="68646" y="219782"/>
                    <a:pt x="69502" y="219782"/>
                    <a:pt x="69868" y="220149"/>
                  </a:cubicBezTo>
                  <a:cubicBezTo>
                    <a:pt x="93793" y="248540"/>
                    <a:pt x="105969" y="280908"/>
                    <a:pt x="104378" y="318047"/>
                  </a:cubicBezTo>
                  <a:cubicBezTo>
                    <a:pt x="103644" y="336037"/>
                    <a:pt x="99300" y="354025"/>
                    <a:pt x="96913" y="372014"/>
                  </a:cubicBezTo>
                  <a:cubicBezTo>
                    <a:pt x="96546" y="375196"/>
                    <a:pt x="97342" y="378806"/>
                    <a:pt x="97342" y="381987"/>
                  </a:cubicBezTo>
                  <a:cubicBezTo>
                    <a:pt x="99300" y="381621"/>
                    <a:pt x="99666" y="380763"/>
                    <a:pt x="99666" y="380397"/>
                  </a:cubicBezTo>
                  <a:cubicBezTo>
                    <a:pt x="105568" y="348785"/>
                    <a:pt x="114650" y="317852"/>
                    <a:pt x="126772" y="288067"/>
                  </a:cubicBezTo>
                  <a:cubicBezTo>
                    <a:pt x="129893" y="280112"/>
                    <a:pt x="129464" y="272464"/>
                    <a:pt x="129464" y="264510"/>
                  </a:cubicBezTo>
                  <a:cubicBezTo>
                    <a:pt x="129893" y="263286"/>
                    <a:pt x="128363" y="261327"/>
                    <a:pt x="127139" y="260105"/>
                  </a:cubicBezTo>
                  <a:cubicBezTo>
                    <a:pt x="117350" y="250498"/>
                    <a:pt x="111843" y="238567"/>
                    <a:pt x="110680" y="224983"/>
                  </a:cubicBezTo>
                  <a:cubicBezTo>
                    <a:pt x="107132" y="184600"/>
                    <a:pt x="115759" y="146665"/>
                    <a:pt x="133014" y="110687"/>
                  </a:cubicBezTo>
                  <a:cubicBezTo>
                    <a:pt x="134238" y="107872"/>
                    <a:pt x="136562" y="105485"/>
                    <a:pt x="138521" y="102304"/>
                  </a:cubicBezTo>
                  <a:cubicBezTo>
                    <a:pt x="139683" y="104262"/>
                    <a:pt x="140478" y="105057"/>
                    <a:pt x="140846" y="106281"/>
                  </a:cubicBezTo>
                  <a:cubicBezTo>
                    <a:pt x="149691" y="124387"/>
                    <a:pt x="154770" y="144099"/>
                    <a:pt x="155774" y="164225"/>
                  </a:cubicBezTo>
                  <a:cubicBezTo>
                    <a:pt x="157305" y="197387"/>
                    <a:pt x="151859" y="228960"/>
                    <a:pt x="135399" y="258085"/>
                  </a:cubicBezTo>
                  <a:cubicBezTo>
                    <a:pt x="134176" y="260533"/>
                    <a:pt x="134176" y="264081"/>
                    <a:pt x="133381" y="266896"/>
                  </a:cubicBezTo>
                  <a:cubicBezTo>
                    <a:pt x="133747" y="266896"/>
                    <a:pt x="134604" y="267324"/>
                    <a:pt x="134971" y="267324"/>
                  </a:cubicBezTo>
                  <a:lnTo>
                    <a:pt x="137358" y="262490"/>
                  </a:lnTo>
                  <a:cubicBezTo>
                    <a:pt x="150366" y="233151"/>
                    <a:pt x="166249" y="205175"/>
                    <a:pt x="184778" y="178971"/>
                  </a:cubicBezTo>
                  <a:cubicBezTo>
                    <a:pt x="189179" y="172174"/>
                    <a:pt x="191634" y="164303"/>
                    <a:pt x="191875" y="156209"/>
                  </a:cubicBezTo>
                  <a:cubicBezTo>
                    <a:pt x="192242" y="155046"/>
                    <a:pt x="191447" y="153028"/>
                    <a:pt x="190651" y="151804"/>
                  </a:cubicBezTo>
                  <a:cubicBezTo>
                    <a:pt x="179271" y="137425"/>
                    <a:pt x="178536" y="121027"/>
                    <a:pt x="180433" y="103895"/>
                  </a:cubicBezTo>
                  <a:cubicBezTo>
                    <a:pt x="183615" y="75504"/>
                    <a:pt x="195730" y="50724"/>
                    <a:pt x="212250" y="28391"/>
                  </a:cubicBezTo>
                  <a:cubicBezTo>
                    <a:pt x="218124" y="20375"/>
                    <a:pt x="225160" y="13583"/>
                    <a:pt x="233053" y="4773"/>
                  </a:cubicBezTo>
                  <a:cubicBezTo>
                    <a:pt x="234155" y="9178"/>
                    <a:pt x="235379" y="11136"/>
                    <a:pt x="235379" y="13583"/>
                  </a:cubicBezTo>
                  <a:cubicBezTo>
                    <a:pt x="235807" y="28758"/>
                    <a:pt x="236969" y="43932"/>
                    <a:pt x="235807" y="59107"/>
                  </a:cubicBezTo>
                  <a:cubicBezTo>
                    <a:pt x="233420" y="93921"/>
                    <a:pt x="222040" y="125066"/>
                    <a:pt x="198545" y="151009"/>
                  </a:cubicBezTo>
                  <a:cubicBezTo>
                    <a:pt x="196158" y="153456"/>
                    <a:pt x="195363" y="157800"/>
                    <a:pt x="193833" y="161410"/>
                  </a:cubicBezTo>
                  <a:cubicBezTo>
                    <a:pt x="194200" y="161838"/>
                    <a:pt x="194995" y="161838"/>
                    <a:pt x="195363" y="162205"/>
                  </a:cubicBezTo>
                  <a:cubicBezTo>
                    <a:pt x="195791" y="161472"/>
                    <a:pt x="196954" y="161043"/>
                    <a:pt x="197321" y="160248"/>
                  </a:cubicBezTo>
                  <a:cubicBezTo>
                    <a:pt x="217757" y="133019"/>
                    <a:pt x="240090" y="107505"/>
                    <a:pt x="265605" y="84682"/>
                  </a:cubicBezTo>
                  <a:cubicBezTo>
                    <a:pt x="266767" y="83887"/>
                    <a:pt x="267562" y="81929"/>
                    <a:pt x="267562" y="80705"/>
                  </a:cubicBezTo>
                  <a:cubicBezTo>
                    <a:pt x="265972" y="63512"/>
                    <a:pt x="273437" y="50356"/>
                    <a:pt x="284817" y="38364"/>
                  </a:cubicBezTo>
                  <a:cubicBezTo>
                    <a:pt x="299319" y="23190"/>
                    <a:pt x="317735" y="15541"/>
                    <a:pt x="336581" y="8811"/>
                  </a:cubicBezTo>
                  <a:cubicBezTo>
                    <a:pt x="344413" y="5996"/>
                    <a:pt x="352307" y="3182"/>
                    <a:pt x="360872" y="0"/>
                  </a:cubicBezTo>
                  <a:close/>
                </a:path>
              </a:pathLst>
            </a:custGeom>
            <a:solidFill>
              <a:srgbClr val="347ED3"/>
            </a:solidFill>
            <a:ln w="10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6" name="任意多边形: 形状 65">
              <a:extLst>
                <a:ext uri="{FF2B5EF4-FFF2-40B4-BE49-F238E27FC236}">
                  <a16:creationId xmlns:a16="http://schemas.microsoft.com/office/drawing/2014/main" id="{24AF9F87-F048-66E5-CCB4-5D9F298C8858}"/>
                </a:ext>
              </a:extLst>
            </p:cNvPr>
            <p:cNvSpPr/>
            <p:nvPr/>
          </p:nvSpPr>
          <p:spPr>
            <a:xfrm>
              <a:off x="1362808" y="4126333"/>
              <a:ext cx="653950" cy="169348"/>
            </a:xfrm>
            <a:custGeom>
              <a:avLst/>
              <a:gdLst>
                <a:gd name="connsiteX0" fmla="*/ 567140 w 653950"/>
                <a:gd name="connsiteY0" fmla="*/ 433 h 169348"/>
                <a:gd name="connsiteX1" fmla="*/ 569478 w 653950"/>
                <a:gd name="connsiteY1" fmla="*/ 2772 h 169348"/>
                <a:gd name="connsiteX2" fmla="*/ 592081 w 653950"/>
                <a:gd name="connsiteY2" fmla="*/ 52092 h 169348"/>
                <a:gd name="connsiteX3" fmla="*/ 595853 w 653950"/>
                <a:gd name="connsiteY3" fmla="*/ 54833 h 169348"/>
                <a:gd name="connsiteX4" fmla="*/ 649743 w 653950"/>
                <a:gd name="connsiteY4" fmla="*/ 61089 h 169348"/>
                <a:gd name="connsiteX5" fmla="*/ 653919 w 653950"/>
                <a:gd name="connsiteY5" fmla="*/ 66352 h 169348"/>
                <a:gd name="connsiteX6" fmla="*/ 652413 w 653950"/>
                <a:gd name="connsiteY6" fmla="*/ 69307 h 169348"/>
                <a:gd name="connsiteX7" fmla="*/ 612494 w 653950"/>
                <a:gd name="connsiteY7" fmla="*/ 106043 h 169348"/>
                <a:gd name="connsiteX8" fmla="*/ 611050 w 653950"/>
                <a:gd name="connsiteY8" fmla="*/ 110476 h 169348"/>
                <a:gd name="connsiteX9" fmla="*/ 621753 w 653950"/>
                <a:gd name="connsiteY9" fmla="*/ 163658 h 169348"/>
                <a:gd name="connsiteX10" fmla="*/ 618032 w 653950"/>
                <a:gd name="connsiteY10" fmla="*/ 169251 h 169348"/>
                <a:gd name="connsiteX11" fmla="*/ 614770 w 653950"/>
                <a:gd name="connsiteY11" fmla="*/ 168736 h 169348"/>
                <a:gd name="connsiteX12" fmla="*/ 567492 w 653950"/>
                <a:gd name="connsiteY12" fmla="*/ 142124 h 169348"/>
                <a:gd name="connsiteX13" fmla="*/ 562837 w 653950"/>
                <a:gd name="connsiteY13" fmla="*/ 142124 h 169348"/>
                <a:gd name="connsiteX14" fmla="*/ 515560 w 653950"/>
                <a:gd name="connsiteY14" fmla="*/ 168736 h 169348"/>
                <a:gd name="connsiteX15" fmla="*/ 509089 w 653950"/>
                <a:gd name="connsiteY15" fmla="*/ 166928 h 169348"/>
                <a:gd name="connsiteX16" fmla="*/ 508572 w 653950"/>
                <a:gd name="connsiteY16" fmla="*/ 163658 h 169348"/>
                <a:gd name="connsiteX17" fmla="*/ 519275 w 653950"/>
                <a:gd name="connsiteY17" fmla="*/ 110476 h 169348"/>
                <a:gd name="connsiteX18" fmla="*/ 517831 w 653950"/>
                <a:gd name="connsiteY18" fmla="*/ 106043 h 169348"/>
                <a:gd name="connsiteX19" fmla="*/ 477912 w 653950"/>
                <a:gd name="connsiteY19" fmla="*/ 69303 h 169348"/>
                <a:gd name="connsiteX20" fmla="*/ 477635 w 653950"/>
                <a:gd name="connsiteY20" fmla="*/ 62590 h 169348"/>
                <a:gd name="connsiteX21" fmla="*/ 480582 w 653950"/>
                <a:gd name="connsiteY21" fmla="*/ 61089 h 169348"/>
                <a:gd name="connsiteX22" fmla="*/ 534472 w 653950"/>
                <a:gd name="connsiteY22" fmla="*/ 54833 h 169348"/>
                <a:gd name="connsiteX23" fmla="*/ 538244 w 653950"/>
                <a:gd name="connsiteY23" fmla="*/ 52092 h 169348"/>
                <a:gd name="connsiteX24" fmla="*/ 560842 w 653950"/>
                <a:gd name="connsiteY24" fmla="*/ 2772 h 169348"/>
                <a:gd name="connsiteX25" fmla="*/ 567140 w 653950"/>
                <a:gd name="connsiteY25" fmla="*/ 433 h 169348"/>
                <a:gd name="connsiteX26" fmla="*/ 328950 w 653950"/>
                <a:gd name="connsiteY26" fmla="*/ 433 h 169348"/>
                <a:gd name="connsiteX27" fmla="*/ 331288 w 653950"/>
                <a:gd name="connsiteY27" fmla="*/ 2772 h 169348"/>
                <a:gd name="connsiteX28" fmla="*/ 353891 w 653950"/>
                <a:gd name="connsiteY28" fmla="*/ 52092 h 169348"/>
                <a:gd name="connsiteX29" fmla="*/ 357663 w 653950"/>
                <a:gd name="connsiteY29" fmla="*/ 54833 h 169348"/>
                <a:gd name="connsiteX30" fmla="*/ 411553 w 653950"/>
                <a:gd name="connsiteY30" fmla="*/ 61089 h 169348"/>
                <a:gd name="connsiteX31" fmla="*/ 415729 w 653950"/>
                <a:gd name="connsiteY31" fmla="*/ 66352 h 169348"/>
                <a:gd name="connsiteX32" fmla="*/ 414223 w 653950"/>
                <a:gd name="connsiteY32" fmla="*/ 69307 h 169348"/>
                <a:gd name="connsiteX33" fmla="*/ 374304 w 653950"/>
                <a:gd name="connsiteY33" fmla="*/ 106043 h 169348"/>
                <a:gd name="connsiteX34" fmla="*/ 372860 w 653950"/>
                <a:gd name="connsiteY34" fmla="*/ 110476 h 169348"/>
                <a:gd name="connsiteX35" fmla="*/ 383563 w 653950"/>
                <a:gd name="connsiteY35" fmla="*/ 163658 h 169348"/>
                <a:gd name="connsiteX36" fmla="*/ 379842 w 653950"/>
                <a:gd name="connsiteY36" fmla="*/ 169251 h 169348"/>
                <a:gd name="connsiteX37" fmla="*/ 376580 w 653950"/>
                <a:gd name="connsiteY37" fmla="*/ 168736 h 169348"/>
                <a:gd name="connsiteX38" fmla="*/ 329302 w 653950"/>
                <a:gd name="connsiteY38" fmla="*/ 142124 h 169348"/>
                <a:gd name="connsiteX39" fmla="*/ 324647 w 653950"/>
                <a:gd name="connsiteY39" fmla="*/ 142124 h 169348"/>
                <a:gd name="connsiteX40" fmla="*/ 277370 w 653950"/>
                <a:gd name="connsiteY40" fmla="*/ 168736 h 169348"/>
                <a:gd name="connsiteX41" fmla="*/ 270899 w 653950"/>
                <a:gd name="connsiteY41" fmla="*/ 166928 h 169348"/>
                <a:gd name="connsiteX42" fmla="*/ 270382 w 653950"/>
                <a:gd name="connsiteY42" fmla="*/ 163658 h 169348"/>
                <a:gd name="connsiteX43" fmla="*/ 281085 w 653950"/>
                <a:gd name="connsiteY43" fmla="*/ 110476 h 169348"/>
                <a:gd name="connsiteX44" fmla="*/ 279641 w 653950"/>
                <a:gd name="connsiteY44" fmla="*/ 106043 h 169348"/>
                <a:gd name="connsiteX45" fmla="*/ 239722 w 653950"/>
                <a:gd name="connsiteY45" fmla="*/ 69303 h 169348"/>
                <a:gd name="connsiteX46" fmla="*/ 239445 w 653950"/>
                <a:gd name="connsiteY46" fmla="*/ 62590 h 169348"/>
                <a:gd name="connsiteX47" fmla="*/ 242392 w 653950"/>
                <a:gd name="connsiteY47" fmla="*/ 61089 h 169348"/>
                <a:gd name="connsiteX48" fmla="*/ 296282 w 653950"/>
                <a:gd name="connsiteY48" fmla="*/ 54833 h 169348"/>
                <a:gd name="connsiteX49" fmla="*/ 300054 w 653950"/>
                <a:gd name="connsiteY49" fmla="*/ 52092 h 169348"/>
                <a:gd name="connsiteX50" fmla="*/ 322652 w 653950"/>
                <a:gd name="connsiteY50" fmla="*/ 2772 h 169348"/>
                <a:gd name="connsiteX51" fmla="*/ 328950 w 653950"/>
                <a:gd name="connsiteY51" fmla="*/ 433 h 169348"/>
                <a:gd name="connsiteX52" fmla="*/ 90760 w 653950"/>
                <a:gd name="connsiteY52" fmla="*/ 433 h 169348"/>
                <a:gd name="connsiteX53" fmla="*/ 93098 w 653950"/>
                <a:gd name="connsiteY53" fmla="*/ 2772 h 169348"/>
                <a:gd name="connsiteX54" fmla="*/ 115701 w 653950"/>
                <a:gd name="connsiteY54" fmla="*/ 52092 h 169348"/>
                <a:gd name="connsiteX55" fmla="*/ 119473 w 653950"/>
                <a:gd name="connsiteY55" fmla="*/ 54833 h 169348"/>
                <a:gd name="connsiteX56" fmla="*/ 173363 w 653950"/>
                <a:gd name="connsiteY56" fmla="*/ 61089 h 169348"/>
                <a:gd name="connsiteX57" fmla="*/ 177539 w 653950"/>
                <a:gd name="connsiteY57" fmla="*/ 66352 h 169348"/>
                <a:gd name="connsiteX58" fmla="*/ 176033 w 653950"/>
                <a:gd name="connsiteY58" fmla="*/ 69307 h 169348"/>
                <a:gd name="connsiteX59" fmla="*/ 136114 w 653950"/>
                <a:gd name="connsiteY59" fmla="*/ 106043 h 169348"/>
                <a:gd name="connsiteX60" fmla="*/ 134670 w 653950"/>
                <a:gd name="connsiteY60" fmla="*/ 110476 h 169348"/>
                <a:gd name="connsiteX61" fmla="*/ 145373 w 653950"/>
                <a:gd name="connsiteY61" fmla="*/ 163658 h 169348"/>
                <a:gd name="connsiteX62" fmla="*/ 141652 w 653950"/>
                <a:gd name="connsiteY62" fmla="*/ 169251 h 169348"/>
                <a:gd name="connsiteX63" fmla="*/ 138390 w 653950"/>
                <a:gd name="connsiteY63" fmla="*/ 168736 h 169348"/>
                <a:gd name="connsiteX64" fmla="*/ 91112 w 653950"/>
                <a:gd name="connsiteY64" fmla="*/ 142124 h 169348"/>
                <a:gd name="connsiteX65" fmla="*/ 86457 w 653950"/>
                <a:gd name="connsiteY65" fmla="*/ 142124 h 169348"/>
                <a:gd name="connsiteX66" fmla="*/ 39180 w 653950"/>
                <a:gd name="connsiteY66" fmla="*/ 168736 h 169348"/>
                <a:gd name="connsiteX67" fmla="*/ 32709 w 653950"/>
                <a:gd name="connsiteY67" fmla="*/ 166928 h 169348"/>
                <a:gd name="connsiteX68" fmla="*/ 32192 w 653950"/>
                <a:gd name="connsiteY68" fmla="*/ 163658 h 169348"/>
                <a:gd name="connsiteX69" fmla="*/ 42895 w 653950"/>
                <a:gd name="connsiteY69" fmla="*/ 110476 h 169348"/>
                <a:gd name="connsiteX70" fmla="*/ 41451 w 653950"/>
                <a:gd name="connsiteY70" fmla="*/ 106043 h 169348"/>
                <a:gd name="connsiteX71" fmla="*/ 1532 w 653950"/>
                <a:gd name="connsiteY71" fmla="*/ 69303 h 169348"/>
                <a:gd name="connsiteX72" fmla="*/ 1255 w 653950"/>
                <a:gd name="connsiteY72" fmla="*/ 62590 h 169348"/>
                <a:gd name="connsiteX73" fmla="*/ 4202 w 653950"/>
                <a:gd name="connsiteY73" fmla="*/ 61089 h 169348"/>
                <a:gd name="connsiteX74" fmla="*/ 58092 w 653950"/>
                <a:gd name="connsiteY74" fmla="*/ 54833 h 169348"/>
                <a:gd name="connsiteX75" fmla="*/ 61864 w 653950"/>
                <a:gd name="connsiteY75" fmla="*/ 52092 h 169348"/>
                <a:gd name="connsiteX76" fmla="*/ 84462 w 653950"/>
                <a:gd name="connsiteY76" fmla="*/ 2772 h 169348"/>
                <a:gd name="connsiteX77" fmla="*/ 90760 w 653950"/>
                <a:gd name="connsiteY77" fmla="*/ 433 h 16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653950" h="169348">
                  <a:moveTo>
                    <a:pt x="567140" y="433"/>
                  </a:moveTo>
                  <a:cubicBezTo>
                    <a:pt x="568174" y="908"/>
                    <a:pt x="569004" y="1737"/>
                    <a:pt x="569478" y="2772"/>
                  </a:cubicBezTo>
                  <a:lnTo>
                    <a:pt x="592081" y="52092"/>
                  </a:lnTo>
                  <a:cubicBezTo>
                    <a:pt x="592773" y="53602"/>
                    <a:pt x="594203" y="54641"/>
                    <a:pt x="595853" y="54833"/>
                  </a:cubicBezTo>
                  <a:lnTo>
                    <a:pt x="649743" y="61089"/>
                  </a:lnTo>
                  <a:cubicBezTo>
                    <a:pt x="652349" y="61389"/>
                    <a:pt x="654219" y="63745"/>
                    <a:pt x="653919" y="66352"/>
                  </a:cubicBezTo>
                  <a:cubicBezTo>
                    <a:pt x="653789" y="67486"/>
                    <a:pt x="653254" y="68535"/>
                    <a:pt x="652413" y="69307"/>
                  </a:cubicBezTo>
                  <a:lnTo>
                    <a:pt x="612494" y="106043"/>
                  </a:lnTo>
                  <a:cubicBezTo>
                    <a:pt x="611271" y="107167"/>
                    <a:pt x="610724" y="108847"/>
                    <a:pt x="611050" y="110476"/>
                  </a:cubicBezTo>
                  <a:lnTo>
                    <a:pt x="621753" y="163658"/>
                  </a:lnTo>
                  <a:cubicBezTo>
                    <a:pt x="622270" y="166230"/>
                    <a:pt x="620604" y="168734"/>
                    <a:pt x="618032" y="169251"/>
                  </a:cubicBezTo>
                  <a:cubicBezTo>
                    <a:pt x="616918" y="169475"/>
                    <a:pt x="615760" y="169292"/>
                    <a:pt x="614770" y="168736"/>
                  </a:cubicBezTo>
                  <a:lnTo>
                    <a:pt x="567492" y="142124"/>
                  </a:lnTo>
                  <a:lnTo>
                    <a:pt x="562837" y="142124"/>
                  </a:lnTo>
                  <a:lnTo>
                    <a:pt x="515560" y="168736"/>
                  </a:lnTo>
                  <a:cubicBezTo>
                    <a:pt x="513274" y="170024"/>
                    <a:pt x="510377" y="169214"/>
                    <a:pt x="509089" y="166928"/>
                  </a:cubicBezTo>
                  <a:cubicBezTo>
                    <a:pt x="508530" y="165935"/>
                    <a:pt x="508346" y="164775"/>
                    <a:pt x="508572" y="163658"/>
                  </a:cubicBezTo>
                  <a:lnTo>
                    <a:pt x="519275" y="110476"/>
                  </a:lnTo>
                  <a:cubicBezTo>
                    <a:pt x="519601" y="108847"/>
                    <a:pt x="519053" y="107167"/>
                    <a:pt x="517831" y="106043"/>
                  </a:cubicBezTo>
                  <a:lnTo>
                    <a:pt x="477912" y="69303"/>
                  </a:lnTo>
                  <a:cubicBezTo>
                    <a:pt x="475982" y="67526"/>
                    <a:pt x="475858" y="64520"/>
                    <a:pt x="477635" y="62590"/>
                  </a:cubicBezTo>
                  <a:cubicBezTo>
                    <a:pt x="478406" y="61753"/>
                    <a:pt x="479451" y="61220"/>
                    <a:pt x="480582" y="61089"/>
                  </a:cubicBezTo>
                  <a:lnTo>
                    <a:pt x="534472" y="54833"/>
                  </a:lnTo>
                  <a:cubicBezTo>
                    <a:pt x="536122" y="54641"/>
                    <a:pt x="537552" y="53602"/>
                    <a:pt x="538244" y="52092"/>
                  </a:cubicBezTo>
                  <a:lnTo>
                    <a:pt x="560842" y="2772"/>
                  </a:lnTo>
                  <a:cubicBezTo>
                    <a:pt x="561935" y="387"/>
                    <a:pt x="564755" y="-660"/>
                    <a:pt x="567140" y="433"/>
                  </a:cubicBezTo>
                  <a:close/>
                  <a:moveTo>
                    <a:pt x="328950" y="433"/>
                  </a:moveTo>
                  <a:cubicBezTo>
                    <a:pt x="329984" y="908"/>
                    <a:pt x="330814" y="1737"/>
                    <a:pt x="331288" y="2772"/>
                  </a:cubicBezTo>
                  <a:lnTo>
                    <a:pt x="353891" y="52092"/>
                  </a:lnTo>
                  <a:cubicBezTo>
                    <a:pt x="354583" y="53602"/>
                    <a:pt x="356013" y="54641"/>
                    <a:pt x="357663" y="54833"/>
                  </a:cubicBezTo>
                  <a:lnTo>
                    <a:pt x="411553" y="61089"/>
                  </a:lnTo>
                  <a:cubicBezTo>
                    <a:pt x="414159" y="61389"/>
                    <a:pt x="416029" y="63745"/>
                    <a:pt x="415729" y="66352"/>
                  </a:cubicBezTo>
                  <a:cubicBezTo>
                    <a:pt x="415599" y="67486"/>
                    <a:pt x="415064" y="68535"/>
                    <a:pt x="414223" y="69307"/>
                  </a:cubicBezTo>
                  <a:lnTo>
                    <a:pt x="374304" y="106043"/>
                  </a:lnTo>
                  <a:cubicBezTo>
                    <a:pt x="373081" y="107167"/>
                    <a:pt x="372534" y="108847"/>
                    <a:pt x="372860" y="110476"/>
                  </a:cubicBezTo>
                  <a:lnTo>
                    <a:pt x="383563" y="163658"/>
                  </a:lnTo>
                  <a:cubicBezTo>
                    <a:pt x="384080" y="166230"/>
                    <a:pt x="382414" y="168734"/>
                    <a:pt x="379842" y="169251"/>
                  </a:cubicBezTo>
                  <a:cubicBezTo>
                    <a:pt x="378728" y="169475"/>
                    <a:pt x="377570" y="169292"/>
                    <a:pt x="376580" y="168736"/>
                  </a:cubicBezTo>
                  <a:lnTo>
                    <a:pt x="329302" y="142124"/>
                  </a:lnTo>
                  <a:lnTo>
                    <a:pt x="324647" y="142124"/>
                  </a:lnTo>
                  <a:lnTo>
                    <a:pt x="277370" y="168736"/>
                  </a:lnTo>
                  <a:cubicBezTo>
                    <a:pt x="275084" y="170024"/>
                    <a:pt x="272187" y="169214"/>
                    <a:pt x="270899" y="166928"/>
                  </a:cubicBezTo>
                  <a:cubicBezTo>
                    <a:pt x="270340" y="165935"/>
                    <a:pt x="270156" y="164775"/>
                    <a:pt x="270382" y="163658"/>
                  </a:cubicBezTo>
                  <a:lnTo>
                    <a:pt x="281085" y="110476"/>
                  </a:lnTo>
                  <a:cubicBezTo>
                    <a:pt x="281411" y="108847"/>
                    <a:pt x="280863" y="107167"/>
                    <a:pt x="279641" y="106043"/>
                  </a:cubicBezTo>
                  <a:lnTo>
                    <a:pt x="239722" y="69303"/>
                  </a:lnTo>
                  <a:cubicBezTo>
                    <a:pt x="237792" y="67526"/>
                    <a:pt x="237668" y="64520"/>
                    <a:pt x="239445" y="62590"/>
                  </a:cubicBezTo>
                  <a:cubicBezTo>
                    <a:pt x="240216" y="61753"/>
                    <a:pt x="241261" y="61220"/>
                    <a:pt x="242392" y="61089"/>
                  </a:cubicBezTo>
                  <a:lnTo>
                    <a:pt x="296282" y="54833"/>
                  </a:lnTo>
                  <a:cubicBezTo>
                    <a:pt x="297932" y="54641"/>
                    <a:pt x="299362" y="53602"/>
                    <a:pt x="300054" y="52092"/>
                  </a:cubicBezTo>
                  <a:lnTo>
                    <a:pt x="322652" y="2772"/>
                  </a:lnTo>
                  <a:cubicBezTo>
                    <a:pt x="323745" y="387"/>
                    <a:pt x="326565" y="-660"/>
                    <a:pt x="328950" y="433"/>
                  </a:cubicBezTo>
                  <a:close/>
                  <a:moveTo>
                    <a:pt x="90760" y="433"/>
                  </a:moveTo>
                  <a:cubicBezTo>
                    <a:pt x="91794" y="908"/>
                    <a:pt x="92624" y="1737"/>
                    <a:pt x="93098" y="2772"/>
                  </a:cubicBezTo>
                  <a:lnTo>
                    <a:pt x="115701" y="52092"/>
                  </a:lnTo>
                  <a:cubicBezTo>
                    <a:pt x="116393" y="53602"/>
                    <a:pt x="117823" y="54641"/>
                    <a:pt x="119473" y="54833"/>
                  </a:cubicBezTo>
                  <a:lnTo>
                    <a:pt x="173363" y="61089"/>
                  </a:lnTo>
                  <a:cubicBezTo>
                    <a:pt x="175969" y="61389"/>
                    <a:pt x="177839" y="63745"/>
                    <a:pt x="177539" y="66352"/>
                  </a:cubicBezTo>
                  <a:cubicBezTo>
                    <a:pt x="177409" y="67486"/>
                    <a:pt x="176874" y="68535"/>
                    <a:pt x="176033" y="69307"/>
                  </a:cubicBezTo>
                  <a:lnTo>
                    <a:pt x="136114" y="106043"/>
                  </a:lnTo>
                  <a:cubicBezTo>
                    <a:pt x="134891" y="107167"/>
                    <a:pt x="134344" y="108847"/>
                    <a:pt x="134670" y="110476"/>
                  </a:cubicBezTo>
                  <a:lnTo>
                    <a:pt x="145373" y="163658"/>
                  </a:lnTo>
                  <a:cubicBezTo>
                    <a:pt x="145890" y="166230"/>
                    <a:pt x="144224" y="168734"/>
                    <a:pt x="141652" y="169251"/>
                  </a:cubicBezTo>
                  <a:cubicBezTo>
                    <a:pt x="140538" y="169475"/>
                    <a:pt x="139380" y="169292"/>
                    <a:pt x="138390" y="168736"/>
                  </a:cubicBezTo>
                  <a:lnTo>
                    <a:pt x="91112" y="142124"/>
                  </a:lnTo>
                  <a:lnTo>
                    <a:pt x="86457" y="142124"/>
                  </a:lnTo>
                  <a:lnTo>
                    <a:pt x="39180" y="168736"/>
                  </a:lnTo>
                  <a:cubicBezTo>
                    <a:pt x="36894" y="170024"/>
                    <a:pt x="33997" y="169214"/>
                    <a:pt x="32709" y="166928"/>
                  </a:cubicBezTo>
                  <a:cubicBezTo>
                    <a:pt x="32150" y="165935"/>
                    <a:pt x="31966" y="164775"/>
                    <a:pt x="32192" y="163658"/>
                  </a:cubicBezTo>
                  <a:lnTo>
                    <a:pt x="42895" y="110476"/>
                  </a:lnTo>
                  <a:cubicBezTo>
                    <a:pt x="43221" y="108847"/>
                    <a:pt x="42673" y="107167"/>
                    <a:pt x="41451" y="106043"/>
                  </a:cubicBezTo>
                  <a:lnTo>
                    <a:pt x="1532" y="69303"/>
                  </a:lnTo>
                  <a:cubicBezTo>
                    <a:pt x="-398" y="67526"/>
                    <a:pt x="-522" y="64520"/>
                    <a:pt x="1255" y="62590"/>
                  </a:cubicBezTo>
                  <a:cubicBezTo>
                    <a:pt x="2026" y="61753"/>
                    <a:pt x="3071" y="61220"/>
                    <a:pt x="4202" y="61089"/>
                  </a:cubicBezTo>
                  <a:lnTo>
                    <a:pt x="58092" y="54833"/>
                  </a:lnTo>
                  <a:cubicBezTo>
                    <a:pt x="59742" y="54641"/>
                    <a:pt x="61172" y="53602"/>
                    <a:pt x="61864" y="52092"/>
                  </a:cubicBezTo>
                  <a:lnTo>
                    <a:pt x="84462" y="2772"/>
                  </a:lnTo>
                  <a:cubicBezTo>
                    <a:pt x="85555" y="387"/>
                    <a:pt x="88375" y="-660"/>
                    <a:pt x="90760" y="433"/>
                  </a:cubicBezTo>
                  <a:close/>
                </a:path>
              </a:pathLst>
            </a:custGeom>
            <a:solidFill>
              <a:srgbClr val="347ED3"/>
            </a:solidFill>
            <a:ln w="1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4B7F6252-62BC-34FD-6A2B-FB63C348D1CD}"/>
              </a:ext>
            </a:extLst>
          </p:cNvPr>
          <p:cNvGrpSpPr/>
          <p:nvPr/>
        </p:nvGrpSpPr>
        <p:grpSpPr>
          <a:xfrm>
            <a:off x="5681962" y="4960131"/>
            <a:ext cx="1852694" cy="1108524"/>
            <a:chOff x="763436" y="3187157"/>
            <a:chExt cx="1852694" cy="1108524"/>
          </a:xfrm>
        </p:grpSpPr>
        <p:grpSp>
          <p:nvGrpSpPr>
            <p:cNvPr id="70" name="组合 69">
              <a:extLst>
                <a:ext uri="{FF2B5EF4-FFF2-40B4-BE49-F238E27FC236}">
                  <a16:creationId xmlns:a16="http://schemas.microsoft.com/office/drawing/2014/main" id="{DB662007-CB1D-4207-7E7A-96818AEE1C09}"/>
                </a:ext>
              </a:extLst>
            </p:cNvPr>
            <p:cNvGrpSpPr/>
            <p:nvPr/>
          </p:nvGrpSpPr>
          <p:grpSpPr>
            <a:xfrm>
              <a:off x="1029855" y="3204447"/>
              <a:ext cx="1319856" cy="864582"/>
              <a:chOff x="1029855" y="3204447"/>
              <a:chExt cx="1319856" cy="864582"/>
            </a:xfrm>
          </p:grpSpPr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BBB86EE2-DC2B-F933-835A-669611568FDE}"/>
                  </a:ext>
                </a:extLst>
              </p:cNvPr>
              <p:cNvSpPr txBox="1"/>
              <p:nvPr/>
            </p:nvSpPr>
            <p:spPr>
              <a:xfrm flipH="1">
                <a:off x="1029856" y="3204447"/>
                <a:ext cx="131985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标题</a:t>
                </a:r>
              </a:p>
            </p:txBody>
          </p:sp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7BA438B5-20C3-1BAB-0A33-53479CAF6679}"/>
                  </a:ext>
                </a:extLst>
              </p:cNvPr>
              <p:cNvSpPr txBox="1"/>
              <p:nvPr/>
            </p:nvSpPr>
            <p:spPr>
              <a:xfrm flipH="1">
                <a:off x="1029855" y="3535998"/>
                <a:ext cx="1319856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</a:t>
                </a:r>
              </a:p>
            </p:txBody>
          </p:sp>
        </p:grpSp>
        <p:sp>
          <p:nvSpPr>
            <p:cNvPr id="71" name="任意多边形: 形状 70">
              <a:extLst>
                <a:ext uri="{FF2B5EF4-FFF2-40B4-BE49-F238E27FC236}">
                  <a16:creationId xmlns:a16="http://schemas.microsoft.com/office/drawing/2014/main" id="{144AE6A6-FC82-7654-1040-A44E77224467}"/>
                </a:ext>
              </a:extLst>
            </p:cNvPr>
            <p:cNvSpPr/>
            <p:nvPr/>
          </p:nvSpPr>
          <p:spPr>
            <a:xfrm>
              <a:off x="763436" y="3187157"/>
              <a:ext cx="1852694" cy="978983"/>
            </a:xfrm>
            <a:custGeom>
              <a:avLst/>
              <a:gdLst>
                <a:gd name="connsiteX0" fmla="*/ 1491823 w 1852694"/>
                <a:gd name="connsiteY0" fmla="*/ 0 h 978983"/>
                <a:gd name="connsiteX1" fmla="*/ 1516114 w 1852694"/>
                <a:gd name="connsiteY1" fmla="*/ 8811 h 978983"/>
                <a:gd name="connsiteX2" fmla="*/ 1567878 w 1852694"/>
                <a:gd name="connsiteY2" fmla="*/ 38364 h 978983"/>
                <a:gd name="connsiteX3" fmla="*/ 1585133 w 1852694"/>
                <a:gd name="connsiteY3" fmla="*/ 80705 h 978983"/>
                <a:gd name="connsiteX4" fmla="*/ 1587090 w 1852694"/>
                <a:gd name="connsiteY4" fmla="*/ 84682 h 978983"/>
                <a:gd name="connsiteX5" fmla="*/ 1655374 w 1852694"/>
                <a:gd name="connsiteY5" fmla="*/ 160248 h 978983"/>
                <a:gd name="connsiteX6" fmla="*/ 1657332 w 1852694"/>
                <a:gd name="connsiteY6" fmla="*/ 162205 h 978983"/>
                <a:gd name="connsiteX7" fmla="*/ 1658862 w 1852694"/>
                <a:gd name="connsiteY7" fmla="*/ 161410 h 978983"/>
                <a:gd name="connsiteX8" fmla="*/ 1654150 w 1852694"/>
                <a:gd name="connsiteY8" fmla="*/ 151009 h 978983"/>
                <a:gd name="connsiteX9" fmla="*/ 1616888 w 1852694"/>
                <a:gd name="connsiteY9" fmla="*/ 59107 h 978983"/>
                <a:gd name="connsiteX10" fmla="*/ 1617316 w 1852694"/>
                <a:gd name="connsiteY10" fmla="*/ 13583 h 978983"/>
                <a:gd name="connsiteX11" fmla="*/ 1619642 w 1852694"/>
                <a:gd name="connsiteY11" fmla="*/ 4773 h 978983"/>
                <a:gd name="connsiteX12" fmla="*/ 1640445 w 1852694"/>
                <a:gd name="connsiteY12" fmla="*/ 28391 h 978983"/>
                <a:gd name="connsiteX13" fmla="*/ 1672262 w 1852694"/>
                <a:gd name="connsiteY13" fmla="*/ 103895 h 978983"/>
                <a:gd name="connsiteX14" fmla="*/ 1662044 w 1852694"/>
                <a:gd name="connsiteY14" fmla="*/ 151804 h 978983"/>
                <a:gd name="connsiteX15" fmla="*/ 1660820 w 1852694"/>
                <a:gd name="connsiteY15" fmla="*/ 156209 h 978983"/>
                <a:gd name="connsiteX16" fmla="*/ 1667917 w 1852694"/>
                <a:gd name="connsiteY16" fmla="*/ 178971 h 978983"/>
                <a:gd name="connsiteX17" fmla="*/ 1715337 w 1852694"/>
                <a:gd name="connsiteY17" fmla="*/ 262490 h 978983"/>
                <a:gd name="connsiteX18" fmla="*/ 1717724 w 1852694"/>
                <a:gd name="connsiteY18" fmla="*/ 267324 h 978983"/>
                <a:gd name="connsiteX19" fmla="*/ 1719314 w 1852694"/>
                <a:gd name="connsiteY19" fmla="*/ 266896 h 978983"/>
                <a:gd name="connsiteX20" fmla="*/ 1717296 w 1852694"/>
                <a:gd name="connsiteY20" fmla="*/ 258085 h 978983"/>
                <a:gd name="connsiteX21" fmla="*/ 1696921 w 1852694"/>
                <a:gd name="connsiteY21" fmla="*/ 164225 h 978983"/>
                <a:gd name="connsiteX22" fmla="*/ 1711849 w 1852694"/>
                <a:gd name="connsiteY22" fmla="*/ 106281 h 978983"/>
                <a:gd name="connsiteX23" fmla="*/ 1714174 w 1852694"/>
                <a:gd name="connsiteY23" fmla="*/ 102304 h 978983"/>
                <a:gd name="connsiteX24" fmla="*/ 1719681 w 1852694"/>
                <a:gd name="connsiteY24" fmla="*/ 110687 h 978983"/>
                <a:gd name="connsiteX25" fmla="*/ 1742015 w 1852694"/>
                <a:gd name="connsiteY25" fmla="*/ 224983 h 978983"/>
                <a:gd name="connsiteX26" fmla="*/ 1725556 w 1852694"/>
                <a:gd name="connsiteY26" fmla="*/ 260105 h 978983"/>
                <a:gd name="connsiteX27" fmla="*/ 1723231 w 1852694"/>
                <a:gd name="connsiteY27" fmla="*/ 264510 h 978983"/>
                <a:gd name="connsiteX28" fmla="*/ 1725923 w 1852694"/>
                <a:gd name="connsiteY28" fmla="*/ 288067 h 978983"/>
                <a:gd name="connsiteX29" fmla="*/ 1753029 w 1852694"/>
                <a:gd name="connsiteY29" fmla="*/ 380397 h 978983"/>
                <a:gd name="connsiteX30" fmla="*/ 1755353 w 1852694"/>
                <a:gd name="connsiteY30" fmla="*/ 381987 h 978983"/>
                <a:gd name="connsiteX31" fmla="*/ 1755782 w 1852694"/>
                <a:gd name="connsiteY31" fmla="*/ 372014 h 978983"/>
                <a:gd name="connsiteX32" fmla="*/ 1748317 w 1852694"/>
                <a:gd name="connsiteY32" fmla="*/ 318047 h 978983"/>
                <a:gd name="connsiteX33" fmla="*/ 1782827 w 1852694"/>
                <a:gd name="connsiteY33" fmla="*/ 220149 h 978983"/>
                <a:gd name="connsiteX34" fmla="*/ 1785580 w 1852694"/>
                <a:gd name="connsiteY34" fmla="*/ 218558 h 978983"/>
                <a:gd name="connsiteX35" fmla="*/ 1790658 w 1852694"/>
                <a:gd name="connsiteY35" fmla="*/ 234956 h 978983"/>
                <a:gd name="connsiteX36" fmla="*/ 1790291 w 1852694"/>
                <a:gd name="connsiteY36" fmla="*/ 338852 h 978983"/>
                <a:gd name="connsiteX37" fmla="*/ 1763613 w 1852694"/>
                <a:gd name="connsiteY37" fmla="*/ 375991 h 978983"/>
                <a:gd name="connsiteX38" fmla="*/ 1761227 w 1852694"/>
                <a:gd name="connsiteY38" fmla="*/ 378439 h 978983"/>
                <a:gd name="connsiteX39" fmla="*/ 1758167 w 1852694"/>
                <a:gd name="connsiteY39" fmla="*/ 401139 h 978983"/>
                <a:gd name="connsiteX40" fmla="*/ 1765938 w 1852694"/>
                <a:gd name="connsiteY40" fmla="*/ 503014 h 978983"/>
                <a:gd name="connsiteX41" fmla="*/ 1766366 w 1852694"/>
                <a:gd name="connsiteY41" fmla="*/ 505829 h 978983"/>
                <a:gd name="connsiteX42" fmla="*/ 1767897 w 1852694"/>
                <a:gd name="connsiteY42" fmla="*/ 506258 h 978983"/>
                <a:gd name="connsiteX43" fmla="*/ 1769488 w 1852694"/>
                <a:gd name="connsiteY43" fmla="*/ 497447 h 978983"/>
                <a:gd name="connsiteX44" fmla="*/ 1774198 w 1852694"/>
                <a:gd name="connsiteY44" fmla="*/ 438341 h 978983"/>
                <a:gd name="connsiteX45" fmla="*/ 1829084 w 1852694"/>
                <a:gd name="connsiteY45" fmla="*/ 356779 h 978983"/>
                <a:gd name="connsiteX46" fmla="*/ 1832632 w 1852694"/>
                <a:gd name="connsiteY46" fmla="*/ 354025 h 978983"/>
                <a:gd name="connsiteX47" fmla="*/ 1834222 w 1852694"/>
                <a:gd name="connsiteY47" fmla="*/ 360756 h 978983"/>
                <a:gd name="connsiteX48" fmla="*/ 1822842 w 1852694"/>
                <a:gd name="connsiteY48" fmla="*/ 444337 h 978983"/>
                <a:gd name="connsiteX49" fmla="*/ 1808341 w 1852694"/>
                <a:gd name="connsiteY49" fmla="*/ 477500 h 978983"/>
                <a:gd name="connsiteX50" fmla="*/ 1775789 w 1852694"/>
                <a:gd name="connsiteY50" fmla="*/ 503810 h 978983"/>
                <a:gd name="connsiteX51" fmla="*/ 1771506 w 1852694"/>
                <a:gd name="connsiteY51" fmla="*/ 506625 h 978983"/>
                <a:gd name="connsiteX52" fmla="*/ 1765572 w 1852694"/>
                <a:gd name="connsiteY52" fmla="*/ 525837 h 978983"/>
                <a:gd name="connsiteX53" fmla="*/ 1753029 w 1852694"/>
                <a:gd name="connsiteY53" fmla="*/ 632118 h 978983"/>
                <a:gd name="connsiteX54" fmla="*/ 1753823 w 1852694"/>
                <a:gd name="connsiteY54" fmla="*/ 636096 h 978983"/>
                <a:gd name="connsiteX55" fmla="*/ 1756149 w 1852694"/>
                <a:gd name="connsiteY55" fmla="*/ 629732 h 978983"/>
                <a:gd name="connsiteX56" fmla="*/ 1782031 w 1852694"/>
                <a:gd name="connsiteY56" fmla="*/ 565792 h 978983"/>
                <a:gd name="connsiteX57" fmla="*/ 1847928 w 1852694"/>
                <a:gd name="connsiteY57" fmla="*/ 514640 h 978983"/>
                <a:gd name="connsiteX58" fmla="*/ 1850315 w 1852694"/>
                <a:gd name="connsiteY58" fmla="*/ 513845 h 978983"/>
                <a:gd name="connsiteX59" fmla="*/ 1852640 w 1852694"/>
                <a:gd name="connsiteY59" fmla="*/ 514212 h 978983"/>
                <a:gd name="connsiteX60" fmla="*/ 1851844 w 1852694"/>
                <a:gd name="connsiteY60" fmla="*/ 526633 h 978983"/>
                <a:gd name="connsiteX61" fmla="*/ 1804425 w 1852694"/>
                <a:gd name="connsiteY61" fmla="*/ 619330 h 978983"/>
                <a:gd name="connsiteX62" fmla="*/ 1761594 w 1852694"/>
                <a:gd name="connsiteY62" fmla="*/ 637320 h 978983"/>
                <a:gd name="connsiteX63" fmla="*/ 1756515 w 1852694"/>
                <a:gd name="connsiteY63" fmla="*/ 639277 h 978983"/>
                <a:gd name="connsiteX64" fmla="*/ 1746359 w 1852694"/>
                <a:gd name="connsiteY64" fmla="*/ 658062 h 978983"/>
                <a:gd name="connsiteX65" fmla="*/ 1703222 w 1852694"/>
                <a:gd name="connsiteY65" fmla="*/ 761589 h 978983"/>
                <a:gd name="connsiteX66" fmla="*/ 1700041 w 1852694"/>
                <a:gd name="connsiteY66" fmla="*/ 767952 h 978983"/>
                <a:gd name="connsiteX67" fmla="*/ 1701998 w 1852694"/>
                <a:gd name="connsiteY67" fmla="*/ 769176 h 978983"/>
                <a:gd name="connsiteX68" fmla="*/ 1707505 w 1852694"/>
                <a:gd name="connsiteY68" fmla="*/ 761161 h 978983"/>
                <a:gd name="connsiteX69" fmla="*/ 1742382 w 1852694"/>
                <a:gd name="connsiteY69" fmla="*/ 713619 h 978983"/>
                <a:gd name="connsiteX70" fmla="*/ 1818865 w 1852694"/>
                <a:gd name="connsiteY70" fmla="*/ 684433 h 978983"/>
                <a:gd name="connsiteX71" fmla="*/ 1824800 w 1852694"/>
                <a:gd name="connsiteY71" fmla="*/ 693244 h 978983"/>
                <a:gd name="connsiteX72" fmla="*/ 1804425 w 1852694"/>
                <a:gd name="connsiteY72" fmla="*/ 729955 h 978983"/>
                <a:gd name="connsiteX73" fmla="*/ 1760860 w 1852694"/>
                <a:gd name="connsiteY73" fmla="*/ 769543 h 978983"/>
                <a:gd name="connsiteX74" fmla="*/ 1709096 w 1852694"/>
                <a:gd name="connsiteY74" fmla="*/ 772725 h 978983"/>
                <a:gd name="connsiteX75" fmla="*/ 1705548 w 1852694"/>
                <a:gd name="connsiteY75" fmla="*/ 772358 h 978983"/>
                <a:gd name="connsiteX76" fmla="*/ 1690679 w 1852694"/>
                <a:gd name="connsiteY76" fmla="*/ 784351 h 978983"/>
                <a:gd name="connsiteX77" fmla="*/ 1628269 w 1852694"/>
                <a:gd name="connsiteY77" fmla="*/ 864260 h 978983"/>
                <a:gd name="connsiteX78" fmla="*/ 1625943 w 1852694"/>
                <a:gd name="connsiteY78" fmla="*/ 867074 h 978983"/>
                <a:gd name="connsiteX79" fmla="*/ 1625515 w 1852694"/>
                <a:gd name="connsiteY79" fmla="*/ 870624 h 978983"/>
                <a:gd name="connsiteX80" fmla="*/ 1633775 w 1852694"/>
                <a:gd name="connsiteY80" fmla="*/ 863893 h 978983"/>
                <a:gd name="connsiteX81" fmla="*/ 1681623 w 1852694"/>
                <a:gd name="connsiteY81" fmla="*/ 830668 h 978983"/>
                <a:gd name="connsiteX82" fmla="*/ 1766734 w 1852694"/>
                <a:gd name="connsiteY82" fmla="*/ 837093 h 978983"/>
                <a:gd name="connsiteX83" fmla="*/ 1769854 w 1852694"/>
                <a:gd name="connsiteY83" fmla="*/ 839479 h 978983"/>
                <a:gd name="connsiteX84" fmla="*/ 1758535 w 1852694"/>
                <a:gd name="connsiteY84" fmla="*/ 853430 h 978983"/>
                <a:gd name="connsiteX85" fmla="*/ 1664369 w 1852694"/>
                <a:gd name="connsiteY85" fmla="*/ 891794 h 978983"/>
                <a:gd name="connsiteX86" fmla="*/ 1635734 w 1852694"/>
                <a:gd name="connsiteY86" fmla="*/ 880229 h 978983"/>
                <a:gd name="connsiteX87" fmla="*/ 1612176 w 1852694"/>
                <a:gd name="connsiteY87" fmla="*/ 880229 h 978983"/>
                <a:gd name="connsiteX88" fmla="*/ 1543953 w 1852694"/>
                <a:gd name="connsiteY88" fmla="*/ 927772 h 978983"/>
                <a:gd name="connsiteX89" fmla="*/ 1527433 w 1852694"/>
                <a:gd name="connsiteY89" fmla="*/ 936154 h 978983"/>
                <a:gd name="connsiteX90" fmla="*/ 1528290 w 1852694"/>
                <a:gd name="connsiteY90" fmla="*/ 938173 h 978983"/>
                <a:gd name="connsiteX91" fmla="*/ 1535754 w 1852694"/>
                <a:gd name="connsiteY91" fmla="*/ 935726 h 978983"/>
                <a:gd name="connsiteX92" fmla="*/ 1578095 w 1852694"/>
                <a:gd name="connsiteY92" fmla="*/ 919818 h 978983"/>
                <a:gd name="connsiteX93" fmla="*/ 1662411 w 1852694"/>
                <a:gd name="connsiteY93" fmla="*/ 943741 h 978983"/>
                <a:gd name="connsiteX94" fmla="*/ 1676484 w 1852694"/>
                <a:gd name="connsiteY94" fmla="*/ 954939 h 978983"/>
                <a:gd name="connsiteX95" fmla="*/ 1660820 w 1852694"/>
                <a:gd name="connsiteY95" fmla="*/ 965340 h 978983"/>
                <a:gd name="connsiteX96" fmla="*/ 1569040 w 1852694"/>
                <a:gd name="connsiteY96" fmla="*/ 974518 h 978983"/>
                <a:gd name="connsiteX97" fmla="*/ 1532940 w 1852694"/>
                <a:gd name="connsiteY97" fmla="*/ 947780 h 978983"/>
                <a:gd name="connsiteX98" fmla="*/ 1512565 w 1852694"/>
                <a:gd name="connsiteY98" fmla="*/ 941784 h 978983"/>
                <a:gd name="connsiteX99" fmla="*/ 1447891 w 1852694"/>
                <a:gd name="connsiteY99" fmla="*/ 959344 h 978983"/>
                <a:gd name="connsiteX100" fmla="*/ 1441588 w 1852694"/>
                <a:gd name="connsiteY100" fmla="*/ 959711 h 978983"/>
                <a:gd name="connsiteX101" fmla="*/ 1448686 w 1852694"/>
                <a:gd name="connsiteY101" fmla="*/ 949738 h 978983"/>
                <a:gd name="connsiteX102" fmla="*/ 1512932 w 1852694"/>
                <a:gd name="connsiteY102" fmla="*/ 931382 h 978983"/>
                <a:gd name="connsiteX103" fmla="*/ 1526332 w 1852694"/>
                <a:gd name="connsiteY103" fmla="*/ 908987 h 978983"/>
                <a:gd name="connsiteX104" fmla="*/ 1537713 w 1852694"/>
                <a:gd name="connsiteY104" fmla="*/ 842662 h 978983"/>
                <a:gd name="connsiteX105" fmla="*/ 1585928 w 1852694"/>
                <a:gd name="connsiteY105" fmla="*/ 789918 h 978983"/>
                <a:gd name="connsiteX106" fmla="*/ 1592230 w 1852694"/>
                <a:gd name="connsiteY106" fmla="*/ 786737 h 978983"/>
                <a:gd name="connsiteX107" fmla="*/ 1591006 w 1852694"/>
                <a:gd name="connsiteY107" fmla="*/ 797506 h 978983"/>
                <a:gd name="connsiteX108" fmla="*/ 1576138 w 1852694"/>
                <a:gd name="connsiteY108" fmla="*/ 872214 h 978983"/>
                <a:gd name="connsiteX109" fmla="*/ 1541996 w 1852694"/>
                <a:gd name="connsiteY109" fmla="*/ 913821 h 978983"/>
                <a:gd name="connsiteX110" fmla="*/ 1534530 w 1852694"/>
                <a:gd name="connsiteY110" fmla="*/ 916574 h 978983"/>
                <a:gd name="connsiteX111" fmla="*/ 1528290 w 1852694"/>
                <a:gd name="connsiteY111" fmla="*/ 924957 h 978983"/>
                <a:gd name="connsiteX112" fmla="*/ 1533369 w 1852694"/>
                <a:gd name="connsiteY112" fmla="*/ 922999 h 978983"/>
                <a:gd name="connsiteX113" fmla="*/ 1618907 w 1852694"/>
                <a:gd name="connsiteY113" fmla="*/ 863037 h 978983"/>
                <a:gd name="connsiteX114" fmla="*/ 1621599 w 1852694"/>
                <a:gd name="connsiteY114" fmla="*/ 839479 h 978983"/>
                <a:gd name="connsiteX115" fmla="*/ 1622395 w 1852694"/>
                <a:gd name="connsiteY115" fmla="*/ 740357 h 978983"/>
                <a:gd name="connsiteX116" fmla="*/ 1648277 w 1852694"/>
                <a:gd name="connsiteY116" fmla="*/ 694834 h 978983"/>
                <a:gd name="connsiteX117" fmla="*/ 1652560 w 1852694"/>
                <a:gd name="connsiteY117" fmla="*/ 690857 h 978983"/>
                <a:gd name="connsiteX118" fmla="*/ 1655741 w 1852694"/>
                <a:gd name="connsiteY118" fmla="*/ 716433 h 978983"/>
                <a:gd name="connsiteX119" fmla="*/ 1660025 w 1852694"/>
                <a:gd name="connsiteY119" fmla="*/ 764343 h 978983"/>
                <a:gd name="connsiteX120" fmla="*/ 1646318 w 1852694"/>
                <a:gd name="connsiteY120" fmla="*/ 826692 h 978983"/>
                <a:gd name="connsiteX121" fmla="*/ 1631450 w 1852694"/>
                <a:gd name="connsiteY121" fmla="*/ 841866 h 978983"/>
                <a:gd name="connsiteX122" fmla="*/ 1627535 w 1852694"/>
                <a:gd name="connsiteY122" fmla="*/ 855082 h 978983"/>
                <a:gd name="connsiteX123" fmla="*/ 1643994 w 1852694"/>
                <a:gd name="connsiteY123" fmla="*/ 836726 h 978983"/>
                <a:gd name="connsiteX124" fmla="*/ 1693005 w 1852694"/>
                <a:gd name="connsiteY124" fmla="*/ 765933 h 978983"/>
                <a:gd name="connsiteX125" fmla="*/ 1690251 w 1852694"/>
                <a:gd name="connsiteY125" fmla="*/ 742805 h 978983"/>
                <a:gd name="connsiteX126" fmla="*/ 1680094 w 1852694"/>
                <a:gd name="connsiteY126" fmla="*/ 593326 h 978983"/>
                <a:gd name="connsiteX127" fmla="*/ 1681623 w 1852694"/>
                <a:gd name="connsiteY127" fmla="*/ 590144 h 978983"/>
                <a:gd name="connsiteX128" fmla="*/ 1683214 w 1852694"/>
                <a:gd name="connsiteY128" fmla="*/ 589349 h 978983"/>
                <a:gd name="connsiteX129" fmla="*/ 1713808 w 1852694"/>
                <a:gd name="connsiteY129" fmla="*/ 686024 h 978983"/>
                <a:gd name="connsiteX130" fmla="*/ 1698878 w 1852694"/>
                <a:gd name="connsiteY130" fmla="*/ 743172 h 978983"/>
                <a:gd name="connsiteX131" fmla="*/ 1697349 w 1852694"/>
                <a:gd name="connsiteY131" fmla="*/ 753145 h 978983"/>
                <a:gd name="connsiteX132" fmla="*/ 1699306 w 1852694"/>
                <a:gd name="connsiteY132" fmla="*/ 753941 h 978983"/>
                <a:gd name="connsiteX133" fmla="*/ 1706342 w 1852694"/>
                <a:gd name="connsiteY133" fmla="*/ 740786 h 978983"/>
                <a:gd name="connsiteX134" fmla="*/ 1743178 w 1852694"/>
                <a:gd name="connsiteY134" fmla="*/ 636524 h 978983"/>
                <a:gd name="connsiteX135" fmla="*/ 1743606 w 1852694"/>
                <a:gd name="connsiteY135" fmla="*/ 631690 h 978983"/>
                <a:gd name="connsiteX136" fmla="*/ 1728676 w 1852694"/>
                <a:gd name="connsiteY136" fmla="*/ 609357 h 978983"/>
                <a:gd name="connsiteX137" fmla="*/ 1695758 w 1852694"/>
                <a:gd name="connsiteY137" fmla="*/ 562978 h 978983"/>
                <a:gd name="connsiteX138" fmla="*/ 1685967 w 1852694"/>
                <a:gd name="connsiteY138" fmla="*/ 473033 h 978983"/>
                <a:gd name="connsiteX139" fmla="*/ 1686702 w 1852694"/>
                <a:gd name="connsiteY139" fmla="*/ 470708 h 978983"/>
                <a:gd name="connsiteX140" fmla="*/ 1688293 w 1852694"/>
                <a:gd name="connsiteY140" fmla="*/ 471504 h 978983"/>
                <a:gd name="connsiteX141" fmla="*/ 1731063 w 1852694"/>
                <a:gd name="connsiteY141" fmla="*/ 531467 h 978983"/>
                <a:gd name="connsiteX142" fmla="*/ 1747889 w 1852694"/>
                <a:gd name="connsiteY142" fmla="*/ 596569 h 978983"/>
                <a:gd name="connsiteX143" fmla="*/ 1743606 w 1852694"/>
                <a:gd name="connsiteY143" fmla="*/ 610519 h 978983"/>
                <a:gd name="connsiteX144" fmla="*/ 1746359 w 1852694"/>
                <a:gd name="connsiteY144" fmla="*/ 625694 h 978983"/>
                <a:gd name="connsiteX145" fmla="*/ 1752599 w 1852694"/>
                <a:gd name="connsiteY145" fmla="*/ 590572 h 978983"/>
                <a:gd name="connsiteX146" fmla="*/ 1758902 w 1852694"/>
                <a:gd name="connsiteY146" fmla="*/ 505829 h 978983"/>
                <a:gd name="connsiteX147" fmla="*/ 1746359 w 1852694"/>
                <a:gd name="connsiteY147" fmla="*/ 485454 h 978983"/>
                <a:gd name="connsiteX148" fmla="*/ 1693738 w 1852694"/>
                <a:gd name="connsiteY148" fmla="*/ 438707 h 978983"/>
                <a:gd name="connsiteX149" fmla="*/ 1672996 w 1852694"/>
                <a:gd name="connsiteY149" fmla="*/ 366386 h 978983"/>
                <a:gd name="connsiteX150" fmla="*/ 1672996 w 1852694"/>
                <a:gd name="connsiteY150" fmla="*/ 361980 h 978983"/>
                <a:gd name="connsiteX151" fmla="*/ 1673792 w 1852694"/>
                <a:gd name="connsiteY151" fmla="*/ 360022 h 978983"/>
                <a:gd name="connsiteX152" fmla="*/ 1683582 w 1852694"/>
                <a:gd name="connsiteY152" fmla="*/ 367976 h 978983"/>
                <a:gd name="connsiteX153" fmla="*/ 1725556 w 1852694"/>
                <a:gd name="connsiteY153" fmla="*/ 404382 h 978983"/>
                <a:gd name="connsiteX154" fmla="*/ 1753395 w 1852694"/>
                <a:gd name="connsiteY154" fmla="*/ 462264 h 978983"/>
                <a:gd name="connsiteX155" fmla="*/ 1752599 w 1852694"/>
                <a:gd name="connsiteY155" fmla="*/ 479886 h 978983"/>
                <a:gd name="connsiteX156" fmla="*/ 1758902 w 1852694"/>
                <a:gd name="connsiteY156" fmla="*/ 491879 h 978983"/>
                <a:gd name="connsiteX157" fmla="*/ 1758902 w 1852694"/>
                <a:gd name="connsiteY157" fmla="*/ 475848 h 978983"/>
                <a:gd name="connsiteX158" fmla="*/ 1744401 w 1852694"/>
                <a:gd name="connsiteY158" fmla="*/ 370362 h 978983"/>
                <a:gd name="connsiteX159" fmla="*/ 1723964 w 1852694"/>
                <a:gd name="connsiteY159" fmla="*/ 353597 h 978983"/>
                <a:gd name="connsiteX160" fmla="*/ 1670243 w 1852694"/>
                <a:gd name="connsiteY160" fmla="*/ 327654 h 978983"/>
                <a:gd name="connsiteX161" fmla="*/ 1634143 w 1852694"/>
                <a:gd name="connsiteY161" fmla="*/ 265305 h 978983"/>
                <a:gd name="connsiteX162" fmla="*/ 1633775 w 1852694"/>
                <a:gd name="connsiteY162" fmla="*/ 263286 h 978983"/>
                <a:gd name="connsiteX163" fmla="*/ 1634143 w 1852694"/>
                <a:gd name="connsiteY163" fmla="*/ 262062 h 978983"/>
                <a:gd name="connsiteX164" fmla="*/ 1635366 w 1852694"/>
                <a:gd name="connsiteY164" fmla="*/ 261695 h 978983"/>
                <a:gd name="connsiteX165" fmla="*/ 1696921 w 1852694"/>
                <a:gd name="connsiteY165" fmla="*/ 288495 h 978983"/>
                <a:gd name="connsiteX166" fmla="*/ 1731796 w 1852694"/>
                <a:gd name="connsiteY166" fmla="*/ 332426 h 978983"/>
                <a:gd name="connsiteX167" fmla="*/ 1733020 w 1852694"/>
                <a:gd name="connsiteY167" fmla="*/ 346010 h 978983"/>
                <a:gd name="connsiteX168" fmla="*/ 1740056 w 1852694"/>
                <a:gd name="connsiteY168" fmla="*/ 355188 h 978983"/>
                <a:gd name="connsiteX169" fmla="*/ 1740056 w 1852694"/>
                <a:gd name="connsiteY169" fmla="*/ 350783 h 978983"/>
                <a:gd name="connsiteX170" fmla="*/ 1702427 w 1852694"/>
                <a:gd name="connsiteY170" fmla="*/ 247744 h 978983"/>
                <a:gd name="connsiteX171" fmla="*/ 1684377 w 1852694"/>
                <a:gd name="connsiteY171" fmla="*/ 239790 h 978983"/>
                <a:gd name="connsiteX172" fmla="*/ 1607893 w 1852694"/>
                <a:gd name="connsiteY172" fmla="*/ 219354 h 978983"/>
                <a:gd name="connsiteX173" fmla="*/ 1580421 w 1852694"/>
                <a:gd name="connsiteY173" fmla="*/ 184967 h 978983"/>
                <a:gd name="connsiteX174" fmla="*/ 1592230 w 1852694"/>
                <a:gd name="connsiteY174" fmla="*/ 184967 h 978983"/>
                <a:gd name="connsiteX175" fmla="*/ 1650234 w 1852694"/>
                <a:gd name="connsiteY175" fmla="*/ 192615 h 978983"/>
                <a:gd name="connsiteX176" fmla="*/ 1687926 w 1852694"/>
                <a:gd name="connsiteY176" fmla="*/ 232141 h 978983"/>
                <a:gd name="connsiteX177" fmla="*/ 1697349 w 1852694"/>
                <a:gd name="connsiteY177" fmla="*/ 238567 h 978983"/>
                <a:gd name="connsiteX178" fmla="*/ 1694962 w 1852694"/>
                <a:gd name="connsiteY178" fmla="*/ 232571 h 978983"/>
                <a:gd name="connsiteX179" fmla="*/ 1648705 w 1852694"/>
                <a:gd name="connsiteY179" fmla="*/ 157433 h 978983"/>
                <a:gd name="connsiteX180" fmla="*/ 1629859 w 1852694"/>
                <a:gd name="connsiteY180" fmla="*/ 152661 h 978983"/>
                <a:gd name="connsiteX181" fmla="*/ 1541996 w 1852694"/>
                <a:gd name="connsiteY181" fmla="*/ 141035 h 978983"/>
                <a:gd name="connsiteX182" fmla="*/ 1523150 w 1852694"/>
                <a:gd name="connsiteY182" fmla="*/ 122251 h 978983"/>
                <a:gd name="connsiteX183" fmla="*/ 1524374 w 1852694"/>
                <a:gd name="connsiteY183" fmla="*/ 120292 h 978983"/>
                <a:gd name="connsiteX184" fmla="*/ 1534164 w 1852694"/>
                <a:gd name="connsiteY184" fmla="*/ 118640 h 978983"/>
                <a:gd name="connsiteX185" fmla="*/ 1585133 w 1852694"/>
                <a:gd name="connsiteY185" fmla="*/ 113501 h 978983"/>
                <a:gd name="connsiteX186" fmla="*/ 1631818 w 1852694"/>
                <a:gd name="connsiteY186" fmla="*/ 144217 h 978983"/>
                <a:gd name="connsiteX187" fmla="*/ 1641607 w 1852694"/>
                <a:gd name="connsiteY187" fmla="*/ 147459 h 978983"/>
                <a:gd name="connsiteX188" fmla="*/ 1620436 w 1852694"/>
                <a:gd name="connsiteY188" fmla="*/ 122679 h 978983"/>
                <a:gd name="connsiteX189" fmla="*/ 1587090 w 1852694"/>
                <a:gd name="connsiteY189" fmla="*/ 89516 h 978983"/>
                <a:gd name="connsiteX190" fmla="*/ 1580421 w 1852694"/>
                <a:gd name="connsiteY190" fmla="*/ 85906 h 978983"/>
                <a:gd name="connsiteX191" fmla="*/ 1511402 w 1852694"/>
                <a:gd name="connsiteY191" fmla="*/ 44727 h 978983"/>
                <a:gd name="connsiteX192" fmla="*/ 1492557 w 1852694"/>
                <a:gd name="connsiteY192" fmla="*/ 4773 h 978983"/>
                <a:gd name="connsiteX193" fmla="*/ 1491823 w 1852694"/>
                <a:gd name="connsiteY193" fmla="*/ 0 h 978983"/>
                <a:gd name="connsiteX194" fmla="*/ 360872 w 1852694"/>
                <a:gd name="connsiteY194" fmla="*/ 0 h 978983"/>
                <a:gd name="connsiteX195" fmla="*/ 360138 w 1852694"/>
                <a:gd name="connsiteY195" fmla="*/ 4773 h 978983"/>
                <a:gd name="connsiteX196" fmla="*/ 341293 w 1852694"/>
                <a:gd name="connsiteY196" fmla="*/ 44727 h 978983"/>
                <a:gd name="connsiteX197" fmla="*/ 272274 w 1852694"/>
                <a:gd name="connsiteY197" fmla="*/ 85906 h 978983"/>
                <a:gd name="connsiteX198" fmla="*/ 265605 w 1852694"/>
                <a:gd name="connsiteY198" fmla="*/ 89516 h 978983"/>
                <a:gd name="connsiteX199" fmla="*/ 232259 w 1852694"/>
                <a:gd name="connsiteY199" fmla="*/ 122679 h 978983"/>
                <a:gd name="connsiteX200" fmla="*/ 211088 w 1852694"/>
                <a:gd name="connsiteY200" fmla="*/ 147459 h 978983"/>
                <a:gd name="connsiteX201" fmla="*/ 220877 w 1852694"/>
                <a:gd name="connsiteY201" fmla="*/ 144217 h 978983"/>
                <a:gd name="connsiteX202" fmla="*/ 267562 w 1852694"/>
                <a:gd name="connsiteY202" fmla="*/ 113501 h 978983"/>
                <a:gd name="connsiteX203" fmla="*/ 318531 w 1852694"/>
                <a:gd name="connsiteY203" fmla="*/ 118640 h 978983"/>
                <a:gd name="connsiteX204" fmla="*/ 328321 w 1852694"/>
                <a:gd name="connsiteY204" fmla="*/ 120292 h 978983"/>
                <a:gd name="connsiteX205" fmla="*/ 329545 w 1852694"/>
                <a:gd name="connsiteY205" fmla="*/ 122251 h 978983"/>
                <a:gd name="connsiteX206" fmla="*/ 310699 w 1852694"/>
                <a:gd name="connsiteY206" fmla="*/ 141035 h 978983"/>
                <a:gd name="connsiteX207" fmla="*/ 222836 w 1852694"/>
                <a:gd name="connsiteY207" fmla="*/ 152661 h 978983"/>
                <a:gd name="connsiteX208" fmla="*/ 203990 w 1852694"/>
                <a:gd name="connsiteY208" fmla="*/ 157433 h 978983"/>
                <a:gd name="connsiteX209" fmla="*/ 157733 w 1852694"/>
                <a:gd name="connsiteY209" fmla="*/ 232571 h 978983"/>
                <a:gd name="connsiteX210" fmla="*/ 155346 w 1852694"/>
                <a:gd name="connsiteY210" fmla="*/ 238567 h 978983"/>
                <a:gd name="connsiteX211" fmla="*/ 164769 w 1852694"/>
                <a:gd name="connsiteY211" fmla="*/ 232141 h 978983"/>
                <a:gd name="connsiteX212" fmla="*/ 202461 w 1852694"/>
                <a:gd name="connsiteY212" fmla="*/ 192615 h 978983"/>
                <a:gd name="connsiteX213" fmla="*/ 260465 w 1852694"/>
                <a:gd name="connsiteY213" fmla="*/ 184967 h 978983"/>
                <a:gd name="connsiteX214" fmla="*/ 272274 w 1852694"/>
                <a:gd name="connsiteY214" fmla="*/ 184967 h 978983"/>
                <a:gd name="connsiteX215" fmla="*/ 244802 w 1852694"/>
                <a:gd name="connsiteY215" fmla="*/ 219354 h 978983"/>
                <a:gd name="connsiteX216" fmla="*/ 168318 w 1852694"/>
                <a:gd name="connsiteY216" fmla="*/ 239790 h 978983"/>
                <a:gd name="connsiteX217" fmla="*/ 150268 w 1852694"/>
                <a:gd name="connsiteY217" fmla="*/ 247744 h 978983"/>
                <a:gd name="connsiteX218" fmla="*/ 112639 w 1852694"/>
                <a:gd name="connsiteY218" fmla="*/ 350783 h 978983"/>
                <a:gd name="connsiteX219" fmla="*/ 112639 w 1852694"/>
                <a:gd name="connsiteY219" fmla="*/ 355188 h 978983"/>
                <a:gd name="connsiteX220" fmla="*/ 119675 w 1852694"/>
                <a:gd name="connsiteY220" fmla="*/ 346010 h 978983"/>
                <a:gd name="connsiteX221" fmla="*/ 120899 w 1852694"/>
                <a:gd name="connsiteY221" fmla="*/ 332426 h 978983"/>
                <a:gd name="connsiteX222" fmla="*/ 155774 w 1852694"/>
                <a:gd name="connsiteY222" fmla="*/ 288495 h 978983"/>
                <a:gd name="connsiteX223" fmla="*/ 217329 w 1852694"/>
                <a:gd name="connsiteY223" fmla="*/ 261695 h 978983"/>
                <a:gd name="connsiteX224" fmla="*/ 218552 w 1852694"/>
                <a:gd name="connsiteY224" fmla="*/ 262062 h 978983"/>
                <a:gd name="connsiteX225" fmla="*/ 218920 w 1852694"/>
                <a:gd name="connsiteY225" fmla="*/ 263286 h 978983"/>
                <a:gd name="connsiteX226" fmla="*/ 218552 w 1852694"/>
                <a:gd name="connsiteY226" fmla="*/ 265305 h 978983"/>
                <a:gd name="connsiteX227" fmla="*/ 182452 w 1852694"/>
                <a:gd name="connsiteY227" fmla="*/ 327654 h 978983"/>
                <a:gd name="connsiteX228" fmla="*/ 128731 w 1852694"/>
                <a:gd name="connsiteY228" fmla="*/ 353597 h 978983"/>
                <a:gd name="connsiteX229" fmla="*/ 108294 w 1852694"/>
                <a:gd name="connsiteY229" fmla="*/ 370362 h 978983"/>
                <a:gd name="connsiteX230" fmla="*/ 93793 w 1852694"/>
                <a:gd name="connsiteY230" fmla="*/ 475848 h 978983"/>
                <a:gd name="connsiteX231" fmla="*/ 93793 w 1852694"/>
                <a:gd name="connsiteY231" fmla="*/ 491879 h 978983"/>
                <a:gd name="connsiteX232" fmla="*/ 100096 w 1852694"/>
                <a:gd name="connsiteY232" fmla="*/ 479886 h 978983"/>
                <a:gd name="connsiteX233" fmla="*/ 99300 w 1852694"/>
                <a:gd name="connsiteY233" fmla="*/ 462264 h 978983"/>
                <a:gd name="connsiteX234" fmla="*/ 127139 w 1852694"/>
                <a:gd name="connsiteY234" fmla="*/ 404382 h 978983"/>
                <a:gd name="connsiteX235" fmla="*/ 169113 w 1852694"/>
                <a:gd name="connsiteY235" fmla="*/ 367976 h 978983"/>
                <a:gd name="connsiteX236" fmla="*/ 178903 w 1852694"/>
                <a:gd name="connsiteY236" fmla="*/ 360022 h 978983"/>
                <a:gd name="connsiteX237" fmla="*/ 179699 w 1852694"/>
                <a:gd name="connsiteY237" fmla="*/ 361980 h 978983"/>
                <a:gd name="connsiteX238" fmla="*/ 179699 w 1852694"/>
                <a:gd name="connsiteY238" fmla="*/ 366386 h 978983"/>
                <a:gd name="connsiteX239" fmla="*/ 158957 w 1852694"/>
                <a:gd name="connsiteY239" fmla="*/ 438707 h 978983"/>
                <a:gd name="connsiteX240" fmla="*/ 106336 w 1852694"/>
                <a:gd name="connsiteY240" fmla="*/ 485454 h 978983"/>
                <a:gd name="connsiteX241" fmla="*/ 93793 w 1852694"/>
                <a:gd name="connsiteY241" fmla="*/ 505829 h 978983"/>
                <a:gd name="connsiteX242" fmla="*/ 100096 w 1852694"/>
                <a:gd name="connsiteY242" fmla="*/ 590572 h 978983"/>
                <a:gd name="connsiteX243" fmla="*/ 106336 w 1852694"/>
                <a:gd name="connsiteY243" fmla="*/ 625694 h 978983"/>
                <a:gd name="connsiteX244" fmla="*/ 109089 w 1852694"/>
                <a:gd name="connsiteY244" fmla="*/ 610519 h 978983"/>
                <a:gd name="connsiteX245" fmla="*/ 104806 w 1852694"/>
                <a:gd name="connsiteY245" fmla="*/ 596569 h 978983"/>
                <a:gd name="connsiteX246" fmla="*/ 121632 w 1852694"/>
                <a:gd name="connsiteY246" fmla="*/ 531467 h 978983"/>
                <a:gd name="connsiteX247" fmla="*/ 164402 w 1852694"/>
                <a:gd name="connsiteY247" fmla="*/ 471504 h 978983"/>
                <a:gd name="connsiteX248" fmla="*/ 165993 w 1852694"/>
                <a:gd name="connsiteY248" fmla="*/ 470708 h 978983"/>
                <a:gd name="connsiteX249" fmla="*/ 166728 w 1852694"/>
                <a:gd name="connsiteY249" fmla="*/ 473033 h 978983"/>
                <a:gd name="connsiteX250" fmla="*/ 156937 w 1852694"/>
                <a:gd name="connsiteY250" fmla="*/ 562978 h 978983"/>
                <a:gd name="connsiteX251" fmla="*/ 124019 w 1852694"/>
                <a:gd name="connsiteY251" fmla="*/ 609357 h 978983"/>
                <a:gd name="connsiteX252" fmla="*/ 109089 w 1852694"/>
                <a:gd name="connsiteY252" fmla="*/ 631690 h 978983"/>
                <a:gd name="connsiteX253" fmla="*/ 109517 w 1852694"/>
                <a:gd name="connsiteY253" fmla="*/ 636524 h 978983"/>
                <a:gd name="connsiteX254" fmla="*/ 146353 w 1852694"/>
                <a:gd name="connsiteY254" fmla="*/ 740786 h 978983"/>
                <a:gd name="connsiteX255" fmla="*/ 153389 w 1852694"/>
                <a:gd name="connsiteY255" fmla="*/ 753941 h 978983"/>
                <a:gd name="connsiteX256" fmla="*/ 155346 w 1852694"/>
                <a:gd name="connsiteY256" fmla="*/ 753145 h 978983"/>
                <a:gd name="connsiteX257" fmla="*/ 153817 w 1852694"/>
                <a:gd name="connsiteY257" fmla="*/ 743172 h 978983"/>
                <a:gd name="connsiteX258" fmla="*/ 138887 w 1852694"/>
                <a:gd name="connsiteY258" fmla="*/ 686024 h 978983"/>
                <a:gd name="connsiteX259" fmla="*/ 169481 w 1852694"/>
                <a:gd name="connsiteY259" fmla="*/ 589349 h 978983"/>
                <a:gd name="connsiteX260" fmla="*/ 171072 w 1852694"/>
                <a:gd name="connsiteY260" fmla="*/ 590144 h 978983"/>
                <a:gd name="connsiteX261" fmla="*/ 172601 w 1852694"/>
                <a:gd name="connsiteY261" fmla="*/ 593326 h 978983"/>
                <a:gd name="connsiteX262" fmla="*/ 162444 w 1852694"/>
                <a:gd name="connsiteY262" fmla="*/ 742805 h 978983"/>
                <a:gd name="connsiteX263" fmla="*/ 159690 w 1852694"/>
                <a:gd name="connsiteY263" fmla="*/ 765933 h 978983"/>
                <a:gd name="connsiteX264" fmla="*/ 208701 w 1852694"/>
                <a:gd name="connsiteY264" fmla="*/ 836726 h 978983"/>
                <a:gd name="connsiteX265" fmla="*/ 225160 w 1852694"/>
                <a:gd name="connsiteY265" fmla="*/ 855082 h 978983"/>
                <a:gd name="connsiteX266" fmla="*/ 221245 w 1852694"/>
                <a:gd name="connsiteY266" fmla="*/ 841866 h 978983"/>
                <a:gd name="connsiteX267" fmla="*/ 206377 w 1852694"/>
                <a:gd name="connsiteY267" fmla="*/ 826692 h 978983"/>
                <a:gd name="connsiteX268" fmla="*/ 192670 w 1852694"/>
                <a:gd name="connsiteY268" fmla="*/ 764343 h 978983"/>
                <a:gd name="connsiteX269" fmla="*/ 196954 w 1852694"/>
                <a:gd name="connsiteY269" fmla="*/ 716433 h 978983"/>
                <a:gd name="connsiteX270" fmla="*/ 200135 w 1852694"/>
                <a:gd name="connsiteY270" fmla="*/ 690857 h 978983"/>
                <a:gd name="connsiteX271" fmla="*/ 204418 w 1852694"/>
                <a:gd name="connsiteY271" fmla="*/ 694834 h 978983"/>
                <a:gd name="connsiteX272" fmla="*/ 230300 w 1852694"/>
                <a:gd name="connsiteY272" fmla="*/ 740357 h 978983"/>
                <a:gd name="connsiteX273" fmla="*/ 231096 w 1852694"/>
                <a:gd name="connsiteY273" fmla="*/ 839479 h 978983"/>
                <a:gd name="connsiteX274" fmla="*/ 233788 w 1852694"/>
                <a:gd name="connsiteY274" fmla="*/ 863037 h 978983"/>
                <a:gd name="connsiteX275" fmla="*/ 319326 w 1852694"/>
                <a:gd name="connsiteY275" fmla="*/ 922999 h 978983"/>
                <a:gd name="connsiteX276" fmla="*/ 324405 w 1852694"/>
                <a:gd name="connsiteY276" fmla="*/ 924957 h 978983"/>
                <a:gd name="connsiteX277" fmla="*/ 318165 w 1852694"/>
                <a:gd name="connsiteY277" fmla="*/ 916574 h 978983"/>
                <a:gd name="connsiteX278" fmla="*/ 310699 w 1852694"/>
                <a:gd name="connsiteY278" fmla="*/ 913821 h 978983"/>
                <a:gd name="connsiteX279" fmla="*/ 276557 w 1852694"/>
                <a:gd name="connsiteY279" fmla="*/ 872214 h 978983"/>
                <a:gd name="connsiteX280" fmla="*/ 261689 w 1852694"/>
                <a:gd name="connsiteY280" fmla="*/ 797506 h 978983"/>
                <a:gd name="connsiteX281" fmla="*/ 260465 w 1852694"/>
                <a:gd name="connsiteY281" fmla="*/ 786737 h 978983"/>
                <a:gd name="connsiteX282" fmla="*/ 266767 w 1852694"/>
                <a:gd name="connsiteY282" fmla="*/ 789918 h 978983"/>
                <a:gd name="connsiteX283" fmla="*/ 314982 w 1852694"/>
                <a:gd name="connsiteY283" fmla="*/ 842662 h 978983"/>
                <a:gd name="connsiteX284" fmla="*/ 326363 w 1852694"/>
                <a:gd name="connsiteY284" fmla="*/ 908987 h 978983"/>
                <a:gd name="connsiteX285" fmla="*/ 339763 w 1852694"/>
                <a:gd name="connsiteY285" fmla="*/ 931382 h 978983"/>
                <a:gd name="connsiteX286" fmla="*/ 404009 w 1852694"/>
                <a:gd name="connsiteY286" fmla="*/ 949738 h 978983"/>
                <a:gd name="connsiteX287" fmla="*/ 411107 w 1852694"/>
                <a:gd name="connsiteY287" fmla="*/ 959711 h 978983"/>
                <a:gd name="connsiteX288" fmla="*/ 404804 w 1852694"/>
                <a:gd name="connsiteY288" fmla="*/ 959344 h 978983"/>
                <a:gd name="connsiteX289" fmla="*/ 340130 w 1852694"/>
                <a:gd name="connsiteY289" fmla="*/ 941784 h 978983"/>
                <a:gd name="connsiteX290" fmla="*/ 319755 w 1852694"/>
                <a:gd name="connsiteY290" fmla="*/ 947780 h 978983"/>
                <a:gd name="connsiteX291" fmla="*/ 283655 w 1852694"/>
                <a:gd name="connsiteY291" fmla="*/ 974518 h 978983"/>
                <a:gd name="connsiteX292" fmla="*/ 191875 w 1852694"/>
                <a:gd name="connsiteY292" fmla="*/ 965340 h 978983"/>
                <a:gd name="connsiteX293" fmla="*/ 176211 w 1852694"/>
                <a:gd name="connsiteY293" fmla="*/ 954939 h 978983"/>
                <a:gd name="connsiteX294" fmla="*/ 190284 w 1852694"/>
                <a:gd name="connsiteY294" fmla="*/ 943741 h 978983"/>
                <a:gd name="connsiteX295" fmla="*/ 274600 w 1852694"/>
                <a:gd name="connsiteY295" fmla="*/ 919818 h 978983"/>
                <a:gd name="connsiteX296" fmla="*/ 316941 w 1852694"/>
                <a:gd name="connsiteY296" fmla="*/ 935726 h 978983"/>
                <a:gd name="connsiteX297" fmla="*/ 324405 w 1852694"/>
                <a:gd name="connsiteY297" fmla="*/ 938173 h 978983"/>
                <a:gd name="connsiteX298" fmla="*/ 325262 w 1852694"/>
                <a:gd name="connsiteY298" fmla="*/ 936154 h 978983"/>
                <a:gd name="connsiteX299" fmla="*/ 308742 w 1852694"/>
                <a:gd name="connsiteY299" fmla="*/ 927772 h 978983"/>
                <a:gd name="connsiteX300" fmla="*/ 240519 w 1852694"/>
                <a:gd name="connsiteY300" fmla="*/ 880229 h 978983"/>
                <a:gd name="connsiteX301" fmla="*/ 216961 w 1852694"/>
                <a:gd name="connsiteY301" fmla="*/ 880229 h 978983"/>
                <a:gd name="connsiteX302" fmla="*/ 188326 w 1852694"/>
                <a:gd name="connsiteY302" fmla="*/ 891794 h 978983"/>
                <a:gd name="connsiteX303" fmla="*/ 94160 w 1852694"/>
                <a:gd name="connsiteY303" fmla="*/ 853430 h 978983"/>
                <a:gd name="connsiteX304" fmla="*/ 82841 w 1852694"/>
                <a:gd name="connsiteY304" fmla="*/ 839479 h 978983"/>
                <a:gd name="connsiteX305" fmla="*/ 85961 w 1852694"/>
                <a:gd name="connsiteY305" fmla="*/ 837093 h 978983"/>
                <a:gd name="connsiteX306" fmla="*/ 171072 w 1852694"/>
                <a:gd name="connsiteY306" fmla="*/ 830668 h 978983"/>
                <a:gd name="connsiteX307" fmla="*/ 218920 w 1852694"/>
                <a:gd name="connsiteY307" fmla="*/ 863893 h 978983"/>
                <a:gd name="connsiteX308" fmla="*/ 227180 w 1852694"/>
                <a:gd name="connsiteY308" fmla="*/ 870624 h 978983"/>
                <a:gd name="connsiteX309" fmla="*/ 226752 w 1852694"/>
                <a:gd name="connsiteY309" fmla="*/ 867074 h 978983"/>
                <a:gd name="connsiteX310" fmla="*/ 224426 w 1852694"/>
                <a:gd name="connsiteY310" fmla="*/ 864260 h 978983"/>
                <a:gd name="connsiteX311" fmla="*/ 162016 w 1852694"/>
                <a:gd name="connsiteY311" fmla="*/ 784351 h 978983"/>
                <a:gd name="connsiteX312" fmla="*/ 147147 w 1852694"/>
                <a:gd name="connsiteY312" fmla="*/ 772358 h 978983"/>
                <a:gd name="connsiteX313" fmla="*/ 143599 w 1852694"/>
                <a:gd name="connsiteY313" fmla="*/ 772725 h 978983"/>
                <a:gd name="connsiteX314" fmla="*/ 91835 w 1852694"/>
                <a:gd name="connsiteY314" fmla="*/ 769543 h 978983"/>
                <a:gd name="connsiteX315" fmla="*/ 48270 w 1852694"/>
                <a:gd name="connsiteY315" fmla="*/ 729955 h 978983"/>
                <a:gd name="connsiteX316" fmla="*/ 27895 w 1852694"/>
                <a:gd name="connsiteY316" fmla="*/ 693244 h 978983"/>
                <a:gd name="connsiteX317" fmla="*/ 33830 w 1852694"/>
                <a:gd name="connsiteY317" fmla="*/ 684433 h 978983"/>
                <a:gd name="connsiteX318" fmla="*/ 110313 w 1852694"/>
                <a:gd name="connsiteY318" fmla="*/ 713619 h 978983"/>
                <a:gd name="connsiteX319" fmla="*/ 145190 w 1852694"/>
                <a:gd name="connsiteY319" fmla="*/ 761161 h 978983"/>
                <a:gd name="connsiteX320" fmla="*/ 150697 w 1852694"/>
                <a:gd name="connsiteY320" fmla="*/ 769176 h 978983"/>
                <a:gd name="connsiteX321" fmla="*/ 152654 w 1852694"/>
                <a:gd name="connsiteY321" fmla="*/ 767952 h 978983"/>
                <a:gd name="connsiteX322" fmla="*/ 149473 w 1852694"/>
                <a:gd name="connsiteY322" fmla="*/ 761589 h 978983"/>
                <a:gd name="connsiteX323" fmla="*/ 106336 w 1852694"/>
                <a:gd name="connsiteY323" fmla="*/ 658062 h 978983"/>
                <a:gd name="connsiteX324" fmla="*/ 96180 w 1852694"/>
                <a:gd name="connsiteY324" fmla="*/ 639277 h 978983"/>
                <a:gd name="connsiteX325" fmla="*/ 91101 w 1852694"/>
                <a:gd name="connsiteY325" fmla="*/ 637320 h 978983"/>
                <a:gd name="connsiteX326" fmla="*/ 48270 w 1852694"/>
                <a:gd name="connsiteY326" fmla="*/ 619330 h 978983"/>
                <a:gd name="connsiteX327" fmla="*/ 851 w 1852694"/>
                <a:gd name="connsiteY327" fmla="*/ 526633 h 978983"/>
                <a:gd name="connsiteX328" fmla="*/ 55 w 1852694"/>
                <a:gd name="connsiteY328" fmla="*/ 514212 h 978983"/>
                <a:gd name="connsiteX329" fmla="*/ 2380 w 1852694"/>
                <a:gd name="connsiteY329" fmla="*/ 513845 h 978983"/>
                <a:gd name="connsiteX330" fmla="*/ 4767 w 1852694"/>
                <a:gd name="connsiteY330" fmla="*/ 514640 h 978983"/>
                <a:gd name="connsiteX331" fmla="*/ 70664 w 1852694"/>
                <a:gd name="connsiteY331" fmla="*/ 565792 h 978983"/>
                <a:gd name="connsiteX332" fmla="*/ 96546 w 1852694"/>
                <a:gd name="connsiteY332" fmla="*/ 629732 h 978983"/>
                <a:gd name="connsiteX333" fmla="*/ 98872 w 1852694"/>
                <a:gd name="connsiteY333" fmla="*/ 636096 h 978983"/>
                <a:gd name="connsiteX334" fmla="*/ 99666 w 1852694"/>
                <a:gd name="connsiteY334" fmla="*/ 632118 h 978983"/>
                <a:gd name="connsiteX335" fmla="*/ 87123 w 1852694"/>
                <a:gd name="connsiteY335" fmla="*/ 525837 h 978983"/>
                <a:gd name="connsiteX336" fmla="*/ 81189 w 1852694"/>
                <a:gd name="connsiteY336" fmla="*/ 506625 h 978983"/>
                <a:gd name="connsiteX337" fmla="*/ 76906 w 1852694"/>
                <a:gd name="connsiteY337" fmla="*/ 503810 h 978983"/>
                <a:gd name="connsiteX338" fmla="*/ 44354 w 1852694"/>
                <a:gd name="connsiteY338" fmla="*/ 477500 h 978983"/>
                <a:gd name="connsiteX339" fmla="*/ 29853 w 1852694"/>
                <a:gd name="connsiteY339" fmla="*/ 444337 h 978983"/>
                <a:gd name="connsiteX340" fmla="*/ 18473 w 1852694"/>
                <a:gd name="connsiteY340" fmla="*/ 360756 h 978983"/>
                <a:gd name="connsiteX341" fmla="*/ 20063 w 1852694"/>
                <a:gd name="connsiteY341" fmla="*/ 354025 h 978983"/>
                <a:gd name="connsiteX342" fmla="*/ 23611 w 1852694"/>
                <a:gd name="connsiteY342" fmla="*/ 356779 h 978983"/>
                <a:gd name="connsiteX343" fmla="*/ 78497 w 1852694"/>
                <a:gd name="connsiteY343" fmla="*/ 438341 h 978983"/>
                <a:gd name="connsiteX344" fmla="*/ 83207 w 1852694"/>
                <a:gd name="connsiteY344" fmla="*/ 497447 h 978983"/>
                <a:gd name="connsiteX345" fmla="*/ 84798 w 1852694"/>
                <a:gd name="connsiteY345" fmla="*/ 506258 h 978983"/>
                <a:gd name="connsiteX346" fmla="*/ 86329 w 1852694"/>
                <a:gd name="connsiteY346" fmla="*/ 505829 h 978983"/>
                <a:gd name="connsiteX347" fmla="*/ 86757 w 1852694"/>
                <a:gd name="connsiteY347" fmla="*/ 503014 h 978983"/>
                <a:gd name="connsiteX348" fmla="*/ 94528 w 1852694"/>
                <a:gd name="connsiteY348" fmla="*/ 401139 h 978983"/>
                <a:gd name="connsiteX349" fmla="*/ 91468 w 1852694"/>
                <a:gd name="connsiteY349" fmla="*/ 378439 h 978983"/>
                <a:gd name="connsiteX350" fmla="*/ 89082 w 1852694"/>
                <a:gd name="connsiteY350" fmla="*/ 375991 h 978983"/>
                <a:gd name="connsiteX351" fmla="*/ 62404 w 1852694"/>
                <a:gd name="connsiteY351" fmla="*/ 338852 h 978983"/>
                <a:gd name="connsiteX352" fmla="*/ 62037 w 1852694"/>
                <a:gd name="connsiteY352" fmla="*/ 234956 h 978983"/>
                <a:gd name="connsiteX353" fmla="*/ 67115 w 1852694"/>
                <a:gd name="connsiteY353" fmla="*/ 218558 h 978983"/>
                <a:gd name="connsiteX354" fmla="*/ 69868 w 1852694"/>
                <a:gd name="connsiteY354" fmla="*/ 220149 h 978983"/>
                <a:gd name="connsiteX355" fmla="*/ 104378 w 1852694"/>
                <a:gd name="connsiteY355" fmla="*/ 318047 h 978983"/>
                <a:gd name="connsiteX356" fmla="*/ 96913 w 1852694"/>
                <a:gd name="connsiteY356" fmla="*/ 372014 h 978983"/>
                <a:gd name="connsiteX357" fmla="*/ 97342 w 1852694"/>
                <a:gd name="connsiteY357" fmla="*/ 381987 h 978983"/>
                <a:gd name="connsiteX358" fmla="*/ 99666 w 1852694"/>
                <a:gd name="connsiteY358" fmla="*/ 380397 h 978983"/>
                <a:gd name="connsiteX359" fmla="*/ 126772 w 1852694"/>
                <a:gd name="connsiteY359" fmla="*/ 288067 h 978983"/>
                <a:gd name="connsiteX360" fmla="*/ 129464 w 1852694"/>
                <a:gd name="connsiteY360" fmla="*/ 264510 h 978983"/>
                <a:gd name="connsiteX361" fmla="*/ 127139 w 1852694"/>
                <a:gd name="connsiteY361" fmla="*/ 260105 h 978983"/>
                <a:gd name="connsiteX362" fmla="*/ 110680 w 1852694"/>
                <a:gd name="connsiteY362" fmla="*/ 224983 h 978983"/>
                <a:gd name="connsiteX363" fmla="*/ 133014 w 1852694"/>
                <a:gd name="connsiteY363" fmla="*/ 110687 h 978983"/>
                <a:gd name="connsiteX364" fmla="*/ 138521 w 1852694"/>
                <a:gd name="connsiteY364" fmla="*/ 102304 h 978983"/>
                <a:gd name="connsiteX365" fmla="*/ 140846 w 1852694"/>
                <a:gd name="connsiteY365" fmla="*/ 106281 h 978983"/>
                <a:gd name="connsiteX366" fmla="*/ 155774 w 1852694"/>
                <a:gd name="connsiteY366" fmla="*/ 164225 h 978983"/>
                <a:gd name="connsiteX367" fmla="*/ 135399 w 1852694"/>
                <a:gd name="connsiteY367" fmla="*/ 258085 h 978983"/>
                <a:gd name="connsiteX368" fmla="*/ 133381 w 1852694"/>
                <a:gd name="connsiteY368" fmla="*/ 266896 h 978983"/>
                <a:gd name="connsiteX369" fmla="*/ 134971 w 1852694"/>
                <a:gd name="connsiteY369" fmla="*/ 267324 h 978983"/>
                <a:gd name="connsiteX370" fmla="*/ 137358 w 1852694"/>
                <a:gd name="connsiteY370" fmla="*/ 262490 h 978983"/>
                <a:gd name="connsiteX371" fmla="*/ 184778 w 1852694"/>
                <a:gd name="connsiteY371" fmla="*/ 178971 h 978983"/>
                <a:gd name="connsiteX372" fmla="*/ 191875 w 1852694"/>
                <a:gd name="connsiteY372" fmla="*/ 156209 h 978983"/>
                <a:gd name="connsiteX373" fmla="*/ 190651 w 1852694"/>
                <a:gd name="connsiteY373" fmla="*/ 151804 h 978983"/>
                <a:gd name="connsiteX374" fmla="*/ 180433 w 1852694"/>
                <a:gd name="connsiteY374" fmla="*/ 103895 h 978983"/>
                <a:gd name="connsiteX375" fmla="*/ 212250 w 1852694"/>
                <a:gd name="connsiteY375" fmla="*/ 28391 h 978983"/>
                <a:gd name="connsiteX376" fmla="*/ 233053 w 1852694"/>
                <a:gd name="connsiteY376" fmla="*/ 4773 h 978983"/>
                <a:gd name="connsiteX377" fmla="*/ 235379 w 1852694"/>
                <a:gd name="connsiteY377" fmla="*/ 13583 h 978983"/>
                <a:gd name="connsiteX378" fmla="*/ 235807 w 1852694"/>
                <a:gd name="connsiteY378" fmla="*/ 59107 h 978983"/>
                <a:gd name="connsiteX379" fmla="*/ 198545 w 1852694"/>
                <a:gd name="connsiteY379" fmla="*/ 151009 h 978983"/>
                <a:gd name="connsiteX380" fmla="*/ 193833 w 1852694"/>
                <a:gd name="connsiteY380" fmla="*/ 161410 h 978983"/>
                <a:gd name="connsiteX381" fmla="*/ 195363 w 1852694"/>
                <a:gd name="connsiteY381" fmla="*/ 162205 h 978983"/>
                <a:gd name="connsiteX382" fmla="*/ 197321 w 1852694"/>
                <a:gd name="connsiteY382" fmla="*/ 160248 h 978983"/>
                <a:gd name="connsiteX383" fmla="*/ 265605 w 1852694"/>
                <a:gd name="connsiteY383" fmla="*/ 84682 h 978983"/>
                <a:gd name="connsiteX384" fmla="*/ 267562 w 1852694"/>
                <a:gd name="connsiteY384" fmla="*/ 80705 h 978983"/>
                <a:gd name="connsiteX385" fmla="*/ 284817 w 1852694"/>
                <a:gd name="connsiteY385" fmla="*/ 38364 h 978983"/>
                <a:gd name="connsiteX386" fmla="*/ 336581 w 1852694"/>
                <a:gd name="connsiteY386" fmla="*/ 8811 h 978983"/>
                <a:gd name="connsiteX387" fmla="*/ 360872 w 1852694"/>
                <a:gd name="connsiteY387" fmla="*/ 0 h 97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</a:cxnLst>
              <a:rect l="l" t="t" r="r" b="b"/>
              <a:pathLst>
                <a:path w="1852694" h="978983">
                  <a:moveTo>
                    <a:pt x="1491823" y="0"/>
                  </a:moveTo>
                  <a:cubicBezTo>
                    <a:pt x="1500388" y="3182"/>
                    <a:pt x="1508282" y="5996"/>
                    <a:pt x="1516114" y="8811"/>
                  </a:cubicBezTo>
                  <a:cubicBezTo>
                    <a:pt x="1534960" y="15541"/>
                    <a:pt x="1553376" y="23190"/>
                    <a:pt x="1567878" y="38364"/>
                  </a:cubicBezTo>
                  <a:cubicBezTo>
                    <a:pt x="1579258" y="50356"/>
                    <a:pt x="1586723" y="63512"/>
                    <a:pt x="1585133" y="80705"/>
                  </a:cubicBezTo>
                  <a:cubicBezTo>
                    <a:pt x="1585133" y="81929"/>
                    <a:pt x="1585928" y="83887"/>
                    <a:pt x="1587090" y="84682"/>
                  </a:cubicBezTo>
                  <a:cubicBezTo>
                    <a:pt x="1612605" y="107505"/>
                    <a:pt x="1634938" y="133019"/>
                    <a:pt x="1655374" y="160248"/>
                  </a:cubicBezTo>
                  <a:cubicBezTo>
                    <a:pt x="1655741" y="161043"/>
                    <a:pt x="1656904" y="161472"/>
                    <a:pt x="1657332" y="162205"/>
                  </a:cubicBezTo>
                  <a:cubicBezTo>
                    <a:pt x="1657700" y="161838"/>
                    <a:pt x="1658495" y="161838"/>
                    <a:pt x="1658862" y="161410"/>
                  </a:cubicBezTo>
                  <a:cubicBezTo>
                    <a:pt x="1657332" y="157800"/>
                    <a:pt x="1656537" y="153456"/>
                    <a:pt x="1654150" y="151009"/>
                  </a:cubicBezTo>
                  <a:cubicBezTo>
                    <a:pt x="1630655" y="125066"/>
                    <a:pt x="1619275" y="93921"/>
                    <a:pt x="1616888" y="59107"/>
                  </a:cubicBezTo>
                  <a:cubicBezTo>
                    <a:pt x="1615726" y="43932"/>
                    <a:pt x="1616888" y="28758"/>
                    <a:pt x="1617316" y="13583"/>
                  </a:cubicBezTo>
                  <a:cubicBezTo>
                    <a:pt x="1617316" y="11136"/>
                    <a:pt x="1618540" y="9178"/>
                    <a:pt x="1619642" y="4773"/>
                  </a:cubicBezTo>
                  <a:cubicBezTo>
                    <a:pt x="1627535" y="13583"/>
                    <a:pt x="1634571" y="20375"/>
                    <a:pt x="1640445" y="28391"/>
                  </a:cubicBezTo>
                  <a:cubicBezTo>
                    <a:pt x="1656965" y="50724"/>
                    <a:pt x="1669080" y="75504"/>
                    <a:pt x="1672262" y="103895"/>
                  </a:cubicBezTo>
                  <a:cubicBezTo>
                    <a:pt x="1674159" y="121027"/>
                    <a:pt x="1673424" y="137425"/>
                    <a:pt x="1662044" y="151804"/>
                  </a:cubicBezTo>
                  <a:cubicBezTo>
                    <a:pt x="1661248" y="153028"/>
                    <a:pt x="1660453" y="155046"/>
                    <a:pt x="1660820" y="156209"/>
                  </a:cubicBezTo>
                  <a:cubicBezTo>
                    <a:pt x="1661061" y="164303"/>
                    <a:pt x="1663516" y="172174"/>
                    <a:pt x="1667917" y="178971"/>
                  </a:cubicBezTo>
                  <a:cubicBezTo>
                    <a:pt x="1686446" y="205175"/>
                    <a:pt x="1702329" y="233151"/>
                    <a:pt x="1715337" y="262490"/>
                  </a:cubicBezTo>
                  <a:lnTo>
                    <a:pt x="1717724" y="267324"/>
                  </a:lnTo>
                  <a:cubicBezTo>
                    <a:pt x="1718091" y="267324"/>
                    <a:pt x="1718948" y="266896"/>
                    <a:pt x="1719314" y="266896"/>
                  </a:cubicBezTo>
                  <a:cubicBezTo>
                    <a:pt x="1718519" y="264081"/>
                    <a:pt x="1718519" y="260533"/>
                    <a:pt x="1717296" y="258085"/>
                  </a:cubicBezTo>
                  <a:cubicBezTo>
                    <a:pt x="1700836" y="228960"/>
                    <a:pt x="1695390" y="197387"/>
                    <a:pt x="1696921" y="164225"/>
                  </a:cubicBezTo>
                  <a:cubicBezTo>
                    <a:pt x="1697925" y="144099"/>
                    <a:pt x="1703004" y="124387"/>
                    <a:pt x="1711849" y="106281"/>
                  </a:cubicBezTo>
                  <a:cubicBezTo>
                    <a:pt x="1712217" y="105057"/>
                    <a:pt x="1713012" y="104262"/>
                    <a:pt x="1714174" y="102304"/>
                  </a:cubicBezTo>
                  <a:cubicBezTo>
                    <a:pt x="1716133" y="105485"/>
                    <a:pt x="1718457" y="107872"/>
                    <a:pt x="1719681" y="110687"/>
                  </a:cubicBezTo>
                  <a:cubicBezTo>
                    <a:pt x="1736936" y="146665"/>
                    <a:pt x="1745563" y="184600"/>
                    <a:pt x="1742015" y="224983"/>
                  </a:cubicBezTo>
                  <a:cubicBezTo>
                    <a:pt x="1740852" y="238567"/>
                    <a:pt x="1735345" y="250498"/>
                    <a:pt x="1725556" y="260105"/>
                  </a:cubicBezTo>
                  <a:cubicBezTo>
                    <a:pt x="1724332" y="261327"/>
                    <a:pt x="1722802" y="263286"/>
                    <a:pt x="1723231" y="264510"/>
                  </a:cubicBezTo>
                  <a:cubicBezTo>
                    <a:pt x="1723231" y="272464"/>
                    <a:pt x="1722802" y="280112"/>
                    <a:pt x="1725923" y="288067"/>
                  </a:cubicBezTo>
                  <a:cubicBezTo>
                    <a:pt x="1738045" y="317852"/>
                    <a:pt x="1747127" y="348785"/>
                    <a:pt x="1753029" y="380397"/>
                  </a:cubicBezTo>
                  <a:cubicBezTo>
                    <a:pt x="1753029" y="380763"/>
                    <a:pt x="1753395" y="381621"/>
                    <a:pt x="1755353" y="381987"/>
                  </a:cubicBezTo>
                  <a:cubicBezTo>
                    <a:pt x="1755353" y="378806"/>
                    <a:pt x="1756149" y="375196"/>
                    <a:pt x="1755782" y="372014"/>
                  </a:cubicBezTo>
                  <a:cubicBezTo>
                    <a:pt x="1753395" y="354025"/>
                    <a:pt x="1749051" y="336037"/>
                    <a:pt x="1748317" y="318047"/>
                  </a:cubicBezTo>
                  <a:cubicBezTo>
                    <a:pt x="1746726" y="280908"/>
                    <a:pt x="1758902" y="248540"/>
                    <a:pt x="1782827" y="220149"/>
                  </a:cubicBezTo>
                  <a:cubicBezTo>
                    <a:pt x="1783193" y="219782"/>
                    <a:pt x="1784049" y="219782"/>
                    <a:pt x="1785580" y="218558"/>
                  </a:cubicBezTo>
                  <a:cubicBezTo>
                    <a:pt x="1787171" y="224126"/>
                    <a:pt x="1789495" y="229327"/>
                    <a:pt x="1790658" y="234956"/>
                  </a:cubicBezTo>
                  <a:cubicBezTo>
                    <a:pt x="1798187" y="269193"/>
                    <a:pt x="1798063" y="304669"/>
                    <a:pt x="1790291" y="338852"/>
                  </a:cubicBezTo>
                  <a:cubicBezTo>
                    <a:pt x="1786741" y="354760"/>
                    <a:pt x="1778481" y="367976"/>
                    <a:pt x="1763613" y="375991"/>
                  </a:cubicBezTo>
                  <a:cubicBezTo>
                    <a:pt x="1762390" y="376358"/>
                    <a:pt x="1761227" y="377582"/>
                    <a:pt x="1761227" y="378439"/>
                  </a:cubicBezTo>
                  <a:cubicBezTo>
                    <a:pt x="1760065" y="385965"/>
                    <a:pt x="1756945" y="393980"/>
                    <a:pt x="1758167" y="401139"/>
                  </a:cubicBezTo>
                  <a:cubicBezTo>
                    <a:pt x="1763185" y="435098"/>
                    <a:pt x="1765143" y="469056"/>
                    <a:pt x="1765938" y="503014"/>
                  </a:cubicBezTo>
                  <a:cubicBezTo>
                    <a:pt x="1765938" y="503871"/>
                    <a:pt x="1766366" y="505034"/>
                    <a:pt x="1766366" y="505829"/>
                  </a:cubicBezTo>
                  <a:cubicBezTo>
                    <a:pt x="1766734" y="505829"/>
                    <a:pt x="1767529" y="505829"/>
                    <a:pt x="1767897" y="506258"/>
                  </a:cubicBezTo>
                  <a:cubicBezTo>
                    <a:pt x="1768325" y="503443"/>
                    <a:pt x="1769488" y="500261"/>
                    <a:pt x="1769488" y="497447"/>
                  </a:cubicBezTo>
                  <a:cubicBezTo>
                    <a:pt x="1769120" y="477500"/>
                    <a:pt x="1768692" y="457492"/>
                    <a:pt x="1774198" y="438341"/>
                  </a:cubicBezTo>
                  <a:cubicBezTo>
                    <a:pt x="1783988" y="405177"/>
                    <a:pt x="1801243" y="377582"/>
                    <a:pt x="1829084" y="356779"/>
                  </a:cubicBezTo>
                  <a:cubicBezTo>
                    <a:pt x="1829512" y="355983"/>
                    <a:pt x="1830306" y="355188"/>
                    <a:pt x="1832632" y="354025"/>
                  </a:cubicBezTo>
                  <a:cubicBezTo>
                    <a:pt x="1833428" y="356779"/>
                    <a:pt x="1834222" y="358798"/>
                    <a:pt x="1834222" y="360756"/>
                  </a:cubicBezTo>
                  <a:cubicBezTo>
                    <a:pt x="1836181" y="389514"/>
                    <a:pt x="1831837" y="417537"/>
                    <a:pt x="1822842" y="444337"/>
                  </a:cubicBezTo>
                  <a:cubicBezTo>
                    <a:pt x="1818926" y="455901"/>
                    <a:pt x="1814215" y="466669"/>
                    <a:pt x="1808341" y="477500"/>
                  </a:cubicBezTo>
                  <a:cubicBezTo>
                    <a:pt x="1801243" y="490655"/>
                    <a:pt x="1790658" y="500629"/>
                    <a:pt x="1775789" y="503810"/>
                  </a:cubicBezTo>
                  <a:cubicBezTo>
                    <a:pt x="1774100" y="504270"/>
                    <a:pt x="1772599" y="505256"/>
                    <a:pt x="1771506" y="506625"/>
                  </a:cubicBezTo>
                  <a:cubicBezTo>
                    <a:pt x="1769060" y="513049"/>
                    <a:pt x="1765572" y="519474"/>
                    <a:pt x="1765572" y="525837"/>
                  </a:cubicBezTo>
                  <a:cubicBezTo>
                    <a:pt x="1764348" y="561754"/>
                    <a:pt x="1761289" y="596936"/>
                    <a:pt x="1753029" y="632118"/>
                  </a:cubicBezTo>
                  <a:cubicBezTo>
                    <a:pt x="1752599" y="633342"/>
                    <a:pt x="1752599" y="634505"/>
                    <a:pt x="1753823" y="636096"/>
                  </a:cubicBezTo>
                  <a:cubicBezTo>
                    <a:pt x="1754558" y="634076"/>
                    <a:pt x="1755782" y="632118"/>
                    <a:pt x="1756149" y="629732"/>
                  </a:cubicBezTo>
                  <a:cubicBezTo>
                    <a:pt x="1760860" y="606910"/>
                    <a:pt x="1767897" y="584944"/>
                    <a:pt x="1782031" y="565792"/>
                  </a:cubicBezTo>
                  <a:cubicBezTo>
                    <a:pt x="1799286" y="542603"/>
                    <a:pt x="1820089" y="524185"/>
                    <a:pt x="1847928" y="514640"/>
                  </a:cubicBezTo>
                  <a:cubicBezTo>
                    <a:pt x="1848724" y="514212"/>
                    <a:pt x="1849519" y="514212"/>
                    <a:pt x="1850315" y="513845"/>
                  </a:cubicBezTo>
                  <a:cubicBezTo>
                    <a:pt x="1850682" y="513845"/>
                    <a:pt x="1851049" y="513845"/>
                    <a:pt x="1852640" y="514212"/>
                  </a:cubicBezTo>
                  <a:cubicBezTo>
                    <a:pt x="1852640" y="518250"/>
                    <a:pt x="1853007" y="522656"/>
                    <a:pt x="1851844" y="526633"/>
                  </a:cubicBezTo>
                  <a:cubicBezTo>
                    <a:pt x="1843645" y="561754"/>
                    <a:pt x="1829084" y="593326"/>
                    <a:pt x="1804425" y="619330"/>
                  </a:cubicBezTo>
                  <a:cubicBezTo>
                    <a:pt x="1793044" y="631322"/>
                    <a:pt x="1779339" y="638910"/>
                    <a:pt x="1761594" y="637320"/>
                  </a:cubicBezTo>
                  <a:cubicBezTo>
                    <a:pt x="1760065" y="637320"/>
                    <a:pt x="1757311" y="638114"/>
                    <a:pt x="1756515" y="639277"/>
                  </a:cubicBezTo>
                  <a:cubicBezTo>
                    <a:pt x="1753029" y="645273"/>
                    <a:pt x="1748684" y="651269"/>
                    <a:pt x="1746359" y="658062"/>
                  </a:cubicBezTo>
                  <a:cubicBezTo>
                    <a:pt x="1734978" y="694040"/>
                    <a:pt x="1721272" y="728793"/>
                    <a:pt x="1703222" y="761589"/>
                  </a:cubicBezTo>
                  <a:cubicBezTo>
                    <a:pt x="1701998" y="763547"/>
                    <a:pt x="1701265" y="765933"/>
                    <a:pt x="1700041" y="767952"/>
                  </a:cubicBezTo>
                  <a:lnTo>
                    <a:pt x="1701998" y="769176"/>
                  </a:lnTo>
                  <a:cubicBezTo>
                    <a:pt x="1703957" y="766361"/>
                    <a:pt x="1706342" y="763976"/>
                    <a:pt x="1707505" y="761161"/>
                  </a:cubicBezTo>
                  <a:cubicBezTo>
                    <a:pt x="1716561" y="743172"/>
                    <a:pt x="1727085" y="726774"/>
                    <a:pt x="1742382" y="713619"/>
                  </a:cubicBezTo>
                  <a:cubicBezTo>
                    <a:pt x="1764409" y="694406"/>
                    <a:pt x="1789495" y="684066"/>
                    <a:pt x="1818865" y="684433"/>
                  </a:cubicBezTo>
                  <a:cubicBezTo>
                    <a:pt x="1826758" y="684433"/>
                    <a:pt x="1827125" y="685229"/>
                    <a:pt x="1824800" y="693244"/>
                  </a:cubicBezTo>
                  <a:cubicBezTo>
                    <a:pt x="1820517" y="706827"/>
                    <a:pt x="1813053" y="718820"/>
                    <a:pt x="1804425" y="729955"/>
                  </a:cubicBezTo>
                  <a:cubicBezTo>
                    <a:pt x="1792188" y="745558"/>
                    <a:pt x="1778910" y="760365"/>
                    <a:pt x="1760860" y="769543"/>
                  </a:cubicBezTo>
                  <a:cubicBezTo>
                    <a:pt x="1744339" y="777926"/>
                    <a:pt x="1727147" y="781536"/>
                    <a:pt x="1709096" y="772725"/>
                  </a:cubicBezTo>
                  <a:cubicBezTo>
                    <a:pt x="1707873" y="772358"/>
                    <a:pt x="1706342" y="771929"/>
                    <a:pt x="1705548" y="772358"/>
                  </a:cubicBezTo>
                  <a:cubicBezTo>
                    <a:pt x="1700469" y="776335"/>
                    <a:pt x="1693799" y="779088"/>
                    <a:pt x="1690679" y="784351"/>
                  </a:cubicBezTo>
                  <a:cubicBezTo>
                    <a:pt x="1672629" y="813108"/>
                    <a:pt x="1652193" y="839847"/>
                    <a:pt x="1628269" y="864260"/>
                  </a:cubicBezTo>
                  <a:cubicBezTo>
                    <a:pt x="1627535" y="865056"/>
                    <a:pt x="1626739" y="865851"/>
                    <a:pt x="1625943" y="867074"/>
                  </a:cubicBezTo>
                  <a:cubicBezTo>
                    <a:pt x="1625515" y="867442"/>
                    <a:pt x="1625943" y="867870"/>
                    <a:pt x="1625515" y="870624"/>
                  </a:cubicBezTo>
                  <a:cubicBezTo>
                    <a:pt x="1629064" y="867870"/>
                    <a:pt x="1631818" y="866218"/>
                    <a:pt x="1633775" y="863893"/>
                  </a:cubicBezTo>
                  <a:cubicBezTo>
                    <a:pt x="1647114" y="849086"/>
                    <a:pt x="1662411" y="836665"/>
                    <a:pt x="1681623" y="830668"/>
                  </a:cubicBezTo>
                  <a:cubicBezTo>
                    <a:pt x="1710688" y="821919"/>
                    <a:pt x="1738894" y="825101"/>
                    <a:pt x="1766734" y="837093"/>
                  </a:cubicBezTo>
                  <a:cubicBezTo>
                    <a:pt x="1767529" y="837460"/>
                    <a:pt x="1767958" y="837888"/>
                    <a:pt x="1769854" y="839479"/>
                  </a:cubicBezTo>
                  <a:cubicBezTo>
                    <a:pt x="1765938" y="844252"/>
                    <a:pt x="1762818" y="849453"/>
                    <a:pt x="1758535" y="853430"/>
                  </a:cubicBezTo>
                  <a:cubicBezTo>
                    <a:pt x="1731429" y="877416"/>
                    <a:pt x="1700836" y="892589"/>
                    <a:pt x="1664369" y="891794"/>
                  </a:cubicBezTo>
                  <a:cubicBezTo>
                    <a:pt x="1653755" y="891456"/>
                    <a:pt x="1643606" y="887357"/>
                    <a:pt x="1635734" y="880229"/>
                  </a:cubicBezTo>
                  <a:cubicBezTo>
                    <a:pt x="1628697" y="873805"/>
                    <a:pt x="1620070" y="873438"/>
                    <a:pt x="1612176" y="880229"/>
                  </a:cubicBezTo>
                  <a:cubicBezTo>
                    <a:pt x="1591373" y="899014"/>
                    <a:pt x="1568673" y="914617"/>
                    <a:pt x="1543953" y="927772"/>
                  </a:cubicBezTo>
                  <a:lnTo>
                    <a:pt x="1527433" y="936154"/>
                  </a:lnTo>
                  <a:cubicBezTo>
                    <a:pt x="1527862" y="936949"/>
                    <a:pt x="1527862" y="937378"/>
                    <a:pt x="1528290" y="938173"/>
                  </a:cubicBezTo>
                  <a:cubicBezTo>
                    <a:pt x="1531044" y="937378"/>
                    <a:pt x="1533797" y="936949"/>
                    <a:pt x="1535754" y="935726"/>
                  </a:cubicBezTo>
                  <a:cubicBezTo>
                    <a:pt x="1549093" y="928200"/>
                    <a:pt x="1562799" y="921775"/>
                    <a:pt x="1578095" y="919818"/>
                  </a:cubicBezTo>
                  <a:cubicBezTo>
                    <a:pt x="1609484" y="915779"/>
                    <a:pt x="1636897" y="925753"/>
                    <a:pt x="1662411" y="943741"/>
                  </a:cubicBezTo>
                  <a:cubicBezTo>
                    <a:pt x="1666693" y="946984"/>
                    <a:pt x="1671039" y="950533"/>
                    <a:pt x="1676484" y="954939"/>
                  </a:cubicBezTo>
                  <a:cubicBezTo>
                    <a:pt x="1670671" y="958916"/>
                    <a:pt x="1666327" y="962892"/>
                    <a:pt x="1660820" y="965340"/>
                  </a:cubicBezTo>
                  <a:cubicBezTo>
                    <a:pt x="1631450" y="978495"/>
                    <a:pt x="1600857" y="983329"/>
                    <a:pt x="1569040" y="974518"/>
                  </a:cubicBezTo>
                  <a:cubicBezTo>
                    <a:pt x="1553744" y="970113"/>
                    <a:pt x="1540833" y="962159"/>
                    <a:pt x="1532940" y="947780"/>
                  </a:cubicBezTo>
                  <a:cubicBezTo>
                    <a:pt x="1530248" y="942579"/>
                    <a:pt x="1518867" y="939336"/>
                    <a:pt x="1512565" y="941784"/>
                  </a:cubicBezTo>
                  <a:cubicBezTo>
                    <a:pt x="1491761" y="950166"/>
                    <a:pt x="1469857" y="955734"/>
                    <a:pt x="1447891" y="959344"/>
                  </a:cubicBezTo>
                  <a:cubicBezTo>
                    <a:pt x="1445808" y="959682"/>
                    <a:pt x="1443696" y="959805"/>
                    <a:pt x="1441588" y="959711"/>
                  </a:cubicBezTo>
                  <a:cubicBezTo>
                    <a:pt x="1440794" y="953776"/>
                    <a:pt x="1443179" y="950533"/>
                    <a:pt x="1448686" y="949738"/>
                  </a:cubicBezTo>
                  <a:cubicBezTo>
                    <a:pt x="1470724" y="946056"/>
                    <a:pt x="1492276" y="939898"/>
                    <a:pt x="1512932" y="931382"/>
                  </a:cubicBezTo>
                  <a:cubicBezTo>
                    <a:pt x="1523578" y="926977"/>
                    <a:pt x="1527862" y="920613"/>
                    <a:pt x="1526332" y="908987"/>
                  </a:cubicBezTo>
                  <a:cubicBezTo>
                    <a:pt x="1523786" y="886248"/>
                    <a:pt x="1527732" y="863252"/>
                    <a:pt x="1537713" y="842662"/>
                  </a:cubicBezTo>
                  <a:cubicBezTo>
                    <a:pt x="1548051" y="820589"/>
                    <a:pt x="1564869" y="802191"/>
                    <a:pt x="1585928" y="789918"/>
                  </a:cubicBezTo>
                  <a:cubicBezTo>
                    <a:pt x="1587518" y="789123"/>
                    <a:pt x="1589477" y="788327"/>
                    <a:pt x="1592230" y="786737"/>
                  </a:cubicBezTo>
                  <a:cubicBezTo>
                    <a:pt x="1591801" y="791142"/>
                    <a:pt x="1591434" y="794323"/>
                    <a:pt x="1591006" y="797506"/>
                  </a:cubicBezTo>
                  <a:cubicBezTo>
                    <a:pt x="1586723" y="822715"/>
                    <a:pt x="1584337" y="847862"/>
                    <a:pt x="1576138" y="872214"/>
                  </a:cubicBezTo>
                  <a:cubicBezTo>
                    <a:pt x="1569835" y="890571"/>
                    <a:pt x="1558883" y="904643"/>
                    <a:pt x="1541996" y="913821"/>
                  </a:cubicBezTo>
                  <a:cubicBezTo>
                    <a:pt x="1539679" y="915150"/>
                    <a:pt x="1537156" y="916080"/>
                    <a:pt x="1534530" y="916574"/>
                  </a:cubicBezTo>
                  <a:cubicBezTo>
                    <a:pt x="1529024" y="916574"/>
                    <a:pt x="1528290" y="919389"/>
                    <a:pt x="1528290" y="924957"/>
                  </a:cubicBezTo>
                  <a:cubicBezTo>
                    <a:pt x="1530248" y="924162"/>
                    <a:pt x="1531777" y="923733"/>
                    <a:pt x="1533369" y="922999"/>
                  </a:cubicBezTo>
                  <a:cubicBezTo>
                    <a:pt x="1564980" y="907844"/>
                    <a:pt x="1593880" y="887586"/>
                    <a:pt x="1618907" y="863037"/>
                  </a:cubicBezTo>
                  <a:cubicBezTo>
                    <a:pt x="1625515" y="856306"/>
                    <a:pt x="1624414" y="846638"/>
                    <a:pt x="1621599" y="839479"/>
                  </a:cubicBezTo>
                  <a:cubicBezTo>
                    <a:pt x="1609484" y="806317"/>
                    <a:pt x="1611443" y="773153"/>
                    <a:pt x="1622395" y="740357"/>
                  </a:cubicBezTo>
                  <a:cubicBezTo>
                    <a:pt x="1628036" y="723670"/>
                    <a:pt x="1636821" y="708216"/>
                    <a:pt x="1648277" y="694834"/>
                  </a:cubicBezTo>
                  <a:cubicBezTo>
                    <a:pt x="1649501" y="693610"/>
                    <a:pt x="1650664" y="692816"/>
                    <a:pt x="1652560" y="690857"/>
                  </a:cubicBezTo>
                  <a:cubicBezTo>
                    <a:pt x="1653784" y="700036"/>
                    <a:pt x="1655008" y="708417"/>
                    <a:pt x="1655741" y="716433"/>
                  </a:cubicBezTo>
                  <a:cubicBezTo>
                    <a:pt x="1657332" y="732342"/>
                    <a:pt x="1659290" y="748373"/>
                    <a:pt x="1660025" y="764343"/>
                  </a:cubicBezTo>
                  <a:cubicBezTo>
                    <a:pt x="1661248" y="786370"/>
                    <a:pt x="1659657" y="808336"/>
                    <a:pt x="1646318" y="826692"/>
                  </a:cubicBezTo>
                  <a:cubicBezTo>
                    <a:pt x="1642300" y="832590"/>
                    <a:pt x="1637267" y="837728"/>
                    <a:pt x="1631450" y="841866"/>
                  </a:cubicBezTo>
                  <a:cubicBezTo>
                    <a:pt x="1626739" y="845476"/>
                    <a:pt x="1625943" y="848658"/>
                    <a:pt x="1627535" y="855082"/>
                  </a:cubicBezTo>
                  <a:cubicBezTo>
                    <a:pt x="1633409" y="848290"/>
                    <a:pt x="1638854" y="842662"/>
                    <a:pt x="1643994" y="836726"/>
                  </a:cubicBezTo>
                  <a:cubicBezTo>
                    <a:pt x="1662979" y="815076"/>
                    <a:pt x="1679423" y="791324"/>
                    <a:pt x="1693005" y="765933"/>
                  </a:cubicBezTo>
                  <a:cubicBezTo>
                    <a:pt x="1696921" y="758346"/>
                    <a:pt x="1694595" y="749168"/>
                    <a:pt x="1690251" y="742805"/>
                  </a:cubicBezTo>
                  <a:cubicBezTo>
                    <a:pt x="1658862" y="694834"/>
                    <a:pt x="1659657" y="644907"/>
                    <a:pt x="1680094" y="593326"/>
                  </a:cubicBezTo>
                  <a:cubicBezTo>
                    <a:pt x="1680460" y="592103"/>
                    <a:pt x="1681256" y="591368"/>
                    <a:pt x="1681623" y="590144"/>
                  </a:cubicBezTo>
                  <a:cubicBezTo>
                    <a:pt x="1681623" y="589716"/>
                    <a:pt x="1682419" y="589716"/>
                    <a:pt x="1683214" y="589349"/>
                  </a:cubicBezTo>
                  <a:cubicBezTo>
                    <a:pt x="1694962" y="621289"/>
                    <a:pt x="1710688" y="651698"/>
                    <a:pt x="1713808" y="686024"/>
                  </a:cubicBezTo>
                  <a:cubicBezTo>
                    <a:pt x="1715765" y="706827"/>
                    <a:pt x="1712584" y="726407"/>
                    <a:pt x="1698878" y="743172"/>
                  </a:cubicBezTo>
                  <a:cubicBezTo>
                    <a:pt x="1696921" y="745620"/>
                    <a:pt x="1697654" y="749964"/>
                    <a:pt x="1697349" y="753145"/>
                  </a:cubicBezTo>
                  <a:cubicBezTo>
                    <a:pt x="1698082" y="753573"/>
                    <a:pt x="1698878" y="753573"/>
                    <a:pt x="1699306" y="753941"/>
                  </a:cubicBezTo>
                  <a:lnTo>
                    <a:pt x="1706342" y="740786"/>
                  </a:lnTo>
                  <a:cubicBezTo>
                    <a:pt x="1722167" y="707388"/>
                    <a:pt x="1734511" y="672450"/>
                    <a:pt x="1743178" y="636524"/>
                  </a:cubicBezTo>
                  <a:cubicBezTo>
                    <a:pt x="1743606" y="634872"/>
                    <a:pt x="1743972" y="632853"/>
                    <a:pt x="1743606" y="631690"/>
                  </a:cubicBezTo>
                  <a:cubicBezTo>
                    <a:pt x="1739690" y="623736"/>
                    <a:pt x="1737303" y="614925"/>
                    <a:pt x="1728676" y="609357"/>
                  </a:cubicBezTo>
                  <a:cubicBezTo>
                    <a:pt x="1712645" y="598160"/>
                    <a:pt x="1703589" y="580966"/>
                    <a:pt x="1695758" y="562978"/>
                  </a:cubicBezTo>
                  <a:cubicBezTo>
                    <a:pt x="1683214" y="533792"/>
                    <a:pt x="1681684" y="503871"/>
                    <a:pt x="1685967" y="473033"/>
                  </a:cubicBezTo>
                  <a:cubicBezTo>
                    <a:pt x="1685967" y="472299"/>
                    <a:pt x="1686335" y="471504"/>
                    <a:pt x="1686702" y="470708"/>
                  </a:cubicBezTo>
                  <a:cubicBezTo>
                    <a:pt x="1687498" y="471075"/>
                    <a:pt x="1688293" y="471075"/>
                    <a:pt x="1688293" y="471504"/>
                  </a:cubicBezTo>
                  <a:cubicBezTo>
                    <a:pt x="1702366" y="491450"/>
                    <a:pt x="1717662" y="510663"/>
                    <a:pt x="1731063" y="531467"/>
                  </a:cubicBezTo>
                  <a:cubicBezTo>
                    <a:pt x="1743972" y="551046"/>
                    <a:pt x="1751438" y="572584"/>
                    <a:pt x="1747889" y="596569"/>
                  </a:cubicBezTo>
                  <a:cubicBezTo>
                    <a:pt x="1747294" y="601435"/>
                    <a:pt x="1745844" y="606158"/>
                    <a:pt x="1743606" y="610519"/>
                  </a:cubicBezTo>
                  <a:cubicBezTo>
                    <a:pt x="1739690" y="616087"/>
                    <a:pt x="1742382" y="619698"/>
                    <a:pt x="1746359" y="625694"/>
                  </a:cubicBezTo>
                  <a:cubicBezTo>
                    <a:pt x="1748684" y="612906"/>
                    <a:pt x="1751438" y="601708"/>
                    <a:pt x="1752599" y="590572"/>
                  </a:cubicBezTo>
                  <a:cubicBezTo>
                    <a:pt x="1755353" y="562182"/>
                    <a:pt x="1756883" y="534220"/>
                    <a:pt x="1758902" y="505829"/>
                  </a:cubicBezTo>
                  <a:cubicBezTo>
                    <a:pt x="1759269" y="500261"/>
                    <a:pt x="1751070" y="487045"/>
                    <a:pt x="1746359" y="485454"/>
                  </a:cubicBezTo>
                  <a:cubicBezTo>
                    <a:pt x="1722007" y="477867"/>
                    <a:pt x="1706342" y="459878"/>
                    <a:pt x="1693738" y="438707"/>
                  </a:cubicBezTo>
                  <a:cubicBezTo>
                    <a:pt x="1680460" y="416313"/>
                    <a:pt x="1674159" y="391961"/>
                    <a:pt x="1672996" y="366386"/>
                  </a:cubicBezTo>
                  <a:lnTo>
                    <a:pt x="1672996" y="361980"/>
                  </a:lnTo>
                  <a:cubicBezTo>
                    <a:pt x="1672996" y="361612"/>
                    <a:pt x="1673424" y="361184"/>
                    <a:pt x="1673792" y="360022"/>
                  </a:cubicBezTo>
                  <a:cubicBezTo>
                    <a:pt x="1676912" y="362775"/>
                    <a:pt x="1680460" y="365223"/>
                    <a:pt x="1683582" y="367976"/>
                  </a:cubicBezTo>
                  <a:cubicBezTo>
                    <a:pt x="1697654" y="379969"/>
                    <a:pt x="1712217" y="391594"/>
                    <a:pt x="1725556" y="404382"/>
                  </a:cubicBezTo>
                  <a:cubicBezTo>
                    <a:pt x="1741647" y="419923"/>
                    <a:pt x="1751866" y="439135"/>
                    <a:pt x="1753395" y="462264"/>
                  </a:cubicBezTo>
                  <a:cubicBezTo>
                    <a:pt x="1753823" y="468261"/>
                    <a:pt x="1753395" y="474257"/>
                    <a:pt x="1752599" y="479886"/>
                  </a:cubicBezTo>
                  <a:cubicBezTo>
                    <a:pt x="1751438" y="485454"/>
                    <a:pt x="1754191" y="487840"/>
                    <a:pt x="1758902" y="491879"/>
                  </a:cubicBezTo>
                  <a:cubicBezTo>
                    <a:pt x="1758902" y="485454"/>
                    <a:pt x="1759269" y="480682"/>
                    <a:pt x="1758902" y="475848"/>
                  </a:cubicBezTo>
                  <a:cubicBezTo>
                    <a:pt x="1756515" y="440359"/>
                    <a:pt x="1752599" y="405177"/>
                    <a:pt x="1744401" y="370362"/>
                  </a:cubicBezTo>
                  <a:cubicBezTo>
                    <a:pt x="1742405" y="360648"/>
                    <a:pt x="1733883" y="353654"/>
                    <a:pt x="1723964" y="353597"/>
                  </a:cubicBezTo>
                  <a:cubicBezTo>
                    <a:pt x="1701998" y="353230"/>
                    <a:pt x="1685172" y="341972"/>
                    <a:pt x="1670243" y="327654"/>
                  </a:cubicBezTo>
                  <a:cubicBezTo>
                    <a:pt x="1652193" y="310460"/>
                    <a:pt x="1641607" y="288861"/>
                    <a:pt x="1634143" y="265305"/>
                  </a:cubicBezTo>
                  <a:cubicBezTo>
                    <a:pt x="1634143" y="264938"/>
                    <a:pt x="1633775" y="264081"/>
                    <a:pt x="1633775" y="263286"/>
                  </a:cubicBezTo>
                  <a:cubicBezTo>
                    <a:pt x="1633775" y="262918"/>
                    <a:pt x="1634143" y="262490"/>
                    <a:pt x="1634143" y="262062"/>
                  </a:cubicBezTo>
                  <a:cubicBezTo>
                    <a:pt x="1634571" y="262062"/>
                    <a:pt x="1634938" y="261695"/>
                    <a:pt x="1635366" y="261695"/>
                  </a:cubicBezTo>
                  <a:cubicBezTo>
                    <a:pt x="1655741" y="270506"/>
                    <a:pt x="1676974" y="278521"/>
                    <a:pt x="1696921" y="288495"/>
                  </a:cubicBezTo>
                  <a:cubicBezTo>
                    <a:pt x="1714603" y="297672"/>
                    <a:pt x="1727513" y="312051"/>
                    <a:pt x="1731796" y="332426"/>
                  </a:cubicBezTo>
                  <a:cubicBezTo>
                    <a:pt x="1732802" y="336880"/>
                    <a:pt x="1733213" y="341448"/>
                    <a:pt x="1733020" y="346010"/>
                  </a:cubicBezTo>
                  <a:cubicBezTo>
                    <a:pt x="1732592" y="351211"/>
                    <a:pt x="1735345" y="353230"/>
                    <a:pt x="1740056" y="355188"/>
                  </a:cubicBezTo>
                  <a:cubicBezTo>
                    <a:pt x="1740056" y="353597"/>
                    <a:pt x="1740484" y="352007"/>
                    <a:pt x="1740056" y="350783"/>
                  </a:cubicBezTo>
                  <a:cubicBezTo>
                    <a:pt x="1730689" y="315358"/>
                    <a:pt x="1718094" y="280868"/>
                    <a:pt x="1702427" y="247744"/>
                  </a:cubicBezTo>
                  <a:cubicBezTo>
                    <a:pt x="1700469" y="243706"/>
                    <a:pt x="1688721" y="238138"/>
                    <a:pt x="1684377" y="239790"/>
                  </a:cubicBezTo>
                  <a:cubicBezTo>
                    <a:pt x="1654579" y="249335"/>
                    <a:pt x="1630227" y="238138"/>
                    <a:pt x="1607893" y="219354"/>
                  </a:cubicBezTo>
                  <a:cubicBezTo>
                    <a:pt x="1596880" y="210176"/>
                    <a:pt x="1587886" y="198550"/>
                    <a:pt x="1580421" y="184967"/>
                  </a:cubicBezTo>
                  <a:cubicBezTo>
                    <a:pt x="1584704" y="184967"/>
                    <a:pt x="1588681" y="184600"/>
                    <a:pt x="1592230" y="184967"/>
                  </a:cubicBezTo>
                  <a:cubicBezTo>
                    <a:pt x="1611809" y="186619"/>
                    <a:pt x="1631390" y="185823"/>
                    <a:pt x="1650234" y="192615"/>
                  </a:cubicBezTo>
                  <a:cubicBezTo>
                    <a:pt x="1669447" y="199346"/>
                    <a:pt x="1683214" y="211338"/>
                    <a:pt x="1687926" y="232141"/>
                  </a:cubicBezTo>
                  <a:cubicBezTo>
                    <a:pt x="1689088" y="237343"/>
                    <a:pt x="1692637" y="237343"/>
                    <a:pt x="1697349" y="238567"/>
                  </a:cubicBezTo>
                  <a:cubicBezTo>
                    <a:pt x="1696125" y="235752"/>
                    <a:pt x="1695758" y="234161"/>
                    <a:pt x="1694962" y="232571"/>
                  </a:cubicBezTo>
                  <a:cubicBezTo>
                    <a:pt x="1681623" y="206198"/>
                    <a:pt x="1666327" y="180990"/>
                    <a:pt x="1648705" y="157433"/>
                  </a:cubicBezTo>
                  <a:cubicBezTo>
                    <a:pt x="1645157" y="153028"/>
                    <a:pt x="1634571" y="150213"/>
                    <a:pt x="1629859" y="152661"/>
                  </a:cubicBezTo>
                  <a:cubicBezTo>
                    <a:pt x="1598043" y="169425"/>
                    <a:pt x="1569040" y="162205"/>
                    <a:pt x="1541996" y="141035"/>
                  </a:cubicBezTo>
                  <a:cubicBezTo>
                    <a:pt x="1534960" y="135834"/>
                    <a:pt x="1529453" y="128675"/>
                    <a:pt x="1523150" y="122251"/>
                  </a:cubicBezTo>
                  <a:lnTo>
                    <a:pt x="1524374" y="120292"/>
                  </a:lnTo>
                  <a:cubicBezTo>
                    <a:pt x="1527433" y="119864"/>
                    <a:pt x="1531044" y="119069"/>
                    <a:pt x="1534164" y="118640"/>
                  </a:cubicBezTo>
                  <a:cubicBezTo>
                    <a:pt x="1551051" y="115887"/>
                    <a:pt x="1567878" y="111481"/>
                    <a:pt x="1585133" y="113501"/>
                  </a:cubicBezTo>
                  <a:cubicBezTo>
                    <a:pt x="1605568" y="115887"/>
                    <a:pt x="1622823" y="123475"/>
                    <a:pt x="1631818" y="144217"/>
                  </a:cubicBezTo>
                  <a:cubicBezTo>
                    <a:pt x="1633775" y="148622"/>
                    <a:pt x="1634143" y="148622"/>
                    <a:pt x="1641607" y="147459"/>
                  </a:cubicBezTo>
                  <a:cubicBezTo>
                    <a:pt x="1634143" y="138649"/>
                    <a:pt x="1627902" y="130266"/>
                    <a:pt x="1620436" y="122679"/>
                  </a:cubicBezTo>
                  <a:cubicBezTo>
                    <a:pt x="1609423" y="111481"/>
                    <a:pt x="1598471" y="100652"/>
                    <a:pt x="1587090" y="89516"/>
                  </a:cubicBezTo>
                  <a:cubicBezTo>
                    <a:pt x="1585198" y="87783"/>
                    <a:pt x="1582907" y="86543"/>
                    <a:pt x="1580421" y="85906"/>
                  </a:cubicBezTo>
                  <a:cubicBezTo>
                    <a:pt x="1550623" y="83887"/>
                    <a:pt x="1528290" y="68774"/>
                    <a:pt x="1511402" y="44727"/>
                  </a:cubicBezTo>
                  <a:cubicBezTo>
                    <a:pt x="1502836" y="32735"/>
                    <a:pt x="1496534" y="19151"/>
                    <a:pt x="1492557" y="4773"/>
                  </a:cubicBezTo>
                  <a:cubicBezTo>
                    <a:pt x="1492190" y="3549"/>
                    <a:pt x="1492190" y="2019"/>
                    <a:pt x="1491823" y="0"/>
                  </a:cubicBezTo>
                  <a:close/>
                  <a:moveTo>
                    <a:pt x="360872" y="0"/>
                  </a:moveTo>
                  <a:cubicBezTo>
                    <a:pt x="360505" y="2019"/>
                    <a:pt x="360505" y="3549"/>
                    <a:pt x="360138" y="4773"/>
                  </a:cubicBezTo>
                  <a:cubicBezTo>
                    <a:pt x="356161" y="19151"/>
                    <a:pt x="349859" y="32735"/>
                    <a:pt x="341293" y="44727"/>
                  </a:cubicBezTo>
                  <a:cubicBezTo>
                    <a:pt x="324405" y="68774"/>
                    <a:pt x="302072" y="83887"/>
                    <a:pt x="272274" y="85906"/>
                  </a:cubicBezTo>
                  <a:cubicBezTo>
                    <a:pt x="269788" y="86543"/>
                    <a:pt x="267497" y="87783"/>
                    <a:pt x="265605" y="89516"/>
                  </a:cubicBezTo>
                  <a:cubicBezTo>
                    <a:pt x="254224" y="100652"/>
                    <a:pt x="243272" y="111481"/>
                    <a:pt x="232259" y="122679"/>
                  </a:cubicBezTo>
                  <a:cubicBezTo>
                    <a:pt x="224793" y="130266"/>
                    <a:pt x="218552" y="138649"/>
                    <a:pt x="211088" y="147459"/>
                  </a:cubicBezTo>
                  <a:cubicBezTo>
                    <a:pt x="218552" y="148622"/>
                    <a:pt x="218920" y="148622"/>
                    <a:pt x="220877" y="144217"/>
                  </a:cubicBezTo>
                  <a:cubicBezTo>
                    <a:pt x="229872" y="123475"/>
                    <a:pt x="247127" y="115887"/>
                    <a:pt x="267562" y="113501"/>
                  </a:cubicBezTo>
                  <a:cubicBezTo>
                    <a:pt x="284817" y="111481"/>
                    <a:pt x="301644" y="115887"/>
                    <a:pt x="318531" y="118640"/>
                  </a:cubicBezTo>
                  <a:cubicBezTo>
                    <a:pt x="321651" y="119069"/>
                    <a:pt x="325262" y="119864"/>
                    <a:pt x="328321" y="120292"/>
                  </a:cubicBezTo>
                  <a:lnTo>
                    <a:pt x="329545" y="122251"/>
                  </a:lnTo>
                  <a:cubicBezTo>
                    <a:pt x="323242" y="128675"/>
                    <a:pt x="317735" y="135834"/>
                    <a:pt x="310699" y="141035"/>
                  </a:cubicBezTo>
                  <a:cubicBezTo>
                    <a:pt x="283655" y="162205"/>
                    <a:pt x="254652" y="169425"/>
                    <a:pt x="222836" y="152661"/>
                  </a:cubicBezTo>
                  <a:cubicBezTo>
                    <a:pt x="218124" y="150213"/>
                    <a:pt x="207538" y="153028"/>
                    <a:pt x="203990" y="157433"/>
                  </a:cubicBezTo>
                  <a:cubicBezTo>
                    <a:pt x="186368" y="180990"/>
                    <a:pt x="171072" y="206198"/>
                    <a:pt x="157733" y="232571"/>
                  </a:cubicBezTo>
                  <a:cubicBezTo>
                    <a:pt x="156937" y="234161"/>
                    <a:pt x="156570" y="235752"/>
                    <a:pt x="155346" y="238567"/>
                  </a:cubicBezTo>
                  <a:cubicBezTo>
                    <a:pt x="160058" y="237343"/>
                    <a:pt x="163607" y="237343"/>
                    <a:pt x="164769" y="232141"/>
                  </a:cubicBezTo>
                  <a:cubicBezTo>
                    <a:pt x="169481" y="211338"/>
                    <a:pt x="183248" y="199346"/>
                    <a:pt x="202461" y="192615"/>
                  </a:cubicBezTo>
                  <a:cubicBezTo>
                    <a:pt x="221305" y="185823"/>
                    <a:pt x="240886" y="186619"/>
                    <a:pt x="260465" y="184967"/>
                  </a:cubicBezTo>
                  <a:cubicBezTo>
                    <a:pt x="264014" y="184600"/>
                    <a:pt x="267991" y="184967"/>
                    <a:pt x="272274" y="184967"/>
                  </a:cubicBezTo>
                  <a:cubicBezTo>
                    <a:pt x="264809" y="198550"/>
                    <a:pt x="255815" y="210176"/>
                    <a:pt x="244802" y="219354"/>
                  </a:cubicBezTo>
                  <a:cubicBezTo>
                    <a:pt x="222468" y="238138"/>
                    <a:pt x="198116" y="249335"/>
                    <a:pt x="168318" y="239790"/>
                  </a:cubicBezTo>
                  <a:cubicBezTo>
                    <a:pt x="163974" y="238138"/>
                    <a:pt x="152226" y="243706"/>
                    <a:pt x="150268" y="247744"/>
                  </a:cubicBezTo>
                  <a:cubicBezTo>
                    <a:pt x="134601" y="280868"/>
                    <a:pt x="122006" y="315358"/>
                    <a:pt x="112639" y="350783"/>
                  </a:cubicBezTo>
                  <a:cubicBezTo>
                    <a:pt x="112211" y="352007"/>
                    <a:pt x="112639" y="353597"/>
                    <a:pt x="112639" y="355188"/>
                  </a:cubicBezTo>
                  <a:cubicBezTo>
                    <a:pt x="117350" y="353230"/>
                    <a:pt x="120103" y="351211"/>
                    <a:pt x="119675" y="346010"/>
                  </a:cubicBezTo>
                  <a:cubicBezTo>
                    <a:pt x="119482" y="341448"/>
                    <a:pt x="119893" y="336880"/>
                    <a:pt x="120899" y="332426"/>
                  </a:cubicBezTo>
                  <a:cubicBezTo>
                    <a:pt x="125182" y="312051"/>
                    <a:pt x="138092" y="297672"/>
                    <a:pt x="155774" y="288495"/>
                  </a:cubicBezTo>
                  <a:cubicBezTo>
                    <a:pt x="175721" y="278521"/>
                    <a:pt x="196954" y="270506"/>
                    <a:pt x="217329" y="261695"/>
                  </a:cubicBezTo>
                  <a:cubicBezTo>
                    <a:pt x="217757" y="261695"/>
                    <a:pt x="218124" y="262062"/>
                    <a:pt x="218552" y="262062"/>
                  </a:cubicBezTo>
                  <a:cubicBezTo>
                    <a:pt x="218552" y="262490"/>
                    <a:pt x="218920" y="262918"/>
                    <a:pt x="218920" y="263286"/>
                  </a:cubicBezTo>
                  <a:cubicBezTo>
                    <a:pt x="218920" y="264081"/>
                    <a:pt x="218552" y="264938"/>
                    <a:pt x="218552" y="265305"/>
                  </a:cubicBezTo>
                  <a:cubicBezTo>
                    <a:pt x="211088" y="288861"/>
                    <a:pt x="200502" y="310460"/>
                    <a:pt x="182452" y="327654"/>
                  </a:cubicBezTo>
                  <a:cubicBezTo>
                    <a:pt x="167523" y="341972"/>
                    <a:pt x="150697" y="353230"/>
                    <a:pt x="128731" y="353597"/>
                  </a:cubicBezTo>
                  <a:cubicBezTo>
                    <a:pt x="118812" y="353654"/>
                    <a:pt x="110290" y="360648"/>
                    <a:pt x="108294" y="370362"/>
                  </a:cubicBezTo>
                  <a:cubicBezTo>
                    <a:pt x="100096" y="405177"/>
                    <a:pt x="96180" y="440359"/>
                    <a:pt x="93793" y="475848"/>
                  </a:cubicBezTo>
                  <a:cubicBezTo>
                    <a:pt x="93426" y="480682"/>
                    <a:pt x="93793" y="485454"/>
                    <a:pt x="93793" y="491879"/>
                  </a:cubicBezTo>
                  <a:cubicBezTo>
                    <a:pt x="98504" y="487840"/>
                    <a:pt x="101257" y="485454"/>
                    <a:pt x="100096" y="479886"/>
                  </a:cubicBezTo>
                  <a:cubicBezTo>
                    <a:pt x="99300" y="474257"/>
                    <a:pt x="98872" y="468261"/>
                    <a:pt x="99300" y="462264"/>
                  </a:cubicBezTo>
                  <a:cubicBezTo>
                    <a:pt x="100829" y="439135"/>
                    <a:pt x="111048" y="419923"/>
                    <a:pt x="127139" y="404382"/>
                  </a:cubicBezTo>
                  <a:cubicBezTo>
                    <a:pt x="140478" y="391594"/>
                    <a:pt x="155041" y="379969"/>
                    <a:pt x="169113" y="367976"/>
                  </a:cubicBezTo>
                  <a:cubicBezTo>
                    <a:pt x="172235" y="365223"/>
                    <a:pt x="175783" y="362775"/>
                    <a:pt x="178903" y="360022"/>
                  </a:cubicBezTo>
                  <a:cubicBezTo>
                    <a:pt x="179271" y="361184"/>
                    <a:pt x="179699" y="361612"/>
                    <a:pt x="179699" y="361980"/>
                  </a:cubicBezTo>
                  <a:lnTo>
                    <a:pt x="179699" y="366386"/>
                  </a:lnTo>
                  <a:cubicBezTo>
                    <a:pt x="178536" y="391961"/>
                    <a:pt x="172235" y="416313"/>
                    <a:pt x="158957" y="438707"/>
                  </a:cubicBezTo>
                  <a:cubicBezTo>
                    <a:pt x="146353" y="459878"/>
                    <a:pt x="130688" y="477867"/>
                    <a:pt x="106336" y="485454"/>
                  </a:cubicBezTo>
                  <a:cubicBezTo>
                    <a:pt x="101625" y="487045"/>
                    <a:pt x="93426" y="500261"/>
                    <a:pt x="93793" y="505829"/>
                  </a:cubicBezTo>
                  <a:cubicBezTo>
                    <a:pt x="95812" y="534220"/>
                    <a:pt x="97342" y="562182"/>
                    <a:pt x="100096" y="590572"/>
                  </a:cubicBezTo>
                  <a:cubicBezTo>
                    <a:pt x="101257" y="601708"/>
                    <a:pt x="104011" y="612906"/>
                    <a:pt x="106336" y="625694"/>
                  </a:cubicBezTo>
                  <a:cubicBezTo>
                    <a:pt x="110313" y="619698"/>
                    <a:pt x="113005" y="616087"/>
                    <a:pt x="109089" y="610519"/>
                  </a:cubicBezTo>
                  <a:cubicBezTo>
                    <a:pt x="106851" y="606158"/>
                    <a:pt x="105401" y="601435"/>
                    <a:pt x="104806" y="596569"/>
                  </a:cubicBezTo>
                  <a:cubicBezTo>
                    <a:pt x="101257" y="572584"/>
                    <a:pt x="108723" y="551046"/>
                    <a:pt x="121632" y="531467"/>
                  </a:cubicBezTo>
                  <a:cubicBezTo>
                    <a:pt x="135033" y="510663"/>
                    <a:pt x="150329" y="491450"/>
                    <a:pt x="164402" y="471504"/>
                  </a:cubicBezTo>
                  <a:cubicBezTo>
                    <a:pt x="164402" y="471075"/>
                    <a:pt x="165197" y="471075"/>
                    <a:pt x="165993" y="470708"/>
                  </a:cubicBezTo>
                  <a:cubicBezTo>
                    <a:pt x="166360" y="471504"/>
                    <a:pt x="166728" y="472299"/>
                    <a:pt x="166728" y="473033"/>
                  </a:cubicBezTo>
                  <a:cubicBezTo>
                    <a:pt x="171011" y="503871"/>
                    <a:pt x="169481" y="533792"/>
                    <a:pt x="156937" y="562978"/>
                  </a:cubicBezTo>
                  <a:cubicBezTo>
                    <a:pt x="149106" y="580966"/>
                    <a:pt x="140050" y="598160"/>
                    <a:pt x="124019" y="609357"/>
                  </a:cubicBezTo>
                  <a:cubicBezTo>
                    <a:pt x="115392" y="614925"/>
                    <a:pt x="113005" y="623736"/>
                    <a:pt x="109089" y="631690"/>
                  </a:cubicBezTo>
                  <a:cubicBezTo>
                    <a:pt x="108723" y="632853"/>
                    <a:pt x="109089" y="634872"/>
                    <a:pt x="109517" y="636524"/>
                  </a:cubicBezTo>
                  <a:cubicBezTo>
                    <a:pt x="118184" y="672450"/>
                    <a:pt x="130528" y="707388"/>
                    <a:pt x="146353" y="740786"/>
                  </a:cubicBezTo>
                  <a:lnTo>
                    <a:pt x="153389" y="753941"/>
                  </a:lnTo>
                  <a:cubicBezTo>
                    <a:pt x="153817" y="753573"/>
                    <a:pt x="154613" y="753573"/>
                    <a:pt x="155346" y="753145"/>
                  </a:cubicBezTo>
                  <a:cubicBezTo>
                    <a:pt x="155041" y="749964"/>
                    <a:pt x="155774" y="745620"/>
                    <a:pt x="153817" y="743172"/>
                  </a:cubicBezTo>
                  <a:cubicBezTo>
                    <a:pt x="140111" y="726407"/>
                    <a:pt x="136930" y="706827"/>
                    <a:pt x="138887" y="686024"/>
                  </a:cubicBezTo>
                  <a:cubicBezTo>
                    <a:pt x="142007" y="651698"/>
                    <a:pt x="157733" y="621289"/>
                    <a:pt x="169481" y="589349"/>
                  </a:cubicBezTo>
                  <a:cubicBezTo>
                    <a:pt x="170276" y="589716"/>
                    <a:pt x="171072" y="589716"/>
                    <a:pt x="171072" y="590144"/>
                  </a:cubicBezTo>
                  <a:cubicBezTo>
                    <a:pt x="171439" y="591368"/>
                    <a:pt x="172235" y="592103"/>
                    <a:pt x="172601" y="593326"/>
                  </a:cubicBezTo>
                  <a:cubicBezTo>
                    <a:pt x="193038" y="644907"/>
                    <a:pt x="193833" y="694834"/>
                    <a:pt x="162444" y="742805"/>
                  </a:cubicBezTo>
                  <a:cubicBezTo>
                    <a:pt x="158100" y="749168"/>
                    <a:pt x="155774" y="758346"/>
                    <a:pt x="159690" y="765933"/>
                  </a:cubicBezTo>
                  <a:cubicBezTo>
                    <a:pt x="173272" y="791324"/>
                    <a:pt x="189716" y="815076"/>
                    <a:pt x="208701" y="836726"/>
                  </a:cubicBezTo>
                  <a:cubicBezTo>
                    <a:pt x="213841" y="842662"/>
                    <a:pt x="219286" y="848290"/>
                    <a:pt x="225160" y="855082"/>
                  </a:cubicBezTo>
                  <a:cubicBezTo>
                    <a:pt x="226752" y="848658"/>
                    <a:pt x="225956" y="845476"/>
                    <a:pt x="221245" y="841866"/>
                  </a:cubicBezTo>
                  <a:cubicBezTo>
                    <a:pt x="215428" y="837728"/>
                    <a:pt x="210395" y="832590"/>
                    <a:pt x="206377" y="826692"/>
                  </a:cubicBezTo>
                  <a:cubicBezTo>
                    <a:pt x="193038" y="808336"/>
                    <a:pt x="191447" y="786370"/>
                    <a:pt x="192670" y="764343"/>
                  </a:cubicBezTo>
                  <a:cubicBezTo>
                    <a:pt x="193405" y="748373"/>
                    <a:pt x="195363" y="732342"/>
                    <a:pt x="196954" y="716433"/>
                  </a:cubicBezTo>
                  <a:cubicBezTo>
                    <a:pt x="197687" y="708417"/>
                    <a:pt x="198911" y="700036"/>
                    <a:pt x="200135" y="690857"/>
                  </a:cubicBezTo>
                  <a:cubicBezTo>
                    <a:pt x="202031" y="692816"/>
                    <a:pt x="203194" y="693610"/>
                    <a:pt x="204418" y="694834"/>
                  </a:cubicBezTo>
                  <a:cubicBezTo>
                    <a:pt x="215874" y="708216"/>
                    <a:pt x="224659" y="723670"/>
                    <a:pt x="230300" y="740357"/>
                  </a:cubicBezTo>
                  <a:cubicBezTo>
                    <a:pt x="241252" y="773153"/>
                    <a:pt x="243211" y="806317"/>
                    <a:pt x="231096" y="839479"/>
                  </a:cubicBezTo>
                  <a:cubicBezTo>
                    <a:pt x="228281" y="846638"/>
                    <a:pt x="227180" y="856306"/>
                    <a:pt x="233788" y="863037"/>
                  </a:cubicBezTo>
                  <a:cubicBezTo>
                    <a:pt x="258815" y="887586"/>
                    <a:pt x="287715" y="907844"/>
                    <a:pt x="319326" y="922999"/>
                  </a:cubicBezTo>
                  <a:cubicBezTo>
                    <a:pt x="320918" y="923733"/>
                    <a:pt x="322447" y="924162"/>
                    <a:pt x="324405" y="924957"/>
                  </a:cubicBezTo>
                  <a:cubicBezTo>
                    <a:pt x="324405" y="919389"/>
                    <a:pt x="323671" y="916574"/>
                    <a:pt x="318165" y="916574"/>
                  </a:cubicBezTo>
                  <a:cubicBezTo>
                    <a:pt x="315539" y="916080"/>
                    <a:pt x="313016" y="915150"/>
                    <a:pt x="310699" y="913821"/>
                  </a:cubicBezTo>
                  <a:cubicBezTo>
                    <a:pt x="293812" y="904643"/>
                    <a:pt x="282860" y="890571"/>
                    <a:pt x="276557" y="872214"/>
                  </a:cubicBezTo>
                  <a:cubicBezTo>
                    <a:pt x="268358" y="847862"/>
                    <a:pt x="265972" y="822715"/>
                    <a:pt x="261689" y="797506"/>
                  </a:cubicBezTo>
                  <a:cubicBezTo>
                    <a:pt x="261261" y="794323"/>
                    <a:pt x="260894" y="791142"/>
                    <a:pt x="260465" y="786737"/>
                  </a:cubicBezTo>
                  <a:cubicBezTo>
                    <a:pt x="263218" y="788327"/>
                    <a:pt x="265177" y="789123"/>
                    <a:pt x="266767" y="789918"/>
                  </a:cubicBezTo>
                  <a:cubicBezTo>
                    <a:pt x="287826" y="802191"/>
                    <a:pt x="304644" y="820589"/>
                    <a:pt x="314982" y="842662"/>
                  </a:cubicBezTo>
                  <a:cubicBezTo>
                    <a:pt x="324963" y="863252"/>
                    <a:pt x="328909" y="886248"/>
                    <a:pt x="326363" y="908987"/>
                  </a:cubicBezTo>
                  <a:cubicBezTo>
                    <a:pt x="324833" y="920613"/>
                    <a:pt x="329117" y="926977"/>
                    <a:pt x="339763" y="931382"/>
                  </a:cubicBezTo>
                  <a:cubicBezTo>
                    <a:pt x="360419" y="939898"/>
                    <a:pt x="381971" y="946056"/>
                    <a:pt x="404009" y="949738"/>
                  </a:cubicBezTo>
                  <a:cubicBezTo>
                    <a:pt x="409516" y="950533"/>
                    <a:pt x="411901" y="953776"/>
                    <a:pt x="411107" y="959711"/>
                  </a:cubicBezTo>
                  <a:cubicBezTo>
                    <a:pt x="408999" y="959805"/>
                    <a:pt x="406887" y="959682"/>
                    <a:pt x="404804" y="959344"/>
                  </a:cubicBezTo>
                  <a:cubicBezTo>
                    <a:pt x="382838" y="955734"/>
                    <a:pt x="360934" y="950166"/>
                    <a:pt x="340130" y="941784"/>
                  </a:cubicBezTo>
                  <a:cubicBezTo>
                    <a:pt x="333828" y="939336"/>
                    <a:pt x="322447" y="942579"/>
                    <a:pt x="319755" y="947780"/>
                  </a:cubicBezTo>
                  <a:cubicBezTo>
                    <a:pt x="311862" y="962159"/>
                    <a:pt x="298951" y="970113"/>
                    <a:pt x="283655" y="974518"/>
                  </a:cubicBezTo>
                  <a:cubicBezTo>
                    <a:pt x="251838" y="983329"/>
                    <a:pt x="221245" y="978495"/>
                    <a:pt x="191875" y="965340"/>
                  </a:cubicBezTo>
                  <a:cubicBezTo>
                    <a:pt x="186368" y="962892"/>
                    <a:pt x="182024" y="958916"/>
                    <a:pt x="176211" y="954939"/>
                  </a:cubicBezTo>
                  <a:cubicBezTo>
                    <a:pt x="181656" y="950533"/>
                    <a:pt x="186002" y="946984"/>
                    <a:pt x="190284" y="943741"/>
                  </a:cubicBezTo>
                  <a:cubicBezTo>
                    <a:pt x="215798" y="925753"/>
                    <a:pt x="243211" y="915779"/>
                    <a:pt x="274600" y="919818"/>
                  </a:cubicBezTo>
                  <a:cubicBezTo>
                    <a:pt x="289896" y="921775"/>
                    <a:pt x="303602" y="928200"/>
                    <a:pt x="316941" y="935726"/>
                  </a:cubicBezTo>
                  <a:cubicBezTo>
                    <a:pt x="318898" y="936949"/>
                    <a:pt x="321651" y="937378"/>
                    <a:pt x="324405" y="938173"/>
                  </a:cubicBezTo>
                  <a:cubicBezTo>
                    <a:pt x="324833" y="937378"/>
                    <a:pt x="324833" y="936949"/>
                    <a:pt x="325262" y="936154"/>
                  </a:cubicBezTo>
                  <a:lnTo>
                    <a:pt x="308742" y="927772"/>
                  </a:lnTo>
                  <a:cubicBezTo>
                    <a:pt x="284022" y="914617"/>
                    <a:pt x="261322" y="899014"/>
                    <a:pt x="240519" y="880229"/>
                  </a:cubicBezTo>
                  <a:cubicBezTo>
                    <a:pt x="232625" y="873438"/>
                    <a:pt x="223998" y="873805"/>
                    <a:pt x="216961" y="880229"/>
                  </a:cubicBezTo>
                  <a:cubicBezTo>
                    <a:pt x="209089" y="887357"/>
                    <a:pt x="198940" y="891456"/>
                    <a:pt x="188326" y="891794"/>
                  </a:cubicBezTo>
                  <a:cubicBezTo>
                    <a:pt x="151859" y="892589"/>
                    <a:pt x="121266" y="877416"/>
                    <a:pt x="94160" y="853430"/>
                  </a:cubicBezTo>
                  <a:cubicBezTo>
                    <a:pt x="89877" y="849453"/>
                    <a:pt x="86757" y="844252"/>
                    <a:pt x="82841" y="839479"/>
                  </a:cubicBezTo>
                  <a:cubicBezTo>
                    <a:pt x="84737" y="837888"/>
                    <a:pt x="85166" y="837460"/>
                    <a:pt x="85961" y="837093"/>
                  </a:cubicBezTo>
                  <a:cubicBezTo>
                    <a:pt x="113801" y="825101"/>
                    <a:pt x="142007" y="821919"/>
                    <a:pt x="171072" y="830668"/>
                  </a:cubicBezTo>
                  <a:cubicBezTo>
                    <a:pt x="190284" y="836665"/>
                    <a:pt x="205581" y="849086"/>
                    <a:pt x="218920" y="863893"/>
                  </a:cubicBezTo>
                  <a:cubicBezTo>
                    <a:pt x="220877" y="866218"/>
                    <a:pt x="223631" y="867870"/>
                    <a:pt x="227180" y="870624"/>
                  </a:cubicBezTo>
                  <a:cubicBezTo>
                    <a:pt x="226752" y="867870"/>
                    <a:pt x="227180" y="867442"/>
                    <a:pt x="226752" y="867074"/>
                  </a:cubicBezTo>
                  <a:cubicBezTo>
                    <a:pt x="225956" y="865851"/>
                    <a:pt x="225160" y="865056"/>
                    <a:pt x="224426" y="864260"/>
                  </a:cubicBezTo>
                  <a:cubicBezTo>
                    <a:pt x="200502" y="839847"/>
                    <a:pt x="180066" y="813108"/>
                    <a:pt x="162016" y="784351"/>
                  </a:cubicBezTo>
                  <a:cubicBezTo>
                    <a:pt x="158896" y="779088"/>
                    <a:pt x="152226" y="776335"/>
                    <a:pt x="147147" y="772358"/>
                  </a:cubicBezTo>
                  <a:cubicBezTo>
                    <a:pt x="146353" y="771929"/>
                    <a:pt x="144822" y="772358"/>
                    <a:pt x="143599" y="772725"/>
                  </a:cubicBezTo>
                  <a:cubicBezTo>
                    <a:pt x="125548" y="781536"/>
                    <a:pt x="108356" y="777926"/>
                    <a:pt x="91835" y="769543"/>
                  </a:cubicBezTo>
                  <a:cubicBezTo>
                    <a:pt x="73785" y="760365"/>
                    <a:pt x="60507" y="745558"/>
                    <a:pt x="48270" y="729955"/>
                  </a:cubicBezTo>
                  <a:cubicBezTo>
                    <a:pt x="39642" y="718820"/>
                    <a:pt x="32178" y="706827"/>
                    <a:pt x="27895" y="693244"/>
                  </a:cubicBezTo>
                  <a:cubicBezTo>
                    <a:pt x="25570" y="685229"/>
                    <a:pt x="25937" y="684433"/>
                    <a:pt x="33830" y="684433"/>
                  </a:cubicBezTo>
                  <a:cubicBezTo>
                    <a:pt x="63200" y="684066"/>
                    <a:pt x="88286" y="694406"/>
                    <a:pt x="110313" y="713619"/>
                  </a:cubicBezTo>
                  <a:cubicBezTo>
                    <a:pt x="125610" y="726774"/>
                    <a:pt x="136134" y="743172"/>
                    <a:pt x="145190" y="761161"/>
                  </a:cubicBezTo>
                  <a:cubicBezTo>
                    <a:pt x="146353" y="763976"/>
                    <a:pt x="148738" y="766361"/>
                    <a:pt x="150697" y="769176"/>
                  </a:cubicBezTo>
                  <a:lnTo>
                    <a:pt x="152654" y="767952"/>
                  </a:lnTo>
                  <a:cubicBezTo>
                    <a:pt x="151430" y="765933"/>
                    <a:pt x="150697" y="763547"/>
                    <a:pt x="149473" y="761589"/>
                  </a:cubicBezTo>
                  <a:cubicBezTo>
                    <a:pt x="131423" y="728793"/>
                    <a:pt x="117717" y="694040"/>
                    <a:pt x="106336" y="658062"/>
                  </a:cubicBezTo>
                  <a:cubicBezTo>
                    <a:pt x="104011" y="651269"/>
                    <a:pt x="99666" y="645273"/>
                    <a:pt x="96180" y="639277"/>
                  </a:cubicBezTo>
                  <a:cubicBezTo>
                    <a:pt x="95384" y="638114"/>
                    <a:pt x="92630" y="637320"/>
                    <a:pt x="91101" y="637320"/>
                  </a:cubicBezTo>
                  <a:cubicBezTo>
                    <a:pt x="73356" y="638910"/>
                    <a:pt x="59651" y="631322"/>
                    <a:pt x="48270" y="619330"/>
                  </a:cubicBezTo>
                  <a:cubicBezTo>
                    <a:pt x="23611" y="593326"/>
                    <a:pt x="9050" y="561754"/>
                    <a:pt x="851" y="526633"/>
                  </a:cubicBezTo>
                  <a:cubicBezTo>
                    <a:pt x="-312" y="522656"/>
                    <a:pt x="55" y="518250"/>
                    <a:pt x="55" y="514212"/>
                  </a:cubicBezTo>
                  <a:cubicBezTo>
                    <a:pt x="1646" y="513845"/>
                    <a:pt x="2013" y="513845"/>
                    <a:pt x="2380" y="513845"/>
                  </a:cubicBezTo>
                  <a:cubicBezTo>
                    <a:pt x="3176" y="514212"/>
                    <a:pt x="3971" y="514212"/>
                    <a:pt x="4767" y="514640"/>
                  </a:cubicBezTo>
                  <a:cubicBezTo>
                    <a:pt x="32606" y="524185"/>
                    <a:pt x="53409" y="542603"/>
                    <a:pt x="70664" y="565792"/>
                  </a:cubicBezTo>
                  <a:cubicBezTo>
                    <a:pt x="84798" y="584944"/>
                    <a:pt x="91835" y="606910"/>
                    <a:pt x="96546" y="629732"/>
                  </a:cubicBezTo>
                  <a:cubicBezTo>
                    <a:pt x="96913" y="632118"/>
                    <a:pt x="98137" y="634076"/>
                    <a:pt x="98872" y="636096"/>
                  </a:cubicBezTo>
                  <a:cubicBezTo>
                    <a:pt x="100096" y="634505"/>
                    <a:pt x="100096" y="633342"/>
                    <a:pt x="99666" y="632118"/>
                  </a:cubicBezTo>
                  <a:cubicBezTo>
                    <a:pt x="91406" y="596936"/>
                    <a:pt x="88347" y="561754"/>
                    <a:pt x="87123" y="525837"/>
                  </a:cubicBezTo>
                  <a:cubicBezTo>
                    <a:pt x="87123" y="519474"/>
                    <a:pt x="83635" y="513049"/>
                    <a:pt x="81189" y="506625"/>
                  </a:cubicBezTo>
                  <a:cubicBezTo>
                    <a:pt x="80096" y="505256"/>
                    <a:pt x="78595" y="504270"/>
                    <a:pt x="76906" y="503810"/>
                  </a:cubicBezTo>
                  <a:cubicBezTo>
                    <a:pt x="62037" y="500629"/>
                    <a:pt x="51452" y="490655"/>
                    <a:pt x="44354" y="477500"/>
                  </a:cubicBezTo>
                  <a:cubicBezTo>
                    <a:pt x="38480" y="466669"/>
                    <a:pt x="33769" y="455901"/>
                    <a:pt x="29853" y="444337"/>
                  </a:cubicBezTo>
                  <a:cubicBezTo>
                    <a:pt x="20858" y="417537"/>
                    <a:pt x="16514" y="389514"/>
                    <a:pt x="18473" y="360756"/>
                  </a:cubicBezTo>
                  <a:cubicBezTo>
                    <a:pt x="18473" y="358798"/>
                    <a:pt x="19267" y="356779"/>
                    <a:pt x="20063" y="354025"/>
                  </a:cubicBezTo>
                  <a:cubicBezTo>
                    <a:pt x="22389" y="355188"/>
                    <a:pt x="23183" y="355983"/>
                    <a:pt x="23611" y="356779"/>
                  </a:cubicBezTo>
                  <a:cubicBezTo>
                    <a:pt x="51452" y="377582"/>
                    <a:pt x="68707" y="405177"/>
                    <a:pt x="78497" y="438341"/>
                  </a:cubicBezTo>
                  <a:cubicBezTo>
                    <a:pt x="84003" y="457492"/>
                    <a:pt x="83575" y="477500"/>
                    <a:pt x="83207" y="497447"/>
                  </a:cubicBezTo>
                  <a:cubicBezTo>
                    <a:pt x="83207" y="500261"/>
                    <a:pt x="84370" y="503443"/>
                    <a:pt x="84798" y="506258"/>
                  </a:cubicBezTo>
                  <a:cubicBezTo>
                    <a:pt x="85166" y="505829"/>
                    <a:pt x="85961" y="505829"/>
                    <a:pt x="86329" y="505829"/>
                  </a:cubicBezTo>
                  <a:cubicBezTo>
                    <a:pt x="86329" y="505034"/>
                    <a:pt x="86757" y="503871"/>
                    <a:pt x="86757" y="503014"/>
                  </a:cubicBezTo>
                  <a:cubicBezTo>
                    <a:pt x="87552" y="469056"/>
                    <a:pt x="89510" y="435098"/>
                    <a:pt x="94528" y="401139"/>
                  </a:cubicBezTo>
                  <a:cubicBezTo>
                    <a:pt x="95750" y="393980"/>
                    <a:pt x="92630" y="385965"/>
                    <a:pt x="91468" y="378439"/>
                  </a:cubicBezTo>
                  <a:cubicBezTo>
                    <a:pt x="91468" y="377582"/>
                    <a:pt x="90305" y="376358"/>
                    <a:pt x="89082" y="375991"/>
                  </a:cubicBezTo>
                  <a:cubicBezTo>
                    <a:pt x="74214" y="367976"/>
                    <a:pt x="65954" y="354760"/>
                    <a:pt x="62404" y="338852"/>
                  </a:cubicBezTo>
                  <a:cubicBezTo>
                    <a:pt x="54632" y="304669"/>
                    <a:pt x="54508" y="269193"/>
                    <a:pt x="62037" y="234956"/>
                  </a:cubicBezTo>
                  <a:cubicBezTo>
                    <a:pt x="63200" y="229327"/>
                    <a:pt x="65524" y="224126"/>
                    <a:pt x="67115" y="218558"/>
                  </a:cubicBezTo>
                  <a:cubicBezTo>
                    <a:pt x="68646" y="219782"/>
                    <a:pt x="69502" y="219782"/>
                    <a:pt x="69868" y="220149"/>
                  </a:cubicBezTo>
                  <a:cubicBezTo>
                    <a:pt x="93793" y="248540"/>
                    <a:pt x="105969" y="280908"/>
                    <a:pt x="104378" y="318047"/>
                  </a:cubicBezTo>
                  <a:cubicBezTo>
                    <a:pt x="103644" y="336037"/>
                    <a:pt x="99300" y="354025"/>
                    <a:pt x="96913" y="372014"/>
                  </a:cubicBezTo>
                  <a:cubicBezTo>
                    <a:pt x="96546" y="375196"/>
                    <a:pt x="97342" y="378806"/>
                    <a:pt x="97342" y="381987"/>
                  </a:cubicBezTo>
                  <a:cubicBezTo>
                    <a:pt x="99300" y="381621"/>
                    <a:pt x="99666" y="380763"/>
                    <a:pt x="99666" y="380397"/>
                  </a:cubicBezTo>
                  <a:cubicBezTo>
                    <a:pt x="105568" y="348785"/>
                    <a:pt x="114650" y="317852"/>
                    <a:pt x="126772" y="288067"/>
                  </a:cubicBezTo>
                  <a:cubicBezTo>
                    <a:pt x="129893" y="280112"/>
                    <a:pt x="129464" y="272464"/>
                    <a:pt x="129464" y="264510"/>
                  </a:cubicBezTo>
                  <a:cubicBezTo>
                    <a:pt x="129893" y="263286"/>
                    <a:pt x="128363" y="261327"/>
                    <a:pt x="127139" y="260105"/>
                  </a:cubicBezTo>
                  <a:cubicBezTo>
                    <a:pt x="117350" y="250498"/>
                    <a:pt x="111843" y="238567"/>
                    <a:pt x="110680" y="224983"/>
                  </a:cubicBezTo>
                  <a:cubicBezTo>
                    <a:pt x="107132" y="184600"/>
                    <a:pt x="115759" y="146665"/>
                    <a:pt x="133014" y="110687"/>
                  </a:cubicBezTo>
                  <a:cubicBezTo>
                    <a:pt x="134238" y="107872"/>
                    <a:pt x="136562" y="105485"/>
                    <a:pt x="138521" y="102304"/>
                  </a:cubicBezTo>
                  <a:cubicBezTo>
                    <a:pt x="139683" y="104262"/>
                    <a:pt x="140478" y="105057"/>
                    <a:pt x="140846" y="106281"/>
                  </a:cubicBezTo>
                  <a:cubicBezTo>
                    <a:pt x="149691" y="124387"/>
                    <a:pt x="154770" y="144099"/>
                    <a:pt x="155774" y="164225"/>
                  </a:cubicBezTo>
                  <a:cubicBezTo>
                    <a:pt x="157305" y="197387"/>
                    <a:pt x="151859" y="228960"/>
                    <a:pt x="135399" y="258085"/>
                  </a:cubicBezTo>
                  <a:cubicBezTo>
                    <a:pt x="134176" y="260533"/>
                    <a:pt x="134176" y="264081"/>
                    <a:pt x="133381" y="266896"/>
                  </a:cubicBezTo>
                  <a:cubicBezTo>
                    <a:pt x="133747" y="266896"/>
                    <a:pt x="134604" y="267324"/>
                    <a:pt x="134971" y="267324"/>
                  </a:cubicBezTo>
                  <a:lnTo>
                    <a:pt x="137358" y="262490"/>
                  </a:lnTo>
                  <a:cubicBezTo>
                    <a:pt x="150366" y="233151"/>
                    <a:pt x="166249" y="205175"/>
                    <a:pt x="184778" y="178971"/>
                  </a:cubicBezTo>
                  <a:cubicBezTo>
                    <a:pt x="189179" y="172174"/>
                    <a:pt x="191634" y="164303"/>
                    <a:pt x="191875" y="156209"/>
                  </a:cubicBezTo>
                  <a:cubicBezTo>
                    <a:pt x="192242" y="155046"/>
                    <a:pt x="191447" y="153028"/>
                    <a:pt x="190651" y="151804"/>
                  </a:cubicBezTo>
                  <a:cubicBezTo>
                    <a:pt x="179271" y="137425"/>
                    <a:pt x="178536" y="121027"/>
                    <a:pt x="180433" y="103895"/>
                  </a:cubicBezTo>
                  <a:cubicBezTo>
                    <a:pt x="183615" y="75504"/>
                    <a:pt x="195730" y="50724"/>
                    <a:pt x="212250" y="28391"/>
                  </a:cubicBezTo>
                  <a:cubicBezTo>
                    <a:pt x="218124" y="20375"/>
                    <a:pt x="225160" y="13583"/>
                    <a:pt x="233053" y="4773"/>
                  </a:cubicBezTo>
                  <a:cubicBezTo>
                    <a:pt x="234155" y="9178"/>
                    <a:pt x="235379" y="11136"/>
                    <a:pt x="235379" y="13583"/>
                  </a:cubicBezTo>
                  <a:cubicBezTo>
                    <a:pt x="235807" y="28758"/>
                    <a:pt x="236969" y="43932"/>
                    <a:pt x="235807" y="59107"/>
                  </a:cubicBezTo>
                  <a:cubicBezTo>
                    <a:pt x="233420" y="93921"/>
                    <a:pt x="222040" y="125066"/>
                    <a:pt x="198545" y="151009"/>
                  </a:cubicBezTo>
                  <a:cubicBezTo>
                    <a:pt x="196158" y="153456"/>
                    <a:pt x="195363" y="157800"/>
                    <a:pt x="193833" y="161410"/>
                  </a:cubicBezTo>
                  <a:cubicBezTo>
                    <a:pt x="194200" y="161838"/>
                    <a:pt x="194995" y="161838"/>
                    <a:pt x="195363" y="162205"/>
                  </a:cubicBezTo>
                  <a:cubicBezTo>
                    <a:pt x="195791" y="161472"/>
                    <a:pt x="196954" y="161043"/>
                    <a:pt x="197321" y="160248"/>
                  </a:cubicBezTo>
                  <a:cubicBezTo>
                    <a:pt x="217757" y="133019"/>
                    <a:pt x="240090" y="107505"/>
                    <a:pt x="265605" y="84682"/>
                  </a:cubicBezTo>
                  <a:cubicBezTo>
                    <a:pt x="266767" y="83887"/>
                    <a:pt x="267562" y="81929"/>
                    <a:pt x="267562" y="80705"/>
                  </a:cubicBezTo>
                  <a:cubicBezTo>
                    <a:pt x="265972" y="63512"/>
                    <a:pt x="273437" y="50356"/>
                    <a:pt x="284817" y="38364"/>
                  </a:cubicBezTo>
                  <a:cubicBezTo>
                    <a:pt x="299319" y="23190"/>
                    <a:pt x="317735" y="15541"/>
                    <a:pt x="336581" y="8811"/>
                  </a:cubicBezTo>
                  <a:cubicBezTo>
                    <a:pt x="344413" y="5996"/>
                    <a:pt x="352307" y="3182"/>
                    <a:pt x="360872" y="0"/>
                  </a:cubicBezTo>
                  <a:close/>
                </a:path>
              </a:pathLst>
            </a:custGeom>
            <a:solidFill>
              <a:srgbClr val="347ED3"/>
            </a:solidFill>
            <a:ln w="10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FFEBA8FD-796D-9735-500F-9B8D34FFF5AC}"/>
                </a:ext>
              </a:extLst>
            </p:cNvPr>
            <p:cNvSpPr/>
            <p:nvPr/>
          </p:nvSpPr>
          <p:spPr>
            <a:xfrm>
              <a:off x="1362808" y="4126333"/>
              <a:ext cx="653950" cy="169348"/>
            </a:xfrm>
            <a:custGeom>
              <a:avLst/>
              <a:gdLst>
                <a:gd name="connsiteX0" fmla="*/ 567140 w 653950"/>
                <a:gd name="connsiteY0" fmla="*/ 433 h 169348"/>
                <a:gd name="connsiteX1" fmla="*/ 569478 w 653950"/>
                <a:gd name="connsiteY1" fmla="*/ 2772 h 169348"/>
                <a:gd name="connsiteX2" fmla="*/ 592081 w 653950"/>
                <a:gd name="connsiteY2" fmla="*/ 52092 h 169348"/>
                <a:gd name="connsiteX3" fmla="*/ 595853 w 653950"/>
                <a:gd name="connsiteY3" fmla="*/ 54833 h 169348"/>
                <a:gd name="connsiteX4" fmla="*/ 649743 w 653950"/>
                <a:gd name="connsiteY4" fmla="*/ 61089 h 169348"/>
                <a:gd name="connsiteX5" fmla="*/ 653919 w 653950"/>
                <a:gd name="connsiteY5" fmla="*/ 66352 h 169348"/>
                <a:gd name="connsiteX6" fmla="*/ 652413 w 653950"/>
                <a:gd name="connsiteY6" fmla="*/ 69307 h 169348"/>
                <a:gd name="connsiteX7" fmla="*/ 612494 w 653950"/>
                <a:gd name="connsiteY7" fmla="*/ 106043 h 169348"/>
                <a:gd name="connsiteX8" fmla="*/ 611050 w 653950"/>
                <a:gd name="connsiteY8" fmla="*/ 110476 h 169348"/>
                <a:gd name="connsiteX9" fmla="*/ 621753 w 653950"/>
                <a:gd name="connsiteY9" fmla="*/ 163658 h 169348"/>
                <a:gd name="connsiteX10" fmla="*/ 618032 w 653950"/>
                <a:gd name="connsiteY10" fmla="*/ 169251 h 169348"/>
                <a:gd name="connsiteX11" fmla="*/ 614770 w 653950"/>
                <a:gd name="connsiteY11" fmla="*/ 168736 h 169348"/>
                <a:gd name="connsiteX12" fmla="*/ 567492 w 653950"/>
                <a:gd name="connsiteY12" fmla="*/ 142124 h 169348"/>
                <a:gd name="connsiteX13" fmla="*/ 562837 w 653950"/>
                <a:gd name="connsiteY13" fmla="*/ 142124 h 169348"/>
                <a:gd name="connsiteX14" fmla="*/ 515560 w 653950"/>
                <a:gd name="connsiteY14" fmla="*/ 168736 h 169348"/>
                <a:gd name="connsiteX15" fmla="*/ 509089 w 653950"/>
                <a:gd name="connsiteY15" fmla="*/ 166928 h 169348"/>
                <a:gd name="connsiteX16" fmla="*/ 508572 w 653950"/>
                <a:gd name="connsiteY16" fmla="*/ 163658 h 169348"/>
                <a:gd name="connsiteX17" fmla="*/ 519275 w 653950"/>
                <a:gd name="connsiteY17" fmla="*/ 110476 h 169348"/>
                <a:gd name="connsiteX18" fmla="*/ 517831 w 653950"/>
                <a:gd name="connsiteY18" fmla="*/ 106043 h 169348"/>
                <a:gd name="connsiteX19" fmla="*/ 477912 w 653950"/>
                <a:gd name="connsiteY19" fmla="*/ 69303 h 169348"/>
                <a:gd name="connsiteX20" fmla="*/ 477635 w 653950"/>
                <a:gd name="connsiteY20" fmla="*/ 62590 h 169348"/>
                <a:gd name="connsiteX21" fmla="*/ 480582 w 653950"/>
                <a:gd name="connsiteY21" fmla="*/ 61089 h 169348"/>
                <a:gd name="connsiteX22" fmla="*/ 534472 w 653950"/>
                <a:gd name="connsiteY22" fmla="*/ 54833 h 169348"/>
                <a:gd name="connsiteX23" fmla="*/ 538244 w 653950"/>
                <a:gd name="connsiteY23" fmla="*/ 52092 h 169348"/>
                <a:gd name="connsiteX24" fmla="*/ 560842 w 653950"/>
                <a:gd name="connsiteY24" fmla="*/ 2772 h 169348"/>
                <a:gd name="connsiteX25" fmla="*/ 567140 w 653950"/>
                <a:gd name="connsiteY25" fmla="*/ 433 h 169348"/>
                <a:gd name="connsiteX26" fmla="*/ 328950 w 653950"/>
                <a:gd name="connsiteY26" fmla="*/ 433 h 169348"/>
                <a:gd name="connsiteX27" fmla="*/ 331288 w 653950"/>
                <a:gd name="connsiteY27" fmla="*/ 2772 h 169348"/>
                <a:gd name="connsiteX28" fmla="*/ 353891 w 653950"/>
                <a:gd name="connsiteY28" fmla="*/ 52092 h 169348"/>
                <a:gd name="connsiteX29" fmla="*/ 357663 w 653950"/>
                <a:gd name="connsiteY29" fmla="*/ 54833 h 169348"/>
                <a:gd name="connsiteX30" fmla="*/ 411553 w 653950"/>
                <a:gd name="connsiteY30" fmla="*/ 61089 h 169348"/>
                <a:gd name="connsiteX31" fmla="*/ 415729 w 653950"/>
                <a:gd name="connsiteY31" fmla="*/ 66352 h 169348"/>
                <a:gd name="connsiteX32" fmla="*/ 414223 w 653950"/>
                <a:gd name="connsiteY32" fmla="*/ 69307 h 169348"/>
                <a:gd name="connsiteX33" fmla="*/ 374304 w 653950"/>
                <a:gd name="connsiteY33" fmla="*/ 106043 h 169348"/>
                <a:gd name="connsiteX34" fmla="*/ 372860 w 653950"/>
                <a:gd name="connsiteY34" fmla="*/ 110476 h 169348"/>
                <a:gd name="connsiteX35" fmla="*/ 383563 w 653950"/>
                <a:gd name="connsiteY35" fmla="*/ 163658 h 169348"/>
                <a:gd name="connsiteX36" fmla="*/ 379842 w 653950"/>
                <a:gd name="connsiteY36" fmla="*/ 169251 h 169348"/>
                <a:gd name="connsiteX37" fmla="*/ 376580 w 653950"/>
                <a:gd name="connsiteY37" fmla="*/ 168736 h 169348"/>
                <a:gd name="connsiteX38" fmla="*/ 329302 w 653950"/>
                <a:gd name="connsiteY38" fmla="*/ 142124 h 169348"/>
                <a:gd name="connsiteX39" fmla="*/ 324647 w 653950"/>
                <a:gd name="connsiteY39" fmla="*/ 142124 h 169348"/>
                <a:gd name="connsiteX40" fmla="*/ 277370 w 653950"/>
                <a:gd name="connsiteY40" fmla="*/ 168736 h 169348"/>
                <a:gd name="connsiteX41" fmla="*/ 270899 w 653950"/>
                <a:gd name="connsiteY41" fmla="*/ 166928 h 169348"/>
                <a:gd name="connsiteX42" fmla="*/ 270382 w 653950"/>
                <a:gd name="connsiteY42" fmla="*/ 163658 h 169348"/>
                <a:gd name="connsiteX43" fmla="*/ 281085 w 653950"/>
                <a:gd name="connsiteY43" fmla="*/ 110476 h 169348"/>
                <a:gd name="connsiteX44" fmla="*/ 279641 w 653950"/>
                <a:gd name="connsiteY44" fmla="*/ 106043 h 169348"/>
                <a:gd name="connsiteX45" fmla="*/ 239722 w 653950"/>
                <a:gd name="connsiteY45" fmla="*/ 69303 h 169348"/>
                <a:gd name="connsiteX46" fmla="*/ 239445 w 653950"/>
                <a:gd name="connsiteY46" fmla="*/ 62590 h 169348"/>
                <a:gd name="connsiteX47" fmla="*/ 242392 w 653950"/>
                <a:gd name="connsiteY47" fmla="*/ 61089 h 169348"/>
                <a:gd name="connsiteX48" fmla="*/ 296282 w 653950"/>
                <a:gd name="connsiteY48" fmla="*/ 54833 h 169348"/>
                <a:gd name="connsiteX49" fmla="*/ 300054 w 653950"/>
                <a:gd name="connsiteY49" fmla="*/ 52092 h 169348"/>
                <a:gd name="connsiteX50" fmla="*/ 322652 w 653950"/>
                <a:gd name="connsiteY50" fmla="*/ 2772 h 169348"/>
                <a:gd name="connsiteX51" fmla="*/ 328950 w 653950"/>
                <a:gd name="connsiteY51" fmla="*/ 433 h 169348"/>
                <a:gd name="connsiteX52" fmla="*/ 90760 w 653950"/>
                <a:gd name="connsiteY52" fmla="*/ 433 h 169348"/>
                <a:gd name="connsiteX53" fmla="*/ 93098 w 653950"/>
                <a:gd name="connsiteY53" fmla="*/ 2772 h 169348"/>
                <a:gd name="connsiteX54" fmla="*/ 115701 w 653950"/>
                <a:gd name="connsiteY54" fmla="*/ 52092 h 169348"/>
                <a:gd name="connsiteX55" fmla="*/ 119473 w 653950"/>
                <a:gd name="connsiteY55" fmla="*/ 54833 h 169348"/>
                <a:gd name="connsiteX56" fmla="*/ 173363 w 653950"/>
                <a:gd name="connsiteY56" fmla="*/ 61089 h 169348"/>
                <a:gd name="connsiteX57" fmla="*/ 177539 w 653950"/>
                <a:gd name="connsiteY57" fmla="*/ 66352 h 169348"/>
                <a:gd name="connsiteX58" fmla="*/ 176033 w 653950"/>
                <a:gd name="connsiteY58" fmla="*/ 69307 h 169348"/>
                <a:gd name="connsiteX59" fmla="*/ 136114 w 653950"/>
                <a:gd name="connsiteY59" fmla="*/ 106043 h 169348"/>
                <a:gd name="connsiteX60" fmla="*/ 134670 w 653950"/>
                <a:gd name="connsiteY60" fmla="*/ 110476 h 169348"/>
                <a:gd name="connsiteX61" fmla="*/ 145373 w 653950"/>
                <a:gd name="connsiteY61" fmla="*/ 163658 h 169348"/>
                <a:gd name="connsiteX62" fmla="*/ 141652 w 653950"/>
                <a:gd name="connsiteY62" fmla="*/ 169251 h 169348"/>
                <a:gd name="connsiteX63" fmla="*/ 138390 w 653950"/>
                <a:gd name="connsiteY63" fmla="*/ 168736 h 169348"/>
                <a:gd name="connsiteX64" fmla="*/ 91112 w 653950"/>
                <a:gd name="connsiteY64" fmla="*/ 142124 h 169348"/>
                <a:gd name="connsiteX65" fmla="*/ 86457 w 653950"/>
                <a:gd name="connsiteY65" fmla="*/ 142124 h 169348"/>
                <a:gd name="connsiteX66" fmla="*/ 39180 w 653950"/>
                <a:gd name="connsiteY66" fmla="*/ 168736 h 169348"/>
                <a:gd name="connsiteX67" fmla="*/ 32709 w 653950"/>
                <a:gd name="connsiteY67" fmla="*/ 166928 h 169348"/>
                <a:gd name="connsiteX68" fmla="*/ 32192 w 653950"/>
                <a:gd name="connsiteY68" fmla="*/ 163658 h 169348"/>
                <a:gd name="connsiteX69" fmla="*/ 42895 w 653950"/>
                <a:gd name="connsiteY69" fmla="*/ 110476 h 169348"/>
                <a:gd name="connsiteX70" fmla="*/ 41451 w 653950"/>
                <a:gd name="connsiteY70" fmla="*/ 106043 h 169348"/>
                <a:gd name="connsiteX71" fmla="*/ 1532 w 653950"/>
                <a:gd name="connsiteY71" fmla="*/ 69303 h 169348"/>
                <a:gd name="connsiteX72" fmla="*/ 1255 w 653950"/>
                <a:gd name="connsiteY72" fmla="*/ 62590 h 169348"/>
                <a:gd name="connsiteX73" fmla="*/ 4202 w 653950"/>
                <a:gd name="connsiteY73" fmla="*/ 61089 h 169348"/>
                <a:gd name="connsiteX74" fmla="*/ 58092 w 653950"/>
                <a:gd name="connsiteY74" fmla="*/ 54833 h 169348"/>
                <a:gd name="connsiteX75" fmla="*/ 61864 w 653950"/>
                <a:gd name="connsiteY75" fmla="*/ 52092 h 169348"/>
                <a:gd name="connsiteX76" fmla="*/ 84462 w 653950"/>
                <a:gd name="connsiteY76" fmla="*/ 2772 h 169348"/>
                <a:gd name="connsiteX77" fmla="*/ 90760 w 653950"/>
                <a:gd name="connsiteY77" fmla="*/ 433 h 16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653950" h="169348">
                  <a:moveTo>
                    <a:pt x="567140" y="433"/>
                  </a:moveTo>
                  <a:cubicBezTo>
                    <a:pt x="568174" y="908"/>
                    <a:pt x="569004" y="1737"/>
                    <a:pt x="569478" y="2772"/>
                  </a:cubicBezTo>
                  <a:lnTo>
                    <a:pt x="592081" y="52092"/>
                  </a:lnTo>
                  <a:cubicBezTo>
                    <a:pt x="592773" y="53602"/>
                    <a:pt x="594203" y="54641"/>
                    <a:pt x="595853" y="54833"/>
                  </a:cubicBezTo>
                  <a:lnTo>
                    <a:pt x="649743" y="61089"/>
                  </a:lnTo>
                  <a:cubicBezTo>
                    <a:pt x="652349" y="61389"/>
                    <a:pt x="654219" y="63745"/>
                    <a:pt x="653919" y="66352"/>
                  </a:cubicBezTo>
                  <a:cubicBezTo>
                    <a:pt x="653789" y="67486"/>
                    <a:pt x="653254" y="68535"/>
                    <a:pt x="652413" y="69307"/>
                  </a:cubicBezTo>
                  <a:lnTo>
                    <a:pt x="612494" y="106043"/>
                  </a:lnTo>
                  <a:cubicBezTo>
                    <a:pt x="611271" y="107167"/>
                    <a:pt x="610724" y="108847"/>
                    <a:pt x="611050" y="110476"/>
                  </a:cubicBezTo>
                  <a:lnTo>
                    <a:pt x="621753" y="163658"/>
                  </a:lnTo>
                  <a:cubicBezTo>
                    <a:pt x="622270" y="166230"/>
                    <a:pt x="620604" y="168734"/>
                    <a:pt x="618032" y="169251"/>
                  </a:cubicBezTo>
                  <a:cubicBezTo>
                    <a:pt x="616918" y="169475"/>
                    <a:pt x="615760" y="169292"/>
                    <a:pt x="614770" y="168736"/>
                  </a:cubicBezTo>
                  <a:lnTo>
                    <a:pt x="567492" y="142124"/>
                  </a:lnTo>
                  <a:lnTo>
                    <a:pt x="562837" y="142124"/>
                  </a:lnTo>
                  <a:lnTo>
                    <a:pt x="515560" y="168736"/>
                  </a:lnTo>
                  <a:cubicBezTo>
                    <a:pt x="513274" y="170024"/>
                    <a:pt x="510377" y="169214"/>
                    <a:pt x="509089" y="166928"/>
                  </a:cubicBezTo>
                  <a:cubicBezTo>
                    <a:pt x="508530" y="165935"/>
                    <a:pt x="508346" y="164775"/>
                    <a:pt x="508572" y="163658"/>
                  </a:cubicBezTo>
                  <a:lnTo>
                    <a:pt x="519275" y="110476"/>
                  </a:lnTo>
                  <a:cubicBezTo>
                    <a:pt x="519601" y="108847"/>
                    <a:pt x="519053" y="107167"/>
                    <a:pt x="517831" y="106043"/>
                  </a:cubicBezTo>
                  <a:lnTo>
                    <a:pt x="477912" y="69303"/>
                  </a:lnTo>
                  <a:cubicBezTo>
                    <a:pt x="475982" y="67526"/>
                    <a:pt x="475858" y="64520"/>
                    <a:pt x="477635" y="62590"/>
                  </a:cubicBezTo>
                  <a:cubicBezTo>
                    <a:pt x="478406" y="61753"/>
                    <a:pt x="479451" y="61220"/>
                    <a:pt x="480582" y="61089"/>
                  </a:cubicBezTo>
                  <a:lnTo>
                    <a:pt x="534472" y="54833"/>
                  </a:lnTo>
                  <a:cubicBezTo>
                    <a:pt x="536122" y="54641"/>
                    <a:pt x="537552" y="53602"/>
                    <a:pt x="538244" y="52092"/>
                  </a:cubicBezTo>
                  <a:lnTo>
                    <a:pt x="560842" y="2772"/>
                  </a:lnTo>
                  <a:cubicBezTo>
                    <a:pt x="561935" y="387"/>
                    <a:pt x="564755" y="-660"/>
                    <a:pt x="567140" y="433"/>
                  </a:cubicBezTo>
                  <a:close/>
                  <a:moveTo>
                    <a:pt x="328950" y="433"/>
                  </a:moveTo>
                  <a:cubicBezTo>
                    <a:pt x="329984" y="908"/>
                    <a:pt x="330814" y="1737"/>
                    <a:pt x="331288" y="2772"/>
                  </a:cubicBezTo>
                  <a:lnTo>
                    <a:pt x="353891" y="52092"/>
                  </a:lnTo>
                  <a:cubicBezTo>
                    <a:pt x="354583" y="53602"/>
                    <a:pt x="356013" y="54641"/>
                    <a:pt x="357663" y="54833"/>
                  </a:cubicBezTo>
                  <a:lnTo>
                    <a:pt x="411553" y="61089"/>
                  </a:lnTo>
                  <a:cubicBezTo>
                    <a:pt x="414159" y="61389"/>
                    <a:pt x="416029" y="63745"/>
                    <a:pt x="415729" y="66352"/>
                  </a:cubicBezTo>
                  <a:cubicBezTo>
                    <a:pt x="415599" y="67486"/>
                    <a:pt x="415064" y="68535"/>
                    <a:pt x="414223" y="69307"/>
                  </a:cubicBezTo>
                  <a:lnTo>
                    <a:pt x="374304" y="106043"/>
                  </a:lnTo>
                  <a:cubicBezTo>
                    <a:pt x="373081" y="107167"/>
                    <a:pt x="372534" y="108847"/>
                    <a:pt x="372860" y="110476"/>
                  </a:cubicBezTo>
                  <a:lnTo>
                    <a:pt x="383563" y="163658"/>
                  </a:lnTo>
                  <a:cubicBezTo>
                    <a:pt x="384080" y="166230"/>
                    <a:pt x="382414" y="168734"/>
                    <a:pt x="379842" y="169251"/>
                  </a:cubicBezTo>
                  <a:cubicBezTo>
                    <a:pt x="378728" y="169475"/>
                    <a:pt x="377570" y="169292"/>
                    <a:pt x="376580" y="168736"/>
                  </a:cubicBezTo>
                  <a:lnTo>
                    <a:pt x="329302" y="142124"/>
                  </a:lnTo>
                  <a:lnTo>
                    <a:pt x="324647" y="142124"/>
                  </a:lnTo>
                  <a:lnTo>
                    <a:pt x="277370" y="168736"/>
                  </a:lnTo>
                  <a:cubicBezTo>
                    <a:pt x="275084" y="170024"/>
                    <a:pt x="272187" y="169214"/>
                    <a:pt x="270899" y="166928"/>
                  </a:cubicBezTo>
                  <a:cubicBezTo>
                    <a:pt x="270340" y="165935"/>
                    <a:pt x="270156" y="164775"/>
                    <a:pt x="270382" y="163658"/>
                  </a:cubicBezTo>
                  <a:lnTo>
                    <a:pt x="281085" y="110476"/>
                  </a:lnTo>
                  <a:cubicBezTo>
                    <a:pt x="281411" y="108847"/>
                    <a:pt x="280863" y="107167"/>
                    <a:pt x="279641" y="106043"/>
                  </a:cubicBezTo>
                  <a:lnTo>
                    <a:pt x="239722" y="69303"/>
                  </a:lnTo>
                  <a:cubicBezTo>
                    <a:pt x="237792" y="67526"/>
                    <a:pt x="237668" y="64520"/>
                    <a:pt x="239445" y="62590"/>
                  </a:cubicBezTo>
                  <a:cubicBezTo>
                    <a:pt x="240216" y="61753"/>
                    <a:pt x="241261" y="61220"/>
                    <a:pt x="242392" y="61089"/>
                  </a:cubicBezTo>
                  <a:lnTo>
                    <a:pt x="296282" y="54833"/>
                  </a:lnTo>
                  <a:cubicBezTo>
                    <a:pt x="297932" y="54641"/>
                    <a:pt x="299362" y="53602"/>
                    <a:pt x="300054" y="52092"/>
                  </a:cubicBezTo>
                  <a:lnTo>
                    <a:pt x="322652" y="2772"/>
                  </a:lnTo>
                  <a:cubicBezTo>
                    <a:pt x="323745" y="387"/>
                    <a:pt x="326565" y="-660"/>
                    <a:pt x="328950" y="433"/>
                  </a:cubicBezTo>
                  <a:close/>
                  <a:moveTo>
                    <a:pt x="90760" y="433"/>
                  </a:moveTo>
                  <a:cubicBezTo>
                    <a:pt x="91794" y="908"/>
                    <a:pt x="92624" y="1737"/>
                    <a:pt x="93098" y="2772"/>
                  </a:cubicBezTo>
                  <a:lnTo>
                    <a:pt x="115701" y="52092"/>
                  </a:lnTo>
                  <a:cubicBezTo>
                    <a:pt x="116393" y="53602"/>
                    <a:pt x="117823" y="54641"/>
                    <a:pt x="119473" y="54833"/>
                  </a:cubicBezTo>
                  <a:lnTo>
                    <a:pt x="173363" y="61089"/>
                  </a:lnTo>
                  <a:cubicBezTo>
                    <a:pt x="175969" y="61389"/>
                    <a:pt x="177839" y="63745"/>
                    <a:pt x="177539" y="66352"/>
                  </a:cubicBezTo>
                  <a:cubicBezTo>
                    <a:pt x="177409" y="67486"/>
                    <a:pt x="176874" y="68535"/>
                    <a:pt x="176033" y="69307"/>
                  </a:cubicBezTo>
                  <a:lnTo>
                    <a:pt x="136114" y="106043"/>
                  </a:lnTo>
                  <a:cubicBezTo>
                    <a:pt x="134891" y="107167"/>
                    <a:pt x="134344" y="108847"/>
                    <a:pt x="134670" y="110476"/>
                  </a:cubicBezTo>
                  <a:lnTo>
                    <a:pt x="145373" y="163658"/>
                  </a:lnTo>
                  <a:cubicBezTo>
                    <a:pt x="145890" y="166230"/>
                    <a:pt x="144224" y="168734"/>
                    <a:pt x="141652" y="169251"/>
                  </a:cubicBezTo>
                  <a:cubicBezTo>
                    <a:pt x="140538" y="169475"/>
                    <a:pt x="139380" y="169292"/>
                    <a:pt x="138390" y="168736"/>
                  </a:cubicBezTo>
                  <a:lnTo>
                    <a:pt x="91112" y="142124"/>
                  </a:lnTo>
                  <a:lnTo>
                    <a:pt x="86457" y="142124"/>
                  </a:lnTo>
                  <a:lnTo>
                    <a:pt x="39180" y="168736"/>
                  </a:lnTo>
                  <a:cubicBezTo>
                    <a:pt x="36894" y="170024"/>
                    <a:pt x="33997" y="169214"/>
                    <a:pt x="32709" y="166928"/>
                  </a:cubicBezTo>
                  <a:cubicBezTo>
                    <a:pt x="32150" y="165935"/>
                    <a:pt x="31966" y="164775"/>
                    <a:pt x="32192" y="163658"/>
                  </a:cubicBezTo>
                  <a:lnTo>
                    <a:pt x="42895" y="110476"/>
                  </a:lnTo>
                  <a:cubicBezTo>
                    <a:pt x="43221" y="108847"/>
                    <a:pt x="42673" y="107167"/>
                    <a:pt x="41451" y="106043"/>
                  </a:cubicBezTo>
                  <a:lnTo>
                    <a:pt x="1532" y="69303"/>
                  </a:lnTo>
                  <a:cubicBezTo>
                    <a:pt x="-398" y="67526"/>
                    <a:pt x="-522" y="64520"/>
                    <a:pt x="1255" y="62590"/>
                  </a:cubicBezTo>
                  <a:cubicBezTo>
                    <a:pt x="2026" y="61753"/>
                    <a:pt x="3071" y="61220"/>
                    <a:pt x="4202" y="61089"/>
                  </a:cubicBezTo>
                  <a:lnTo>
                    <a:pt x="58092" y="54833"/>
                  </a:lnTo>
                  <a:cubicBezTo>
                    <a:pt x="59742" y="54641"/>
                    <a:pt x="61172" y="53602"/>
                    <a:pt x="61864" y="52092"/>
                  </a:cubicBezTo>
                  <a:lnTo>
                    <a:pt x="84462" y="2772"/>
                  </a:lnTo>
                  <a:cubicBezTo>
                    <a:pt x="85555" y="387"/>
                    <a:pt x="88375" y="-660"/>
                    <a:pt x="90760" y="433"/>
                  </a:cubicBezTo>
                  <a:close/>
                </a:path>
              </a:pathLst>
            </a:custGeom>
            <a:solidFill>
              <a:srgbClr val="347ED3"/>
            </a:solidFill>
            <a:ln w="1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835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穿白色衣服的人&#10;&#10;中度可信度描述已自动生成">
            <a:extLst>
              <a:ext uri="{FF2B5EF4-FFF2-40B4-BE49-F238E27FC236}">
                <a16:creationId xmlns:a16="http://schemas.microsoft.com/office/drawing/2014/main" id="{9CDE9466-EA6D-3078-6EF7-AE15B74EA9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740" y="1465375"/>
            <a:ext cx="6339613" cy="2158525"/>
          </a:xfrm>
          <a:custGeom>
            <a:avLst/>
            <a:gdLst>
              <a:gd name="connsiteX0" fmla="*/ 0 w 6339613"/>
              <a:gd name="connsiteY0" fmla="*/ 0 h 2158525"/>
              <a:gd name="connsiteX1" fmla="*/ 4075186 w 6339613"/>
              <a:gd name="connsiteY1" fmla="*/ 0 h 2158525"/>
              <a:gd name="connsiteX2" fmla="*/ 6339613 w 6339613"/>
              <a:gd name="connsiteY2" fmla="*/ 2147742 h 2158525"/>
              <a:gd name="connsiteX3" fmla="*/ 6339613 w 6339613"/>
              <a:gd name="connsiteY3" fmla="*/ 2158525 h 2158525"/>
              <a:gd name="connsiteX4" fmla="*/ 0 w 6339613"/>
              <a:gd name="connsiteY4" fmla="*/ 2158525 h 215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9613" h="2158525">
                <a:moveTo>
                  <a:pt x="0" y="0"/>
                </a:moveTo>
                <a:lnTo>
                  <a:pt x="4075186" y="0"/>
                </a:lnTo>
                <a:lnTo>
                  <a:pt x="6339613" y="2147742"/>
                </a:lnTo>
                <a:lnTo>
                  <a:pt x="6339613" y="2158525"/>
                </a:lnTo>
                <a:lnTo>
                  <a:pt x="0" y="2158525"/>
                </a:lnTo>
                <a:close/>
              </a:path>
            </a:pathLst>
          </a:custGeom>
        </p:spPr>
      </p:pic>
      <p:pic>
        <p:nvPicPr>
          <p:cNvPr id="13" name="图片 12" descr="人在打电话&#10;&#10;描述已自动生成">
            <a:extLst>
              <a:ext uri="{FF2B5EF4-FFF2-40B4-BE49-F238E27FC236}">
                <a16:creationId xmlns:a16="http://schemas.microsoft.com/office/drawing/2014/main" id="{02762098-DD1A-7E74-50EB-02196484E9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84646" y="3921274"/>
            <a:ext cx="6339613" cy="2158525"/>
          </a:xfrm>
          <a:custGeom>
            <a:avLst/>
            <a:gdLst>
              <a:gd name="connsiteX0" fmla="*/ 0 w 6339613"/>
              <a:gd name="connsiteY0" fmla="*/ 0 h 2158525"/>
              <a:gd name="connsiteX1" fmla="*/ 6339613 w 6339613"/>
              <a:gd name="connsiteY1" fmla="*/ 0 h 2158525"/>
              <a:gd name="connsiteX2" fmla="*/ 6339613 w 6339613"/>
              <a:gd name="connsiteY2" fmla="*/ 2158525 h 2158525"/>
              <a:gd name="connsiteX3" fmla="*/ 2264428 w 6339613"/>
              <a:gd name="connsiteY3" fmla="*/ 2158525 h 2158525"/>
              <a:gd name="connsiteX4" fmla="*/ 0 w 6339613"/>
              <a:gd name="connsiteY4" fmla="*/ 10783 h 215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9613" h="2158525">
                <a:moveTo>
                  <a:pt x="0" y="0"/>
                </a:moveTo>
                <a:lnTo>
                  <a:pt x="6339613" y="0"/>
                </a:lnTo>
                <a:lnTo>
                  <a:pt x="6339613" y="2158525"/>
                </a:lnTo>
                <a:lnTo>
                  <a:pt x="2264428" y="2158525"/>
                </a:lnTo>
                <a:lnTo>
                  <a:pt x="0" y="10783"/>
                </a:lnTo>
                <a:close/>
              </a:path>
            </a:pathLst>
          </a:cu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成果展示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PRESENTATION</a:t>
                </a:r>
              </a:p>
            </p:txBody>
          </p:sp>
        </p:grpSp>
      </p:grp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16BD3FAB-C0DE-9A9A-FC09-434FB7A8BA1B}"/>
              </a:ext>
            </a:extLst>
          </p:cNvPr>
          <p:cNvSpPr/>
          <p:nvPr/>
        </p:nvSpPr>
        <p:spPr>
          <a:xfrm flipH="1" flipV="1">
            <a:off x="5184646" y="1453045"/>
            <a:ext cx="6339613" cy="2158525"/>
          </a:xfrm>
          <a:custGeom>
            <a:avLst/>
            <a:gdLst>
              <a:gd name="connsiteX0" fmla="*/ 0 w 6126253"/>
              <a:gd name="connsiteY0" fmla="*/ 0 h 2158525"/>
              <a:gd name="connsiteX1" fmla="*/ 3938035 w 6126253"/>
              <a:gd name="connsiteY1" fmla="*/ 0 h 2158525"/>
              <a:gd name="connsiteX2" fmla="*/ 6126253 w 6126253"/>
              <a:gd name="connsiteY2" fmla="*/ 2147742 h 2158525"/>
              <a:gd name="connsiteX3" fmla="*/ 6126253 w 6126253"/>
              <a:gd name="connsiteY3" fmla="*/ 2158525 h 2158525"/>
              <a:gd name="connsiteX4" fmla="*/ 0 w 6126253"/>
              <a:gd name="connsiteY4" fmla="*/ 2158525 h 215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6253" h="2158525">
                <a:moveTo>
                  <a:pt x="0" y="0"/>
                </a:moveTo>
                <a:lnTo>
                  <a:pt x="3938035" y="0"/>
                </a:lnTo>
                <a:lnTo>
                  <a:pt x="6126253" y="2147742"/>
                </a:lnTo>
                <a:lnTo>
                  <a:pt x="6126253" y="2158525"/>
                </a:lnTo>
                <a:lnTo>
                  <a:pt x="0" y="2158525"/>
                </a:lnTo>
                <a:close/>
              </a:path>
            </a:pathLst>
          </a:custGeom>
          <a:gradFill flip="none" rotWithShape="1">
            <a:gsLst>
              <a:gs pos="0">
                <a:srgbClr val="347ED3"/>
              </a:gs>
              <a:gs pos="100000">
                <a:srgbClr val="67B8EB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C555D65C-534E-33BC-698F-DFC4BFEF98BA}"/>
              </a:ext>
            </a:extLst>
          </p:cNvPr>
          <p:cNvSpPr/>
          <p:nvPr/>
        </p:nvSpPr>
        <p:spPr>
          <a:xfrm>
            <a:off x="667739" y="3933603"/>
            <a:ext cx="6339613" cy="2158525"/>
          </a:xfrm>
          <a:custGeom>
            <a:avLst/>
            <a:gdLst>
              <a:gd name="connsiteX0" fmla="*/ 0 w 6126253"/>
              <a:gd name="connsiteY0" fmla="*/ 0 h 2158525"/>
              <a:gd name="connsiteX1" fmla="*/ 3938035 w 6126253"/>
              <a:gd name="connsiteY1" fmla="*/ 0 h 2158525"/>
              <a:gd name="connsiteX2" fmla="*/ 6126253 w 6126253"/>
              <a:gd name="connsiteY2" fmla="*/ 2147742 h 2158525"/>
              <a:gd name="connsiteX3" fmla="*/ 6126253 w 6126253"/>
              <a:gd name="connsiteY3" fmla="*/ 2158525 h 2158525"/>
              <a:gd name="connsiteX4" fmla="*/ 0 w 6126253"/>
              <a:gd name="connsiteY4" fmla="*/ 2158525 h 215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6253" h="2158525">
                <a:moveTo>
                  <a:pt x="0" y="0"/>
                </a:moveTo>
                <a:lnTo>
                  <a:pt x="3938035" y="0"/>
                </a:lnTo>
                <a:lnTo>
                  <a:pt x="6126253" y="2147742"/>
                </a:lnTo>
                <a:lnTo>
                  <a:pt x="6126253" y="2158525"/>
                </a:lnTo>
                <a:lnTo>
                  <a:pt x="0" y="2158525"/>
                </a:lnTo>
                <a:close/>
              </a:path>
            </a:pathLst>
          </a:custGeom>
          <a:gradFill flip="none" rotWithShape="1">
            <a:gsLst>
              <a:gs pos="0">
                <a:srgbClr val="347ED3"/>
              </a:gs>
              <a:gs pos="100000">
                <a:srgbClr val="67B8EB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95001E86-84D8-9989-2091-09335BE0393E}"/>
              </a:ext>
            </a:extLst>
          </p:cNvPr>
          <p:cNvGrpSpPr/>
          <p:nvPr/>
        </p:nvGrpSpPr>
        <p:grpSpPr>
          <a:xfrm>
            <a:off x="7508173" y="1794498"/>
            <a:ext cx="3679857" cy="1475619"/>
            <a:chOff x="1052129" y="1966347"/>
            <a:chExt cx="3679857" cy="1475619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8C30022-958E-0B6B-9A38-22E651E4B87E}"/>
                </a:ext>
              </a:extLst>
            </p:cNvPr>
            <p:cNvSpPr txBox="1"/>
            <p:nvPr/>
          </p:nvSpPr>
          <p:spPr>
            <a:xfrm flipH="1">
              <a:off x="1052129" y="1966347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A2B5146-235C-5755-08C6-8EDFCD5663C2}"/>
                </a:ext>
              </a:extLst>
            </p:cNvPr>
            <p:cNvSpPr txBox="1"/>
            <p:nvPr/>
          </p:nvSpPr>
          <p:spPr>
            <a:xfrm>
              <a:off x="1052129" y="2510364"/>
              <a:ext cx="3679857" cy="9316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</a:t>
              </a:r>
              <a:endParaRPr lang="en-US" altLang="zh-CN" sz="14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9D499DFF-E716-68C9-1CDB-2E78567CAFD2}"/>
              </a:ext>
            </a:extLst>
          </p:cNvPr>
          <p:cNvGrpSpPr/>
          <p:nvPr/>
        </p:nvGrpSpPr>
        <p:grpSpPr>
          <a:xfrm>
            <a:off x="1369501" y="4275056"/>
            <a:ext cx="3679857" cy="1475619"/>
            <a:chOff x="1052129" y="1966347"/>
            <a:chExt cx="3679857" cy="1475619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41BD9BEE-59B7-95DA-0333-681EBFC3D209}"/>
                </a:ext>
              </a:extLst>
            </p:cNvPr>
            <p:cNvSpPr txBox="1"/>
            <p:nvPr/>
          </p:nvSpPr>
          <p:spPr>
            <a:xfrm flipH="1">
              <a:off x="1052129" y="1966347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DF879788-65CB-0C7A-39EC-9608B1EB2408}"/>
                </a:ext>
              </a:extLst>
            </p:cNvPr>
            <p:cNvSpPr txBox="1"/>
            <p:nvPr/>
          </p:nvSpPr>
          <p:spPr>
            <a:xfrm>
              <a:off x="1052129" y="2510364"/>
              <a:ext cx="3679857" cy="9316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</a:t>
              </a:r>
              <a:endParaRPr lang="en-US" altLang="zh-CN" sz="14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681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海上有许多云&#10;&#10;描述已自动生成">
            <a:extLst>
              <a:ext uri="{FF2B5EF4-FFF2-40B4-BE49-F238E27FC236}">
                <a16:creationId xmlns:a16="http://schemas.microsoft.com/office/drawing/2014/main" id="{9A6128FC-2925-02B6-D16E-BFD1337681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0"/>
          </a:xfrm>
          <a:prstGeom prst="rect">
            <a:avLst/>
          </a:prstGeom>
        </p:spPr>
      </p:pic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47C60F1E-577B-CE2F-915A-117BC35EDAD9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custGeom>
            <a:avLst/>
            <a:gdLst/>
            <a:ahLst/>
            <a:cxnLst/>
            <a:rect l="l" t="t" r="r" b="b"/>
            <a:pathLst>
              <a:path w="12192000" h="6858001">
                <a:moveTo>
                  <a:pt x="11802816" y="284803"/>
                </a:moveTo>
                <a:lnTo>
                  <a:pt x="11802816" y="2507300"/>
                </a:lnTo>
                <a:lnTo>
                  <a:pt x="10316955" y="2507300"/>
                </a:lnTo>
                <a:close/>
                <a:moveTo>
                  <a:pt x="7623724" y="0"/>
                </a:moveTo>
                <a:lnTo>
                  <a:pt x="8398518" y="0"/>
                </a:lnTo>
                <a:lnTo>
                  <a:pt x="8428764" y="52178"/>
                </a:lnTo>
                <a:cubicBezTo>
                  <a:pt x="8499270" y="186295"/>
                  <a:pt x="8558161" y="375316"/>
                  <a:pt x="8605436" y="619240"/>
                </a:cubicBezTo>
                <a:cubicBezTo>
                  <a:pt x="8668470" y="944472"/>
                  <a:pt x="8700824" y="1397400"/>
                  <a:pt x="8702496" y="1978023"/>
                </a:cubicBezTo>
                <a:cubicBezTo>
                  <a:pt x="8700824" y="2562844"/>
                  <a:pt x="8668470" y="3019273"/>
                  <a:pt x="8605436" y="3347309"/>
                </a:cubicBezTo>
                <a:cubicBezTo>
                  <a:pt x="8542402" y="3675345"/>
                  <a:pt x="8458719" y="3905076"/>
                  <a:pt x="8354387" y="4036500"/>
                </a:cubicBezTo>
                <a:cubicBezTo>
                  <a:pt x="8250055" y="4167925"/>
                  <a:pt x="8135106" y="4231130"/>
                  <a:pt x="8009541" y="4226115"/>
                </a:cubicBezTo>
                <a:cubicBezTo>
                  <a:pt x="7884131" y="4231246"/>
                  <a:pt x="7770269" y="4168508"/>
                  <a:pt x="7667958" y="4037899"/>
                </a:cubicBezTo>
                <a:cubicBezTo>
                  <a:pt x="7565647" y="3907292"/>
                  <a:pt x="7483984" y="3678028"/>
                  <a:pt x="7422971" y="3350108"/>
                </a:cubicBezTo>
                <a:cubicBezTo>
                  <a:pt x="7361957" y="3022188"/>
                  <a:pt x="7330692" y="2564827"/>
                  <a:pt x="7329176" y="1978023"/>
                </a:cubicBezTo>
                <a:cubicBezTo>
                  <a:pt x="7330692" y="1395418"/>
                  <a:pt x="7361957" y="941557"/>
                  <a:pt x="7422971" y="616442"/>
                </a:cubicBezTo>
                <a:cubicBezTo>
                  <a:pt x="7468731" y="372604"/>
                  <a:pt x="7526106" y="183868"/>
                  <a:pt x="7595096" y="50232"/>
                </a:cubicBezTo>
                <a:close/>
                <a:moveTo>
                  <a:pt x="0" y="0"/>
                </a:moveTo>
                <a:lnTo>
                  <a:pt x="6956438" y="0"/>
                </a:lnTo>
                <a:lnTo>
                  <a:pt x="6939446" y="18171"/>
                </a:lnTo>
                <a:cubicBezTo>
                  <a:pt x="6808212" y="169981"/>
                  <a:pt x="6695975" y="358825"/>
                  <a:pt x="6602734" y="584704"/>
                </a:cubicBezTo>
                <a:cubicBezTo>
                  <a:pt x="6453550" y="946109"/>
                  <a:pt x="6376961" y="1410549"/>
                  <a:pt x="6372967" y="1978023"/>
                </a:cubicBezTo>
                <a:cubicBezTo>
                  <a:pt x="6376961" y="2549695"/>
                  <a:pt x="6453550" y="3017636"/>
                  <a:pt x="6602734" y="3381846"/>
                </a:cubicBezTo>
                <a:cubicBezTo>
                  <a:pt x="6751919" y="3746055"/>
                  <a:pt x="6949736" y="4014757"/>
                  <a:pt x="7196185" y="4187952"/>
                </a:cubicBezTo>
                <a:cubicBezTo>
                  <a:pt x="7442634" y="4361148"/>
                  <a:pt x="7713753" y="4447060"/>
                  <a:pt x="8009541" y="4445689"/>
                </a:cubicBezTo>
                <a:cubicBezTo>
                  <a:pt x="8303428" y="4447060"/>
                  <a:pt x="8574160" y="4361148"/>
                  <a:pt x="8821736" y="4187952"/>
                </a:cubicBezTo>
                <a:cubicBezTo>
                  <a:pt x="9069311" y="4014757"/>
                  <a:pt x="9268604" y="3746055"/>
                  <a:pt x="9419613" y="3381846"/>
                </a:cubicBezTo>
                <a:cubicBezTo>
                  <a:pt x="9570622" y="3017636"/>
                  <a:pt x="9648221" y="2549695"/>
                  <a:pt x="9652409" y="1978023"/>
                </a:cubicBezTo>
                <a:cubicBezTo>
                  <a:pt x="9648221" y="1410549"/>
                  <a:pt x="9570622" y="946109"/>
                  <a:pt x="9419613" y="584704"/>
                </a:cubicBezTo>
                <a:cubicBezTo>
                  <a:pt x="9325232" y="358825"/>
                  <a:pt x="9211991" y="169981"/>
                  <a:pt x="9079889" y="18171"/>
                </a:cubicBezTo>
                <a:lnTo>
                  <a:pt x="9062791" y="0"/>
                </a:lnTo>
                <a:lnTo>
                  <a:pt x="11739852" y="0"/>
                </a:lnTo>
                <a:lnTo>
                  <a:pt x="9964378" y="2633072"/>
                </a:lnTo>
                <a:lnTo>
                  <a:pt x="9964378" y="3161300"/>
                </a:lnTo>
                <a:lnTo>
                  <a:pt x="11802816" y="3161300"/>
                </a:lnTo>
                <a:lnTo>
                  <a:pt x="11802816" y="4338657"/>
                </a:lnTo>
                <a:lnTo>
                  <a:pt x="12192000" y="4338657"/>
                </a:lnTo>
                <a:lnTo>
                  <a:pt x="12192000" y="6858001"/>
                </a:lnTo>
                <a:lnTo>
                  <a:pt x="0" y="6858001"/>
                </a:lnTo>
                <a:close/>
              </a:path>
            </a:pathLst>
          </a:cu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4B6B1C9-531A-2BA4-5BA0-4B3D5BF15D27}"/>
              </a:ext>
            </a:extLst>
          </p:cNvPr>
          <p:cNvSpPr txBox="1"/>
          <p:nvPr/>
        </p:nvSpPr>
        <p:spPr>
          <a:xfrm>
            <a:off x="759118" y="4770042"/>
            <a:ext cx="6020254" cy="433580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24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COMPLETION STATUS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9711CF4-4F29-CC81-84BE-F4E51DFFEF15}"/>
              </a:ext>
            </a:extLst>
          </p:cNvPr>
          <p:cNvSpPr txBox="1"/>
          <p:nvPr/>
        </p:nvSpPr>
        <p:spPr>
          <a:xfrm>
            <a:off x="759118" y="2059560"/>
            <a:ext cx="5455754" cy="240065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r>
              <a:rPr lang="en-US" altLang="zh-CN" sz="9600" spc="600" dirty="0">
                <a:solidFill>
                  <a:srgbClr val="347ED3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FOUR</a:t>
            </a:r>
          </a:p>
          <a:p>
            <a:r>
              <a:rPr lang="zh-CN" altLang="en-US" sz="6000" spc="6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工作不足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D8C841D-12A0-FB80-A0A3-7045198F5C70}"/>
              </a:ext>
            </a:extLst>
          </p:cNvPr>
          <p:cNvSpPr txBox="1"/>
          <p:nvPr/>
        </p:nvSpPr>
        <p:spPr>
          <a:xfrm>
            <a:off x="759119" y="5333209"/>
            <a:ext cx="6199466" cy="580800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your attention.Thank you for your support. </a:t>
            </a:r>
          </a:p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coming.Fill in the information you need here. Fill in the information you need here. Https://www.51miz.com/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0873366B-D7E7-CC4C-7794-89BDF33DE97B}"/>
              </a:ext>
            </a:extLst>
          </p:cNvPr>
          <p:cNvSpPr/>
          <p:nvPr/>
        </p:nvSpPr>
        <p:spPr>
          <a:xfrm flipV="1">
            <a:off x="759118" y="4561534"/>
            <a:ext cx="3694010" cy="45719"/>
          </a:xfrm>
          <a:prstGeom prst="roundRect">
            <a:avLst>
              <a:gd name="adj" fmla="val 50000"/>
            </a:avLst>
          </a:prstGeom>
          <a:solidFill>
            <a:srgbClr val="347E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56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  <p:bldP spid="6" grpId="0"/>
      <p:bldP spid="3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工作不足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COMPLETION STATUS</a:t>
                </a:r>
              </a:p>
            </p:txBody>
          </p:sp>
        </p:grp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E953ABFC-C8E1-8171-CAA4-884D4317C6D2}"/>
              </a:ext>
            </a:extLst>
          </p:cNvPr>
          <p:cNvGrpSpPr/>
          <p:nvPr/>
        </p:nvGrpSpPr>
        <p:grpSpPr>
          <a:xfrm>
            <a:off x="667738" y="3772786"/>
            <a:ext cx="5022110" cy="1963626"/>
            <a:chOff x="667738" y="1465375"/>
            <a:chExt cx="5022110" cy="1963626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7B7C2B8C-F8BE-C064-28D0-9739EF321186}"/>
                </a:ext>
              </a:extLst>
            </p:cNvPr>
            <p:cNvSpPr/>
            <p:nvPr/>
          </p:nvSpPr>
          <p:spPr>
            <a:xfrm>
              <a:off x="667738" y="1465375"/>
              <a:ext cx="5022110" cy="196362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59396608-69AE-7034-8355-B805DF6F4CE5}"/>
                </a:ext>
              </a:extLst>
            </p:cNvPr>
            <p:cNvGrpSpPr/>
            <p:nvPr/>
          </p:nvGrpSpPr>
          <p:grpSpPr>
            <a:xfrm>
              <a:off x="2004240" y="1927802"/>
              <a:ext cx="3503428" cy="1038773"/>
              <a:chOff x="1887280" y="1857692"/>
              <a:chExt cx="3503428" cy="1038773"/>
            </a:xfrm>
          </p:grpSpPr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3DE4154E-03AA-C863-38F7-ACDCC73369A1}"/>
                  </a:ext>
                </a:extLst>
              </p:cNvPr>
              <p:cNvSpPr txBox="1"/>
              <p:nvPr/>
            </p:nvSpPr>
            <p:spPr>
              <a:xfrm flipH="1">
                <a:off x="1892312" y="1857692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单击输入标题</a:t>
                </a:r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830417CB-6B04-A20C-FAEC-7AE291DF653F}"/>
                  </a:ext>
                </a:extLst>
              </p:cNvPr>
              <p:cNvSpPr txBox="1"/>
              <p:nvPr/>
            </p:nvSpPr>
            <p:spPr>
              <a:xfrm>
                <a:off x="1887280" y="2288029"/>
                <a:ext cx="3503428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单击此处输入您的正文，为了最终演示发布的良好效果，请尽量言简意赅的阐述观点。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66E0BC8F-3BDB-665C-7AEA-D1D934BEB887}"/>
                </a:ext>
              </a:extLst>
            </p:cNvPr>
            <p:cNvGrpSpPr/>
            <p:nvPr/>
          </p:nvGrpSpPr>
          <p:grpSpPr>
            <a:xfrm>
              <a:off x="931142" y="2038228"/>
              <a:ext cx="817920" cy="817920"/>
              <a:chOff x="1564030" y="3768165"/>
              <a:chExt cx="1038588" cy="1038588"/>
            </a:xfrm>
          </p:grpSpPr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3B35C4A4-C5A0-8FA9-FD87-BD4D0615E953}"/>
                  </a:ext>
                </a:extLst>
              </p:cNvPr>
              <p:cNvSpPr/>
              <p:nvPr/>
            </p:nvSpPr>
            <p:spPr>
              <a:xfrm>
                <a:off x="1564030" y="3768165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图形 16">
                <a:extLst>
                  <a:ext uri="{FF2B5EF4-FFF2-40B4-BE49-F238E27FC236}">
                    <a16:creationId xmlns:a16="http://schemas.microsoft.com/office/drawing/2014/main" id="{6C28C5C2-F926-EB35-F437-117D2272767B}"/>
                  </a:ext>
                </a:extLst>
              </p:cNvPr>
              <p:cNvSpPr/>
              <p:nvPr/>
            </p:nvSpPr>
            <p:spPr>
              <a:xfrm>
                <a:off x="1796731" y="4033120"/>
                <a:ext cx="573186" cy="508679"/>
              </a:xfrm>
              <a:custGeom>
                <a:avLst/>
                <a:gdLst>
                  <a:gd name="connsiteX0" fmla="*/ 948611 w 1057413"/>
                  <a:gd name="connsiteY0" fmla="*/ 0 h 938411"/>
                  <a:gd name="connsiteX1" fmla="*/ 1057413 w 1057413"/>
                  <a:gd name="connsiteY1" fmla="*/ 108999 h 938411"/>
                  <a:gd name="connsiteX2" fmla="*/ 1057413 w 1057413"/>
                  <a:gd name="connsiteY2" fmla="*/ 677837 h 938411"/>
                  <a:gd name="connsiteX3" fmla="*/ 948611 w 1057413"/>
                  <a:gd name="connsiteY3" fmla="*/ 786836 h 938411"/>
                  <a:gd name="connsiteX4" fmla="*/ 566107 w 1057413"/>
                  <a:gd name="connsiteY4" fmla="*/ 786834 h 938411"/>
                  <a:gd name="connsiteX5" fmla="*/ 566107 w 1057413"/>
                  <a:gd name="connsiteY5" fmla="*/ 863475 h 938411"/>
                  <a:gd name="connsiteX6" fmla="*/ 873811 w 1057413"/>
                  <a:gd name="connsiteY6" fmla="*/ 863475 h 938411"/>
                  <a:gd name="connsiteX7" fmla="*/ 873811 w 1057413"/>
                  <a:gd name="connsiteY7" fmla="*/ 938411 h 938411"/>
                  <a:gd name="connsiteX8" fmla="*/ 183602 w 1057413"/>
                  <a:gd name="connsiteY8" fmla="*/ 938411 h 938411"/>
                  <a:gd name="connsiteX9" fmla="*/ 183602 w 1057413"/>
                  <a:gd name="connsiteY9" fmla="*/ 863475 h 938411"/>
                  <a:gd name="connsiteX10" fmla="*/ 491307 w 1057413"/>
                  <a:gd name="connsiteY10" fmla="*/ 863475 h 938411"/>
                  <a:gd name="connsiteX11" fmla="*/ 491307 w 1057413"/>
                  <a:gd name="connsiteY11" fmla="*/ 786832 h 938411"/>
                  <a:gd name="connsiteX12" fmla="*/ 108802 w 1057413"/>
                  <a:gd name="connsiteY12" fmla="*/ 786834 h 938411"/>
                  <a:gd name="connsiteX13" fmla="*/ 0 w 1057413"/>
                  <a:gd name="connsiteY13" fmla="*/ 677835 h 938411"/>
                  <a:gd name="connsiteX14" fmla="*/ 0 w 1057413"/>
                  <a:gd name="connsiteY14" fmla="*/ 108999 h 938411"/>
                  <a:gd name="connsiteX15" fmla="*/ 108802 w 1057413"/>
                  <a:gd name="connsiteY15" fmla="*/ 0 h 938411"/>
                  <a:gd name="connsiteX16" fmla="*/ 948611 w 1057413"/>
                  <a:gd name="connsiteY16" fmla="*/ 0 h 938411"/>
                  <a:gd name="connsiteX17" fmla="*/ 948611 w 1057413"/>
                  <a:gd name="connsiteY17" fmla="*/ 74937 h 938411"/>
                  <a:gd name="connsiteX18" fmla="*/ 108802 w 1057413"/>
                  <a:gd name="connsiteY18" fmla="*/ 74937 h 938411"/>
                  <a:gd name="connsiteX19" fmla="*/ 74801 w 1057413"/>
                  <a:gd name="connsiteY19" fmla="*/ 108999 h 938411"/>
                  <a:gd name="connsiteX20" fmla="*/ 74801 w 1057413"/>
                  <a:gd name="connsiteY20" fmla="*/ 677837 h 938411"/>
                  <a:gd name="connsiteX21" fmla="*/ 108802 w 1057413"/>
                  <a:gd name="connsiteY21" fmla="*/ 711898 h 938411"/>
                  <a:gd name="connsiteX22" fmla="*/ 948611 w 1057413"/>
                  <a:gd name="connsiteY22" fmla="*/ 711898 h 938411"/>
                  <a:gd name="connsiteX23" fmla="*/ 982612 w 1057413"/>
                  <a:gd name="connsiteY23" fmla="*/ 677836 h 938411"/>
                  <a:gd name="connsiteX24" fmla="*/ 982612 w 1057413"/>
                  <a:gd name="connsiteY24" fmla="*/ 108999 h 938411"/>
                  <a:gd name="connsiteX25" fmla="*/ 948611 w 1057413"/>
                  <a:gd name="connsiteY25" fmla="*/ 74937 h 938411"/>
                  <a:gd name="connsiteX26" fmla="*/ 783710 w 1057413"/>
                  <a:gd name="connsiteY26" fmla="*/ 265203 h 938411"/>
                  <a:gd name="connsiteX27" fmla="*/ 836603 w 1057413"/>
                  <a:gd name="connsiteY27" fmla="*/ 318192 h 938411"/>
                  <a:gd name="connsiteX28" fmla="*/ 695399 w 1057413"/>
                  <a:gd name="connsiteY28" fmla="*/ 459649 h 938411"/>
                  <a:gd name="connsiteX29" fmla="*/ 527107 w 1057413"/>
                  <a:gd name="connsiteY29" fmla="*/ 459649 h 938411"/>
                  <a:gd name="connsiteX30" fmla="*/ 461455 w 1057413"/>
                  <a:gd name="connsiteY30" fmla="*/ 393880 h 938411"/>
                  <a:gd name="connsiteX31" fmla="*/ 398945 w 1057413"/>
                  <a:gd name="connsiteY31" fmla="*/ 393880 h 938411"/>
                  <a:gd name="connsiteX32" fmla="*/ 270494 w 1057413"/>
                  <a:gd name="connsiteY32" fmla="*/ 522564 h 938411"/>
                  <a:gd name="connsiteX33" fmla="*/ 217602 w 1057413"/>
                  <a:gd name="connsiteY33" fmla="*/ 469577 h 938411"/>
                  <a:gd name="connsiteX34" fmla="*/ 346053 w 1057413"/>
                  <a:gd name="connsiteY34" fmla="*/ 340892 h 938411"/>
                  <a:gd name="connsiteX35" fmla="*/ 514347 w 1057413"/>
                  <a:gd name="connsiteY35" fmla="*/ 340892 h 938411"/>
                  <a:gd name="connsiteX36" fmla="*/ 579997 w 1057413"/>
                  <a:gd name="connsiteY36" fmla="*/ 406661 h 938411"/>
                  <a:gd name="connsiteX37" fmla="*/ 642507 w 1057413"/>
                  <a:gd name="connsiteY37" fmla="*/ 406661 h 938411"/>
                  <a:gd name="connsiteX38" fmla="*/ 783710 w 1057413"/>
                  <a:gd name="connsiteY38" fmla="*/ 265203 h 93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57413" h="938411">
                    <a:moveTo>
                      <a:pt x="948611" y="0"/>
                    </a:moveTo>
                    <a:cubicBezTo>
                      <a:pt x="1008701" y="0"/>
                      <a:pt x="1057413" y="48800"/>
                      <a:pt x="1057413" y="108999"/>
                    </a:cubicBezTo>
                    <a:lnTo>
                      <a:pt x="1057413" y="677837"/>
                    </a:lnTo>
                    <a:cubicBezTo>
                      <a:pt x="1057413" y="738034"/>
                      <a:pt x="1008701" y="786836"/>
                      <a:pt x="948611" y="786836"/>
                    </a:cubicBezTo>
                    <a:lnTo>
                      <a:pt x="566107" y="786834"/>
                    </a:lnTo>
                    <a:lnTo>
                      <a:pt x="566107" y="863475"/>
                    </a:lnTo>
                    <a:lnTo>
                      <a:pt x="873811" y="863475"/>
                    </a:lnTo>
                    <a:lnTo>
                      <a:pt x="873811" y="938411"/>
                    </a:lnTo>
                    <a:lnTo>
                      <a:pt x="183602" y="938411"/>
                    </a:lnTo>
                    <a:lnTo>
                      <a:pt x="183602" y="863475"/>
                    </a:lnTo>
                    <a:lnTo>
                      <a:pt x="491307" y="863475"/>
                    </a:lnTo>
                    <a:lnTo>
                      <a:pt x="491307" y="786832"/>
                    </a:lnTo>
                    <a:lnTo>
                      <a:pt x="108802" y="786834"/>
                    </a:lnTo>
                    <a:cubicBezTo>
                      <a:pt x="48712" y="786834"/>
                      <a:pt x="0" y="738033"/>
                      <a:pt x="0" y="677835"/>
                    </a:cubicBezTo>
                    <a:lnTo>
                      <a:pt x="0" y="108999"/>
                    </a:lnTo>
                    <a:cubicBezTo>
                      <a:pt x="0" y="48800"/>
                      <a:pt x="48712" y="0"/>
                      <a:pt x="108802" y="0"/>
                    </a:cubicBezTo>
                    <a:lnTo>
                      <a:pt x="948611" y="0"/>
                    </a:lnTo>
                    <a:close/>
                    <a:moveTo>
                      <a:pt x="948611" y="74937"/>
                    </a:moveTo>
                    <a:lnTo>
                      <a:pt x="108802" y="74937"/>
                    </a:lnTo>
                    <a:cubicBezTo>
                      <a:pt x="90024" y="74937"/>
                      <a:pt x="74801" y="90187"/>
                      <a:pt x="74801" y="108999"/>
                    </a:cubicBezTo>
                    <a:lnTo>
                      <a:pt x="74801" y="677837"/>
                    </a:lnTo>
                    <a:cubicBezTo>
                      <a:pt x="74801" y="696649"/>
                      <a:pt x="90024" y="711898"/>
                      <a:pt x="108802" y="711898"/>
                    </a:cubicBezTo>
                    <a:lnTo>
                      <a:pt x="948611" y="711898"/>
                    </a:lnTo>
                    <a:cubicBezTo>
                      <a:pt x="967389" y="711898"/>
                      <a:pt x="982612" y="696649"/>
                      <a:pt x="982612" y="677836"/>
                    </a:cubicBezTo>
                    <a:lnTo>
                      <a:pt x="982612" y="108999"/>
                    </a:lnTo>
                    <a:cubicBezTo>
                      <a:pt x="982612" y="90187"/>
                      <a:pt x="967389" y="74937"/>
                      <a:pt x="948611" y="74937"/>
                    </a:cubicBezTo>
                    <a:close/>
                    <a:moveTo>
                      <a:pt x="783710" y="265203"/>
                    </a:moveTo>
                    <a:lnTo>
                      <a:pt x="836603" y="318192"/>
                    </a:lnTo>
                    <a:lnTo>
                      <a:pt x="695399" y="459649"/>
                    </a:lnTo>
                    <a:cubicBezTo>
                      <a:pt x="648925" y="506207"/>
                      <a:pt x="573579" y="506207"/>
                      <a:pt x="527107" y="459649"/>
                    </a:cubicBezTo>
                    <a:lnTo>
                      <a:pt x="461455" y="393880"/>
                    </a:lnTo>
                    <a:cubicBezTo>
                      <a:pt x="444193" y="376586"/>
                      <a:pt x="416207" y="376586"/>
                      <a:pt x="398945" y="393880"/>
                    </a:cubicBezTo>
                    <a:lnTo>
                      <a:pt x="270494" y="522564"/>
                    </a:lnTo>
                    <a:lnTo>
                      <a:pt x="217602" y="469577"/>
                    </a:lnTo>
                    <a:lnTo>
                      <a:pt x="346053" y="340892"/>
                    </a:lnTo>
                    <a:cubicBezTo>
                      <a:pt x="392527" y="294334"/>
                      <a:pt x="467873" y="294334"/>
                      <a:pt x="514347" y="340892"/>
                    </a:cubicBezTo>
                    <a:lnTo>
                      <a:pt x="579997" y="406661"/>
                    </a:lnTo>
                    <a:cubicBezTo>
                      <a:pt x="597259" y="423954"/>
                      <a:pt x="625246" y="423954"/>
                      <a:pt x="642507" y="406661"/>
                    </a:cubicBezTo>
                    <a:lnTo>
                      <a:pt x="783710" y="265203"/>
                    </a:lnTo>
                    <a:close/>
                  </a:path>
                </a:pathLst>
              </a:custGeom>
              <a:solidFill>
                <a:schemeClr val="bg1"/>
              </a:solidFill>
              <a:ln w="1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CCFC27CF-C8EA-8087-A0BA-3646C3420459}"/>
              </a:ext>
            </a:extLst>
          </p:cNvPr>
          <p:cNvGrpSpPr/>
          <p:nvPr/>
        </p:nvGrpSpPr>
        <p:grpSpPr>
          <a:xfrm>
            <a:off x="667738" y="1465375"/>
            <a:ext cx="5022110" cy="1963626"/>
            <a:chOff x="667738" y="1465375"/>
            <a:chExt cx="5022110" cy="1963626"/>
          </a:xfrm>
        </p:grpSpPr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55C4D526-FBFE-CF93-CD0F-1F32FB7A2CF1}"/>
                </a:ext>
              </a:extLst>
            </p:cNvPr>
            <p:cNvSpPr/>
            <p:nvPr/>
          </p:nvSpPr>
          <p:spPr>
            <a:xfrm>
              <a:off x="667738" y="1465375"/>
              <a:ext cx="5022110" cy="196362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CDF9FCD0-96B9-075C-894C-F9C16F68EEF5}"/>
                </a:ext>
              </a:extLst>
            </p:cNvPr>
            <p:cNvGrpSpPr/>
            <p:nvPr/>
          </p:nvGrpSpPr>
          <p:grpSpPr>
            <a:xfrm>
              <a:off x="2004240" y="1927802"/>
              <a:ext cx="3503428" cy="1038773"/>
              <a:chOff x="1887280" y="1857692"/>
              <a:chExt cx="3503428" cy="1038773"/>
            </a:xfrm>
          </p:grpSpPr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38B0769-DF3B-D529-E19A-719611308721}"/>
                  </a:ext>
                </a:extLst>
              </p:cNvPr>
              <p:cNvSpPr txBox="1"/>
              <p:nvPr/>
            </p:nvSpPr>
            <p:spPr>
              <a:xfrm flipH="1">
                <a:off x="1892312" y="1857692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单击输入标题</a:t>
                </a:r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9F8F555-0063-0816-1F89-6A933DA124DC}"/>
                  </a:ext>
                </a:extLst>
              </p:cNvPr>
              <p:cNvSpPr txBox="1"/>
              <p:nvPr/>
            </p:nvSpPr>
            <p:spPr>
              <a:xfrm>
                <a:off x="1887280" y="2288029"/>
                <a:ext cx="3503428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单击此处输入您的正文，为了最终演示发布的良好效果，请尽量言简意赅的阐述观点。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48B522FE-D6D9-3790-C071-DAD8D1D4053E}"/>
                </a:ext>
              </a:extLst>
            </p:cNvPr>
            <p:cNvGrpSpPr/>
            <p:nvPr/>
          </p:nvGrpSpPr>
          <p:grpSpPr>
            <a:xfrm>
              <a:off x="931142" y="2038228"/>
              <a:ext cx="817920" cy="817920"/>
              <a:chOff x="1564030" y="3768165"/>
              <a:chExt cx="1038588" cy="1038588"/>
            </a:xfrm>
          </p:grpSpPr>
          <p:sp>
            <p:nvSpPr>
              <p:cNvPr id="11" name="椭圆 10">
                <a:extLst>
                  <a:ext uri="{FF2B5EF4-FFF2-40B4-BE49-F238E27FC236}">
                    <a16:creationId xmlns:a16="http://schemas.microsoft.com/office/drawing/2014/main" id="{5B7F0ECF-96D8-4D68-1258-946D72ED417F}"/>
                  </a:ext>
                </a:extLst>
              </p:cNvPr>
              <p:cNvSpPr/>
              <p:nvPr/>
            </p:nvSpPr>
            <p:spPr>
              <a:xfrm>
                <a:off x="1564030" y="3768165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图形 16">
                <a:extLst>
                  <a:ext uri="{FF2B5EF4-FFF2-40B4-BE49-F238E27FC236}">
                    <a16:creationId xmlns:a16="http://schemas.microsoft.com/office/drawing/2014/main" id="{22B97EE9-FB8D-7F47-E41E-8A1BE349A32E}"/>
                  </a:ext>
                </a:extLst>
              </p:cNvPr>
              <p:cNvSpPr/>
              <p:nvPr/>
            </p:nvSpPr>
            <p:spPr>
              <a:xfrm>
                <a:off x="1796731" y="4033120"/>
                <a:ext cx="573186" cy="508679"/>
              </a:xfrm>
              <a:custGeom>
                <a:avLst/>
                <a:gdLst>
                  <a:gd name="connsiteX0" fmla="*/ 948611 w 1057413"/>
                  <a:gd name="connsiteY0" fmla="*/ 0 h 938411"/>
                  <a:gd name="connsiteX1" fmla="*/ 1057413 w 1057413"/>
                  <a:gd name="connsiteY1" fmla="*/ 108999 h 938411"/>
                  <a:gd name="connsiteX2" fmla="*/ 1057413 w 1057413"/>
                  <a:gd name="connsiteY2" fmla="*/ 677837 h 938411"/>
                  <a:gd name="connsiteX3" fmla="*/ 948611 w 1057413"/>
                  <a:gd name="connsiteY3" fmla="*/ 786836 h 938411"/>
                  <a:gd name="connsiteX4" fmla="*/ 566107 w 1057413"/>
                  <a:gd name="connsiteY4" fmla="*/ 786834 h 938411"/>
                  <a:gd name="connsiteX5" fmla="*/ 566107 w 1057413"/>
                  <a:gd name="connsiteY5" fmla="*/ 863475 h 938411"/>
                  <a:gd name="connsiteX6" fmla="*/ 873811 w 1057413"/>
                  <a:gd name="connsiteY6" fmla="*/ 863475 h 938411"/>
                  <a:gd name="connsiteX7" fmla="*/ 873811 w 1057413"/>
                  <a:gd name="connsiteY7" fmla="*/ 938411 h 938411"/>
                  <a:gd name="connsiteX8" fmla="*/ 183602 w 1057413"/>
                  <a:gd name="connsiteY8" fmla="*/ 938411 h 938411"/>
                  <a:gd name="connsiteX9" fmla="*/ 183602 w 1057413"/>
                  <a:gd name="connsiteY9" fmla="*/ 863475 h 938411"/>
                  <a:gd name="connsiteX10" fmla="*/ 491307 w 1057413"/>
                  <a:gd name="connsiteY10" fmla="*/ 863475 h 938411"/>
                  <a:gd name="connsiteX11" fmla="*/ 491307 w 1057413"/>
                  <a:gd name="connsiteY11" fmla="*/ 786832 h 938411"/>
                  <a:gd name="connsiteX12" fmla="*/ 108802 w 1057413"/>
                  <a:gd name="connsiteY12" fmla="*/ 786834 h 938411"/>
                  <a:gd name="connsiteX13" fmla="*/ 0 w 1057413"/>
                  <a:gd name="connsiteY13" fmla="*/ 677835 h 938411"/>
                  <a:gd name="connsiteX14" fmla="*/ 0 w 1057413"/>
                  <a:gd name="connsiteY14" fmla="*/ 108999 h 938411"/>
                  <a:gd name="connsiteX15" fmla="*/ 108802 w 1057413"/>
                  <a:gd name="connsiteY15" fmla="*/ 0 h 938411"/>
                  <a:gd name="connsiteX16" fmla="*/ 948611 w 1057413"/>
                  <a:gd name="connsiteY16" fmla="*/ 0 h 938411"/>
                  <a:gd name="connsiteX17" fmla="*/ 948611 w 1057413"/>
                  <a:gd name="connsiteY17" fmla="*/ 74937 h 938411"/>
                  <a:gd name="connsiteX18" fmla="*/ 108802 w 1057413"/>
                  <a:gd name="connsiteY18" fmla="*/ 74937 h 938411"/>
                  <a:gd name="connsiteX19" fmla="*/ 74801 w 1057413"/>
                  <a:gd name="connsiteY19" fmla="*/ 108999 h 938411"/>
                  <a:gd name="connsiteX20" fmla="*/ 74801 w 1057413"/>
                  <a:gd name="connsiteY20" fmla="*/ 677837 h 938411"/>
                  <a:gd name="connsiteX21" fmla="*/ 108802 w 1057413"/>
                  <a:gd name="connsiteY21" fmla="*/ 711898 h 938411"/>
                  <a:gd name="connsiteX22" fmla="*/ 948611 w 1057413"/>
                  <a:gd name="connsiteY22" fmla="*/ 711898 h 938411"/>
                  <a:gd name="connsiteX23" fmla="*/ 982612 w 1057413"/>
                  <a:gd name="connsiteY23" fmla="*/ 677836 h 938411"/>
                  <a:gd name="connsiteX24" fmla="*/ 982612 w 1057413"/>
                  <a:gd name="connsiteY24" fmla="*/ 108999 h 938411"/>
                  <a:gd name="connsiteX25" fmla="*/ 948611 w 1057413"/>
                  <a:gd name="connsiteY25" fmla="*/ 74937 h 938411"/>
                  <a:gd name="connsiteX26" fmla="*/ 783710 w 1057413"/>
                  <a:gd name="connsiteY26" fmla="*/ 265203 h 938411"/>
                  <a:gd name="connsiteX27" fmla="*/ 836603 w 1057413"/>
                  <a:gd name="connsiteY27" fmla="*/ 318192 h 938411"/>
                  <a:gd name="connsiteX28" fmla="*/ 695399 w 1057413"/>
                  <a:gd name="connsiteY28" fmla="*/ 459649 h 938411"/>
                  <a:gd name="connsiteX29" fmla="*/ 527107 w 1057413"/>
                  <a:gd name="connsiteY29" fmla="*/ 459649 h 938411"/>
                  <a:gd name="connsiteX30" fmla="*/ 461455 w 1057413"/>
                  <a:gd name="connsiteY30" fmla="*/ 393880 h 938411"/>
                  <a:gd name="connsiteX31" fmla="*/ 398945 w 1057413"/>
                  <a:gd name="connsiteY31" fmla="*/ 393880 h 938411"/>
                  <a:gd name="connsiteX32" fmla="*/ 270494 w 1057413"/>
                  <a:gd name="connsiteY32" fmla="*/ 522564 h 938411"/>
                  <a:gd name="connsiteX33" fmla="*/ 217602 w 1057413"/>
                  <a:gd name="connsiteY33" fmla="*/ 469577 h 938411"/>
                  <a:gd name="connsiteX34" fmla="*/ 346053 w 1057413"/>
                  <a:gd name="connsiteY34" fmla="*/ 340892 h 938411"/>
                  <a:gd name="connsiteX35" fmla="*/ 514347 w 1057413"/>
                  <a:gd name="connsiteY35" fmla="*/ 340892 h 938411"/>
                  <a:gd name="connsiteX36" fmla="*/ 579997 w 1057413"/>
                  <a:gd name="connsiteY36" fmla="*/ 406661 h 938411"/>
                  <a:gd name="connsiteX37" fmla="*/ 642507 w 1057413"/>
                  <a:gd name="connsiteY37" fmla="*/ 406661 h 938411"/>
                  <a:gd name="connsiteX38" fmla="*/ 783710 w 1057413"/>
                  <a:gd name="connsiteY38" fmla="*/ 265203 h 93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57413" h="938411">
                    <a:moveTo>
                      <a:pt x="948611" y="0"/>
                    </a:moveTo>
                    <a:cubicBezTo>
                      <a:pt x="1008701" y="0"/>
                      <a:pt x="1057413" y="48800"/>
                      <a:pt x="1057413" y="108999"/>
                    </a:cubicBezTo>
                    <a:lnTo>
                      <a:pt x="1057413" y="677837"/>
                    </a:lnTo>
                    <a:cubicBezTo>
                      <a:pt x="1057413" y="738034"/>
                      <a:pt x="1008701" y="786836"/>
                      <a:pt x="948611" y="786836"/>
                    </a:cubicBezTo>
                    <a:lnTo>
                      <a:pt x="566107" y="786834"/>
                    </a:lnTo>
                    <a:lnTo>
                      <a:pt x="566107" y="863475"/>
                    </a:lnTo>
                    <a:lnTo>
                      <a:pt x="873811" y="863475"/>
                    </a:lnTo>
                    <a:lnTo>
                      <a:pt x="873811" y="938411"/>
                    </a:lnTo>
                    <a:lnTo>
                      <a:pt x="183602" y="938411"/>
                    </a:lnTo>
                    <a:lnTo>
                      <a:pt x="183602" y="863475"/>
                    </a:lnTo>
                    <a:lnTo>
                      <a:pt x="491307" y="863475"/>
                    </a:lnTo>
                    <a:lnTo>
                      <a:pt x="491307" y="786832"/>
                    </a:lnTo>
                    <a:lnTo>
                      <a:pt x="108802" y="786834"/>
                    </a:lnTo>
                    <a:cubicBezTo>
                      <a:pt x="48712" y="786834"/>
                      <a:pt x="0" y="738033"/>
                      <a:pt x="0" y="677835"/>
                    </a:cubicBezTo>
                    <a:lnTo>
                      <a:pt x="0" y="108999"/>
                    </a:lnTo>
                    <a:cubicBezTo>
                      <a:pt x="0" y="48800"/>
                      <a:pt x="48712" y="0"/>
                      <a:pt x="108802" y="0"/>
                    </a:cubicBezTo>
                    <a:lnTo>
                      <a:pt x="948611" y="0"/>
                    </a:lnTo>
                    <a:close/>
                    <a:moveTo>
                      <a:pt x="948611" y="74937"/>
                    </a:moveTo>
                    <a:lnTo>
                      <a:pt x="108802" y="74937"/>
                    </a:lnTo>
                    <a:cubicBezTo>
                      <a:pt x="90024" y="74937"/>
                      <a:pt x="74801" y="90187"/>
                      <a:pt x="74801" y="108999"/>
                    </a:cubicBezTo>
                    <a:lnTo>
                      <a:pt x="74801" y="677837"/>
                    </a:lnTo>
                    <a:cubicBezTo>
                      <a:pt x="74801" y="696649"/>
                      <a:pt x="90024" y="711898"/>
                      <a:pt x="108802" y="711898"/>
                    </a:cubicBezTo>
                    <a:lnTo>
                      <a:pt x="948611" y="711898"/>
                    </a:lnTo>
                    <a:cubicBezTo>
                      <a:pt x="967389" y="711898"/>
                      <a:pt x="982612" y="696649"/>
                      <a:pt x="982612" y="677836"/>
                    </a:cubicBezTo>
                    <a:lnTo>
                      <a:pt x="982612" y="108999"/>
                    </a:lnTo>
                    <a:cubicBezTo>
                      <a:pt x="982612" y="90187"/>
                      <a:pt x="967389" y="74937"/>
                      <a:pt x="948611" y="74937"/>
                    </a:cubicBezTo>
                    <a:close/>
                    <a:moveTo>
                      <a:pt x="783710" y="265203"/>
                    </a:moveTo>
                    <a:lnTo>
                      <a:pt x="836603" y="318192"/>
                    </a:lnTo>
                    <a:lnTo>
                      <a:pt x="695399" y="459649"/>
                    </a:lnTo>
                    <a:cubicBezTo>
                      <a:pt x="648925" y="506207"/>
                      <a:pt x="573579" y="506207"/>
                      <a:pt x="527107" y="459649"/>
                    </a:cubicBezTo>
                    <a:lnTo>
                      <a:pt x="461455" y="393880"/>
                    </a:lnTo>
                    <a:cubicBezTo>
                      <a:pt x="444193" y="376586"/>
                      <a:pt x="416207" y="376586"/>
                      <a:pt x="398945" y="393880"/>
                    </a:cubicBezTo>
                    <a:lnTo>
                      <a:pt x="270494" y="522564"/>
                    </a:lnTo>
                    <a:lnTo>
                      <a:pt x="217602" y="469577"/>
                    </a:lnTo>
                    <a:lnTo>
                      <a:pt x="346053" y="340892"/>
                    </a:lnTo>
                    <a:cubicBezTo>
                      <a:pt x="392527" y="294334"/>
                      <a:pt x="467873" y="294334"/>
                      <a:pt x="514347" y="340892"/>
                    </a:cubicBezTo>
                    <a:lnTo>
                      <a:pt x="579997" y="406661"/>
                    </a:lnTo>
                    <a:cubicBezTo>
                      <a:pt x="597259" y="423954"/>
                      <a:pt x="625246" y="423954"/>
                      <a:pt x="642507" y="406661"/>
                    </a:cubicBezTo>
                    <a:lnTo>
                      <a:pt x="783710" y="265203"/>
                    </a:lnTo>
                    <a:close/>
                  </a:path>
                </a:pathLst>
              </a:custGeom>
              <a:solidFill>
                <a:schemeClr val="bg1"/>
              </a:solidFill>
              <a:ln w="1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738839B1-FBD2-94CD-8610-8779D7CB9EE9}"/>
              </a:ext>
            </a:extLst>
          </p:cNvPr>
          <p:cNvGrpSpPr/>
          <p:nvPr/>
        </p:nvGrpSpPr>
        <p:grpSpPr>
          <a:xfrm>
            <a:off x="6502152" y="1465374"/>
            <a:ext cx="5022110" cy="1963626"/>
            <a:chOff x="667738" y="1465375"/>
            <a:chExt cx="5022110" cy="1963626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A10030C2-F758-481C-C40D-E9656DC1C418}"/>
                </a:ext>
              </a:extLst>
            </p:cNvPr>
            <p:cNvSpPr/>
            <p:nvPr/>
          </p:nvSpPr>
          <p:spPr>
            <a:xfrm>
              <a:off x="667738" y="1465375"/>
              <a:ext cx="5022110" cy="196362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290B6658-680B-C96F-010D-BCCA173D9F0A}"/>
                </a:ext>
              </a:extLst>
            </p:cNvPr>
            <p:cNvGrpSpPr/>
            <p:nvPr/>
          </p:nvGrpSpPr>
          <p:grpSpPr>
            <a:xfrm>
              <a:off x="2004240" y="1927802"/>
              <a:ext cx="3503428" cy="1038773"/>
              <a:chOff x="1887280" y="1857692"/>
              <a:chExt cx="3503428" cy="1038773"/>
            </a:xfrm>
          </p:grpSpPr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B500B182-CE76-29EC-6911-D3F78E91F855}"/>
                  </a:ext>
                </a:extLst>
              </p:cNvPr>
              <p:cNvSpPr txBox="1"/>
              <p:nvPr/>
            </p:nvSpPr>
            <p:spPr>
              <a:xfrm flipH="1">
                <a:off x="1892312" y="1857692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单击输入标题</a:t>
                </a: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EFD7B8D1-D727-EC5F-0A04-8D7DDA4799C5}"/>
                  </a:ext>
                </a:extLst>
              </p:cNvPr>
              <p:cNvSpPr txBox="1"/>
              <p:nvPr/>
            </p:nvSpPr>
            <p:spPr>
              <a:xfrm>
                <a:off x="1887280" y="2288029"/>
                <a:ext cx="3503428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单击此处输入您的正文，为了最终演示发布的良好效果，请尽量言简意赅的阐述观点。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1906024E-77C7-6010-1429-80767B6549C1}"/>
                </a:ext>
              </a:extLst>
            </p:cNvPr>
            <p:cNvGrpSpPr/>
            <p:nvPr/>
          </p:nvGrpSpPr>
          <p:grpSpPr>
            <a:xfrm>
              <a:off x="931142" y="2038228"/>
              <a:ext cx="817920" cy="817920"/>
              <a:chOff x="1564030" y="3768165"/>
              <a:chExt cx="1038588" cy="1038588"/>
            </a:xfrm>
          </p:grpSpPr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6BC2F4D5-28D7-4DC8-5334-C148E0844560}"/>
                  </a:ext>
                </a:extLst>
              </p:cNvPr>
              <p:cNvSpPr/>
              <p:nvPr/>
            </p:nvSpPr>
            <p:spPr>
              <a:xfrm>
                <a:off x="1564030" y="3768165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图形 16">
                <a:extLst>
                  <a:ext uri="{FF2B5EF4-FFF2-40B4-BE49-F238E27FC236}">
                    <a16:creationId xmlns:a16="http://schemas.microsoft.com/office/drawing/2014/main" id="{5E573116-54F7-8292-0F74-8CBBE8D25419}"/>
                  </a:ext>
                </a:extLst>
              </p:cNvPr>
              <p:cNvSpPr/>
              <p:nvPr/>
            </p:nvSpPr>
            <p:spPr>
              <a:xfrm>
                <a:off x="1796731" y="4033120"/>
                <a:ext cx="573186" cy="508679"/>
              </a:xfrm>
              <a:custGeom>
                <a:avLst/>
                <a:gdLst>
                  <a:gd name="connsiteX0" fmla="*/ 948611 w 1057413"/>
                  <a:gd name="connsiteY0" fmla="*/ 0 h 938411"/>
                  <a:gd name="connsiteX1" fmla="*/ 1057413 w 1057413"/>
                  <a:gd name="connsiteY1" fmla="*/ 108999 h 938411"/>
                  <a:gd name="connsiteX2" fmla="*/ 1057413 w 1057413"/>
                  <a:gd name="connsiteY2" fmla="*/ 677837 h 938411"/>
                  <a:gd name="connsiteX3" fmla="*/ 948611 w 1057413"/>
                  <a:gd name="connsiteY3" fmla="*/ 786836 h 938411"/>
                  <a:gd name="connsiteX4" fmla="*/ 566107 w 1057413"/>
                  <a:gd name="connsiteY4" fmla="*/ 786834 h 938411"/>
                  <a:gd name="connsiteX5" fmla="*/ 566107 w 1057413"/>
                  <a:gd name="connsiteY5" fmla="*/ 863475 h 938411"/>
                  <a:gd name="connsiteX6" fmla="*/ 873811 w 1057413"/>
                  <a:gd name="connsiteY6" fmla="*/ 863475 h 938411"/>
                  <a:gd name="connsiteX7" fmla="*/ 873811 w 1057413"/>
                  <a:gd name="connsiteY7" fmla="*/ 938411 h 938411"/>
                  <a:gd name="connsiteX8" fmla="*/ 183602 w 1057413"/>
                  <a:gd name="connsiteY8" fmla="*/ 938411 h 938411"/>
                  <a:gd name="connsiteX9" fmla="*/ 183602 w 1057413"/>
                  <a:gd name="connsiteY9" fmla="*/ 863475 h 938411"/>
                  <a:gd name="connsiteX10" fmla="*/ 491307 w 1057413"/>
                  <a:gd name="connsiteY10" fmla="*/ 863475 h 938411"/>
                  <a:gd name="connsiteX11" fmla="*/ 491307 w 1057413"/>
                  <a:gd name="connsiteY11" fmla="*/ 786832 h 938411"/>
                  <a:gd name="connsiteX12" fmla="*/ 108802 w 1057413"/>
                  <a:gd name="connsiteY12" fmla="*/ 786834 h 938411"/>
                  <a:gd name="connsiteX13" fmla="*/ 0 w 1057413"/>
                  <a:gd name="connsiteY13" fmla="*/ 677835 h 938411"/>
                  <a:gd name="connsiteX14" fmla="*/ 0 w 1057413"/>
                  <a:gd name="connsiteY14" fmla="*/ 108999 h 938411"/>
                  <a:gd name="connsiteX15" fmla="*/ 108802 w 1057413"/>
                  <a:gd name="connsiteY15" fmla="*/ 0 h 938411"/>
                  <a:gd name="connsiteX16" fmla="*/ 948611 w 1057413"/>
                  <a:gd name="connsiteY16" fmla="*/ 0 h 938411"/>
                  <a:gd name="connsiteX17" fmla="*/ 948611 w 1057413"/>
                  <a:gd name="connsiteY17" fmla="*/ 74937 h 938411"/>
                  <a:gd name="connsiteX18" fmla="*/ 108802 w 1057413"/>
                  <a:gd name="connsiteY18" fmla="*/ 74937 h 938411"/>
                  <a:gd name="connsiteX19" fmla="*/ 74801 w 1057413"/>
                  <a:gd name="connsiteY19" fmla="*/ 108999 h 938411"/>
                  <a:gd name="connsiteX20" fmla="*/ 74801 w 1057413"/>
                  <a:gd name="connsiteY20" fmla="*/ 677837 h 938411"/>
                  <a:gd name="connsiteX21" fmla="*/ 108802 w 1057413"/>
                  <a:gd name="connsiteY21" fmla="*/ 711898 h 938411"/>
                  <a:gd name="connsiteX22" fmla="*/ 948611 w 1057413"/>
                  <a:gd name="connsiteY22" fmla="*/ 711898 h 938411"/>
                  <a:gd name="connsiteX23" fmla="*/ 982612 w 1057413"/>
                  <a:gd name="connsiteY23" fmla="*/ 677836 h 938411"/>
                  <a:gd name="connsiteX24" fmla="*/ 982612 w 1057413"/>
                  <a:gd name="connsiteY24" fmla="*/ 108999 h 938411"/>
                  <a:gd name="connsiteX25" fmla="*/ 948611 w 1057413"/>
                  <a:gd name="connsiteY25" fmla="*/ 74937 h 938411"/>
                  <a:gd name="connsiteX26" fmla="*/ 783710 w 1057413"/>
                  <a:gd name="connsiteY26" fmla="*/ 265203 h 938411"/>
                  <a:gd name="connsiteX27" fmla="*/ 836603 w 1057413"/>
                  <a:gd name="connsiteY27" fmla="*/ 318192 h 938411"/>
                  <a:gd name="connsiteX28" fmla="*/ 695399 w 1057413"/>
                  <a:gd name="connsiteY28" fmla="*/ 459649 h 938411"/>
                  <a:gd name="connsiteX29" fmla="*/ 527107 w 1057413"/>
                  <a:gd name="connsiteY29" fmla="*/ 459649 h 938411"/>
                  <a:gd name="connsiteX30" fmla="*/ 461455 w 1057413"/>
                  <a:gd name="connsiteY30" fmla="*/ 393880 h 938411"/>
                  <a:gd name="connsiteX31" fmla="*/ 398945 w 1057413"/>
                  <a:gd name="connsiteY31" fmla="*/ 393880 h 938411"/>
                  <a:gd name="connsiteX32" fmla="*/ 270494 w 1057413"/>
                  <a:gd name="connsiteY32" fmla="*/ 522564 h 938411"/>
                  <a:gd name="connsiteX33" fmla="*/ 217602 w 1057413"/>
                  <a:gd name="connsiteY33" fmla="*/ 469577 h 938411"/>
                  <a:gd name="connsiteX34" fmla="*/ 346053 w 1057413"/>
                  <a:gd name="connsiteY34" fmla="*/ 340892 h 938411"/>
                  <a:gd name="connsiteX35" fmla="*/ 514347 w 1057413"/>
                  <a:gd name="connsiteY35" fmla="*/ 340892 h 938411"/>
                  <a:gd name="connsiteX36" fmla="*/ 579997 w 1057413"/>
                  <a:gd name="connsiteY36" fmla="*/ 406661 h 938411"/>
                  <a:gd name="connsiteX37" fmla="*/ 642507 w 1057413"/>
                  <a:gd name="connsiteY37" fmla="*/ 406661 h 938411"/>
                  <a:gd name="connsiteX38" fmla="*/ 783710 w 1057413"/>
                  <a:gd name="connsiteY38" fmla="*/ 265203 h 93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57413" h="938411">
                    <a:moveTo>
                      <a:pt x="948611" y="0"/>
                    </a:moveTo>
                    <a:cubicBezTo>
                      <a:pt x="1008701" y="0"/>
                      <a:pt x="1057413" y="48800"/>
                      <a:pt x="1057413" y="108999"/>
                    </a:cubicBezTo>
                    <a:lnTo>
                      <a:pt x="1057413" y="677837"/>
                    </a:lnTo>
                    <a:cubicBezTo>
                      <a:pt x="1057413" y="738034"/>
                      <a:pt x="1008701" y="786836"/>
                      <a:pt x="948611" y="786836"/>
                    </a:cubicBezTo>
                    <a:lnTo>
                      <a:pt x="566107" y="786834"/>
                    </a:lnTo>
                    <a:lnTo>
                      <a:pt x="566107" y="863475"/>
                    </a:lnTo>
                    <a:lnTo>
                      <a:pt x="873811" y="863475"/>
                    </a:lnTo>
                    <a:lnTo>
                      <a:pt x="873811" y="938411"/>
                    </a:lnTo>
                    <a:lnTo>
                      <a:pt x="183602" y="938411"/>
                    </a:lnTo>
                    <a:lnTo>
                      <a:pt x="183602" y="863475"/>
                    </a:lnTo>
                    <a:lnTo>
                      <a:pt x="491307" y="863475"/>
                    </a:lnTo>
                    <a:lnTo>
                      <a:pt x="491307" y="786832"/>
                    </a:lnTo>
                    <a:lnTo>
                      <a:pt x="108802" y="786834"/>
                    </a:lnTo>
                    <a:cubicBezTo>
                      <a:pt x="48712" y="786834"/>
                      <a:pt x="0" y="738033"/>
                      <a:pt x="0" y="677835"/>
                    </a:cubicBezTo>
                    <a:lnTo>
                      <a:pt x="0" y="108999"/>
                    </a:lnTo>
                    <a:cubicBezTo>
                      <a:pt x="0" y="48800"/>
                      <a:pt x="48712" y="0"/>
                      <a:pt x="108802" y="0"/>
                    </a:cubicBezTo>
                    <a:lnTo>
                      <a:pt x="948611" y="0"/>
                    </a:lnTo>
                    <a:close/>
                    <a:moveTo>
                      <a:pt x="948611" y="74937"/>
                    </a:moveTo>
                    <a:lnTo>
                      <a:pt x="108802" y="74937"/>
                    </a:lnTo>
                    <a:cubicBezTo>
                      <a:pt x="90024" y="74937"/>
                      <a:pt x="74801" y="90187"/>
                      <a:pt x="74801" y="108999"/>
                    </a:cubicBezTo>
                    <a:lnTo>
                      <a:pt x="74801" y="677837"/>
                    </a:lnTo>
                    <a:cubicBezTo>
                      <a:pt x="74801" y="696649"/>
                      <a:pt x="90024" y="711898"/>
                      <a:pt x="108802" y="711898"/>
                    </a:cubicBezTo>
                    <a:lnTo>
                      <a:pt x="948611" y="711898"/>
                    </a:lnTo>
                    <a:cubicBezTo>
                      <a:pt x="967389" y="711898"/>
                      <a:pt x="982612" y="696649"/>
                      <a:pt x="982612" y="677836"/>
                    </a:cubicBezTo>
                    <a:lnTo>
                      <a:pt x="982612" y="108999"/>
                    </a:lnTo>
                    <a:cubicBezTo>
                      <a:pt x="982612" y="90187"/>
                      <a:pt x="967389" y="74937"/>
                      <a:pt x="948611" y="74937"/>
                    </a:cubicBezTo>
                    <a:close/>
                    <a:moveTo>
                      <a:pt x="783710" y="265203"/>
                    </a:moveTo>
                    <a:lnTo>
                      <a:pt x="836603" y="318192"/>
                    </a:lnTo>
                    <a:lnTo>
                      <a:pt x="695399" y="459649"/>
                    </a:lnTo>
                    <a:cubicBezTo>
                      <a:pt x="648925" y="506207"/>
                      <a:pt x="573579" y="506207"/>
                      <a:pt x="527107" y="459649"/>
                    </a:cubicBezTo>
                    <a:lnTo>
                      <a:pt x="461455" y="393880"/>
                    </a:lnTo>
                    <a:cubicBezTo>
                      <a:pt x="444193" y="376586"/>
                      <a:pt x="416207" y="376586"/>
                      <a:pt x="398945" y="393880"/>
                    </a:cubicBezTo>
                    <a:lnTo>
                      <a:pt x="270494" y="522564"/>
                    </a:lnTo>
                    <a:lnTo>
                      <a:pt x="217602" y="469577"/>
                    </a:lnTo>
                    <a:lnTo>
                      <a:pt x="346053" y="340892"/>
                    </a:lnTo>
                    <a:cubicBezTo>
                      <a:pt x="392527" y="294334"/>
                      <a:pt x="467873" y="294334"/>
                      <a:pt x="514347" y="340892"/>
                    </a:cubicBezTo>
                    <a:lnTo>
                      <a:pt x="579997" y="406661"/>
                    </a:lnTo>
                    <a:cubicBezTo>
                      <a:pt x="597259" y="423954"/>
                      <a:pt x="625246" y="423954"/>
                      <a:pt x="642507" y="406661"/>
                    </a:cubicBezTo>
                    <a:lnTo>
                      <a:pt x="783710" y="265203"/>
                    </a:lnTo>
                    <a:close/>
                  </a:path>
                </a:pathLst>
              </a:custGeom>
              <a:solidFill>
                <a:schemeClr val="bg1"/>
              </a:solidFill>
              <a:ln w="1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6CADA956-8D1C-26CF-9E12-86558C321294}"/>
              </a:ext>
            </a:extLst>
          </p:cNvPr>
          <p:cNvGrpSpPr/>
          <p:nvPr/>
        </p:nvGrpSpPr>
        <p:grpSpPr>
          <a:xfrm>
            <a:off x="6502152" y="3772786"/>
            <a:ext cx="5022110" cy="1963626"/>
            <a:chOff x="667738" y="1465375"/>
            <a:chExt cx="5022110" cy="1963626"/>
          </a:xfrm>
        </p:grpSpPr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AD2A024A-B6E8-CA15-C329-9202C73CF5E6}"/>
                </a:ext>
              </a:extLst>
            </p:cNvPr>
            <p:cNvSpPr/>
            <p:nvPr/>
          </p:nvSpPr>
          <p:spPr>
            <a:xfrm>
              <a:off x="667738" y="1465375"/>
              <a:ext cx="5022110" cy="196362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E28F21E1-85C9-C210-8999-E85266EA0665}"/>
                </a:ext>
              </a:extLst>
            </p:cNvPr>
            <p:cNvGrpSpPr/>
            <p:nvPr/>
          </p:nvGrpSpPr>
          <p:grpSpPr>
            <a:xfrm>
              <a:off x="2004240" y="1927802"/>
              <a:ext cx="3503428" cy="1038773"/>
              <a:chOff x="1887280" y="1857692"/>
              <a:chExt cx="3503428" cy="1038773"/>
            </a:xfrm>
          </p:grpSpPr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6C51F202-9BCE-B819-7EF3-A9447CF96061}"/>
                  </a:ext>
                </a:extLst>
              </p:cNvPr>
              <p:cNvSpPr txBox="1"/>
              <p:nvPr/>
            </p:nvSpPr>
            <p:spPr>
              <a:xfrm flipH="1">
                <a:off x="1892312" y="1857692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单击输入标题</a:t>
                </a: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93BD66B6-583D-43A5-4794-90E523948DAD}"/>
                  </a:ext>
                </a:extLst>
              </p:cNvPr>
              <p:cNvSpPr txBox="1"/>
              <p:nvPr/>
            </p:nvSpPr>
            <p:spPr>
              <a:xfrm>
                <a:off x="1887280" y="2288029"/>
                <a:ext cx="3503428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单击此处输入您的正文，为了最终演示发布的良好效果，请尽量言简意赅的阐述观点。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B921643B-888C-3BC5-4576-1D02F5A3422E}"/>
                </a:ext>
              </a:extLst>
            </p:cNvPr>
            <p:cNvGrpSpPr/>
            <p:nvPr/>
          </p:nvGrpSpPr>
          <p:grpSpPr>
            <a:xfrm>
              <a:off x="931142" y="2038228"/>
              <a:ext cx="817920" cy="817920"/>
              <a:chOff x="1564030" y="3768165"/>
              <a:chExt cx="1038588" cy="1038588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70C21611-103F-6E3C-CC50-0BD9C086E40C}"/>
                  </a:ext>
                </a:extLst>
              </p:cNvPr>
              <p:cNvSpPr/>
              <p:nvPr/>
            </p:nvSpPr>
            <p:spPr>
              <a:xfrm>
                <a:off x="1564030" y="3768165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图形 16">
                <a:extLst>
                  <a:ext uri="{FF2B5EF4-FFF2-40B4-BE49-F238E27FC236}">
                    <a16:creationId xmlns:a16="http://schemas.microsoft.com/office/drawing/2014/main" id="{41770175-DE33-D11B-DCC7-E5D4D95A55EB}"/>
                  </a:ext>
                </a:extLst>
              </p:cNvPr>
              <p:cNvSpPr/>
              <p:nvPr/>
            </p:nvSpPr>
            <p:spPr>
              <a:xfrm>
                <a:off x="1796731" y="4033120"/>
                <a:ext cx="573186" cy="508679"/>
              </a:xfrm>
              <a:custGeom>
                <a:avLst/>
                <a:gdLst>
                  <a:gd name="connsiteX0" fmla="*/ 948611 w 1057413"/>
                  <a:gd name="connsiteY0" fmla="*/ 0 h 938411"/>
                  <a:gd name="connsiteX1" fmla="*/ 1057413 w 1057413"/>
                  <a:gd name="connsiteY1" fmla="*/ 108999 h 938411"/>
                  <a:gd name="connsiteX2" fmla="*/ 1057413 w 1057413"/>
                  <a:gd name="connsiteY2" fmla="*/ 677837 h 938411"/>
                  <a:gd name="connsiteX3" fmla="*/ 948611 w 1057413"/>
                  <a:gd name="connsiteY3" fmla="*/ 786836 h 938411"/>
                  <a:gd name="connsiteX4" fmla="*/ 566107 w 1057413"/>
                  <a:gd name="connsiteY4" fmla="*/ 786834 h 938411"/>
                  <a:gd name="connsiteX5" fmla="*/ 566107 w 1057413"/>
                  <a:gd name="connsiteY5" fmla="*/ 863475 h 938411"/>
                  <a:gd name="connsiteX6" fmla="*/ 873811 w 1057413"/>
                  <a:gd name="connsiteY6" fmla="*/ 863475 h 938411"/>
                  <a:gd name="connsiteX7" fmla="*/ 873811 w 1057413"/>
                  <a:gd name="connsiteY7" fmla="*/ 938411 h 938411"/>
                  <a:gd name="connsiteX8" fmla="*/ 183602 w 1057413"/>
                  <a:gd name="connsiteY8" fmla="*/ 938411 h 938411"/>
                  <a:gd name="connsiteX9" fmla="*/ 183602 w 1057413"/>
                  <a:gd name="connsiteY9" fmla="*/ 863475 h 938411"/>
                  <a:gd name="connsiteX10" fmla="*/ 491307 w 1057413"/>
                  <a:gd name="connsiteY10" fmla="*/ 863475 h 938411"/>
                  <a:gd name="connsiteX11" fmla="*/ 491307 w 1057413"/>
                  <a:gd name="connsiteY11" fmla="*/ 786832 h 938411"/>
                  <a:gd name="connsiteX12" fmla="*/ 108802 w 1057413"/>
                  <a:gd name="connsiteY12" fmla="*/ 786834 h 938411"/>
                  <a:gd name="connsiteX13" fmla="*/ 0 w 1057413"/>
                  <a:gd name="connsiteY13" fmla="*/ 677835 h 938411"/>
                  <a:gd name="connsiteX14" fmla="*/ 0 w 1057413"/>
                  <a:gd name="connsiteY14" fmla="*/ 108999 h 938411"/>
                  <a:gd name="connsiteX15" fmla="*/ 108802 w 1057413"/>
                  <a:gd name="connsiteY15" fmla="*/ 0 h 938411"/>
                  <a:gd name="connsiteX16" fmla="*/ 948611 w 1057413"/>
                  <a:gd name="connsiteY16" fmla="*/ 0 h 938411"/>
                  <a:gd name="connsiteX17" fmla="*/ 948611 w 1057413"/>
                  <a:gd name="connsiteY17" fmla="*/ 74937 h 938411"/>
                  <a:gd name="connsiteX18" fmla="*/ 108802 w 1057413"/>
                  <a:gd name="connsiteY18" fmla="*/ 74937 h 938411"/>
                  <a:gd name="connsiteX19" fmla="*/ 74801 w 1057413"/>
                  <a:gd name="connsiteY19" fmla="*/ 108999 h 938411"/>
                  <a:gd name="connsiteX20" fmla="*/ 74801 w 1057413"/>
                  <a:gd name="connsiteY20" fmla="*/ 677837 h 938411"/>
                  <a:gd name="connsiteX21" fmla="*/ 108802 w 1057413"/>
                  <a:gd name="connsiteY21" fmla="*/ 711898 h 938411"/>
                  <a:gd name="connsiteX22" fmla="*/ 948611 w 1057413"/>
                  <a:gd name="connsiteY22" fmla="*/ 711898 h 938411"/>
                  <a:gd name="connsiteX23" fmla="*/ 982612 w 1057413"/>
                  <a:gd name="connsiteY23" fmla="*/ 677836 h 938411"/>
                  <a:gd name="connsiteX24" fmla="*/ 982612 w 1057413"/>
                  <a:gd name="connsiteY24" fmla="*/ 108999 h 938411"/>
                  <a:gd name="connsiteX25" fmla="*/ 948611 w 1057413"/>
                  <a:gd name="connsiteY25" fmla="*/ 74937 h 938411"/>
                  <a:gd name="connsiteX26" fmla="*/ 783710 w 1057413"/>
                  <a:gd name="connsiteY26" fmla="*/ 265203 h 938411"/>
                  <a:gd name="connsiteX27" fmla="*/ 836603 w 1057413"/>
                  <a:gd name="connsiteY27" fmla="*/ 318192 h 938411"/>
                  <a:gd name="connsiteX28" fmla="*/ 695399 w 1057413"/>
                  <a:gd name="connsiteY28" fmla="*/ 459649 h 938411"/>
                  <a:gd name="connsiteX29" fmla="*/ 527107 w 1057413"/>
                  <a:gd name="connsiteY29" fmla="*/ 459649 h 938411"/>
                  <a:gd name="connsiteX30" fmla="*/ 461455 w 1057413"/>
                  <a:gd name="connsiteY30" fmla="*/ 393880 h 938411"/>
                  <a:gd name="connsiteX31" fmla="*/ 398945 w 1057413"/>
                  <a:gd name="connsiteY31" fmla="*/ 393880 h 938411"/>
                  <a:gd name="connsiteX32" fmla="*/ 270494 w 1057413"/>
                  <a:gd name="connsiteY32" fmla="*/ 522564 h 938411"/>
                  <a:gd name="connsiteX33" fmla="*/ 217602 w 1057413"/>
                  <a:gd name="connsiteY33" fmla="*/ 469577 h 938411"/>
                  <a:gd name="connsiteX34" fmla="*/ 346053 w 1057413"/>
                  <a:gd name="connsiteY34" fmla="*/ 340892 h 938411"/>
                  <a:gd name="connsiteX35" fmla="*/ 514347 w 1057413"/>
                  <a:gd name="connsiteY35" fmla="*/ 340892 h 938411"/>
                  <a:gd name="connsiteX36" fmla="*/ 579997 w 1057413"/>
                  <a:gd name="connsiteY36" fmla="*/ 406661 h 938411"/>
                  <a:gd name="connsiteX37" fmla="*/ 642507 w 1057413"/>
                  <a:gd name="connsiteY37" fmla="*/ 406661 h 938411"/>
                  <a:gd name="connsiteX38" fmla="*/ 783710 w 1057413"/>
                  <a:gd name="connsiteY38" fmla="*/ 265203 h 93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57413" h="938411">
                    <a:moveTo>
                      <a:pt x="948611" y="0"/>
                    </a:moveTo>
                    <a:cubicBezTo>
                      <a:pt x="1008701" y="0"/>
                      <a:pt x="1057413" y="48800"/>
                      <a:pt x="1057413" y="108999"/>
                    </a:cubicBezTo>
                    <a:lnTo>
                      <a:pt x="1057413" y="677837"/>
                    </a:lnTo>
                    <a:cubicBezTo>
                      <a:pt x="1057413" y="738034"/>
                      <a:pt x="1008701" y="786836"/>
                      <a:pt x="948611" y="786836"/>
                    </a:cubicBezTo>
                    <a:lnTo>
                      <a:pt x="566107" y="786834"/>
                    </a:lnTo>
                    <a:lnTo>
                      <a:pt x="566107" y="863475"/>
                    </a:lnTo>
                    <a:lnTo>
                      <a:pt x="873811" y="863475"/>
                    </a:lnTo>
                    <a:lnTo>
                      <a:pt x="873811" y="938411"/>
                    </a:lnTo>
                    <a:lnTo>
                      <a:pt x="183602" y="938411"/>
                    </a:lnTo>
                    <a:lnTo>
                      <a:pt x="183602" y="863475"/>
                    </a:lnTo>
                    <a:lnTo>
                      <a:pt x="491307" y="863475"/>
                    </a:lnTo>
                    <a:lnTo>
                      <a:pt x="491307" y="786832"/>
                    </a:lnTo>
                    <a:lnTo>
                      <a:pt x="108802" y="786834"/>
                    </a:lnTo>
                    <a:cubicBezTo>
                      <a:pt x="48712" y="786834"/>
                      <a:pt x="0" y="738033"/>
                      <a:pt x="0" y="677835"/>
                    </a:cubicBezTo>
                    <a:lnTo>
                      <a:pt x="0" y="108999"/>
                    </a:lnTo>
                    <a:cubicBezTo>
                      <a:pt x="0" y="48800"/>
                      <a:pt x="48712" y="0"/>
                      <a:pt x="108802" y="0"/>
                    </a:cubicBezTo>
                    <a:lnTo>
                      <a:pt x="948611" y="0"/>
                    </a:lnTo>
                    <a:close/>
                    <a:moveTo>
                      <a:pt x="948611" y="74937"/>
                    </a:moveTo>
                    <a:lnTo>
                      <a:pt x="108802" y="74937"/>
                    </a:lnTo>
                    <a:cubicBezTo>
                      <a:pt x="90024" y="74937"/>
                      <a:pt x="74801" y="90187"/>
                      <a:pt x="74801" y="108999"/>
                    </a:cubicBezTo>
                    <a:lnTo>
                      <a:pt x="74801" y="677837"/>
                    </a:lnTo>
                    <a:cubicBezTo>
                      <a:pt x="74801" y="696649"/>
                      <a:pt x="90024" y="711898"/>
                      <a:pt x="108802" y="711898"/>
                    </a:cubicBezTo>
                    <a:lnTo>
                      <a:pt x="948611" y="711898"/>
                    </a:lnTo>
                    <a:cubicBezTo>
                      <a:pt x="967389" y="711898"/>
                      <a:pt x="982612" y="696649"/>
                      <a:pt x="982612" y="677836"/>
                    </a:cubicBezTo>
                    <a:lnTo>
                      <a:pt x="982612" y="108999"/>
                    </a:lnTo>
                    <a:cubicBezTo>
                      <a:pt x="982612" y="90187"/>
                      <a:pt x="967389" y="74937"/>
                      <a:pt x="948611" y="74937"/>
                    </a:cubicBezTo>
                    <a:close/>
                    <a:moveTo>
                      <a:pt x="783710" y="265203"/>
                    </a:moveTo>
                    <a:lnTo>
                      <a:pt x="836603" y="318192"/>
                    </a:lnTo>
                    <a:lnTo>
                      <a:pt x="695399" y="459649"/>
                    </a:lnTo>
                    <a:cubicBezTo>
                      <a:pt x="648925" y="506207"/>
                      <a:pt x="573579" y="506207"/>
                      <a:pt x="527107" y="459649"/>
                    </a:cubicBezTo>
                    <a:lnTo>
                      <a:pt x="461455" y="393880"/>
                    </a:lnTo>
                    <a:cubicBezTo>
                      <a:pt x="444193" y="376586"/>
                      <a:pt x="416207" y="376586"/>
                      <a:pt x="398945" y="393880"/>
                    </a:cubicBezTo>
                    <a:lnTo>
                      <a:pt x="270494" y="522564"/>
                    </a:lnTo>
                    <a:lnTo>
                      <a:pt x="217602" y="469577"/>
                    </a:lnTo>
                    <a:lnTo>
                      <a:pt x="346053" y="340892"/>
                    </a:lnTo>
                    <a:cubicBezTo>
                      <a:pt x="392527" y="294334"/>
                      <a:pt x="467873" y="294334"/>
                      <a:pt x="514347" y="340892"/>
                    </a:cubicBezTo>
                    <a:lnTo>
                      <a:pt x="579997" y="406661"/>
                    </a:lnTo>
                    <a:cubicBezTo>
                      <a:pt x="597259" y="423954"/>
                      <a:pt x="625246" y="423954"/>
                      <a:pt x="642507" y="406661"/>
                    </a:cubicBezTo>
                    <a:lnTo>
                      <a:pt x="783710" y="265203"/>
                    </a:lnTo>
                    <a:close/>
                  </a:path>
                </a:pathLst>
              </a:custGeom>
              <a:solidFill>
                <a:schemeClr val="bg1"/>
              </a:solidFill>
              <a:ln w="1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366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2" fill="hold" nodeType="after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2" fill="hold" nodeType="after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2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2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2" fill="hold" nodeType="after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2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14333EE3-59FC-D51C-7D48-1E83D5C54D52}"/>
              </a:ext>
            </a:extLst>
          </p:cNvPr>
          <p:cNvGrpSpPr/>
          <p:nvPr/>
        </p:nvGrpSpPr>
        <p:grpSpPr>
          <a:xfrm>
            <a:off x="0" y="4359349"/>
            <a:ext cx="12192000" cy="2498652"/>
            <a:chOff x="0" y="4359349"/>
            <a:chExt cx="12192000" cy="2498652"/>
          </a:xfrm>
        </p:grpSpPr>
        <p:pic>
          <p:nvPicPr>
            <p:cNvPr id="11" name="图片 10" descr="人在水里&#10;&#10;描述已自动生成">
              <a:extLst>
                <a:ext uri="{FF2B5EF4-FFF2-40B4-BE49-F238E27FC236}">
                  <a16:creationId xmlns:a16="http://schemas.microsoft.com/office/drawing/2014/main" id="{196C5AFD-EBC6-F690-5B87-3DEAFB179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359349"/>
              <a:ext cx="12192000" cy="2498652"/>
            </a:xfrm>
            <a:custGeom>
              <a:avLst/>
              <a:gdLst>
                <a:gd name="connsiteX0" fmla="*/ 0 w 12192000"/>
                <a:gd name="connsiteY0" fmla="*/ 0 h 2498652"/>
                <a:gd name="connsiteX1" fmla="*/ 12192000 w 12192000"/>
                <a:gd name="connsiteY1" fmla="*/ 0 h 2498652"/>
                <a:gd name="connsiteX2" fmla="*/ 12192000 w 12192000"/>
                <a:gd name="connsiteY2" fmla="*/ 2498652 h 2498652"/>
                <a:gd name="connsiteX3" fmla="*/ 0 w 12192000"/>
                <a:gd name="connsiteY3" fmla="*/ 2498652 h 249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2498652">
                  <a:moveTo>
                    <a:pt x="0" y="0"/>
                  </a:moveTo>
                  <a:lnTo>
                    <a:pt x="12192000" y="0"/>
                  </a:lnTo>
                  <a:lnTo>
                    <a:pt x="12192000" y="2498652"/>
                  </a:lnTo>
                  <a:lnTo>
                    <a:pt x="0" y="2498652"/>
                  </a:lnTo>
                  <a:close/>
                </a:path>
              </a:pathLst>
            </a:custGeom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74263375-0486-555C-C737-94E482D5EEEA}"/>
                </a:ext>
              </a:extLst>
            </p:cNvPr>
            <p:cNvSpPr/>
            <p:nvPr/>
          </p:nvSpPr>
          <p:spPr>
            <a:xfrm>
              <a:off x="0" y="4359349"/>
              <a:ext cx="12192000" cy="2498652"/>
            </a:xfrm>
            <a:prstGeom prst="rect">
              <a:avLst/>
            </a:prstGeom>
            <a:gradFill flip="none" rotWithShape="1">
              <a:gsLst>
                <a:gs pos="0">
                  <a:srgbClr val="67B8EB">
                    <a:alpha val="86000"/>
                  </a:srgbClr>
                </a:gs>
                <a:gs pos="100000">
                  <a:srgbClr val="67B8EB">
                    <a:alpha val="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工作不足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COMPLETION STATUS</a:t>
                </a:r>
              </a:p>
            </p:txBody>
          </p:sp>
        </p:grp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465DEAF5-3497-C19B-D315-8AFECEF4198E}"/>
              </a:ext>
            </a:extLst>
          </p:cNvPr>
          <p:cNvGrpSpPr/>
          <p:nvPr/>
        </p:nvGrpSpPr>
        <p:grpSpPr>
          <a:xfrm>
            <a:off x="667739" y="2321441"/>
            <a:ext cx="2564559" cy="3414970"/>
            <a:chOff x="667739" y="1465374"/>
            <a:chExt cx="2564559" cy="3414970"/>
          </a:xfrm>
        </p:grpSpPr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2DE930DB-69C1-3D6D-2EE4-173E00C7A627}"/>
                </a:ext>
              </a:extLst>
            </p:cNvPr>
            <p:cNvSpPr/>
            <p:nvPr/>
          </p:nvSpPr>
          <p:spPr>
            <a:xfrm>
              <a:off x="667739" y="1465374"/>
              <a:ext cx="2564559" cy="3414970"/>
            </a:xfrm>
            <a:prstGeom prst="roundRect">
              <a:avLst>
                <a:gd name="adj" fmla="val 8689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7A2D4F2B-8CEA-2E80-F522-D240B0996BBD}"/>
                </a:ext>
              </a:extLst>
            </p:cNvPr>
            <p:cNvGrpSpPr/>
            <p:nvPr/>
          </p:nvGrpSpPr>
          <p:grpSpPr>
            <a:xfrm>
              <a:off x="801044" y="2010876"/>
              <a:ext cx="2297948" cy="2323966"/>
              <a:chOff x="934350" y="3768165"/>
              <a:chExt cx="2297948" cy="2323966"/>
            </a:xfrm>
          </p:grpSpPr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1CB6FA9B-3639-1C74-7215-47909B8178B5}"/>
                  </a:ext>
                </a:extLst>
              </p:cNvPr>
              <p:cNvSpPr/>
              <p:nvPr/>
            </p:nvSpPr>
            <p:spPr>
              <a:xfrm>
                <a:off x="1564030" y="3768165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1DA04C4E-8327-C8C9-B823-9FA28E62291E}"/>
                  </a:ext>
                </a:extLst>
              </p:cNvPr>
              <p:cNvGrpSpPr/>
              <p:nvPr/>
            </p:nvGrpSpPr>
            <p:grpSpPr>
              <a:xfrm>
                <a:off x="934350" y="5148527"/>
                <a:ext cx="2297948" cy="943604"/>
                <a:chOff x="934350" y="5074098"/>
                <a:chExt cx="2297948" cy="943604"/>
              </a:xfrm>
            </p:grpSpPr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7A594880-FE48-BE46-9F2E-33B1F985EE0F}"/>
                    </a:ext>
                  </a:extLst>
                </p:cNvPr>
                <p:cNvSpPr txBox="1"/>
                <p:nvPr/>
              </p:nvSpPr>
              <p:spPr>
                <a:xfrm flipH="1">
                  <a:off x="934350" y="5074098"/>
                  <a:ext cx="2297947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CN" altLang="en-US" sz="2000" dirty="0"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阿里巴巴普惠体 B" panose="00020600040101010101" pitchFamily="18" charset="-122"/>
                    </a:rPr>
                    <a:t>输入标题</a:t>
                  </a:r>
                </a:p>
              </p:txBody>
            </p:sp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263C1DC6-84B9-4B3B-7655-A0E1A06DFBE4}"/>
                    </a:ext>
                  </a:extLst>
                </p:cNvPr>
                <p:cNvSpPr txBox="1"/>
                <p:nvPr/>
              </p:nvSpPr>
              <p:spPr>
                <a:xfrm flipH="1">
                  <a:off x="934350" y="5484671"/>
                  <a:ext cx="2297948" cy="5330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 anchorCtr="0">
                  <a:spAutoFit/>
                </a:bodyPr>
                <a:lstStyle/>
                <a:p>
                  <a:pPr marR="0" lvl="0" indent="0" algn="ctr" fontAlgn="auto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CN" altLang="en-US" sz="1400" dirty="0">
                      <a:solidFill>
                        <a:srgbClr val="7A7D73"/>
                      </a:solidFill>
                      <a:latin typeface="思源宋体 Medium" panose="02020500000000000000" pitchFamily="18" charset="-122"/>
                      <a:ea typeface="思源宋体 Medium" panose="02020500000000000000" pitchFamily="18" charset="-122"/>
                      <a:cs typeface="阿里巴巴普惠体" panose="00020600040101010101" pitchFamily="18" charset="-122"/>
                    </a:rPr>
                    <a:t>单击此处输入您的正文，请尽量言简意赅的阐述观点</a:t>
                  </a:r>
                </a:p>
              </p:txBody>
            </p:sp>
          </p:grpSp>
          <p:sp>
            <p:nvSpPr>
              <p:cNvPr id="15" name="任意多边形: 形状 14">
                <a:extLst>
                  <a:ext uri="{FF2B5EF4-FFF2-40B4-BE49-F238E27FC236}">
                    <a16:creationId xmlns:a16="http://schemas.microsoft.com/office/drawing/2014/main" id="{84CBF098-BC10-7F0C-92E4-95EDF89BD6DC}"/>
                  </a:ext>
                </a:extLst>
              </p:cNvPr>
              <p:cNvSpPr/>
              <p:nvPr/>
            </p:nvSpPr>
            <p:spPr>
              <a:xfrm>
                <a:off x="1866489" y="4097075"/>
                <a:ext cx="433671" cy="380769"/>
              </a:xfrm>
              <a:custGeom>
                <a:avLst/>
                <a:gdLst>
                  <a:gd name="connsiteX0" fmla="*/ 264585 w 610843"/>
                  <a:gd name="connsiteY0" fmla="*/ 433930 h 536328"/>
                  <a:gd name="connsiteX1" fmla="*/ 252382 w 610843"/>
                  <a:gd name="connsiteY1" fmla="*/ 492901 h 536328"/>
                  <a:gd name="connsiteX2" fmla="*/ 358529 w 610843"/>
                  <a:gd name="connsiteY2" fmla="*/ 492901 h 536328"/>
                  <a:gd name="connsiteX3" fmla="*/ 346326 w 610843"/>
                  <a:gd name="connsiteY3" fmla="*/ 433930 h 536328"/>
                  <a:gd name="connsiteX4" fmla="*/ 0 w 610843"/>
                  <a:gd name="connsiteY4" fmla="*/ 351780 h 536328"/>
                  <a:gd name="connsiteX5" fmla="*/ 610843 w 610843"/>
                  <a:gd name="connsiteY5" fmla="*/ 351780 h 536328"/>
                  <a:gd name="connsiteX6" fmla="*/ 610843 w 610843"/>
                  <a:gd name="connsiteY6" fmla="*/ 385458 h 536328"/>
                  <a:gd name="connsiteX7" fmla="*/ 598435 w 610843"/>
                  <a:gd name="connsiteY7" fmla="*/ 415591 h 536328"/>
                  <a:gd name="connsiteX8" fmla="*/ 568302 w 610843"/>
                  <a:gd name="connsiteY8" fmla="*/ 428067 h 536328"/>
                  <a:gd name="connsiteX9" fmla="*/ 388584 w 610843"/>
                  <a:gd name="connsiteY9" fmla="*/ 428067 h 536328"/>
                  <a:gd name="connsiteX10" fmla="*/ 401888 w 610843"/>
                  <a:gd name="connsiteY10" fmla="*/ 493378 h 536328"/>
                  <a:gd name="connsiteX11" fmla="*/ 437680 w 610843"/>
                  <a:gd name="connsiteY11" fmla="*/ 493378 h 536328"/>
                  <a:gd name="connsiteX12" fmla="*/ 459155 w 610843"/>
                  <a:gd name="connsiteY12" fmla="*/ 514853 h 536328"/>
                  <a:gd name="connsiteX13" fmla="*/ 437680 w 610843"/>
                  <a:gd name="connsiteY13" fmla="*/ 536328 h 536328"/>
                  <a:gd name="connsiteX14" fmla="*/ 173163 w 610843"/>
                  <a:gd name="connsiteY14" fmla="*/ 536328 h 536328"/>
                  <a:gd name="connsiteX15" fmla="*/ 151688 w 610843"/>
                  <a:gd name="connsiteY15" fmla="*/ 514853 h 536328"/>
                  <a:gd name="connsiteX16" fmla="*/ 173163 w 610843"/>
                  <a:gd name="connsiteY16" fmla="*/ 493378 h 536328"/>
                  <a:gd name="connsiteX17" fmla="*/ 208136 w 610843"/>
                  <a:gd name="connsiteY17" fmla="*/ 493378 h 536328"/>
                  <a:gd name="connsiteX18" fmla="*/ 221757 w 610843"/>
                  <a:gd name="connsiteY18" fmla="*/ 428067 h 536328"/>
                  <a:gd name="connsiteX19" fmla="*/ 42541 w 610843"/>
                  <a:gd name="connsiteY19" fmla="*/ 428067 h 536328"/>
                  <a:gd name="connsiteX20" fmla="*/ 12408 w 610843"/>
                  <a:gd name="connsiteY20" fmla="*/ 415659 h 536328"/>
                  <a:gd name="connsiteX21" fmla="*/ 0 w 610843"/>
                  <a:gd name="connsiteY21" fmla="*/ 385526 h 536328"/>
                  <a:gd name="connsiteX22" fmla="*/ 0 w 610843"/>
                  <a:gd name="connsiteY22" fmla="*/ 351848 h 536328"/>
                  <a:gd name="connsiteX23" fmla="*/ 42541 w 610843"/>
                  <a:gd name="connsiteY23" fmla="*/ 0 h 536328"/>
                  <a:gd name="connsiteX24" fmla="*/ 568302 w 610843"/>
                  <a:gd name="connsiteY24" fmla="*/ 0 h 536328"/>
                  <a:gd name="connsiteX25" fmla="*/ 598435 w 610843"/>
                  <a:gd name="connsiteY25" fmla="*/ 12476 h 536328"/>
                  <a:gd name="connsiteX26" fmla="*/ 610843 w 610843"/>
                  <a:gd name="connsiteY26" fmla="*/ 42609 h 536328"/>
                  <a:gd name="connsiteX27" fmla="*/ 610843 w 610843"/>
                  <a:gd name="connsiteY27" fmla="*/ 320692 h 536328"/>
                  <a:gd name="connsiteX28" fmla="*/ 0 w 610843"/>
                  <a:gd name="connsiteY28" fmla="*/ 320692 h 536328"/>
                  <a:gd name="connsiteX29" fmla="*/ 0 w 610843"/>
                  <a:gd name="connsiteY29" fmla="*/ 42609 h 536328"/>
                  <a:gd name="connsiteX30" fmla="*/ 12408 w 610843"/>
                  <a:gd name="connsiteY30" fmla="*/ 12408 h 536328"/>
                  <a:gd name="connsiteX31" fmla="*/ 42541 w 610843"/>
                  <a:gd name="connsiteY31" fmla="*/ 0 h 536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0843" h="536328">
                    <a:moveTo>
                      <a:pt x="264585" y="433930"/>
                    </a:moveTo>
                    <a:lnTo>
                      <a:pt x="252382" y="492901"/>
                    </a:lnTo>
                    <a:lnTo>
                      <a:pt x="358529" y="492901"/>
                    </a:lnTo>
                    <a:lnTo>
                      <a:pt x="346326" y="433930"/>
                    </a:lnTo>
                    <a:close/>
                    <a:moveTo>
                      <a:pt x="0" y="351780"/>
                    </a:moveTo>
                    <a:lnTo>
                      <a:pt x="610843" y="351780"/>
                    </a:lnTo>
                    <a:lnTo>
                      <a:pt x="610843" y="385458"/>
                    </a:lnTo>
                    <a:cubicBezTo>
                      <a:pt x="610911" y="396775"/>
                      <a:pt x="606411" y="407615"/>
                      <a:pt x="598435" y="415591"/>
                    </a:cubicBezTo>
                    <a:cubicBezTo>
                      <a:pt x="590459" y="423636"/>
                      <a:pt x="579619" y="428067"/>
                      <a:pt x="568302" y="428067"/>
                    </a:cubicBezTo>
                    <a:lnTo>
                      <a:pt x="388584" y="428067"/>
                    </a:lnTo>
                    <a:lnTo>
                      <a:pt x="401888" y="493378"/>
                    </a:lnTo>
                    <a:lnTo>
                      <a:pt x="437680" y="493378"/>
                    </a:lnTo>
                    <a:cubicBezTo>
                      <a:pt x="449474" y="493378"/>
                      <a:pt x="459155" y="503059"/>
                      <a:pt x="459155" y="514853"/>
                    </a:cubicBezTo>
                    <a:cubicBezTo>
                      <a:pt x="459155" y="526647"/>
                      <a:pt x="449474" y="535851"/>
                      <a:pt x="437680" y="536328"/>
                    </a:cubicBezTo>
                    <a:lnTo>
                      <a:pt x="173163" y="536328"/>
                    </a:lnTo>
                    <a:cubicBezTo>
                      <a:pt x="161369" y="536328"/>
                      <a:pt x="151688" y="526647"/>
                      <a:pt x="151688" y="514853"/>
                    </a:cubicBezTo>
                    <a:cubicBezTo>
                      <a:pt x="151688" y="503059"/>
                      <a:pt x="161369" y="493378"/>
                      <a:pt x="173163" y="493378"/>
                    </a:cubicBezTo>
                    <a:lnTo>
                      <a:pt x="208136" y="493378"/>
                    </a:lnTo>
                    <a:lnTo>
                      <a:pt x="221757" y="428067"/>
                    </a:lnTo>
                    <a:lnTo>
                      <a:pt x="42541" y="428067"/>
                    </a:lnTo>
                    <a:cubicBezTo>
                      <a:pt x="31224" y="428135"/>
                      <a:pt x="20384" y="423636"/>
                      <a:pt x="12408" y="415659"/>
                    </a:cubicBezTo>
                    <a:cubicBezTo>
                      <a:pt x="4431" y="407683"/>
                      <a:pt x="0" y="396843"/>
                      <a:pt x="0" y="385526"/>
                    </a:cubicBezTo>
                    <a:lnTo>
                      <a:pt x="0" y="351848"/>
                    </a:lnTo>
                    <a:close/>
                    <a:moveTo>
                      <a:pt x="42541" y="0"/>
                    </a:moveTo>
                    <a:lnTo>
                      <a:pt x="568302" y="0"/>
                    </a:lnTo>
                    <a:cubicBezTo>
                      <a:pt x="579603" y="-1"/>
                      <a:pt x="590442" y="4487"/>
                      <a:pt x="598435" y="12476"/>
                    </a:cubicBezTo>
                    <a:cubicBezTo>
                      <a:pt x="606411" y="20452"/>
                      <a:pt x="610843" y="31292"/>
                      <a:pt x="610843" y="42609"/>
                    </a:cubicBezTo>
                    <a:lnTo>
                      <a:pt x="610843" y="320692"/>
                    </a:lnTo>
                    <a:lnTo>
                      <a:pt x="0" y="320692"/>
                    </a:lnTo>
                    <a:lnTo>
                      <a:pt x="0" y="42609"/>
                    </a:lnTo>
                    <a:cubicBezTo>
                      <a:pt x="0" y="31292"/>
                      <a:pt x="4431" y="20452"/>
                      <a:pt x="12408" y="12408"/>
                    </a:cubicBezTo>
                    <a:cubicBezTo>
                      <a:pt x="20384" y="4431"/>
                      <a:pt x="31224" y="0"/>
                      <a:pt x="4254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D35C8069-311C-1AD3-57F8-813985C3CB9C}"/>
              </a:ext>
            </a:extLst>
          </p:cNvPr>
          <p:cNvGrpSpPr/>
          <p:nvPr/>
        </p:nvGrpSpPr>
        <p:grpSpPr>
          <a:xfrm>
            <a:off x="3431727" y="1465374"/>
            <a:ext cx="2564559" cy="3414970"/>
            <a:chOff x="3431727" y="2321441"/>
            <a:chExt cx="2564559" cy="3414970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7A72D7A0-D68F-3DA0-42B9-05B27F8E178B}"/>
                </a:ext>
              </a:extLst>
            </p:cNvPr>
            <p:cNvSpPr/>
            <p:nvPr/>
          </p:nvSpPr>
          <p:spPr>
            <a:xfrm>
              <a:off x="3431727" y="2321441"/>
              <a:ext cx="2564559" cy="3414970"/>
            </a:xfrm>
            <a:prstGeom prst="roundRect">
              <a:avLst>
                <a:gd name="adj" fmla="val 8689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A4856863-6668-2954-7A14-24F0B061E13C}"/>
                </a:ext>
              </a:extLst>
            </p:cNvPr>
            <p:cNvGrpSpPr/>
            <p:nvPr/>
          </p:nvGrpSpPr>
          <p:grpSpPr>
            <a:xfrm>
              <a:off x="3565032" y="2866943"/>
              <a:ext cx="2297948" cy="2323966"/>
              <a:chOff x="934350" y="3768165"/>
              <a:chExt cx="2297948" cy="2323966"/>
            </a:xfrm>
          </p:grpSpPr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E87BFBFC-992E-AF39-F685-DBE5BBAFEF5A}"/>
                  </a:ext>
                </a:extLst>
              </p:cNvPr>
              <p:cNvSpPr/>
              <p:nvPr/>
            </p:nvSpPr>
            <p:spPr>
              <a:xfrm>
                <a:off x="1564030" y="3768165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0" name="组合 19">
                <a:extLst>
                  <a:ext uri="{FF2B5EF4-FFF2-40B4-BE49-F238E27FC236}">
                    <a16:creationId xmlns:a16="http://schemas.microsoft.com/office/drawing/2014/main" id="{B1FAEA09-32E4-AE66-BFF3-F313A0C95DCF}"/>
                  </a:ext>
                </a:extLst>
              </p:cNvPr>
              <p:cNvGrpSpPr/>
              <p:nvPr/>
            </p:nvGrpSpPr>
            <p:grpSpPr>
              <a:xfrm>
                <a:off x="934350" y="5148527"/>
                <a:ext cx="2297948" cy="943604"/>
                <a:chOff x="934350" y="5074098"/>
                <a:chExt cx="2297948" cy="943604"/>
              </a:xfrm>
            </p:grpSpPr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99D565A1-B612-0AE0-1EBF-5DAD7C40D63E}"/>
                    </a:ext>
                  </a:extLst>
                </p:cNvPr>
                <p:cNvSpPr txBox="1"/>
                <p:nvPr/>
              </p:nvSpPr>
              <p:spPr>
                <a:xfrm flipH="1">
                  <a:off x="934350" y="5074098"/>
                  <a:ext cx="2297947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CN" altLang="en-US" sz="2000" dirty="0"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阿里巴巴普惠体 B" panose="00020600040101010101" pitchFamily="18" charset="-122"/>
                    </a:rPr>
                    <a:t>输入标题</a:t>
                  </a:r>
                </a:p>
              </p:txBody>
            </p:sp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AE5CC6CC-7B74-55EE-4FA6-58A5A91A586F}"/>
                    </a:ext>
                  </a:extLst>
                </p:cNvPr>
                <p:cNvSpPr txBox="1"/>
                <p:nvPr/>
              </p:nvSpPr>
              <p:spPr>
                <a:xfrm flipH="1">
                  <a:off x="934350" y="5484671"/>
                  <a:ext cx="2297948" cy="5330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 anchorCtr="0">
                  <a:spAutoFit/>
                </a:bodyPr>
                <a:lstStyle/>
                <a:p>
                  <a:pPr marR="0" lvl="0" indent="0" algn="ctr" fontAlgn="auto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CN" altLang="en-US" sz="1400" dirty="0">
                      <a:solidFill>
                        <a:srgbClr val="7A7D73"/>
                      </a:solidFill>
                      <a:latin typeface="思源宋体 Medium" panose="02020500000000000000" pitchFamily="18" charset="-122"/>
                      <a:ea typeface="思源宋体 Medium" panose="02020500000000000000" pitchFamily="18" charset="-122"/>
                      <a:cs typeface="阿里巴巴普惠体" panose="00020600040101010101" pitchFamily="18" charset="-122"/>
                    </a:rPr>
                    <a:t>单击此处输入您的正文，请尽量言简意赅的阐述观点</a:t>
                  </a:r>
                </a:p>
              </p:txBody>
            </p:sp>
          </p:grpSp>
          <p:sp>
            <p:nvSpPr>
              <p:cNvPr id="21" name="任意多边形: 形状 20">
                <a:extLst>
                  <a:ext uri="{FF2B5EF4-FFF2-40B4-BE49-F238E27FC236}">
                    <a16:creationId xmlns:a16="http://schemas.microsoft.com/office/drawing/2014/main" id="{5362CF33-30C2-27F4-5944-192F6FB2E58E}"/>
                  </a:ext>
                </a:extLst>
              </p:cNvPr>
              <p:cNvSpPr/>
              <p:nvPr/>
            </p:nvSpPr>
            <p:spPr>
              <a:xfrm>
                <a:off x="1866489" y="4097075"/>
                <a:ext cx="433671" cy="380769"/>
              </a:xfrm>
              <a:custGeom>
                <a:avLst/>
                <a:gdLst>
                  <a:gd name="connsiteX0" fmla="*/ 264585 w 610843"/>
                  <a:gd name="connsiteY0" fmla="*/ 433930 h 536328"/>
                  <a:gd name="connsiteX1" fmla="*/ 252382 w 610843"/>
                  <a:gd name="connsiteY1" fmla="*/ 492901 h 536328"/>
                  <a:gd name="connsiteX2" fmla="*/ 358529 w 610843"/>
                  <a:gd name="connsiteY2" fmla="*/ 492901 h 536328"/>
                  <a:gd name="connsiteX3" fmla="*/ 346326 w 610843"/>
                  <a:gd name="connsiteY3" fmla="*/ 433930 h 536328"/>
                  <a:gd name="connsiteX4" fmla="*/ 0 w 610843"/>
                  <a:gd name="connsiteY4" fmla="*/ 351780 h 536328"/>
                  <a:gd name="connsiteX5" fmla="*/ 610843 w 610843"/>
                  <a:gd name="connsiteY5" fmla="*/ 351780 h 536328"/>
                  <a:gd name="connsiteX6" fmla="*/ 610843 w 610843"/>
                  <a:gd name="connsiteY6" fmla="*/ 385458 h 536328"/>
                  <a:gd name="connsiteX7" fmla="*/ 598435 w 610843"/>
                  <a:gd name="connsiteY7" fmla="*/ 415591 h 536328"/>
                  <a:gd name="connsiteX8" fmla="*/ 568302 w 610843"/>
                  <a:gd name="connsiteY8" fmla="*/ 428067 h 536328"/>
                  <a:gd name="connsiteX9" fmla="*/ 388584 w 610843"/>
                  <a:gd name="connsiteY9" fmla="*/ 428067 h 536328"/>
                  <a:gd name="connsiteX10" fmla="*/ 401888 w 610843"/>
                  <a:gd name="connsiteY10" fmla="*/ 493378 h 536328"/>
                  <a:gd name="connsiteX11" fmla="*/ 437680 w 610843"/>
                  <a:gd name="connsiteY11" fmla="*/ 493378 h 536328"/>
                  <a:gd name="connsiteX12" fmla="*/ 459155 w 610843"/>
                  <a:gd name="connsiteY12" fmla="*/ 514853 h 536328"/>
                  <a:gd name="connsiteX13" fmla="*/ 437680 w 610843"/>
                  <a:gd name="connsiteY13" fmla="*/ 536328 h 536328"/>
                  <a:gd name="connsiteX14" fmla="*/ 173163 w 610843"/>
                  <a:gd name="connsiteY14" fmla="*/ 536328 h 536328"/>
                  <a:gd name="connsiteX15" fmla="*/ 151688 w 610843"/>
                  <a:gd name="connsiteY15" fmla="*/ 514853 h 536328"/>
                  <a:gd name="connsiteX16" fmla="*/ 173163 w 610843"/>
                  <a:gd name="connsiteY16" fmla="*/ 493378 h 536328"/>
                  <a:gd name="connsiteX17" fmla="*/ 208136 w 610843"/>
                  <a:gd name="connsiteY17" fmla="*/ 493378 h 536328"/>
                  <a:gd name="connsiteX18" fmla="*/ 221757 w 610843"/>
                  <a:gd name="connsiteY18" fmla="*/ 428067 h 536328"/>
                  <a:gd name="connsiteX19" fmla="*/ 42541 w 610843"/>
                  <a:gd name="connsiteY19" fmla="*/ 428067 h 536328"/>
                  <a:gd name="connsiteX20" fmla="*/ 12408 w 610843"/>
                  <a:gd name="connsiteY20" fmla="*/ 415659 h 536328"/>
                  <a:gd name="connsiteX21" fmla="*/ 0 w 610843"/>
                  <a:gd name="connsiteY21" fmla="*/ 385526 h 536328"/>
                  <a:gd name="connsiteX22" fmla="*/ 0 w 610843"/>
                  <a:gd name="connsiteY22" fmla="*/ 351848 h 536328"/>
                  <a:gd name="connsiteX23" fmla="*/ 42541 w 610843"/>
                  <a:gd name="connsiteY23" fmla="*/ 0 h 536328"/>
                  <a:gd name="connsiteX24" fmla="*/ 568302 w 610843"/>
                  <a:gd name="connsiteY24" fmla="*/ 0 h 536328"/>
                  <a:gd name="connsiteX25" fmla="*/ 598435 w 610843"/>
                  <a:gd name="connsiteY25" fmla="*/ 12476 h 536328"/>
                  <a:gd name="connsiteX26" fmla="*/ 610843 w 610843"/>
                  <a:gd name="connsiteY26" fmla="*/ 42609 h 536328"/>
                  <a:gd name="connsiteX27" fmla="*/ 610843 w 610843"/>
                  <a:gd name="connsiteY27" fmla="*/ 320692 h 536328"/>
                  <a:gd name="connsiteX28" fmla="*/ 0 w 610843"/>
                  <a:gd name="connsiteY28" fmla="*/ 320692 h 536328"/>
                  <a:gd name="connsiteX29" fmla="*/ 0 w 610843"/>
                  <a:gd name="connsiteY29" fmla="*/ 42609 h 536328"/>
                  <a:gd name="connsiteX30" fmla="*/ 12408 w 610843"/>
                  <a:gd name="connsiteY30" fmla="*/ 12408 h 536328"/>
                  <a:gd name="connsiteX31" fmla="*/ 42541 w 610843"/>
                  <a:gd name="connsiteY31" fmla="*/ 0 h 536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0843" h="536328">
                    <a:moveTo>
                      <a:pt x="264585" y="433930"/>
                    </a:moveTo>
                    <a:lnTo>
                      <a:pt x="252382" y="492901"/>
                    </a:lnTo>
                    <a:lnTo>
                      <a:pt x="358529" y="492901"/>
                    </a:lnTo>
                    <a:lnTo>
                      <a:pt x="346326" y="433930"/>
                    </a:lnTo>
                    <a:close/>
                    <a:moveTo>
                      <a:pt x="0" y="351780"/>
                    </a:moveTo>
                    <a:lnTo>
                      <a:pt x="610843" y="351780"/>
                    </a:lnTo>
                    <a:lnTo>
                      <a:pt x="610843" y="385458"/>
                    </a:lnTo>
                    <a:cubicBezTo>
                      <a:pt x="610911" y="396775"/>
                      <a:pt x="606411" y="407615"/>
                      <a:pt x="598435" y="415591"/>
                    </a:cubicBezTo>
                    <a:cubicBezTo>
                      <a:pt x="590459" y="423636"/>
                      <a:pt x="579619" y="428067"/>
                      <a:pt x="568302" y="428067"/>
                    </a:cubicBezTo>
                    <a:lnTo>
                      <a:pt x="388584" y="428067"/>
                    </a:lnTo>
                    <a:lnTo>
                      <a:pt x="401888" y="493378"/>
                    </a:lnTo>
                    <a:lnTo>
                      <a:pt x="437680" y="493378"/>
                    </a:lnTo>
                    <a:cubicBezTo>
                      <a:pt x="449474" y="493378"/>
                      <a:pt x="459155" y="503059"/>
                      <a:pt x="459155" y="514853"/>
                    </a:cubicBezTo>
                    <a:cubicBezTo>
                      <a:pt x="459155" y="526647"/>
                      <a:pt x="449474" y="535851"/>
                      <a:pt x="437680" y="536328"/>
                    </a:cubicBezTo>
                    <a:lnTo>
                      <a:pt x="173163" y="536328"/>
                    </a:lnTo>
                    <a:cubicBezTo>
                      <a:pt x="161369" y="536328"/>
                      <a:pt x="151688" y="526647"/>
                      <a:pt x="151688" y="514853"/>
                    </a:cubicBezTo>
                    <a:cubicBezTo>
                      <a:pt x="151688" y="503059"/>
                      <a:pt x="161369" y="493378"/>
                      <a:pt x="173163" y="493378"/>
                    </a:cubicBezTo>
                    <a:lnTo>
                      <a:pt x="208136" y="493378"/>
                    </a:lnTo>
                    <a:lnTo>
                      <a:pt x="221757" y="428067"/>
                    </a:lnTo>
                    <a:lnTo>
                      <a:pt x="42541" y="428067"/>
                    </a:lnTo>
                    <a:cubicBezTo>
                      <a:pt x="31224" y="428135"/>
                      <a:pt x="20384" y="423636"/>
                      <a:pt x="12408" y="415659"/>
                    </a:cubicBezTo>
                    <a:cubicBezTo>
                      <a:pt x="4431" y="407683"/>
                      <a:pt x="0" y="396843"/>
                      <a:pt x="0" y="385526"/>
                    </a:cubicBezTo>
                    <a:lnTo>
                      <a:pt x="0" y="351848"/>
                    </a:lnTo>
                    <a:close/>
                    <a:moveTo>
                      <a:pt x="42541" y="0"/>
                    </a:moveTo>
                    <a:lnTo>
                      <a:pt x="568302" y="0"/>
                    </a:lnTo>
                    <a:cubicBezTo>
                      <a:pt x="579603" y="-1"/>
                      <a:pt x="590442" y="4487"/>
                      <a:pt x="598435" y="12476"/>
                    </a:cubicBezTo>
                    <a:cubicBezTo>
                      <a:pt x="606411" y="20452"/>
                      <a:pt x="610843" y="31292"/>
                      <a:pt x="610843" y="42609"/>
                    </a:cubicBezTo>
                    <a:lnTo>
                      <a:pt x="610843" y="320692"/>
                    </a:lnTo>
                    <a:lnTo>
                      <a:pt x="0" y="320692"/>
                    </a:lnTo>
                    <a:lnTo>
                      <a:pt x="0" y="42609"/>
                    </a:lnTo>
                    <a:cubicBezTo>
                      <a:pt x="0" y="31292"/>
                      <a:pt x="4431" y="20452"/>
                      <a:pt x="12408" y="12408"/>
                    </a:cubicBezTo>
                    <a:cubicBezTo>
                      <a:pt x="20384" y="4431"/>
                      <a:pt x="31224" y="0"/>
                      <a:pt x="4254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160618DA-12AE-48FE-AE8E-16FA3580FDB1}"/>
              </a:ext>
            </a:extLst>
          </p:cNvPr>
          <p:cNvGrpSpPr/>
          <p:nvPr/>
        </p:nvGrpSpPr>
        <p:grpSpPr>
          <a:xfrm>
            <a:off x="6195715" y="2321441"/>
            <a:ext cx="2564559" cy="3414970"/>
            <a:chOff x="6195715" y="1465374"/>
            <a:chExt cx="2564559" cy="3414970"/>
          </a:xfrm>
        </p:grpSpPr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C475559C-1C6B-C5DA-60EF-2A512B80BCC8}"/>
                </a:ext>
              </a:extLst>
            </p:cNvPr>
            <p:cNvSpPr/>
            <p:nvPr/>
          </p:nvSpPr>
          <p:spPr>
            <a:xfrm>
              <a:off x="6195715" y="1465374"/>
              <a:ext cx="2564559" cy="3414970"/>
            </a:xfrm>
            <a:prstGeom prst="roundRect">
              <a:avLst>
                <a:gd name="adj" fmla="val 8689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9D441BC6-5CA8-A6CB-8685-40D40CCE1F13}"/>
                </a:ext>
              </a:extLst>
            </p:cNvPr>
            <p:cNvGrpSpPr/>
            <p:nvPr/>
          </p:nvGrpSpPr>
          <p:grpSpPr>
            <a:xfrm>
              <a:off x="6329020" y="2010876"/>
              <a:ext cx="2297948" cy="2323966"/>
              <a:chOff x="934350" y="3768165"/>
              <a:chExt cx="2297948" cy="2323966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30C8418-71B0-AF49-FBB6-10EAE9C9379E}"/>
                  </a:ext>
                </a:extLst>
              </p:cNvPr>
              <p:cNvSpPr/>
              <p:nvPr/>
            </p:nvSpPr>
            <p:spPr>
              <a:xfrm>
                <a:off x="1564030" y="3768165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6" name="组合 25">
                <a:extLst>
                  <a:ext uri="{FF2B5EF4-FFF2-40B4-BE49-F238E27FC236}">
                    <a16:creationId xmlns:a16="http://schemas.microsoft.com/office/drawing/2014/main" id="{6C275FCF-EEDE-860C-2378-77CAFDCAD4EE}"/>
                  </a:ext>
                </a:extLst>
              </p:cNvPr>
              <p:cNvGrpSpPr/>
              <p:nvPr/>
            </p:nvGrpSpPr>
            <p:grpSpPr>
              <a:xfrm>
                <a:off x="934350" y="5148527"/>
                <a:ext cx="2297948" cy="943604"/>
                <a:chOff x="934350" y="5074098"/>
                <a:chExt cx="2297948" cy="943604"/>
              </a:xfrm>
            </p:grpSpPr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65F56A8E-75B0-C4BA-9CA3-68C2C480C41F}"/>
                    </a:ext>
                  </a:extLst>
                </p:cNvPr>
                <p:cNvSpPr txBox="1"/>
                <p:nvPr/>
              </p:nvSpPr>
              <p:spPr>
                <a:xfrm flipH="1">
                  <a:off x="934350" y="5074098"/>
                  <a:ext cx="2297947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CN" altLang="en-US" sz="2000" dirty="0"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阿里巴巴普惠体 B" panose="00020600040101010101" pitchFamily="18" charset="-122"/>
                    </a:rPr>
                    <a:t>输入标题</a:t>
                  </a:r>
                </a:p>
              </p:txBody>
            </p:sp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37754373-6280-7278-A07C-6103A61AF734}"/>
                    </a:ext>
                  </a:extLst>
                </p:cNvPr>
                <p:cNvSpPr txBox="1"/>
                <p:nvPr/>
              </p:nvSpPr>
              <p:spPr>
                <a:xfrm flipH="1">
                  <a:off x="934350" y="5484671"/>
                  <a:ext cx="2297948" cy="5330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 anchorCtr="0">
                  <a:spAutoFit/>
                </a:bodyPr>
                <a:lstStyle/>
                <a:p>
                  <a:pPr marR="0" lvl="0" indent="0" algn="ctr" fontAlgn="auto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CN" altLang="en-US" sz="1400" dirty="0">
                      <a:solidFill>
                        <a:srgbClr val="7A7D73"/>
                      </a:solidFill>
                      <a:latin typeface="思源宋体 Medium" panose="02020500000000000000" pitchFamily="18" charset="-122"/>
                      <a:ea typeface="思源宋体 Medium" panose="02020500000000000000" pitchFamily="18" charset="-122"/>
                      <a:cs typeface="阿里巴巴普惠体" panose="00020600040101010101" pitchFamily="18" charset="-122"/>
                    </a:rPr>
                    <a:t>单击此处输入您的正文，请尽量言简意赅的阐述观点</a:t>
                  </a:r>
                </a:p>
              </p:txBody>
            </p:sp>
          </p:grpSp>
          <p:sp>
            <p:nvSpPr>
              <p:cNvPr id="27" name="任意多边形: 形状 26">
                <a:extLst>
                  <a:ext uri="{FF2B5EF4-FFF2-40B4-BE49-F238E27FC236}">
                    <a16:creationId xmlns:a16="http://schemas.microsoft.com/office/drawing/2014/main" id="{DC85FABC-E771-99CC-38BE-04E279E96B8B}"/>
                  </a:ext>
                </a:extLst>
              </p:cNvPr>
              <p:cNvSpPr/>
              <p:nvPr/>
            </p:nvSpPr>
            <p:spPr>
              <a:xfrm>
                <a:off x="1866489" y="4097075"/>
                <a:ext cx="433671" cy="380769"/>
              </a:xfrm>
              <a:custGeom>
                <a:avLst/>
                <a:gdLst>
                  <a:gd name="connsiteX0" fmla="*/ 264585 w 610843"/>
                  <a:gd name="connsiteY0" fmla="*/ 433930 h 536328"/>
                  <a:gd name="connsiteX1" fmla="*/ 252382 w 610843"/>
                  <a:gd name="connsiteY1" fmla="*/ 492901 h 536328"/>
                  <a:gd name="connsiteX2" fmla="*/ 358529 w 610843"/>
                  <a:gd name="connsiteY2" fmla="*/ 492901 h 536328"/>
                  <a:gd name="connsiteX3" fmla="*/ 346326 w 610843"/>
                  <a:gd name="connsiteY3" fmla="*/ 433930 h 536328"/>
                  <a:gd name="connsiteX4" fmla="*/ 0 w 610843"/>
                  <a:gd name="connsiteY4" fmla="*/ 351780 h 536328"/>
                  <a:gd name="connsiteX5" fmla="*/ 610843 w 610843"/>
                  <a:gd name="connsiteY5" fmla="*/ 351780 h 536328"/>
                  <a:gd name="connsiteX6" fmla="*/ 610843 w 610843"/>
                  <a:gd name="connsiteY6" fmla="*/ 385458 h 536328"/>
                  <a:gd name="connsiteX7" fmla="*/ 598435 w 610843"/>
                  <a:gd name="connsiteY7" fmla="*/ 415591 h 536328"/>
                  <a:gd name="connsiteX8" fmla="*/ 568302 w 610843"/>
                  <a:gd name="connsiteY8" fmla="*/ 428067 h 536328"/>
                  <a:gd name="connsiteX9" fmla="*/ 388584 w 610843"/>
                  <a:gd name="connsiteY9" fmla="*/ 428067 h 536328"/>
                  <a:gd name="connsiteX10" fmla="*/ 401888 w 610843"/>
                  <a:gd name="connsiteY10" fmla="*/ 493378 h 536328"/>
                  <a:gd name="connsiteX11" fmla="*/ 437680 w 610843"/>
                  <a:gd name="connsiteY11" fmla="*/ 493378 h 536328"/>
                  <a:gd name="connsiteX12" fmla="*/ 459155 w 610843"/>
                  <a:gd name="connsiteY12" fmla="*/ 514853 h 536328"/>
                  <a:gd name="connsiteX13" fmla="*/ 437680 w 610843"/>
                  <a:gd name="connsiteY13" fmla="*/ 536328 h 536328"/>
                  <a:gd name="connsiteX14" fmla="*/ 173163 w 610843"/>
                  <a:gd name="connsiteY14" fmla="*/ 536328 h 536328"/>
                  <a:gd name="connsiteX15" fmla="*/ 151688 w 610843"/>
                  <a:gd name="connsiteY15" fmla="*/ 514853 h 536328"/>
                  <a:gd name="connsiteX16" fmla="*/ 173163 w 610843"/>
                  <a:gd name="connsiteY16" fmla="*/ 493378 h 536328"/>
                  <a:gd name="connsiteX17" fmla="*/ 208136 w 610843"/>
                  <a:gd name="connsiteY17" fmla="*/ 493378 h 536328"/>
                  <a:gd name="connsiteX18" fmla="*/ 221757 w 610843"/>
                  <a:gd name="connsiteY18" fmla="*/ 428067 h 536328"/>
                  <a:gd name="connsiteX19" fmla="*/ 42541 w 610843"/>
                  <a:gd name="connsiteY19" fmla="*/ 428067 h 536328"/>
                  <a:gd name="connsiteX20" fmla="*/ 12408 w 610843"/>
                  <a:gd name="connsiteY20" fmla="*/ 415659 h 536328"/>
                  <a:gd name="connsiteX21" fmla="*/ 0 w 610843"/>
                  <a:gd name="connsiteY21" fmla="*/ 385526 h 536328"/>
                  <a:gd name="connsiteX22" fmla="*/ 0 w 610843"/>
                  <a:gd name="connsiteY22" fmla="*/ 351848 h 536328"/>
                  <a:gd name="connsiteX23" fmla="*/ 42541 w 610843"/>
                  <a:gd name="connsiteY23" fmla="*/ 0 h 536328"/>
                  <a:gd name="connsiteX24" fmla="*/ 568302 w 610843"/>
                  <a:gd name="connsiteY24" fmla="*/ 0 h 536328"/>
                  <a:gd name="connsiteX25" fmla="*/ 598435 w 610843"/>
                  <a:gd name="connsiteY25" fmla="*/ 12476 h 536328"/>
                  <a:gd name="connsiteX26" fmla="*/ 610843 w 610843"/>
                  <a:gd name="connsiteY26" fmla="*/ 42609 h 536328"/>
                  <a:gd name="connsiteX27" fmla="*/ 610843 w 610843"/>
                  <a:gd name="connsiteY27" fmla="*/ 320692 h 536328"/>
                  <a:gd name="connsiteX28" fmla="*/ 0 w 610843"/>
                  <a:gd name="connsiteY28" fmla="*/ 320692 h 536328"/>
                  <a:gd name="connsiteX29" fmla="*/ 0 w 610843"/>
                  <a:gd name="connsiteY29" fmla="*/ 42609 h 536328"/>
                  <a:gd name="connsiteX30" fmla="*/ 12408 w 610843"/>
                  <a:gd name="connsiteY30" fmla="*/ 12408 h 536328"/>
                  <a:gd name="connsiteX31" fmla="*/ 42541 w 610843"/>
                  <a:gd name="connsiteY31" fmla="*/ 0 h 536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0843" h="536328">
                    <a:moveTo>
                      <a:pt x="264585" y="433930"/>
                    </a:moveTo>
                    <a:lnTo>
                      <a:pt x="252382" y="492901"/>
                    </a:lnTo>
                    <a:lnTo>
                      <a:pt x="358529" y="492901"/>
                    </a:lnTo>
                    <a:lnTo>
                      <a:pt x="346326" y="433930"/>
                    </a:lnTo>
                    <a:close/>
                    <a:moveTo>
                      <a:pt x="0" y="351780"/>
                    </a:moveTo>
                    <a:lnTo>
                      <a:pt x="610843" y="351780"/>
                    </a:lnTo>
                    <a:lnTo>
                      <a:pt x="610843" y="385458"/>
                    </a:lnTo>
                    <a:cubicBezTo>
                      <a:pt x="610911" y="396775"/>
                      <a:pt x="606411" y="407615"/>
                      <a:pt x="598435" y="415591"/>
                    </a:cubicBezTo>
                    <a:cubicBezTo>
                      <a:pt x="590459" y="423636"/>
                      <a:pt x="579619" y="428067"/>
                      <a:pt x="568302" y="428067"/>
                    </a:cubicBezTo>
                    <a:lnTo>
                      <a:pt x="388584" y="428067"/>
                    </a:lnTo>
                    <a:lnTo>
                      <a:pt x="401888" y="493378"/>
                    </a:lnTo>
                    <a:lnTo>
                      <a:pt x="437680" y="493378"/>
                    </a:lnTo>
                    <a:cubicBezTo>
                      <a:pt x="449474" y="493378"/>
                      <a:pt x="459155" y="503059"/>
                      <a:pt x="459155" y="514853"/>
                    </a:cubicBezTo>
                    <a:cubicBezTo>
                      <a:pt x="459155" y="526647"/>
                      <a:pt x="449474" y="535851"/>
                      <a:pt x="437680" y="536328"/>
                    </a:cubicBezTo>
                    <a:lnTo>
                      <a:pt x="173163" y="536328"/>
                    </a:lnTo>
                    <a:cubicBezTo>
                      <a:pt x="161369" y="536328"/>
                      <a:pt x="151688" y="526647"/>
                      <a:pt x="151688" y="514853"/>
                    </a:cubicBezTo>
                    <a:cubicBezTo>
                      <a:pt x="151688" y="503059"/>
                      <a:pt x="161369" y="493378"/>
                      <a:pt x="173163" y="493378"/>
                    </a:cubicBezTo>
                    <a:lnTo>
                      <a:pt x="208136" y="493378"/>
                    </a:lnTo>
                    <a:lnTo>
                      <a:pt x="221757" y="428067"/>
                    </a:lnTo>
                    <a:lnTo>
                      <a:pt x="42541" y="428067"/>
                    </a:lnTo>
                    <a:cubicBezTo>
                      <a:pt x="31224" y="428135"/>
                      <a:pt x="20384" y="423636"/>
                      <a:pt x="12408" y="415659"/>
                    </a:cubicBezTo>
                    <a:cubicBezTo>
                      <a:pt x="4431" y="407683"/>
                      <a:pt x="0" y="396843"/>
                      <a:pt x="0" y="385526"/>
                    </a:cubicBezTo>
                    <a:lnTo>
                      <a:pt x="0" y="351848"/>
                    </a:lnTo>
                    <a:close/>
                    <a:moveTo>
                      <a:pt x="42541" y="0"/>
                    </a:moveTo>
                    <a:lnTo>
                      <a:pt x="568302" y="0"/>
                    </a:lnTo>
                    <a:cubicBezTo>
                      <a:pt x="579603" y="-1"/>
                      <a:pt x="590442" y="4487"/>
                      <a:pt x="598435" y="12476"/>
                    </a:cubicBezTo>
                    <a:cubicBezTo>
                      <a:pt x="606411" y="20452"/>
                      <a:pt x="610843" y="31292"/>
                      <a:pt x="610843" y="42609"/>
                    </a:cubicBezTo>
                    <a:lnTo>
                      <a:pt x="610843" y="320692"/>
                    </a:lnTo>
                    <a:lnTo>
                      <a:pt x="0" y="320692"/>
                    </a:lnTo>
                    <a:lnTo>
                      <a:pt x="0" y="42609"/>
                    </a:lnTo>
                    <a:cubicBezTo>
                      <a:pt x="0" y="31292"/>
                      <a:pt x="4431" y="20452"/>
                      <a:pt x="12408" y="12408"/>
                    </a:cubicBezTo>
                    <a:cubicBezTo>
                      <a:pt x="20384" y="4431"/>
                      <a:pt x="31224" y="0"/>
                      <a:pt x="4254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A5B98EF-55B3-2236-B24E-3F08C949BD7B}"/>
              </a:ext>
            </a:extLst>
          </p:cNvPr>
          <p:cNvGrpSpPr/>
          <p:nvPr/>
        </p:nvGrpSpPr>
        <p:grpSpPr>
          <a:xfrm>
            <a:off x="8959702" y="1465374"/>
            <a:ext cx="2564559" cy="3414970"/>
            <a:chOff x="8959702" y="2321441"/>
            <a:chExt cx="2564559" cy="3414970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A101C67F-6244-646D-DA83-A9F94B064088}"/>
                </a:ext>
              </a:extLst>
            </p:cNvPr>
            <p:cNvSpPr/>
            <p:nvPr/>
          </p:nvSpPr>
          <p:spPr>
            <a:xfrm>
              <a:off x="8959702" y="2321441"/>
              <a:ext cx="2564559" cy="3414970"/>
            </a:xfrm>
            <a:prstGeom prst="roundRect">
              <a:avLst>
                <a:gd name="adj" fmla="val 8689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162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5EB3163B-3637-9118-DDE5-EAEEE1669A82}"/>
                </a:ext>
              </a:extLst>
            </p:cNvPr>
            <p:cNvGrpSpPr/>
            <p:nvPr/>
          </p:nvGrpSpPr>
          <p:grpSpPr>
            <a:xfrm>
              <a:off x="9093007" y="2866943"/>
              <a:ext cx="2297948" cy="2323966"/>
              <a:chOff x="934350" y="3768165"/>
              <a:chExt cx="2297948" cy="2323966"/>
            </a:xfrm>
          </p:grpSpPr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403640A0-8D1B-704A-E27B-887776D1C4FF}"/>
                  </a:ext>
                </a:extLst>
              </p:cNvPr>
              <p:cNvSpPr/>
              <p:nvPr/>
            </p:nvSpPr>
            <p:spPr>
              <a:xfrm>
                <a:off x="1564030" y="3768165"/>
                <a:ext cx="1038588" cy="1038588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2" name="组合 31">
                <a:extLst>
                  <a:ext uri="{FF2B5EF4-FFF2-40B4-BE49-F238E27FC236}">
                    <a16:creationId xmlns:a16="http://schemas.microsoft.com/office/drawing/2014/main" id="{B876BB61-5533-AFEC-DC89-214890BE45A3}"/>
                  </a:ext>
                </a:extLst>
              </p:cNvPr>
              <p:cNvGrpSpPr/>
              <p:nvPr/>
            </p:nvGrpSpPr>
            <p:grpSpPr>
              <a:xfrm>
                <a:off x="934350" y="5148527"/>
                <a:ext cx="2297948" cy="943604"/>
                <a:chOff x="934350" y="5074098"/>
                <a:chExt cx="2297948" cy="943604"/>
              </a:xfrm>
            </p:grpSpPr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700F8969-AD57-47EC-0260-3F1E2A50B8DE}"/>
                    </a:ext>
                  </a:extLst>
                </p:cNvPr>
                <p:cNvSpPr txBox="1"/>
                <p:nvPr/>
              </p:nvSpPr>
              <p:spPr>
                <a:xfrm flipH="1">
                  <a:off x="934350" y="5074098"/>
                  <a:ext cx="2297947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CN" altLang="en-US" sz="2000" dirty="0"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阿里巴巴普惠体 B" panose="00020600040101010101" pitchFamily="18" charset="-122"/>
                    </a:rPr>
                    <a:t>输入标题</a:t>
                  </a:r>
                </a:p>
              </p:txBody>
            </p:sp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94A52FF1-CA8B-6423-EDA1-AF6DFE325C26}"/>
                    </a:ext>
                  </a:extLst>
                </p:cNvPr>
                <p:cNvSpPr txBox="1"/>
                <p:nvPr/>
              </p:nvSpPr>
              <p:spPr>
                <a:xfrm flipH="1">
                  <a:off x="934350" y="5484671"/>
                  <a:ext cx="2297948" cy="5330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 anchorCtr="0">
                  <a:spAutoFit/>
                </a:bodyPr>
                <a:lstStyle/>
                <a:p>
                  <a:pPr marR="0" lvl="0" indent="0" algn="ctr" fontAlgn="auto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zh-CN" altLang="en-US" sz="1400" dirty="0">
                      <a:solidFill>
                        <a:srgbClr val="7A7D73"/>
                      </a:solidFill>
                      <a:latin typeface="思源宋体 Medium" panose="02020500000000000000" pitchFamily="18" charset="-122"/>
                      <a:ea typeface="思源宋体 Medium" panose="02020500000000000000" pitchFamily="18" charset="-122"/>
                      <a:cs typeface="阿里巴巴普惠体" panose="00020600040101010101" pitchFamily="18" charset="-122"/>
                    </a:rPr>
                    <a:t>单击此处输入您的正文，请尽量言简意赅的阐述观点</a:t>
                  </a:r>
                </a:p>
              </p:txBody>
            </p:sp>
          </p:grpSp>
          <p:sp>
            <p:nvSpPr>
              <p:cNvPr id="35" name="任意多边形: 形状 34">
                <a:extLst>
                  <a:ext uri="{FF2B5EF4-FFF2-40B4-BE49-F238E27FC236}">
                    <a16:creationId xmlns:a16="http://schemas.microsoft.com/office/drawing/2014/main" id="{25BC6B46-C038-4425-A559-E59AC4942C99}"/>
                  </a:ext>
                </a:extLst>
              </p:cNvPr>
              <p:cNvSpPr/>
              <p:nvPr/>
            </p:nvSpPr>
            <p:spPr>
              <a:xfrm>
                <a:off x="1866489" y="4097075"/>
                <a:ext cx="433671" cy="380769"/>
              </a:xfrm>
              <a:custGeom>
                <a:avLst/>
                <a:gdLst>
                  <a:gd name="connsiteX0" fmla="*/ 264585 w 610843"/>
                  <a:gd name="connsiteY0" fmla="*/ 433930 h 536328"/>
                  <a:gd name="connsiteX1" fmla="*/ 252382 w 610843"/>
                  <a:gd name="connsiteY1" fmla="*/ 492901 h 536328"/>
                  <a:gd name="connsiteX2" fmla="*/ 358529 w 610843"/>
                  <a:gd name="connsiteY2" fmla="*/ 492901 h 536328"/>
                  <a:gd name="connsiteX3" fmla="*/ 346326 w 610843"/>
                  <a:gd name="connsiteY3" fmla="*/ 433930 h 536328"/>
                  <a:gd name="connsiteX4" fmla="*/ 0 w 610843"/>
                  <a:gd name="connsiteY4" fmla="*/ 351780 h 536328"/>
                  <a:gd name="connsiteX5" fmla="*/ 610843 w 610843"/>
                  <a:gd name="connsiteY5" fmla="*/ 351780 h 536328"/>
                  <a:gd name="connsiteX6" fmla="*/ 610843 w 610843"/>
                  <a:gd name="connsiteY6" fmla="*/ 385458 h 536328"/>
                  <a:gd name="connsiteX7" fmla="*/ 598435 w 610843"/>
                  <a:gd name="connsiteY7" fmla="*/ 415591 h 536328"/>
                  <a:gd name="connsiteX8" fmla="*/ 568302 w 610843"/>
                  <a:gd name="connsiteY8" fmla="*/ 428067 h 536328"/>
                  <a:gd name="connsiteX9" fmla="*/ 388584 w 610843"/>
                  <a:gd name="connsiteY9" fmla="*/ 428067 h 536328"/>
                  <a:gd name="connsiteX10" fmla="*/ 401888 w 610843"/>
                  <a:gd name="connsiteY10" fmla="*/ 493378 h 536328"/>
                  <a:gd name="connsiteX11" fmla="*/ 437680 w 610843"/>
                  <a:gd name="connsiteY11" fmla="*/ 493378 h 536328"/>
                  <a:gd name="connsiteX12" fmla="*/ 459155 w 610843"/>
                  <a:gd name="connsiteY12" fmla="*/ 514853 h 536328"/>
                  <a:gd name="connsiteX13" fmla="*/ 437680 w 610843"/>
                  <a:gd name="connsiteY13" fmla="*/ 536328 h 536328"/>
                  <a:gd name="connsiteX14" fmla="*/ 173163 w 610843"/>
                  <a:gd name="connsiteY14" fmla="*/ 536328 h 536328"/>
                  <a:gd name="connsiteX15" fmla="*/ 151688 w 610843"/>
                  <a:gd name="connsiteY15" fmla="*/ 514853 h 536328"/>
                  <a:gd name="connsiteX16" fmla="*/ 173163 w 610843"/>
                  <a:gd name="connsiteY16" fmla="*/ 493378 h 536328"/>
                  <a:gd name="connsiteX17" fmla="*/ 208136 w 610843"/>
                  <a:gd name="connsiteY17" fmla="*/ 493378 h 536328"/>
                  <a:gd name="connsiteX18" fmla="*/ 221757 w 610843"/>
                  <a:gd name="connsiteY18" fmla="*/ 428067 h 536328"/>
                  <a:gd name="connsiteX19" fmla="*/ 42541 w 610843"/>
                  <a:gd name="connsiteY19" fmla="*/ 428067 h 536328"/>
                  <a:gd name="connsiteX20" fmla="*/ 12408 w 610843"/>
                  <a:gd name="connsiteY20" fmla="*/ 415659 h 536328"/>
                  <a:gd name="connsiteX21" fmla="*/ 0 w 610843"/>
                  <a:gd name="connsiteY21" fmla="*/ 385526 h 536328"/>
                  <a:gd name="connsiteX22" fmla="*/ 0 w 610843"/>
                  <a:gd name="connsiteY22" fmla="*/ 351848 h 536328"/>
                  <a:gd name="connsiteX23" fmla="*/ 42541 w 610843"/>
                  <a:gd name="connsiteY23" fmla="*/ 0 h 536328"/>
                  <a:gd name="connsiteX24" fmla="*/ 568302 w 610843"/>
                  <a:gd name="connsiteY24" fmla="*/ 0 h 536328"/>
                  <a:gd name="connsiteX25" fmla="*/ 598435 w 610843"/>
                  <a:gd name="connsiteY25" fmla="*/ 12476 h 536328"/>
                  <a:gd name="connsiteX26" fmla="*/ 610843 w 610843"/>
                  <a:gd name="connsiteY26" fmla="*/ 42609 h 536328"/>
                  <a:gd name="connsiteX27" fmla="*/ 610843 w 610843"/>
                  <a:gd name="connsiteY27" fmla="*/ 320692 h 536328"/>
                  <a:gd name="connsiteX28" fmla="*/ 0 w 610843"/>
                  <a:gd name="connsiteY28" fmla="*/ 320692 h 536328"/>
                  <a:gd name="connsiteX29" fmla="*/ 0 w 610843"/>
                  <a:gd name="connsiteY29" fmla="*/ 42609 h 536328"/>
                  <a:gd name="connsiteX30" fmla="*/ 12408 w 610843"/>
                  <a:gd name="connsiteY30" fmla="*/ 12408 h 536328"/>
                  <a:gd name="connsiteX31" fmla="*/ 42541 w 610843"/>
                  <a:gd name="connsiteY31" fmla="*/ 0 h 536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0843" h="536328">
                    <a:moveTo>
                      <a:pt x="264585" y="433930"/>
                    </a:moveTo>
                    <a:lnTo>
                      <a:pt x="252382" y="492901"/>
                    </a:lnTo>
                    <a:lnTo>
                      <a:pt x="358529" y="492901"/>
                    </a:lnTo>
                    <a:lnTo>
                      <a:pt x="346326" y="433930"/>
                    </a:lnTo>
                    <a:close/>
                    <a:moveTo>
                      <a:pt x="0" y="351780"/>
                    </a:moveTo>
                    <a:lnTo>
                      <a:pt x="610843" y="351780"/>
                    </a:lnTo>
                    <a:lnTo>
                      <a:pt x="610843" y="385458"/>
                    </a:lnTo>
                    <a:cubicBezTo>
                      <a:pt x="610911" y="396775"/>
                      <a:pt x="606411" y="407615"/>
                      <a:pt x="598435" y="415591"/>
                    </a:cubicBezTo>
                    <a:cubicBezTo>
                      <a:pt x="590459" y="423636"/>
                      <a:pt x="579619" y="428067"/>
                      <a:pt x="568302" y="428067"/>
                    </a:cubicBezTo>
                    <a:lnTo>
                      <a:pt x="388584" y="428067"/>
                    </a:lnTo>
                    <a:lnTo>
                      <a:pt x="401888" y="493378"/>
                    </a:lnTo>
                    <a:lnTo>
                      <a:pt x="437680" y="493378"/>
                    </a:lnTo>
                    <a:cubicBezTo>
                      <a:pt x="449474" y="493378"/>
                      <a:pt x="459155" y="503059"/>
                      <a:pt x="459155" y="514853"/>
                    </a:cubicBezTo>
                    <a:cubicBezTo>
                      <a:pt x="459155" y="526647"/>
                      <a:pt x="449474" y="535851"/>
                      <a:pt x="437680" y="536328"/>
                    </a:cubicBezTo>
                    <a:lnTo>
                      <a:pt x="173163" y="536328"/>
                    </a:lnTo>
                    <a:cubicBezTo>
                      <a:pt x="161369" y="536328"/>
                      <a:pt x="151688" y="526647"/>
                      <a:pt x="151688" y="514853"/>
                    </a:cubicBezTo>
                    <a:cubicBezTo>
                      <a:pt x="151688" y="503059"/>
                      <a:pt x="161369" y="493378"/>
                      <a:pt x="173163" y="493378"/>
                    </a:cubicBezTo>
                    <a:lnTo>
                      <a:pt x="208136" y="493378"/>
                    </a:lnTo>
                    <a:lnTo>
                      <a:pt x="221757" y="428067"/>
                    </a:lnTo>
                    <a:lnTo>
                      <a:pt x="42541" y="428067"/>
                    </a:lnTo>
                    <a:cubicBezTo>
                      <a:pt x="31224" y="428135"/>
                      <a:pt x="20384" y="423636"/>
                      <a:pt x="12408" y="415659"/>
                    </a:cubicBezTo>
                    <a:cubicBezTo>
                      <a:pt x="4431" y="407683"/>
                      <a:pt x="0" y="396843"/>
                      <a:pt x="0" y="385526"/>
                    </a:cubicBezTo>
                    <a:lnTo>
                      <a:pt x="0" y="351848"/>
                    </a:lnTo>
                    <a:close/>
                    <a:moveTo>
                      <a:pt x="42541" y="0"/>
                    </a:moveTo>
                    <a:lnTo>
                      <a:pt x="568302" y="0"/>
                    </a:lnTo>
                    <a:cubicBezTo>
                      <a:pt x="579603" y="-1"/>
                      <a:pt x="590442" y="4487"/>
                      <a:pt x="598435" y="12476"/>
                    </a:cubicBezTo>
                    <a:cubicBezTo>
                      <a:pt x="606411" y="20452"/>
                      <a:pt x="610843" y="31292"/>
                      <a:pt x="610843" y="42609"/>
                    </a:cubicBezTo>
                    <a:lnTo>
                      <a:pt x="610843" y="320692"/>
                    </a:lnTo>
                    <a:lnTo>
                      <a:pt x="0" y="320692"/>
                    </a:lnTo>
                    <a:lnTo>
                      <a:pt x="0" y="42609"/>
                    </a:lnTo>
                    <a:cubicBezTo>
                      <a:pt x="0" y="31292"/>
                      <a:pt x="4431" y="20452"/>
                      <a:pt x="12408" y="12408"/>
                    </a:cubicBezTo>
                    <a:cubicBezTo>
                      <a:pt x="20384" y="4431"/>
                      <a:pt x="31224" y="0"/>
                      <a:pt x="4254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pic>
        <p:nvPicPr>
          <p:cNvPr id="59" name="图片 58" descr="白色的鸟&#10;&#10;描述已自动生成">
            <a:extLst>
              <a:ext uri="{FF2B5EF4-FFF2-40B4-BE49-F238E27FC236}">
                <a16:creationId xmlns:a16="http://schemas.microsoft.com/office/drawing/2014/main" id="{C96EA2B2-4209-A8CD-3E4D-B2FF0DFE9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9271" y="362424"/>
            <a:ext cx="2564560" cy="170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3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海上有许多云&#10;&#10;描述已自动生成">
            <a:extLst>
              <a:ext uri="{FF2B5EF4-FFF2-40B4-BE49-F238E27FC236}">
                <a16:creationId xmlns:a16="http://schemas.microsoft.com/office/drawing/2014/main" id="{9A6128FC-2925-02B6-D16E-BFD1337681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0"/>
          </a:xfrm>
          <a:prstGeom prst="rect">
            <a:avLst/>
          </a:prstGeom>
        </p:spPr>
      </p:pic>
      <p:sp>
        <p:nvSpPr>
          <p:cNvPr id="60" name="矩形 59">
            <a:extLst>
              <a:ext uri="{FF2B5EF4-FFF2-40B4-BE49-F238E27FC236}">
                <a16:creationId xmlns:a16="http://schemas.microsoft.com/office/drawing/2014/main" id="{99A8A354-5267-79A4-BD04-F86CD6554CD3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3EDC3849-2C91-5699-BF94-F9E547BCE137}"/>
              </a:ext>
            </a:extLst>
          </p:cNvPr>
          <p:cNvGrpSpPr/>
          <p:nvPr/>
        </p:nvGrpSpPr>
        <p:grpSpPr>
          <a:xfrm>
            <a:off x="0" y="0"/>
            <a:ext cx="2222390" cy="6858000"/>
            <a:chOff x="0" y="0"/>
            <a:chExt cx="2222390" cy="6858000"/>
          </a:xfrm>
        </p:grpSpPr>
        <p:pic>
          <p:nvPicPr>
            <p:cNvPr id="54" name="图片 53" descr="海上有许多云&#10;&#10;描述已自动生成">
              <a:extLst>
                <a:ext uri="{FF2B5EF4-FFF2-40B4-BE49-F238E27FC236}">
                  <a16:creationId xmlns:a16="http://schemas.microsoft.com/office/drawing/2014/main" id="{8660E0AB-E027-48CB-9D8A-2FFFF5CF1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1"/>
              <a:ext cx="2222390" cy="6857999"/>
            </a:xfrm>
            <a:custGeom>
              <a:avLst/>
              <a:gdLst>
                <a:gd name="connsiteX0" fmla="*/ 2222390 w 2222390"/>
                <a:gd name="connsiteY0" fmla="*/ 0 h 6857999"/>
                <a:gd name="connsiteX1" fmla="*/ 0 w 2222390"/>
                <a:gd name="connsiteY1" fmla="*/ 0 h 6857999"/>
                <a:gd name="connsiteX2" fmla="*/ 0 w 2222390"/>
                <a:gd name="connsiteY2" fmla="*/ 6857999 h 6857999"/>
                <a:gd name="connsiteX3" fmla="*/ 2222390 w 2222390"/>
                <a:gd name="connsiteY3" fmla="*/ 6857999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390" h="6857999">
                  <a:moveTo>
                    <a:pt x="222239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222390" y="6857999"/>
                  </a:lnTo>
                  <a:close/>
                </a:path>
              </a:pathLst>
            </a:cu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DC7E9D5-745B-BD56-47DB-FB270AE5807D}"/>
                </a:ext>
              </a:extLst>
            </p:cNvPr>
            <p:cNvSpPr/>
            <p:nvPr/>
          </p:nvSpPr>
          <p:spPr>
            <a:xfrm>
              <a:off x="0" y="0"/>
              <a:ext cx="2222390" cy="6857999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ADCE8854-EC04-CCD4-19FA-78F3B945853F}"/>
              </a:ext>
            </a:extLst>
          </p:cNvPr>
          <p:cNvGrpSpPr/>
          <p:nvPr/>
        </p:nvGrpSpPr>
        <p:grpSpPr>
          <a:xfrm>
            <a:off x="2492403" y="0"/>
            <a:ext cx="2222390" cy="6858000"/>
            <a:chOff x="2492403" y="0"/>
            <a:chExt cx="2222390" cy="6858000"/>
          </a:xfrm>
        </p:grpSpPr>
        <p:pic>
          <p:nvPicPr>
            <p:cNvPr id="55" name="图片 54" descr="海上有许多云&#10;&#10;描述已自动生成">
              <a:extLst>
                <a:ext uri="{FF2B5EF4-FFF2-40B4-BE49-F238E27FC236}">
                  <a16:creationId xmlns:a16="http://schemas.microsoft.com/office/drawing/2014/main" id="{5A766188-BCEA-5BA0-6D91-C51CE1CC0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2492403" y="1"/>
              <a:ext cx="2222390" cy="6857999"/>
            </a:xfrm>
            <a:custGeom>
              <a:avLst/>
              <a:gdLst>
                <a:gd name="connsiteX0" fmla="*/ 2222390 w 2222390"/>
                <a:gd name="connsiteY0" fmla="*/ 0 h 6857999"/>
                <a:gd name="connsiteX1" fmla="*/ 0 w 2222390"/>
                <a:gd name="connsiteY1" fmla="*/ 0 h 6857999"/>
                <a:gd name="connsiteX2" fmla="*/ 0 w 2222390"/>
                <a:gd name="connsiteY2" fmla="*/ 6857999 h 6857999"/>
                <a:gd name="connsiteX3" fmla="*/ 2222390 w 2222390"/>
                <a:gd name="connsiteY3" fmla="*/ 6857999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390" h="6857999">
                  <a:moveTo>
                    <a:pt x="222239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222390" y="6857999"/>
                  </a:lnTo>
                  <a:close/>
                </a:path>
              </a:pathLst>
            </a:cu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662993A-EB59-E776-2C8B-154E2E263083}"/>
                </a:ext>
              </a:extLst>
            </p:cNvPr>
            <p:cNvSpPr/>
            <p:nvPr/>
          </p:nvSpPr>
          <p:spPr>
            <a:xfrm>
              <a:off x="2492403" y="0"/>
              <a:ext cx="2222390" cy="6857999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5D0EE595-0C71-4238-73DD-769EF12D9595}"/>
              </a:ext>
            </a:extLst>
          </p:cNvPr>
          <p:cNvGrpSpPr/>
          <p:nvPr/>
        </p:nvGrpSpPr>
        <p:grpSpPr>
          <a:xfrm>
            <a:off x="4984806" y="0"/>
            <a:ext cx="2222390" cy="6858000"/>
            <a:chOff x="4984806" y="0"/>
            <a:chExt cx="2222390" cy="6858000"/>
          </a:xfrm>
        </p:grpSpPr>
        <p:pic>
          <p:nvPicPr>
            <p:cNvPr id="56" name="图片 55" descr="海上有许多云&#10;&#10;描述已自动生成">
              <a:extLst>
                <a:ext uri="{FF2B5EF4-FFF2-40B4-BE49-F238E27FC236}">
                  <a16:creationId xmlns:a16="http://schemas.microsoft.com/office/drawing/2014/main" id="{73256193-3772-E7E6-093B-4BA4CA497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4984806" y="1"/>
              <a:ext cx="2222390" cy="6857999"/>
            </a:xfrm>
            <a:custGeom>
              <a:avLst/>
              <a:gdLst>
                <a:gd name="connsiteX0" fmla="*/ 2222390 w 2222390"/>
                <a:gd name="connsiteY0" fmla="*/ 0 h 6857999"/>
                <a:gd name="connsiteX1" fmla="*/ 0 w 2222390"/>
                <a:gd name="connsiteY1" fmla="*/ 0 h 6857999"/>
                <a:gd name="connsiteX2" fmla="*/ 0 w 2222390"/>
                <a:gd name="connsiteY2" fmla="*/ 6857999 h 6857999"/>
                <a:gd name="connsiteX3" fmla="*/ 2222390 w 2222390"/>
                <a:gd name="connsiteY3" fmla="*/ 6857999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390" h="6857999">
                  <a:moveTo>
                    <a:pt x="222239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222390" y="6857999"/>
                  </a:lnTo>
                  <a:close/>
                </a:path>
              </a:pathLst>
            </a:cu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8BED38D-B0F5-961D-A465-553280A76B13}"/>
                </a:ext>
              </a:extLst>
            </p:cNvPr>
            <p:cNvSpPr/>
            <p:nvPr/>
          </p:nvSpPr>
          <p:spPr>
            <a:xfrm>
              <a:off x="4984806" y="0"/>
              <a:ext cx="2222390" cy="6857999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1DB68C6F-2393-A7A8-E421-C0F9DB403040}"/>
              </a:ext>
            </a:extLst>
          </p:cNvPr>
          <p:cNvGrpSpPr/>
          <p:nvPr/>
        </p:nvGrpSpPr>
        <p:grpSpPr>
          <a:xfrm>
            <a:off x="7477209" y="0"/>
            <a:ext cx="2222390" cy="6858000"/>
            <a:chOff x="7477209" y="0"/>
            <a:chExt cx="2222390" cy="6858000"/>
          </a:xfrm>
        </p:grpSpPr>
        <p:pic>
          <p:nvPicPr>
            <p:cNvPr id="57" name="图片 56" descr="海上有许多云&#10;&#10;描述已自动生成">
              <a:extLst>
                <a:ext uri="{FF2B5EF4-FFF2-40B4-BE49-F238E27FC236}">
                  <a16:creationId xmlns:a16="http://schemas.microsoft.com/office/drawing/2014/main" id="{03329FF5-908B-FEDA-257E-5748C21CF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7477209" y="1"/>
              <a:ext cx="2222390" cy="6857999"/>
            </a:xfrm>
            <a:custGeom>
              <a:avLst/>
              <a:gdLst>
                <a:gd name="connsiteX0" fmla="*/ 2222390 w 2222390"/>
                <a:gd name="connsiteY0" fmla="*/ 0 h 6857999"/>
                <a:gd name="connsiteX1" fmla="*/ 0 w 2222390"/>
                <a:gd name="connsiteY1" fmla="*/ 0 h 6857999"/>
                <a:gd name="connsiteX2" fmla="*/ 0 w 2222390"/>
                <a:gd name="connsiteY2" fmla="*/ 6857999 h 6857999"/>
                <a:gd name="connsiteX3" fmla="*/ 2222390 w 2222390"/>
                <a:gd name="connsiteY3" fmla="*/ 6857999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390" h="6857999">
                  <a:moveTo>
                    <a:pt x="222239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222390" y="6857999"/>
                  </a:lnTo>
                  <a:close/>
                </a:path>
              </a:pathLst>
            </a:cu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365C75E-8167-6AD2-D83B-16966D6ADF5B}"/>
                </a:ext>
              </a:extLst>
            </p:cNvPr>
            <p:cNvSpPr/>
            <p:nvPr/>
          </p:nvSpPr>
          <p:spPr>
            <a:xfrm>
              <a:off x="7477209" y="0"/>
              <a:ext cx="2222390" cy="6857999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C1AEAFEC-9819-59B8-438A-BA2739BDEE0E}"/>
              </a:ext>
            </a:extLst>
          </p:cNvPr>
          <p:cNvGrpSpPr/>
          <p:nvPr/>
        </p:nvGrpSpPr>
        <p:grpSpPr>
          <a:xfrm>
            <a:off x="9969610" y="0"/>
            <a:ext cx="2222390" cy="6858000"/>
            <a:chOff x="9969610" y="0"/>
            <a:chExt cx="2222390" cy="6858000"/>
          </a:xfrm>
        </p:grpSpPr>
        <p:pic>
          <p:nvPicPr>
            <p:cNvPr id="58" name="图片 57" descr="海上有许多云&#10;&#10;描述已自动生成">
              <a:extLst>
                <a:ext uri="{FF2B5EF4-FFF2-40B4-BE49-F238E27FC236}">
                  <a16:creationId xmlns:a16="http://schemas.microsoft.com/office/drawing/2014/main" id="{2600081D-876D-9DCD-EF5F-2E7DDCE34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9969610" y="1"/>
              <a:ext cx="2222390" cy="6857999"/>
            </a:xfrm>
            <a:custGeom>
              <a:avLst/>
              <a:gdLst>
                <a:gd name="connsiteX0" fmla="*/ 2222390 w 2222390"/>
                <a:gd name="connsiteY0" fmla="*/ 0 h 6857999"/>
                <a:gd name="connsiteX1" fmla="*/ 0 w 2222390"/>
                <a:gd name="connsiteY1" fmla="*/ 0 h 6857999"/>
                <a:gd name="connsiteX2" fmla="*/ 0 w 2222390"/>
                <a:gd name="connsiteY2" fmla="*/ 6857999 h 6857999"/>
                <a:gd name="connsiteX3" fmla="*/ 2222390 w 2222390"/>
                <a:gd name="connsiteY3" fmla="*/ 6857999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390" h="6857999">
                  <a:moveTo>
                    <a:pt x="222239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222390" y="6857999"/>
                  </a:lnTo>
                  <a:close/>
                </a:path>
              </a:pathLst>
            </a:cu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2DE54059-DAFB-4FA9-5B2E-4BB111F06E87}"/>
                </a:ext>
              </a:extLst>
            </p:cNvPr>
            <p:cNvSpPr/>
            <p:nvPr/>
          </p:nvSpPr>
          <p:spPr>
            <a:xfrm>
              <a:off x="9969610" y="0"/>
              <a:ext cx="2222390" cy="6857999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22D9BA92-A6BE-5CCD-FF4E-0D261879E643}"/>
              </a:ext>
            </a:extLst>
          </p:cNvPr>
          <p:cNvGrpSpPr/>
          <p:nvPr/>
        </p:nvGrpSpPr>
        <p:grpSpPr>
          <a:xfrm>
            <a:off x="725845" y="2185376"/>
            <a:ext cx="10740310" cy="550158"/>
            <a:chOff x="725845" y="2694260"/>
            <a:chExt cx="10740310" cy="550158"/>
          </a:xfrm>
        </p:grpSpPr>
        <p:sp>
          <p:nvSpPr>
            <p:cNvPr id="10" name="标题 1">
              <a:extLst>
                <a:ext uri="{FF2B5EF4-FFF2-40B4-BE49-F238E27FC236}">
                  <a16:creationId xmlns:a16="http://schemas.microsoft.com/office/drawing/2014/main" id="{CADD5F83-E28C-078C-0892-CEE40AA06ECA}"/>
                </a:ext>
              </a:extLst>
            </p:cNvPr>
            <p:cNvSpPr txBox="1">
              <a:spLocks/>
            </p:cNvSpPr>
            <p:nvPr/>
          </p:nvSpPr>
          <p:spPr>
            <a:xfrm>
              <a:off x="725845" y="2694261"/>
              <a:ext cx="770700" cy="550157"/>
            </a:xfrm>
            <a:prstGeom prst="rect">
              <a:avLst/>
            </a:prstGeom>
          </p:spPr>
          <p:txBody>
            <a:bodyPr vert="horz" lIns="0" tIns="0" rIns="0" bIns="7200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17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01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6" name="标题 1">
              <a:extLst>
                <a:ext uri="{FF2B5EF4-FFF2-40B4-BE49-F238E27FC236}">
                  <a16:creationId xmlns:a16="http://schemas.microsoft.com/office/drawing/2014/main" id="{923A13F8-54DF-5A5C-FFC2-E73CE2FB1438}"/>
                </a:ext>
              </a:extLst>
            </p:cNvPr>
            <p:cNvSpPr txBox="1">
              <a:spLocks/>
            </p:cNvSpPr>
            <p:nvPr/>
          </p:nvSpPr>
          <p:spPr>
            <a:xfrm>
              <a:off x="3218248" y="2694261"/>
              <a:ext cx="770700" cy="550157"/>
            </a:xfrm>
            <a:prstGeom prst="rect">
              <a:avLst/>
            </a:prstGeom>
          </p:spPr>
          <p:txBody>
            <a:bodyPr vert="horz" lIns="0" tIns="0" rIns="0" bIns="7200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17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02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3" name="标题 1">
              <a:extLst>
                <a:ext uri="{FF2B5EF4-FFF2-40B4-BE49-F238E27FC236}">
                  <a16:creationId xmlns:a16="http://schemas.microsoft.com/office/drawing/2014/main" id="{4EDD3536-DB98-63A4-1912-F5552860C5E5}"/>
                </a:ext>
              </a:extLst>
            </p:cNvPr>
            <p:cNvSpPr txBox="1">
              <a:spLocks/>
            </p:cNvSpPr>
            <p:nvPr/>
          </p:nvSpPr>
          <p:spPr>
            <a:xfrm>
              <a:off x="5710651" y="2694260"/>
              <a:ext cx="770700" cy="550157"/>
            </a:xfrm>
            <a:prstGeom prst="rect">
              <a:avLst/>
            </a:prstGeom>
          </p:spPr>
          <p:txBody>
            <a:bodyPr vert="horz" lIns="0" tIns="0" rIns="0" bIns="7200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17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03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28" name="标题 1">
              <a:extLst>
                <a:ext uri="{FF2B5EF4-FFF2-40B4-BE49-F238E27FC236}">
                  <a16:creationId xmlns:a16="http://schemas.microsoft.com/office/drawing/2014/main" id="{9441744A-387B-D89D-FEC3-7FC8A938BBE6}"/>
                </a:ext>
              </a:extLst>
            </p:cNvPr>
            <p:cNvSpPr txBox="1">
              <a:spLocks/>
            </p:cNvSpPr>
            <p:nvPr/>
          </p:nvSpPr>
          <p:spPr>
            <a:xfrm>
              <a:off x="8203052" y="2694260"/>
              <a:ext cx="770700" cy="550157"/>
            </a:xfrm>
            <a:prstGeom prst="rect">
              <a:avLst/>
            </a:prstGeom>
          </p:spPr>
          <p:txBody>
            <a:bodyPr vert="horz" lIns="0" tIns="0" rIns="0" bIns="7200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17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04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35" name="标题 1">
              <a:extLst>
                <a:ext uri="{FF2B5EF4-FFF2-40B4-BE49-F238E27FC236}">
                  <a16:creationId xmlns:a16="http://schemas.microsoft.com/office/drawing/2014/main" id="{1BEE484F-232B-5314-B471-9228B923467F}"/>
                </a:ext>
              </a:extLst>
            </p:cNvPr>
            <p:cNvSpPr txBox="1">
              <a:spLocks/>
            </p:cNvSpPr>
            <p:nvPr/>
          </p:nvSpPr>
          <p:spPr>
            <a:xfrm>
              <a:off x="10695455" y="2694261"/>
              <a:ext cx="770700" cy="550157"/>
            </a:xfrm>
            <a:prstGeom prst="rect">
              <a:avLst/>
            </a:prstGeom>
          </p:spPr>
          <p:txBody>
            <a:bodyPr vert="horz" lIns="0" tIns="0" rIns="0" bIns="72000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17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05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C13D48CE-0218-A3B3-26EC-94CB3EF3126D}"/>
              </a:ext>
            </a:extLst>
          </p:cNvPr>
          <p:cNvGrpSpPr/>
          <p:nvPr/>
        </p:nvGrpSpPr>
        <p:grpSpPr>
          <a:xfrm>
            <a:off x="122207" y="3061345"/>
            <a:ext cx="11947586" cy="940216"/>
            <a:chOff x="122207" y="3061345"/>
            <a:chExt cx="11947586" cy="940216"/>
          </a:xfrm>
        </p:grpSpPr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1CCFEFB9-F8AA-C3E0-BBE1-28903D792E27}"/>
                </a:ext>
              </a:extLst>
            </p:cNvPr>
            <p:cNvGrpSpPr/>
            <p:nvPr/>
          </p:nvGrpSpPr>
          <p:grpSpPr>
            <a:xfrm>
              <a:off x="122207" y="3061345"/>
              <a:ext cx="11947586" cy="550158"/>
              <a:chOff x="122207" y="3570229"/>
              <a:chExt cx="11947586" cy="550158"/>
            </a:xfrm>
          </p:grpSpPr>
          <p:sp>
            <p:nvSpPr>
              <p:cNvPr id="11" name="标题 1">
                <a:extLst>
                  <a:ext uri="{FF2B5EF4-FFF2-40B4-BE49-F238E27FC236}">
                    <a16:creationId xmlns:a16="http://schemas.microsoft.com/office/drawing/2014/main" id="{AA37413E-E5A0-F6C6-F6E1-70B9FF8B93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207" y="3570230"/>
                <a:ext cx="1977976" cy="550157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8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工作概述</a:t>
                </a:r>
              </a:p>
            </p:txBody>
          </p:sp>
          <p:sp>
            <p:nvSpPr>
              <p:cNvPr id="17" name="标题 1">
                <a:extLst>
                  <a:ext uri="{FF2B5EF4-FFF2-40B4-BE49-F238E27FC236}">
                    <a16:creationId xmlns:a16="http://schemas.microsoft.com/office/drawing/2014/main" id="{1DF37678-723F-C0FF-0A0D-FB9EF2A207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4610" y="3570230"/>
                <a:ext cx="1977976" cy="550157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8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完成情况</a:t>
                </a:r>
              </a:p>
            </p:txBody>
          </p:sp>
          <p:sp>
            <p:nvSpPr>
              <p:cNvPr id="24" name="标题 1">
                <a:extLst>
                  <a:ext uri="{FF2B5EF4-FFF2-40B4-BE49-F238E27FC236}">
                    <a16:creationId xmlns:a16="http://schemas.microsoft.com/office/drawing/2014/main" id="{6201356D-B807-6B8E-53F0-B14E81F621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07013" y="3570229"/>
                <a:ext cx="1977976" cy="550157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8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成果展示</a:t>
                </a:r>
              </a:p>
            </p:txBody>
          </p:sp>
          <p:sp>
            <p:nvSpPr>
              <p:cNvPr id="29" name="标题 1">
                <a:extLst>
                  <a:ext uri="{FF2B5EF4-FFF2-40B4-BE49-F238E27FC236}">
                    <a16:creationId xmlns:a16="http://schemas.microsoft.com/office/drawing/2014/main" id="{61D79982-6256-FBAC-79D3-CA9C450469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99414" y="3570229"/>
                <a:ext cx="1977976" cy="550157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8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工作不足</a:t>
                </a:r>
              </a:p>
            </p:txBody>
          </p:sp>
          <p:sp>
            <p:nvSpPr>
              <p:cNvPr id="36" name="标题 1">
                <a:extLst>
                  <a:ext uri="{FF2B5EF4-FFF2-40B4-BE49-F238E27FC236}">
                    <a16:creationId xmlns:a16="http://schemas.microsoft.com/office/drawing/2014/main" id="{49CBE209-7691-FC75-F600-75EEFC50C0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91817" y="3570230"/>
                <a:ext cx="1977976" cy="550157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8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工作计划</a:t>
                </a:r>
              </a:p>
            </p:txBody>
          </p:sp>
        </p:grp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9115A49F-FBB6-BE2D-F832-1C3331C58240}"/>
                </a:ext>
              </a:extLst>
            </p:cNvPr>
            <p:cNvGrpSpPr/>
            <p:nvPr/>
          </p:nvGrpSpPr>
          <p:grpSpPr>
            <a:xfrm>
              <a:off x="122207" y="3639731"/>
              <a:ext cx="11947586" cy="361830"/>
              <a:chOff x="122207" y="4148615"/>
              <a:chExt cx="11947586" cy="361830"/>
            </a:xfrm>
          </p:grpSpPr>
          <p:sp>
            <p:nvSpPr>
              <p:cNvPr id="12" name="标题 1">
                <a:extLst>
                  <a:ext uri="{FF2B5EF4-FFF2-40B4-BE49-F238E27FC236}">
                    <a16:creationId xmlns:a16="http://schemas.microsoft.com/office/drawing/2014/main" id="{DDDA805F-BA04-1319-1254-E93CD48C24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207" y="4148616"/>
                <a:ext cx="1977976" cy="361829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en-US" altLang="zh-CN" sz="1400" dirty="0">
                    <a:solidFill>
                      <a:schemeClr val="tx1">
                        <a:alpha val="70000"/>
                      </a:schemeClr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 B" panose="00020600040101010101" pitchFamily="18" charset="-122"/>
                  </a:rPr>
                  <a:t>JOB SUMMARY</a:t>
                </a:r>
                <a:endParaRPr lang="zh-CN" altLang="en-US" sz="1400" dirty="0">
                  <a:solidFill>
                    <a:schemeClr val="tx1">
                      <a:alpha val="70000"/>
                    </a:schemeClr>
                  </a:solidFill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18" name="标题 1">
                <a:extLst>
                  <a:ext uri="{FF2B5EF4-FFF2-40B4-BE49-F238E27FC236}">
                    <a16:creationId xmlns:a16="http://schemas.microsoft.com/office/drawing/2014/main" id="{DC1754A4-B2A4-50D0-FC22-D4BDADBA29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4610" y="4148616"/>
                <a:ext cx="1977976" cy="361829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en-US" altLang="zh-CN" sz="1400" dirty="0">
                    <a:solidFill>
                      <a:schemeClr val="tx1">
                        <a:alpha val="70000"/>
                      </a:schemeClr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 B" panose="00020600040101010101" pitchFamily="18" charset="-122"/>
                  </a:rPr>
                  <a:t>COMPLETION STATUS</a:t>
                </a:r>
                <a:endParaRPr lang="zh-CN" altLang="en-US" sz="1400" dirty="0">
                  <a:solidFill>
                    <a:schemeClr val="tx1">
                      <a:alpha val="70000"/>
                    </a:schemeClr>
                  </a:solidFill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25" name="标题 1">
                <a:extLst>
                  <a:ext uri="{FF2B5EF4-FFF2-40B4-BE49-F238E27FC236}">
                    <a16:creationId xmlns:a16="http://schemas.microsoft.com/office/drawing/2014/main" id="{706F3695-6143-8897-7D6F-D6178733F4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07013" y="4148615"/>
                <a:ext cx="1977976" cy="361829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en-US" altLang="zh-CN" sz="1400" dirty="0">
                    <a:solidFill>
                      <a:schemeClr val="tx1">
                        <a:alpha val="70000"/>
                      </a:schemeClr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 B" panose="00020600040101010101" pitchFamily="18" charset="-122"/>
                  </a:rPr>
                  <a:t>PRESENTATION</a:t>
                </a:r>
                <a:endParaRPr lang="zh-CN" altLang="en-US" sz="1400" dirty="0">
                  <a:solidFill>
                    <a:schemeClr val="tx1">
                      <a:alpha val="70000"/>
                    </a:schemeClr>
                  </a:solidFill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30" name="标题 1">
                <a:extLst>
                  <a:ext uri="{FF2B5EF4-FFF2-40B4-BE49-F238E27FC236}">
                    <a16:creationId xmlns:a16="http://schemas.microsoft.com/office/drawing/2014/main" id="{6445AB75-B24B-9B89-6CB9-4D4EAD2830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99414" y="4148615"/>
                <a:ext cx="1977976" cy="361829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en-US" altLang="zh-CN" sz="1400" dirty="0">
                    <a:solidFill>
                      <a:schemeClr val="tx1">
                        <a:alpha val="70000"/>
                      </a:schemeClr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 B" panose="00020600040101010101" pitchFamily="18" charset="-122"/>
                  </a:rPr>
                  <a:t>COMPLETION STATUS</a:t>
                </a:r>
                <a:endParaRPr lang="zh-CN" altLang="en-US" sz="1400" dirty="0">
                  <a:solidFill>
                    <a:schemeClr val="tx1">
                      <a:alpha val="70000"/>
                    </a:schemeClr>
                  </a:solidFill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37" name="标题 1">
                <a:extLst>
                  <a:ext uri="{FF2B5EF4-FFF2-40B4-BE49-F238E27FC236}">
                    <a16:creationId xmlns:a16="http://schemas.microsoft.com/office/drawing/2014/main" id="{5E0CF8A4-D761-257F-5776-73F206052C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91817" y="4148616"/>
                <a:ext cx="1977976" cy="361829"/>
              </a:xfrm>
              <a:prstGeom prst="rect">
                <a:avLst/>
              </a:prstGeom>
            </p:spPr>
            <p:txBody>
              <a:bodyPr vert="horz" lIns="0" tIns="0" rIns="0" bIns="72000" rtlCol="0" anchor="ctr" anchorCtr="0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70000"/>
                  </a:lnSpc>
                  <a:defRPr/>
                </a:pPr>
                <a:r>
                  <a:rPr lang="en-US" altLang="zh-CN" sz="1400" dirty="0">
                    <a:solidFill>
                      <a:schemeClr val="tx1">
                        <a:alpha val="70000"/>
                      </a:schemeClr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 B" panose="00020600040101010101" pitchFamily="18" charset="-122"/>
                  </a:rPr>
                  <a:t>WORK PLAN</a:t>
                </a:r>
              </a:p>
            </p:txBody>
          </p:sp>
        </p:grp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CBCF632F-B142-7BA9-90ED-AEE9470FF771}"/>
              </a:ext>
            </a:extLst>
          </p:cNvPr>
          <p:cNvGrpSpPr/>
          <p:nvPr/>
        </p:nvGrpSpPr>
        <p:grpSpPr>
          <a:xfrm>
            <a:off x="252643" y="4149916"/>
            <a:ext cx="11686715" cy="522708"/>
            <a:chOff x="252643" y="4658800"/>
            <a:chExt cx="11686715" cy="522708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7CA8C784-1ED1-0BF6-D788-7974E315364B}"/>
                </a:ext>
              </a:extLst>
            </p:cNvPr>
            <p:cNvSpPr txBox="1"/>
            <p:nvPr/>
          </p:nvSpPr>
          <p:spPr>
            <a:xfrm>
              <a:off x="252643" y="4658801"/>
              <a:ext cx="1717105" cy="522707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900" dirty="0">
                  <a:solidFill>
                    <a:schemeClr val="tx1">
                      <a:alpha val="40000"/>
                    </a:schemeClr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rPr>
                <a:t>Thank you for your attention. Fill in the information you need here. 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3EFE89C3-13C6-5DAE-864C-514AE4A8AFDD}"/>
                </a:ext>
              </a:extLst>
            </p:cNvPr>
            <p:cNvSpPr txBox="1"/>
            <p:nvPr/>
          </p:nvSpPr>
          <p:spPr>
            <a:xfrm>
              <a:off x="2745046" y="4658801"/>
              <a:ext cx="1717105" cy="522707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900" dirty="0">
                  <a:solidFill>
                    <a:schemeClr val="tx1">
                      <a:alpha val="40000"/>
                    </a:schemeClr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rPr>
                <a:t>Thank you for your attention. Fill in the information you need here. 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33189AD7-B955-BDEB-617A-F8991F58483D}"/>
                </a:ext>
              </a:extLst>
            </p:cNvPr>
            <p:cNvSpPr txBox="1"/>
            <p:nvPr/>
          </p:nvSpPr>
          <p:spPr>
            <a:xfrm>
              <a:off x="5237449" y="4658800"/>
              <a:ext cx="1717105" cy="522707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900" dirty="0">
                  <a:solidFill>
                    <a:schemeClr val="tx1">
                      <a:alpha val="40000"/>
                    </a:schemeClr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rPr>
                <a:t>Thank you for your attention. Fill in the information you need here. 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9469D6BE-5398-1130-9862-9BC4384E08C6}"/>
                </a:ext>
              </a:extLst>
            </p:cNvPr>
            <p:cNvSpPr txBox="1"/>
            <p:nvPr/>
          </p:nvSpPr>
          <p:spPr>
            <a:xfrm>
              <a:off x="7729850" y="4658800"/>
              <a:ext cx="1717105" cy="522707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900" dirty="0">
                  <a:solidFill>
                    <a:schemeClr val="tx1">
                      <a:alpha val="40000"/>
                    </a:schemeClr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rPr>
                <a:t>Thank you for your attention. Fill in the information you need here. </a:t>
              </a: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488B305B-1541-4623-29F6-0EB3D73E78F9}"/>
                </a:ext>
              </a:extLst>
            </p:cNvPr>
            <p:cNvSpPr txBox="1"/>
            <p:nvPr/>
          </p:nvSpPr>
          <p:spPr>
            <a:xfrm>
              <a:off x="10222253" y="4658801"/>
              <a:ext cx="1717105" cy="522707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900" dirty="0">
                  <a:solidFill>
                    <a:schemeClr val="tx1">
                      <a:alpha val="40000"/>
                    </a:schemeClr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rPr>
                <a:t>Thank you for your attention. Fill in the information you need here.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549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 descr="人在水里&#10;&#10;描述已自动生成">
            <a:extLst>
              <a:ext uri="{FF2B5EF4-FFF2-40B4-BE49-F238E27FC236}">
                <a16:creationId xmlns:a16="http://schemas.microsoft.com/office/drawing/2014/main" id="{07E93506-3185-77E3-F641-A26B75E722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737" y="3637662"/>
            <a:ext cx="2098751" cy="2098751"/>
          </a:xfrm>
          <a:custGeom>
            <a:avLst/>
            <a:gdLst>
              <a:gd name="connsiteX0" fmla="*/ 0 w 2098751"/>
              <a:gd name="connsiteY0" fmla="*/ 0 h 2098751"/>
              <a:gd name="connsiteX1" fmla="*/ 2098751 w 2098751"/>
              <a:gd name="connsiteY1" fmla="*/ 0 h 2098751"/>
              <a:gd name="connsiteX2" fmla="*/ 2098751 w 2098751"/>
              <a:gd name="connsiteY2" fmla="*/ 2098751 h 2098751"/>
              <a:gd name="connsiteX3" fmla="*/ 0 w 2098751"/>
              <a:gd name="connsiteY3" fmla="*/ 2098751 h 2098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751" h="2098751">
                <a:moveTo>
                  <a:pt x="0" y="0"/>
                </a:moveTo>
                <a:lnTo>
                  <a:pt x="2098751" y="0"/>
                </a:lnTo>
                <a:lnTo>
                  <a:pt x="2098751" y="2098751"/>
                </a:lnTo>
                <a:lnTo>
                  <a:pt x="0" y="2098751"/>
                </a:lnTo>
                <a:close/>
              </a:path>
            </a:pathLst>
          </a:custGeom>
        </p:spPr>
      </p:pic>
      <p:pic>
        <p:nvPicPr>
          <p:cNvPr id="37" name="图片 36" descr="人在水里&#10;&#10;描述已自动生成">
            <a:extLst>
              <a:ext uri="{FF2B5EF4-FFF2-40B4-BE49-F238E27FC236}">
                <a16:creationId xmlns:a16="http://schemas.microsoft.com/office/drawing/2014/main" id="{C6DF34C0-D5FA-9EE4-B4AA-5EF25991ED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6585" y="1465376"/>
            <a:ext cx="2098751" cy="2098751"/>
          </a:xfrm>
          <a:custGeom>
            <a:avLst/>
            <a:gdLst>
              <a:gd name="connsiteX0" fmla="*/ 0 w 2098751"/>
              <a:gd name="connsiteY0" fmla="*/ 0 h 2098751"/>
              <a:gd name="connsiteX1" fmla="*/ 2098751 w 2098751"/>
              <a:gd name="connsiteY1" fmla="*/ 0 h 2098751"/>
              <a:gd name="connsiteX2" fmla="*/ 2098751 w 2098751"/>
              <a:gd name="connsiteY2" fmla="*/ 2098751 h 2098751"/>
              <a:gd name="connsiteX3" fmla="*/ 0 w 2098751"/>
              <a:gd name="connsiteY3" fmla="*/ 2098751 h 2098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751" h="2098751">
                <a:moveTo>
                  <a:pt x="0" y="0"/>
                </a:moveTo>
                <a:lnTo>
                  <a:pt x="2098751" y="0"/>
                </a:lnTo>
                <a:lnTo>
                  <a:pt x="2098751" y="2098751"/>
                </a:lnTo>
                <a:lnTo>
                  <a:pt x="0" y="2098751"/>
                </a:lnTo>
                <a:close/>
              </a:path>
            </a:pathLst>
          </a:custGeom>
        </p:spPr>
      </p:pic>
      <p:pic>
        <p:nvPicPr>
          <p:cNvPr id="36" name="图片 35" descr="人在水里&#10;&#10;描述已自动生成">
            <a:extLst>
              <a:ext uri="{FF2B5EF4-FFF2-40B4-BE49-F238E27FC236}">
                <a16:creationId xmlns:a16="http://schemas.microsoft.com/office/drawing/2014/main" id="{4237E77F-F64D-D2C4-46AE-4977EE24BA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737" y="1465376"/>
            <a:ext cx="2098751" cy="2098751"/>
          </a:xfrm>
          <a:custGeom>
            <a:avLst/>
            <a:gdLst>
              <a:gd name="connsiteX0" fmla="*/ 0 w 2098751"/>
              <a:gd name="connsiteY0" fmla="*/ 0 h 2098751"/>
              <a:gd name="connsiteX1" fmla="*/ 2098751 w 2098751"/>
              <a:gd name="connsiteY1" fmla="*/ 0 h 2098751"/>
              <a:gd name="connsiteX2" fmla="*/ 2098751 w 2098751"/>
              <a:gd name="connsiteY2" fmla="*/ 2098751 h 2098751"/>
              <a:gd name="connsiteX3" fmla="*/ 0 w 2098751"/>
              <a:gd name="connsiteY3" fmla="*/ 2098751 h 2098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751" h="2098751">
                <a:moveTo>
                  <a:pt x="0" y="0"/>
                </a:moveTo>
                <a:lnTo>
                  <a:pt x="2098751" y="0"/>
                </a:lnTo>
                <a:lnTo>
                  <a:pt x="2098751" y="2098751"/>
                </a:lnTo>
                <a:lnTo>
                  <a:pt x="0" y="2098751"/>
                </a:lnTo>
                <a:close/>
              </a:path>
            </a:pathLst>
          </a:cu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工作不足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COMPLETION STATUS</a:t>
                </a:r>
              </a:p>
            </p:txBody>
          </p:sp>
        </p:grpSp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EB75C6FC-96AE-C901-564E-D81CAFB7CDD1}"/>
              </a:ext>
            </a:extLst>
          </p:cNvPr>
          <p:cNvSpPr/>
          <p:nvPr/>
        </p:nvSpPr>
        <p:spPr>
          <a:xfrm>
            <a:off x="2856585" y="3637662"/>
            <a:ext cx="2098751" cy="2098751"/>
          </a:xfrm>
          <a:prstGeom prst="rect">
            <a:avLst/>
          </a:prstGeom>
          <a:gradFill flip="none" rotWithShape="1">
            <a:gsLst>
              <a:gs pos="0">
                <a:srgbClr val="347ED3"/>
              </a:gs>
              <a:gs pos="100000">
                <a:srgbClr val="67B8EB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单击</a:t>
            </a:r>
            <a:endParaRPr lang="en-US" altLang="zh-CN" sz="2400" dirty="0">
              <a:solidFill>
                <a:schemeClr val="bg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cs typeface="阿里巴巴普惠体 B" panose="00020600040101010101" pitchFamily="18" charset="-122"/>
            </a:endParaRPr>
          </a:p>
          <a:p>
            <a:pPr algn="ctr"/>
            <a:r>
              <a:rPr lang="zh-CN" altLang="en-US" sz="24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输入标题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3215823A-CE7D-8BFE-6009-D06A8DD20AD1}"/>
              </a:ext>
            </a:extLst>
          </p:cNvPr>
          <p:cNvGrpSpPr/>
          <p:nvPr/>
        </p:nvGrpSpPr>
        <p:grpSpPr>
          <a:xfrm>
            <a:off x="5353412" y="2014814"/>
            <a:ext cx="6378340" cy="3172158"/>
            <a:chOff x="5353412" y="1763209"/>
            <a:chExt cx="6378340" cy="3172158"/>
          </a:xfrm>
        </p:grpSpPr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FB3F6836-11E8-A994-DF1D-0FBA29A96013}"/>
                </a:ext>
              </a:extLst>
            </p:cNvPr>
            <p:cNvGrpSpPr/>
            <p:nvPr/>
          </p:nvGrpSpPr>
          <p:grpSpPr>
            <a:xfrm>
              <a:off x="8822036" y="1763210"/>
              <a:ext cx="2909716" cy="1038773"/>
              <a:chOff x="5433520" y="1763210"/>
              <a:chExt cx="3046876" cy="1038773"/>
            </a:xfrm>
          </p:grpSpPr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F7C8BE3B-D86D-A07E-B26B-79574FD145EA}"/>
                  </a:ext>
                </a:extLst>
              </p:cNvPr>
              <p:cNvSpPr txBox="1"/>
              <p:nvPr/>
            </p:nvSpPr>
            <p:spPr>
              <a:xfrm flipH="1">
                <a:off x="5433520" y="1763210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4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02</a:t>
                </a:r>
                <a:r>
                  <a:rPr lang="zh-CN" altLang="en-US" sz="24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、输入标题</a:t>
                </a:r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A5D92BF3-E9B2-8299-B8EF-BA5236773E3A}"/>
                  </a:ext>
                </a:extLst>
              </p:cNvPr>
              <p:cNvSpPr txBox="1"/>
              <p:nvPr/>
            </p:nvSpPr>
            <p:spPr>
              <a:xfrm>
                <a:off x="6096000" y="2193547"/>
                <a:ext cx="2384396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A909CD3F-C55A-E309-F94F-023F9AAB4BD7}"/>
                </a:ext>
              </a:extLst>
            </p:cNvPr>
            <p:cNvGrpSpPr/>
            <p:nvPr/>
          </p:nvGrpSpPr>
          <p:grpSpPr>
            <a:xfrm>
              <a:off x="5353412" y="1763210"/>
              <a:ext cx="2909716" cy="1038773"/>
              <a:chOff x="5433520" y="1763210"/>
              <a:chExt cx="3046876" cy="1038773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34EBA896-415A-B561-324E-F2F77D012AD1}"/>
                  </a:ext>
                </a:extLst>
              </p:cNvPr>
              <p:cNvSpPr txBox="1"/>
              <p:nvPr/>
            </p:nvSpPr>
            <p:spPr>
              <a:xfrm flipH="1">
                <a:off x="5433520" y="1763210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4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01</a:t>
                </a:r>
                <a:r>
                  <a:rPr lang="zh-CN" altLang="en-US" sz="24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、输入标题</a:t>
                </a: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3C79DFF-AB12-A2DE-0F7F-C1CE0CB582C6}"/>
                  </a:ext>
                </a:extLst>
              </p:cNvPr>
              <p:cNvSpPr txBox="1"/>
              <p:nvPr/>
            </p:nvSpPr>
            <p:spPr>
              <a:xfrm>
                <a:off x="6096000" y="2193547"/>
                <a:ext cx="2384396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E9D952FB-6CA8-5CC2-B800-BDEB5623F978}"/>
                </a:ext>
              </a:extLst>
            </p:cNvPr>
            <p:cNvGrpSpPr/>
            <p:nvPr/>
          </p:nvGrpSpPr>
          <p:grpSpPr>
            <a:xfrm>
              <a:off x="8822036" y="3896594"/>
              <a:ext cx="2909716" cy="1038773"/>
              <a:chOff x="5433520" y="1763210"/>
              <a:chExt cx="3046876" cy="1038773"/>
            </a:xfrm>
          </p:grpSpPr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C7F4AC48-EEFA-EF68-4ADB-3FBD9C58E31D}"/>
                  </a:ext>
                </a:extLst>
              </p:cNvPr>
              <p:cNvSpPr txBox="1"/>
              <p:nvPr/>
            </p:nvSpPr>
            <p:spPr>
              <a:xfrm flipH="1">
                <a:off x="5433520" y="1763210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4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04</a:t>
                </a:r>
                <a:r>
                  <a:rPr lang="zh-CN" altLang="en-US" sz="24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、输入标题</a:t>
                </a: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6BB9AA2-2786-CDE3-0F48-24EC23098FD2}"/>
                  </a:ext>
                </a:extLst>
              </p:cNvPr>
              <p:cNvSpPr txBox="1"/>
              <p:nvPr/>
            </p:nvSpPr>
            <p:spPr>
              <a:xfrm>
                <a:off x="6096000" y="2193547"/>
                <a:ext cx="2384396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A47E4113-42D3-95CF-4A8A-E2B19FCF4064}"/>
                </a:ext>
              </a:extLst>
            </p:cNvPr>
            <p:cNvGrpSpPr/>
            <p:nvPr/>
          </p:nvGrpSpPr>
          <p:grpSpPr>
            <a:xfrm>
              <a:off x="5353412" y="3896594"/>
              <a:ext cx="2909716" cy="1038773"/>
              <a:chOff x="5433520" y="1763210"/>
              <a:chExt cx="3046876" cy="1038773"/>
            </a:xfrm>
          </p:grpSpPr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0C7313ED-429D-C89F-3B1D-8C364D6323F1}"/>
                  </a:ext>
                </a:extLst>
              </p:cNvPr>
              <p:cNvSpPr txBox="1"/>
              <p:nvPr/>
            </p:nvSpPr>
            <p:spPr>
              <a:xfrm flipH="1">
                <a:off x="5433520" y="1763210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4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03</a:t>
                </a:r>
                <a:r>
                  <a:rPr lang="zh-CN" altLang="en-US" sz="2400" dirty="0">
                    <a:solidFill>
                      <a:srgbClr val="347ED3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、输入标题</a:t>
                </a: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7DC11E1E-8A66-FC28-D446-2B9564DFEB95}"/>
                  </a:ext>
                </a:extLst>
              </p:cNvPr>
              <p:cNvSpPr txBox="1"/>
              <p:nvPr/>
            </p:nvSpPr>
            <p:spPr>
              <a:xfrm>
                <a:off x="6096000" y="2193547"/>
                <a:ext cx="2384396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988857C0-BEC0-FCDD-F94E-0A61BC05C550}"/>
                </a:ext>
              </a:extLst>
            </p:cNvPr>
            <p:cNvCxnSpPr>
              <a:cxnSpLocks/>
            </p:cNvCxnSpPr>
            <p:nvPr/>
          </p:nvCxnSpPr>
          <p:spPr>
            <a:xfrm>
              <a:off x="5353412" y="3349288"/>
              <a:ext cx="6378340" cy="0"/>
            </a:xfrm>
            <a:prstGeom prst="line">
              <a:avLst/>
            </a:prstGeom>
            <a:ln>
              <a:solidFill>
                <a:srgbClr val="347ED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A38934F7-9456-7976-284D-1DDE0D8DE377}"/>
                </a:ext>
              </a:extLst>
            </p:cNvPr>
            <p:cNvCxnSpPr>
              <a:cxnSpLocks/>
            </p:cNvCxnSpPr>
            <p:nvPr/>
          </p:nvCxnSpPr>
          <p:spPr>
            <a:xfrm>
              <a:off x="8458200" y="1763209"/>
              <a:ext cx="0" cy="3172157"/>
            </a:xfrm>
            <a:prstGeom prst="line">
              <a:avLst/>
            </a:prstGeom>
            <a:ln>
              <a:solidFill>
                <a:srgbClr val="347ED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684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D253DEC-65D4-34CE-43B8-0D37E2DAFAA8}"/>
              </a:ext>
            </a:extLst>
          </p:cNvPr>
          <p:cNvGrpSpPr/>
          <p:nvPr/>
        </p:nvGrpSpPr>
        <p:grpSpPr>
          <a:xfrm>
            <a:off x="649553" y="1465376"/>
            <a:ext cx="4954404" cy="4271037"/>
            <a:chOff x="649553" y="1465376"/>
            <a:chExt cx="4954404" cy="4271037"/>
          </a:xfrm>
        </p:grpSpPr>
        <p:sp>
          <p:nvSpPr>
            <p:cNvPr id="41" name="等腰三角形 40">
              <a:extLst>
                <a:ext uri="{FF2B5EF4-FFF2-40B4-BE49-F238E27FC236}">
                  <a16:creationId xmlns:a16="http://schemas.microsoft.com/office/drawing/2014/main" id="{A86107A3-08EF-CBFA-7499-82FC07658C61}"/>
                </a:ext>
              </a:extLst>
            </p:cNvPr>
            <p:cNvSpPr/>
            <p:nvPr/>
          </p:nvSpPr>
          <p:spPr>
            <a:xfrm>
              <a:off x="649553" y="1465376"/>
              <a:ext cx="4954404" cy="4271037"/>
            </a:xfrm>
            <a:prstGeom prst="triangle">
              <a:avLst/>
            </a:prstGeom>
            <a:solidFill>
              <a:srgbClr val="347E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7B16C160-9D3F-E02B-0F08-86103FCEFA06}"/>
                </a:ext>
              </a:extLst>
            </p:cNvPr>
            <p:cNvSpPr txBox="1"/>
            <p:nvPr/>
          </p:nvSpPr>
          <p:spPr>
            <a:xfrm flipH="1">
              <a:off x="2696352" y="2423939"/>
              <a:ext cx="650352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01</a:t>
              </a:r>
              <a:endParaRPr lang="zh-CN" altLang="en-US" sz="32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工作不足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COMPLETION STATUS</a:t>
                </a:r>
              </a:p>
            </p:txBody>
          </p:sp>
        </p:grp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1A46508-3CC9-7A14-8DD0-88F737B0634B}"/>
              </a:ext>
            </a:extLst>
          </p:cNvPr>
          <p:cNvGrpSpPr/>
          <p:nvPr/>
        </p:nvGrpSpPr>
        <p:grpSpPr>
          <a:xfrm>
            <a:off x="1768719" y="2430175"/>
            <a:ext cx="3835238" cy="3306238"/>
            <a:chOff x="1768719" y="2430175"/>
            <a:chExt cx="3835238" cy="3306238"/>
          </a:xfrm>
        </p:grpSpPr>
        <p:sp>
          <p:nvSpPr>
            <p:cNvPr id="40" name="等腰三角形 39">
              <a:extLst>
                <a:ext uri="{FF2B5EF4-FFF2-40B4-BE49-F238E27FC236}">
                  <a16:creationId xmlns:a16="http://schemas.microsoft.com/office/drawing/2014/main" id="{7E4E1051-C79B-5007-0B33-08CFE67B7384}"/>
                </a:ext>
              </a:extLst>
            </p:cNvPr>
            <p:cNvSpPr/>
            <p:nvPr/>
          </p:nvSpPr>
          <p:spPr>
            <a:xfrm>
              <a:off x="1768719" y="2430175"/>
              <a:ext cx="3835238" cy="3306238"/>
            </a:xfrm>
            <a:prstGeom prst="triangle">
              <a:avLst/>
            </a:prstGeom>
            <a:solidFill>
              <a:srgbClr val="67B8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8E86677D-E316-34D2-5984-29A2535A8705}"/>
                </a:ext>
              </a:extLst>
            </p:cNvPr>
            <p:cNvSpPr txBox="1"/>
            <p:nvPr/>
          </p:nvSpPr>
          <p:spPr>
            <a:xfrm flipH="1">
              <a:off x="3337560" y="3237642"/>
              <a:ext cx="650352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02</a:t>
              </a:r>
              <a:endParaRPr lang="zh-CN" altLang="en-US" sz="32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0F28314-1814-F8C3-B665-9646780522D2}"/>
              </a:ext>
            </a:extLst>
          </p:cNvPr>
          <p:cNvGrpSpPr/>
          <p:nvPr/>
        </p:nvGrpSpPr>
        <p:grpSpPr>
          <a:xfrm>
            <a:off x="2920195" y="3422826"/>
            <a:ext cx="2683762" cy="2313587"/>
            <a:chOff x="2920195" y="3422826"/>
            <a:chExt cx="2683762" cy="2313587"/>
          </a:xfrm>
        </p:grpSpPr>
        <p:sp>
          <p:nvSpPr>
            <p:cNvPr id="39" name="等腰三角形 38">
              <a:extLst>
                <a:ext uri="{FF2B5EF4-FFF2-40B4-BE49-F238E27FC236}">
                  <a16:creationId xmlns:a16="http://schemas.microsoft.com/office/drawing/2014/main" id="{77A7A2AB-69DB-6E7C-5E6D-FAF45011BC69}"/>
                </a:ext>
              </a:extLst>
            </p:cNvPr>
            <p:cNvSpPr/>
            <p:nvPr/>
          </p:nvSpPr>
          <p:spPr>
            <a:xfrm>
              <a:off x="2920195" y="3422826"/>
              <a:ext cx="2683762" cy="2313587"/>
            </a:xfrm>
            <a:prstGeom prst="triangle">
              <a:avLst/>
            </a:prstGeom>
            <a:solidFill>
              <a:srgbClr val="E2F2FB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BDC4F520-BF3D-66E4-E836-87D3BFA38A2C}"/>
                </a:ext>
              </a:extLst>
            </p:cNvPr>
            <p:cNvSpPr txBox="1"/>
            <p:nvPr/>
          </p:nvSpPr>
          <p:spPr>
            <a:xfrm flipH="1">
              <a:off x="3936900" y="4167282"/>
              <a:ext cx="650352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03</a:t>
              </a:r>
              <a:endParaRPr lang="zh-CN" altLang="en-US" sz="32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0F7FAE7F-7D9A-A738-B68D-C2A4AE64314D}"/>
              </a:ext>
            </a:extLst>
          </p:cNvPr>
          <p:cNvGrpSpPr/>
          <p:nvPr/>
        </p:nvGrpSpPr>
        <p:grpSpPr>
          <a:xfrm>
            <a:off x="6096000" y="1122511"/>
            <a:ext cx="5160264" cy="1301428"/>
            <a:chOff x="6096000" y="1122511"/>
            <a:chExt cx="5160264" cy="1301428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8C6D29A1-57E4-E100-202D-65D7C9307A52}"/>
                </a:ext>
              </a:extLst>
            </p:cNvPr>
            <p:cNvGrpSpPr/>
            <p:nvPr/>
          </p:nvGrpSpPr>
          <p:grpSpPr>
            <a:xfrm>
              <a:off x="6096000" y="1579319"/>
              <a:ext cx="5160264" cy="844620"/>
              <a:chOff x="6096000" y="1661615"/>
              <a:chExt cx="5160264" cy="844620"/>
            </a:xfrm>
          </p:grpSpPr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6B0D2FC8-CFDD-283F-7553-C7D186CD23AD}"/>
                  </a:ext>
                </a:extLst>
              </p:cNvPr>
              <p:cNvGrpSpPr/>
              <p:nvPr/>
            </p:nvGrpSpPr>
            <p:grpSpPr>
              <a:xfrm>
                <a:off x="6096000" y="1661615"/>
                <a:ext cx="5160264" cy="844620"/>
                <a:chOff x="1104012" y="3253564"/>
                <a:chExt cx="9983975" cy="844620"/>
              </a:xfrm>
            </p:grpSpPr>
            <p:sp>
              <p:nvSpPr>
                <p:cNvPr id="24" name="矩形: 圆角 23">
                  <a:extLst>
                    <a:ext uri="{FF2B5EF4-FFF2-40B4-BE49-F238E27FC236}">
                      <a16:creationId xmlns:a16="http://schemas.microsoft.com/office/drawing/2014/main" id="{228492E3-676D-B855-2C5F-4A251DEB82A2}"/>
                    </a:ext>
                  </a:extLst>
                </p:cNvPr>
                <p:cNvSpPr/>
                <p:nvPr/>
              </p:nvSpPr>
              <p:spPr>
                <a:xfrm>
                  <a:off x="1104016" y="3253565"/>
                  <a:ext cx="9983971" cy="844619"/>
                </a:xfrm>
                <a:prstGeom prst="roundRect">
                  <a:avLst>
                    <a:gd name="adj" fmla="val 0"/>
                  </a:avLst>
                </a:prstGeom>
                <a:gradFill flip="none" rotWithShape="1">
                  <a:gsLst>
                    <a:gs pos="0">
                      <a:srgbClr val="E2F2FB"/>
                    </a:gs>
                    <a:gs pos="100000">
                      <a:schemeClr val="bg1"/>
                    </a:gs>
                  </a:gsLst>
                  <a:lin ang="5400000" scaled="1"/>
                  <a:tileRect/>
                </a:gradFill>
                <a:ln w="12700">
                  <a:solidFill>
                    <a:srgbClr val="67B8EB"/>
                  </a:solidFill>
                </a:ln>
                <a:effectLst>
                  <a:outerShdw blurRad="177800" dist="114300" dir="5400000" algn="t" rotWithShape="0">
                    <a:srgbClr val="347ED3">
                      <a:alpha val="2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288000" tIns="0" rIns="288000" bIns="0" rtlCol="0" anchor="ctr"/>
                <a:lstStyle/>
                <a:p>
                  <a:pPr marL="0" marR="0" lvl="0" indent="45720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lang="zh-CN" altLang="en-US" sz="1600" dirty="0">
                    <a:solidFill>
                      <a:schemeClr val="tx1"/>
                    </a:solidFill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endParaRPr>
                </a:p>
              </p:txBody>
            </p:sp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2B14328C-B050-A70B-DB8B-75E7C416790C}"/>
                    </a:ext>
                  </a:extLst>
                </p:cNvPr>
                <p:cNvSpPr/>
                <p:nvPr/>
              </p:nvSpPr>
              <p:spPr>
                <a:xfrm rot="16200000">
                  <a:off x="6073139" y="-1715563"/>
                  <a:ext cx="45719" cy="9983973"/>
                </a:xfrm>
                <a:prstGeom prst="rect">
                  <a:avLst/>
                </a:prstGeom>
                <a:solidFill>
                  <a:srgbClr val="347ED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5E470BA6-E3A8-DBD3-C474-048C91C5431E}"/>
                  </a:ext>
                </a:extLst>
              </p:cNvPr>
              <p:cNvSpPr txBox="1"/>
              <p:nvPr/>
            </p:nvSpPr>
            <p:spPr>
              <a:xfrm>
                <a:off x="6349922" y="1941290"/>
                <a:ext cx="4652417" cy="285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036A3E15-52E6-2980-3910-714C68E972ED}"/>
                </a:ext>
              </a:extLst>
            </p:cNvPr>
            <p:cNvSpPr txBox="1"/>
            <p:nvPr/>
          </p:nvSpPr>
          <p:spPr>
            <a:xfrm flipH="1">
              <a:off x="6096000" y="1122511"/>
              <a:ext cx="2473920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000" dirty="0">
                  <a:solidFill>
                    <a:srgbClr val="67B8EB">
                      <a:alpha val="50000"/>
                    </a:srgbClr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输入标题</a:t>
              </a: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8EE748D2-5DEA-F73A-CAD1-EE26CBBA8CBF}"/>
              </a:ext>
            </a:extLst>
          </p:cNvPr>
          <p:cNvGrpSpPr/>
          <p:nvPr/>
        </p:nvGrpSpPr>
        <p:grpSpPr>
          <a:xfrm>
            <a:off x="6096000" y="2775960"/>
            <a:ext cx="5160264" cy="1301428"/>
            <a:chOff x="6096000" y="1122511"/>
            <a:chExt cx="5160264" cy="1301428"/>
          </a:xfrm>
        </p:grpSpPr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DE0F4283-4317-9993-E888-7B61AA098149}"/>
                </a:ext>
              </a:extLst>
            </p:cNvPr>
            <p:cNvGrpSpPr/>
            <p:nvPr/>
          </p:nvGrpSpPr>
          <p:grpSpPr>
            <a:xfrm>
              <a:off x="6096000" y="1579319"/>
              <a:ext cx="5160264" cy="844620"/>
              <a:chOff x="6096000" y="1661615"/>
              <a:chExt cx="5160264" cy="844620"/>
            </a:xfrm>
          </p:grpSpPr>
          <p:grpSp>
            <p:nvGrpSpPr>
              <p:cNvPr id="47" name="组合 46">
                <a:extLst>
                  <a:ext uri="{FF2B5EF4-FFF2-40B4-BE49-F238E27FC236}">
                    <a16:creationId xmlns:a16="http://schemas.microsoft.com/office/drawing/2014/main" id="{6D859F18-42D6-D3B2-3674-678ECE51D5E9}"/>
                  </a:ext>
                </a:extLst>
              </p:cNvPr>
              <p:cNvGrpSpPr/>
              <p:nvPr/>
            </p:nvGrpSpPr>
            <p:grpSpPr>
              <a:xfrm>
                <a:off x="6096000" y="1661615"/>
                <a:ext cx="5160264" cy="844620"/>
                <a:chOff x="1104012" y="3253564"/>
                <a:chExt cx="9983975" cy="844620"/>
              </a:xfrm>
            </p:grpSpPr>
            <p:sp>
              <p:nvSpPr>
                <p:cNvPr id="49" name="矩形: 圆角 48">
                  <a:extLst>
                    <a:ext uri="{FF2B5EF4-FFF2-40B4-BE49-F238E27FC236}">
                      <a16:creationId xmlns:a16="http://schemas.microsoft.com/office/drawing/2014/main" id="{33722871-3948-562E-C355-21CA64DFF645}"/>
                    </a:ext>
                  </a:extLst>
                </p:cNvPr>
                <p:cNvSpPr/>
                <p:nvPr/>
              </p:nvSpPr>
              <p:spPr>
                <a:xfrm>
                  <a:off x="1104016" y="3253565"/>
                  <a:ext cx="9983971" cy="844619"/>
                </a:xfrm>
                <a:prstGeom prst="roundRect">
                  <a:avLst>
                    <a:gd name="adj" fmla="val 0"/>
                  </a:avLst>
                </a:prstGeom>
                <a:gradFill flip="none" rotWithShape="1">
                  <a:gsLst>
                    <a:gs pos="0">
                      <a:srgbClr val="E2F2FB"/>
                    </a:gs>
                    <a:gs pos="100000">
                      <a:schemeClr val="bg1"/>
                    </a:gs>
                  </a:gsLst>
                  <a:lin ang="5400000" scaled="1"/>
                  <a:tileRect/>
                </a:gradFill>
                <a:ln w="12700">
                  <a:solidFill>
                    <a:srgbClr val="67B8EB"/>
                  </a:solidFill>
                </a:ln>
                <a:effectLst>
                  <a:outerShdw blurRad="177800" dist="114300" dir="5400000" algn="t" rotWithShape="0">
                    <a:srgbClr val="347ED3">
                      <a:alpha val="2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288000" tIns="0" rIns="288000" bIns="0" rtlCol="0" anchor="ctr"/>
                <a:lstStyle/>
                <a:p>
                  <a:pPr marL="0" marR="0" lvl="0" indent="45720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lang="zh-CN" altLang="en-US" sz="1600" dirty="0">
                    <a:solidFill>
                      <a:schemeClr val="tx1"/>
                    </a:solidFill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endParaRPr>
                </a:p>
              </p:txBody>
            </p:sp>
            <p:sp>
              <p:nvSpPr>
                <p:cNvPr id="50" name="矩形 49">
                  <a:extLst>
                    <a:ext uri="{FF2B5EF4-FFF2-40B4-BE49-F238E27FC236}">
                      <a16:creationId xmlns:a16="http://schemas.microsoft.com/office/drawing/2014/main" id="{215DF1D2-1634-57D5-EEC5-CD7D874A95B2}"/>
                    </a:ext>
                  </a:extLst>
                </p:cNvPr>
                <p:cNvSpPr/>
                <p:nvPr/>
              </p:nvSpPr>
              <p:spPr>
                <a:xfrm rot="16200000">
                  <a:off x="6073139" y="-1715563"/>
                  <a:ext cx="45719" cy="9983973"/>
                </a:xfrm>
                <a:prstGeom prst="rect">
                  <a:avLst/>
                </a:prstGeom>
                <a:solidFill>
                  <a:srgbClr val="347ED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CC7563CA-47C0-2F47-65B1-86DEFEDA7D83}"/>
                  </a:ext>
                </a:extLst>
              </p:cNvPr>
              <p:cNvSpPr txBox="1"/>
              <p:nvPr/>
            </p:nvSpPr>
            <p:spPr>
              <a:xfrm>
                <a:off x="6349922" y="1941290"/>
                <a:ext cx="4652417" cy="285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E14B431B-5BDC-EB32-8656-475B879DA132}"/>
                </a:ext>
              </a:extLst>
            </p:cNvPr>
            <p:cNvSpPr txBox="1"/>
            <p:nvPr/>
          </p:nvSpPr>
          <p:spPr>
            <a:xfrm flipH="1">
              <a:off x="6096000" y="1122511"/>
              <a:ext cx="2473920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000" dirty="0">
                  <a:solidFill>
                    <a:srgbClr val="67B8EB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输入标题</a:t>
              </a: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3606F395-CA7A-6FF6-AFD5-D23B9E0F39CF}"/>
              </a:ext>
            </a:extLst>
          </p:cNvPr>
          <p:cNvGrpSpPr/>
          <p:nvPr/>
        </p:nvGrpSpPr>
        <p:grpSpPr>
          <a:xfrm>
            <a:off x="6096000" y="4429409"/>
            <a:ext cx="5160264" cy="1301428"/>
            <a:chOff x="6096000" y="1122511"/>
            <a:chExt cx="5160264" cy="1301428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01FDCB95-C427-C987-0D35-E85DB466C294}"/>
                </a:ext>
              </a:extLst>
            </p:cNvPr>
            <p:cNvGrpSpPr/>
            <p:nvPr/>
          </p:nvGrpSpPr>
          <p:grpSpPr>
            <a:xfrm>
              <a:off x="6096000" y="1579319"/>
              <a:ext cx="5160264" cy="844620"/>
              <a:chOff x="6096000" y="1661615"/>
              <a:chExt cx="5160264" cy="844620"/>
            </a:xfrm>
          </p:grpSpPr>
          <p:grpSp>
            <p:nvGrpSpPr>
              <p:cNvPr id="54" name="组合 53">
                <a:extLst>
                  <a:ext uri="{FF2B5EF4-FFF2-40B4-BE49-F238E27FC236}">
                    <a16:creationId xmlns:a16="http://schemas.microsoft.com/office/drawing/2014/main" id="{AAC20370-6AD4-A477-2EDF-9CE323DE40DE}"/>
                  </a:ext>
                </a:extLst>
              </p:cNvPr>
              <p:cNvGrpSpPr/>
              <p:nvPr/>
            </p:nvGrpSpPr>
            <p:grpSpPr>
              <a:xfrm>
                <a:off x="6096000" y="1661615"/>
                <a:ext cx="5160264" cy="844620"/>
                <a:chOff x="1104012" y="3253564"/>
                <a:chExt cx="9983975" cy="844620"/>
              </a:xfrm>
            </p:grpSpPr>
            <p:sp>
              <p:nvSpPr>
                <p:cNvPr id="60" name="矩形: 圆角 59">
                  <a:extLst>
                    <a:ext uri="{FF2B5EF4-FFF2-40B4-BE49-F238E27FC236}">
                      <a16:creationId xmlns:a16="http://schemas.microsoft.com/office/drawing/2014/main" id="{E565363F-F8EE-3FCC-65B5-563AC54932E0}"/>
                    </a:ext>
                  </a:extLst>
                </p:cNvPr>
                <p:cNvSpPr/>
                <p:nvPr/>
              </p:nvSpPr>
              <p:spPr>
                <a:xfrm>
                  <a:off x="1104016" y="3253565"/>
                  <a:ext cx="9983971" cy="844619"/>
                </a:xfrm>
                <a:prstGeom prst="roundRect">
                  <a:avLst>
                    <a:gd name="adj" fmla="val 0"/>
                  </a:avLst>
                </a:prstGeom>
                <a:gradFill flip="none" rotWithShape="1">
                  <a:gsLst>
                    <a:gs pos="0">
                      <a:srgbClr val="E2F2FB"/>
                    </a:gs>
                    <a:gs pos="100000">
                      <a:schemeClr val="bg1"/>
                    </a:gs>
                  </a:gsLst>
                  <a:lin ang="5400000" scaled="1"/>
                  <a:tileRect/>
                </a:gradFill>
                <a:ln w="12700">
                  <a:solidFill>
                    <a:srgbClr val="67B8EB"/>
                  </a:solidFill>
                </a:ln>
                <a:effectLst>
                  <a:outerShdw blurRad="177800" dist="114300" dir="5400000" algn="t" rotWithShape="0">
                    <a:srgbClr val="347ED3">
                      <a:alpha val="2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288000" tIns="0" rIns="288000" bIns="0" rtlCol="0" anchor="ctr"/>
                <a:lstStyle/>
                <a:p>
                  <a:pPr marL="0" marR="0" lvl="0" indent="45720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lang="zh-CN" altLang="en-US" sz="1600" dirty="0">
                    <a:solidFill>
                      <a:schemeClr val="tx1"/>
                    </a:solidFill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endParaRPr>
                </a:p>
              </p:txBody>
            </p:sp>
            <p:sp>
              <p:nvSpPr>
                <p:cNvPr id="61" name="矩形 60">
                  <a:extLst>
                    <a:ext uri="{FF2B5EF4-FFF2-40B4-BE49-F238E27FC236}">
                      <a16:creationId xmlns:a16="http://schemas.microsoft.com/office/drawing/2014/main" id="{97D29780-6C6E-2A97-48F1-FA9CD62770FF}"/>
                    </a:ext>
                  </a:extLst>
                </p:cNvPr>
                <p:cNvSpPr/>
                <p:nvPr/>
              </p:nvSpPr>
              <p:spPr>
                <a:xfrm rot="16200000">
                  <a:off x="6073139" y="-1715563"/>
                  <a:ext cx="45719" cy="9983973"/>
                </a:xfrm>
                <a:prstGeom prst="rect">
                  <a:avLst/>
                </a:prstGeom>
                <a:solidFill>
                  <a:srgbClr val="347ED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7150A0D5-39D1-73F5-AA44-E06BDE325F63}"/>
                  </a:ext>
                </a:extLst>
              </p:cNvPr>
              <p:cNvSpPr txBox="1"/>
              <p:nvPr/>
            </p:nvSpPr>
            <p:spPr>
              <a:xfrm>
                <a:off x="6349922" y="1941290"/>
                <a:ext cx="4652417" cy="285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5CA5644E-5F6B-33F2-F537-6654B6273351}"/>
                </a:ext>
              </a:extLst>
            </p:cNvPr>
            <p:cNvSpPr txBox="1"/>
            <p:nvPr/>
          </p:nvSpPr>
          <p:spPr>
            <a:xfrm flipH="1">
              <a:off x="6096000" y="1122511"/>
              <a:ext cx="2473920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000" dirty="0">
                  <a:solidFill>
                    <a:srgbClr val="347ED3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输入标题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16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海上有许多云&#10;&#10;描述已自动生成">
            <a:extLst>
              <a:ext uri="{FF2B5EF4-FFF2-40B4-BE49-F238E27FC236}">
                <a16:creationId xmlns:a16="http://schemas.microsoft.com/office/drawing/2014/main" id="{9A6128FC-2925-02B6-D16E-BFD1337681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2F88E644-CAC1-5C25-32D6-65C55D592F2D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custGeom>
            <a:avLst/>
            <a:gdLst/>
            <a:ahLst/>
            <a:cxnLst/>
            <a:rect l="l" t="t" r="r" b="b"/>
            <a:pathLst>
              <a:path w="12192000" h="6858001">
                <a:moveTo>
                  <a:pt x="10864709" y="416233"/>
                </a:moveTo>
                <a:lnTo>
                  <a:pt x="12192000" y="416233"/>
                </a:lnTo>
                <a:lnTo>
                  <a:pt x="12192000" y="1556799"/>
                </a:lnTo>
                <a:lnTo>
                  <a:pt x="12180973" y="1554019"/>
                </a:lnTo>
                <a:cubicBezTo>
                  <a:pt x="12012704" y="1518737"/>
                  <a:pt x="11827889" y="1500709"/>
                  <a:pt x="11626528" y="1499936"/>
                </a:cubicBezTo>
                <a:cubicBezTo>
                  <a:pt x="11475816" y="1499544"/>
                  <a:pt x="11330222" y="1508181"/>
                  <a:pt x="11189741" y="1525849"/>
                </a:cubicBezTo>
                <a:cubicBezTo>
                  <a:pt x="11049262" y="1543516"/>
                  <a:pt x="10911536" y="1572570"/>
                  <a:pt x="10776564" y="1613011"/>
                </a:cubicBezTo>
                <a:close/>
                <a:moveTo>
                  <a:pt x="7623723" y="0"/>
                </a:moveTo>
                <a:lnTo>
                  <a:pt x="8398518" y="0"/>
                </a:lnTo>
                <a:lnTo>
                  <a:pt x="8428764" y="52178"/>
                </a:lnTo>
                <a:cubicBezTo>
                  <a:pt x="8499270" y="186295"/>
                  <a:pt x="8558160" y="375316"/>
                  <a:pt x="8605436" y="619240"/>
                </a:cubicBezTo>
                <a:cubicBezTo>
                  <a:pt x="8668470" y="944472"/>
                  <a:pt x="8700824" y="1397400"/>
                  <a:pt x="8702496" y="1978023"/>
                </a:cubicBezTo>
                <a:cubicBezTo>
                  <a:pt x="8700824" y="2562844"/>
                  <a:pt x="8668470" y="3019273"/>
                  <a:pt x="8605436" y="3347309"/>
                </a:cubicBezTo>
                <a:cubicBezTo>
                  <a:pt x="8542402" y="3675345"/>
                  <a:pt x="8458719" y="3905076"/>
                  <a:pt x="8354387" y="4036500"/>
                </a:cubicBezTo>
                <a:cubicBezTo>
                  <a:pt x="8250055" y="4167925"/>
                  <a:pt x="8135106" y="4231130"/>
                  <a:pt x="8009540" y="4226115"/>
                </a:cubicBezTo>
                <a:cubicBezTo>
                  <a:pt x="7884131" y="4231246"/>
                  <a:pt x="7770270" y="4168508"/>
                  <a:pt x="7667958" y="4037899"/>
                </a:cubicBezTo>
                <a:cubicBezTo>
                  <a:pt x="7565647" y="3907292"/>
                  <a:pt x="7483985" y="3678028"/>
                  <a:pt x="7422971" y="3350108"/>
                </a:cubicBezTo>
                <a:cubicBezTo>
                  <a:pt x="7361957" y="3022188"/>
                  <a:pt x="7330692" y="2564827"/>
                  <a:pt x="7329176" y="1978023"/>
                </a:cubicBezTo>
                <a:cubicBezTo>
                  <a:pt x="7330692" y="1395418"/>
                  <a:pt x="7361957" y="941557"/>
                  <a:pt x="7422971" y="616442"/>
                </a:cubicBezTo>
                <a:cubicBezTo>
                  <a:pt x="7468731" y="372604"/>
                  <a:pt x="7526106" y="183868"/>
                  <a:pt x="7595096" y="50232"/>
                </a:cubicBezTo>
                <a:close/>
                <a:moveTo>
                  <a:pt x="0" y="0"/>
                </a:moveTo>
                <a:lnTo>
                  <a:pt x="6956438" y="0"/>
                </a:lnTo>
                <a:lnTo>
                  <a:pt x="6939446" y="18171"/>
                </a:lnTo>
                <a:cubicBezTo>
                  <a:pt x="6808212" y="169981"/>
                  <a:pt x="6695975" y="358825"/>
                  <a:pt x="6602734" y="584704"/>
                </a:cubicBezTo>
                <a:cubicBezTo>
                  <a:pt x="6453550" y="946109"/>
                  <a:pt x="6376961" y="1410549"/>
                  <a:pt x="6372967" y="1978023"/>
                </a:cubicBezTo>
                <a:cubicBezTo>
                  <a:pt x="6376961" y="2549695"/>
                  <a:pt x="6453550" y="3017636"/>
                  <a:pt x="6602734" y="3381846"/>
                </a:cubicBezTo>
                <a:cubicBezTo>
                  <a:pt x="6751919" y="3746055"/>
                  <a:pt x="6949736" y="4014757"/>
                  <a:pt x="7196185" y="4187952"/>
                </a:cubicBezTo>
                <a:cubicBezTo>
                  <a:pt x="7442634" y="4361148"/>
                  <a:pt x="7713753" y="4447060"/>
                  <a:pt x="8009540" y="4445689"/>
                </a:cubicBezTo>
                <a:cubicBezTo>
                  <a:pt x="8303428" y="4447060"/>
                  <a:pt x="8574160" y="4361148"/>
                  <a:pt x="8821736" y="4187952"/>
                </a:cubicBezTo>
                <a:cubicBezTo>
                  <a:pt x="9069312" y="4014757"/>
                  <a:pt x="9268604" y="3746055"/>
                  <a:pt x="9419613" y="3381846"/>
                </a:cubicBezTo>
                <a:cubicBezTo>
                  <a:pt x="9570622" y="3017636"/>
                  <a:pt x="9648221" y="2549695"/>
                  <a:pt x="9652408" y="1978023"/>
                </a:cubicBezTo>
                <a:cubicBezTo>
                  <a:pt x="9648221" y="1410549"/>
                  <a:pt x="9570622" y="946109"/>
                  <a:pt x="9419613" y="584704"/>
                </a:cubicBezTo>
                <a:cubicBezTo>
                  <a:pt x="9325232" y="358825"/>
                  <a:pt x="9211991" y="169981"/>
                  <a:pt x="9079889" y="18171"/>
                </a:cubicBezTo>
                <a:lnTo>
                  <a:pt x="9062791" y="0"/>
                </a:lnTo>
                <a:lnTo>
                  <a:pt x="10587778" y="0"/>
                </a:lnTo>
                <a:lnTo>
                  <a:pt x="10461764" y="1826599"/>
                </a:lnTo>
                <a:lnTo>
                  <a:pt x="10644348" y="1958785"/>
                </a:lnTo>
                <a:cubicBezTo>
                  <a:pt x="10753872" y="1921259"/>
                  <a:pt x="10863790" y="1893969"/>
                  <a:pt x="10974102" y="1876914"/>
                </a:cubicBezTo>
                <a:cubicBezTo>
                  <a:pt x="11084414" y="1859860"/>
                  <a:pt x="11199054" y="1851464"/>
                  <a:pt x="11318023" y="1851727"/>
                </a:cubicBezTo>
                <a:cubicBezTo>
                  <a:pt x="11611050" y="1853826"/>
                  <a:pt x="11841904" y="1953545"/>
                  <a:pt x="12010585" y="2150884"/>
                </a:cubicBezTo>
                <a:cubicBezTo>
                  <a:pt x="12073841" y="2224886"/>
                  <a:pt x="12125476" y="2310844"/>
                  <a:pt x="12165490" y="2408760"/>
                </a:cubicBezTo>
                <a:lnTo>
                  <a:pt x="12192000" y="2483507"/>
                </a:lnTo>
                <a:lnTo>
                  <a:pt x="12192000" y="3548074"/>
                </a:lnTo>
                <a:lnTo>
                  <a:pt x="12163092" y="3634189"/>
                </a:lnTo>
                <a:cubicBezTo>
                  <a:pt x="12122414" y="3739289"/>
                  <a:pt x="12070005" y="3831104"/>
                  <a:pt x="12005864" y="3909634"/>
                </a:cubicBezTo>
                <a:cubicBezTo>
                  <a:pt x="11834822" y="4119047"/>
                  <a:pt x="11605542" y="4224541"/>
                  <a:pt x="11318023" y="4226115"/>
                </a:cubicBezTo>
                <a:cubicBezTo>
                  <a:pt x="11246536" y="4226377"/>
                  <a:pt x="11183314" y="4222704"/>
                  <a:pt x="11128355" y="4215093"/>
                </a:cubicBezTo>
                <a:cubicBezTo>
                  <a:pt x="11073396" y="4207483"/>
                  <a:pt x="11021192" y="4194362"/>
                  <a:pt x="10971741" y="4175730"/>
                </a:cubicBezTo>
                <a:lnTo>
                  <a:pt x="10883597" y="3552215"/>
                </a:lnTo>
                <a:cubicBezTo>
                  <a:pt x="10861824" y="3368387"/>
                  <a:pt x="10814078" y="3236914"/>
                  <a:pt x="10740362" y="3157794"/>
                </a:cubicBezTo>
                <a:cubicBezTo>
                  <a:pt x="10666647" y="3078673"/>
                  <a:pt x="10565386" y="3040097"/>
                  <a:pt x="10436579" y="3042065"/>
                </a:cubicBezTo>
                <a:cubicBezTo>
                  <a:pt x="10349878" y="3042065"/>
                  <a:pt x="10269866" y="3065683"/>
                  <a:pt x="10196544" y="3112919"/>
                </a:cubicBezTo>
                <a:cubicBezTo>
                  <a:pt x="10123221" y="3160155"/>
                  <a:pt x="10066818" y="3231009"/>
                  <a:pt x="10027338" y="3325481"/>
                </a:cubicBezTo>
                <a:cubicBezTo>
                  <a:pt x="10055407" y="3672499"/>
                  <a:pt x="10196018" y="3945013"/>
                  <a:pt x="10449171" y="4143022"/>
                </a:cubicBezTo>
                <a:cubicBezTo>
                  <a:pt x="10702324" y="4341031"/>
                  <a:pt x="11050704" y="4441920"/>
                  <a:pt x="11494312" y="4445689"/>
                </a:cubicBezTo>
                <a:cubicBezTo>
                  <a:pt x="11698786" y="4445014"/>
                  <a:pt x="11888758" y="4426529"/>
                  <a:pt x="12064228" y="4390236"/>
                </a:cubicBezTo>
                <a:lnTo>
                  <a:pt x="12192000" y="4358614"/>
                </a:lnTo>
                <a:lnTo>
                  <a:pt x="12192000" y="6858001"/>
                </a:lnTo>
                <a:lnTo>
                  <a:pt x="0" y="6858001"/>
                </a:lnTo>
                <a:close/>
              </a:path>
            </a:pathLst>
          </a:cu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4B6B1C9-531A-2BA4-5BA0-4B3D5BF15D27}"/>
              </a:ext>
            </a:extLst>
          </p:cNvPr>
          <p:cNvSpPr txBox="1"/>
          <p:nvPr/>
        </p:nvSpPr>
        <p:spPr>
          <a:xfrm>
            <a:off x="759118" y="4770042"/>
            <a:ext cx="6020254" cy="433580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24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WORK PLAN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9711CF4-4F29-CC81-84BE-F4E51DFFEF15}"/>
              </a:ext>
            </a:extLst>
          </p:cNvPr>
          <p:cNvSpPr txBox="1"/>
          <p:nvPr/>
        </p:nvSpPr>
        <p:spPr>
          <a:xfrm>
            <a:off x="759118" y="2059560"/>
            <a:ext cx="5455754" cy="240065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r>
              <a:rPr lang="en-US" altLang="zh-CN" sz="9600" spc="600" dirty="0">
                <a:solidFill>
                  <a:srgbClr val="347ED3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FIVE</a:t>
            </a:r>
          </a:p>
          <a:p>
            <a:r>
              <a:rPr lang="zh-CN" altLang="en-US" sz="6000" spc="6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工作计划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D8C841D-12A0-FB80-A0A3-7045198F5C70}"/>
              </a:ext>
            </a:extLst>
          </p:cNvPr>
          <p:cNvSpPr txBox="1"/>
          <p:nvPr/>
        </p:nvSpPr>
        <p:spPr>
          <a:xfrm>
            <a:off x="759119" y="5333209"/>
            <a:ext cx="6199466" cy="580800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your attention.Thank you for your support. </a:t>
            </a:r>
          </a:p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coming.Fill in the information you need here. Fill in the information you need here. Https://www.51miz.com/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0873366B-D7E7-CC4C-7794-89BDF33DE97B}"/>
              </a:ext>
            </a:extLst>
          </p:cNvPr>
          <p:cNvSpPr/>
          <p:nvPr/>
        </p:nvSpPr>
        <p:spPr>
          <a:xfrm flipV="1">
            <a:off x="759118" y="4561534"/>
            <a:ext cx="3694010" cy="45719"/>
          </a:xfrm>
          <a:prstGeom prst="roundRect">
            <a:avLst>
              <a:gd name="adj" fmla="val 50000"/>
            </a:avLst>
          </a:prstGeom>
          <a:solidFill>
            <a:srgbClr val="347E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54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3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工作计划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WORK PLAN</a:t>
                </a:r>
              </a:p>
            </p:txBody>
          </p:sp>
        </p:grp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E52A28AB-0082-DF2A-CEC0-0D0D347B59EA}"/>
              </a:ext>
            </a:extLst>
          </p:cNvPr>
          <p:cNvSpPr/>
          <p:nvPr/>
        </p:nvSpPr>
        <p:spPr>
          <a:xfrm>
            <a:off x="9025128" y="0"/>
            <a:ext cx="3166872" cy="6858000"/>
          </a:xfrm>
          <a:prstGeom prst="rect">
            <a:avLst/>
          </a:prstGeom>
          <a:gradFill flip="none" rotWithShape="1">
            <a:gsLst>
              <a:gs pos="0">
                <a:srgbClr val="347ED3"/>
              </a:gs>
              <a:gs pos="100000">
                <a:srgbClr val="67B8EB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BFEF774-72E6-E426-704E-49B4F1B90509}"/>
              </a:ext>
            </a:extLst>
          </p:cNvPr>
          <p:cNvGrpSpPr/>
          <p:nvPr/>
        </p:nvGrpSpPr>
        <p:grpSpPr>
          <a:xfrm>
            <a:off x="666863" y="1465375"/>
            <a:ext cx="7040654" cy="1038773"/>
            <a:chOff x="667738" y="1465375"/>
            <a:chExt cx="7040654" cy="1038773"/>
          </a:xfrm>
        </p:grpSpPr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55009A37-5643-CC7A-B62F-229B14CC3F93}"/>
                </a:ext>
              </a:extLst>
            </p:cNvPr>
            <p:cNvGrpSpPr/>
            <p:nvPr/>
          </p:nvGrpSpPr>
          <p:grpSpPr>
            <a:xfrm>
              <a:off x="1699991" y="1465375"/>
              <a:ext cx="6008401" cy="1038773"/>
              <a:chOff x="1800575" y="1901849"/>
              <a:chExt cx="6008401" cy="1038773"/>
            </a:xfrm>
          </p:grpSpPr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57C62547-2142-748F-242D-C5A94A7766F9}"/>
                  </a:ext>
                </a:extLst>
              </p:cNvPr>
              <p:cNvSpPr txBox="1"/>
              <p:nvPr/>
            </p:nvSpPr>
            <p:spPr>
              <a:xfrm flipH="1">
                <a:off x="1805608" y="1901849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单击输入标题</a:t>
                </a: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041F7996-5413-C32B-678E-49B208057EB3}"/>
                  </a:ext>
                </a:extLst>
              </p:cNvPr>
              <p:cNvSpPr txBox="1"/>
              <p:nvPr/>
            </p:nvSpPr>
            <p:spPr>
              <a:xfrm>
                <a:off x="1800575" y="2332186"/>
                <a:ext cx="6008401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单击此处输入您的正文，文字是您思想的提炼，为了最终演示发布的良好效果，请尽量言简意赅的阐述观点。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28E7EF7A-BD2E-F6C5-E894-FD783972BAE0}"/>
                </a:ext>
              </a:extLst>
            </p:cNvPr>
            <p:cNvGrpSpPr/>
            <p:nvPr/>
          </p:nvGrpSpPr>
          <p:grpSpPr>
            <a:xfrm>
              <a:off x="667738" y="1575801"/>
              <a:ext cx="817920" cy="817920"/>
              <a:chOff x="931142" y="2038228"/>
              <a:chExt cx="817920" cy="817920"/>
            </a:xfrm>
          </p:grpSpPr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69307DA5-AD94-71A1-6375-49E6E93F4C9C}"/>
                  </a:ext>
                </a:extLst>
              </p:cNvPr>
              <p:cNvSpPr/>
              <p:nvPr/>
            </p:nvSpPr>
            <p:spPr>
              <a:xfrm>
                <a:off x="931142" y="2038228"/>
                <a:ext cx="817920" cy="817920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图形 16">
                <a:extLst>
                  <a:ext uri="{FF2B5EF4-FFF2-40B4-BE49-F238E27FC236}">
                    <a16:creationId xmlns:a16="http://schemas.microsoft.com/office/drawing/2014/main" id="{1D84AFFE-A57E-CE17-51EB-DB83899ADAA5}"/>
                  </a:ext>
                </a:extLst>
              </p:cNvPr>
              <p:cNvSpPr/>
              <p:nvPr/>
            </p:nvSpPr>
            <p:spPr>
              <a:xfrm>
                <a:off x="1114401" y="2246888"/>
                <a:ext cx="451402" cy="400600"/>
              </a:xfrm>
              <a:custGeom>
                <a:avLst/>
                <a:gdLst>
                  <a:gd name="connsiteX0" fmla="*/ 948611 w 1057413"/>
                  <a:gd name="connsiteY0" fmla="*/ 0 h 938411"/>
                  <a:gd name="connsiteX1" fmla="*/ 1057413 w 1057413"/>
                  <a:gd name="connsiteY1" fmla="*/ 108999 h 938411"/>
                  <a:gd name="connsiteX2" fmla="*/ 1057413 w 1057413"/>
                  <a:gd name="connsiteY2" fmla="*/ 677837 h 938411"/>
                  <a:gd name="connsiteX3" fmla="*/ 948611 w 1057413"/>
                  <a:gd name="connsiteY3" fmla="*/ 786836 h 938411"/>
                  <a:gd name="connsiteX4" fmla="*/ 566107 w 1057413"/>
                  <a:gd name="connsiteY4" fmla="*/ 786834 h 938411"/>
                  <a:gd name="connsiteX5" fmla="*/ 566107 w 1057413"/>
                  <a:gd name="connsiteY5" fmla="*/ 863475 h 938411"/>
                  <a:gd name="connsiteX6" fmla="*/ 873811 w 1057413"/>
                  <a:gd name="connsiteY6" fmla="*/ 863475 h 938411"/>
                  <a:gd name="connsiteX7" fmla="*/ 873811 w 1057413"/>
                  <a:gd name="connsiteY7" fmla="*/ 938411 h 938411"/>
                  <a:gd name="connsiteX8" fmla="*/ 183602 w 1057413"/>
                  <a:gd name="connsiteY8" fmla="*/ 938411 h 938411"/>
                  <a:gd name="connsiteX9" fmla="*/ 183602 w 1057413"/>
                  <a:gd name="connsiteY9" fmla="*/ 863475 h 938411"/>
                  <a:gd name="connsiteX10" fmla="*/ 491307 w 1057413"/>
                  <a:gd name="connsiteY10" fmla="*/ 863475 h 938411"/>
                  <a:gd name="connsiteX11" fmla="*/ 491307 w 1057413"/>
                  <a:gd name="connsiteY11" fmla="*/ 786832 h 938411"/>
                  <a:gd name="connsiteX12" fmla="*/ 108802 w 1057413"/>
                  <a:gd name="connsiteY12" fmla="*/ 786834 h 938411"/>
                  <a:gd name="connsiteX13" fmla="*/ 0 w 1057413"/>
                  <a:gd name="connsiteY13" fmla="*/ 677835 h 938411"/>
                  <a:gd name="connsiteX14" fmla="*/ 0 w 1057413"/>
                  <a:gd name="connsiteY14" fmla="*/ 108999 h 938411"/>
                  <a:gd name="connsiteX15" fmla="*/ 108802 w 1057413"/>
                  <a:gd name="connsiteY15" fmla="*/ 0 h 938411"/>
                  <a:gd name="connsiteX16" fmla="*/ 948611 w 1057413"/>
                  <a:gd name="connsiteY16" fmla="*/ 0 h 938411"/>
                  <a:gd name="connsiteX17" fmla="*/ 948611 w 1057413"/>
                  <a:gd name="connsiteY17" fmla="*/ 74937 h 938411"/>
                  <a:gd name="connsiteX18" fmla="*/ 108802 w 1057413"/>
                  <a:gd name="connsiteY18" fmla="*/ 74937 h 938411"/>
                  <a:gd name="connsiteX19" fmla="*/ 74801 w 1057413"/>
                  <a:gd name="connsiteY19" fmla="*/ 108999 h 938411"/>
                  <a:gd name="connsiteX20" fmla="*/ 74801 w 1057413"/>
                  <a:gd name="connsiteY20" fmla="*/ 677837 h 938411"/>
                  <a:gd name="connsiteX21" fmla="*/ 108802 w 1057413"/>
                  <a:gd name="connsiteY21" fmla="*/ 711898 h 938411"/>
                  <a:gd name="connsiteX22" fmla="*/ 948611 w 1057413"/>
                  <a:gd name="connsiteY22" fmla="*/ 711898 h 938411"/>
                  <a:gd name="connsiteX23" fmla="*/ 982612 w 1057413"/>
                  <a:gd name="connsiteY23" fmla="*/ 677836 h 938411"/>
                  <a:gd name="connsiteX24" fmla="*/ 982612 w 1057413"/>
                  <a:gd name="connsiteY24" fmla="*/ 108999 h 938411"/>
                  <a:gd name="connsiteX25" fmla="*/ 948611 w 1057413"/>
                  <a:gd name="connsiteY25" fmla="*/ 74937 h 938411"/>
                  <a:gd name="connsiteX26" fmla="*/ 783710 w 1057413"/>
                  <a:gd name="connsiteY26" fmla="*/ 265203 h 938411"/>
                  <a:gd name="connsiteX27" fmla="*/ 836603 w 1057413"/>
                  <a:gd name="connsiteY27" fmla="*/ 318192 h 938411"/>
                  <a:gd name="connsiteX28" fmla="*/ 695399 w 1057413"/>
                  <a:gd name="connsiteY28" fmla="*/ 459649 h 938411"/>
                  <a:gd name="connsiteX29" fmla="*/ 527107 w 1057413"/>
                  <a:gd name="connsiteY29" fmla="*/ 459649 h 938411"/>
                  <a:gd name="connsiteX30" fmla="*/ 461455 w 1057413"/>
                  <a:gd name="connsiteY30" fmla="*/ 393880 h 938411"/>
                  <a:gd name="connsiteX31" fmla="*/ 398945 w 1057413"/>
                  <a:gd name="connsiteY31" fmla="*/ 393880 h 938411"/>
                  <a:gd name="connsiteX32" fmla="*/ 270494 w 1057413"/>
                  <a:gd name="connsiteY32" fmla="*/ 522564 h 938411"/>
                  <a:gd name="connsiteX33" fmla="*/ 217602 w 1057413"/>
                  <a:gd name="connsiteY33" fmla="*/ 469577 h 938411"/>
                  <a:gd name="connsiteX34" fmla="*/ 346053 w 1057413"/>
                  <a:gd name="connsiteY34" fmla="*/ 340892 h 938411"/>
                  <a:gd name="connsiteX35" fmla="*/ 514347 w 1057413"/>
                  <a:gd name="connsiteY35" fmla="*/ 340892 h 938411"/>
                  <a:gd name="connsiteX36" fmla="*/ 579997 w 1057413"/>
                  <a:gd name="connsiteY36" fmla="*/ 406661 h 938411"/>
                  <a:gd name="connsiteX37" fmla="*/ 642507 w 1057413"/>
                  <a:gd name="connsiteY37" fmla="*/ 406661 h 938411"/>
                  <a:gd name="connsiteX38" fmla="*/ 783710 w 1057413"/>
                  <a:gd name="connsiteY38" fmla="*/ 265203 h 93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57413" h="938411">
                    <a:moveTo>
                      <a:pt x="948611" y="0"/>
                    </a:moveTo>
                    <a:cubicBezTo>
                      <a:pt x="1008701" y="0"/>
                      <a:pt x="1057413" y="48800"/>
                      <a:pt x="1057413" y="108999"/>
                    </a:cubicBezTo>
                    <a:lnTo>
                      <a:pt x="1057413" y="677837"/>
                    </a:lnTo>
                    <a:cubicBezTo>
                      <a:pt x="1057413" y="738034"/>
                      <a:pt x="1008701" y="786836"/>
                      <a:pt x="948611" y="786836"/>
                    </a:cubicBezTo>
                    <a:lnTo>
                      <a:pt x="566107" y="786834"/>
                    </a:lnTo>
                    <a:lnTo>
                      <a:pt x="566107" y="863475"/>
                    </a:lnTo>
                    <a:lnTo>
                      <a:pt x="873811" y="863475"/>
                    </a:lnTo>
                    <a:lnTo>
                      <a:pt x="873811" y="938411"/>
                    </a:lnTo>
                    <a:lnTo>
                      <a:pt x="183602" y="938411"/>
                    </a:lnTo>
                    <a:lnTo>
                      <a:pt x="183602" y="863475"/>
                    </a:lnTo>
                    <a:lnTo>
                      <a:pt x="491307" y="863475"/>
                    </a:lnTo>
                    <a:lnTo>
                      <a:pt x="491307" y="786832"/>
                    </a:lnTo>
                    <a:lnTo>
                      <a:pt x="108802" y="786834"/>
                    </a:lnTo>
                    <a:cubicBezTo>
                      <a:pt x="48712" y="786834"/>
                      <a:pt x="0" y="738033"/>
                      <a:pt x="0" y="677835"/>
                    </a:cubicBezTo>
                    <a:lnTo>
                      <a:pt x="0" y="108999"/>
                    </a:lnTo>
                    <a:cubicBezTo>
                      <a:pt x="0" y="48800"/>
                      <a:pt x="48712" y="0"/>
                      <a:pt x="108802" y="0"/>
                    </a:cubicBezTo>
                    <a:lnTo>
                      <a:pt x="948611" y="0"/>
                    </a:lnTo>
                    <a:close/>
                    <a:moveTo>
                      <a:pt x="948611" y="74937"/>
                    </a:moveTo>
                    <a:lnTo>
                      <a:pt x="108802" y="74937"/>
                    </a:lnTo>
                    <a:cubicBezTo>
                      <a:pt x="90024" y="74937"/>
                      <a:pt x="74801" y="90187"/>
                      <a:pt x="74801" y="108999"/>
                    </a:cubicBezTo>
                    <a:lnTo>
                      <a:pt x="74801" y="677837"/>
                    </a:lnTo>
                    <a:cubicBezTo>
                      <a:pt x="74801" y="696649"/>
                      <a:pt x="90024" y="711898"/>
                      <a:pt x="108802" y="711898"/>
                    </a:cubicBezTo>
                    <a:lnTo>
                      <a:pt x="948611" y="711898"/>
                    </a:lnTo>
                    <a:cubicBezTo>
                      <a:pt x="967389" y="711898"/>
                      <a:pt x="982612" y="696649"/>
                      <a:pt x="982612" y="677836"/>
                    </a:cubicBezTo>
                    <a:lnTo>
                      <a:pt x="982612" y="108999"/>
                    </a:lnTo>
                    <a:cubicBezTo>
                      <a:pt x="982612" y="90187"/>
                      <a:pt x="967389" y="74937"/>
                      <a:pt x="948611" y="74937"/>
                    </a:cubicBezTo>
                    <a:close/>
                    <a:moveTo>
                      <a:pt x="783710" y="265203"/>
                    </a:moveTo>
                    <a:lnTo>
                      <a:pt x="836603" y="318192"/>
                    </a:lnTo>
                    <a:lnTo>
                      <a:pt x="695399" y="459649"/>
                    </a:lnTo>
                    <a:cubicBezTo>
                      <a:pt x="648925" y="506207"/>
                      <a:pt x="573579" y="506207"/>
                      <a:pt x="527107" y="459649"/>
                    </a:cubicBezTo>
                    <a:lnTo>
                      <a:pt x="461455" y="393880"/>
                    </a:lnTo>
                    <a:cubicBezTo>
                      <a:pt x="444193" y="376586"/>
                      <a:pt x="416207" y="376586"/>
                      <a:pt x="398945" y="393880"/>
                    </a:cubicBezTo>
                    <a:lnTo>
                      <a:pt x="270494" y="522564"/>
                    </a:lnTo>
                    <a:lnTo>
                      <a:pt x="217602" y="469577"/>
                    </a:lnTo>
                    <a:lnTo>
                      <a:pt x="346053" y="340892"/>
                    </a:lnTo>
                    <a:cubicBezTo>
                      <a:pt x="392527" y="294334"/>
                      <a:pt x="467873" y="294334"/>
                      <a:pt x="514347" y="340892"/>
                    </a:cubicBezTo>
                    <a:lnTo>
                      <a:pt x="579997" y="406661"/>
                    </a:lnTo>
                    <a:cubicBezTo>
                      <a:pt x="597259" y="423954"/>
                      <a:pt x="625246" y="423954"/>
                      <a:pt x="642507" y="406661"/>
                    </a:cubicBezTo>
                    <a:lnTo>
                      <a:pt x="783710" y="265203"/>
                    </a:lnTo>
                    <a:close/>
                  </a:path>
                </a:pathLst>
              </a:custGeom>
              <a:solidFill>
                <a:schemeClr val="bg1"/>
              </a:solidFill>
              <a:ln w="1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15DECDCD-A6D1-B939-98F0-C77B09D7F8F8}"/>
              </a:ext>
            </a:extLst>
          </p:cNvPr>
          <p:cNvGrpSpPr/>
          <p:nvPr/>
        </p:nvGrpSpPr>
        <p:grpSpPr>
          <a:xfrm>
            <a:off x="666863" y="3081507"/>
            <a:ext cx="7040654" cy="1038773"/>
            <a:chOff x="667738" y="1465375"/>
            <a:chExt cx="7040654" cy="1038773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865E0C18-BEFD-4F84-32E4-F21DA7CA95AE}"/>
                </a:ext>
              </a:extLst>
            </p:cNvPr>
            <p:cNvGrpSpPr/>
            <p:nvPr/>
          </p:nvGrpSpPr>
          <p:grpSpPr>
            <a:xfrm>
              <a:off x="1699991" y="1465375"/>
              <a:ext cx="6008401" cy="1038773"/>
              <a:chOff x="1800575" y="1901849"/>
              <a:chExt cx="6008401" cy="1038773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A684ACE-F506-D78E-3FC1-6D6E3B9AA12E}"/>
                  </a:ext>
                </a:extLst>
              </p:cNvPr>
              <p:cNvSpPr txBox="1"/>
              <p:nvPr/>
            </p:nvSpPr>
            <p:spPr>
              <a:xfrm flipH="1">
                <a:off x="1805608" y="1901849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单击输入标题</a:t>
                </a: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C6631272-DF84-317B-9AE1-A6EDA90A2D35}"/>
                  </a:ext>
                </a:extLst>
              </p:cNvPr>
              <p:cNvSpPr txBox="1"/>
              <p:nvPr/>
            </p:nvSpPr>
            <p:spPr>
              <a:xfrm>
                <a:off x="1800575" y="2332186"/>
                <a:ext cx="6008401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单击此处输入您的正文，文字是您思想的提炼，为了最终演示发布的良好效果，请尽量言简意赅的阐述观点。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DDA6C15D-8A04-D5AF-E6FB-4A8430C05884}"/>
                </a:ext>
              </a:extLst>
            </p:cNvPr>
            <p:cNvGrpSpPr/>
            <p:nvPr/>
          </p:nvGrpSpPr>
          <p:grpSpPr>
            <a:xfrm>
              <a:off x="667738" y="1575801"/>
              <a:ext cx="817920" cy="817920"/>
              <a:chOff x="931142" y="2038228"/>
              <a:chExt cx="817920" cy="817920"/>
            </a:xfrm>
          </p:grpSpPr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FE0274CC-8C43-0AC0-69D3-8B8262FB2CF6}"/>
                  </a:ext>
                </a:extLst>
              </p:cNvPr>
              <p:cNvSpPr/>
              <p:nvPr/>
            </p:nvSpPr>
            <p:spPr>
              <a:xfrm>
                <a:off x="931142" y="2038228"/>
                <a:ext cx="817920" cy="817920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图形 16">
                <a:extLst>
                  <a:ext uri="{FF2B5EF4-FFF2-40B4-BE49-F238E27FC236}">
                    <a16:creationId xmlns:a16="http://schemas.microsoft.com/office/drawing/2014/main" id="{290C5855-7229-EB0D-67B9-4DC0FCE969EA}"/>
                  </a:ext>
                </a:extLst>
              </p:cNvPr>
              <p:cNvSpPr/>
              <p:nvPr/>
            </p:nvSpPr>
            <p:spPr>
              <a:xfrm>
                <a:off x="1114401" y="2246888"/>
                <a:ext cx="451402" cy="400600"/>
              </a:xfrm>
              <a:custGeom>
                <a:avLst/>
                <a:gdLst>
                  <a:gd name="connsiteX0" fmla="*/ 948611 w 1057413"/>
                  <a:gd name="connsiteY0" fmla="*/ 0 h 938411"/>
                  <a:gd name="connsiteX1" fmla="*/ 1057413 w 1057413"/>
                  <a:gd name="connsiteY1" fmla="*/ 108999 h 938411"/>
                  <a:gd name="connsiteX2" fmla="*/ 1057413 w 1057413"/>
                  <a:gd name="connsiteY2" fmla="*/ 677837 h 938411"/>
                  <a:gd name="connsiteX3" fmla="*/ 948611 w 1057413"/>
                  <a:gd name="connsiteY3" fmla="*/ 786836 h 938411"/>
                  <a:gd name="connsiteX4" fmla="*/ 566107 w 1057413"/>
                  <a:gd name="connsiteY4" fmla="*/ 786834 h 938411"/>
                  <a:gd name="connsiteX5" fmla="*/ 566107 w 1057413"/>
                  <a:gd name="connsiteY5" fmla="*/ 863475 h 938411"/>
                  <a:gd name="connsiteX6" fmla="*/ 873811 w 1057413"/>
                  <a:gd name="connsiteY6" fmla="*/ 863475 h 938411"/>
                  <a:gd name="connsiteX7" fmla="*/ 873811 w 1057413"/>
                  <a:gd name="connsiteY7" fmla="*/ 938411 h 938411"/>
                  <a:gd name="connsiteX8" fmla="*/ 183602 w 1057413"/>
                  <a:gd name="connsiteY8" fmla="*/ 938411 h 938411"/>
                  <a:gd name="connsiteX9" fmla="*/ 183602 w 1057413"/>
                  <a:gd name="connsiteY9" fmla="*/ 863475 h 938411"/>
                  <a:gd name="connsiteX10" fmla="*/ 491307 w 1057413"/>
                  <a:gd name="connsiteY10" fmla="*/ 863475 h 938411"/>
                  <a:gd name="connsiteX11" fmla="*/ 491307 w 1057413"/>
                  <a:gd name="connsiteY11" fmla="*/ 786832 h 938411"/>
                  <a:gd name="connsiteX12" fmla="*/ 108802 w 1057413"/>
                  <a:gd name="connsiteY12" fmla="*/ 786834 h 938411"/>
                  <a:gd name="connsiteX13" fmla="*/ 0 w 1057413"/>
                  <a:gd name="connsiteY13" fmla="*/ 677835 h 938411"/>
                  <a:gd name="connsiteX14" fmla="*/ 0 w 1057413"/>
                  <a:gd name="connsiteY14" fmla="*/ 108999 h 938411"/>
                  <a:gd name="connsiteX15" fmla="*/ 108802 w 1057413"/>
                  <a:gd name="connsiteY15" fmla="*/ 0 h 938411"/>
                  <a:gd name="connsiteX16" fmla="*/ 948611 w 1057413"/>
                  <a:gd name="connsiteY16" fmla="*/ 0 h 938411"/>
                  <a:gd name="connsiteX17" fmla="*/ 948611 w 1057413"/>
                  <a:gd name="connsiteY17" fmla="*/ 74937 h 938411"/>
                  <a:gd name="connsiteX18" fmla="*/ 108802 w 1057413"/>
                  <a:gd name="connsiteY18" fmla="*/ 74937 h 938411"/>
                  <a:gd name="connsiteX19" fmla="*/ 74801 w 1057413"/>
                  <a:gd name="connsiteY19" fmla="*/ 108999 h 938411"/>
                  <a:gd name="connsiteX20" fmla="*/ 74801 w 1057413"/>
                  <a:gd name="connsiteY20" fmla="*/ 677837 h 938411"/>
                  <a:gd name="connsiteX21" fmla="*/ 108802 w 1057413"/>
                  <a:gd name="connsiteY21" fmla="*/ 711898 h 938411"/>
                  <a:gd name="connsiteX22" fmla="*/ 948611 w 1057413"/>
                  <a:gd name="connsiteY22" fmla="*/ 711898 h 938411"/>
                  <a:gd name="connsiteX23" fmla="*/ 982612 w 1057413"/>
                  <a:gd name="connsiteY23" fmla="*/ 677836 h 938411"/>
                  <a:gd name="connsiteX24" fmla="*/ 982612 w 1057413"/>
                  <a:gd name="connsiteY24" fmla="*/ 108999 h 938411"/>
                  <a:gd name="connsiteX25" fmla="*/ 948611 w 1057413"/>
                  <a:gd name="connsiteY25" fmla="*/ 74937 h 938411"/>
                  <a:gd name="connsiteX26" fmla="*/ 783710 w 1057413"/>
                  <a:gd name="connsiteY26" fmla="*/ 265203 h 938411"/>
                  <a:gd name="connsiteX27" fmla="*/ 836603 w 1057413"/>
                  <a:gd name="connsiteY27" fmla="*/ 318192 h 938411"/>
                  <a:gd name="connsiteX28" fmla="*/ 695399 w 1057413"/>
                  <a:gd name="connsiteY28" fmla="*/ 459649 h 938411"/>
                  <a:gd name="connsiteX29" fmla="*/ 527107 w 1057413"/>
                  <a:gd name="connsiteY29" fmla="*/ 459649 h 938411"/>
                  <a:gd name="connsiteX30" fmla="*/ 461455 w 1057413"/>
                  <a:gd name="connsiteY30" fmla="*/ 393880 h 938411"/>
                  <a:gd name="connsiteX31" fmla="*/ 398945 w 1057413"/>
                  <a:gd name="connsiteY31" fmla="*/ 393880 h 938411"/>
                  <a:gd name="connsiteX32" fmla="*/ 270494 w 1057413"/>
                  <a:gd name="connsiteY32" fmla="*/ 522564 h 938411"/>
                  <a:gd name="connsiteX33" fmla="*/ 217602 w 1057413"/>
                  <a:gd name="connsiteY33" fmla="*/ 469577 h 938411"/>
                  <a:gd name="connsiteX34" fmla="*/ 346053 w 1057413"/>
                  <a:gd name="connsiteY34" fmla="*/ 340892 h 938411"/>
                  <a:gd name="connsiteX35" fmla="*/ 514347 w 1057413"/>
                  <a:gd name="connsiteY35" fmla="*/ 340892 h 938411"/>
                  <a:gd name="connsiteX36" fmla="*/ 579997 w 1057413"/>
                  <a:gd name="connsiteY36" fmla="*/ 406661 h 938411"/>
                  <a:gd name="connsiteX37" fmla="*/ 642507 w 1057413"/>
                  <a:gd name="connsiteY37" fmla="*/ 406661 h 938411"/>
                  <a:gd name="connsiteX38" fmla="*/ 783710 w 1057413"/>
                  <a:gd name="connsiteY38" fmla="*/ 265203 h 93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57413" h="938411">
                    <a:moveTo>
                      <a:pt x="948611" y="0"/>
                    </a:moveTo>
                    <a:cubicBezTo>
                      <a:pt x="1008701" y="0"/>
                      <a:pt x="1057413" y="48800"/>
                      <a:pt x="1057413" y="108999"/>
                    </a:cubicBezTo>
                    <a:lnTo>
                      <a:pt x="1057413" y="677837"/>
                    </a:lnTo>
                    <a:cubicBezTo>
                      <a:pt x="1057413" y="738034"/>
                      <a:pt x="1008701" y="786836"/>
                      <a:pt x="948611" y="786836"/>
                    </a:cubicBezTo>
                    <a:lnTo>
                      <a:pt x="566107" y="786834"/>
                    </a:lnTo>
                    <a:lnTo>
                      <a:pt x="566107" y="863475"/>
                    </a:lnTo>
                    <a:lnTo>
                      <a:pt x="873811" y="863475"/>
                    </a:lnTo>
                    <a:lnTo>
                      <a:pt x="873811" y="938411"/>
                    </a:lnTo>
                    <a:lnTo>
                      <a:pt x="183602" y="938411"/>
                    </a:lnTo>
                    <a:lnTo>
                      <a:pt x="183602" y="863475"/>
                    </a:lnTo>
                    <a:lnTo>
                      <a:pt x="491307" y="863475"/>
                    </a:lnTo>
                    <a:lnTo>
                      <a:pt x="491307" y="786832"/>
                    </a:lnTo>
                    <a:lnTo>
                      <a:pt x="108802" y="786834"/>
                    </a:lnTo>
                    <a:cubicBezTo>
                      <a:pt x="48712" y="786834"/>
                      <a:pt x="0" y="738033"/>
                      <a:pt x="0" y="677835"/>
                    </a:cubicBezTo>
                    <a:lnTo>
                      <a:pt x="0" y="108999"/>
                    </a:lnTo>
                    <a:cubicBezTo>
                      <a:pt x="0" y="48800"/>
                      <a:pt x="48712" y="0"/>
                      <a:pt x="108802" y="0"/>
                    </a:cubicBezTo>
                    <a:lnTo>
                      <a:pt x="948611" y="0"/>
                    </a:lnTo>
                    <a:close/>
                    <a:moveTo>
                      <a:pt x="948611" y="74937"/>
                    </a:moveTo>
                    <a:lnTo>
                      <a:pt x="108802" y="74937"/>
                    </a:lnTo>
                    <a:cubicBezTo>
                      <a:pt x="90024" y="74937"/>
                      <a:pt x="74801" y="90187"/>
                      <a:pt x="74801" y="108999"/>
                    </a:cubicBezTo>
                    <a:lnTo>
                      <a:pt x="74801" y="677837"/>
                    </a:lnTo>
                    <a:cubicBezTo>
                      <a:pt x="74801" y="696649"/>
                      <a:pt x="90024" y="711898"/>
                      <a:pt x="108802" y="711898"/>
                    </a:cubicBezTo>
                    <a:lnTo>
                      <a:pt x="948611" y="711898"/>
                    </a:lnTo>
                    <a:cubicBezTo>
                      <a:pt x="967389" y="711898"/>
                      <a:pt x="982612" y="696649"/>
                      <a:pt x="982612" y="677836"/>
                    </a:cubicBezTo>
                    <a:lnTo>
                      <a:pt x="982612" y="108999"/>
                    </a:lnTo>
                    <a:cubicBezTo>
                      <a:pt x="982612" y="90187"/>
                      <a:pt x="967389" y="74937"/>
                      <a:pt x="948611" y="74937"/>
                    </a:cubicBezTo>
                    <a:close/>
                    <a:moveTo>
                      <a:pt x="783710" y="265203"/>
                    </a:moveTo>
                    <a:lnTo>
                      <a:pt x="836603" y="318192"/>
                    </a:lnTo>
                    <a:lnTo>
                      <a:pt x="695399" y="459649"/>
                    </a:lnTo>
                    <a:cubicBezTo>
                      <a:pt x="648925" y="506207"/>
                      <a:pt x="573579" y="506207"/>
                      <a:pt x="527107" y="459649"/>
                    </a:cubicBezTo>
                    <a:lnTo>
                      <a:pt x="461455" y="393880"/>
                    </a:lnTo>
                    <a:cubicBezTo>
                      <a:pt x="444193" y="376586"/>
                      <a:pt x="416207" y="376586"/>
                      <a:pt x="398945" y="393880"/>
                    </a:cubicBezTo>
                    <a:lnTo>
                      <a:pt x="270494" y="522564"/>
                    </a:lnTo>
                    <a:lnTo>
                      <a:pt x="217602" y="469577"/>
                    </a:lnTo>
                    <a:lnTo>
                      <a:pt x="346053" y="340892"/>
                    </a:lnTo>
                    <a:cubicBezTo>
                      <a:pt x="392527" y="294334"/>
                      <a:pt x="467873" y="294334"/>
                      <a:pt x="514347" y="340892"/>
                    </a:cubicBezTo>
                    <a:lnTo>
                      <a:pt x="579997" y="406661"/>
                    </a:lnTo>
                    <a:cubicBezTo>
                      <a:pt x="597259" y="423954"/>
                      <a:pt x="625246" y="423954"/>
                      <a:pt x="642507" y="406661"/>
                    </a:cubicBezTo>
                    <a:lnTo>
                      <a:pt x="783710" y="265203"/>
                    </a:lnTo>
                    <a:close/>
                  </a:path>
                </a:pathLst>
              </a:custGeom>
              <a:solidFill>
                <a:schemeClr val="bg1"/>
              </a:solidFill>
              <a:ln w="1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100021D2-1B5D-0E87-D662-E4E37D383C99}"/>
              </a:ext>
            </a:extLst>
          </p:cNvPr>
          <p:cNvGrpSpPr/>
          <p:nvPr/>
        </p:nvGrpSpPr>
        <p:grpSpPr>
          <a:xfrm>
            <a:off x="666863" y="4697638"/>
            <a:ext cx="7040654" cy="1038773"/>
            <a:chOff x="667738" y="1465375"/>
            <a:chExt cx="7040654" cy="1038773"/>
          </a:xfrm>
        </p:grpSpPr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B3341219-BBB0-1F0A-0A73-EF45ABA5CA95}"/>
                </a:ext>
              </a:extLst>
            </p:cNvPr>
            <p:cNvGrpSpPr/>
            <p:nvPr/>
          </p:nvGrpSpPr>
          <p:grpSpPr>
            <a:xfrm>
              <a:off x="1699991" y="1465375"/>
              <a:ext cx="6008401" cy="1038773"/>
              <a:chOff x="1800575" y="1901849"/>
              <a:chExt cx="6008401" cy="1038773"/>
            </a:xfrm>
          </p:grpSpPr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50314981-07C7-4C93-DC50-1D319FF25AC9}"/>
                  </a:ext>
                </a:extLst>
              </p:cNvPr>
              <p:cNvSpPr txBox="1"/>
              <p:nvPr/>
            </p:nvSpPr>
            <p:spPr>
              <a:xfrm flipH="1">
                <a:off x="1805608" y="1901849"/>
                <a:ext cx="248216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4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单击输入标题</a:t>
                </a:r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78125884-4B7C-E686-560C-E9127FB3CD69}"/>
                  </a:ext>
                </a:extLst>
              </p:cNvPr>
              <p:cNvSpPr txBox="1"/>
              <p:nvPr/>
            </p:nvSpPr>
            <p:spPr>
              <a:xfrm>
                <a:off x="1800575" y="2332186"/>
                <a:ext cx="6008401" cy="608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dirty="0"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单击此处输入您的正文，文字是您思想的提炼，为了最终演示发布的良好效果，请尽量言简意赅的阐述观点。</a:t>
                </a:r>
                <a:endParaRPr lang="en-US" altLang="zh-CN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endParaRPr>
              </a:p>
            </p:txBody>
          </p:sp>
        </p:grpSp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8B143BE4-82DC-D6E3-B165-E4FBC2D64A03}"/>
                </a:ext>
              </a:extLst>
            </p:cNvPr>
            <p:cNvGrpSpPr/>
            <p:nvPr/>
          </p:nvGrpSpPr>
          <p:grpSpPr>
            <a:xfrm>
              <a:off x="667738" y="1575801"/>
              <a:ext cx="817920" cy="817920"/>
              <a:chOff x="931142" y="2038228"/>
              <a:chExt cx="817920" cy="817920"/>
            </a:xfrm>
          </p:grpSpPr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C93ED0F6-A694-3341-1F0D-DCDC83569199}"/>
                  </a:ext>
                </a:extLst>
              </p:cNvPr>
              <p:cNvSpPr/>
              <p:nvPr/>
            </p:nvSpPr>
            <p:spPr>
              <a:xfrm>
                <a:off x="931142" y="2038228"/>
                <a:ext cx="817920" cy="817920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图形 16">
                <a:extLst>
                  <a:ext uri="{FF2B5EF4-FFF2-40B4-BE49-F238E27FC236}">
                    <a16:creationId xmlns:a16="http://schemas.microsoft.com/office/drawing/2014/main" id="{D6DF2D63-B89B-8F57-EF4B-4E02032BB0F4}"/>
                  </a:ext>
                </a:extLst>
              </p:cNvPr>
              <p:cNvSpPr/>
              <p:nvPr/>
            </p:nvSpPr>
            <p:spPr>
              <a:xfrm>
                <a:off x="1114401" y="2246888"/>
                <a:ext cx="451402" cy="400600"/>
              </a:xfrm>
              <a:custGeom>
                <a:avLst/>
                <a:gdLst>
                  <a:gd name="connsiteX0" fmla="*/ 948611 w 1057413"/>
                  <a:gd name="connsiteY0" fmla="*/ 0 h 938411"/>
                  <a:gd name="connsiteX1" fmla="*/ 1057413 w 1057413"/>
                  <a:gd name="connsiteY1" fmla="*/ 108999 h 938411"/>
                  <a:gd name="connsiteX2" fmla="*/ 1057413 w 1057413"/>
                  <a:gd name="connsiteY2" fmla="*/ 677837 h 938411"/>
                  <a:gd name="connsiteX3" fmla="*/ 948611 w 1057413"/>
                  <a:gd name="connsiteY3" fmla="*/ 786836 h 938411"/>
                  <a:gd name="connsiteX4" fmla="*/ 566107 w 1057413"/>
                  <a:gd name="connsiteY4" fmla="*/ 786834 h 938411"/>
                  <a:gd name="connsiteX5" fmla="*/ 566107 w 1057413"/>
                  <a:gd name="connsiteY5" fmla="*/ 863475 h 938411"/>
                  <a:gd name="connsiteX6" fmla="*/ 873811 w 1057413"/>
                  <a:gd name="connsiteY6" fmla="*/ 863475 h 938411"/>
                  <a:gd name="connsiteX7" fmla="*/ 873811 w 1057413"/>
                  <a:gd name="connsiteY7" fmla="*/ 938411 h 938411"/>
                  <a:gd name="connsiteX8" fmla="*/ 183602 w 1057413"/>
                  <a:gd name="connsiteY8" fmla="*/ 938411 h 938411"/>
                  <a:gd name="connsiteX9" fmla="*/ 183602 w 1057413"/>
                  <a:gd name="connsiteY9" fmla="*/ 863475 h 938411"/>
                  <a:gd name="connsiteX10" fmla="*/ 491307 w 1057413"/>
                  <a:gd name="connsiteY10" fmla="*/ 863475 h 938411"/>
                  <a:gd name="connsiteX11" fmla="*/ 491307 w 1057413"/>
                  <a:gd name="connsiteY11" fmla="*/ 786832 h 938411"/>
                  <a:gd name="connsiteX12" fmla="*/ 108802 w 1057413"/>
                  <a:gd name="connsiteY12" fmla="*/ 786834 h 938411"/>
                  <a:gd name="connsiteX13" fmla="*/ 0 w 1057413"/>
                  <a:gd name="connsiteY13" fmla="*/ 677835 h 938411"/>
                  <a:gd name="connsiteX14" fmla="*/ 0 w 1057413"/>
                  <a:gd name="connsiteY14" fmla="*/ 108999 h 938411"/>
                  <a:gd name="connsiteX15" fmla="*/ 108802 w 1057413"/>
                  <a:gd name="connsiteY15" fmla="*/ 0 h 938411"/>
                  <a:gd name="connsiteX16" fmla="*/ 948611 w 1057413"/>
                  <a:gd name="connsiteY16" fmla="*/ 0 h 938411"/>
                  <a:gd name="connsiteX17" fmla="*/ 948611 w 1057413"/>
                  <a:gd name="connsiteY17" fmla="*/ 74937 h 938411"/>
                  <a:gd name="connsiteX18" fmla="*/ 108802 w 1057413"/>
                  <a:gd name="connsiteY18" fmla="*/ 74937 h 938411"/>
                  <a:gd name="connsiteX19" fmla="*/ 74801 w 1057413"/>
                  <a:gd name="connsiteY19" fmla="*/ 108999 h 938411"/>
                  <a:gd name="connsiteX20" fmla="*/ 74801 w 1057413"/>
                  <a:gd name="connsiteY20" fmla="*/ 677837 h 938411"/>
                  <a:gd name="connsiteX21" fmla="*/ 108802 w 1057413"/>
                  <a:gd name="connsiteY21" fmla="*/ 711898 h 938411"/>
                  <a:gd name="connsiteX22" fmla="*/ 948611 w 1057413"/>
                  <a:gd name="connsiteY22" fmla="*/ 711898 h 938411"/>
                  <a:gd name="connsiteX23" fmla="*/ 982612 w 1057413"/>
                  <a:gd name="connsiteY23" fmla="*/ 677836 h 938411"/>
                  <a:gd name="connsiteX24" fmla="*/ 982612 w 1057413"/>
                  <a:gd name="connsiteY24" fmla="*/ 108999 h 938411"/>
                  <a:gd name="connsiteX25" fmla="*/ 948611 w 1057413"/>
                  <a:gd name="connsiteY25" fmla="*/ 74937 h 938411"/>
                  <a:gd name="connsiteX26" fmla="*/ 783710 w 1057413"/>
                  <a:gd name="connsiteY26" fmla="*/ 265203 h 938411"/>
                  <a:gd name="connsiteX27" fmla="*/ 836603 w 1057413"/>
                  <a:gd name="connsiteY27" fmla="*/ 318192 h 938411"/>
                  <a:gd name="connsiteX28" fmla="*/ 695399 w 1057413"/>
                  <a:gd name="connsiteY28" fmla="*/ 459649 h 938411"/>
                  <a:gd name="connsiteX29" fmla="*/ 527107 w 1057413"/>
                  <a:gd name="connsiteY29" fmla="*/ 459649 h 938411"/>
                  <a:gd name="connsiteX30" fmla="*/ 461455 w 1057413"/>
                  <a:gd name="connsiteY30" fmla="*/ 393880 h 938411"/>
                  <a:gd name="connsiteX31" fmla="*/ 398945 w 1057413"/>
                  <a:gd name="connsiteY31" fmla="*/ 393880 h 938411"/>
                  <a:gd name="connsiteX32" fmla="*/ 270494 w 1057413"/>
                  <a:gd name="connsiteY32" fmla="*/ 522564 h 938411"/>
                  <a:gd name="connsiteX33" fmla="*/ 217602 w 1057413"/>
                  <a:gd name="connsiteY33" fmla="*/ 469577 h 938411"/>
                  <a:gd name="connsiteX34" fmla="*/ 346053 w 1057413"/>
                  <a:gd name="connsiteY34" fmla="*/ 340892 h 938411"/>
                  <a:gd name="connsiteX35" fmla="*/ 514347 w 1057413"/>
                  <a:gd name="connsiteY35" fmla="*/ 340892 h 938411"/>
                  <a:gd name="connsiteX36" fmla="*/ 579997 w 1057413"/>
                  <a:gd name="connsiteY36" fmla="*/ 406661 h 938411"/>
                  <a:gd name="connsiteX37" fmla="*/ 642507 w 1057413"/>
                  <a:gd name="connsiteY37" fmla="*/ 406661 h 938411"/>
                  <a:gd name="connsiteX38" fmla="*/ 783710 w 1057413"/>
                  <a:gd name="connsiteY38" fmla="*/ 265203 h 93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57413" h="938411">
                    <a:moveTo>
                      <a:pt x="948611" y="0"/>
                    </a:moveTo>
                    <a:cubicBezTo>
                      <a:pt x="1008701" y="0"/>
                      <a:pt x="1057413" y="48800"/>
                      <a:pt x="1057413" y="108999"/>
                    </a:cubicBezTo>
                    <a:lnTo>
                      <a:pt x="1057413" y="677837"/>
                    </a:lnTo>
                    <a:cubicBezTo>
                      <a:pt x="1057413" y="738034"/>
                      <a:pt x="1008701" y="786836"/>
                      <a:pt x="948611" y="786836"/>
                    </a:cubicBezTo>
                    <a:lnTo>
                      <a:pt x="566107" y="786834"/>
                    </a:lnTo>
                    <a:lnTo>
                      <a:pt x="566107" y="863475"/>
                    </a:lnTo>
                    <a:lnTo>
                      <a:pt x="873811" y="863475"/>
                    </a:lnTo>
                    <a:lnTo>
                      <a:pt x="873811" y="938411"/>
                    </a:lnTo>
                    <a:lnTo>
                      <a:pt x="183602" y="938411"/>
                    </a:lnTo>
                    <a:lnTo>
                      <a:pt x="183602" y="863475"/>
                    </a:lnTo>
                    <a:lnTo>
                      <a:pt x="491307" y="863475"/>
                    </a:lnTo>
                    <a:lnTo>
                      <a:pt x="491307" y="786832"/>
                    </a:lnTo>
                    <a:lnTo>
                      <a:pt x="108802" y="786834"/>
                    </a:lnTo>
                    <a:cubicBezTo>
                      <a:pt x="48712" y="786834"/>
                      <a:pt x="0" y="738033"/>
                      <a:pt x="0" y="677835"/>
                    </a:cubicBezTo>
                    <a:lnTo>
                      <a:pt x="0" y="108999"/>
                    </a:lnTo>
                    <a:cubicBezTo>
                      <a:pt x="0" y="48800"/>
                      <a:pt x="48712" y="0"/>
                      <a:pt x="108802" y="0"/>
                    </a:cubicBezTo>
                    <a:lnTo>
                      <a:pt x="948611" y="0"/>
                    </a:lnTo>
                    <a:close/>
                    <a:moveTo>
                      <a:pt x="948611" y="74937"/>
                    </a:moveTo>
                    <a:lnTo>
                      <a:pt x="108802" y="74937"/>
                    </a:lnTo>
                    <a:cubicBezTo>
                      <a:pt x="90024" y="74937"/>
                      <a:pt x="74801" y="90187"/>
                      <a:pt x="74801" y="108999"/>
                    </a:cubicBezTo>
                    <a:lnTo>
                      <a:pt x="74801" y="677837"/>
                    </a:lnTo>
                    <a:cubicBezTo>
                      <a:pt x="74801" y="696649"/>
                      <a:pt x="90024" y="711898"/>
                      <a:pt x="108802" y="711898"/>
                    </a:cubicBezTo>
                    <a:lnTo>
                      <a:pt x="948611" y="711898"/>
                    </a:lnTo>
                    <a:cubicBezTo>
                      <a:pt x="967389" y="711898"/>
                      <a:pt x="982612" y="696649"/>
                      <a:pt x="982612" y="677836"/>
                    </a:cubicBezTo>
                    <a:lnTo>
                      <a:pt x="982612" y="108999"/>
                    </a:lnTo>
                    <a:cubicBezTo>
                      <a:pt x="982612" y="90187"/>
                      <a:pt x="967389" y="74937"/>
                      <a:pt x="948611" y="74937"/>
                    </a:cubicBezTo>
                    <a:close/>
                    <a:moveTo>
                      <a:pt x="783710" y="265203"/>
                    </a:moveTo>
                    <a:lnTo>
                      <a:pt x="836603" y="318192"/>
                    </a:lnTo>
                    <a:lnTo>
                      <a:pt x="695399" y="459649"/>
                    </a:lnTo>
                    <a:cubicBezTo>
                      <a:pt x="648925" y="506207"/>
                      <a:pt x="573579" y="506207"/>
                      <a:pt x="527107" y="459649"/>
                    </a:cubicBezTo>
                    <a:lnTo>
                      <a:pt x="461455" y="393880"/>
                    </a:lnTo>
                    <a:cubicBezTo>
                      <a:pt x="444193" y="376586"/>
                      <a:pt x="416207" y="376586"/>
                      <a:pt x="398945" y="393880"/>
                    </a:cubicBezTo>
                    <a:lnTo>
                      <a:pt x="270494" y="522564"/>
                    </a:lnTo>
                    <a:lnTo>
                      <a:pt x="217602" y="469577"/>
                    </a:lnTo>
                    <a:lnTo>
                      <a:pt x="346053" y="340892"/>
                    </a:lnTo>
                    <a:cubicBezTo>
                      <a:pt x="392527" y="294334"/>
                      <a:pt x="467873" y="294334"/>
                      <a:pt x="514347" y="340892"/>
                    </a:cubicBezTo>
                    <a:lnTo>
                      <a:pt x="579997" y="406661"/>
                    </a:lnTo>
                    <a:cubicBezTo>
                      <a:pt x="597259" y="423954"/>
                      <a:pt x="625246" y="423954"/>
                      <a:pt x="642507" y="406661"/>
                    </a:cubicBezTo>
                    <a:lnTo>
                      <a:pt x="783710" y="265203"/>
                    </a:lnTo>
                    <a:close/>
                  </a:path>
                </a:pathLst>
              </a:custGeom>
              <a:solidFill>
                <a:schemeClr val="bg1"/>
              </a:solidFill>
              <a:ln w="12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1CF09436-BCE8-25B8-4C31-DF051385FA1B}"/>
              </a:ext>
            </a:extLst>
          </p:cNvPr>
          <p:cNvGrpSpPr/>
          <p:nvPr/>
        </p:nvGrpSpPr>
        <p:grpSpPr>
          <a:xfrm>
            <a:off x="9801637" y="646266"/>
            <a:ext cx="1076326" cy="2840908"/>
            <a:chOff x="10362342" y="960798"/>
            <a:chExt cx="1076326" cy="2840908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A10525C3-893D-2BF3-5690-1A2FCDF92799}"/>
                </a:ext>
              </a:extLst>
            </p:cNvPr>
            <p:cNvSpPr txBox="1"/>
            <p:nvPr/>
          </p:nvSpPr>
          <p:spPr>
            <a:xfrm flipH="1">
              <a:off x="10362342" y="960798"/>
              <a:ext cx="492443" cy="2120709"/>
            </a:xfrm>
            <a:prstGeom prst="rect">
              <a:avLst/>
            </a:prstGeom>
            <a:noFill/>
          </p:spPr>
          <p:txBody>
            <a:bodyPr vert="eaVert"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3200" spc="6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乘风破浪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62FC0BFA-8289-2906-CB26-F502F5A82B3B}"/>
                </a:ext>
              </a:extLst>
            </p:cNvPr>
            <p:cNvSpPr txBox="1"/>
            <p:nvPr/>
          </p:nvSpPr>
          <p:spPr>
            <a:xfrm flipH="1">
              <a:off x="10946225" y="1680997"/>
              <a:ext cx="492443" cy="2120709"/>
            </a:xfrm>
            <a:prstGeom prst="rect">
              <a:avLst/>
            </a:prstGeom>
            <a:noFill/>
          </p:spPr>
          <p:txBody>
            <a:bodyPr vert="eaVert"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3200" spc="6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砥砺前行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186859E8-C06C-0FFA-2246-40AD07E788A9}"/>
              </a:ext>
            </a:extLst>
          </p:cNvPr>
          <p:cNvGrpSpPr/>
          <p:nvPr/>
        </p:nvGrpSpPr>
        <p:grpSpPr>
          <a:xfrm>
            <a:off x="3055099" y="2083360"/>
            <a:ext cx="9508706" cy="5053899"/>
            <a:chOff x="3055099" y="2083360"/>
            <a:chExt cx="9508706" cy="5053899"/>
          </a:xfrm>
        </p:grpSpPr>
        <p:pic>
          <p:nvPicPr>
            <p:cNvPr id="32" name="图片 31" descr="图片包含 室内, 桌子, 小, 黑暗&#10;&#10;描述已自动生成">
              <a:extLst>
                <a:ext uri="{FF2B5EF4-FFF2-40B4-BE49-F238E27FC236}">
                  <a16:creationId xmlns:a16="http://schemas.microsoft.com/office/drawing/2014/main" id="{2326B41F-645D-EED0-1515-95DDC2412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  <a14:imgEffect>
                        <a14:brightnessContrast bright="1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5597" t="2562" r="27793" b="1806"/>
            <a:stretch>
              <a:fillRect/>
            </a:stretch>
          </p:blipFill>
          <p:spPr>
            <a:xfrm rot="605374">
              <a:off x="8189192" y="2083360"/>
              <a:ext cx="4374613" cy="5053899"/>
            </a:xfrm>
            <a:custGeom>
              <a:avLst/>
              <a:gdLst>
                <a:gd name="connsiteX0" fmla="*/ 0 w 6590643"/>
                <a:gd name="connsiteY0" fmla="*/ 962118 h 7614031"/>
                <a:gd name="connsiteX1" fmla="*/ 5407006 w 6590643"/>
                <a:gd name="connsiteY1" fmla="*/ 0 h 7614031"/>
                <a:gd name="connsiteX2" fmla="*/ 6590643 w 6590643"/>
                <a:gd name="connsiteY2" fmla="*/ 6651912 h 7614031"/>
                <a:gd name="connsiteX3" fmla="*/ 1183637 w 6590643"/>
                <a:gd name="connsiteY3" fmla="*/ 7614031 h 761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0643" h="7614031">
                  <a:moveTo>
                    <a:pt x="0" y="962118"/>
                  </a:moveTo>
                  <a:lnTo>
                    <a:pt x="5407006" y="0"/>
                  </a:lnTo>
                  <a:lnTo>
                    <a:pt x="6590643" y="6651912"/>
                  </a:lnTo>
                  <a:lnTo>
                    <a:pt x="1183637" y="7614031"/>
                  </a:lnTo>
                  <a:close/>
                </a:path>
              </a:pathLst>
            </a:custGeom>
          </p:spPr>
        </p:pic>
        <p:pic>
          <p:nvPicPr>
            <p:cNvPr id="33" name="图片 32" descr="图片包含 水, 户外, 骑, 男人&#10;&#10;描述已自动生成">
              <a:extLst>
                <a:ext uri="{FF2B5EF4-FFF2-40B4-BE49-F238E27FC236}">
                  <a16:creationId xmlns:a16="http://schemas.microsoft.com/office/drawing/2014/main" id="{CD41229E-4E64-CD40-4F63-45D307D52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55099" y="4023360"/>
              <a:ext cx="9136902" cy="2834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927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工作计划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WORK PLAN</a:t>
                </a:r>
              </a:p>
            </p:txBody>
          </p:sp>
        </p:grpSp>
      </p:grp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1271A439-6980-4D74-C99D-507A21BECD28}"/>
              </a:ext>
            </a:extLst>
          </p:cNvPr>
          <p:cNvCxnSpPr>
            <a:cxnSpLocks/>
          </p:cNvCxnSpPr>
          <p:nvPr/>
        </p:nvCxnSpPr>
        <p:spPr>
          <a:xfrm>
            <a:off x="0" y="1704992"/>
            <a:ext cx="12192000" cy="0"/>
          </a:xfrm>
          <a:prstGeom prst="line">
            <a:avLst/>
          </a:prstGeom>
          <a:ln>
            <a:solidFill>
              <a:srgbClr val="347E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6AF502C-5624-B1E0-2A99-31391D005D24}"/>
              </a:ext>
            </a:extLst>
          </p:cNvPr>
          <p:cNvGrpSpPr/>
          <p:nvPr/>
        </p:nvGrpSpPr>
        <p:grpSpPr>
          <a:xfrm>
            <a:off x="667738" y="1465374"/>
            <a:ext cx="3191029" cy="4271035"/>
            <a:chOff x="667738" y="1465374"/>
            <a:chExt cx="3191029" cy="4271035"/>
          </a:xfrm>
        </p:grpSpPr>
        <p:sp>
          <p:nvSpPr>
            <p:cNvPr id="45" name="矩形: 圆角 44">
              <a:extLst>
                <a:ext uri="{FF2B5EF4-FFF2-40B4-BE49-F238E27FC236}">
                  <a16:creationId xmlns:a16="http://schemas.microsoft.com/office/drawing/2014/main" id="{B09BC90D-1438-7AC4-A85E-6C0A3240F5FD}"/>
                </a:ext>
              </a:extLst>
            </p:cNvPr>
            <p:cNvSpPr/>
            <p:nvPr/>
          </p:nvSpPr>
          <p:spPr>
            <a:xfrm>
              <a:off x="667738" y="1465374"/>
              <a:ext cx="3191029" cy="47923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4000">
                  <a:srgbClr val="347ED3"/>
                </a:gs>
                <a:gs pos="79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76200" dist="101600" dir="5400000" algn="t" rotWithShape="0">
                <a:srgbClr val="347ED3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输入标题</a:t>
              </a:r>
            </a:p>
          </p:txBody>
        </p:sp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B4931B2F-A862-12ED-5D8D-2DB5A9E55B4E}"/>
                </a:ext>
              </a:extLst>
            </p:cNvPr>
            <p:cNvSpPr/>
            <p:nvPr/>
          </p:nvSpPr>
          <p:spPr>
            <a:xfrm>
              <a:off x="667738" y="2240279"/>
              <a:ext cx="3191029" cy="3496130"/>
            </a:xfrm>
            <a:custGeom>
              <a:avLst/>
              <a:gdLst>
                <a:gd name="connsiteX0" fmla="*/ 1595514 w 3191029"/>
                <a:gd name="connsiteY0" fmla="*/ 0 h 3496130"/>
                <a:gd name="connsiteX1" fmla="*/ 1796868 w 3191029"/>
                <a:gd name="connsiteY1" fmla="*/ 292607 h 3496130"/>
                <a:gd name="connsiteX2" fmla="*/ 3191029 w 3191029"/>
                <a:gd name="connsiteY2" fmla="*/ 292607 h 3496130"/>
                <a:gd name="connsiteX3" fmla="*/ 3191029 w 3191029"/>
                <a:gd name="connsiteY3" fmla="*/ 3496130 h 3496130"/>
                <a:gd name="connsiteX4" fmla="*/ 0 w 3191029"/>
                <a:gd name="connsiteY4" fmla="*/ 3496130 h 3496130"/>
                <a:gd name="connsiteX5" fmla="*/ 0 w 3191029"/>
                <a:gd name="connsiteY5" fmla="*/ 292607 h 3496130"/>
                <a:gd name="connsiteX6" fmla="*/ 1394160 w 3191029"/>
                <a:gd name="connsiteY6" fmla="*/ 292607 h 349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91029" h="3496130">
                  <a:moveTo>
                    <a:pt x="1595514" y="0"/>
                  </a:moveTo>
                  <a:lnTo>
                    <a:pt x="1796868" y="292607"/>
                  </a:lnTo>
                  <a:lnTo>
                    <a:pt x="3191029" y="292607"/>
                  </a:lnTo>
                  <a:lnTo>
                    <a:pt x="3191029" y="3496130"/>
                  </a:lnTo>
                  <a:lnTo>
                    <a:pt x="0" y="3496130"/>
                  </a:lnTo>
                  <a:lnTo>
                    <a:pt x="0" y="292607"/>
                  </a:lnTo>
                  <a:lnTo>
                    <a:pt x="1394160" y="29260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5400000" scaled="1"/>
              <a:tileRect/>
            </a:gradFill>
            <a:ln w="12700">
              <a:gradFill>
                <a:gsLst>
                  <a:gs pos="50000">
                    <a:srgbClr val="67B8EB"/>
                  </a:gs>
                  <a:gs pos="100000">
                    <a:schemeClr val="accent1">
                      <a:lumMod val="30000"/>
                      <a:lumOff val="70000"/>
                      <a:alpha val="0"/>
                    </a:schemeClr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88000" tIns="0" rIns="288000" bIns="0" rtlCol="0" anchor="ctr">
              <a:noAutofit/>
            </a:bodyPr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6C0A774E-096E-2148-E646-CAB60DA3F94F}"/>
                </a:ext>
              </a:extLst>
            </p:cNvPr>
            <p:cNvSpPr txBox="1"/>
            <p:nvPr/>
          </p:nvSpPr>
          <p:spPr>
            <a:xfrm>
              <a:off x="913894" y="2917460"/>
              <a:ext cx="2698716" cy="25474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为了最终演示发布的良好效果，请尽量言简意赅的阐述观点。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17BC6629-7C92-D8A1-B11A-18BE0A32841E}"/>
              </a:ext>
            </a:extLst>
          </p:cNvPr>
          <p:cNvGrpSpPr/>
          <p:nvPr/>
        </p:nvGrpSpPr>
        <p:grpSpPr>
          <a:xfrm>
            <a:off x="4500486" y="1465374"/>
            <a:ext cx="3191029" cy="4271035"/>
            <a:chOff x="667738" y="1465374"/>
            <a:chExt cx="3191029" cy="4271035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175D0811-29B1-0C37-A7D9-9A094022B788}"/>
                </a:ext>
              </a:extLst>
            </p:cNvPr>
            <p:cNvSpPr/>
            <p:nvPr/>
          </p:nvSpPr>
          <p:spPr>
            <a:xfrm>
              <a:off x="667738" y="1465374"/>
              <a:ext cx="3191029" cy="47923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4000">
                  <a:srgbClr val="347ED3"/>
                </a:gs>
                <a:gs pos="79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76200" dist="101600" dir="5400000" algn="t" rotWithShape="0">
                <a:srgbClr val="347ED3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输入标题</a:t>
              </a:r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0DA6668D-E02E-69D4-C664-294C5061520D}"/>
                </a:ext>
              </a:extLst>
            </p:cNvPr>
            <p:cNvSpPr/>
            <p:nvPr/>
          </p:nvSpPr>
          <p:spPr>
            <a:xfrm>
              <a:off x="667738" y="2240279"/>
              <a:ext cx="3191029" cy="3496130"/>
            </a:xfrm>
            <a:custGeom>
              <a:avLst/>
              <a:gdLst>
                <a:gd name="connsiteX0" fmla="*/ 1595514 w 3191029"/>
                <a:gd name="connsiteY0" fmla="*/ 0 h 3496130"/>
                <a:gd name="connsiteX1" fmla="*/ 1796868 w 3191029"/>
                <a:gd name="connsiteY1" fmla="*/ 292607 h 3496130"/>
                <a:gd name="connsiteX2" fmla="*/ 3191029 w 3191029"/>
                <a:gd name="connsiteY2" fmla="*/ 292607 h 3496130"/>
                <a:gd name="connsiteX3" fmla="*/ 3191029 w 3191029"/>
                <a:gd name="connsiteY3" fmla="*/ 3496130 h 3496130"/>
                <a:gd name="connsiteX4" fmla="*/ 0 w 3191029"/>
                <a:gd name="connsiteY4" fmla="*/ 3496130 h 3496130"/>
                <a:gd name="connsiteX5" fmla="*/ 0 w 3191029"/>
                <a:gd name="connsiteY5" fmla="*/ 292607 h 3496130"/>
                <a:gd name="connsiteX6" fmla="*/ 1394160 w 3191029"/>
                <a:gd name="connsiteY6" fmla="*/ 292607 h 349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91029" h="3496130">
                  <a:moveTo>
                    <a:pt x="1595514" y="0"/>
                  </a:moveTo>
                  <a:lnTo>
                    <a:pt x="1796868" y="292607"/>
                  </a:lnTo>
                  <a:lnTo>
                    <a:pt x="3191029" y="292607"/>
                  </a:lnTo>
                  <a:lnTo>
                    <a:pt x="3191029" y="3496130"/>
                  </a:lnTo>
                  <a:lnTo>
                    <a:pt x="0" y="3496130"/>
                  </a:lnTo>
                  <a:lnTo>
                    <a:pt x="0" y="292607"/>
                  </a:lnTo>
                  <a:lnTo>
                    <a:pt x="1394160" y="29260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5400000" scaled="1"/>
              <a:tileRect/>
            </a:gradFill>
            <a:ln w="12700">
              <a:gradFill>
                <a:gsLst>
                  <a:gs pos="50000">
                    <a:srgbClr val="67B8EB"/>
                  </a:gs>
                  <a:gs pos="100000">
                    <a:schemeClr val="accent1">
                      <a:lumMod val="30000"/>
                      <a:lumOff val="70000"/>
                      <a:alpha val="0"/>
                    </a:schemeClr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88000" tIns="0" rIns="288000" bIns="0" rtlCol="0" anchor="ctr">
              <a:noAutofit/>
            </a:bodyPr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2BDA7921-DCE3-8F2B-9141-CC4AC982525B}"/>
                </a:ext>
              </a:extLst>
            </p:cNvPr>
            <p:cNvSpPr txBox="1"/>
            <p:nvPr/>
          </p:nvSpPr>
          <p:spPr>
            <a:xfrm>
              <a:off x="913894" y="2917460"/>
              <a:ext cx="2698716" cy="25474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为了最终演示发布的良好效果，请尽量言简意赅的阐述观点。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910636A-779C-C113-774C-14FF5E54F6D4}"/>
              </a:ext>
            </a:extLst>
          </p:cNvPr>
          <p:cNvGrpSpPr/>
          <p:nvPr/>
        </p:nvGrpSpPr>
        <p:grpSpPr>
          <a:xfrm>
            <a:off x="8087077" y="1465374"/>
            <a:ext cx="3191029" cy="4271035"/>
            <a:chOff x="667738" y="1465374"/>
            <a:chExt cx="3191029" cy="4271035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0B1FD0A9-65FC-9707-5000-696440027F15}"/>
                </a:ext>
              </a:extLst>
            </p:cNvPr>
            <p:cNvSpPr/>
            <p:nvPr/>
          </p:nvSpPr>
          <p:spPr>
            <a:xfrm>
              <a:off x="667738" y="1465374"/>
              <a:ext cx="3191029" cy="47923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14000">
                  <a:srgbClr val="347ED3"/>
                </a:gs>
                <a:gs pos="79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76200" dist="101600" dir="5400000" algn="t" rotWithShape="0">
                <a:srgbClr val="347ED3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输入标题</a:t>
              </a:r>
            </a:p>
          </p:txBody>
        </p: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B7E8CF68-F0AE-3555-D5CF-0AC476CA7E6B}"/>
                </a:ext>
              </a:extLst>
            </p:cNvPr>
            <p:cNvSpPr/>
            <p:nvPr/>
          </p:nvSpPr>
          <p:spPr>
            <a:xfrm>
              <a:off x="667738" y="2240279"/>
              <a:ext cx="3191029" cy="3496130"/>
            </a:xfrm>
            <a:custGeom>
              <a:avLst/>
              <a:gdLst>
                <a:gd name="connsiteX0" fmla="*/ 1595514 w 3191029"/>
                <a:gd name="connsiteY0" fmla="*/ 0 h 3496130"/>
                <a:gd name="connsiteX1" fmla="*/ 1796868 w 3191029"/>
                <a:gd name="connsiteY1" fmla="*/ 292607 h 3496130"/>
                <a:gd name="connsiteX2" fmla="*/ 3191029 w 3191029"/>
                <a:gd name="connsiteY2" fmla="*/ 292607 h 3496130"/>
                <a:gd name="connsiteX3" fmla="*/ 3191029 w 3191029"/>
                <a:gd name="connsiteY3" fmla="*/ 3496130 h 3496130"/>
                <a:gd name="connsiteX4" fmla="*/ 0 w 3191029"/>
                <a:gd name="connsiteY4" fmla="*/ 3496130 h 3496130"/>
                <a:gd name="connsiteX5" fmla="*/ 0 w 3191029"/>
                <a:gd name="connsiteY5" fmla="*/ 292607 h 3496130"/>
                <a:gd name="connsiteX6" fmla="*/ 1394160 w 3191029"/>
                <a:gd name="connsiteY6" fmla="*/ 292607 h 349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91029" h="3496130">
                  <a:moveTo>
                    <a:pt x="1595514" y="0"/>
                  </a:moveTo>
                  <a:lnTo>
                    <a:pt x="1796868" y="292607"/>
                  </a:lnTo>
                  <a:lnTo>
                    <a:pt x="3191029" y="292607"/>
                  </a:lnTo>
                  <a:lnTo>
                    <a:pt x="3191029" y="3496130"/>
                  </a:lnTo>
                  <a:lnTo>
                    <a:pt x="0" y="3496130"/>
                  </a:lnTo>
                  <a:lnTo>
                    <a:pt x="0" y="292607"/>
                  </a:lnTo>
                  <a:lnTo>
                    <a:pt x="1394160" y="29260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5400000" scaled="1"/>
              <a:tileRect/>
            </a:gradFill>
            <a:ln w="12700">
              <a:gradFill>
                <a:gsLst>
                  <a:gs pos="50000">
                    <a:srgbClr val="67B8EB"/>
                  </a:gs>
                  <a:gs pos="100000">
                    <a:schemeClr val="accent1">
                      <a:lumMod val="30000"/>
                      <a:lumOff val="70000"/>
                      <a:alpha val="0"/>
                    </a:schemeClr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88000" tIns="0" rIns="288000" bIns="0" rtlCol="0" anchor="ctr">
              <a:noAutofit/>
            </a:bodyPr>
            <a:lstStyle/>
            <a:p>
              <a:pPr indent="457200">
                <a:lnSpc>
                  <a:spcPct val="150000"/>
                </a:lnSpc>
              </a:pPr>
              <a:endParaRPr lang="zh-CN" altLang="en-US" sz="160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01DF2FF-1925-544D-EB7F-11B1B9341FDD}"/>
                </a:ext>
              </a:extLst>
            </p:cNvPr>
            <p:cNvSpPr txBox="1"/>
            <p:nvPr/>
          </p:nvSpPr>
          <p:spPr>
            <a:xfrm>
              <a:off x="913894" y="2917460"/>
              <a:ext cx="2698716" cy="25474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为了最终演示发布的良好效果，请尽量言简意赅的阐述观点。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902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海上有许多云&#10;&#10;描述已自动生成">
            <a:extLst>
              <a:ext uri="{FF2B5EF4-FFF2-40B4-BE49-F238E27FC236}">
                <a16:creationId xmlns:a16="http://schemas.microsoft.com/office/drawing/2014/main" id="{2E4E258F-9F36-AFCB-435D-72B247DD01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0"/>
          </a:xfrm>
          <a:prstGeom prst="rect">
            <a:avLst/>
          </a:prstGeom>
        </p:spPr>
      </p:pic>
      <p:pic>
        <p:nvPicPr>
          <p:cNvPr id="29" name="图片 28" descr="图片包含 室内, 桌子, 小, 黑暗&#10;&#10;描述已自动生成">
            <a:extLst>
              <a:ext uri="{FF2B5EF4-FFF2-40B4-BE49-F238E27FC236}">
                <a16:creationId xmlns:a16="http://schemas.microsoft.com/office/drawing/2014/main" id="{84DE572D-3144-958B-001E-4222C16523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597" t="2562" r="27793" b="1806"/>
          <a:stretch>
            <a:fillRect/>
          </a:stretch>
        </p:blipFill>
        <p:spPr>
          <a:xfrm rot="605374">
            <a:off x="7244318" y="954550"/>
            <a:ext cx="5404208" cy="6243368"/>
          </a:xfrm>
          <a:custGeom>
            <a:avLst/>
            <a:gdLst>
              <a:gd name="connsiteX0" fmla="*/ 0 w 6590643"/>
              <a:gd name="connsiteY0" fmla="*/ 962118 h 7614031"/>
              <a:gd name="connsiteX1" fmla="*/ 5407006 w 6590643"/>
              <a:gd name="connsiteY1" fmla="*/ 0 h 7614031"/>
              <a:gd name="connsiteX2" fmla="*/ 6590643 w 6590643"/>
              <a:gd name="connsiteY2" fmla="*/ 6651912 h 7614031"/>
              <a:gd name="connsiteX3" fmla="*/ 1183637 w 6590643"/>
              <a:gd name="connsiteY3" fmla="*/ 7614031 h 7614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90643" h="7614031">
                <a:moveTo>
                  <a:pt x="0" y="962118"/>
                </a:moveTo>
                <a:lnTo>
                  <a:pt x="5407006" y="0"/>
                </a:lnTo>
                <a:lnTo>
                  <a:pt x="6590643" y="6651912"/>
                </a:lnTo>
                <a:lnTo>
                  <a:pt x="1183637" y="7614031"/>
                </a:lnTo>
                <a:close/>
              </a:path>
            </a:pathLst>
          </a:custGeom>
        </p:spPr>
      </p:pic>
      <p:pic>
        <p:nvPicPr>
          <p:cNvPr id="3" name="图片 2" descr="图片包含 水, 户外, 骑, 男人&#10;&#10;描述已自动生成">
            <a:extLst>
              <a:ext uri="{FF2B5EF4-FFF2-40B4-BE49-F238E27FC236}">
                <a16:creationId xmlns:a16="http://schemas.microsoft.com/office/drawing/2014/main" id="{6763B9AA-C9D0-EAD6-ADA3-4C739CC6AA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5099" y="4023360"/>
            <a:ext cx="9136902" cy="2834640"/>
          </a:xfrm>
          <a:prstGeom prst="rect">
            <a:avLst/>
          </a:prstGeom>
        </p:spPr>
      </p:pic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214A36B6-C91B-35DF-0C6B-27D217117CF0}"/>
              </a:ext>
            </a:extLst>
          </p:cNvPr>
          <p:cNvSpPr/>
          <p:nvPr/>
        </p:nvSpPr>
        <p:spPr>
          <a:xfrm>
            <a:off x="882595" y="3856845"/>
            <a:ext cx="5449167" cy="70912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7B8EB"/>
              </a:gs>
              <a:gs pos="100000">
                <a:srgbClr val="347ED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spc="300" dirty="0"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销售工作总结</a:t>
            </a:r>
            <a:r>
              <a:rPr lang="zh-CN" altLang="en-US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B" panose="00020600040101010101" pitchFamily="18" charset="-122"/>
              </a:rPr>
              <a:t> </a:t>
            </a:r>
            <a:r>
              <a:rPr lang="en-US" altLang="zh-CN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L" panose="00020600040101010101" pitchFamily="18" charset="-122"/>
              </a:rPr>
              <a:t>|</a:t>
            </a:r>
            <a:r>
              <a:rPr lang="en-US" altLang="zh-CN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B" panose="00020600040101010101" pitchFamily="18" charset="-122"/>
              </a:rPr>
              <a:t> </a:t>
            </a:r>
            <a:r>
              <a:rPr lang="zh-CN" altLang="en-US" sz="1800" spc="300" dirty="0"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工作汇报</a:t>
            </a:r>
            <a:r>
              <a:rPr lang="zh-CN" altLang="en-US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B" panose="00020600040101010101" pitchFamily="18" charset="-122"/>
              </a:rPr>
              <a:t> </a:t>
            </a:r>
            <a:r>
              <a:rPr lang="en-US" altLang="zh-CN" sz="20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 B" panose="00020600040101010101" pitchFamily="18" charset="-122"/>
              </a:rPr>
              <a:t>| </a:t>
            </a:r>
            <a:r>
              <a:rPr lang="zh-CN" altLang="en-US" sz="1800" spc="300" dirty="0"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工作计划</a:t>
            </a:r>
          </a:p>
        </p:txBody>
      </p:sp>
      <p:pic>
        <p:nvPicPr>
          <p:cNvPr id="19" name="图片 18" descr="徽标&#10;&#10;描述已自动生成">
            <a:extLst>
              <a:ext uri="{FF2B5EF4-FFF2-40B4-BE49-F238E27FC236}">
                <a16:creationId xmlns:a16="http://schemas.microsoft.com/office/drawing/2014/main" id="{84F67258-F73B-9E10-FC93-426A4BB2EF7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300" y="635270"/>
            <a:ext cx="5963462" cy="22857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21" descr="在黑暗中&#10;&#10;中度可信度描述已自动生成">
            <a:extLst>
              <a:ext uri="{FF2B5EF4-FFF2-40B4-BE49-F238E27FC236}">
                <a16:creationId xmlns:a16="http://schemas.microsoft.com/office/drawing/2014/main" id="{8F760D42-C1FE-4CC9-0566-D9310AF6283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799" y="2096005"/>
            <a:ext cx="5664200" cy="1992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标题 1">
            <a:extLst>
              <a:ext uri="{FF2B5EF4-FFF2-40B4-BE49-F238E27FC236}">
                <a16:creationId xmlns:a16="http://schemas.microsoft.com/office/drawing/2014/main" id="{691CE59C-05AB-6113-3E7B-FCBC3D9912EB}"/>
              </a:ext>
            </a:extLst>
          </p:cNvPr>
          <p:cNvSpPr txBox="1">
            <a:spLocks/>
          </p:cNvSpPr>
          <p:nvPr/>
        </p:nvSpPr>
        <p:spPr>
          <a:xfrm>
            <a:off x="882595" y="5913087"/>
            <a:ext cx="10327290" cy="55015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70000"/>
              </a:lnSpc>
              <a:defRPr/>
            </a:pPr>
            <a:r>
              <a:rPr lang="zh-CN" altLang="en-US" sz="16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汇报</a:t>
            </a:r>
            <a:r>
              <a:rPr lang="zh-CN" altLang="en-US" sz="160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人：锐小旗</a:t>
            </a:r>
            <a:r>
              <a:rPr lang="en-US" altLang="zh-CN" sz="160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    ·    </a:t>
            </a:r>
            <a:r>
              <a:rPr lang="zh-CN" altLang="en-US" sz="16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日期：</a:t>
            </a:r>
            <a:r>
              <a:rPr lang="en-US" altLang="zh-CN" sz="16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rPr>
              <a:t>2024.02</a:t>
            </a:r>
            <a:endParaRPr lang="zh-CN" altLang="en-US" sz="1600" dirty="0">
              <a:solidFill>
                <a:schemeClr val="bg1"/>
              </a:solidFill>
              <a:latin typeface="思源宋体 Medium" panose="02020500000000000000" pitchFamily="18" charset="-122"/>
              <a:ea typeface="思源宋体 Medium" panose="02020500000000000000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3" name="标题 1">
            <a:extLst>
              <a:ext uri="{FF2B5EF4-FFF2-40B4-BE49-F238E27FC236}">
                <a16:creationId xmlns:a16="http://schemas.microsoft.com/office/drawing/2014/main" id="{FAA85F89-A54C-2F96-792E-37F172B10BAD}"/>
              </a:ext>
            </a:extLst>
          </p:cNvPr>
          <p:cNvSpPr txBox="1">
            <a:spLocks/>
          </p:cNvSpPr>
          <p:nvPr/>
        </p:nvSpPr>
        <p:spPr>
          <a:xfrm>
            <a:off x="6096000" y="1063160"/>
            <a:ext cx="2536080" cy="806649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70000"/>
              </a:lnSpc>
              <a:defRPr/>
            </a:pPr>
            <a:r>
              <a:rPr lang="en-US" altLang="zh-CN" sz="1050" dirty="0">
                <a:solidFill>
                  <a:schemeClr val="bg1">
                    <a:alpha val="80000"/>
                  </a:schemeClr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RIDING THE WIND AND </a:t>
            </a:r>
          </a:p>
          <a:p>
            <a:pPr lvl="0" algn="l">
              <a:lnSpc>
                <a:spcPct val="170000"/>
              </a:lnSpc>
              <a:defRPr/>
            </a:pPr>
            <a:r>
              <a:rPr lang="en-US" altLang="zh-CN" sz="1400" dirty="0">
                <a:solidFill>
                  <a:schemeClr val="bg1">
                    <a:alpha val="80000"/>
                  </a:schemeClr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WAVES TO FORGE AHEAD</a:t>
            </a:r>
          </a:p>
        </p:txBody>
      </p:sp>
      <p:pic>
        <p:nvPicPr>
          <p:cNvPr id="35" name="图片 34" descr="徽标&#10;&#10;描述已自动生成">
            <a:extLst>
              <a:ext uri="{FF2B5EF4-FFF2-40B4-BE49-F238E27FC236}">
                <a16:creationId xmlns:a16="http://schemas.microsoft.com/office/drawing/2014/main" id="{D8362392-F3E9-73A7-EF08-A9C9BD780CD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89" y="2345429"/>
            <a:ext cx="2317037" cy="1545898"/>
          </a:xfrm>
          <a:prstGeom prst="rect">
            <a:avLst/>
          </a:prstGeom>
        </p:spPr>
      </p:pic>
      <p:sp>
        <p:nvSpPr>
          <p:cNvPr id="4" name="标题 1">
            <a:extLst>
              <a:ext uri="{FF2B5EF4-FFF2-40B4-BE49-F238E27FC236}">
                <a16:creationId xmlns:a16="http://schemas.microsoft.com/office/drawing/2014/main" id="{03FD22E4-D066-EC92-F8E0-8A4291BD2F24}"/>
              </a:ext>
            </a:extLst>
          </p:cNvPr>
          <p:cNvSpPr txBox="1">
            <a:spLocks/>
          </p:cNvSpPr>
          <p:nvPr/>
        </p:nvSpPr>
        <p:spPr>
          <a:xfrm>
            <a:off x="9772729" y="529450"/>
            <a:ext cx="1612848" cy="550157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LOGO HERE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阿里巴巴普惠体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966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2" grpId="0"/>
      <p:bldP spid="3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海上有许多云&#10;&#10;描述已自动生成">
            <a:extLst>
              <a:ext uri="{FF2B5EF4-FFF2-40B4-BE49-F238E27FC236}">
                <a16:creationId xmlns:a16="http://schemas.microsoft.com/office/drawing/2014/main" id="{9A6128FC-2925-02B6-D16E-BFD1337681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0"/>
          </a:xfrm>
          <a:prstGeom prst="rect">
            <a:avLst/>
          </a:prstGeom>
        </p:spPr>
      </p:pic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69687E30-419E-23A4-C08F-3973E3C155FB}"/>
              </a:ext>
            </a:extLst>
          </p:cNvPr>
          <p:cNvSpPr/>
          <p:nvPr/>
        </p:nvSpPr>
        <p:spPr>
          <a:xfrm>
            <a:off x="0" y="-1"/>
            <a:ext cx="12192000" cy="6858002"/>
          </a:xfrm>
          <a:custGeom>
            <a:avLst/>
            <a:gdLst/>
            <a:ahLst/>
            <a:cxnLst/>
            <a:rect l="l" t="t" r="r" b="b"/>
            <a:pathLst>
              <a:path w="12192000" h="6858002">
                <a:moveTo>
                  <a:pt x="7623723" y="0"/>
                </a:moveTo>
                <a:lnTo>
                  <a:pt x="8398518" y="0"/>
                </a:lnTo>
                <a:lnTo>
                  <a:pt x="8428764" y="52178"/>
                </a:lnTo>
                <a:cubicBezTo>
                  <a:pt x="8499270" y="186295"/>
                  <a:pt x="8558161" y="375316"/>
                  <a:pt x="8605436" y="619240"/>
                </a:cubicBezTo>
                <a:cubicBezTo>
                  <a:pt x="8668470" y="944472"/>
                  <a:pt x="8700824" y="1397400"/>
                  <a:pt x="8702496" y="1978023"/>
                </a:cubicBezTo>
                <a:cubicBezTo>
                  <a:pt x="8700824" y="2562844"/>
                  <a:pt x="8668470" y="3019273"/>
                  <a:pt x="8605436" y="3347309"/>
                </a:cubicBezTo>
                <a:cubicBezTo>
                  <a:pt x="8542402" y="3675345"/>
                  <a:pt x="8458719" y="3905076"/>
                  <a:pt x="8354387" y="4036500"/>
                </a:cubicBezTo>
                <a:cubicBezTo>
                  <a:pt x="8250055" y="4167925"/>
                  <a:pt x="8135106" y="4231130"/>
                  <a:pt x="8009541" y="4226115"/>
                </a:cubicBezTo>
                <a:cubicBezTo>
                  <a:pt x="7884131" y="4231246"/>
                  <a:pt x="7770270" y="4168508"/>
                  <a:pt x="7667958" y="4037899"/>
                </a:cubicBezTo>
                <a:cubicBezTo>
                  <a:pt x="7565647" y="3907292"/>
                  <a:pt x="7483985" y="3678028"/>
                  <a:pt x="7422971" y="3350108"/>
                </a:cubicBezTo>
                <a:cubicBezTo>
                  <a:pt x="7361957" y="3022188"/>
                  <a:pt x="7330692" y="2564827"/>
                  <a:pt x="7329176" y="1978023"/>
                </a:cubicBezTo>
                <a:cubicBezTo>
                  <a:pt x="7330692" y="1395418"/>
                  <a:pt x="7361957" y="941557"/>
                  <a:pt x="7422971" y="616442"/>
                </a:cubicBezTo>
                <a:cubicBezTo>
                  <a:pt x="7468731" y="372604"/>
                  <a:pt x="7526106" y="183868"/>
                  <a:pt x="7595096" y="50232"/>
                </a:cubicBezTo>
                <a:close/>
                <a:moveTo>
                  <a:pt x="0" y="0"/>
                </a:moveTo>
                <a:lnTo>
                  <a:pt x="6956438" y="0"/>
                </a:lnTo>
                <a:lnTo>
                  <a:pt x="6939447" y="18171"/>
                </a:lnTo>
                <a:cubicBezTo>
                  <a:pt x="6808212" y="169981"/>
                  <a:pt x="6695975" y="358825"/>
                  <a:pt x="6602734" y="584704"/>
                </a:cubicBezTo>
                <a:cubicBezTo>
                  <a:pt x="6453550" y="946109"/>
                  <a:pt x="6376961" y="1410549"/>
                  <a:pt x="6372967" y="1978023"/>
                </a:cubicBezTo>
                <a:cubicBezTo>
                  <a:pt x="6376961" y="2549695"/>
                  <a:pt x="6453550" y="3017636"/>
                  <a:pt x="6602734" y="3381846"/>
                </a:cubicBezTo>
                <a:cubicBezTo>
                  <a:pt x="6751919" y="3746055"/>
                  <a:pt x="6949736" y="4014757"/>
                  <a:pt x="7196185" y="4187952"/>
                </a:cubicBezTo>
                <a:cubicBezTo>
                  <a:pt x="7442634" y="4361148"/>
                  <a:pt x="7713753" y="4447060"/>
                  <a:pt x="8009541" y="4445689"/>
                </a:cubicBezTo>
                <a:cubicBezTo>
                  <a:pt x="8303428" y="4447060"/>
                  <a:pt x="8574160" y="4361148"/>
                  <a:pt x="8821736" y="4187952"/>
                </a:cubicBezTo>
                <a:cubicBezTo>
                  <a:pt x="9069311" y="4014757"/>
                  <a:pt x="9268604" y="3746055"/>
                  <a:pt x="9419613" y="3381846"/>
                </a:cubicBezTo>
                <a:cubicBezTo>
                  <a:pt x="9570622" y="3017636"/>
                  <a:pt x="9648221" y="2549695"/>
                  <a:pt x="9652409" y="1978023"/>
                </a:cubicBezTo>
                <a:cubicBezTo>
                  <a:pt x="9648221" y="1410549"/>
                  <a:pt x="9570622" y="946109"/>
                  <a:pt x="9419613" y="584704"/>
                </a:cubicBezTo>
                <a:cubicBezTo>
                  <a:pt x="9325232" y="358825"/>
                  <a:pt x="9211991" y="169981"/>
                  <a:pt x="9079889" y="18171"/>
                </a:cubicBezTo>
                <a:lnTo>
                  <a:pt x="9062791" y="0"/>
                </a:lnTo>
                <a:lnTo>
                  <a:pt x="10449171" y="0"/>
                </a:lnTo>
                <a:lnTo>
                  <a:pt x="10449171" y="177771"/>
                </a:lnTo>
                <a:lnTo>
                  <a:pt x="11192102" y="108515"/>
                </a:lnTo>
                <a:lnTo>
                  <a:pt x="11192102" y="2847286"/>
                </a:lnTo>
                <a:cubicBezTo>
                  <a:pt x="11191971" y="3039839"/>
                  <a:pt x="11190659" y="3235541"/>
                  <a:pt x="11188168" y="3434390"/>
                </a:cubicBezTo>
                <a:cubicBezTo>
                  <a:pt x="11185675" y="3633240"/>
                  <a:pt x="11182789" y="3832089"/>
                  <a:pt x="11179510" y="4030939"/>
                </a:cubicBezTo>
                <a:lnTo>
                  <a:pt x="10279178" y="4144267"/>
                </a:lnTo>
                <a:lnTo>
                  <a:pt x="10279178" y="4338657"/>
                </a:lnTo>
                <a:lnTo>
                  <a:pt x="12192000" y="4338657"/>
                </a:lnTo>
                <a:lnTo>
                  <a:pt x="12192000" y="6858002"/>
                </a:lnTo>
                <a:lnTo>
                  <a:pt x="0" y="6858002"/>
                </a:lnTo>
                <a:close/>
              </a:path>
            </a:pathLst>
          </a:cu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0DACBF3-DC43-FA15-6628-EEC9EA372B55}"/>
              </a:ext>
            </a:extLst>
          </p:cNvPr>
          <p:cNvSpPr txBox="1"/>
          <p:nvPr/>
        </p:nvSpPr>
        <p:spPr>
          <a:xfrm>
            <a:off x="759118" y="4770042"/>
            <a:ext cx="6020254" cy="433580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24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WORK SUMMARY OVERVIEW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9D31ADC-D761-17DD-B27D-3026752D894D}"/>
              </a:ext>
            </a:extLst>
          </p:cNvPr>
          <p:cNvSpPr txBox="1"/>
          <p:nvPr/>
        </p:nvSpPr>
        <p:spPr>
          <a:xfrm>
            <a:off x="759119" y="5333209"/>
            <a:ext cx="6199466" cy="580800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your attention.Thank you for your support. </a:t>
            </a:r>
          </a:p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coming.Fill in the information you need here. Fill in the information you need here. Https://www.51miz.com/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5B1A5C0-E111-EA9E-0D40-EF393B6146B1}"/>
              </a:ext>
            </a:extLst>
          </p:cNvPr>
          <p:cNvSpPr txBox="1"/>
          <p:nvPr/>
        </p:nvSpPr>
        <p:spPr>
          <a:xfrm>
            <a:off x="759118" y="2059560"/>
            <a:ext cx="5455754" cy="240065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r>
              <a:rPr lang="en-US" altLang="zh-CN" sz="9600" spc="600" dirty="0">
                <a:solidFill>
                  <a:srgbClr val="347ED3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ONE</a:t>
            </a:r>
          </a:p>
          <a:p>
            <a:r>
              <a:rPr lang="zh-CN" altLang="en-US" sz="6000" spc="6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工作概述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E7943C2E-CFFB-0315-2656-D4CB42DA89B6}"/>
              </a:ext>
            </a:extLst>
          </p:cNvPr>
          <p:cNvSpPr/>
          <p:nvPr/>
        </p:nvSpPr>
        <p:spPr>
          <a:xfrm flipV="1">
            <a:off x="759118" y="4561534"/>
            <a:ext cx="3694010" cy="45719"/>
          </a:xfrm>
          <a:prstGeom prst="roundRect">
            <a:avLst>
              <a:gd name="adj" fmla="val 50000"/>
            </a:avLst>
          </a:prstGeom>
          <a:solidFill>
            <a:srgbClr val="347E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45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5" grpId="0"/>
      <p:bldP spid="20" grpId="0"/>
      <p:bldP spid="21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4573BC67-71A5-2076-BD1F-56B9D1FDCB31}"/>
              </a:ext>
            </a:extLst>
          </p:cNvPr>
          <p:cNvGrpSpPr/>
          <p:nvPr/>
        </p:nvGrpSpPr>
        <p:grpSpPr>
          <a:xfrm>
            <a:off x="0" y="1465376"/>
            <a:ext cx="12192000" cy="1929368"/>
            <a:chOff x="0" y="1465376"/>
            <a:chExt cx="12192000" cy="1929368"/>
          </a:xfrm>
        </p:grpSpPr>
        <p:pic>
          <p:nvPicPr>
            <p:cNvPr id="25" name="图片 24" descr="桌子上的人&#10;&#10;中度可信度描述已自动生成">
              <a:extLst>
                <a:ext uri="{FF2B5EF4-FFF2-40B4-BE49-F238E27FC236}">
                  <a16:creationId xmlns:a16="http://schemas.microsoft.com/office/drawing/2014/main" id="{F608F5CE-1056-76A5-FA49-18C42E1CA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1465376"/>
              <a:ext cx="12192000" cy="1929368"/>
            </a:xfrm>
            <a:custGeom>
              <a:avLst/>
              <a:gdLst>
                <a:gd name="connsiteX0" fmla="*/ 0 w 12192000"/>
                <a:gd name="connsiteY0" fmla="*/ 0 h 1929368"/>
                <a:gd name="connsiteX1" fmla="*/ 12192000 w 12192000"/>
                <a:gd name="connsiteY1" fmla="*/ 0 h 1929368"/>
                <a:gd name="connsiteX2" fmla="*/ 12192000 w 12192000"/>
                <a:gd name="connsiteY2" fmla="*/ 1929368 h 1929368"/>
                <a:gd name="connsiteX3" fmla="*/ 0 w 12192000"/>
                <a:gd name="connsiteY3" fmla="*/ 1929368 h 1929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929368">
                  <a:moveTo>
                    <a:pt x="0" y="0"/>
                  </a:moveTo>
                  <a:lnTo>
                    <a:pt x="12192000" y="0"/>
                  </a:lnTo>
                  <a:lnTo>
                    <a:pt x="12192000" y="1929368"/>
                  </a:lnTo>
                  <a:lnTo>
                    <a:pt x="0" y="1929368"/>
                  </a:lnTo>
                  <a:close/>
                </a:path>
              </a:pathLst>
            </a:custGeom>
          </p:spPr>
        </p:pic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52AEFDE-5376-543F-3D73-E366AE3FDF4D}"/>
                </a:ext>
              </a:extLst>
            </p:cNvPr>
            <p:cNvSpPr/>
            <p:nvPr/>
          </p:nvSpPr>
          <p:spPr>
            <a:xfrm>
              <a:off x="0" y="1465376"/>
              <a:ext cx="12192000" cy="1929368"/>
            </a:xfrm>
            <a:prstGeom prst="rect">
              <a:avLst/>
            </a:prstGeom>
            <a:gradFill flip="none" rotWithShape="1">
              <a:gsLst>
                <a:gs pos="0">
                  <a:srgbClr val="67B8EB"/>
                </a:gs>
                <a:gs pos="32000">
                  <a:srgbClr val="67B8EB">
                    <a:alpha val="86000"/>
                  </a:srgbClr>
                </a:gs>
                <a:gs pos="100000">
                  <a:srgbClr val="67B8EB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21F75A0B-6C32-1B05-7148-15C2D5304A25}"/>
              </a:ext>
            </a:extLst>
          </p:cNvPr>
          <p:cNvGrpSpPr/>
          <p:nvPr/>
        </p:nvGrpSpPr>
        <p:grpSpPr>
          <a:xfrm>
            <a:off x="7202916" y="475775"/>
            <a:ext cx="4745736" cy="2698831"/>
            <a:chOff x="7351776" y="730960"/>
            <a:chExt cx="4745736" cy="2698831"/>
          </a:xfrm>
        </p:grpSpPr>
        <p:pic>
          <p:nvPicPr>
            <p:cNvPr id="29" name="图片 28" descr="桌子上放着笔记本电脑的人&#10;&#10;低可信度描述已自动生成">
              <a:extLst>
                <a:ext uri="{FF2B5EF4-FFF2-40B4-BE49-F238E27FC236}">
                  <a16:creationId xmlns:a16="http://schemas.microsoft.com/office/drawing/2014/main" id="{7E18E7EB-6554-C23C-3C5D-A1D8BFCAAB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28432" y="896784"/>
              <a:ext cx="2752344" cy="1791552"/>
            </a:xfrm>
            <a:prstGeom prst="rect">
              <a:avLst/>
            </a:prstGeom>
          </p:spPr>
        </p:pic>
        <p:pic>
          <p:nvPicPr>
            <p:cNvPr id="22" name="图片 21" descr="桌子上放着笔记本电脑&#10;&#10;描述已自动生成">
              <a:extLst>
                <a:ext uri="{FF2B5EF4-FFF2-40B4-BE49-F238E27FC236}">
                  <a16:creationId xmlns:a16="http://schemas.microsoft.com/office/drawing/2014/main" id="{82B262D4-D6AF-9D35-5EF0-F09CA6BEE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51776" y="730960"/>
              <a:ext cx="4745736" cy="2698831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8BCBCA46-405E-88B7-17D6-8C8656FB0E91}"/>
              </a:ext>
            </a:extLst>
          </p:cNvPr>
          <p:cNvGrpSpPr/>
          <p:nvPr/>
        </p:nvGrpSpPr>
        <p:grpSpPr>
          <a:xfrm>
            <a:off x="934351" y="1904656"/>
            <a:ext cx="5628486" cy="1050808"/>
            <a:chOff x="1052129" y="1966347"/>
            <a:chExt cx="5628486" cy="1050808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EE203E1C-426E-672E-03F2-5B46B4917D38}"/>
                </a:ext>
              </a:extLst>
            </p:cNvPr>
            <p:cNvSpPr txBox="1"/>
            <p:nvPr/>
          </p:nvSpPr>
          <p:spPr>
            <a:xfrm flipH="1">
              <a:off x="1057162" y="1966347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7C9AC394-2241-5150-AB5E-0FB088DEB4F6}"/>
                </a:ext>
              </a:extLst>
            </p:cNvPr>
            <p:cNvSpPr txBox="1"/>
            <p:nvPr/>
          </p:nvSpPr>
          <p:spPr>
            <a:xfrm>
              <a:off x="1052129" y="2408719"/>
              <a:ext cx="5628486" cy="608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单击此处输入您的正文，文字是您思想的提炼，为了最终演示发布的良好效果，请尽量言简意赅的阐述观点，根据需要可斟酌增减文字。</a:t>
              </a:r>
              <a:endParaRPr lang="en-US" altLang="zh-CN" sz="1400" dirty="0">
                <a:solidFill>
                  <a:schemeClr val="bg1"/>
                </a:solidFill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4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工作概述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1050" spc="200" dirty="0"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WORK SUMMARY OVERVIEW</a:t>
                </a:r>
              </a:p>
            </p:txBody>
          </p:sp>
        </p:grp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1A68DBB9-5AF8-148D-FACD-7B77914405DE}"/>
              </a:ext>
            </a:extLst>
          </p:cNvPr>
          <p:cNvGrpSpPr/>
          <p:nvPr/>
        </p:nvGrpSpPr>
        <p:grpSpPr>
          <a:xfrm>
            <a:off x="934350" y="3768165"/>
            <a:ext cx="2297948" cy="2323966"/>
            <a:chOff x="934350" y="3768165"/>
            <a:chExt cx="2297948" cy="2323966"/>
          </a:xfrm>
        </p:grpSpPr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136E0E24-23CC-F21F-7EE8-25AB878FDE0D}"/>
                </a:ext>
              </a:extLst>
            </p:cNvPr>
            <p:cNvSpPr/>
            <p:nvPr/>
          </p:nvSpPr>
          <p:spPr>
            <a:xfrm>
              <a:off x="1564030" y="3768165"/>
              <a:ext cx="1038588" cy="1038588"/>
            </a:xfrm>
            <a:prstGeom prst="ellipse">
              <a:avLst/>
            </a:prstGeom>
            <a:gradFill flip="none" rotWithShape="1">
              <a:gsLst>
                <a:gs pos="14000">
                  <a:srgbClr val="347ED3"/>
                </a:gs>
                <a:gs pos="79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76200" dist="101600" dir="5400000" algn="t" rotWithShape="0">
                <a:srgbClr val="347ED3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17E4778F-D376-5CB8-A732-4A99D823190A}"/>
                </a:ext>
              </a:extLst>
            </p:cNvPr>
            <p:cNvGrpSpPr/>
            <p:nvPr/>
          </p:nvGrpSpPr>
          <p:grpSpPr>
            <a:xfrm>
              <a:off x="934350" y="5148527"/>
              <a:ext cx="2297948" cy="943604"/>
              <a:chOff x="934350" y="5074098"/>
              <a:chExt cx="2297948" cy="943604"/>
            </a:xfrm>
          </p:grpSpPr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0AE9B824-4A6C-A3CF-60B0-AFD988E42E63}"/>
                  </a:ext>
                </a:extLst>
              </p:cNvPr>
              <p:cNvSpPr txBox="1"/>
              <p:nvPr/>
            </p:nvSpPr>
            <p:spPr>
              <a:xfrm flipH="1">
                <a:off x="934350" y="5074098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94FEE96B-7CE6-6E88-8D5E-2AB3ADBF780B}"/>
                  </a:ext>
                </a:extLst>
              </p:cNvPr>
              <p:cNvSpPr txBox="1"/>
              <p:nvPr/>
            </p:nvSpPr>
            <p:spPr>
              <a:xfrm flipH="1">
                <a:off x="934350" y="5484671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  <p:sp>
          <p:nvSpPr>
            <p:cNvPr id="83" name="任意多边形: 形状 82">
              <a:extLst>
                <a:ext uri="{FF2B5EF4-FFF2-40B4-BE49-F238E27FC236}">
                  <a16:creationId xmlns:a16="http://schemas.microsoft.com/office/drawing/2014/main" id="{C28962FA-254D-4572-D8BD-0231748B4279}"/>
                </a:ext>
              </a:extLst>
            </p:cNvPr>
            <p:cNvSpPr/>
            <p:nvPr/>
          </p:nvSpPr>
          <p:spPr>
            <a:xfrm>
              <a:off x="1866489" y="4097075"/>
              <a:ext cx="433671" cy="380769"/>
            </a:xfrm>
            <a:custGeom>
              <a:avLst/>
              <a:gdLst>
                <a:gd name="connsiteX0" fmla="*/ 264585 w 610843"/>
                <a:gd name="connsiteY0" fmla="*/ 433930 h 536328"/>
                <a:gd name="connsiteX1" fmla="*/ 252382 w 610843"/>
                <a:gd name="connsiteY1" fmla="*/ 492901 h 536328"/>
                <a:gd name="connsiteX2" fmla="*/ 358529 w 610843"/>
                <a:gd name="connsiteY2" fmla="*/ 492901 h 536328"/>
                <a:gd name="connsiteX3" fmla="*/ 346326 w 610843"/>
                <a:gd name="connsiteY3" fmla="*/ 433930 h 536328"/>
                <a:gd name="connsiteX4" fmla="*/ 0 w 610843"/>
                <a:gd name="connsiteY4" fmla="*/ 351780 h 536328"/>
                <a:gd name="connsiteX5" fmla="*/ 610843 w 610843"/>
                <a:gd name="connsiteY5" fmla="*/ 351780 h 536328"/>
                <a:gd name="connsiteX6" fmla="*/ 610843 w 610843"/>
                <a:gd name="connsiteY6" fmla="*/ 385458 h 536328"/>
                <a:gd name="connsiteX7" fmla="*/ 598435 w 610843"/>
                <a:gd name="connsiteY7" fmla="*/ 415591 h 536328"/>
                <a:gd name="connsiteX8" fmla="*/ 568302 w 610843"/>
                <a:gd name="connsiteY8" fmla="*/ 428067 h 536328"/>
                <a:gd name="connsiteX9" fmla="*/ 388584 w 610843"/>
                <a:gd name="connsiteY9" fmla="*/ 428067 h 536328"/>
                <a:gd name="connsiteX10" fmla="*/ 401888 w 610843"/>
                <a:gd name="connsiteY10" fmla="*/ 493378 h 536328"/>
                <a:gd name="connsiteX11" fmla="*/ 437680 w 610843"/>
                <a:gd name="connsiteY11" fmla="*/ 493378 h 536328"/>
                <a:gd name="connsiteX12" fmla="*/ 459155 w 610843"/>
                <a:gd name="connsiteY12" fmla="*/ 514853 h 536328"/>
                <a:gd name="connsiteX13" fmla="*/ 437680 w 610843"/>
                <a:gd name="connsiteY13" fmla="*/ 536328 h 536328"/>
                <a:gd name="connsiteX14" fmla="*/ 173163 w 610843"/>
                <a:gd name="connsiteY14" fmla="*/ 536328 h 536328"/>
                <a:gd name="connsiteX15" fmla="*/ 151688 w 610843"/>
                <a:gd name="connsiteY15" fmla="*/ 514853 h 536328"/>
                <a:gd name="connsiteX16" fmla="*/ 173163 w 610843"/>
                <a:gd name="connsiteY16" fmla="*/ 493378 h 536328"/>
                <a:gd name="connsiteX17" fmla="*/ 208136 w 610843"/>
                <a:gd name="connsiteY17" fmla="*/ 493378 h 536328"/>
                <a:gd name="connsiteX18" fmla="*/ 221757 w 610843"/>
                <a:gd name="connsiteY18" fmla="*/ 428067 h 536328"/>
                <a:gd name="connsiteX19" fmla="*/ 42541 w 610843"/>
                <a:gd name="connsiteY19" fmla="*/ 428067 h 536328"/>
                <a:gd name="connsiteX20" fmla="*/ 12408 w 610843"/>
                <a:gd name="connsiteY20" fmla="*/ 415659 h 536328"/>
                <a:gd name="connsiteX21" fmla="*/ 0 w 610843"/>
                <a:gd name="connsiteY21" fmla="*/ 385526 h 536328"/>
                <a:gd name="connsiteX22" fmla="*/ 0 w 610843"/>
                <a:gd name="connsiteY22" fmla="*/ 351848 h 536328"/>
                <a:gd name="connsiteX23" fmla="*/ 42541 w 610843"/>
                <a:gd name="connsiteY23" fmla="*/ 0 h 536328"/>
                <a:gd name="connsiteX24" fmla="*/ 568302 w 610843"/>
                <a:gd name="connsiteY24" fmla="*/ 0 h 536328"/>
                <a:gd name="connsiteX25" fmla="*/ 598435 w 610843"/>
                <a:gd name="connsiteY25" fmla="*/ 12476 h 536328"/>
                <a:gd name="connsiteX26" fmla="*/ 610843 w 610843"/>
                <a:gd name="connsiteY26" fmla="*/ 42609 h 536328"/>
                <a:gd name="connsiteX27" fmla="*/ 610843 w 610843"/>
                <a:gd name="connsiteY27" fmla="*/ 320692 h 536328"/>
                <a:gd name="connsiteX28" fmla="*/ 0 w 610843"/>
                <a:gd name="connsiteY28" fmla="*/ 320692 h 536328"/>
                <a:gd name="connsiteX29" fmla="*/ 0 w 610843"/>
                <a:gd name="connsiteY29" fmla="*/ 42609 h 536328"/>
                <a:gd name="connsiteX30" fmla="*/ 12408 w 610843"/>
                <a:gd name="connsiteY30" fmla="*/ 12408 h 536328"/>
                <a:gd name="connsiteX31" fmla="*/ 42541 w 610843"/>
                <a:gd name="connsiteY31" fmla="*/ 0 h 53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10843" h="536328">
                  <a:moveTo>
                    <a:pt x="264585" y="433930"/>
                  </a:moveTo>
                  <a:lnTo>
                    <a:pt x="252382" y="492901"/>
                  </a:lnTo>
                  <a:lnTo>
                    <a:pt x="358529" y="492901"/>
                  </a:lnTo>
                  <a:lnTo>
                    <a:pt x="346326" y="433930"/>
                  </a:lnTo>
                  <a:close/>
                  <a:moveTo>
                    <a:pt x="0" y="351780"/>
                  </a:moveTo>
                  <a:lnTo>
                    <a:pt x="610843" y="351780"/>
                  </a:lnTo>
                  <a:lnTo>
                    <a:pt x="610843" y="385458"/>
                  </a:lnTo>
                  <a:cubicBezTo>
                    <a:pt x="610911" y="396775"/>
                    <a:pt x="606411" y="407615"/>
                    <a:pt x="598435" y="415591"/>
                  </a:cubicBezTo>
                  <a:cubicBezTo>
                    <a:pt x="590459" y="423636"/>
                    <a:pt x="579619" y="428067"/>
                    <a:pt x="568302" y="428067"/>
                  </a:cubicBezTo>
                  <a:lnTo>
                    <a:pt x="388584" y="428067"/>
                  </a:lnTo>
                  <a:lnTo>
                    <a:pt x="401888" y="493378"/>
                  </a:lnTo>
                  <a:lnTo>
                    <a:pt x="437680" y="493378"/>
                  </a:lnTo>
                  <a:cubicBezTo>
                    <a:pt x="449474" y="493378"/>
                    <a:pt x="459155" y="503059"/>
                    <a:pt x="459155" y="514853"/>
                  </a:cubicBezTo>
                  <a:cubicBezTo>
                    <a:pt x="459155" y="526647"/>
                    <a:pt x="449474" y="535851"/>
                    <a:pt x="437680" y="536328"/>
                  </a:cubicBezTo>
                  <a:lnTo>
                    <a:pt x="173163" y="536328"/>
                  </a:lnTo>
                  <a:cubicBezTo>
                    <a:pt x="161369" y="536328"/>
                    <a:pt x="151688" y="526647"/>
                    <a:pt x="151688" y="514853"/>
                  </a:cubicBezTo>
                  <a:cubicBezTo>
                    <a:pt x="151688" y="503059"/>
                    <a:pt x="161369" y="493378"/>
                    <a:pt x="173163" y="493378"/>
                  </a:cubicBezTo>
                  <a:lnTo>
                    <a:pt x="208136" y="493378"/>
                  </a:lnTo>
                  <a:lnTo>
                    <a:pt x="221757" y="428067"/>
                  </a:lnTo>
                  <a:lnTo>
                    <a:pt x="42541" y="428067"/>
                  </a:lnTo>
                  <a:cubicBezTo>
                    <a:pt x="31224" y="428135"/>
                    <a:pt x="20384" y="423636"/>
                    <a:pt x="12408" y="415659"/>
                  </a:cubicBezTo>
                  <a:cubicBezTo>
                    <a:pt x="4431" y="407683"/>
                    <a:pt x="0" y="396843"/>
                    <a:pt x="0" y="385526"/>
                  </a:cubicBezTo>
                  <a:lnTo>
                    <a:pt x="0" y="351848"/>
                  </a:lnTo>
                  <a:close/>
                  <a:moveTo>
                    <a:pt x="42541" y="0"/>
                  </a:moveTo>
                  <a:lnTo>
                    <a:pt x="568302" y="0"/>
                  </a:lnTo>
                  <a:cubicBezTo>
                    <a:pt x="579603" y="-1"/>
                    <a:pt x="590442" y="4487"/>
                    <a:pt x="598435" y="12476"/>
                  </a:cubicBezTo>
                  <a:cubicBezTo>
                    <a:pt x="606411" y="20452"/>
                    <a:pt x="610843" y="31292"/>
                    <a:pt x="610843" y="42609"/>
                  </a:cubicBezTo>
                  <a:lnTo>
                    <a:pt x="610843" y="320692"/>
                  </a:lnTo>
                  <a:lnTo>
                    <a:pt x="0" y="320692"/>
                  </a:lnTo>
                  <a:lnTo>
                    <a:pt x="0" y="42609"/>
                  </a:lnTo>
                  <a:cubicBezTo>
                    <a:pt x="0" y="31292"/>
                    <a:pt x="4431" y="20452"/>
                    <a:pt x="12408" y="12408"/>
                  </a:cubicBezTo>
                  <a:cubicBezTo>
                    <a:pt x="20384" y="4431"/>
                    <a:pt x="31224" y="0"/>
                    <a:pt x="42541" y="0"/>
                  </a:cubicBezTo>
                  <a:close/>
                </a:path>
              </a:pathLst>
            </a:custGeom>
            <a:solidFill>
              <a:schemeClr val="bg1"/>
            </a:solidFill>
            <a:ln w="6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EAFC6334-CBDA-BE56-A943-368C6B1A06E0}"/>
              </a:ext>
            </a:extLst>
          </p:cNvPr>
          <p:cNvGrpSpPr/>
          <p:nvPr/>
        </p:nvGrpSpPr>
        <p:grpSpPr>
          <a:xfrm>
            <a:off x="3609468" y="3768165"/>
            <a:ext cx="2297948" cy="2323966"/>
            <a:chOff x="3609468" y="3768165"/>
            <a:chExt cx="2297948" cy="2323966"/>
          </a:xfrm>
        </p:grpSpPr>
        <p:sp>
          <p:nvSpPr>
            <p:cNvPr id="64" name="椭圆 63">
              <a:extLst>
                <a:ext uri="{FF2B5EF4-FFF2-40B4-BE49-F238E27FC236}">
                  <a16:creationId xmlns:a16="http://schemas.microsoft.com/office/drawing/2014/main" id="{E04331A6-E8D4-9650-2C14-33BAC1BC35D2}"/>
                </a:ext>
              </a:extLst>
            </p:cNvPr>
            <p:cNvSpPr/>
            <p:nvPr/>
          </p:nvSpPr>
          <p:spPr>
            <a:xfrm>
              <a:off x="4239148" y="3768165"/>
              <a:ext cx="1038588" cy="1038588"/>
            </a:xfrm>
            <a:prstGeom prst="ellipse">
              <a:avLst/>
            </a:prstGeom>
            <a:gradFill flip="none" rotWithShape="1">
              <a:gsLst>
                <a:gs pos="14000">
                  <a:srgbClr val="347ED3"/>
                </a:gs>
                <a:gs pos="79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76200" dist="101600" dir="5400000" algn="t" rotWithShape="0">
                <a:srgbClr val="347ED3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CBBFFA0C-3D74-524A-CD65-2D315C734F93}"/>
                </a:ext>
              </a:extLst>
            </p:cNvPr>
            <p:cNvGrpSpPr/>
            <p:nvPr/>
          </p:nvGrpSpPr>
          <p:grpSpPr>
            <a:xfrm>
              <a:off x="3609468" y="5148527"/>
              <a:ext cx="2297948" cy="943604"/>
              <a:chOff x="934350" y="5074098"/>
              <a:chExt cx="2297948" cy="943604"/>
            </a:xfrm>
          </p:grpSpPr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2FEFD393-B5D0-839A-A37C-2819C2C45FBC}"/>
                  </a:ext>
                </a:extLst>
              </p:cNvPr>
              <p:cNvSpPr txBox="1"/>
              <p:nvPr/>
            </p:nvSpPr>
            <p:spPr>
              <a:xfrm flipH="1">
                <a:off x="934350" y="5074098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09134320-2629-86CB-B754-C4F7906B307B}"/>
                  </a:ext>
                </a:extLst>
              </p:cNvPr>
              <p:cNvSpPr txBox="1"/>
              <p:nvPr/>
            </p:nvSpPr>
            <p:spPr>
              <a:xfrm flipH="1">
                <a:off x="934350" y="5484671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  <p:sp>
          <p:nvSpPr>
            <p:cNvPr id="84" name="任意多边形: 形状 83">
              <a:extLst>
                <a:ext uri="{FF2B5EF4-FFF2-40B4-BE49-F238E27FC236}">
                  <a16:creationId xmlns:a16="http://schemas.microsoft.com/office/drawing/2014/main" id="{4968DCC7-0015-2E20-9B62-DEAB35E082CC}"/>
                </a:ext>
              </a:extLst>
            </p:cNvPr>
            <p:cNvSpPr/>
            <p:nvPr/>
          </p:nvSpPr>
          <p:spPr>
            <a:xfrm>
              <a:off x="4541607" y="4097075"/>
              <a:ext cx="433671" cy="380769"/>
            </a:xfrm>
            <a:custGeom>
              <a:avLst/>
              <a:gdLst>
                <a:gd name="connsiteX0" fmla="*/ 264585 w 610843"/>
                <a:gd name="connsiteY0" fmla="*/ 433930 h 536328"/>
                <a:gd name="connsiteX1" fmla="*/ 252382 w 610843"/>
                <a:gd name="connsiteY1" fmla="*/ 492901 h 536328"/>
                <a:gd name="connsiteX2" fmla="*/ 358529 w 610843"/>
                <a:gd name="connsiteY2" fmla="*/ 492901 h 536328"/>
                <a:gd name="connsiteX3" fmla="*/ 346326 w 610843"/>
                <a:gd name="connsiteY3" fmla="*/ 433930 h 536328"/>
                <a:gd name="connsiteX4" fmla="*/ 0 w 610843"/>
                <a:gd name="connsiteY4" fmla="*/ 351780 h 536328"/>
                <a:gd name="connsiteX5" fmla="*/ 610843 w 610843"/>
                <a:gd name="connsiteY5" fmla="*/ 351780 h 536328"/>
                <a:gd name="connsiteX6" fmla="*/ 610843 w 610843"/>
                <a:gd name="connsiteY6" fmla="*/ 385458 h 536328"/>
                <a:gd name="connsiteX7" fmla="*/ 598435 w 610843"/>
                <a:gd name="connsiteY7" fmla="*/ 415591 h 536328"/>
                <a:gd name="connsiteX8" fmla="*/ 568302 w 610843"/>
                <a:gd name="connsiteY8" fmla="*/ 428067 h 536328"/>
                <a:gd name="connsiteX9" fmla="*/ 388584 w 610843"/>
                <a:gd name="connsiteY9" fmla="*/ 428067 h 536328"/>
                <a:gd name="connsiteX10" fmla="*/ 401888 w 610843"/>
                <a:gd name="connsiteY10" fmla="*/ 493378 h 536328"/>
                <a:gd name="connsiteX11" fmla="*/ 437680 w 610843"/>
                <a:gd name="connsiteY11" fmla="*/ 493378 h 536328"/>
                <a:gd name="connsiteX12" fmla="*/ 459155 w 610843"/>
                <a:gd name="connsiteY12" fmla="*/ 514853 h 536328"/>
                <a:gd name="connsiteX13" fmla="*/ 437680 w 610843"/>
                <a:gd name="connsiteY13" fmla="*/ 536328 h 536328"/>
                <a:gd name="connsiteX14" fmla="*/ 173163 w 610843"/>
                <a:gd name="connsiteY14" fmla="*/ 536328 h 536328"/>
                <a:gd name="connsiteX15" fmla="*/ 151688 w 610843"/>
                <a:gd name="connsiteY15" fmla="*/ 514853 h 536328"/>
                <a:gd name="connsiteX16" fmla="*/ 173163 w 610843"/>
                <a:gd name="connsiteY16" fmla="*/ 493378 h 536328"/>
                <a:gd name="connsiteX17" fmla="*/ 208136 w 610843"/>
                <a:gd name="connsiteY17" fmla="*/ 493378 h 536328"/>
                <a:gd name="connsiteX18" fmla="*/ 221757 w 610843"/>
                <a:gd name="connsiteY18" fmla="*/ 428067 h 536328"/>
                <a:gd name="connsiteX19" fmla="*/ 42541 w 610843"/>
                <a:gd name="connsiteY19" fmla="*/ 428067 h 536328"/>
                <a:gd name="connsiteX20" fmla="*/ 12408 w 610843"/>
                <a:gd name="connsiteY20" fmla="*/ 415659 h 536328"/>
                <a:gd name="connsiteX21" fmla="*/ 0 w 610843"/>
                <a:gd name="connsiteY21" fmla="*/ 385526 h 536328"/>
                <a:gd name="connsiteX22" fmla="*/ 0 w 610843"/>
                <a:gd name="connsiteY22" fmla="*/ 351848 h 536328"/>
                <a:gd name="connsiteX23" fmla="*/ 42541 w 610843"/>
                <a:gd name="connsiteY23" fmla="*/ 0 h 536328"/>
                <a:gd name="connsiteX24" fmla="*/ 568302 w 610843"/>
                <a:gd name="connsiteY24" fmla="*/ 0 h 536328"/>
                <a:gd name="connsiteX25" fmla="*/ 598435 w 610843"/>
                <a:gd name="connsiteY25" fmla="*/ 12476 h 536328"/>
                <a:gd name="connsiteX26" fmla="*/ 610843 w 610843"/>
                <a:gd name="connsiteY26" fmla="*/ 42609 h 536328"/>
                <a:gd name="connsiteX27" fmla="*/ 610843 w 610843"/>
                <a:gd name="connsiteY27" fmla="*/ 320692 h 536328"/>
                <a:gd name="connsiteX28" fmla="*/ 0 w 610843"/>
                <a:gd name="connsiteY28" fmla="*/ 320692 h 536328"/>
                <a:gd name="connsiteX29" fmla="*/ 0 w 610843"/>
                <a:gd name="connsiteY29" fmla="*/ 42609 h 536328"/>
                <a:gd name="connsiteX30" fmla="*/ 12408 w 610843"/>
                <a:gd name="connsiteY30" fmla="*/ 12408 h 536328"/>
                <a:gd name="connsiteX31" fmla="*/ 42541 w 610843"/>
                <a:gd name="connsiteY31" fmla="*/ 0 h 53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10843" h="536328">
                  <a:moveTo>
                    <a:pt x="264585" y="433930"/>
                  </a:moveTo>
                  <a:lnTo>
                    <a:pt x="252382" y="492901"/>
                  </a:lnTo>
                  <a:lnTo>
                    <a:pt x="358529" y="492901"/>
                  </a:lnTo>
                  <a:lnTo>
                    <a:pt x="346326" y="433930"/>
                  </a:lnTo>
                  <a:close/>
                  <a:moveTo>
                    <a:pt x="0" y="351780"/>
                  </a:moveTo>
                  <a:lnTo>
                    <a:pt x="610843" y="351780"/>
                  </a:lnTo>
                  <a:lnTo>
                    <a:pt x="610843" y="385458"/>
                  </a:lnTo>
                  <a:cubicBezTo>
                    <a:pt x="610911" y="396775"/>
                    <a:pt x="606411" y="407615"/>
                    <a:pt x="598435" y="415591"/>
                  </a:cubicBezTo>
                  <a:cubicBezTo>
                    <a:pt x="590459" y="423636"/>
                    <a:pt x="579619" y="428067"/>
                    <a:pt x="568302" y="428067"/>
                  </a:cubicBezTo>
                  <a:lnTo>
                    <a:pt x="388584" y="428067"/>
                  </a:lnTo>
                  <a:lnTo>
                    <a:pt x="401888" y="493378"/>
                  </a:lnTo>
                  <a:lnTo>
                    <a:pt x="437680" y="493378"/>
                  </a:lnTo>
                  <a:cubicBezTo>
                    <a:pt x="449474" y="493378"/>
                    <a:pt x="459155" y="503059"/>
                    <a:pt x="459155" y="514853"/>
                  </a:cubicBezTo>
                  <a:cubicBezTo>
                    <a:pt x="459155" y="526647"/>
                    <a:pt x="449474" y="535851"/>
                    <a:pt x="437680" y="536328"/>
                  </a:cubicBezTo>
                  <a:lnTo>
                    <a:pt x="173163" y="536328"/>
                  </a:lnTo>
                  <a:cubicBezTo>
                    <a:pt x="161369" y="536328"/>
                    <a:pt x="151688" y="526647"/>
                    <a:pt x="151688" y="514853"/>
                  </a:cubicBezTo>
                  <a:cubicBezTo>
                    <a:pt x="151688" y="503059"/>
                    <a:pt x="161369" y="493378"/>
                    <a:pt x="173163" y="493378"/>
                  </a:cubicBezTo>
                  <a:lnTo>
                    <a:pt x="208136" y="493378"/>
                  </a:lnTo>
                  <a:lnTo>
                    <a:pt x="221757" y="428067"/>
                  </a:lnTo>
                  <a:lnTo>
                    <a:pt x="42541" y="428067"/>
                  </a:lnTo>
                  <a:cubicBezTo>
                    <a:pt x="31224" y="428135"/>
                    <a:pt x="20384" y="423636"/>
                    <a:pt x="12408" y="415659"/>
                  </a:cubicBezTo>
                  <a:cubicBezTo>
                    <a:pt x="4431" y="407683"/>
                    <a:pt x="0" y="396843"/>
                    <a:pt x="0" y="385526"/>
                  </a:cubicBezTo>
                  <a:lnTo>
                    <a:pt x="0" y="351848"/>
                  </a:lnTo>
                  <a:close/>
                  <a:moveTo>
                    <a:pt x="42541" y="0"/>
                  </a:moveTo>
                  <a:lnTo>
                    <a:pt x="568302" y="0"/>
                  </a:lnTo>
                  <a:cubicBezTo>
                    <a:pt x="579603" y="-1"/>
                    <a:pt x="590442" y="4487"/>
                    <a:pt x="598435" y="12476"/>
                  </a:cubicBezTo>
                  <a:cubicBezTo>
                    <a:pt x="606411" y="20452"/>
                    <a:pt x="610843" y="31292"/>
                    <a:pt x="610843" y="42609"/>
                  </a:cubicBezTo>
                  <a:lnTo>
                    <a:pt x="610843" y="320692"/>
                  </a:lnTo>
                  <a:lnTo>
                    <a:pt x="0" y="320692"/>
                  </a:lnTo>
                  <a:lnTo>
                    <a:pt x="0" y="42609"/>
                  </a:lnTo>
                  <a:cubicBezTo>
                    <a:pt x="0" y="31292"/>
                    <a:pt x="4431" y="20452"/>
                    <a:pt x="12408" y="12408"/>
                  </a:cubicBezTo>
                  <a:cubicBezTo>
                    <a:pt x="20384" y="4431"/>
                    <a:pt x="31224" y="0"/>
                    <a:pt x="42541" y="0"/>
                  </a:cubicBezTo>
                  <a:close/>
                </a:path>
              </a:pathLst>
            </a:custGeom>
            <a:solidFill>
              <a:schemeClr val="bg1"/>
            </a:solidFill>
            <a:ln w="6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056A4A8E-B5F8-A7C8-6036-CA7BFDCB35E0}"/>
              </a:ext>
            </a:extLst>
          </p:cNvPr>
          <p:cNvGrpSpPr/>
          <p:nvPr/>
        </p:nvGrpSpPr>
        <p:grpSpPr>
          <a:xfrm>
            <a:off x="6284586" y="3768165"/>
            <a:ext cx="2297948" cy="2323966"/>
            <a:chOff x="6284586" y="3768165"/>
            <a:chExt cx="2297948" cy="2323966"/>
          </a:xfrm>
        </p:grpSpPr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B757FF11-E293-335C-BF0F-62FAF47D4E5E}"/>
                </a:ext>
              </a:extLst>
            </p:cNvPr>
            <p:cNvSpPr/>
            <p:nvPr/>
          </p:nvSpPr>
          <p:spPr>
            <a:xfrm>
              <a:off x="6914266" y="3768165"/>
              <a:ext cx="1038588" cy="1038588"/>
            </a:xfrm>
            <a:prstGeom prst="ellipse">
              <a:avLst/>
            </a:prstGeom>
            <a:gradFill flip="none" rotWithShape="1">
              <a:gsLst>
                <a:gs pos="14000">
                  <a:srgbClr val="347ED3"/>
                </a:gs>
                <a:gs pos="79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76200" dist="101600" dir="5400000" algn="t" rotWithShape="0">
                <a:srgbClr val="347ED3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0" name="组合 69">
              <a:extLst>
                <a:ext uri="{FF2B5EF4-FFF2-40B4-BE49-F238E27FC236}">
                  <a16:creationId xmlns:a16="http://schemas.microsoft.com/office/drawing/2014/main" id="{F3592EE6-AA65-3A42-899F-52BDB3FF10F6}"/>
                </a:ext>
              </a:extLst>
            </p:cNvPr>
            <p:cNvGrpSpPr/>
            <p:nvPr/>
          </p:nvGrpSpPr>
          <p:grpSpPr>
            <a:xfrm>
              <a:off x="6284586" y="5148527"/>
              <a:ext cx="2297948" cy="943604"/>
              <a:chOff x="934350" y="5074098"/>
              <a:chExt cx="2297948" cy="943604"/>
            </a:xfrm>
          </p:grpSpPr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32F06FBE-DEEB-6EDB-587F-EDA545AB431E}"/>
                  </a:ext>
                </a:extLst>
              </p:cNvPr>
              <p:cNvSpPr txBox="1"/>
              <p:nvPr/>
            </p:nvSpPr>
            <p:spPr>
              <a:xfrm flipH="1">
                <a:off x="934350" y="5074098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E4E24611-A9D7-F98C-DC5E-85508C7EF047}"/>
                  </a:ext>
                </a:extLst>
              </p:cNvPr>
              <p:cNvSpPr txBox="1"/>
              <p:nvPr/>
            </p:nvSpPr>
            <p:spPr>
              <a:xfrm flipH="1">
                <a:off x="934350" y="5484671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  <p:sp>
          <p:nvSpPr>
            <p:cNvPr id="85" name="任意多边形: 形状 84">
              <a:extLst>
                <a:ext uri="{FF2B5EF4-FFF2-40B4-BE49-F238E27FC236}">
                  <a16:creationId xmlns:a16="http://schemas.microsoft.com/office/drawing/2014/main" id="{E8B0EFB6-CF95-4487-6700-F68B41222427}"/>
                </a:ext>
              </a:extLst>
            </p:cNvPr>
            <p:cNvSpPr/>
            <p:nvPr/>
          </p:nvSpPr>
          <p:spPr>
            <a:xfrm>
              <a:off x="7216725" y="4097075"/>
              <a:ext cx="433671" cy="380769"/>
            </a:xfrm>
            <a:custGeom>
              <a:avLst/>
              <a:gdLst>
                <a:gd name="connsiteX0" fmla="*/ 264585 w 610843"/>
                <a:gd name="connsiteY0" fmla="*/ 433930 h 536328"/>
                <a:gd name="connsiteX1" fmla="*/ 252382 w 610843"/>
                <a:gd name="connsiteY1" fmla="*/ 492901 h 536328"/>
                <a:gd name="connsiteX2" fmla="*/ 358529 w 610843"/>
                <a:gd name="connsiteY2" fmla="*/ 492901 h 536328"/>
                <a:gd name="connsiteX3" fmla="*/ 346326 w 610843"/>
                <a:gd name="connsiteY3" fmla="*/ 433930 h 536328"/>
                <a:gd name="connsiteX4" fmla="*/ 0 w 610843"/>
                <a:gd name="connsiteY4" fmla="*/ 351780 h 536328"/>
                <a:gd name="connsiteX5" fmla="*/ 610843 w 610843"/>
                <a:gd name="connsiteY5" fmla="*/ 351780 h 536328"/>
                <a:gd name="connsiteX6" fmla="*/ 610843 w 610843"/>
                <a:gd name="connsiteY6" fmla="*/ 385458 h 536328"/>
                <a:gd name="connsiteX7" fmla="*/ 598435 w 610843"/>
                <a:gd name="connsiteY7" fmla="*/ 415591 h 536328"/>
                <a:gd name="connsiteX8" fmla="*/ 568302 w 610843"/>
                <a:gd name="connsiteY8" fmla="*/ 428067 h 536328"/>
                <a:gd name="connsiteX9" fmla="*/ 388584 w 610843"/>
                <a:gd name="connsiteY9" fmla="*/ 428067 h 536328"/>
                <a:gd name="connsiteX10" fmla="*/ 401888 w 610843"/>
                <a:gd name="connsiteY10" fmla="*/ 493378 h 536328"/>
                <a:gd name="connsiteX11" fmla="*/ 437680 w 610843"/>
                <a:gd name="connsiteY11" fmla="*/ 493378 h 536328"/>
                <a:gd name="connsiteX12" fmla="*/ 459155 w 610843"/>
                <a:gd name="connsiteY12" fmla="*/ 514853 h 536328"/>
                <a:gd name="connsiteX13" fmla="*/ 437680 w 610843"/>
                <a:gd name="connsiteY13" fmla="*/ 536328 h 536328"/>
                <a:gd name="connsiteX14" fmla="*/ 173163 w 610843"/>
                <a:gd name="connsiteY14" fmla="*/ 536328 h 536328"/>
                <a:gd name="connsiteX15" fmla="*/ 151688 w 610843"/>
                <a:gd name="connsiteY15" fmla="*/ 514853 h 536328"/>
                <a:gd name="connsiteX16" fmla="*/ 173163 w 610843"/>
                <a:gd name="connsiteY16" fmla="*/ 493378 h 536328"/>
                <a:gd name="connsiteX17" fmla="*/ 208136 w 610843"/>
                <a:gd name="connsiteY17" fmla="*/ 493378 h 536328"/>
                <a:gd name="connsiteX18" fmla="*/ 221757 w 610843"/>
                <a:gd name="connsiteY18" fmla="*/ 428067 h 536328"/>
                <a:gd name="connsiteX19" fmla="*/ 42541 w 610843"/>
                <a:gd name="connsiteY19" fmla="*/ 428067 h 536328"/>
                <a:gd name="connsiteX20" fmla="*/ 12408 w 610843"/>
                <a:gd name="connsiteY20" fmla="*/ 415659 h 536328"/>
                <a:gd name="connsiteX21" fmla="*/ 0 w 610843"/>
                <a:gd name="connsiteY21" fmla="*/ 385526 h 536328"/>
                <a:gd name="connsiteX22" fmla="*/ 0 w 610843"/>
                <a:gd name="connsiteY22" fmla="*/ 351848 h 536328"/>
                <a:gd name="connsiteX23" fmla="*/ 42541 w 610843"/>
                <a:gd name="connsiteY23" fmla="*/ 0 h 536328"/>
                <a:gd name="connsiteX24" fmla="*/ 568302 w 610843"/>
                <a:gd name="connsiteY24" fmla="*/ 0 h 536328"/>
                <a:gd name="connsiteX25" fmla="*/ 598435 w 610843"/>
                <a:gd name="connsiteY25" fmla="*/ 12476 h 536328"/>
                <a:gd name="connsiteX26" fmla="*/ 610843 w 610843"/>
                <a:gd name="connsiteY26" fmla="*/ 42609 h 536328"/>
                <a:gd name="connsiteX27" fmla="*/ 610843 w 610843"/>
                <a:gd name="connsiteY27" fmla="*/ 320692 h 536328"/>
                <a:gd name="connsiteX28" fmla="*/ 0 w 610843"/>
                <a:gd name="connsiteY28" fmla="*/ 320692 h 536328"/>
                <a:gd name="connsiteX29" fmla="*/ 0 w 610843"/>
                <a:gd name="connsiteY29" fmla="*/ 42609 h 536328"/>
                <a:gd name="connsiteX30" fmla="*/ 12408 w 610843"/>
                <a:gd name="connsiteY30" fmla="*/ 12408 h 536328"/>
                <a:gd name="connsiteX31" fmla="*/ 42541 w 610843"/>
                <a:gd name="connsiteY31" fmla="*/ 0 h 53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10843" h="536328">
                  <a:moveTo>
                    <a:pt x="264585" y="433930"/>
                  </a:moveTo>
                  <a:lnTo>
                    <a:pt x="252382" y="492901"/>
                  </a:lnTo>
                  <a:lnTo>
                    <a:pt x="358529" y="492901"/>
                  </a:lnTo>
                  <a:lnTo>
                    <a:pt x="346326" y="433930"/>
                  </a:lnTo>
                  <a:close/>
                  <a:moveTo>
                    <a:pt x="0" y="351780"/>
                  </a:moveTo>
                  <a:lnTo>
                    <a:pt x="610843" y="351780"/>
                  </a:lnTo>
                  <a:lnTo>
                    <a:pt x="610843" y="385458"/>
                  </a:lnTo>
                  <a:cubicBezTo>
                    <a:pt x="610911" y="396775"/>
                    <a:pt x="606411" y="407615"/>
                    <a:pt x="598435" y="415591"/>
                  </a:cubicBezTo>
                  <a:cubicBezTo>
                    <a:pt x="590459" y="423636"/>
                    <a:pt x="579619" y="428067"/>
                    <a:pt x="568302" y="428067"/>
                  </a:cubicBezTo>
                  <a:lnTo>
                    <a:pt x="388584" y="428067"/>
                  </a:lnTo>
                  <a:lnTo>
                    <a:pt x="401888" y="493378"/>
                  </a:lnTo>
                  <a:lnTo>
                    <a:pt x="437680" y="493378"/>
                  </a:lnTo>
                  <a:cubicBezTo>
                    <a:pt x="449474" y="493378"/>
                    <a:pt x="459155" y="503059"/>
                    <a:pt x="459155" y="514853"/>
                  </a:cubicBezTo>
                  <a:cubicBezTo>
                    <a:pt x="459155" y="526647"/>
                    <a:pt x="449474" y="535851"/>
                    <a:pt x="437680" y="536328"/>
                  </a:cubicBezTo>
                  <a:lnTo>
                    <a:pt x="173163" y="536328"/>
                  </a:lnTo>
                  <a:cubicBezTo>
                    <a:pt x="161369" y="536328"/>
                    <a:pt x="151688" y="526647"/>
                    <a:pt x="151688" y="514853"/>
                  </a:cubicBezTo>
                  <a:cubicBezTo>
                    <a:pt x="151688" y="503059"/>
                    <a:pt x="161369" y="493378"/>
                    <a:pt x="173163" y="493378"/>
                  </a:cubicBezTo>
                  <a:lnTo>
                    <a:pt x="208136" y="493378"/>
                  </a:lnTo>
                  <a:lnTo>
                    <a:pt x="221757" y="428067"/>
                  </a:lnTo>
                  <a:lnTo>
                    <a:pt x="42541" y="428067"/>
                  </a:lnTo>
                  <a:cubicBezTo>
                    <a:pt x="31224" y="428135"/>
                    <a:pt x="20384" y="423636"/>
                    <a:pt x="12408" y="415659"/>
                  </a:cubicBezTo>
                  <a:cubicBezTo>
                    <a:pt x="4431" y="407683"/>
                    <a:pt x="0" y="396843"/>
                    <a:pt x="0" y="385526"/>
                  </a:cubicBezTo>
                  <a:lnTo>
                    <a:pt x="0" y="351848"/>
                  </a:lnTo>
                  <a:close/>
                  <a:moveTo>
                    <a:pt x="42541" y="0"/>
                  </a:moveTo>
                  <a:lnTo>
                    <a:pt x="568302" y="0"/>
                  </a:lnTo>
                  <a:cubicBezTo>
                    <a:pt x="579603" y="-1"/>
                    <a:pt x="590442" y="4487"/>
                    <a:pt x="598435" y="12476"/>
                  </a:cubicBezTo>
                  <a:cubicBezTo>
                    <a:pt x="606411" y="20452"/>
                    <a:pt x="610843" y="31292"/>
                    <a:pt x="610843" y="42609"/>
                  </a:cubicBezTo>
                  <a:lnTo>
                    <a:pt x="610843" y="320692"/>
                  </a:lnTo>
                  <a:lnTo>
                    <a:pt x="0" y="320692"/>
                  </a:lnTo>
                  <a:lnTo>
                    <a:pt x="0" y="42609"/>
                  </a:lnTo>
                  <a:cubicBezTo>
                    <a:pt x="0" y="31292"/>
                    <a:pt x="4431" y="20452"/>
                    <a:pt x="12408" y="12408"/>
                  </a:cubicBezTo>
                  <a:cubicBezTo>
                    <a:pt x="20384" y="4431"/>
                    <a:pt x="31224" y="0"/>
                    <a:pt x="42541" y="0"/>
                  </a:cubicBezTo>
                  <a:close/>
                </a:path>
              </a:pathLst>
            </a:custGeom>
            <a:solidFill>
              <a:schemeClr val="bg1"/>
            </a:solidFill>
            <a:ln w="6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5B12E182-9D1E-68F1-9E68-C5A166AA223C}"/>
              </a:ext>
            </a:extLst>
          </p:cNvPr>
          <p:cNvGrpSpPr/>
          <p:nvPr/>
        </p:nvGrpSpPr>
        <p:grpSpPr>
          <a:xfrm>
            <a:off x="8959704" y="3768165"/>
            <a:ext cx="2297948" cy="2323966"/>
            <a:chOff x="8959704" y="3768165"/>
            <a:chExt cx="2297948" cy="2323966"/>
          </a:xfrm>
        </p:grpSpPr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0252620F-0678-3814-C7A6-9994D76A330B}"/>
                </a:ext>
              </a:extLst>
            </p:cNvPr>
            <p:cNvSpPr/>
            <p:nvPr/>
          </p:nvSpPr>
          <p:spPr>
            <a:xfrm>
              <a:off x="9589384" y="3768165"/>
              <a:ext cx="1038588" cy="1038588"/>
            </a:xfrm>
            <a:prstGeom prst="ellipse">
              <a:avLst/>
            </a:prstGeom>
            <a:gradFill flip="none" rotWithShape="1">
              <a:gsLst>
                <a:gs pos="14000">
                  <a:srgbClr val="347ED3"/>
                </a:gs>
                <a:gs pos="79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76200" dist="101600" dir="5400000" algn="t" rotWithShape="0">
                <a:srgbClr val="347ED3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5" name="组合 74">
              <a:extLst>
                <a:ext uri="{FF2B5EF4-FFF2-40B4-BE49-F238E27FC236}">
                  <a16:creationId xmlns:a16="http://schemas.microsoft.com/office/drawing/2014/main" id="{CE996D24-706E-599F-2C2E-AA9E0B950F54}"/>
                </a:ext>
              </a:extLst>
            </p:cNvPr>
            <p:cNvGrpSpPr/>
            <p:nvPr/>
          </p:nvGrpSpPr>
          <p:grpSpPr>
            <a:xfrm>
              <a:off x="8959704" y="5148527"/>
              <a:ext cx="2297948" cy="943604"/>
              <a:chOff x="934350" y="5074098"/>
              <a:chExt cx="2297948" cy="943604"/>
            </a:xfrm>
          </p:grpSpPr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77831B6C-11BB-4EA2-0337-87CF5DAA1087}"/>
                  </a:ext>
                </a:extLst>
              </p:cNvPr>
              <p:cNvSpPr txBox="1"/>
              <p:nvPr/>
            </p:nvSpPr>
            <p:spPr>
              <a:xfrm flipH="1">
                <a:off x="934350" y="5074098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90AE8230-F4DB-50A1-78AF-CD296B7A93CC}"/>
                  </a:ext>
                </a:extLst>
              </p:cNvPr>
              <p:cNvSpPr txBox="1"/>
              <p:nvPr/>
            </p:nvSpPr>
            <p:spPr>
              <a:xfrm flipH="1">
                <a:off x="934350" y="5484671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  <p:sp>
          <p:nvSpPr>
            <p:cNvPr id="86" name="任意多边形: 形状 85">
              <a:extLst>
                <a:ext uri="{FF2B5EF4-FFF2-40B4-BE49-F238E27FC236}">
                  <a16:creationId xmlns:a16="http://schemas.microsoft.com/office/drawing/2014/main" id="{BF82B134-94CA-B22F-1C82-E6857EC8AD9D}"/>
                </a:ext>
              </a:extLst>
            </p:cNvPr>
            <p:cNvSpPr/>
            <p:nvPr/>
          </p:nvSpPr>
          <p:spPr>
            <a:xfrm>
              <a:off x="9891843" y="4097075"/>
              <a:ext cx="433671" cy="380769"/>
            </a:xfrm>
            <a:custGeom>
              <a:avLst/>
              <a:gdLst>
                <a:gd name="connsiteX0" fmla="*/ 264585 w 610843"/>
                <a:gd name="connsiteY0" fmla="*/ 433930 h 536328"/>
                <a:gd name="connsiteX1" fmla="*/ 252382 w 610843"/>
                <a:gd name="connsiteY1" fmla="*/ 492901 h 536328"/>
                <a:gd name="connsiteX2" fmla="*/ 358529 w 610843"/>
                <a:gd name="connsiteY2" fmla="*/ 492901 h 536328"/>
                <a:gd name="connsiteX3" fmla="*/ 346326 w 610843"/>
                <a:gd name="connsiteY3" fmla="*/ 433930 h 536328"/>
                <a:gd name="connsiteX4" fmla="*/ 0 w 610843"/>
                <a:gd name="connsiteY4" fmla="*/ 351780 h 536328"/>
                <a:gd name="connsiteX5" fmla="*/ 610843 w 610843"/>
                <a:gd name="connsiteY5" fmla="*/ 351780 h 536328"/>
                <a:gd name="connsiteX6" fmla="*/ 610843 w 610843"/>
                <a:gd name="connsiteY6" fmla="*/ 385458 h 536328"/>
                <a:gd name="connsiteX7" fmla="*/ 598435 w 610843"/>
                <a:gd name="connsiteY7" fmla="*/ 415591 h 536328"/>
                <a:gd name="connsiteX8" fmla="*/ 568302 w 610843"/>
                <a:gd name="connsiteY8" fmla="*/ 428067 h 536328"/>
                <a:gd name="connsiteX9" fmla="*/ 388584 w 610843"/>
                <a:gd name="connsiteY9" fmla="*/ 428067 h 536328"/>
                <a:gd name="connsiteX10" fmla="*/ 401888 w 610843"/>
                <a:gd name="connsiteY10" fmla="*/ 493378 h 536328"/>
                <a:gd name="connsiteX11" fmla="*/ 437680 w 610843"/>
                <a:gd name="connsiteY11" fmla="*/ 493378 h 536328"/>
                <a:gd name="connsiteX12" fmla="*/ 459155 w 610843"/>
                <a:gd name="connsiteY12" fmla="*/ 514853 h 536328"/>
                <a:gd name="connsiteX13" fmla="*/ 437680 w 610843"/>
                <a:gd name="connsiteY13" fmla="*/ 536328 h 536328"/>
                <a:gd name="connsiteX14" fmla="*/ 173163 w 610843"/>
                <a:gd name="connsiteY14" fmla="*/ 536328 h 536328"/>
                <a:gd name="connsiteX15" fmla="*/ 151688 w 610843"/>
                <a:gd name="connsiteY15" fmla="*/ 514853 h 536328"/>
                <a:gd name="connsiteX16" fmla="*/ 173163 w 610843"/>
                <a:gd name="connsiteY16" fmla="*/ 493378 h 536328"/>
                <a:gd name="connsiteX17" fmla="*/ 208136 w 610843"/>
                <a:gd name="connsiteY17" fmla="*/ 493378 h 536328"/>
                <a:gd name="connsiteX18" fmla="*/ 221757 w 610843"/>
                <a:gd name="connsiteY18" fmla="*/ 428067 h 536328"/>
                <a:gd name="connsiteX19" fmla="*/ 42541 w 610843"/>
                <a:gd name="connsiteY19" fmla="*/ 428067 h 536328"/>
                <a:gd name="connsiteX20" fmla="*/ 12408 w 610843"/>
                <a:gd name="connsiteY20" fmla="*/ 415659 h 536328"/>
                <a:gd name="connsiteX21" fmla="*/ 0 w 610843"/>
                <a:gd name="connsiteY21" fmla="*/ 385526 h 536328"/>
                <a:gd name="connsiteX22" fmla="*/ 0 w 610843"/>
                <a:gd name="connsiteY22" fmla="*/ 351848 h 536328"/>
                <a:gd name="connsiteX23" fmla="*/ 42541 w 610843"/>
                <a:gd name="connsiteY23" fmla="*/ 0 h 536328"/>
                <a:gd name="connsiteX24" fmla="*/ 568302 w 610843"/>
                <a:gd name="connsiteY24" fmla="*/ 0 h 536328"/>
                <a:gd name="connsiteX25" fmla="*/ 598435 w 610843"/>
                <a:gd name="connsiteY25" fmla="*/ 12476 h 536328"/>
                <a:gd name="connsiteX26" fmla="*/ 610843 w 610843"/>
                <a:gd name="connsiteY26" fmla="*/ 42609 h 536328"/>
                <a:gd name="connsiteX27" fmla="*/ 610843 w 610843"/>
                <a:gd name="connsiteY27" fmla="*/ 320692 h 536328"/>
                <a:gd name="connsiteX28" fmla="*/ 0 w 610843"/>
                <a:gd name="connsiteY28" fmla="*/ 320692 h 536328"/>
                <a:gd name="connsiteX29" fmla="*/ 0 w 610843"/>
                <a:gd name="connsiteY29" fmla="*/ 42609 h 536328"/>
                <a:gd name="connsiteX30" fmla="*/ 12408 w 610843"/>
                <a:gd name="connsiteY30" fmla="*/ 12408 h 536328"/>
                <a:gd name="connsiteX31" fmla="*/ 42541 w 610843"/>
                <a:gd name="connsiteY31" fmla="*/ 0 h 53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10843" h="536328">
                  <a:moveTo>
                    <a:pt x="264585" y="433930"/>
                  </a:moveTo>
                  <a:lnTo>
                    <a:pt x="252382" y="492901"/>
                  </a:lnTo>
                  <a:lnTo>
                    <a:pt x="358529" y="492901"/>
                  </a:lnTo>
                  <a:lnTo>
                    <a:pt x="346326" y="433930"/>
                  </a:lnTo>
                  <a:close/>
                  <a:moveTo>
                    <a:pt x="0" y="351780"/>
                  </a:moveTo>
                  <a:lnTo>
                    <a:pt x="610843" y="351780"/>
                  </a:lnTo>
                  <a:lnTo>
                    <a:pt x="610843" y="385458"/>
                  </a:lnTo>
                  <a:cubicBezTo>
                    <a:pt x="610911" y="396775"/>
                    <a:pt x="606411" y="407615"/>
                    <a:pt x="598435" y="415591"/>
                  </a:cubicBezTo>
                  <a:cubicBezTo>
                    <a:pt x="590459" y="423636"/>
                    <a:pt x="579619" y="428067"/>
                    <a:pt x="568302" y="428067"/>
                  </a:cubicBezTo>
                  <a:lnTo>
                    <a:pt x="388584" y="428067"/>
                  </a:lnTo>
                  <a:lnTo>
                    <a:pt x="401888" y="493378"/>
                  </a:lnTo>
                  <a:lnTo>
                    <a:pt x="437680" y="493378"/>
                  </a:lnTo>
                  <a:cubicBezTo>
                    <a:pt x="449474" y="493378"/>
                    <a:pt x="459155" y="503059"/>
                    <a:pt x="459155" y="514853"/>
                  </a:cubicBezTo>
                  <a:cubicBezTo>
                    <a:pt x="459155" y="526647"/>
                    <a:pt x="449474" y="535851"/>
                    <a:pt x="437680" y="536328"/>
                  </a:cubicBezTo>
                  <a:lnTo>
                    <a:pt x="173163" y="536328"/>
                  </a:lnTo>
                  <a:cubicBezTo>
                    <a:pt x="161369" y="536328"/>
                    <a:pt x="151688" y="526647"/>
                    <a:pt x="151688" y="514853"/>
                  </a:cubicBezTo>
                  <a:cubicBezTo>
                    <a:pt x="151688" y="503059"/>
                    <a:pt x="161369" y="493378"/>
                    <a:pt x="173163" y="493378"/>
                  </a:cubicBezTo>
                  <a:lnTo>
                    <a:pt x="208136" y="493378"/>
                  </a:lnTo>
                  <a:lnTo>
                    <a:pt x="221757" y="428067"/>
                  </a:lnTo>
                  <a:lnTo>
                    <a:pt x="42541" y="428067"/>
                  </a:lnTo>
                  <a:cubicBezTo>
                    <a:pt x="31224" y="428135"/>
                    <a:pt x="20384" y="423636"/>
                    <a:pt x="12408" y="415659"/>
                  </a:cubicBezTo>
                  <a:cubicBezTo>
                    <a:pt x="4431" y="407683"/>
                    <a:pt x="0" y="396843"/>
                    <a:pt x="0" y="385526"/>
                  </a:cubicBezTo>
                  <a:lnTo>
                    <a:pt x="0" y="351848"/>
                  </a:lnTo>
                  <a:close/>
                  <a:moveTo>
                    <a:pt x="42541" y="0"/>
                  </a:moveTo>
                  <a:lnTo>
                    <a:pt x="568302" y="0"/>
                  </a:lnTo>
                  <a:cubicBezTo>
                    <a:pt x="579603" y="-1"/>
                    <a:pt x="590442" y="4487"/>
                    <a:pt x="598435" y="12476"/>
                  </a:cubicBezTo>
                  <a:cubicBezTo>
                    <a:pt x="606411" y="20452"/>
                    <a:pt x="610843" y="31292"/>
                    <a:pt x="610843" y="42609"/>
                  </a:cubicBezTo>
                  <a:lnTo>
                    <a:pt x="610843" y="320692"/>
                  </a:lnTo>
                  <a:lnTo>
                    <a:pt x="0" y="320692"/>
                  </a:lnTo>
                  <a:lnTo>
                    <a:pt x="0" y="42609"/>
                  </a:lnTo>
                  <a:cubicBezTo>
                    <a:pt x="0" y="31292"/>
                    <a:pt x="4431" y="20452"/>
                    <a:pt x="12408" y="12408"/>
                  </a:cubicBezTo>
                  <a:cubicBezTo>
                    <a:pt x="20384" y="4431"/>
                    <a:pt x="31224" y="0"/>
                    <a:pt x="42541" y="0"/>
                  </a:cubicBezTo>
                  <a:close/>
                </a:path>
              </a:pathLst>
            </a:custGeom>
            <a:solidFill>
              <a:schemeClr val="bg1"/>
            </a:solidFill>
            <a:ln w="6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9180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矩形: 圆角 90">
            <a:extLst>
              <a:ext uri="{FF2B5EF4-FFF2-40B4-BE49-F238E27FC236}">
                <a16:creationId xmlns:a16="http://schemas.microsoft.com/office/drawing/2014/main" id="{9DCF1BC5-A212-5128-7F17-8AF9A6E32E1D}"/>
              </a:ext>
            </a:extLst>
          </p:cNvPr>
          <p:cNvSpPr/>
          <p:nvPr/>
        </p:nvSpPr>
        <p:spPr>
          <a:xfrm>
            <a:off x="667741" y="1465374"/>
            <a:ext cx="10856518" cy="46267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E2F2FB"/>
              </a:gs>
              <a:gs pos="100000">
                <a:schemeClr val="bg1"/>
              </a:gs>
            </a:gsLst>
            <a:lin ang="16200000" scaled="1"/>
            <a:tileRect/>
          </a:gradFill>
          <a:ln w="12700">
            <a:solidFill>
              <a:srgbClr val="67B8EB"/>
            </a:solidFill>
          </a:ln>
          <a:effectLst>
            <a:outerShdw blurRad="177800" dist="114300" dir="5400000" algn="t" rotWithShape="0">
              <a:srgbClr val="347ED3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288000" bIns="0" rtlCol="0" anchor="ctr"/>
          <a:lstStyle/>
          <a:p>
            <a:pPr marL="0" marR="0" lvl="0" indent="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600" dirty="0">
              <a:solidFill>
                <a:schemeClr val="tx1"/>
              </a:solidFill>
              <a:latin typeface="思源宋体 Light" panose="02020300000000000000" pitchFamily="18" charset="-122"/>
              <a:ea typeface="思源宋体 Light" panose="02020300000000000000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480E5BD3-A6B1-7005-99A5-0FC83EA03B62}"/>
              </a:ext>
            </a:extLst>
          </p:cNvPr>
          <p:cNvSpPr/>
          <p:nvPr/>
        </p:nvSpPr>
        <p:spPr>
          <a:xfrm>
            <a:off x="4053663" y="572666"/>
            <a:ext cx="4084674" cy="5809559"/>
          </a:xfrm>
          <a:prstGeom prst="rect">
            <a:avLst/>
          </a:prstGeom>
          <a:gradFill flip="none" rotWithShape="1">
            <a:gsLst>
              <a:gs pos="0">
                <a:srgbClr val="347ED3"/>
              </a:gs>
              <a:gs pos="100000">
                <a:srgbClr val="67B8EB"/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4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工作概述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1050" spc="200" dirty="0"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WORK SUMMARY OVERVIEW</a:t>
                </a:r>
              </a:p>
            </p:txBody>
          </p:sp>
        </p:grp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C7601B84-EA3B-AAAC-8759-33C290774D3A}"/>
              </a:ext>
            </a:extLst>
          </p:cNvPr>
          <p:cNvGrpSpPr/>
          <p:nvPr/>
        </p:nvGrpSpPr>
        <p:grpSpPr>
          <a:xfrm>
            <a:off x="1211728" y="2328937"/>
            <a:ext cx="2297948" cy="2859430"/>
            <a:chOff x="1211728" y="2328937"/>
            <a:chExt cx="2297948" cy="2859430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F4211E5D-B471-158A-1E22-31D4BF0E8A47}"/>
                </a:ext>
              </a:extLst>
            </p:cNvPr>
            <p:cNvGrpSpPr/>
            <p:nvPr/>
          </p:nvGrpSpPr>
          <p:grpSpPr>
            <a:xfrm>
              <a:off x="1211728" y="4244763"/>
              <a:ext cx="2297948" cy="943604"/>
              <a:chOff x="1211728" y="3776927"/>
              <a:chExt cx="2297948" cy="943604"/>
            </a:xfrm>
          </p:grpSpPr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F5B5BC3-61D1-9D6C-466B-16113773ED08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AA487F4-742E-99BB-4885-9A4E8728FEDC}"/>
                  </a:ext>
                </a:extLst>
              </p:cNvPr>
              <p:cNvSpPr txBox="1"/>
              <p:nvPr/>
            </p:nvSpPr>
            <p:spPr>
              <a:xfrm flipH="1">
                <a:off x="1211728" y="4187500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  <p:sp>
          <p:nvSpPr>
            <p:cNvPr id="20" name="图形 16">
              <a:extLst>
                <a:ext uri="{FF2B5EF4-FFF2-40B4-BE49-F238E27FC236}">
                  <a16:creationId xmlns:a16="http://schemas.microsoft.com/office/drawing/2014/main" id="{D2A1F6EE-229B-AD78-4066-A4F17D4FA8DD}"/>
                </a:ext>
              </a:extLst>
            </p:cNvPr>
            <p:cNvSpPr/>
            <p:nvPr/>
          </p:nvSpPr>
          <p:spPr>
            <a:xfrm>
              <a:off x="1945721" y="3124638"/>
              <a:ext cx="829962" cy="736557"/>
            </a:xfrm>
            <a:custGeom>
              <a:avLst/>
              <a:gdLst>
                <a:gd name="connsiteX0" fmla="*/ 948611 w 1057413"/>
                <a:gd name="connsiteY0" fmla="*/ 0 h 938411"/>
                <a:gd name="connsiteX1" fmla="*/ 1057413 w 1057413"/>
                <a:gd name="connsiteY1" fmla="*/ 108999 h 938411"/>
                <a:gd name="connsiteX2" fmla="*/ 1057413 w 1057413"/>
                <a:gd name="connsiteY2" fmla="*/ 677837 h 938411"/>
                <a:gd name="connsiteX3" fmla="*/ 948611 w 1057413"/>
                <a:gd name="connsiteY3" fmla="*/ 786836 h 938411"/>
                <a:gd name="connsiteX4" fmla="*/ 566107 w 1057413"/>
                <a:gd name="connsiteY4" fmla="*/ 786834 h 938411"/>
                <a:gd name="connsiteX5" fmla="*/ 566107 w 1057413"/>
                <a:gd name="connsiteY5" fmla="*/ 863475 h 938411"/>
                <a:gd name="connsiteX6" fmla="*/ 873811 w 1057413"/>
                <a:gd name="connsiteY6" fmla="*/ 863475 h 938411"/>
                <a:gd name="connsiteX7" fmla="*/ 873811 w 1057413"/>
                <a:gd name="connsiteY7" fmla="*/ 938411 h 938411"/>
                <a:gd name="connsiteX8" fmla="*/ 183602 w 1057413"/>
                <a:gd name="connsiteY8" fmla="*/ 938411 h 938411"/>
                <a:gd name="connsiteX9" fmla="*/ 183602 w 1057413"/>
                <a:gd name="connsiteY9" fmla="*/ 863475 h 938411"/>
                <a:gd name="connsiteX10" fmla="*/ 491307 w 1057413"/>
                <a:gd name="connsiteY10" fmla="*/ 863475 h 938411"/>
                <a:gd name="connsiteX11" fmla="*/ 491307 w 1057413"/>
                <a:gd name="connsiteY11" fmla="*/ 786832 h 938411"/>
                <a:gd name="connsiteX12" fmla="*/ 108802 w 1057413"/>
                <a:gd name="connsiteY12" fmla="*/ 786834 h 938411"/>
                <a:gd name="connsiteX13" fmla="*/ 0 w 1057413"/>
                <a:gd name="connsiteY13" fmla="*/ 677835 h 938411"/>
                <a:gd name="connsiteX14" fmla="*/ 0 w 1057413"/>
                <a:gd name="connsiteY14" fmla="*/ 108999 h 938411"/>
                <a:gd name="connsiteX15" fmla="*/ 108802 w 1057413"/>
                <a:gd name="connsiteY15" fmla="*/ 0 h 938411"/>
                <a:gd name="connsiteX16" fmla="*/ 948611 w 1057413"/>
                <a:gd name="connsiteY16" fmla="*/ 0 h 938411"/>
                <a:gd name="connsiteX17" fmla="*/ 948611 w 1057413"/>
                <a:gd name="connsiteY17" fmla="*/ 74937 h 938411"/>
                <a:gd name="connsiteX18" fmla="*/ 108802 w 1057413"/>
                <a:gd name="connsiteY18" fmla="*/ 74937 h 938411"/>
                <a:gd name="connsiteX19" fmla="*/ 74801 w 1057413"/>
                <a:gd name="connsiteY19" fmla="*/ 108999 h 938411"/>
                <a:gd name="connsiteX20" fmla="*/ 74801 w 1057413"/>
                <a:gd name="connsiteY20" fmla="*/ 677837 h 938411"/>
                <a:gd name="connsiteX21" fmla="*/ 108802 w 1057413"/>
                <a:gd name="connsiteY21" fmla="*/ 711898 h 938411"/>
                <a:gd name="connsiteX22" fmla="*/ 948611 w 1057413"/>
                <a:gd name="connsiteY22" fmla="*/ 711898 h 938411"/>
                <a:gd name="connsiteX23" fmla="*/ 982612 w 1057413"/>
                <a:gd name="connsiteY23" fmla="*/ 677836 h 938411"/>
                <a:gd name="connsiteX24" fmla="*/ 982612 w 1057413"/>
                <a:gd name="connsiteY24" fmla="*/ 108999 h 938411"/>
                <a:gd name="connsiteX25" fmla="*/ 948611 w 1057413"/>
                <a:gd name="connsiteY25" fmla="*/ 74937 h 938411"/>
                <a:gd name="connsiteX26" fmla="*/ 783710 w 1057413"/>
                <a:gd name="connsiteY26" fmla="*/ 265203 h 938411"/>
                <a:gd name="connsiteX27" fmla="*/ 836603 w 1057413"/>
                <a:gd name="connsiteY27" fmla="*/ 318192 h 938411"/>
                <a:gd name="connsiteX28" fmla="*/ 695399 w 1057413"/>
                <a:gd name="connsiteY28" fmla="*/ 459649 h 938411"/>
                <a:gd name="connsiteX29" fmla="*/ 527107 w 1057413"/>
                <a:gd name="connsiteY29" fmla="*/ 459649 h 938411"/>
                <a:gd name="connsiteX30" fmla="*/ 461455 w 1057413"/>
                <a:gd name="connsiteY30" fmla="*/ 393880 h 938411"/>
                <a:gd name="connsiteX31" fmla="*/ 398945 w 1057413"/>
                <a:gd name="connsiteY31" fmla="*/ 393880 h 938411"/>
                <a:gd name="connsiteX32" fmla="*/ 270494 w 1057413"/>
                <a:gd name="connsiteY32" fmla="*/ 522564 h 938411"/>
                <a:gd name="connsiteX33" fmla="*/ 217602 w 1057413"/>
                <a:gd name="connsiteY33" fmla="*/ 469577 h 938411"/>
                <a:gd name="connsiteX34" fmla="*/ 346053 w 1057413"/>
                <a:gd name="connsiteY34" fmla="*/ 340892 h 938411"/>
                <a:gd name="connsiteX35" fmla="*/ 514347 w 1057413"/>
                <a:gd name="connsiteY35" fmla="*/ 340892 h 938411"/>
                <a:gd name="connsiteX36" fmla="*/ 579997 w 1057413"/>
                <a:gd name="connsiteY36" fmla="*/ 406661 h 938411"/>
                <a:gd name="connsiteX37" fmla="*/ 642507 w 1057413"/>
                <a:gd name="connsiteY37" fmla="*/ 406661 h 938411"/>
                <a:gd name="connsiteX38" fmla="*/ 783710 w 1057413"/>
                <a:gd name="connsiteY38" fmla="*/ 265203 h 93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7413" h="938411">
                  <a:moveTo>
                    <a:pt x="948611" y="0"/>
                  </a:moveTo>
                  <a:cubicBezTo>
                    <a:pt x="1008701" y="0"/>
                    <a:pt x="1057413" y="48800"/>
                    <a:pt x="1057413" y="108999"/>
                  </a:cubicBezTo>
                  <a:lnTo>
                    <a:pt x="1057413" y="677837"/>
                  </a:lnTo>
                  <a:cubicBezTo>
                    <a:pt x="1057413" y="738034"/>
                    <a:pt x="1008701" y="786836"/>
                    <a:pt x="948611" y="786836"/>
                  </a:cubicBezTo>
                  <a:lnTo>
                    <a:pt x="566107" y="786834"/>
                  </a:lnTo>
                  <a:lnTo>
                    <a:pt x="566107" y="863475"/>
                  </a:lnTo>
                  <a:lnTo>
                    <a:pt x="873811" y="863475"/>
                  </a:lnTo>
                  <a:lnTo>
                    <a:pt x="873811" y="938411"/>
                  </a:lnTo>
                  <a:lnTo>
                    <a:pt x="183602" y="938411"/>
                  </a:lnTo>
                  <a:lnTo>
                    <a:pt x="183602" y="863475"/>
                  </a:lnTo>
                  <a:lnTo>
                    <a:pt x="491307" y="863475"/>
                  </a:lnTo>
                  <a:lnTo>
                    <a:pt x="491307" y="786832"/>
                  </a:lnTo>
                  <a:lnTo>
                    <a:pt x="108802" y="786834"/>
                  </a:lnTo>
                  <a:cubicBezTo>
                    <a:pt x="48712" y="786834"/>
                    <a:pt x="0" y="738033"/>
                    <a:pt x="0" y="677835"/>
                  </a:cubicBezTo>
                  <a:lnTo>
                    <a:pt x="0" y="108999"/>
                  </a:lnTo>
                  <a:cubicBezTo>
                    <a:pt x="0" y="48800"/>
                    <a:pt x="48712" y="0"/>
                    <a:pt x="108802" y="0"/>
                  </a:cubicBezTo>
                  <a:lnTo>
                    <a:pt x="948611" y="0"/>
                  </a:lnTo>
                  <a:close/>
                  <a:moveTo>
                    <a:pt x="948611" y="74937"/>
                  </a:moveTo>
                  <a:lnTo>
                    <a:pt x="108802" y="74937"/>
                  </a:lnTo>
                  <a:cubicBezTo>
                    <a:pt x="90024" y="74937"/>
                    <a:pt x="74801" y="90187"/>
                    <a:pt x="74801" y="108999"/>
                  </a:cubicBezTo>
                  <a:lnTo>
                    <a:pt x="74801" y="677837"/>
                  </a:lnTo>
                  <a:cubicBezTo>
                    <a:pt x="74801" y="696649"/>
                    <a:pt x="90024" y="711898"/>
                    <a:pt x="108802" y="711898"/>
                  </a:cubicBezTo>
                  <a:lnTo>
                    <a:pt x="948611" y="711898"/>
                  </a:lnTo>
                  <a:cubicBezTo>
                    <a:pt x="967389" y="711898"/>
                    <a:pt x="982612" y="696649"/>
                    <a:pt x="982612" y="677836"/>
                  </a:cubicBezTo>
                  <a:lnTo>
                    <a:pt x="982612" y="108999"/>
                  </a:lnTo>
                  <a:cubicBezTo>
                    <a:pt x="982612" y="90187"/>
                    <a:pt x="967389" y="74937"/>
                    <a:pt x="948611" y="74937"/>
                  </a:cubicBezTo>
                  <a:close/>
                  <a:moveTo>
                    <a:pt x="783710" y="265203"/>
                  </a:moveTo>
                  <a:lnTo>
                    <a:pt x="836603" y="318192"/>
                  </a:lnTo>
                  <a:lnTo>
                    <a:pt x="695399" y="459649"/>
                  </a:lnTo>
                  <a:cubicBezTo>
                    <a:pt x="648925" y="506207"/>
                    <a:pt x="573579" y="506207"/>
                    <a:pt x="527107" y="459649"/>
                  </a:cubicBezTo>
                  <a:lnTo>
                    <a:pt x="461455" y="393880"/>
                  </a:lnTo>
                  <a:cubicBezTo>
                    <a:pt x="444193" y="376586"/>
                    <a:pt x="416207" y="376586"/>
                    <a:pt x="398945" y="393880"/>
                  </a:cubicBezTo>
                  <a:lnTo>
                    <a:pt x="270494" y="522564"/>
                  </a:lnTo>
                  <a:lnTo>
                    <a:pt x="217602" y="469577"/>
                  </a:lnTo>
                  <a:lnTo>
                    <a:pt x="346053" y="340892"/>
                  </a:lnTo>
                  <a:cubicBezTo>
                    <a:pt x="392527" y="294334"/>
                    <a:pt x="467873" y="294334"/>
                    <a:pt x="514347" y="340892"/>
                  </a:cubicBezTo>
                  <a:lnTo>
                    <a:pt x="579997" y="406661"/>
                  </a:lnTo>
                  <a:cubicBezTo>
                    <a:pt x="597259" y="423954"/>
                    <a:pt x="625246" y="423954"/>
                    <a:pt x="642507" y="406661"/>
                  </a:cubicBezTo>
                  <a:lnTo>
                    <a:pt x="783710" y="265203"/>
                  </a:lnTo>
                  <a:close/>
                </a:path>
              </a:pathLst>
            </a:custGeom>
            <a:solidFill>
              <a:srgbClr val="67B8EB"/>
            </a:solidFill>
            <a:ln w="1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33E3B0FA-904A-FBEF-93F9-7C295A3F5FD7}"/>
                </a:ext>
              </a:extLst>
            </p:cNvPr>
            <p:cNvSpPr txBox="1"/>
            <p:nvPr/>
          </p:nvSpPr>
          <p:spPr>
            <a:xfrm>
              <a:off x="1419092" y="2328937"/>
              <a:ext cx="1877756" cy="433580"/>
            </a:xfrm>
            <a:prstGeom prst="rect">
              <a:avLst/>
            </a:prstGeom>
            <a:noFill/>
          </p:spPr>
          <p:txBody>
            <a:bodyPr vert="horz" wrap="square" lIns="0" tIns="0" rIns="0" bIns="0" anchor="t" anchorCtr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2400" spc="200" dirty="0"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rPr>
                <a:t>PART 01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781626AE-7488-0CB8-3835-CA81D1399DAB}"/>
              </a:ext>
            </a:extLst>
          </p:cNvPr>
          <p:cNvGrpSpPr/>
          <p:nvPr/>
        </p:nvGrpSpPr>
        <p:grpSpPr>
          <a:xfrm>
            <a:off x="4947026" y="1669633"/>
            <a:ext cx="2297948" cy="3518734"/>
            <a:chOff x="4947026" y="1669633"/>
            <a:chExt cx="2297948" cy="3518734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9B34B1A9-76DF-80C6-3BCA-E1DFF8E5F8EA}"/>
                </a:ext>
              </a:extLst>
            </p:cNvPr>
            <p:cNvGrpSpPr/>
            <p:nvPr/>
          </p:nvGrpSpPr>
          <p:grpSpPr>
            <a:xfrm>
              <a:off x="4947026" y="4244763"/>
              <a:ext cx="2297948" cy="943604"/>
              <a:chOff x="1211728" y="3776927"/>
              <a:chExt cx="2297948" cy="943604"/>
            </a:xfrm>
          </p:grpSpPr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1FE28E1-501F-2CCC-41B7-EFA900191D02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chemeClr val="bg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18F1418-D8D8-D330-2A65-EA75093CDAA2}"/>
                  </a:ext>
                </a:extLst>
              </p:cNvPr>
              <p:cNvSpPr txBox="1"/>
              <p:nvPr/>
            </p:nvSpPr>
            <p:spPr>
              <a:xfrm flipH="1">
                <a:off x="1211728" y="4187500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chemeClr val="bg1">
                        <a:alpha val="50000"/>
                      </a:schemeClr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  <p:sp>
          <p:nvSpPr>
            <p:cNvPr id="19" name="图形 16">
              <a:extLst>
                <a:ext uri="{FF2B5EF4-FFF2-40B4-BE49-F238E27FC236}">
                  <a16:creationId xmlns:a16="http://schemas.microsoft.com/office/drawing/2014/main" id="{592D9462-266F-0709-6C06-368EB3283FDB}"/>
                </a:ext>
              </a:extLst>
            </p:cNvPr>
            <p:cNvSpPr/>
            <p:nvPr/>
          </p:nvSpPr>
          <p:spPr>
            <a:xfrm>
              <a:off x="5567294" y="2721031"/>
              <a:ext cx="1057413" cy="938411"/>
            </a:xfrm>
            <a:custGeom>
              <a:avLst/>
              <a:gdLst>
                <a:gd name="connsiteX0" fmla="*/ 948611 w 1057413"/>
                <a:gd name="connsiteY0" fmla="*/ 0 h 938411"/>
                <a:gd name="connsiteX1" fmla="*/ 1057413 w 1057413"/>
                <a:gd name="connsiteY1" fmla="*/ 108999 h 938411"/>
                <a:gd name="connsiteX2" fmla="*/ 1057413 w 1057413"/>
                <a:gd name="connsiteY2" fmla="*/ 677837 h 938411"/>
                <a:gd name="connsiteX3" fmla="*/ 948611 w 1057413"/>
                <a:gd name="connsiteY3" fmla="*/ 786836 h 938411"/>
                <a:gd name="connsiteX4" fmla="*/ 566107 w 1057413"/>
                <a:gd name="connsiteY4" fmla="*/ 786834 h 938411"/>
                <a:gd name="connsiteX5" fmla="*/ 566107 w 1057413"/>
                <a:gd name="connsiteY5" fmla="*/ 863475 h 938411"/>
                <a:gd name="connsiteX6" fmla="*/ 873811 w 1057413"/>
                <a:gd name="connsiteY6" fmla="*/ 863475 h 938411"/>
                <a:gd name="connsiteX7" fmla="*/ 873811 w 1057413"/>
                <a:gd name="connsiteY7" fmla="*/ 938411 h 938411"/>
                <a:gd name="connsiteX8" fmla="*/ 183602 w 1057413"/>
                <a:gd name="connsiteY8" fmla="*/ 938411 h 938411"/>
                <a:gd name="connsiteX9" fmla="*/ 183602 w 1057413"/>
                <a:gd name="connsiteY9" fmla="*/ 863475 h 938411"/>
                <a:gd name="connsiteX10" fmla="*/ 491307 w 1057413"/>
                <a:gd name="connsiteY10" fmla="*/ 863475 h 938411"/>
                <a:gd name="connsiteX11" fmla="*/ 491307 w 1057413"/>
                <a:gd name="connsiteY11" fmla="*/ 786832 h 938411"/>
                <a:gd name="connsiteX12" fmla="*/ 108802 w 1057413"/>
                <a:gd name="connsiteY12" fmla="*/ 786834 h 938411"/>
                <a:gd name="connsiteX13" fmla="*/ 0 w 1057413"/>
                <a:gd name="connsiteY13" fmla="*/ 677835 h 938411"/>
                <a:gd name="connsiteX14" fmla="*/ 0 w 1057413"/>
                <a:gd name="connsiteY14" fmla="*/ 108999 h 938411"/>
                <a:gd name="connsiteX15" fmla="*/ 108802 w 1057413"/>
                <a:gd name="connsiteY15" fmla="*/ 0 h 938411"/>
                <a:gd name="connsiteX16" fmla="*/ 948611 w 1057413"/>
                <a:gd name="connsiteY16" fmla="*/ 0 h 938411"/>
                <a:gd name="connsiteX17" fmla="*/ 948611 w 1057413"/>
                <a:gd name="connsiteY17" fmla="*/ 74937 h 938411"/>
                <a:gd name="connsiteX18" fmla="*/ 108802 w 1057413"/>
                <a:gd name="connsiteY18" fmla="*/ 74937 h 938411"/>
                <a:gd name="connsiteX19" fmla="*/ 74801 w 1057413"/>
                <a:gd name="connsiteY19" fmla="*/ 108999 h 938411"/>
                <a:gd name="connsiteX20" fmla="*/ 74801 w 1057413"/>
                <a:gd name="connsiteY20" fmla="*/ 677837 h 938411"/>
                <a:gd name="connsiteX21" fmla="*/ 108802 w 1057413"/>
                <a:gd name="connsiteY21" fmla="*/ 711898 h 938411"/>
                <a:gd name="connsiteX22" fmla="*/ 948611 w 1057413"/>
                <a:gd name="connsiteY22" fmla="*/ 711898 h 938411"/>
                <a:gd name="connsiteX23" fmla="*/ 982612 w 1057413"/>
                <a:gd name="connsiteY23" fmla="*/ 677836 h 938411"/>
                <a:gd name="connsiteX24" fmla="*/ 982612 w 1057413"/>
                <a:gd name="connsiteY24" fmla="*/ 108999 h 938411"/>
                <a:gd name="connsiteX25" fmla="*/ 948611 w 1057413"/>
                <a:gd name="connsiteY25" fmla="*/ 74937 h 938411"/>
                <a:gd name="connsiteX26" fmla="*/ 783710 w 1057413"/>
                <a:gd name="connsiteY26" fmla="*/ 265203 h 938411"/>
                <a:gd name="connsiteX27" fmla="*/ 836603 w 1057413"/>
                <a:gd name="connsiteY27" fmla="*/ 318192 h 938411"/>
                <a:gd name="connsiteX28" fmla="*/ 695399 w 1057413"/>
                <a:gd name="connsiteY28" fmla="*/ 459649 h 938411"/>
                <a:gd name="connsiteX29" fmla="*/ 527107 w 1057413"/>
                <a:gd name="connsiteY29" fmla="*/ 459649 h 938411"/>
                <a:gd name="connsiteX30" fmla="*/ 461455 w 1057413"/>
                <a:gd name="connsiteY30" fmla="*/ 393880 h 938411"/>
                <a:gd name="connsiteX31" fmla="*/ 398945 w 1057413"/>
                <a:gd name="connsiteY31" fmla="*/ 393880 h 938411"/>
                <a:gd name="connsiteX32" fmla="*/ 270494 w 1057413"/>
                <a:gd name="connsiteY32" fmla="*/ 522564 h 938411"/>
                <a:gd name="connsiteX33" fmla="*/ 217602 w 1057413"/>
                <a:gd name="connsiteY33" fmla="*/ 469577 h 938411"/>
                <a:gd name="connsiteX34" fmla="*/ 346053 w 1057413"/>
                <a:gd name="connsiteY34" fmla="*/ 340892 h 938411"/>
                <a:gd name="connsiteX35" fmla="*/ 514347 w 1057413"/>
                <a:gd name="connsiteY35" fmla="*/ 340892 h 938411"/>
                <a:gd name="connsiteX36" fmla="*/ 579997 w 1057413"/>
                <a:gd name="connsiteY36" fmla="*/ 406661 h 938411"/>
                <a:gd name="connsiteX37" fmla="*/ 642507 w 1057413"/>
                <a:gd name="connsiteY37" fmla="*/ 406661 h 938411"/>
                <a:gd name="connsiteX38" fmla="*/ 783710 w 1057413"/>
                <a:gd name="connsiteY38" fmla="*/ 265203 h 93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7413" h="938411">
                  <a:moveTo>
                    <a:pt x="948611" y="0"/>
                  </a:moveTo>
                  <a:cubicBezTo>
                    <a:pt x="1008701" y="0"/>
                    <a:pt x="1057413" y="48800"/>
                    <a:pt x="1057413" y="108999"/>
                  </a:cubicBezTo>
                  <a:lnTo>
                    <a:pt x="1057413" y="677837"/>
                  </a:lnTo>
                  <a:cubicBezTo>
                    <a:pt x="1057413" y="738034"/>
                    <a:pt x="1008701" y="786836"/>
                    <a:pt x="948611" y="786836"/>
                  </a:cubicBezTo>
                  <a:lnTo>
                    <a:pt x="566107" y="786834"/>
                  </a:lnTo>
                  <a:lnTo>
                    <a:pt x="566107" y="863475"/>
                  </a:lnTo>
                  <a:lnTo>
                    <a:pt x="873811" y="863475"/>
                  </a:lnTo>
                  <a:lnTo>
                    <a:pt x="873811" y="938411"/>
                  </a:lnTo>
                  <a:lnTo>
                    <a:pt x="183602" y="938411"/>
                  </a:lnTo>
                  <a:lnTo>
                    <a:pt x="183602" y="863475"/>
                  </a:lnTo>
                  <a:lnTo>
                    <a:pt x="491307" y="863475"/>
                  </a:lnTo>
                  <a:lnTo>
                    <a:pt x="491307" y="786832"/>
                  </a:lnTo>
                  <a:lnTo>
                    <a:pt x="108802" y="786834"/>
                  </a:lnTo>
                  <a:cubicBezTo>
                    <a:pt x="48712" y="786834"/>
                    <a:pt x="0" y="738033"/>
                    <a:pt x="0" y="677835"/>
                  </a:cubicBezTo>
                  <a:lnTo>
                    <a:pt x="0" y="108999"/>
                  </a:lnTo>
                  <a:cubicBezTo>
                    <a:pt x="0" y="48800"/>
                    <a:pt x="48712" y="0"/>
                    <a:pt x="108802" y="0"/>
                  </a:cubicBezTo>
                  <a:lnTo>
                    <a:pt x="948611" y="0"/>
                  </a:lnTo>
                  <a:close/>
                  <a:moveTo>
                    <a:pt x="948611" y="74937"/>
                  </a:moveTo>
                  <a:lnTo>
                    <a:pt x="108802" y="74937"/>
                  </a:lnTo>
                  <a:cubicBezTo>
                    <a:pt x="90024" y="74937"/>
                    <a:pt x="74801" y="90187"/>
                    <a:pt x="74801" y="108999"/>
                  </a:cubicBezTo>
                  <a:lnTo>
                    <a:pt x="74801" y="677837"/>
                  </a:lnTo>
                  <a:cubicBezTo>
                    <a:pt x="74801" y="696649"/>
                    <a:pt x="90024" y="711898"/>
                    <a:pt x="108802" y="711898"/>
                  </a:cubicBezTo>
                  <a:lnTo>
                    <a:pt x="948611" y="711898"/>
                  </a:lnTo>
                  <a:cubicBezTo>
                    <a:pt x="967389" y="711898"/>
                    <a:pt x="982612" y="696649"/>
                    <a:pt x="982612" y="677836"/>
                  </a:cubicBezTo>
                  <a:lnTo>
                    <a:pt x="982612" y="108999"/>
                  </a:lnTo>
                  <a:cubicBezTo>
                    <a:pt x="982612" y="90187"/>
                    <a:pt x="967389" y="74937"/>
                    <a:pt x="948611" y="74937"/>
                  </a:cubicBezTo>
                  <a:close/>
                  <a:moveTo>
                    <a:pt x="783710" y="265203"/>
                  </a:moveTo>
                  <a:lnTo>
                    <a:pt x="836603" y="318192"/>
                  </a:lnTo>
                  <a:lnTo>
                    <a:pt x="695399" y="459649"/>
                  </a:lnTo>
                  <a:cubicBezTo>
                    <a:pt x="648925" y="506207"/>
                    <a:pt x="573579" y="506207"/>
                    <a:pt x="527107" y="459649"/>
                  </a:cubicBezTo>
                  <a:lnTo>
                    <a:pt x="461455" y="393880"/>
                  </a:lnTo>
                  <a:cubicBezTo>
                    <a:pt x="444193" y="376586"/>
                    <a:pt x="416207" y="376586"/>
                    <a:pt x="398945" y="393880"/>
                  </a:cubicBezTo>
                  <a:lnTo>
                    <a:pt x="270494" y="522564"/>
                  </a:lnTo>
                  <a:lnTo>
                    <a:pt x="217602" y="469577"/>
                  </a:lnTo>
                  <a:lnTo>
                    <a:pt x="346053" y="340892"/>
                  </a:lnTo>
                  <a:cubicBezTo>
                    <a:pt x="392527" y="294334"/>
                    <a:pt x="467873" y="294334"/>
                    <a:pt x="514347" y="340892"/>
                  </a:cubicBezTo>
                  <a:lnTo>
                    <a:pt x="579997" y="406661"/>
                  </a:lnTo>
                  <a:cubicBezTo>
                    <a:pt x="597259" y="423954"/>
                    <a:pt x="625246" y="423954"/>
                    <a:pt x="642507" y="406661"/>
                  </a:cubicBezTo>
                  <a:lnTo>
                    <a:pt x="783710" y="265203"/>
                  </a:lnTo>
                  <a:close/>
                </a:path>
              </a:pathLst>
            </a:custGeom>
            <a:solidFill>
              <a:schemeClr val="bg1"/>
            </a:solidFill>
            <a:ln w="1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D1516917-278A-ED10-ADEF-D8FDACC80CA1}"/>
                </a:ext>
              </a:extLst>
            </p:cNvPr>
            <p:cNvSpPr txBox="1"/>
            <p:nvPr/>
          </p:nvSpPr>
          <p:spPr>
            <a:xfrm>
              <a:off x="5157122" y="1669633"/>
              <a:ext cx="1877756" cy="433580"/>
            </a:xfrm>
            <a:prstGeom prst="rect">
              <a:avLst/>
            </a:prstGeom>
            <a:noFill/>
          </p:spPr>
          <p:txBody>
            <a:bodyPr vert="horz" wrap="square" lIns="0" tIns="0" rIns="0" bIns="0" anchor="t" anchorCtr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2400" spc="200" dirty="0">
                  <a:solidFill>
                    <a:schemeClr val="bg1"/>
                  </a:solidFill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rPr>
                <a:t>PART 02</a:t>
              </a: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CA63686D-8B09-4100-6465-D13BA684C50F}"/>
              </a:ext>
            </a:extLst>
          </p:cNvPr>
          <p:cNvGrpSpPr/>
          <p:nvPr/>
        </p:nvGrpSpPr>
        <p:grpSpPr>
          <a:xfrm>
            <a:off x="8682324" y="2328937"/>
            <a:ext cx="2297948" cy="2859430"/>
            <a:chOff x="8682324" y="2328937"/>
            <a:chExt cx="2297948" cy="2859430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6BCDF043-43A8-238A-DFAE-F12AFF947C97}"/>
                </a:ext>
              </a:extLst>
            </p:cNvPr>
            <p:cNvGrpSpPr/>
            <p:nvPr/>
          </p:nvGrpSpPr>
          <p:grpSpPr>
            <a:xfrm>
              <a:off x="8682324" y="4244763"/>
              <a:ext cx="2297948" cy="943604"/>
              <a:chOff x="1211728" y="3776927"/>
              <a:chExt cx="2297948" cy="943604"/>
            </a:xfrm>
          </p:grpSpPr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864C4E6-E427-692D-CE89-16936A696FB8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73EE5FB-05E1-F5D3-3B0E-70FDEF961475}"/>
                  </a:ext>
                </a:extLst>
              </p:cNvPr>
              <p:cNvSpPr txBox="1"/>
              <p:nvPr/>
            </p:nvSpPr>
            <p:spPr>
              <a:xfrm flipH="1">
                <a:off x="1211728" y="4187500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  <p:sp>
          <p:nvSpPr>
            <p:cNvPr id="21" name="图形 16">
              <a:extLst>
                <a:ext uri="{FF2B5EF4-FFF2-40B4-BE49-F238E27FC236}">
                  <a16:creationId xmlns:a16="http://schemas.microsoft.com/office/drawing/2014/main" id="{FBD83EBD-0093-A445-2F70-A5DC0EC0F1FA}"/>
                </a:ext>
              </a:extLst>
            </p:cNvPr>
            <p:cNvSpPr/>
            <p:nvPr/>
          </p:nvSpPr>
          <p:spPr>
            <a:xfrm>
              <a:off x="9416316" y="3124638"/>
              <a:ext cx="829962" cy="736557"/>
            </a:xfrm>
            <a:custGeom>
              <a:avLst/>
              <a:gdLst>
                <a:gd name="connsiteX0" fmla="*/ 948611 w 1057413"/>
                <a:gd name="connsiteY0" fmla="*/ 0 h 938411"/>
                <a:gd name="connsiteX1" fmla="*/ 1057413 w 1057413"/>
                <a:gd name="connsiteY1" fmla="*/ 108999 h 938411"/>
                <a:gd name="connsiteX2" fmla="*/ 1057413 w 1057413"/>
                <a:gd name="connsiteY2" fmla="*/ 677837 h 938411"/>
                <a:gd name="connsiteX3" fmla="*/ 948611 w 1057413"/>
                <a:gd name="connsiteY3" fmla="*/ 786836 h 938411"/>
                <a:gd name="connsiteX4" fmla="*/ 566107 w 1057413"/>
                <a:gd name="connsiteY4" fmla="*/ 786834 h 938411"/>
                <a:gd name="connsiteX5" fmla="*/ 566107 w 1057413"/>
                <a:gd name="connsiteY5" fmla="*/ 863475 h 938411"/>
                <a:gd name="connsiteX6" fmla="*/ 873811 w 1057413"/>
                <a:gd name="connsiteY6" fmla="*/ 863475 h 938411"/>
                <a:gd name="connsiteX7" fmla="*/ 873811 w 1057413"/>
                <a:gd name="connsiteY7" fmla="*/ 938411 h 938411"/>
                <a:gd name="connsiteX8" fmla="*/ 183602 w 1057413"/>
                <a:gd name="connsiteY8" fmla="*/ 938411 h 938411"/>
                <a:gd name="connsiteX9" fmla="*/ 183602 w 1057413"/>
                <a:gd name="connsiteY9" fmla="*/ 863475 h 938411"/>
                <a:gd name="connsiteX10" fmla="*/ 491307 w 1057413"/>
                <a:gd name="connsiteY10" fmla="*/ 863475 h 938411"/>
                <a:gd name="connsiteX11" fmla="*/ 491307 w 1057413"/>
                <a:gd name="connsiteY11" fmla="*/ 786832 h 938411"/>
                <a:gd name="connsiteX12" fmla="*/ 108802 w 1057413"/>
                <a:gd name="connsiteY12" fmla="*/ 786834 h 938411"/>
                <a:gd name="connsiteX13" fmla="*/ 0 w 1057413"/>
                <a:gd name="connsiteY13" fmla="*/ 677835 h 938411"/>
                <a:gd name="connsiteX14" fmla="*/ 0 w 1057413"/>
                <a:gd name="connsiteY14" fmla="*/ 108999 h 938411"/>
                <a:gd name="connsiteX15" fmla="*/ 108802 w 1057413"/>
                <a:gd name="connsiteY15" fmla="*/ 0 h 938411"/>
                <a:gd name="connsiteX16" fmla="*/ 948611 w 1057413"/>
                <a:gd name="connsiteY16" fmla="*/ 0 h 938411"/>
                <a:gd name="connsiteX17" fmla="*/ 948611 w 1057413"/>
                <a:gd name="connsiteY17" fmla="*/ 74937 h 938411"/>
                <a:gd name="connsiteX18" fmla="*/ 108802 w 1057413"/>
                <a:gd name="connsiteY18" fmla="*/ 74937 h 938411"/>
                <a:gd name="connsiteX19" fmla="*/ 74801 w 1057413"/>
                <a:gd name="connsiteY19" fmla="*/ 108999 h 938411"/>
                <a:gd name="connsiteX20" fmla="*/ 74801 w 1057413"/>
                <a:gd name="connsiteY20" fmla="*/ 677837 h 938411"/>
                <a:gd name="connsiteX21" fmla="*/ 108802 w 1057413"/>
                <a:gd name="connsiteY21" fmla="*/ 711898 h 938411"/>
                <a:gd name="connsiteX22" fmla="*/ 948611 w 1057413"/>
                <a:gd name="connsiteY22" fmla="*/ 711898 h 938411"/>
                <a:gd name="connsiteX23" fmla="*/ 982612 w 1057413"/>
                <a:gd name="connsiteY23" fmla="*/ 677836 h 938411"/>
                <a:gd name="connsiteX24" fmla="*/ 982612 w 1057413"/>
                <a:gd name="connsiteY24" fmla="*/ 108999 h 938411"/>
                <a:gd name="connsiteX25" fmla="*/ 948611 w 1057413"/>
                <a:gd name="connsiteY25" fmla="*/ 74937 h 938411"/>
                <a:gd name="connsiteX26" fmla="*/ 783710 w 1057413"/>
                <a:gd name="connsiteY26" fmla="*/ 265203 h 938411"/>
                <a:gd name="connsiteX27" fmla="*/ 836603 w 1057413"/>
                <a:gd name="connsiteY27" fmla="*/ 318192 h 938411"/>
                <a:gd name="connsiteX28" fmla="*/ 695399 w 1057413"/>
                <a:gd name="connsiteY28" fmla="*/ 459649 h 938411"/>
                <a:gd name="connsiteX29" fmla="*/ 527107 w 1057413"/>
                <a:gd name="connsiteY29" fmla="*/ 459649 h 938411"/>
                <a:gd name="connsiteX30" fmla="*/ 461455 w 1057413"/>
                <a:gd name="connsiteY30" fmla="*/ 393880 h 938411"/>
                <a:gd name="connsiteX31" fmla="*/ 398945 w 1057413"/>
                <a:gd name="connsiteY31" fmla="*/ 393880 h 938411"/>
                <a:gd name="connsiteX32" fmla="*/ 270494 w 1057413"/>
                <a:gd name="connsiteY32" fmla="*/ 522564 h 938411"/>
                <a:gd name="connsiteX33" fmla="*/ 217602 w 1057413"/>
                <a:gd name="connsiteY33" fmla="*/ 469577 h 938411"/>
                <a:gd name="connsiteX34" fmla="*/ 346053 w 1057413"/>
                <a:gd name="connsiteY34" fmla="*/ 340892 h 938411"/>
                <a:gd name="connsiteX35" fmla="*/ 514347 w 1057413"/>
                <a:gd name="connsiteY35" fmla="*/ 340892 h 938411"/>
                <a:gd name="connsiteX36" fmla="*/ 579997 w 1057413"/>
                <a:gd name="connsiteY36" fmla="*/ 406661 h 938411"/>
                <a:gd name="connsiteX37" fmla="*/ 642507 w 1057413"/>
                <a:gd name="connsiteY37" fmla="*/ 406661 h 938411"/>
                <a:gd name="connsiteX38" fmla="*/ 783710 w 1057413"/>
                <a:gd name="connsiteY38" fmla="*/ 265203 h 93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7413" h="938411">
                  <a:moveTo>
                    <a:pt x="948611" y="0"/>
                  </a:moveTo>
                  <a:cubicBezTo>
                    <a:pt x="1008701" y="0"/>
                    <a:pt x="1057413" y="48800"/>
                    <a:pt x="1057413" y="108999"/>
                  </a:cubicBezTo>
                  <a:lnTo>
                    <a:pt x="1057413" y="677837"/>
                  </a:lnTo>
                  <a:cubicBezTo>
                    <a:pt x="1057413" y="738034"/>
                    <a:pt x="1008701" y="786836"/>
                    <a:pt x="948611" y="786836"/>
                  </a:cubicBezTo>
                  <a:lnTo>
                    <a:pt x="566107" y="786834"/>
                  </a:lnTo>
                  <a:lnTo>
                    <a:pt x="566107" y="863475"/>
                  </a:lnTo>
                  <a:lnTo>
                    <a:pt x="873811" y="863475"/>
                  </a:lnTo>
                  <a:lnTo>
                    <a:pt x="873811" y="938411"/>
                  </a:lnTo>
                  <a:lnTo>
                    <a:pt x="183602" y="938411"/>
                  </a:lnTo>
                  <a:lnTo>
                    <a:pt x="183602" y="863475"/>
                  </a:lnTo>
                  <a:lnTo>
                    <a:pt x="491307" y="863475"/>
                  </a:lnTo>
                  <a:lnTo>
                    <a:pt x="491307" y="786832"/>
                  </a:lnTo>
                  <a:lnTo>
                    <a:pt x="108802" y="786834"/>
                  </a:lnTo>
                  <a:cubicBezTo>
                    <a:pt x="48712" y="786834"/>
                    <a:pt x="0" y="738033"/>
                    <a:pt x="0" y="677835"/>
                  </a:cubicBezTo>
                  <a:lnTo>
                    <a:pt x="0" y="108999"/>
                  </a:lnTo>
                  <a:cubicBezTo>
                    <a:pt x="0" y="48800"/>
                    <a:pt x="48712" y="0"/>
                    <a:pt x="108802" y="0"/>
                  </a:cubicBezTo>
                  <a:lnTo>
                    <a:pt x="948611" y="0"/>
                  </a:lnTo>
                  <a:close/>
                  <a:moveTo>
                    <a:pt x="948611" y="74937"/>
                  </a:moveTo>
                  <a:lnTo>
                    <a:pt x="108802" y="74937"/>
                  </a:lnTo>
                  <a:cubicBezTo>
                    <a:pt x="90024" y="74937"/>
                    <a:pt x="74801" y="90187"/>
                    <a:pt x="74801" y="108999"/>
                  </a:cubicBezTo>
                  <a:lnTo>
                    <a:pt x="74801" y="677837"/>
                  </a:lnTo>
                  <a:cubicBezTo>
                    <a:pt x="74801" y="696649"/>
                    <a:pt x="90024" y="711898"/>
                    <a:pt x="108802" y="711898"/>
                  </a:cubicBezTo>
                  <a:lnTo>
                    <a:pt x="948611" y="711898"/>
                  </a:lnTo>
                  <a:cubicBezTo>
                    <a:pt x="967389" y="711898"/>
                    <a:pt x="982612" y="696649"/>
                    <a:pt x="982612" y="677836"/>
                  </a:cubicBezTo>
                  <a:lnTo>
                    <a:pt x="982612" y="108999"/>
                  </a:lnTo>
                  <a:cubicBezTo>
                    <a:pt x="982612" y="90187"/>
                    <a:pt x="967389" y="74937"/>
                    <a:pt x="948611" y="74937"/>
                  </a:cubicBezTo>
                  <a:close/>
                  <a:moveTo>
                    <a:pt x="783710" y="265203"/>
                  </a:moveTo>
                  <a:lnTo>
                    <a:pt x="836603" y="318192"/>
                  </a:lnTo>
                  <a:lnTo>
                    <a:pt x="695399" y="459649"/>
                  </a:lnTo>
                  <a:cubicBezTo>
                    <a:pt x="648925" y="506207"/>
                    <a:pt x="573579" y="506207"/>
                    <a:pt x="527107" y="459649"/>
                  </a:cubicBezTo>
                  <a:lnTo>
                    <a:pt x="461455" y="393880"/>
                  </a:lnTo>
                  <a:cubicBezTo>
                    <a:pt x="444193" y="376586"/>
                    <a:pt x="416207" y="376586"/>
                    <a:pt x="398945" y="393880"/>
                  </a:cubicBezTo>
                  <a:lnTo>
                    <a:pt x="270494" y="522564"/>
                  </a:lnTo>
                  <a:lnTo>
                    <a:pt x="217602" y="469577"/>
                  </a:lnTo>
                  <a:lnTo>
                    <a:pt x="346053" y="340892"/>
                  </a:lnTo>
                  <a:cubicBezTo>
                    <a:pt x="392527" y="294334"/>
                    <a:pt x="467873" y="294334"/>
                    <a:pt x="514347" y="340892"/>
                  </a:cubicBezTo>
                  <a:lnTo>
                    <a:pt x="579997" y="406661"/>
                  </a:lnTo>
                  <a:cubicBezTo>
                    <a:pt x="597259" y="423954"/>
                    <a:pt x="625246" y="423954"/>
                    <a:pt x="642507" y="406661"/>
                  </a:cubicBezTo>
                  <a:lnTo>
                    <a:pt x="783710" y="265203"/>
                  </a:lnTo>
                  <a:close/>
                </a:path>
              </a:pathLst>
            </a:custGeom>
            <a:solidFill>
              <a:srgbClr val="67B8EB"/>
            </a:solidFill>
            <a:ln w="12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E42A5375-6350-03E8-E1C6-BC3AC9ECF1FA}"/>
                </a:ext>
              </a:extLst>
            </p:cNvPr>
            <p:cNvSpPr txBox="1"/>
            <p:nvPr/>
          </p:nvSpPr>
          <p:spPr>
            <a:xfrm>
              <a:off x="8892420" y="2328937"/>
              <a:ext cx="1877756" cy="433580"/>
            </a:xfrm>
            <a:prstGeom prst="rect">
              <a:avLst/>
            </a:prstGeom>
            <a:noFill/>
          </p:spPr>
          <p:txBody>
            <a:bodyPr vert="horz" wrap="square" lIns="0" tIns="0" rIns="0" bIns="0" anchor="t" anchorCtr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2400" spc="200" dirty="0">
                  <a:latin typeface="思源宋体 Light" panose="02020300000000000000" pitchFamily="18" charset="-122"/>
                  <a:ea typeface="思源宋体 Light" panose="02020300000000000000" pitchFamily="18" charset="-122"/>
                  <a:cs typeface="阿里巴巴普惠体" panose="00020600040101010101" pitchFamily="18" charset="-122"/>
                </a:rPr>
                <a:t>PART 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057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4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工作概述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1050" spc="200" dirty="0"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WORK SUMMARY OVERVIEW</a:t>
                </a:r>
              </a:p>
            </p:txBody>
          </p:sp>
        </p:grpSp>
      </p:grpSp>
      <p:sp>
        <p:nvSpPr>
          <p:cNvPr id="28" name="椭圆 27">
            <a:extLst>
              <a:ext uri="{FF2B5EF4-FFF2-40B4-BE49-F238E27FC236}">
                <a16:creationId xmlns:a16="http://schemas.microsoft.com/office/drawing/2014/main" id="{04E5FCC4-744F-EBDC-733E-AB8454E92A94}"/>
              </a:ext>
            </a:extLst>
          </p:cNvPr>
          <p:cNvSpPr/>
          <p:nvPr/>
        </p:nvSpPr>
        <p:spPr>
          <a:xfrm>
            <a:off x="3755859" y="1465374"/>
            <a:ext cx="4643862" cy="4626755"/>
          </a:xfrm>
          <a:prstGeom prst="ellipse">
            <a:avLst/>
          </a:prstGeom>
          <a:gradFill flip="none" rotWithShape="1">
            <a:gsLst>
              <a:gs pos="0">
                <a:srgbClr val="E2F2FB"/>
              </a:gs>
              <a:gs pos="100000">
                <a:schemeClr val="bg1"/>
              </a:gs>
            </a:gsLst>
            <a:lin ang="16200000" scaled="1"/>
            <a:tileRect/>
          </a:gradFill>
          <a:ln w="12700">
            <a:solidFill>
              <a:srgbClr val="67B8EB"/>
            </a:solidFill>
          </a:ln>
          <a:effectLst>
            <a:outerShdw blurRad="177800" dist="114300" dir="5400000" algn="t" rotWithShape="0">
              <a:srgbClr val="347ED3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0" rIns="288000" bIns="0" rtlCol="0" anchor="ctr"/>
          <a:lstStyle/>
          <a:p>
            <a:pPr indent="457200">
              <a:lnSpc>
                <a:spcPct val="150000"/>
              </a:lnSpc>
            </a:pPr>
            <a:endParaRPr lang="zh-CN" altLang="en-US" sz="1600">
              <a:solidFill>
                <a:schemeClr val="tx1"/>
              </a:solidFill>
              <a:latin typeface="思源宋体 Light" panose="02020300000000000000" pitchFamily="18" charset="-122"/>
              <a:ea typeface="思源宋体 Light" panose="02020300000000000000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7269E31D-9B89-384C-D3DD-041844D646B0}"/>
              </a:ext>
            </a:extLst>
          </p:cNvPr>
          <p:cNvGrpSpPr/>
          <p:nvPr/>
        </p:nvGrpSpPr>
        <p:grpSpPr>
          <a:xfrm>
            <a:off x="667741" y="1831368"/>
            <a:ext cx="3744771" cy="1054542"/>
            <a:chOff x="667741" y="1465375"/>
            <a:chExt cx="3744771" cy="1054542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3CEA9EA-9DAD-ECAA-A221-4F481677E6CE}"/>
                </a:ext>
              </a:extLst>
            </p:cNvPr>
            <p:cNvSpPr/>
            <p:nvPr/>
          </p:nvSpPr>
          <p:spPr>
            <a:xfrm>
              <a:off x="667741" y="1465375"/>
              <a:ext cx="3585282" cy="105454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1A9CB817-4FF3-4C83-CBD8-D9FB402974A1}"/>
                </a:ext>
              </a:extLst>
            </p:cNvPr>
            <p:cNvSpPr/>
            <p:nvPr/>
          </p:nvSpPr>
          <p:spPr>
            <a:xfrm>
              <a:off x="667741" y="1604558"/>
              <a:ext cx="74428" cy="776176"/>
            </a:xfrm>
            <a:prstGeom prst="roundRect">
              <a:avLst>
                <a:gd name="adj" fmla="val 50000"/>
              </a:avLst>
            </a:prstGeom>
            <a:solidFill>
              <a:srgbClr val="347E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738EFB88-0141-09DF-6933-E36481AC0515}"/>
                </a:ext>
              </a:extLst>
            </p:cNvPr>
            <p:cNvGrpSpPr/>
            <p:nvPr/>
          </p:nvGrpSpPr>
          <p:grpSpPr>
            <a:xfrm>
              <a:off x="1061388" y="1697191"/>
              <a:ext cx="3351124" cy="590911"/>
              <a:chOff x="1211728" y="3776927"/>
              <a:chExt cx="3351124" cy="590911"/>
            </a:xfrm>
          </p:grpSpPr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7281E00-7499-025B-B09D-3D1FB4752169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5861A66-5CD3-CB64-203C-9CB1E8C13E82}"/>
                  </a:ext>
                </a:extLst>
              </p:cNvPr>
              <p:cNvSpPr txBox="1"/>
              <p:nvPr/>
            </p:nvSpPr>
            <p:spPr>
              <a:xfrm flipH="1">
                <a:off x="1211728" y="4114884"/>
                <a:ext cx="3351124" cy="2529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单击此处尽量言简意赅的阐述观点</a:t>
                </a:r>
              </a:p>
            </p:txBody>
          </p:sp>
        </p:grp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C7D85FA-390F-3B70-B021-6D392E4FD54B}"/>
              </a:ext>
            </a:extLst>
          </p:cNvPr>
          <p:cNvGrpSpPr/>
          <p:nvPr/>
        </p:nvGrpSpPr>
        <p:grpSpPr>
          <a:xfrm>
            <a:off x="667741" y="3251480"/>
            <a:ext cx="3744771" cy="1054542"/>
            <a:chOff x="667741" y="1465375"/>
            <a:chExt cx="3744771" cy="1054542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1D761274-0014-2C61-80E8-E57DD5EBABA3}"/>
                </a:ext>
              </a:extLst>
            </p:cNvPr>
            <p:cNvSpPr/>
            <p:nvPr/>
          </p:nvSpPr>
          <p:spPr>
            <a:xfrm>
              <a:off x="667741" y="1465375"/>
              <a:ext cx="3585282" cy="105454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43F577EF-B328-FAE8-E22D-D220AF2466F9}"/>
                </a:ext>
              </a:extLst>
            </p:cNvPr>
            <p:cNvSpPr/>
            <p:nvPr/>
          </p:nvSpPr>
          <p:spPr>
            <a:xfrm>
              <a:off x="667741" y="1604558"/>
              <a:ext cx="74428" cy="776176"/>
            </a:xfrm>
            <a:prstGeom prst="roundRect">
              <a:avLst>
                <a:gd name="adj" fmla="val 50000"/>
              </a:avLst>
            </a:prstGeom>
            <a:solidFill>
              <a:srgbClr val="347E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EA03B88A-CE58-A6B8-688F-0C3B05E7319D}"/>
                </a:ext>
              </a:extLst>
            </p:cNvPr>
            <p:cNvGrpSpPr/>
            <p:nvPr/>
          </p:nvGrpSpPr>
          <p:grpSpPr>
            <a:xfrm>
              <a:off x="1061388" y="1697191"/>
              <a:ext cx="3351124" cy="590911"/>
              <a:chOff x="1211728" y="3776927"/>
              <a:chExt cx="3351124" cy="590911"/>
            </a:xfrm>
          </p:grpSpPr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B577C83-08A3-BC98-9F4A-F0EBADB99AFA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82F5D8E-04C0-917F-30C4-CE26A83C5519}"/>
                  </a:ext>
                </a:extLst>
              </p:cNvPr>
              <p:cNvSpPr txBox="1"/>
              <p:nvPr/>
            </p:nvSpPr>
            <p:spPr>
              <a:xfrm flipH="1">
                <a:off x="1211728" y="4114884"/>
                <a:ext cx="3351124" cy="2529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单击此处尽量言简意赅的阐述观点</a:t>
                </a:r>
              </a:p>
            </p:txBody>
          </p:sp>
        </p:grp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2D514888-B29B-E7E9-F499-7ACD72501425}"/>
              </a:ext>
            </a:extLst>
          </p:cNvPr>
          <p:cNvGrpSpPr/>
          <p:nvPr/>
        </p:nvGrpSpPr>
        <p:grpSpPr>
          <a:xfrm>
            <a:off x="667741" y="4671592"/>
            <a:ext cx="3744771" cy="1054542"/>
            <a:chOff x="667741" y="1465375"/>
            <a:chExt cx="3744771" cy="1054542"/>
          </a:xfrm>
        </p:grpSpPr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EAB7A505-F732-C76B-CAF4-F20F61D2FCDA}"/>
                </a:ext>
              </a:extLst>
            </p:cNvPr>
            <p:cNvSpPr/>
            <p:nvPr/>
          </p:nvSpPr>
          <p:spPr>
            <a:xfrm>
              <a:off x="667741" y="1465375"/>
              <a:ext cx="3585282" cy="105454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22" name="矩形: 圆角 21">
              <a:extLst>
                <a:ext uri="{FF2B5EF4-FFF2-40B4-BE49-F238E27FC236}">
                  <a16:creationId xmlns:a16="http://schemas.microsoft.com/office/drawing/2014/main" id="{5C5327AF-FEEC-BE2D-9247-FF2D2F2322AD}"/>
                </a:ext>
              </a:extLst>
            </p:cNvPr>
            <p:cNvSpPr/>
            <p:nvPr/>
          </p:nvSpPr>
          <p:spPr>
            <a:xfrm>
              <a:off x="667741" y="1604558"/>
              <a:ext cx="74428" cy="776176"/>
            </a:xfrm>
            <a:prstGeom prst="roundRect">
              <a:avLst>
                <a:gd name="adj" fmla="val 50000"/>
              </a:avLst>
            </a:prstGeom>
            <a:solidFill>
              <a:srgbClr val="347E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6682D41F-6F20-4E66-85A1-F295F5C2B1D1}"/>
                </a:ext>
              </a:extLst>
            </p:cNvPr>
            <p:cNvGrpSpPr/>
            <p:nvPr/>
          </p:nvGrpSpPr>
          <p:grpSpPr>
            <a:xfrm>
              <a:off x="1061388" y="1697191"/>
              <a:ext cx="3351124" cy="590911"/>
              <a:chOff x="1211728" y="3776927"/>
              <a:chExt cx="3351124" cy="590911"/>
            </a:xfrm>
          </p:grpSpPr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A19273C-496A-074E-589A-D4DF73744610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4E27E56-652D-7B3B-53BF-22027C54D71B}"/>
                  </a:ext>
                </a:extLst>
              </p:cNvPr>
              <p:cNvSpPr txBox="1"/>
              <p:nvPr/>
            </p:nvSpPr>
            <p:spPr>
              <a:xfrm flipH="1">
                <a:off x="1211728" y="4114884"/>
                <a:ext cx="3351124" cy="2529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单击此处尽量言简意赅的阐述观点</a:t>
                </a:r>
              </a:p>
            </p:txBody>
          </p:sp>
        </p:grp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DCD1E6CB-ECB9-6D99-10DE-BFAADD87AC88}"/>
              </a:ext>
            </a:extLst>
          </p:cNvPr>
          <p:cNvGrpSpPr/>
          <p:nvPr/>
        </p:nvGrpSpPr>
        <p:grpSpPr>
          <a:xfrm flipH="1">
            <a:off x="7779490" y="1831368"/>
            <a:ext cx="3744771" cy="1054542"/>
            <a:chOff x="667741" y="1465375"/>
            <a:chExt cx="3744771" cy="1054542"/>
          </a:xfrm>
        </p:grpSpPr>
        <p:sp>
          <p:nvSpPr>
            <p:cNvPr id="42" name="矩形: 圆角 41">
              <a:extLst>
                <a:ext uri="{FF2B5EF4-FFF2-40B4-BE49-F238E27FC236}">
                  <a16:creationId xmlns:a16="http://schemas.microsoft.com/office/drawing/2014/main" id="{081B8606-121A-48D8-5421-DD5C5DF08991}"/>
                </a:ext>
              </a:extLst>
            </p:cNvPr>
            <p:cNvSpPr/>
            <p:nvPr/>
          </p:nvSpPr>
          <p:spPr>
            <a:xfrm>
              <a:off x="667741" y="1465375"/>
              <a:ext cx="3585282" cy="105454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987CE55D-5115-69D4-FF44-186A3BB5B255}"/>
                </a:ext>
              </a:extLst>
            </p:cNvPr>
            <p:cNvSpPr/>
            <p:nvPr/>
          </p:nvSpPr>
          <p:spPr>
            <a:xfrm>
              <a:off x="667741" y="1604558"/>
              <a:ext cx="74428" cy="776176"/>
            </a:xfrm>
            <a:prstGeom prst="roundRect">
              <a:avLst>
                <a:gd name="adj" fmla="val 50000"/>
              </a:avLst>
            </a:prstGeom>
            <a:solidFill>
              <a:srgbClr val="347E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0CC653E4-2C48-3F0A-C7D6-EEEE24EB8FF4}"/>
                </a:ext>
              </a:extLst>
            </p:cNvPr>
            <p:cNvGrpSpPr/>
            <p:nvPr/>
          </p:nvGrpSpPr>
          <p:grpSpPr>
            <a:xfrm>
              <a:off x="1061388" y="1697191"/>
              <a:ext cx="3351124" cy="590911"/>
              <a:chOff x="1211728" y="3776927"/>
              <a:chExt cx="3351124" cy="590911"/>
            </a:xfrm>
          </p:grpSpPr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95A2EAE5-C082-69E5-348B-5DC7F2787CB3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41451A8A-6B4A-C96A-2F3C-EE2E871911B7}"/>
                  </a:ext>
                </a:extLst>
              </p:cNvPr>
              <p:cNvSpPr txBox="1"/>
              <p:nvPr/>
            </p:nvSpPr>
            <p:spPr>
              <a:xfrm flipH="1">
                <a:off x="1211728" y="4114884"/>
                <a:ext cx="3351124" cy="2529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单击此处尽量言简意赅的阐述观点</a:t>
                </a:r>
              </a:p>
            </p:txBody>
          </p:sp>
        </p:grp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2238EC13-F3D0-7C4D-D1C6-2DACB41F0DE7}"/>
              </a:ext>
            </a:extLst>
          </p:cNvPr>
          <p:cNvGrpSpPr/>
          <p:nvPr/>
        </p:nvGrpSpPr>
        <p:grpSpPr>
          <a:xfrm flipH="1">
            <a:off x="7779490" y="3251480"/>
            <a:ext cx="3744771" cy="1054542"/>
            <a:chOff x="667741" y="1465375"/>
            <a:chExt cx="3744771" cy="1054542"/>
          </a:xfrm>
        </p:grpSpPr>
        <p:sp>
          <p:nvSpPr>
            <p:cNvPr id="37" name="矩形: 圆角 36">
              <a:extLst>
                <a:ext uri="{FF2B5EF4-FFF2-40B4-BE49-F238E27FC236}">
                  <a16:creationId xmlns:a16="http://schemas.microsoft.com/office/drawing/2014/main" id="{3489B5D2-4A34-0BC7-B177-3C278A0DFC19}"/>
                </a:ext>
              </a:extLst>
            </p:cNvPr>
            <p:cNvSpPr/>
            <p:nvPr/>
          </p:nvSpPr>
          <p:spPr>
            <a:xfrm>
              <a:off x="667741" y="1465375"/>
              <a:ext cx="3585282" cy="105454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38" name="矩形: 圆角 37">
              <a:extLst>
                <a:ext uri="{FF2B5EF4-FFF2-40B4-BE49-F238E27FC236}">
                  <a16:creationId xmlns:a16="http://schemas.microsoft.com/office/drawing/2014/main" id="{54204988-6838-F4E4-B402-81B3DBFA6CEE}"/>
                </a:ext>
              </a:extLst>
            </p:cNvPr>
            <p:cNvSpPr/>
            <p:nvPr/>
          </p:nvSpPr>
          <p:spPr>
            <a:xfrm>
              <a:off x="667741" y="1604558"/>
              <a:ext cx="74428" cy="776176"/>
            </a:xfrm>
            <a:prstGeom prst="roundRect">
              <a:avLst>
                <a:gd name="adj" fmla="val 50000"/>
              </a:avLst>
            </a:prstGeom>
            <a:solidFill>
              <a:srgbClr val="347E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B99E7568-A003-3CC0-C0A8-0FCAA581977E}"/>
                </a:ext>
              </a:extLst>
            </p:cNvPr>
            <p:cNvGrpSpPr/>
            <p:nvPr/>
          </p:nvGrpSpPr>
          <p:grpSpPr>
            <a:xfrm>
              <a:off x="1061388" y="1697191"/>
              <a:ext cx="3351124" cy="590911"/>
              <a:chOff x="1211728" y="3776927"/>
              <a:chExt cx="3351124" cy="590911"/>
            </a:xfrm>
          </p:grpSpPr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F89809D1-EDEF-FB0C-82B2-55AFA47F5250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2078573E-26E5-A828-EFFA-83019B861EDE}"/>
                  </a:ext>
                </a:extLst>
              </p:cNvPr>
              <p:cNvSpPr txBox="1"/>
              <p:nvPr/>
            </p:nvSpPr>
            <p:spPr>
              <a:xfrm flipH="1">
                <a:off x="1211728" y="4114884"/>
                <a:ext cx="3351124" cy="2529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单击此处尽量言简意赅的阐述观点</a:t>
                </a:r>
              </a:p>
            </p:txBody>
          </p:sp>
        </p:grp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954BDB34-FF46-A5FC-4C54-187E048678B7}"/>
              </a:ext>
            </a:extLst>
          </p:cNvPr>
          <p:cNvGrpSpPr/>
          <p:nvPr/>
        </p:nvGrpSpPr>
        <p:grpSpPr>
          <a:xfrm flipH="1">
            <a:off x="7779490" y="4671592"/>
            <a:ext cx="3744771" cy="1054542"/>
            <a:chOff x="667741" y="1465375"/>
            <a:chExt cx="3744771" cy="1054542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49A8E995-87FF-B6D0-75EB-E21338F484FD}"/>
                </a:ext>
              </a:extLst>
            </p:cNvPr>
            <p:cNvSpPr/>
            <p:nvPr/>
          </p:nvSpPr>
          <p:spPr>
            <a:xfrm>
              <a:off x="667741" y="1465375"/>
              <a:ext cx="3585282" cy="105454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12879C09-497F-59DD-11E7-4F509B3A4857}"/>
                </a:ext>
              </a:extLst>
            </p:cNvPr>
            <p:cNvSpPr/>
            <p:nvPr/>
          </p:nvSpPr>
          <p:spPr>
            <a:xfrm>
              <a:off x="667741" y="1604558"/>
              <a:ext cx="74428" cy="776176"/>
            </a:xfrm>
            <a:prstGeom prst="roundRect">
              <a:avLst>
                <a:gd name="adj" fmla="val 50000"/>
              </a:avLst>
            </a:prstGeom>
            <a:solidFill>
              <a:srgbClr val="347E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5E0131BF-FC1C-61BB-0B76-9A6BE2C3D16D}"/>
                </a:ext>
              </a:extLst>
            </p:cNvPr>
            <p:cNvGrpSpPr/>
            <p:nvPr/>
          </p:nvGrpSpPr>
          <p:grpSpPr>
            <a:xfrm>
              <a:off x="1061388" y="1697191"/>
              <a:ext cx="3351124" cy="590911"/>
              <a:chOff x="1211728" y="3776927"/>
              <a:chExt cx="3351124" cy="590911"/>
            </a:xfrm>
          </p:grpSpPr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A417391-6434-DB53-AE18-B1F910F9FAA1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04C7DD3-4AAC-F6E1-28C6-4DA33803DD60}"/>
                  </a:ext>
                </a:extLst>
              </p:cNvPr>
              <p:cNvSpPr txBox="1"/>
              <p:nvPr/>
            </p:nvSpPr>
            <p:spPr>
              <a:xfrm flipH="1">
                <a:off x="1211728" y="4114884"/>
                <a:ext cx="3351124" cy="252954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rgbClr val="7A7D73"/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单击此处尽量言简意赅的阐述观点</a:t>
                </a:r>
              </a:p>
            </p:txBody>
          </p:sp>
        </p:grp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E912A2E1-9453-B1F6-2C96-29563B44566F}"/>
              </a:ext>
            </a:extLst>
          </p:cNvPr>
          <p:cNvGrpSpPr/>
          <p:nvPr/>
        </p:nvGrpSpPr>
        <p:grpSpPr>
          <a:xfrm>
            <a:off x="4517435" y="2224144"/>
            <a:ext cx="3120710" cy="3109214"/>
            <a:chOff x="4517435" y="2224144"/>
            <a:chExt cx="3120710" cy="3109214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70E28817-38A1-6437-B297-A56607D23B76}"/>
                </a:ext>
              </a:extLst>
            </p:cNvPr>
            <p:cNvSpPr/>
            <p:nvPr/>
          </p:nvSpPr>
          <p:spPr>
            <a:xfrm>
              <a:off x="4517435" y="2224144"/>
              <a:ext cx="3120710" cy="3109214"/>
            </a:xfrm>
            <a:prstGeom prst="ellipse">
              <a:avLst/>
            </a:prstGeom>
            <a:gradFill flip="none" rotWithShape="1">
              <a:gsLst>
                <a:gs pos="14000">
                  <a:srgbClr val="347ED3"/>
                </a:gs>
                <a:gs pos="79000">
                  <a:srgbClr val="67B8E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76200" dist="101600" dir="5400000" algn="t" rotWithShape="0">
                <a:srgbClr val="347ED3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E4672935-C028-4113-5D8B-F0D80F51725F}"/>
                </a:ext>
              </a:extLst>
            </p:cNvPr>
            <p:cNvGrpSpPr/>
            <p:nvPr/>
          </p:nvGrpSpPr>
          <p:grpSpPr>
            <a:xfrm>
              <a:off x="4947026" y="3628071"/>
              <a:ext cx="2297948" cy="943604"/>
              <a:chOff x="1211728" y="3776927"/>
              <a:chExt cx="2297948" cy="943604"/>
            </a:xfrm>
          </p:grpSpPr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4197E067-AA99-1F09-19EF-E484A4B074F2}"/>
                  </a:ext>
                </a:extLst>
              </p:cNvPr>
              <p:cNvSpPr txBox="1"/>
              <p:nvPr/>
            </p:nvSpPr>
            <p:spPr>
              <a:xfrm flipH="1">
                <a:off x="1211728" y="3776927"/>
                <a:ext cx="229794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2000" dirty="0">
                    <a:solidFill>
                      <a:schemeClr val="bg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输入标题</a:t>
                </a: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8090C97C-2C9F-86A0-CD46-DFE65CD50F7E}"/>
                  </a:ext>
                </a:extLst>
              </p:cNvPr>
              <p:cNvSpPr txBox="1"/>
              <p:nvPr/>
            </p:nvSpPr>
            <p:spPr>
              <a:xfrm flipH="1">
                <a:off x="1211728" y="4187500"/>
                <a:ext cx="2297948" cy="533031"/>
              </a:xfrm>
              <a:prstGeom prst="rect">
                <a:avLst/>
              </a:prstGeom>
              <a:noFill/>
            </p:spPr>
            <p:txBody>
              <a:bodyPr wrap="square" lIns="0" tIns="0" rIns="0" bIns="0" anchor="ctr" anchorCtr="0">
                <a:spAutoFit/>
              </a:bodyPr>
              <a:lstStyle/>
              <a:p>
                <a:pPr marR="0" lvl="0" indent="0" algn="ctr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sz="1400" dirty="0">
                    <a:solidFill>
                      <a:schemeClr val="bg1">
                        <a:alpha val="50000"/>
                      </a:schemeClr>
                    </a:solidFill>
                    <a:latin typeface="思源宋体 Medium" panose="02020500000000000000" pitchFamily="18" charset="-122"/>
                    <a:ea typeface="思源宋体 Medium" panose="02020500000000000000" pitchFamily="18" charset="-122"/>
                    <a:cs typeface="阿里巴巴普惠体" panose="00020600040101010101" pitchFamily="18" charset="-122"/>
                  </a:rPr>
                  <a:t>单击此处输入您的正文，请尽量言简意赅的阐述观点</a:t>
                </a:r>
              </a:p>
            </p:txBody>
          </p: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FC034DBA-0736-881B-7657-3D95667BE473}"/>
                </a:ext>
              </a:extLst>
            </p:cNvPr>
            <p:cNvSpPr/>
            <p:nvPr/>
          </p:nvSpPr>
          <p:spPr>
            <a:xfrm>
              <a:off x="5758738" y="2793415"/>
              <a:ext cx="638104" cy="560264"/>
            </a:xfrm>
            <a:custGeom>
              <a:avLst/>
              <a:gdLst>
                <a:gd name="connsiteX0" fmla="*/ 264585 w 610843"/>
                <a:gd name="connsiteY0" fmla="*/ 433930 h 536328"/>
                <a:gd name="connsiteX1" fmla="*/ 252382 w 610843"/>
                <a:gd name="connsiteY1" fmla="*/ 492901 h 536328"/>
                <a:gd name="connsiteX2" fmla="*/ 358529 w 610843"/>
                <a:gd name="connsiteY2" fmla="*/ 492901 h 536328"/>
                <a:gd name="connsiteX3" fmla="*/ 346326 w 610843"/>
                <a:gd name="connsiteY3" fmla="*/ 433930 h 536328"/>
                <a:gd name="connsiteX4" fmla="*/ 0 w 610843"/>
                <a:gd name="connsiteY4" fmla="*/ 351780 h 536328"/>
                <a:gd name="connsiteX5" fmla="*/ 610843 w 610843"/>
                <a:gd name="connsiteY5" fmla="*/ 351780 h 536328"/>
                <a:gd name="connsiteX6" fmla="*/ 610843 w 610843"/>
                <a:gd name="connsiteY6" fmla="*/ 385458 h 536328"/>
                <a:gd name="connsiteX7" fmla="*/ 598435 w 610843"/>
                <a:gd name="connsiteY7" fmla="*/ 415591 h 536328"/>
                <a:gd name="connsiteX8" fmla="*/ 568302 w 610843"/>
                <a:gd name="connsiteY8" fmla="*/ 428067 h 536328"/>
                <a:gd name="connsiteX9" fmla="*/ 388584 w 610843"/>
                <a:gd name="connsiteY9" fmla="*/ 428067 h 536328"/>
                <a:gd name="connsiteX10" fmla="*/ 401888 w 610843"/>
                <a:gd name="connsiteY10" fmla="*/ 493378 h 536328"/>
                <a:gd name="connsiteX11" fmla="*/ 437680 w 610843"/>
                <a:gd name="connsiteY11" fmla="*/ 493378 h 536328"/>
                <a:gd name="connsiteX12" fmla="*/ 459155 w 610843"/>
                <a:gd name="connsiteY12" fmla="*/ 514853 h 536328"/>
                <a:gd name="connsiteX13" fmla="*/ 437680 w 610843"/>
                <a:gd name="connsiteY13" fmla="*/ 536328 h 536328"/>
                <a:gd name="connsiteX14" fmla="*/ 173163 w 610843"/>
                <a:gd name="connsiteY14" fmla="*/ 536328 h 536328"/>
                <a:gd name="connsiteX15" fmla="*/ 151688 w 610843"/>
                <a:gd name="connsiteY15" fmla="*/ 514853 h 536328"/>
                <a:gd name="connsiteX16" fmla="*/ 173163 w 610843"/>
                <a:gd name="connsiteY16" fmla="*/ 493378 h 536328"/>
                <a:gd name="connsiteX17" fmla="*/ 208136 w 610843"/>
                <a:gd name="connsiteY17" fmla="*/ 493378 h 536328"/>
                <a:gd name="connsiteX18" fmla="*/ 221757 w 610843"/>
                <a:gd name="connsiteY18" fmla="*/ 428067 h 536328"/>
                <a:gd name="connsiteX19" fmla="*/ 42541 w 610843"/>
                <a:gd name="connsiteY19" fmla="*/ 428067 h 536328"/>
                <a:gd name="connsiteX20" fmla="*/ 12408 w 610843"/>
                <a:gd name="connsiteY20" fmla="*/ 415659 h 536328"/>
                <a:gd name="connsiteX21" fmla="*/ 0 w 610843"/>
                <a:gd name="connsiteY21" fmla="*/ 385526 h 536328"/>
                <a:gd name="connsiteX22" fmla="*/ 0 w 610843"/>
                <a:gd name="connsiteY22" fmla="*/ 351848 h 536328"/>
                <a:gd name="connsiteX23" fmla="*/ 42541 w 610843"/>
                <a:gd name="connsiteY23" fmla="*/ 0 h 536328"/>
                <a:gd name="connsiteX24" fmla="*/ 568302 w 610843"/>
                <a:gd name="connsiteY24" fmla="*/ 0 h 536328"/>
                <a:gd name="connsiteX25" fmla="*/ 598435 w 610843"/>
                <a:gd name="connsiteY25" fmla="*/ 12476 h 536328"/>
                <a:gd name="connsiteX26" fmla="*/ 610843 w 610843"/>
                <a:gd name="connsiteY26" fmla="*/ 42609 h 536328"/>
                <a:gd name="connsiteX27" fmla="*/ 610843 w 610843"/>
                <a:gd name="connsiteY27" fmla="*/ 320692 h 536328"/>
                <a:gd name="connsiteX28" fmla="*/ 0 w 610843"/>
                <a:gd name="connsiteY28" fmla="*/ 320692 h 536328"/>
                <a:gd name="connsiteX29" fmla="*/ 0 w 610843"/>
                <a:gd name="connsiteY29" fmla="*/ 42609 h 536328"/>
                <a:gd name="connsiteX30" fmla="*/ 12408 w 610843"/>
                <a:gd name="connsiteY30" fmla="*/ 12408 h 536328"/>
                <a:gd name="connsiteX31" fmla="*/ 42541 w 610843"/>
                <a:gd name="connsiteY31" fmla="*/ 0 h 53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10843" h="536328">
                  <a:moveTo>
                    <a:pt x="264585" y="433930"/>
                  </a:moveTo>
                  <a:lnTo>
                    <a:pt x="252382" y="492901"/>
                  </a:lnTo>
                  <a:lnTo>
                    <a:pt x="358529" y="492901"/>
                  </a:lnTo>
                  <a:lnTo>
                    <a:pt x="346326" y="433930"/>
                  </a:lnTo>
                  <a:close/>
                  <a:moveTo>
                    <a:pt x="0" y="351780"/>
                  </a:moveTo>
                  <a:lnTo>
                    <a:pt x="610843" y="351780"/>
                  </a:lnTo>
                  <a:lnTo>
                    <a:pt x="610843" y="385458"/>
                  </a:lnTo>
                  <a:cubicBezTo>
                    <a:pt x="610911" y="396775"/>
                    <a:pt x="606411" y="407615"/>
                    <a:pt x="598435" y="415591"/>
                  </a:cubicBezTo>
                  <a:cubicBezTo>
                    <a:pt x="590459" y="423636"/>
                    <a:pt x="579619" y="428067"/>
                    <a:pt x="568302" y="428067"/>
                  </a:cubicBezTo>
                  <a:lnTo>
                    <a:pt x="388584" y="428067"/>
                  </a:lnTo>
                  <a:lnTo>
                    <a:pt x="401888" y="493378"/>
                  </a:lnTo>
                  <a:lnTo>
                    <a:pt x="437680" y="493378"/>
                  </a:lnTo>
                  <a:cubicBezTo>
                    <a:pt x="449474" y="493378"/>
                    <a:pt x="459155" y="503059"/>
                    <a:pt x="459155" y="514853"/>
                  </a:cubicBezTo>
                  <a:cubicBezTo>
                    <a:pt x="459155" y="526647"/>
                    <a:pt x="449474" y="535851"/>
                    <a:pt x="437680" y="536328"/>
                  </a:cubicBezTo>
                  <a:lnTo>
                    <a:pt x="173163" y="536328"/>
                  </a:lnTo>
                  <a:cubicBezTo>
                    <a:pt x="161369" y="536328"/>
                    <a:pt x="151688" y="526647"/>
                    <a:pt x="151688" y="514853"/>
                  </a:cubicBezTo>
                  <a:cubicBezTo>
                    <a:pt x="151688" y="503059"/>
                    <a:pt x="161369" y="493378"/>
                    <a:pt x="173163" y="493378"/>
                  </a:cubicBezTo>
                  <a:lnTo>
                    <a:pt x="208136" y="493378"/>
                  </a:lnTo>
                  <a:lnTo>
                    <a:pt x="221757" y="428067"/>
                  </a:lnTo>
                  <a:lnTo>
                    <a:pt x="42541" y="428067"/>
                  </a:lnTo>
                  <a:cubicBezTo>
                    <a:pt x="31224" y="428135"/>
                    <a:pt x="20384" y="423636"/>
                    <a:pt x="12408" y="415659"/>
                  </a:cubicBezTo>
                  <a:cubicBezTo>
                    <a:pt x="4431" y="407683"/>
                    <a:pt x="0" y="396843"/>
                    <a:pt x="0" y="385526"/>
                  </a:cubicBezTo>
                  <a:lnTo>
                    <a:pt x="0" y="351848"/>
                  </a:lnTo>
                  <a:close/>
                  <a:moveTo>
                    <a:pt x="42541" y="0"/>
                  </a:moveTo>
                  <a:lnTo>
                    <a:pt x="568302" y="0"/>
                  </a:lnTo>
                  <a:cubicBezTo>
                    <a:pt x="579603" y="-1"/>
                    <a:pt x="590442" y="4487"/>
                    <a:pt x="598435" y="12476"/>
                  </a:cubicBezTo>
                  <a:cubicBezTo>
                    <a:pt x="606411" y="20452"/>
                    <a:pt x="610843" y="31292"/>
                    <a:pt x="610843" y="42609"/>
                  </a:cubicBezTo>
                  <a:lnTo>
                    <a:pt x="610843" y="320692"/>
                  </a:lnTo>
                  <a:lnTo>
                    <a:pt x="0" y="320692"/>
                  </a:lnTo>
                  <a:lnTo>
                    <a:pt x="0" y="42609"/>
                  </a:lnTo>
                  <a:cubicBezTo>
                    <a:pt x="0" y="31292"/>
                    <a:pt x="4431" y="20452"/>
                    <a:pt x="12408" y="12408"/>
                  </a:cubicBezTo>
                  <a:cubicBezTo>
                    <a:pt x="20384" y="4431"/>
                    <a:pt x="31224" y="0"/>
                    <a:pt x="42541" y="0"/>
                  </a:cubicBezTo>
                  <a:close/>
                </a:path>
              </a:pathLst>
            </a:custGeom>
            <a:solidFill>
              <a:schemeClr val="bg1"/>
            </a:solidFill>
            <a:ln w="6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778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BCA5429C-2C76-53D3-10BD-5793348E17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3655094"/>
            <a:ext cx="12191999" cy="3202906"/>
          </a:xfrm>
          <a:custGeom>
            <a:avLst/>
            <a:gdLst>
              <a:gd name="connsiteX0" fmla="*/ 0 w 10856518"/>
              <a:gd name="connsiteY0" fmla="*/ 0 h 2663129"/>
              <a:gd name="connsiteX1" fmla="*/ 10856518 w 10856518"/>
              <a:gd name="connsiteY1" fmla="*/ 0 h 2663129"/>
              <a:gd name="connsiteX2" fmla="*/ 10856518 w 10856518"/>
              <a:gd name="connsiteY2" fmla="*/ 2663129 h 2663129"/>
              <a:gd name="connsiteX3" fmla="*/ 0 w 10856518"/>
              <a:gd name="connsiteY3" fmla="*/ 2663129 h 266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56518" h="2663129">
                <a:moveTo>
                  <a:pt x="0" y="0"/>
                </a:moveTo>
                <a:lnTo>
                  <a:pt x="10856518" y="0"/>
                </a:lnTo>
                <a:lnTo>
                  <a:pt x="10856518" y="2663129"/>
                </a:lnTo>
                <a:lnTo>
                  <a:pt x="0" y="2663129"/>
                </a:lnTo>
                <a:close/>
              </a:path>
            </a:pathLst>
          </a:cu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61B0B29C-0332-1C5B-D6F2-00B1BD524C05}"/>
              </a:ext>
            </a:extLst>
          </p:cNvPr>
          <p:cNvGrpSpPr/>
          <p:nvPr/>
        </p:nvGrpSpPr>
        <p:grpSpPr>
          <a:xfrm>
            <a:off x="667741" y="1465374"/>
            <a:ext cx="10856518" cy="2838566"/>
            <a:chOff x="1104012" y="3253564"/>
            <a:chExt cx="9983975" cy="2838566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579B9643-BDA5-0CEF-CE62-501B21C78D18}"/>
                </a:ext>
              </a:extLst>
            </p:cNvPr>
            <p:cNvSpPr/>
            <p:nvPr/>
          </p:nvSpPr>
          <p:spPr>
            <a:xfrm>
              <a:off x="1104014" y="3253564"/>
              <a:ext cx="9983973" cy="283856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E2F2FB"/>
                </a:gs>
                <a:gs pos="100000">
                  <a:schemeClr val="bg1"/>
                </a:gs>
              </a:gsLst>
              <a:lin ang="5400000" scaled="1"/>
              <a:tileRect/>
            </a:gradFill>
            <a:ln w="12700">
              <a:solidFill>
                <a:srgbClr val="67B8EB"/>
              </a:solidFill>
            </a:ln>
            <a:effectLst>
              <a:outerShdw blurRad="177800" dist="114300" dir="5400000" algn="t" rotWithShape="0">
                <a:srgbClr val="347ED3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0" rIns="288000" bIns="0" rtlCol="0" anchor="ctr"/>
            <a:lstStyle/>
            <a:p>
              <a:pPr marL="0" marR="0" lvl="0" indent="45720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1600" dirty="0">
                <a:solidFill>
                  <a:schemeClr val="tx1"/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EBFFC74A-BE1C-C78F-38FE-56BD0F1C85A5}"/>
                </a:ext>
              </a:extLst>
            </p:cNvPr>
            <p:cNvSpPr/>
            <p:nvPr/>
          </p:nvSpPr>
          <p:spPr>
            <a:xfrm rot="16200000">
              <a:off x="6073139" y="-1715563"/>
              <a:ext cx="45719" cy="9983973"/>
            </a:xfrm>
            <a:prstGeom prst="rect">
              <a:avLst/>
            </a:prstGeom>
            <a:solidFill>
              <a:srgbClr val="347ED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lvl="0">
                  <a:lnSpc>
                    <a:spcPct val="170000"/>
                  </a:lnSpc>
                  <a:defRPr/>
                </a:pPr>
                <a:r>
                  <a:rPr lang="zh-CN" altLang="en-US" sz="2400" spc="300" dirty="0">
                    <a:solidFill>
                      <a:srgbClr val="347ED3"/>
                    </a:solidFill>
                    <a:effectLst>
                      <a:outerShdw blurRad="38100" dist="38100" dir="2700000" algn="tl">
                        <a:schemeClr val="bg1">
                          <a:alpha val="43000"/>
                        </a:scheme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工作概述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1050" spc="200" dirty="0"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WORK SUMMARY OVERVIEW</a:t>
                </a:r>
              </a:p>
            </p:txBody>
          </p:sp>
        </p:grp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EAB1352A-CD19-A657-B4CA-1B4A7BE90699}"/>
              </a:ext>
            </a:extLst>
          </p:cNvPr>
          <p:cNvGrpSpPr/>
          <p:nvPr/>
        </p:nvGrpSpPr>
        <p:grpSpPr>
          <a:xfrm>
            <a:off x="1306485" y="1898705"/>
            <a:ext cx="9517459" cy="1050808"/>
            <a:chOff x="1052128" y="1966347"/>
            <a:chExt cx="9517459" cy="1050808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BA86A26C-EA91-BB10-F812-DBC452D81E48}"/>
                </a:ext>
              </a:extLst>
            </p:cNvPr>
            <p:cNvSpPr txBox="1"/>
            <p:nvPr/>
          </p:nvSpPr>
          <p:spPr>
            <a:xfrm flipH="1">
              <a:off x="1057162" y="1966347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49F89AB8-4884-74D0-D27D-155066826544}"/>
                </a:ext>
              </a:extLst>
            </p:cNvPr>
            <p:cNvSpPr txBox="1"/>
            <p:nvPr/>
          </p:nvSpPr>
          <p:spPr>
            <a:xfrm>
              <a:off x="1052128" y="2408719"/>
              <a:ext cx="9517459" cy="608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单击此处输入您的正文，文字是您思想的提炼，为了最终演示发布的良好效果，请尽量言简意赅的阐述观点，根据需要可斟酌增减文字，以便观者能准确理解您要表达的中心思想。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AF99D23B-ACAA-1142-62CB-12918F5D02E1}"/>
              </a:ext>
            </a:extLst>
          </p:cNvPr>
          <p:cNvSpPr/>
          <p:nvPr/>
        </p:nvSpPr>
        <p:spPr>
          <a:xfrm>
            <a:off x="1306486" y="3391784"/>
            <a:ext cx="1610372" cy="47923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4000">
                <a:srgbClr val="347ED3"/>
              </a:gs>
              <a:gs pos="79000">
                <a:srgbClr val="67B8EB"/>
              </a:gs>
            </a:gsLst>
            <a:lin ang="16200000" scaled="1"/>
            <a:tileRect/>
          </a:gradFill>
          <a:ln>
            <a:noFill/>
          </a:ln>
          <a:effectLst>
            <a:outerShdw blurRad="76200" dist="101600" dir="5400000" algn="t" rotWithShape="0">
              <a:srgbClr val="347ED3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输入关键字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2006FD66-FEA6-AC8E-7473-F287F4DFBEF0}"/>
              </a:ext>
            </a:extLst>
          </p:cNvPr>
          <p:cNvSpPr/>
          <p:nvPr/>
        </p:nvSpPr>
        <p:spPr>
          <a:xfrm>
            <a:off x="3383379" y="3391784"/>
            <a:ext cx="1610372" cy="47923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4000">
                <a:srgbClr val="347ED3"/>
              </a:gs>
              <a:gs pos="79000">
                <a:srgbClr val="67B8EB"/>
              </a:gs>
            </a:gsLst>
            <a:lin ang="16200000" scaled="1"/>
            <a:tileRect/>
          </a:gradFill>
          <a:ln>
            <a:noFill/>
          </a:ln>
          <a:effectLst>
            <a:outerShdw blurRad="76200" dist="101600" dir="5400000" algn="t" rotWithShape="0">
              <a:srgbClr val="347ED3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输入关键字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77FA8C5A-CEF4-6CE1-6E7F-C92D9A53F96A}"/>
              </a:ext>
            </a:extLst>
          </p:cNvPr>
          <p:cNvSpPr/>
          <p:nvPr/>
        </p:nvSpPr>
        <p:spPr>
          <a:xfrm>
            <a:off x="5460272" y="3391784"/>
            <a:ext cx="1610372" cy="47923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4000">
                <a:srgbClr val="347ED3"/>
              </a:gs>
              <a:gs pos="79000">
                <a:srgbClr val="67B8EB"/>
              </a:gs>
            </a:gsLst>
            <a:lin ang="16200000" scaled="1"/>
            <a:tileRect/>
          </a:gradFill>
          <a:ln>
            <a:noFill/>
          </a:ln>
          <a:effectLst>
            <a:outerShdw blurRad="76200" dist="101600" dir="5400000" algn="t" rotWithShape="0">
              <a:srgbClr val="347ED3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输入关键字</a:t>
            </a:r>
          </a:p>
        </p:txBody>
      </p:sp>
    </p:spTree>
    <p:extLst>
      <p:ext uri="{BB962C8B-B14F-4D97-AF65-F5344CB8AC3E}">
        <p14:creationId xmlns:p14="http://schemas.microsoft.com/office/powerpoint/2010/main" val="83006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海上有许多云&#10;&#10;描述已自动生成">
            <a:extLst>
              <a:ext uri="{FF2B5EF4-FFF2-40B4-BE49-F238E27FC236}">
                <a16:creationId xmlns:a16="http://schemas.microsoft.com/office/drawing/2014/main" id="{9A6128FC-2925-02B6-D16E-BFD1337681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0"/>
          </a:xfrm>
          <a:prstGeom prst="rect">
            <a:avLst/>
          </a:prstGeom>
        </p:spPr>
      </p:pic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id="{032C4A97-854D-4EEC-B23E-DB3BCF86D6ED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custGeom>
            <a:avLst/>
            <a:gdLst/>
            <a:ahLst/>
            <a:cxnLst/>
            <a:rect l="l" t="t" r="r" b="b"/>
            <a:pathLst>
              <a:path w="12192000" h="6858001">
                <a:moveTo>
                  <a:pt x="12192000" y="2270970"/>
                </a:moveTo>
                <a:lnTo>
                  <a:pt x="12192000" y="3565032"/>
                </a:lnTo>
                <a:lnTo>
                  <a:pt x="10631756" y="3565032"/>
                </a:lnTo>
                <a:cubicBezTo>
                  <a:pt x="10778401" y="3434758"/>
                  <a:pt x="10919536" y="3312748"/>
                  <a:pt x="11055164" y="3199004"/>
                </a:cubicBezTo>
                <a:cubicBezTo>
                  <a:pt x="11190790" y="3085259"/>
                  <a:pt x="11309890" y="2986864"/>
                  <a:pt x="11412463" y="2903819"/>
                </a:cubicBezTo>
                <a:cubicBezTo>
                  <a:pt x="11703596" y="2676796"/>
                  <a:pt x="11958461" y="2470174"/>
                  <a:pt x="12177057" y="2283953"/>
                </a:cubicBezTo>
                <a:close/>
                <a:moveTo>
                  <a:pt x="7623724" y="0"/>
                </a:moveTo>
                <a:lnTo>
                  <a:pt x="8398518" y="0"/>
                </a:lnTo>
                <a:lnTo>
                  <a:pt x="8428764" y="52178"/>
                </a:lnTo>
                <a:cubicBezTo>
                  <a:pt x="8499270" y="186295"/>
                  <a:pt x="8558160" y="375316"/>
                  <a:pt x="8605436" y="619240"/>
                </a:cubicBezTo>
                <a:cubicBezTo>
                  <a:pt x="8668470" y="944472"/>
                  <a:pt x="8700824" y="1397400"/>
                  <a:pt x="8702496" y="1978023"/>
                </a:cubicBezTo>
                <a:cubicBezTo>
                  <a:pt x="8700824" y="2562844"/>
                  <a:pt x="8668470" y="3019273"/>
                  <a:pt x="8605436" y="3347309"/>
                </a:cubicBezTo>
                <a:cubicBezTo>
                  <a:pt x="8542402" y="3675345"/>
                  <a:pt x="8458719" y="3905076"/>
                  <a:pt x="8354387" y="4036500"/>
                </a:cubicBezTo>
                <a:cubicBezTo>
                  <a:pt x="8250055" y="4167925"/>
                  <a:pt x="8135106" y="4231130"/>
                  <a:pt x="8009541" y="4226115"/>
                </a:cubicBezTo>
                <a:cubicBezTo>
                  <a:pt x="7884131" y="4231246"/>
                  <a:pt x="7770270" y="4168508"/>
                  <a:pt x="7667958" y="4037899"/>
                </a:cubicBezTo>
                <a:cubicBezTo>
                  <a:pt x="7565647" y="3907292"/>
                  <a:pt x="7483985" y="3678028"/>
                  <a:pt x="7422971" y="3350108"/>
                </a:cubicBezTo>
                <a:cubicBezTo>
                  <a:pt x="7361957" y="3022188"/>
                  <a:pt x="7330692" y="2564827"/>
                  <a:pt x="7329176" y="1978023"/>
                </a:cubicBezTo>
                <a:cubicBezTo>
                  <a:pt x="7330692" y="1395418"/>
                  <a:pt x="7361957" y="941557"/>
                  <a:pt x="7422971" y="616442"/>
                </a:cubicBezTo>
                <a:cubicBezTo>
                  <a:pt x="7468731" y="372604"/>
                  <a:pt x="7526106" y="183868"/>
                  <a:pt x="7595096" y="50232"/>
                </a:cubicBezTo>
                <a:close/>
                <a:moveTo>
                  <a:pt x="0" y="0"/>
                </a:moveTo>
                <a:lnTo>
                  <a:pt x="6956438" y="0"/>
                </a:lnTo>
                <a:lnTo>
                  <a:pt x="6939446" y="18171"/>
                </a:lnTo>
                <a:cubicBezTo>
                  <a:pt x="6808212" y="169981"/>
                  <a:pt x="6695975" y="358825"/>
                  <a:pt x="6602734" y="584704"/>
                </a:cubicBezTo>
                <a:cubicBezTo>
                  <a:pt x="6453550" y="946109"/>
                  <a:pt x="6376961" y="1410549"/>
                  <a:pt x="6372967" y="1978023"/>
                </a:cubicBezTo>
                <a:cubicBezTo>
                  <a:pt x="6376961" y="2549695"/>
                  <a:pt x="6453550" y="3017636"/>
                  <a:pt x="6602734" y="3381846"/>
                </a:cubicBezTo>
                <a:cubicBezTo>
                  <a:pt x="6751919" y="3746055"/>
                  <a:pt x="6949736" y="4014757"/>
                  <a:pt x="7196185" y="4187952"/>
                </a:cubicBezTo>
                <a:cubicBezTo>
                  <a:pt x="7442634" y="4361148"/>
                  <a:pt x="7713753" y="4447060"/>
                  <a:pt x="8009541" y="4445689"/>
                </a:cubicBezTo>
                <a:cubicBezTo>
                  <a:pt x="8303428" y="4447060"/>
                  <a:pt x="8574160" y="4361148"/>
                  <a:pt x="8821736" y="4187952"/>
                </a:cubicBezTo>
                <a:cubicBezTo>
                  <a:pt x="9069311" y="4014757"/>
                  <a:pt x="9268604" y="3746055"/>
                  <a:pt x="9419613" y="3381846"/>
                </a:cubicBezTo>
                <a:cubicBezTo>
                  <a:pt x="9570622" y="3017636"/>
                  <a:pt x="9648221" y="2549695"/>
                  <a:pt x="9652409" y="1978023"/>
                </a:cubicBezTo>
                <a:cubicBezTo>
                  <a:pt x="9648221" y="1410549"/>
                  <a:pt x="9570622" y="946109"/>
                  <a:pt x="9419613" y="584704"/>
                </a:cubicBezTo>
                <a:cubicBezTo>
                  <a:pt x="9325232" y="358825"/>
                  <a:pt x="9211991" y="169981"/>
                  <a:pt x="9079889" y="18171"/>
                </a:cubicBezTo>
                <a:lnTo>
                  <a:pt x="9062791" y="0"/>
                </a:lnTo>
                <a:lnTo>
                  <a:pt x="10394465" y="0"/>
                </a:lnTo>
                <a:lnTo>
                  <a:pt x="10352166" y="41799"/>
                </a:lnTo>
                <a:cubicBezTo>
                  <a:pt x="10203898" y="209170"/>
                  <a:pt x="10118708" y="413801"/>
                  <a:pt x="10096594" y="655692"/>
                </a:cubicBezTo>
                <a:cubicBezTo>
                  <a:pt x="10135288" y="735326"/>
                  <a:pt x="10190116" y="798037"/>
                  <a:pt x="10261078" y="843823"/>
                </a:cubicBezTo>
                <a:cubicBezTo>
                  <a:pt x="10332039" y="889609"/>
                  <a:pt x="10413625" y="912962"/>
                  <a:pt x="10505836" y="913880"/>
                </a:cubicBezTo>
                <a:cubicBezTo>
                  <a:pt x="10606572" y="918472"/>
                  <a:pt x="10701012" y="884099"/>
                  <a:pt x="10789157" y="810762"/>
                </a:cubicBezTo>
                <a:cubicBezTo>
                  <a:pt x="10877301" y="737425"/>
                  <a:pt x="10940262" y="597574"/>
                  <a:pt x="10978037" y="391207"/>
                </a:cubicBezTo>
                <a:lnTo>
                  <a:pt x="11064955" y="0"/>
                </a:lnTo>
                <a:lnTo>
                  <a:pt x="11914509" y="0"/>
                </a:lnTo>
                <a:lnTo>
                  <a:pt x="11927950" y="15717"/>
                </a:lnTo>
                <a:cubicBezTo>
                  <a:pt x="12064758" y="194542"/>
                  <a:pt x="12134276" y="441453"/>
                  <a:pt x="12136506" y="756448"/>
                </a:cubicBezTo>
                <a:cubicBezTo>
                  <a:pt x="12136934" y="979302"/>
                  <a:pt x="12101800" y="1184313"/>
                  <a:pt x="12031106" y="1371482"/>
                </a:cubicBezTo>
                <a:cubicBezTo>
                  <a:pt x="11960412" y="1558651"/>
                  <a:pt x="11851592" y="1751068"/>
                  <a:pt x="11704645" y="1948732"/>
                </a:cubicBezTo>
                <a:cubicBezTo>
                  <a:pt x="11557700" y="2146397"/>
                  <a:pt x="11370062" y="2372399"/>
                  <a:pt x="11141734" y="2626739"/>
                </a:cubicBezTo>
                <a:cubicBezTo>
                  <a:pt x="10986826" y="2803986"/>
                  <a:pt x="10822866" y="2989483"/>
                  <a:pt x="10649857" y="3183230"/>
                </a:cubicBezTo>
                <a:cubicBezTo>
                  <a:pt x="10476848" y="3376976"/>
                  <a:pt x="10298722" y="3573431"/>
                  <a:pt x="10115482" y="3772594"/>
                </a:cubicBezTo>
                <a:lnTo>
                  <a:pt x="10115482" y="4338657"/>
                </a:lnTo>
                <a:lnTo>
                  <a:pt x="12192000" y="4338657"/>
                </a:lnTo>
                <a:lnTo>
                  <a:pt x="12192000" y="6858001"/>
                </a:lnTo>
                <a:lnTo>
                  <a:pt x="0" y="6858001"/>
                </a:lnTo>
                <a:close/>
              </a:path>
            </a:pathLst>
          </a:cu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BC16D36-E8ED-CF10-82CA-4D22CE2A44B8}"/>
              </a:ext>
            </a:extLst>
          </p:cNvPr>
          <p:cNvSpPr txBox="1"/>
          <p:nvPr/>
        </p:nvSpPr>
        <p:spPr>
          <a:xfrm>
            <a:off x="759118" y="4770042"/>
            <a:ext cx="6020254" cy="433580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2400" spc="200" dirty="0"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COMPLETION STATUS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72D1BB9-1E40-DC1B-97D6-CE18B21E1A73}"/>
              </a:ext>
            </a:extLst>
          </p:cNvPr>
          <p:cNvSpPr txBox="1"/>
          <p:nvPr/>
        </p:nvSpPr>
        <p:spPr>
          <a:xfrm>
            <a:off x="759119" y="5333209"/>
            <a:ext cx="6199466" cy="580800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your attention.Thank you for your support. </a:t>
            </a:r>
          </a:p>
          <a:p>
            <a:pPr lvl="0">
              <a:lnSpc>
                <a:spcPct val="130000"/>
              </a:lnSpc>
              <a:defRPr/>
            </a:pPr>
            <a:r>
              <a:rPr lang="en-US" altLang="zh-CN" sz="1000" dirty="0">
                <a:solidFill>
                  <a:schemeClr val="tx1">
                    <a:alpha val="40000"/>
                  </a:schemeClr>
                </a:solidFill>
                <a:latin typeface="思源宋体 Light" panose="02020300000000000000" pitchFamily="18" charset="-122"/>
                <a:ea typeface="思源宋体 Light" panose="02020300000000000000" pitchFamily="18" charset="-122"/>
                <a:cs typeface="阿里巴巴普惠体" panose="00020600040101010101" pitchFamily="18" charset="-122"/>
              </a:rPr>
              <a:t>Thank you for coming.Fill in the information you need here. Fill in the information you need here. Https://www.51miz.com/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7BA123C-4790-CE49-BAAC-280573AC5BA7}"/>
              </a:ext>
            </a:extLst>
          </p:cNvPr>
          <p:cNvSpPr txBox="1"/>
          <p:nvPr/>
        </p:nvSpPr>
        <p:spPr>
          <a:xfrm>
            <a:off x="759118" y="2059560"/>
            <a:ext cx="5455754" cy="240065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r>
              <a:rPr lang="en-US" altLang="zh-CN" sz="9600" spc="600" dirty="0">
                <a:solidFill>
                  <a:srgbClr val="347ED3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阿里巴巴普惠体 B" panose="00020600040101010101" pitchFamily="18" charset="-122"/>
              </a:rPr>
              <a:t>TWO</a:t>
            </a:r>
          </a:p>
          <a:p>
            <a:r>
              <a:rPr lang="zh-CN" altLang="en-US" sz="6000" spc="6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 B" panose="00020600040101010101" pitchFamily="18" charset="-122"/>
              </a:rPr>
              <a:t>完成情况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23372F32-6DEA-0068-81A5-B73568C31C40}"/>
              </a:ext>
            </a:extLst>
          </p:cNvPr>
          <p:cNvSpPr/>
          <p:nvPr/>
        </p:nvSpPr>
        <p:spPr>
          <a:xfrm flipV="1">
            <a:off x="759118" y="4561534"/>
            <a:ext cx="3694010" cy="45719"/>
          </a:xfrm>
          <a:prstGeom prst="roundRect">
            <a:avLst>
              <a:gd name="adj" fmla="val 50000"/>
            </a:avLst>
          </a:prstGeom>
          <a:solidFill>
            <a:srgbClr val="347E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87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9" grpId="0"/>
      <p:bldP spid="10" grpId="0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E6440B8F-08A7-7903-604F-A708F3C0712F}"/>
              </a:ext>
            </a:extLst>
          </p:cNvPr>
          <p:cNvSpPr/>
          <p:nvPr/>
        </p:nvSpPr>
        <p:spPr>
          <a:xfrm>
            <a:off x="3687383" y="2950102"/>
            <a:ext cx="1594272" cy="3008194"/>
          </a:xfrm>
          <a:custGeom>
            <a:avLst/>
            <a:gdLst>
              <a:gd name="connsiteX0" fmla="*/ 840512 w 1594272"/>
              <a:gd name="connsiteY0" fmla="*/ 0 h 3008194"/>
              <a:gd name="connsiteX1" fmla="*/ 1594272 w 1594272"/>
              <a:gd name="connsiteY1" fmla="*/ 843872 h 3008194"/>
              <a:gd name="connsiteX2" fmla="*/ 1162820 w 1594272"/>
              <a:gd name="connsiteY2" fmla="*/ 843872 h 3008194"/>
              <a:gd name="connsiteX3" fmla="*/ 1147471 w 1594272"/>
              <a:gd name="connsiteY3" fmla="*/ 1010674 h 3008194"/>
              <a:gd name="connsiteX4" fmla="*/ 0 w 1594272"/>
              <a:gd name="connsiteY4" fmla="*/ 3008194 h 3008194"/>
              <a:gd name="connsiteX5" fmla="*/ 530273 w 1594272"/>
              <a:gd name="connsiteY5" fmla="*/ 1132199 h 3008194"/>
              <a:gd name="connsiteX6" fmla="*/ 535088 w 1594272"/>
              <a:gd name="connsiteY6" fmla="*/ 843872 h 3008194"/>
              <a:gd name="connsiteX7" fmla="*/ 117721 w 1594272"/>
              <a:gd name="connsiteY7" fmla="*/ 843872 h 300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4272" h="3008194">
                <a:moveTo>
                  <a:pt x="840512" y="0"/>
                </a:moveTo>
                <a:lnTo>
                  <a:pt x="1594272" y="843872"/>
                </a:lnTo>
                <a:lnTo>
                  <a:pt x="1162820" y="843872"/>
                </a:lnTo>
                <a:lnTo>
                  <a:pt x="1147471" y="1010674"/>
                </a:lnTo>
                <a:cubicBezTo>
                  <a:pt x="1004616" y="2251548"/>
                  <a:pt x="503160" y="2808323"/>
                  <a:pt x="0" y="3008194"/>
                </a:cubicBezTo>
                <a:cubicBezTo>
                  <a:pt x="326920" y="2558085"/>
                  <a:pt x="496686" y="1955371"/>
                  <a:pt x="530273" y="1132199"/>
                </a:cubicBezTo>
                <a:lnTo>
                  <a:pt x="535088" y="843872"/>
                </a:lnTo>
                <a:lnTo>
                  <a:pt x="117721" y="843872"/>
                </a:lnTo>
                <a:close/>
              </a:path>
            </a:pathLst>
          </a:custGeom>
          <a:gradFill flip="none" rotWithShape="1">
            <a:gsLst>
              <a:gs pos="0">
                <a:srgbClr val="67B8EB"/>
              </a:gs>
              <a:gs pos="32000">
                <a:srgbClr val="67B8EB">
                  <a:alpha val="86000"/>
                </a:srgbClr>
              </a:gs>
              <a:gs pos="100000">
                <a:srgbClr val="67B8EB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D10478A7-8FC0-F5DF-0391-7127BCF5EF7D}"/>
              </a:ext>
            </a:extLst>
          </p:cNvPr>
          <p:cNvGrpSpPr/>
          <p:nvPr/>
        </p:nvGrpSpPr>
        <p:grpSpPr>
          <a:xfrm>
            <a:off x="227535" y="173448"/>
            <a:ext cx="3459850" cy="567684"/>
            <a:chOff x="227535" y="173448"/>
            <a:chExt cx="3459850" cy="567684"/>
          </a:xfrm>
        </p:grpSpPr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20656F1C-F856-87D6-2485-71D35845CD28}"/>
                </a:ext>
              </a:extLst>
            </p:cNvPr>
            <p:cNvSpPr/>
            <p:nvPr/>
          </p:nvSpPr>
          <p:spPr>
            <a:xfrm>
              <a:off x="227535" y="268314"/>
              <a:ext cx="399111" cy="377952"/>
            </a:xfrm>
            <a:custGeom>
              <a:avLst/>
              <a:gdLst>
                <a:gd name="connsiteX0" fmla="*/ 362535 w 399111"/>
                <a:gd name="connsiteY0" fmla="*/ 304800 h 377952"/>
                <a:gd name="connsiteX1" fmla="*/ 399111 w 399111"/>
                <a:gd name="connsiteY1" fmla="*/ 341376 h 377952"/>
                <a:gd name="connsiteX2" fmla="*/ 362535 w 399111"/>
                <a:gd name="connsiteY2" fmla="*/ 377952 h 377952"/>
                <a:gd name="connsiteX3" fmla="*/ 325959 w 399111"/>
                <a:gd name="connsiteY3" fmla="*/ 341376 h 377952"/>
                <a:gd name="connsiteX4" fmla="*/ 362535 w 399111"/>
                <a:gd name="connsiteY4" fmla="*/ 304800 h 377952"/>
                <a:gd name="connsiteX5" fmla="*/ 253882 w 399111"/>
                <a:gd name="connsiteY5" fmla="*/ 304800 h 377952"/>
                <a:gd name="connsiteX6" fmla="*/ 290458 w 399111"/>
                <a:gd name="connsiteY6" fmla="*/ 341376 h 377952"/>
                <a:gd name="connsiteX7" fmla="*/ 253882 w 399111"/>
                <a:gd name="connsiteY7" fmla="*/ 377952 h 377952"/>
                <a:gd name="connsiteX8" fmla="*/ 217306 w 399111"/>
                <a:gd name="connsiteY8" fmla="*/ 341376 h 377952"/>
                <a:gd name="connsiteX9" fmla="*/ 253882 w 399111"/>
                <a:gd name="connsiteY9" fmla="*/ 304800 h 377952"/>
                <a:gd name="connsiteX10" fmla="*/ 145229 w 399111"/>
                <a:gd name="connsiteY10" fmla="*/ 304800 h 377952"/>
                <a:gd name="connsiteX11" fmla="*/ 181805 w 399111"/>
                <a:gd name="connsiteY11" fmla="*/ 341376 h 377952"/>
                <a:gd name="connsiteX12" fmla="*/ 145229 w 399111"/>
                <a:gd name="connsiteY12" fmla="*/ 377952 h 377952"/>
                <a:gd name="connsiteX13" fmla="*/ 108653 w 399111"/>
                <a:gd name="connsiteY13" fmla="*/ 341376 h 377952"/>
                <a:gd name="connsiteX14" fmla="*/ 145229 w 399111"/>
                <a:gd name="connsiteY14" fmla="*/ 304800 h 377952"/>
                <a:gd name="connsiteX15" fmla="*/ 36576 w 399111"/>
                <a:gd name="connsiteY15" fmla="*/ 304800 h 377952"/>
                <a:gd name="connsiteX16" fmla="*/ 73152 w 399111"/>
                <a:gd name="connsiteY16" fmla="*/ 341376 h 377952"/>
                <a:gd name="connsiteX17" fmla="*/ 36576 w 399111"/>
                <a:gd name="connsiteY17" fmla="*/ 377952 h 377952"/>
                <a:gd name="connsiteX18" fmla="*/ 0 w 399111"/>
                <a:gd name="connsiteY18" fmla="*/ 341376 h 377952"/>
                <a:gd name="connsiteX19" fmla="*/ 36576 w 399111"/>
                <a:gd name="connsiteY19" fmla="*/ 304800 h 377952"/>
                <a:gd name="connsiteX20" fmla="*/ 362535 w 399111"/>
                <a:gd name="connsiteY20" fmla="*/ 203200 h 377952"/>
                <a:gd name="connsiteX21" fmla="*/ 399111 w 399111"/>
                <a:gd name="connsiteY21" fmla="*/ 239776 h 377952"/>
                <a:gd name="connsiteX22" fmla="*/ 362535 w 399111"/>
                <a:gd name="connsiteY22" fmla="*/ 276352 h 377952"/>
                <a:gd name="connsiteX23" fmla="*/ 325959 w 399111"/>
                <a:gd name="connsiteY23" fmla="*/ 239776 h 377952"/>
                <a:gd name="connsiteX24" fmla="*/ 362535 w 399111"/>
                <a:gd name="connsiteY24" fmla="*/ 203200 h 377952"/>
                <a:gd name="connsiteX25" fmla="*/ 253882 w 399111"/>
                <a:gd name="connsiteY25" fmla="*/ 203200 h 377952"/>
                <a:gd name="connsiteX26" fmla="*/ 290458 w 399111"/>
                <a:gd name="connsiteY26" fmla="*/ 239776 h 377952"/>
                <a:gd name="connsiteX27" fmla="*/ 253882 w 399111"/>
                <a:gd name="connsiteY27" fmla="*/ 276352 h 377952"/>
                <a:gd name="connsiteX28" fmla="*/ 217306 w 399111"/>
                <a:gd name="connsiteY28" fmla="*/ 239776 h 377952"/>
                <a:gd name="connsiteX29" fmla="*/ 253882 w 399111"/>
                <a:gd name="connsiteY29" fmla="*/ 203200 h 377952"/>
                <a:gd name="connsiteX30" fmla="*/ 145229 w 399111"/>
                <a:gd name="connsiteY30" fmla="*/ 203200 h 377952"/>
                <a:gd name="connsiteX31" fmla="*/ 181805 w 399111"/>
                <a:gd name="connsiteY31" fmla="*/ 239776 h 377952"/>
                <a:gd name="connsiteX32" fmla="*/ 145229 w 399111"/>
                <a:gd name="connsiteY32" fmla="*/ 276352 h 377952"/>
                <a:gd name="connsiteX33" fmla="*/ 108653 w 399111"/>
                <a:gd name="connsiteY33" fmla="*/ 239776 h 377952"/>
                <a:gd name="connsiteX34" fmla="*/ 145229 w 399111"/>
                <a:gd name="connsiteY34" fmla="*/ 203200 h 377952"/>
                <a:gd name="connsiteX35" fmla="*/ 36576 w 399111"/>
                <a:gd name="connsiteY35" fmla="*/ 203200 h 377952"/>
                <a:gd name="connsiteX36" fmla="*/ 73152 w 399111"/>
                <a:gd name="connsiteY36" fmla="*/ 239776 h 377952"/>
                <a:gd name="connsiteX37" fmla="*/ 36576 w 399111"/>
                <a:gd name="connsiteY37" fmla="*/ 276352 h 377952"/>
                <a:gd name="connsiteX38" fmla="*/ 0 w 399111"/>
                <a:gd name="connsiteY38" fmla="*/ 239776 h 377952"/>
                <a:gd name="connsiteX39" fmla="*/ 36576 w 399111"/>
                <a:gd name="connsiteY39" fmla="*/ 203200 h 377952"/>
                <a:gd name="connsiteX40" fmla="*/ 362535 w 399111"/>
                <a:gd name="connsiteY40" fmla="*/ 101600 h 377952"/>
                <a:gd name="connsiteX41" fmla="*/ 399111 w 399111"/>
                <a:gd name="connsiteY41" fmla="*/ 138176 h 377952"/>
                <a:gd name="connsiteX42" fmla="*/ 362535 w 399111"/>
                <a:gd name="connsiteY42" fmla="*/ 174752 h 377952"/>
                <a:gd name="connsiteX43" fmla="*/ 325959 w 399111"/>
                <a:gd name="connsiteY43" fmla="*/ 138176 h 377952"/>
                <a:gd name="connsiteX44" fmla="*/ 362535 w 399111"/>
                <a:gd name="connsiteY44" fmla="*/ 101600 h 377952"/>
                <a:gd name="connsiteX45" fmla="*/ 253882 w 399111"/>
                <a:gd name="connsiteY45" fmla="*/ 101600 h 377952"/>
                <a:gd name="connsiteX46" fmla="*/ 290458 w 399111"/>
                <a:gd name="connsiteY46" fmla="*/ 138176 h 377952"/>
                <a:gd name="connsiteX47" fmla="*/ 253882 w 399111"/>
                <a:gd name="connsiteY47" fmla="*/ 174752 h 377952"/>
                <a:gd name="connsiteX48" fmla="*/ 217306 w 399111"/>
                <a:gd name="connsiteY48" fmla="*/ 138176 h 377952"/>
                <a:gd name="connsiteX49" fmla="*/ 253882 w 399111"/>
                <a:gd name="connsiteY49" fmla="*/ 101600 h 377952"/>
                <a:gd name="connsiteX50" fmla="*/ 145229 w 399111"/>
                <a:gd name="connsiteY50" fmla="*/ 101600 h 377952"/>
                <a:gd name="connsiteX51" fmla="*/ 181805 w 399111"/>
                <a:gd name="connsiteY51" fmla="*/ 138176 h 377952"/>
                <a:gd name="connsiteX52" fmla="*/ 145229 w 399111"/>
                <a:gd name="connsiteY52" fmla="*/ 174752 h 377952"/>
                <a:gd name="connsiteX53" fmla="*/ 108653 w 399111"/>
                <a:gd name="connsiteY53" fmla="*/ 138176 h 377952"/>
                <a:gd name="connsiteX54" fmla="*/ 145229 w 399111"/>
                <a:gd name="connsiteY54" fmla="*/ 101600 h 377952"/>
                <a:gd name="connsiteX55" fmla="*/ 36576 w 399111"/>
                <a:gd name="connsiteY55" fmla="*/ 101600 h 377952"/>
                <a:gd name="connsiteX56" fmla="*/ 73152 w 399111"/>
                <a:gd name="connsiteY56" fmla="*/ 138176 h 377952"/>
                <a:gd name="connsiteX57" fmla="*/ 36576 w 399111"/>
                <a:gd name="connsiteY57" fmla="*/ 174752 h 377952"/>
                <a:gd name="connsiteX58" fmla="*/ 0 w 399111"/>
                <a:gd name="connsiteY58" fmla="*/ 138176 h 377952"/>
                <a:gd name="connsiteX59" fmla="*/ 36576 w 399111"/>
                <a:gd name="connsiteY59" fmla="*/ 101600 h 377952"/>
                <a:gd name="connsiteX60" fmla="*/ 36576 w 399111"/>
                <a:gd name="connsiteY60" fmla="*/ 0 h 377952"/>
                <a:gd name="connsiteX61" fmla="*/ 73152 w 399111"/>
                <a:gd name="connsiteY61" fmla="*/ 36576 h 377952"/>
                <a:gd name="connsiteX62" fmla="*/ 36576 w 399111"/>
                <a:gd name="connsiteY62" fmla="*/ 73152 h 377952"/>
                <a:gd name="connsiteX63" fmla="*/ 0 w 399111"/>
                <a:gd name="connsiteY63" fmla="*/ 36576 h 377952"/>
                <a:gd name="connsiteX64" fmla="*/ 36576 w 399111"/>
                <a:gd name="connsiteY64" fmla="*/ 0 h 377952"/>
                <a:gd name="connsiteX65" fmla="*/ 145229 w 399111"/>
                <a:gd name="connsiteY65" fmla="*/ 0 h 377952"/>
                <a:gd name="connsiteX66" fmla="*/ 181805 w 399111"/>
                <a:gd name="connsiteY66" fmla="*/ 36576 h 377952"/>
                <a:gd name="connsiteX67" fmla="*/ 145229 w 399111"/>
                <a:gd name="connsiteY67" fmla="*/ 73152 h 377952"/>
                <a:gd name="connsiteX68" fmla="*/ 108653 w 399111"/>
                <a:gd name="connsiteY68" fmla="*/ 36576 h 377952"/>
                <a:gd name="connsiteX69" fmla="*/ 145229 w 399111"/>
                <a:gd name="connsiteY69" fmla="*/ 0 h 377952"/>
                <a:gd name="connsiteX70" fmla="*/ 253882 w 399111"/>
                <a:gd name="connsiteY70" fmla="*/ 0 h 377952"/>
                <a:gd name="connsiteX71" fmla="*/ 290458 w 399111"/>
                <a:gd name="connsiteY71" fmla="*/ 36576 h 377952"/>
                <a:gd name="connsiteX72" fmla="*/ 253882 w 399111"/>
                <a:gd name="connsiteY72" fmla="*/ 73152 h 377952"/>
                <a:gd name="connsiteX73" fmla="*/ 217306 w 399111"/>
                <a:gd name="connsiteY73" fmla="*/ 36576 h 377952"/>
                <a:gd name="connsiteX74" fmla="*/ 253882 w 399111"/>
                <a:gd name="connsiteY74" fmla="*/ 0 h 377952"/>
                <a:gd name="connsiteX75" fmla="*/ 362535 w 399111"/>
                <a:gd name="connsiteY75" fmla="*/ 0 h 377952"/>
                <a:gd name="connsiteX76" fmla="*/ 399111 w 399111"/>
                <a:gd name="connsiteY76" fmla="*/ 36576 h 377952"/>
                <a:gd name="connsiteX77" fmla="*/ 362535 w 399111"/>
                <a:gd name="connsiteY77" fmla="*/ 73152 h 377952"/>
                <a:gd name="connsiteX78" fmla="*/ 325959 w 399111"/>
                <a:gd name="connsiteY78" fmla="*/ 36576 h 377952"/>
                <a:gd name="connsiteX79" fmla="*/ 362535 w 399111"/>
                <a:gd name="connsiteY79" fmla="*/ 0 h 37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99111" h="377952">
                  <a:moveTo>
                    <a:pt x="362535" y="304800"/>
                  </a:moveTo>
                  <a:cubicBezTo>
                    <a:pt x="382735" y="304800"/>
                    <a:pt x="399111" y="321176"/>
                    <a:pt x="399111" y="341376"/>
                  </a:cubicBezTo>
                  <a:cubicBezTo>
                    <a:pt x="399111" y="361576"/>
                    <a:pt x="382735" y="377952"/>
                    <a:pt x="362535" y="377952"/>
                  </a:cubicBezTo>
                  <a:cubicBezTo>
                    <a:pt x="342335" y="377952"/>
                    <a:pt x="325959" y="361576"/>
                    <a:pt x="325959" y="341376"/>
                  </a:cubicBezTo>
                  <a:cubicBezTo>
                    <a:pt x="325959" y="321176"/>
                    <a:pt x="342335" y="304800"/>
                    <a:pt x="362535" y="304800"/>
                  </a:cubicBezTo>
                  <a:close/>
                  <a:moveTo>
                    <a:pt x="253882" y="304800"/>
                  </a:moveTo>
                  <a:cubicBezTo>
                    <a:pt x="274082" y="304800"/>
                    <a:pt x="290458" y="321176"/>
                    <a:pt x="290458" y="341376"/>
                  </a:cubicBezTo>
                  <a:cubicBezTo>
                    <a:pt x="290458" y="361576"/>
                    <a:pt x="274082" y="377952"/>
                    <a:pt x="253882" y="377952"/>
                  </a:cubicBezTo>
                  <a:cubicBezTo>
                    <a:pt x="233682" y="377952"/>
                    <a:pt x="217306" y="361576"/>
                    <a:pt x="217306" y="341376"/>
                  </a:cubicBezTo>
                  <a:cubicBezTo>
                    <a:pt x="217306" y="321176"/>
                    <a:pt x="233682" y="304800"/>
                    <a:pt x="253882" y="304800"/>
                  </a:cubicBezTo>
                  <a:close/>
                  <a:moveTo>
                    <a:pt x="145229" y="304800"/>
                  </a:moveTo>
                  <a:cubicBezTo>
                    <a:pt x="165429" y="304800"/>
                    <a:pt x="181805" y="321176"/>
                    <a:pt x="181805" y="341376"/>
                  </a:cubicBezTo>
                  <a:cubicBezTo>
                    <a:pt x="181805" y="361576"/>
                    <a:pt x="165429" y="377952"/>
                    <a:pt x="145229" y="377952"/>
                  </a:cubicBezTo>
                  <a:cubicBezTo>
                    <a:pt x="125029" y="377952"/>
                    <a:pt x="108653" y="361576"/>
                    <a:pt x="108653" y="341376"/>
                  </a:cubicBezTo>
                  <a:cubicBezTo>
                    <a:pt x="108653" y="321176"/>
                    <a:pt x="125029" y="304800"/>
                    <a:pt x="145229" y="304800"/>
                  </a:cubicBezTo>
                  <a:close/>
                  <a:moveTo>
                    <a:pt x="36576" y="304800"/>
                  </a:moveTo>
                  <a:cubicBezTo>
                    <a:pt x="56776" y="304800"/>
                    <a:pt x="73152" y="321176"/>
                    <a:pt x="73152" y="341376"/>
                  </a:cubicBezTo>
                  <a:cubicBezTo>
                    <a:pt x="73152" y="361576"/>
                    <a:pt x="56776" y="377952"/>
                    <a:pt x="36576" y="377952"/>
                  </a:cubicBezTo>
                  <a:cubicBezTo>
                    <a:pt x="16376" y="377952"/>
                    <a:pt x="0" y="361576"/>
                    <a:pt x="0" y="341376"/>
                  </a:cubicBezTo>
                  <a:cubicBezTo>
                    <a:pt x="0" y="321176"/>
                    <a:pt x="16376" y="304800"/>
                    <a:pt x="36576" y="304800"/>
                  </a:cubicBezTo>
                  <a:close/>
                  <a:moveTo>
                    <a:pt x="362535" y="203200"/>
                  </a:moveTo>
                  <a:cubicBezTo>
                    <a:pt x="382735" y="203200"/>
                    <a:pt x="399111" y="219576"/>
                    <a:pt x="399111" y="239776"/>
                  </a:cubicBezTo>
                  <a:cubicBezTo>
                    <a:pt x="399111" y="259976"/>
                    <a:pt x="382735" y="276352"/>
                    <a:pt x="362535" y="276352"/>
                  </a:cubicBezTo>
                  <a:cubicBezTo>
                    <a:pt x="342335" y="276352"/>
                    <a:pt x="325959" y="259976"/>
                    <a:pt x="325959" y="239776"/>
                  </a:cubicBezTo>
                  <a:cubicBezTo>
                    <a:pt x="325959" y="219576"/>
                    <a:pt x="342335" y="203200"/>
                    <a:pt x="362535" y="203200"/>
                  </a:cubicBezTo>
                  <a:close/>
                  <a:moveTo>
                    <a:pt x="253882" y="203200"/>
                  </a:moveTo>
                  <a:cubicBezTo>
                    <a:pt x="274082" y="203200"/>
                    <a:pt x="290458" y="219576"/>
                    <a:pt x="290458" y="239776"/>
                  </a:cubicBezTo>
                  <a:cubicBezTo>
                    <a:pt x="290458" y="259976"/>
                    <a:pt x="274082" y="276352"/>
                    <a:pt x="253882" y="276352"/>
                  </a:cubicBezTo>
                  <a:cubicBezTo>
                    <a:pt x="233682" y="276352"/>
                    <a:pt x="217306" y="259976"/>
                    <a:pt x="217306" y="239776"/>
                  </a:cubicBezTo>
                  <a:cubicBezTo>
                    <a:pt x="217306" y="219576"/>
                    <a:pt x="233682" y="203200"/>
                    <a:pt x="253882" y="203200"/>
                  </a:cubicBezTo>
                  <a:close/>
                  <a:moveTo>
                    <a:pt x="145229" y="203200"/>
                  </a:moveTo>
                  <a:cubicBezTo>
                    <a:pt x="165429" y="203200"/>
                    <a:pt x="181805" y="219576"/>
                    <a:pt x="181805" y="239776"/>
                  </a:cubicBezTo>
                  <a:cubicBezTo>
                    <a:pt x="181805" y="259976"/>
                    <a:pt x="165429" y="276352"/>
                    <a:pt x="145229" y="276352"/>
                  </a:cubicBezTo>
                  <a:cubicBezTo>
                    <a:pt x="125029" y="276352"/>
                    <a:pt x="108653" y="259976"/>
                    <a:pt x="108653" y="239776"/>
                  </a:cubicBezTo>
                  <a:cubicBezTo>
                    <a:pt x="108653" y="219576"/>
                    <a:pt x="125029" y="203200"/>
                    <a:pt x="145229" y="203200"/>
                  </a:cubicBezTo>
                  <a:close/>
                  <a:moveTo>
                    <a:pt x="36576" y="203200"/>
                  </a:moveTo>
                  <a:cubicBezTo>
                    <a:pt x="56776" y="203200"/>
                    <a:pt x="73152" y="219576"/>
                    <a:pt x="73152" y="239776"/>
                  </a:cubicBezTo>
                  <a:cubicBezTo>
                    <a:pt x="73152" y="259976"/>
                    <a:pt x="56776" y="276352"/>
                    <a:pt x="36576" y="276352"/>
                  </a:cubicBezTo>
                  <a:cubicBezTo>
                    <a:pt x="16376" y="276352"/>
                    <a:pt x="0" y="259976"/>
                    <a:pt x="0" y="239776"/>
                  </a:cubicBezTo>
                  <a:cubicBezTo>
                    <a:pt x="0" y="219576"/>
                    <a:pt x="16376" y="203200"/>
                    <a:pt x="36576" y="203200"/>
                  </a:cubicBezTo>
                  <a:close/>
                  <a:moveTo>
                    <a:pt x="362535" y="101600"/>
                  </a:moveTo>
                  <a:cubicBezTo>
                    <a:pt x="382735" y="101600"/>
                    <a:pt x="399111" y="117976"/>
                    <a:pt x="399111" y="138176"/>
                  </a:cubicBezTo>
                  <a:cubicBezTo>
                    <a:pt x="399111" y="158376"/>
                    <a:pt x="382735" y="174752"/>
                    <a:pt x="362535" y="174752"/>
                  </a:cubicBezTo>
                  <a:cubicBezTo>
                    <a:pt x="342335" y="174752"/>
                    <a:pt x="325959" y="158376"/>
                    <a:pt x="325959" y="138176"/>
                  </a:cubicBezTo>
                  <a:cubicBezTo>
                    <a:pt x="325959" y="117976"/>
                    <a:pt x="342335" y="101600"/>
                    <a:pt x="362535" y="101600"/>
                  </a:cubicBezTo>
                  <a:close/>
                  <a:moveTo>
                    <a:pt x="253882" y="101600"/>
                  </a:moveTo>
                  <a:cubicBezTo>
                    <a:pt x="274082" y="101600"/>
                    <a:pt x="290458" y="117976"/>
                    <a:pt x="290458" y="138176"/>
                  </a:cubicBezTo>
                  <a:cubicBezTo>
                    <a:pt x="290458" y="158376"/>
                    <a:pt x="274082" y="174752"/>
                    <a:pt x="253882" y="174752"/>
                  </a:cubicBezTo>
                  <a:cubicBezTo>
                    <a:pt x="233682" y="174752"/>
                    <a:pt x="217306" y="158376"/>
                    <a:pt x="217306" y="138176"/>
                  </a:cubicBezTo>
                  <a:cubicBezTo>
                    <a:pt x="217306" y="117976"/>
                    <a:pt x="233682" y="101600"/>
                    <a:pt x="253882" y="101600"/>
                  </a:cubicBezTo>
                  <a:close/>
                  <a:moveTo>
                    <a:pt x="145229" y="101600"/>
                  </a:moveTo>
                  <a:cubicBezTo>
                    <a:pt x="165429" y="101600"/>
                    <a:pt x="181805" y="117976"/>
                    <a:pt x="181805" y="138176"/>
                  </a:cubicBezTo>
                  <a:cubicBezTo>
                    <a:pt x="181805" y="158376"/>
                    <a:pt x="165429" y="174752"/>
                    <a:pt x="145229" y="174752"/>
                  </a:cubicBezTo>
                  <a:cubicBezTo>
                    <a:pt x="125029" y="174752"/>
                    <a:pt x="108653" y="158376"/>
                    <a:pt x="108653" y="138176"/>
                  </a:cubicBezTo>
                  <a:cubicBezTo>
                    <a:pt x="108653" y="117976"/>
                    <a:pt x="125029" y="101600"/>
                    <a:pt x="145229" y="101600"/>
                  </a:cubicBezTo>
                  <a:close/>
                  <a:moveTo>
                    <a:pt x="36576" y="101600"/>
                  </a:moveTo>
                  <a:cubicBezTo>
                    <a:pt x="56776" y="101600"/>
                    <a:pt x="73152" y="117976"/>
                    <a:pt x="73152" y="138176"/>
                  </a:cubicBezTo>
                  <a:cubicBezTo>
                    <a:pt x="73152" y="158376"/>
                    <a:pt x="56776" y="174752"/>
                    <a:pt x="36576" y="174752"/>
                  </a:cubicBezTo>
                  <a:cubicBezTo>
                    <a:pt x="16376" y="174752"/>
                    <a:pt x="0" y="158376"/>
                    <a:pt x="0" y="138176"/>
                  </a:cubicBezTo>
                  <a:cubicBezTo>
                    <a:pt x="0" y="117976"/>
                    <a:pt x="16376" y="101600"/>
                    <a:pt x="36576" y="101600"/>
                  </a:cubicBezTo>
                  <a:close/>
                  <a:moveTo>
                    <a:pt x="36576" y="0"/>
                  </a:moveTo>
                  <a:cubicBezTo>
                    <a:pt x="56776" y="0"/>
                    <a:pt x="73152" y="16376"/>
                    <a:pt x="73152" y="36576"/>
                  </a:cubicBezTo>
                  <a:cubicBezTo>
                    <a:pt x="73152" y="56776"/>
                    <a:pt x="56776" y="73152"/>
                    <a:pt x="36576" y="73152"/>
                  </a:cubicBezTo>
                  <a:cubicBezTo>
                    <a:pt x="16376" y="73152"/>
                    <a:pt x="0" y="56776"/>
                    <a:pt x="0" y="36576"/>
                  </a:cubicBezTo>
                  <a:cubicBezTo>
                    <a:pt x="0" y="16376"/>
                    <a:pt x="16376" y="0"/>
                    <a:pt x="36576" y="0"/>
                  </a:cubicBezTo>
                  <a:close/>
                  <a:moveTo>
                    <a:pt x="145229" y="0"/>
                  </a:moveTo>
                  <a:cubicBezTo>
                    <a:pt x="165429" y="0"/>
                    <a:pt x="181805" y="16376"/>
                    <a:pt x="181805" y="36576"/>
                  </a:cubicBezTo>
                  <a:cubicBezTo>
                    <a:pt x="181805" y="56776"/>
                    <a:pt x="165429" y="73152"/>
                    <a:pt x="145229" y="73152"/>
                  </a:cubicBezTo>
                  <a:cubicBezTo>
                    <a:pt x="125029" y="73152"/>
                    <a:pt x="108653" y="56776"/>
                    <a:pt x="108653" y="36576"/>
                  </a:cubicBezTo>
                  <a:cubicBezTo>
                    <a:pt x="108653" y="16376"/>
                    <a:pt x="125029" y="0"/>
                    <a:pt x="145229" y="0"/>
                  </a:cubicBezTo>
                  <a:close/>
                  <a:moveTo>
                    <a:pt x="253882" y="0"/>
                  </a:moveTo>
                  <a:cubicBezTo>
                    <a:pt x="274082" y="0"/>
                    <a:pt x="290458" y="16376"/>
                    <a:pt x="290458" y="36576"/>
                  </a:cubicBezTo>
                  <a:cubicBezTo>
                    <a:pt x="290458" y="56776"/>
                    <a:pt x="274082" y="73152"/>
                    <a:pt x="253882" y="73152"/>
                  </a:cubicBezTo>
                  <a:cubicBezTo>
                    <a:pt x="233682" y="73152"/>
                    <a:pt x="217306" y="56776"/>
                    <a:pt x="217306" y="36576"/>
                  </a:cubicBezTo>
                  <a:cubicBezTo>
                    <a:pt x="217306" y="16376"/>
                    <a:pt x="233682" y="0"/>
                    <a:pt x="253882" y="0"/>
                  </a:cubicBezTo>
                  <a:close/>
                  <a:moveTo>
                    <a:pt x="362535" y="0"/>
                  </a:moveTo>
                  <a:cubicBezTo>
                    <a:pt x="382735" y="0"/>
                    <a:pt x="399111" y="16376"/>
                    <a:pt x="399111" y="36576"/>
                  </a:cubicBezTo>
                  <a:cubicBezTo>
                    <a:pt x="399111" y="56776"/>
                    <a:pt x="382735" y="73152"/>
                    <a:pt x="362535" y="73152"/>
                  </a:cubicBezTo>
                  <a:cubicBezTo>
                    <a:pt x="342335" y="73152"/>
                    <a:pt x="325959" y="56776"/>
                    <a:pt x="325959" y="36576"/>
                  </a:cubicBezTo>
                  <a:cubicBezTo>
                    <a:pt x="325959" y="16376"/>
                    <a:pt x="342335" y="0"/>
                    <a:pt x="362535" y="0"/>
                  </a:cubicBezTo>
                  <a:close/>
                </a:path>
              </a:pathLst>
            </a:custGeom>
            <a:gradFill>
              <a:gsLst>
                <a:gs pos="0">
                  <a:srgbClr val="67B8EB">
                    <a:alpha val="0"/>
                  </a:srgbClr>
                </a:gs>
                <a:gs pos="100000">
                  <a:srgbClr val="67B8EB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228CF6FA-288B-9E89-2DA3-0361B826CAC1}"/>
                </a:ext>
              </a:extLst>
            </p:cNvPr>
            <p:cNvGrpSpPr/>
            <p:nvPr/>
          </p:nvGrpSpPr>
          <p:grpSpPr>
            <a:xfrm>
              <a:off x="733340" y="173448"/>
              <a:ext cx="2954045" cy="567684"/>
              <a:chOff x="733340" y="173448"/>
              <a:chExt cx="2954045" cy="567684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63D6FEB-B1C4-57A3-17DE-57A276119855}"/>
                  </a:ext>
                </a:extLst>
              </p:cNvPr>
              <p:cNvSpPr txBox="1"/>
              <p:nvPr/>
            </p:nvSpPr>
            <p:spPr>
              <a:xfrm>
                <a:off x="733340" y="173448"/>
                <a:ext cx="2703365" cy="377952"/>
              </a:xfrm>
              <a:prstGeom prst="rect">
                <a:avLst/>
              </a:prstGeom>
              <a:noFill/>
            </p:spPr>
            <p:txBody>
              <a:bodyPr wrap="square" lIns="0" tIns="0" rIns="0" bIns="180000" rtlCol="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347ED3"/>
                    </a:solidFill>
                    <a:effectLst>
                      <a:outerShdw blurRad="38100" dist="38100" dir="2700000" algn="tl">
                        <a:prstClr val="white">
                          <a:alpha val="43000"/>
                        </a:prstClr>
                      </a:outerShdw>
                    </a:effectLst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完成情况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5E27B1E-D1B6-0AAA-7167-2F8B11EF5767}"/>
                  </a:ext>
                </a:extLst>
              </p:cNvPr>
              <p:cNvSpPr txBox="1"/>
              <p:nvPr/>
            </p:nvSpPr>
            <p:spPr>
              <a:xfrm>
                <a:off x="733340" y="551400"/>
                <a:ext cx="2954045" cy="189732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50" b="0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宋体 Light" panose="02020300000000000000" pitchFamily="18" charset="-122"/>
                    <a:ea typeface="思源宋体 Light" panose="02020300000000000000" pitchFamily="18" charset="-122"/>
                    <a:cs typeface="阿里巴巴普惠体" panose="00020600040101010101" pitchFamily="18" charset="-122"/>
                  </a:rPr>
                  <a:t>COMPLETION STATUS</a:t>
                </a:r>
              </a:p>
            </p:txBody>
          </p:sp>
        </p:grp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DDE9F2D-7B22-CC35-4341-FF5250BAEA14}"/>
              </a:ext>
            </a:extLst>
          </p:cNvPr>
          <p:cNvGrpSpPr/>
          <p:nvPr/>
        </p:nvGrpSpPr>
        <p:grpSpPr>
          <a:xfrm>
            <a:off x="763438" y="1465374"/>
            <a:ext cx="4542212" cy="1050808"/>
            <a:chOff x="1052129" y="1966347"/>
            <a:chExt cx="4542212" cy="1050808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690019C9-0098-6A17-2B7B-E5F84C81FA21}"/>
                </a:ext>
              </a:extLst>
            </p:cNvPr>
            <p:cNvSpPr txBox="1"/>
            <p:nvPr/>
          </p:nvSpPr>
          <p:spPr>
            <a:xfrm flipH="1">
              <a:off x="1057162" y="1966347"/>
              <a:ext cx="2482166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400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rPr>
                <a:t>单击输入标题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03382590-144B-A1D3-A82D-50E6274402FD}"/>
                </a:ext>
              </a:extLst>
            </p:cNvPr>
            <p:cNvSpPr txBox="1"/>
            <p:nvPr/>
          </p:nvSpPr>
          <p:spPr>
            <a:xfrm>
              <a:off x="1052129" y="2408719"/>
              <a:ext cx="4542212" cy="608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latin typeface="思源宋体 Medium" panose="02020500000000000000" pitchFamily="18" charset="-122"/>
                  <a:ea typeface="思源宋体 Medium" panose="02020500000000000000" pitchFamily="18" charset="-122"/>
                  <a:cs typeface="阿里巴巴普惠体" panose="00020600040101010101" pitchFamily="18" charset="-122"/>
                </a:rPr>
                <a:t>单击此处输入您的正文，文字是您思想的提炼，为了最终演示发布的良好效果，请尽量言简意赅的阐述观点。</a:t>
              </a:r>
              <a:endParaRPr lang="en-US" altLang="zh-CN" sz="1400" dirty="0">
                <a:latin typeface="思源宋体 Medium" panose="02020500000000000000" pitchFamily="18" charset="-122"/>
                <a:ea typeface="思源宋体 Medium" panose="02020500000000000000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0EB06452-DC47-9D77-70BB-39D84F1F0B79}"/>
              </a:ext>
            </a:extLst>
          </p:cNvPr>
          <p:cNvGrpSpPr/>
          <p:nvPr/>
        </p:nvGrpSpPr>
        <p:grpSpPr>
          <a:xfrm>
            <a:off x="733340" y="2950102"/>
            <a:ext cx="2956159" cy="865138"/>
            <a:chOff x="733340" y="2950102"/>
            <a:chExt cx="2956159" cy="865138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CB7B8146-09B1-9909-A4C9-61E11E985E2B}"/>
                </a:ext>
              </a:extLst>
            </p:cNvPr>
            <p:cNvGrpSpPr/>
            <p:nvPr/>
          </p:nvGrpSpPr>
          <p:grpSpPr>
            <a:xfrm>
              <a:off x="1752267" y="2950102"/>
              <a:ext cx="1937232" cy="865138"/>
              <a:chOff x="667741" y="3035166"/>
              <a:chExt cx="2482166" cy="865138"/>
            </a:xfrm>
          </p:grpSpPr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8E4EFFC-93C1-79DE-BE24-E2C7C10C5160}"/>
                  </a:ext>
                </a:extLst>
              </p:cNvPr>
              <p:cNvSpPr txBox="1"/>
              <p:nvPr/>
            </p:nvSpPr>
            <p:spPr>
              <a:xfrm flipH="1">
                <a:off x="667741" y="3035166"/>
                <a:ext cx="24821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数据标题</a:t>
                </a: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475E6732-A4BF-5C42-7D8F-2DB511DE63C1}"/>
                  </a:ext>
                </a:extLst>
              </p:cNvPr>
              <p:cNvSpPr txBox="1"/>
              <p:nvPr/>
            </p:nvSpPr>
            <p:spPr>
              <a:xfrm>
                <a:off x="667741" y="3407861"/>
                <a:ext cx="2482166" cy="49244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normalizeH="0" noProof="0" dirty="0">
                    <a:ln>
                      <a:noFill/>
                    </a:ln>
                    <a:solidFill>
                      <a:srgbClr val="67B8EB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8</a:t>
                </a:r>
                <a:r>
                  <a:rPr lang="en-US" altLang="zh-CN" sz="3200" dirty="0">
                    <a:solidFill>
                      <a:srgbClr val="67B8EB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60</a:t>
                </a:r>
                <a:r>
                  <a:rPr kumimoji="0" lang="zh-CN" altLang="en-US" b="0" i="0" u="none" strike="noStrike" kern="1200" cap="none" normalizeH="0" noProof="0" dirty="0">
                    <a:ln>
                      <a:noFill/>
                    </a:ln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万元</a:t>
                </a:r>
                <a:endParaRPr kumimoji="0" lang="en-US" altLang="zh-CN" sz="3600" b="0" i="0" u="none" strike="noStrike" kern="1200" cap="none" normalizeH="0" noProof="0" dirty="0">
                  <a:ln>
                    <a:noFill/>
                  </a:ln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AFE165B2-4D76-A035-3654-4C643AA5E6A9}"/>
                </a:ext>
              </a:extLst>
            </p:cNvPr>
            <p:cNvGrpSpPr/>
            <p:nvPr/>
          </p:nvGrpSpPr>
          <p:grpSpPr>
            <a:xfrm>
              <a:off x="733340" y="3031644"/>
              <a:ext cx="702055" cy="702055"/>
              <a:chOff x="733340" y="3067493"/>
              <a:chExt cx="702055" cy="702055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725E20C2-840C-02C2-591E-F67F6F87C523}"/>
                  </a:ext>
                </a:extLst>
              </p:cNvPr>
              <p:cNvSpPr/>
              <p:nvPr/>
            </p:nvSpPr>
            <p:spPr>
              <a:xfrm>
                <a:off x="733340" y="3067493"/>
                <a:ext cx="702055" cy="702055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任意多边形: 形状 61">
                <a:extLst>
                  <a:ext uri="{FF2B5EF4-FFF2-40B4-BE49-F238E27FC236}">
                    <a16:creationId xmlns:a16="http://schemas.microsoft.com/office/drawing/2014/main" id="{08D0BA2F-658F-C2E8-620F-4D9805CD11F6}"/>
                  </a:ext>
                </a:extLst>
              </p:cNvPr>
              <p:cNvSpPr/>
              <p:nvPr/>
            </p:nvSpPr>
            <p:spPr>
              <a:xfrm>
                <a:off x="917046" y="3208423"/>
                <a:ext cx="377174" cy="377662"/>
              </a:xfrm>
              <a:custGeom>
                <a:avLst/>
                <a:gdLst>
                  <a:gd name="connsiteX0" fmla="*/ 210088 w 480732"/>
                  <a:gd name="connsiteY0" fmla="*/ 54045 h 481354"/>
                  <a:gd name="connsiteX1" fmla="*/ 210088 w 480732"/>
                  <a:gd name="connsiteY1" fmla="*/ 267700 h 481354"/>
                  <a:gd name="connsiteX2" fmla="*/ 420590 w 480732"/>
                  <a:gd name="connsiteY2" fmla="*/ 267700 h 481354"/>
                  <a:gd name="connsiteX3" fmla="*/ 210088 w 480732"/>
                  <a:gd name="connsiteY3" fmla="*/ 481354 h 481354"/>
                  <a:gd name="connsiteX4" fmla="*/ 24 w 480732"/>
                  <a:gd name="connsiteY4" fmla="*/ 264493 h 481354"/>
                  <a:gd name="connsiteX5" fmla="*/ 210088 w 480732"/>
                  <a:gd name="connsiteY5" fmla="*/ 54045 h 481354"/>
                  <a:gd name="connsiteX6" fmla="*/ 272152 w 480732"/>
                  <a:gd name="connsiteY6" fmla="*/ 0 h 481354"/>
                  <a:gd name="connsiteX7" fmla="*/ 480732 w 480732"/>
                  <a:gd name="connsiteY7" fmla="*/ 211753 h 481354"/>
                  <a:gd name="connsiteX8" fmla="*/ 272152 w 480732"/>
                  <a:gd name="connsiteY8" fmla="*/ 211753 h 48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0732" h="481354">
                    <a:moveTo>
                      <a:pt x="210088" y="54045"/>
                    </a:moveTo>
                    <a:lnTo>
                      <a:pt x="210088" y="267700"/>
                    </a:lnTo>
                    <a:lnTo>
                      <a:pt x="420590" y="267700"/>
                    </a:lnTo>
                    <a:cubicBezTo>
                      <a:pt x="421349" y="384932"/>
                      <a:pt x="327106" y="480584"/>
                      <a:pt x="210088" y="481354"/>
                    </a:cubicBezTo>
                    <a:cubicBezTo>
                      <a:pt x="92304" y="479582"/>
                      <a:pt x="-1744" y="382491"/>
                      <a:pt x="24" y="264493"/>
                    </a:cubicBezTo>
                    <a:cubicBezTo>
                      <a:pt x="1754" y="148992"/>
                      <a:pt x="94797" y="55779"/>
                      <a:pt x="210088" y="54045"/>
                    </a:cubicBezTo>
                    <a:close/>
                    <a:moveTo>
                      <a:pt x="272152" y="0"/>
                    </a:moveTo>
                    <a:cubicBezTo>
                      <a:pt x="481380" y="14991"/>
                      <a:pt x="480732" y="211753"/>
                      <a:pt x="480732" y="211753"/>
                    </a:cubicBezTo>
                    <a:lnTo>
                      <a:pt x="272152" y="211753"/>
                    </a:lnTo>
                    <a:close/>
                  </a:path>
                </a:pathLst>
              </a:custGeom>
              <a:solidFill>
                <a:schemeClr val="bg1"/>
              </a:solidFill>
              <a:ln w="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B43950B8-F5B5-E1EA-0671-55FE76EC2570}"/>
              </a:ext>
            </a:extLst>
          </p:cNvPr>
          <p:cNvGrpSpPr/>
          <p:nvPr/>
        </p:nvGrpSpPr>
        <p:grpSpPr>
          <a:xfrm>
            <a:off x="733339" y="4062400"/>
            <a:ext cx="2956160" cy="865138"/>
            <a:chOff x="733339" y="4062400"/>
            <a:chExt cx="2956160" cy="865138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EA79257F-F692-269D-0DFC-810ACC2AC90D}"/>
                </a:ext>
              </a:extLst>
            </p:cNvPr>
            <p:cNvGrpSpPr/>
            <p:nvPr/>
          </p:nvGrpSpPr>
          <p:grpSpPr>
            <a:xfrm>
              <a:off x="1752267" y="4062400"/>
              <a:ext cx="1937232" cy="865138"/>
              <a:chOff x="667741" y="3035166"/>
              <a:chExt cx="2482166" cy="865138"/>
            </a:xfrm>
          </p:grpSpPr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03034C1-D47A-3930-32EA-2158BA2FB6AD}"/>
                  </a:ext>
                </a:extLst>
              </p:cNvPr>
              <p:cNvSpPr txBox="1"/>
              <p:nvPr/>
            </p:nvSpPr>
            <p:spPr>
              <a:xfrm flipH="1">
                <a:off x="667741" y="3035166"/>
                <a:ext cx="24821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数据标题</a:t>
                </a: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4C30B065-AD29-51CE-3ECC-4483ADA44025}"/>
                  </a:ext>
                </a:extLst>
              </p:cNvPr>
              <p:cNvSpPr txBox="1"/>
              <p:nvPr/>
            </p:nvSpPr>
            <p:spPr>
              <a:xfrm>
                <a:off x="667741" y="3407861"/>
                <a:ext cx="2482166" cy="49244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normalizeH="0" noProof="0" dirty="0">
                    <a:ln>
                      <a:noFill/>
                    </a:ln>
                    <a:solidFill>
                      <a:srgbClr val="67B8EB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1200</a:t>
                </a:r>
                <a:r>
                  <a:rPr lang="zh-CN" altLang="en-US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万元</a:t>
                </a:r>
                <a:endParaRPr lang="en-US" altLang="zh-CN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C074072A-A6F5-9BA4-A4FD-AD10E2D80DD9}"/>
                </a:ext>
              </a:extLst>
            </p:cNvPr>
            <p:cNvGrpSpPr/>
            <p:nvPr/>
          </p:nvGrpSpPr>
          <p:grpSpPr>
            <a:xfrm>
              <a:off x="733339" y="4143942"/>
              <a:ext cx="702055" cy="702055"/>
              <a:chOff x="733340" y="3067493"/>
              <a:chExt cx="702055" cy="702055"/>
            </a:xfrm>
          </p:grpSpPr>
          <p:sp>
            <p:nvSpPr>
              <p:cNvPr id="65" name="椭圆 64">
                <a:extLst>
                  <a:ext uri="{FF2B5EF4-FFF2-40B4-BE49-F238E27FC236}">
                    <a16:creationId xmlns:a16="http://schemas.microsoft.com/office/drawing/2014/main" id="{9E35CB96-0813-5A07-FFE8-863E9EEB6E3C}"/>
                  </a:ext>
                </a:extLst>
              </p:cNvPr>
              <p:cNvSpPr/>
              <p:nvPr/>
            </p:nvSpPr>
            <p:spPr>
              <a:xfrm>
                <a:off x="733340" y="3067493"/>
                <a:ext cx="702055" cy="702055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任意多边形: 形状 65">
                <a:extLst>
                  <a:ext uri="{FF2B5EF4-FFF2-40B4-BE49-F238E27FC236}">
                    <a16:creationId xmlns:a16="http://schemas.microsoft.com/office/drawing/2014/main" id="{EC457D16-55CF-A7F1-F647-29B67A4EDCF5}"/>
                  </a:ext>
                </a:extLst>
              </p:cNvPr>
              <p:cNvSpPr/>
              <p:nvPr/>
            </p:nvSpPr>
            <p:spPr>
              <a:xfrm>
                <a:off x="917046" y="3208423"/>
                <a:ext cx="377174" cy="377662"/>
              </a:xfrm>
              <a:custGeom>
                <a:avLst/>
                <a:gdLst>
                  <a:gd name="connsiteX0" fmla="*/ 210088 w 480732"/>
                  <a:gd name="connsiteY0" fmla="*/ 54045 h 481354"/>
                  <a:gd name="connsiteX1" fmla="*/ 210088 w 480732"/>
                  <a:gd name="connsiteY1" fmla="*/ 267700 h 481354"/>
                  <a:gd name="connsiteX2" fmla="*/ 420590 w 480732"/>
                  <a:gd name="connsiteY2" fmla="*/ 267700 h 481354"/>
                  <a:gd name="connsiteX3" fmla="*/ 210088 w 480732"/>
                  <a:gd name="connsiteY3" fmla="*/ 481354 h 481354"/>
                  <a:gd name="connsiteX4" fmla="*/ 24 w 480732"/>
                  <a:gd name="connsiteY4" fmla="*/ 264493 h 481354"/>
                  <a:gd name="connsiteX5" fmla="*/ 210088 w 480732"/>
                  <a:gd name="connsiteY5" fmla="*/ 54045 h 481354"/>
                  <a:gd name="connsiteX6" fmla="*/ 272152 w 480732"/>
                  <a:gd name="connsiteY6" fmla="*/ 0 h 481354"/>
                  <a:gd name="connsiteX7" fmla="*/ 480732 w 480732"/>
                  <a:gd name="connsiteY7" fmla="*/ 211753 h 481354"/>
                  <a:gd name="connsiteX8" fmla="*/ 272152 w 480732"/>
                  <a:gd name="connsiteY8" fmla="*/ 211753 h 48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0732" h="481354">
                    <a:moveTo>
                      <a:pt x="210088" y="54045"/>
                    </a:moveTo>
                    <a:lnTo>
                      <a:pt x="210088" y="267700"/>
                    </a:lnTo>
                    <a:lnTo>
                      <a:pt x="420590" y="267700"/>
                    </a:lnTo>
                    <a:cubicBezTo>
                      <a:pt x="421349" y="384932"/>
                      <a:pt x="327106" y="480584"/>
                      <a:pt x="210088" y="481354"/>
                    </a:cubicBezTo>
                    <a:cubicBezTo>
                      <a:pt x="92304" y="479582"/>
                      <a:pt x="-1744" y="382491"/>
                      <a:pt x="24" y="264493"/>
                    </a:cubicBezTo>
                    <a:cubicBezTo>
                      <a:pt x="1754" y="148992"/>
                      <a:pt x="94797" y="55779"/>
                      <a:pt x="210088" y="54045"/>
                    </a:cubicBezTo>
                    <a:close/>
                    <a:moveTo>
                      <a:pt x="272152" y="0"/>
                    </a:moveTo>
                    <a:cubicBezTo>
                      <a:pt x="481380" y="14991"/>
                      <a:pt x="480732" y="211753"/>
                      <a:pt x="480732" y="211753"/>
                    </a:cubicBezTo>
                    <a:lnTo>
                      <a:pt x="272152" y="211753"/>
                    </a:lnTo>
                    <a:close/>
                  </a:path>
                </a:pathLst>
              </a:custGeom>
              <a:solidFill>
                <a:schemeClr val="bg1"/>
              </a:solidFill>
              <a:ln w="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01EAA331-AB8B-A1CC-8570-B8481D50ADD0}"/>
              </a:ext>
            </a:extLst>
          </p:cNvPr>
          <p:cNvGrpSpPr/>
          <p:nvPr/>
        </p:nvGrpSpPr>
        <p:grpSpPr>
          <a:xfrm>
            <a:off x="733339" y="5174699"/>
            <a:ext cx="2956160" cy="865138"/>
            <a:chOff x="733339" y="5174699"/>
            <a:chExt cx="2956160" cy="865138"/>
          </a:xfrm>
        </p:grpSpPr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29A5DCC6-43E4-4393-7723-81DF7FCA3AFE}"/>
                </a:ext>
              </a:extLst>
            </p:cNvPr>
            <p:cNvGrpSpPr/>
            <p:nvPr/>
          </p:nvGrpSpPr>
          <p:grpSpPr>
            <a:xfrm>
              <a:off x="1752267" y="5174699"/>
              <a:ext cx="1937232" cy="865138"/>
              <a:chOff x="667741" y="3035166"/>
              <a:chExt cx="2482166" cy="865138"/>
            </a:xfrm>
          </p:grpSpPr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B4A2ADA3-D452-3DA5-C03E-E876FE777281}"/>
                  </a:ext>
                </a:extLst>
              </p:cNvPr>
              <p:cNvSpPr txBox="1"/>
              <p:nvPr/>
            </p:nvSpPr>
            <p:spPr>
              <a:xfrm flipH="1">
                <a:off x="667741" y="3035166"/>
                <a:ext cx="24821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数据标题</a:t>
                </a:r>
              </a:p>
            </p:txBody>
          </p: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F2E8E8F5-7CEE-9185-B6E3-55ED051C25B2}"/>
                  </a:ext>
                </a:extLst>
              </p:cNvPr>
              <p:cNvSpPr txBox="1"/>
              <p:nvPr/>
            </p:nvSpPr>
            <p:spPr>
              <a:xfrm>
                <a:off x="667741" y="3407861"/>
                <a:ext cx="2482166" cy="49244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200" dirty="0">
                    <a:solidFill>
                      <a:srgbClr val="67B8EB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200</a:t>
                </a:r>
                <a:r>
                  <a:rPr lang="zh-CN" altLang="en-US" dirty="0"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B" panose="00020600040101010101" pitchFamily="18" charset="-122"/>
                  </a:rPr>
                  <a:t>万元</a:t>
                </a:r>
                <a:endParaRPr lang="en-US" altLang="zh-CN" dirty="0"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B" panose="00020600040101010101" pitchFamily="18" charset="-122"/>
                </a:endParaRPr>
              </a:p>
            </p:txBody>
          </p:sp>
        </p:grp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0D72EFC6-2247-696A-AAEF-6B56ED466B6F}"/>
                </a:ext>
              </a:extLst>
            </p:cNvPr>
            <p:cNvGrpSpPr/>
            <p:nvPr/>
          </p:nvGrpSpPr>
          <p:grpSpPr>
            <a:xfrm>
              <a:off x="733339" y="5256241"/>
              <a:ext cx="702055" cy="702055"/>
              <a:chOff x="733340" y="3067493"/>
              <a:chExt cx="702055" cy="702055"/>
            </a:xfrm>
          </p:grpSpPr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DA255BFB-CC5B-3438-1EEA-DC093C4F7C4F}"/>
                  </a:ext>
                </a:extLst>
              </p:cNvPr>
              <p:cNvSpPr/>
              <p:nvPr/>
            </p:nvSpPr>
            <p:spPr>
              <a:xfrm>
                <a:off x="733340" y="3067493"/>
                <a:ext cx="702055" cy="702055"/>
              </a:xfrm>
              <a:prstGeom prst="ellipse">
                <a:avLst/>
              </a:prstGeom>
              <a:gradFill flip="none" rotWithShape="1">
                <a:gsLst>
                  <a:gs pos="14000">
                    <a:srgbClr val="347ED3"/>
                  </a:gs>
                  <a:gs pos="79000">
                    <a:srgbClr val="67B8EB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76200" dist="101600" dir="5400000" algn="t" rotWithShape="0">
                  <a:srgbClr val="347ED3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任意多边形: 形状 68">
                <a:extLst>
                  <a:ext uri="{FF2B5EF4-FFF2-40B4-BE49-F238E27FC236}">
                    <a16:creationId xmlns:a16="http://schemas.microsoft.com/office/drawing/2014/main" id="{E89BFD9B-F228-310D-327E-4BDB1D6F0D05}"/>
                  </a:ext>
                </a:extLst>
              </p:cNvPr>
              <p:cNvSpPr/>
              <p:nvPr/>
            </p:nvSpPr>
            <p:spPr>
              <a:xfrm>
                <a:off x="917046" y="3208423"/>
                <a:ext cx="377174" cy="377662"/>
              </a:xfrm>
              <a:custGeom>
                <a:avLst/>
                <a:gdLst>
                  <a:gd name="connsiteX0" fmla="*/ 210088 w 480732"/>
                  <a:gd name="connsiteY0" fmla="*/ 54045 h 481354"/>
                  <a:gd name="connsiteX1" fmla="*/ 210088 w 480732"/>
                  <a:gd name="connsiteY1" fmla="*/ 267700 h 481354"/>
                  <a:gd name="connsiteX2" fmla="*/ 420590 w 480732"/>
                  <a:gd name="connsiteY2" fmla="*/ 267700 h 481354"/>
                  <a:gd name="connsiteX3" fmla="*/ 210088 w 480732"/>
                  <a:gd name="connsiteY3" fmla="*/ 481354 h 481354"/>
                  <a:gd name="connsiteX4" fmla="*/ 24 w 480732"/>
                  <a:gd name="connsiteY4" fmla="*/ 264493 h 481354"/>
                  <a:gd name="connsiteX5" fmla="*/ 210088 w 480732"/>
                  <a:gd name="connsiteY5" fmla="*/ 54045 h 481354"/>
                  <a:gd name="connsiteX6" fmla="*/ 272152 w 480732"/>
                  <a:gd name="connsiteY6" fmla="*/ 0 h 481354"/>
                  <a:gd name="connsiteX7" fmla="*/ 480732 w 480732"/>
                  <a:gd name="connsiteY7" fmla="*/ 211753 h 481354"/>
                  <a:gd name="connsiteX8" fmla="*/ 272152 w 480732"/>
                  <a:gd name="connsiteY8" fmla="*/ 211753 h 481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0732" h="481354">
                    <a:moveTo>
                      <a:pt x="210088" y="54045"/>
                    </a:moveTo>
                    <a:lnTo>
                      <a:pt x="210088" y="267700"/>
                    </a:lnTo>
                    <a:lnTo>
                      <a:pt x="420590" y="267700"/>
                    </a:lnTo>
                    <a:cubicBezTo>
                      <a:pt x="421349" y="384932"/>
                      <a:pt x="327106" y="480584"/>
                      <a:pt x="210088" y="481354"/>
                    </a:cubicBezTo>
                    <a:cubicBezTo>
                      <a:pt x="92304" y="479582"/>
                      <a:pt x="-1744" y="382491"/>
                      <a:pt x="24" y="264493"/>
                    </a:cubicBezTo>
                    <a:cubicBezTo>
                      <a:pt x="1754" y="148992"/>
                      <a:pt x="94797" y="55779"/>
                      <a:pt x="210088" y="54045"/>
                    </a:cubicBezTo>
                    <a:close/>
                    <a:moveTo>
                      <a:pt x="272152" y="0"/>
                    </a:moveTo>
                    <a:cubicBezTo>
                      <a:pt x="481380" y="14991"/>
                      <a:pt x="480732" y="211753"/>
                      <a:pt x="480732" y="211753"/>
                    </a:cubicBezTo>
                    <a:lnTo>
                      <a:pt x="272152" y="211753"/>
                    </a:lnTo>
                    <a:close/>
                  </a:path>
                </a:pathLst>
              </a:custGeom>
              <a:solidFill>
                <a:schemeClr val="bg1"/>
              </a:solidFill>
              <a:ln w="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82" name="图表 81">
            <a:extLst>
              <a:ext uri="{FF2B5EF4-FFF2-40B4-BE49-F238E27FC236}">
                <a16:creationId xmlns:a16="http://schemas.microsoft.com/office/drawing/2014/main" id="{D6A4238E-3CB0-86D1-4A71-EDA4313699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326963"/>
              </p:ext>
            </p:extLst>
          </p:nvPr>
        </p:nvGraphicFramePr>
        <p:xfrm>
          <a:off x="5699049" y="1907746"/>
          <a:ext cx="6238564" cy="4217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548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Graphic spid="82" grpId="0">
        <p:bldSub>
          <a:bldChart bld="category"/>
        </p:bldSub>
      </p:bldGraphic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1796</Words>
  <Application>Microsoft Office PowerPoint</Application>
  <PresentationFormat>宽屏</PresentationFormat>
  <Paragraphs>250</Paragraphs>
  <Slides>25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等线</vt:lpstr>
      <vt:lpstr>等线 Light</vt:lpstr>
      <vt:lpstr>思源宋体 CN Heavy</vt:lpstr>
      <vt:lpstr>思源宋体 Light</vt:lpstr>
      <vt:lpstr>思源宋体 Medium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xiusi di</dc:creator>
  <cp:lastModifiedBy>毅 梅</cp:lastModifiedBy>
  <cp:revision>14</cp:revision>
  <dcterms:created xsi:type="dcterms:W3CDTF">2024-01-26T07:03:21Z</dcterms:created>
  <dcterms:modified xsi:type="dcterms:W3CDTF">2024-02-27T12:14:02Z</dcterms:modified>
</cp:coreProperties>
</file>