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1" r:id="rId3"/>
    <p:sldMasterId id="2147483653" r:id="rId4"/>
    <p:sldMasterId id="2147483655" r:id="rId5"/>
    <p:sldMasterId id="2147483657" r:id="rId6"/>
    <p:sldMasterId id="2147483659" r:id="rId7"/>
    <p:sldMasterId id="2147483661" r:id="rId8"/>
    <p:sldMasterId id="2147483663" r:id="rId9"/>
    <p:sldMasterId id="2147483665" r:id="rId10"/>
    <p:sldMasterId id="2147483667" r:id="rId11"/>
    <p:sldMasterId id="2147483669" r:id="rId12"/>
    <p:sldMasterId id="2147483671" r:id="rId13"/>
    <p:sldMasterId id="2147483673" r:id="rId14"/>
    <p:sldMasterId id="2147483675" r:id="rId15"/>
    <p:sldMasterId id="2147483677" r:id="rId16"/>
    <p:sldMasterId id="2147483679" r:id="rId17"/>
    <p:sldMasterId id="2147483681" r:id="rId18"/>
    <p:sldMasterId id="2147483683" r:id="rId19"/>
    <p:sldMasterId id="2147483685" r:id="rId20"/>
    <p:sldMasterId id="2147483687" r:id="rId21"/>
    <p:sldMasterId id="2147483689" r:id="rId22"/>
    <p:sldMasterId id="2147483691" r:id="rId23"/>
    <p:sldMasterId id="2147483693" r:id="rId24"/>
    <p:sldMasterId id="2147483695" r:id="rId25"/>
    <p:sldMasterId id="2147483697" r:id="rId26"/>
    <p:sldMasterId id="2147483699" r:id="rId27"/>
    <p:sldMasterId id="2147483701" r:id="rId28"/>
    <p:sldMasterId id="2147483703" r:id="rId29"/>
    <p:sldMasterId id="2147483705" r:id="rId30"/>
    <p:sldMasterId id="2147483707" r:id="rId31"/>
    <p:sldMasterId id="2147483709" r:id="rId32"/>
    <p:sldMasterId id="2147483711" r:id="rId33"/>
    <p:sldMasterId id="2147483713" r:id="rId34"/>
    <p:sldMasterId id="2147483715" r:id="rId35"/>
    <p:sldMasterId id="2147483717" r:id="rId36"/>
    <p:sldMasterId id="2147483719" r:id="rId37"/>
    <p:sldMasterId id="2147483721" r:id="rId38"/>
    <p:sldMasterId id="2147483723" r:id="rId39"/>
  </p:sldMasterIdLst>
  <p:sldIdLst>
    <p:sldId id="260" r:id="rId40"/>
    <p:sldId id="263" r:id="rId41"/>
    <p:sldId id="266" r:id="rId42"/>
    <p:sldId id="269" r:id="rId43"/>
    <p:sldId id="272" r:id="rId44"/>
    <p:sldId id="275" r:id="rId45"/>
    <p:sldId id="278" r:id="rId46"/>
    <p:sldId id="281" r:id="rId47"/>
    <p:sldId id="284" r:id="rId48"/>
    <p:sldId id="287" r:id="rId49"/>
    <p:sldId id="290" r:id="rId50"/>
    <p:sldId id="293" r:id="rId51"/>
    <p:sldId id="296" r:id="rId52"/>
    <p:sldId id="299" r:id="rId53"/>
    <p:sldId id="302" r:id="rId54"/>
    <p:sldId id="305" r:id="rId55"/>
    <p:sldId id="308" r:id="rId56"/>
    <p:sldId id="311" r:id="rId57"/>
    <p:sldId id="314" r:id="rId58"/>
    <p:sldId id="317" r:id="rId59"/>
    <p:sldId id="320" r:id="rId60"/>
    <p:sldId id="323" r:id="rId61"/>
    <p:sldId id="326" r:id="rId62"/>
    <p:sldId id="329" r:id="rId63"/>
    <p:sldId id="332" r:id="rId64"/>
    <p:sldId id="335" r:id="rId65"/>
    <p:sldId id="338" r:id="rId66"/>
    <p:sldId id="341" r:id="rId67"/>
    <p:sldId id="344" r:id="rId68"/>
    <p:sldId id="347" r:id="rId69"/>
    <p:sldId id="350" r:id="rId70"/>
    <p:sldId id="353" r:id="rId71"/>
    <p:sldId id="356" r:id="rId72"/>
    <p:sldId id="359" r:id="rId73"/>
    <p:sldId id="362" r:id="rId74"/>
    <p:sldId id="365" r:id="rId75"/>
    <p:sldId id="368" r:id="rId76"/>
    <p:sldId id="371" r:id="rId77"/>
  </p:sldIdLst>
  <p:sldSz cx="12192000" cy="6858000"/>
  <p:notesSz cx="12192000" cy="6858000"/>
  <p:custDataLst>
    <p:tags r:id="rId81"/>
  </p:custData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24" y="7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1" Type="http://schemas.openxmlformats.org/officeDocument/2006/relationships/tags" Target="tags/tag1.xml"/><Relationship Id="rId80" Type="http://schemas.openxmlformats.org/officeDocument/2006/relationships/tableStyles" Target="tableStyles.xml"/><Relationship Id="rId8" Type="http://schemas.openxmlformats.org/officeDocument/2006/relationships/slideMaster" Target="slideMasters/slideMaster7.xml"/><Relationship Id="rId79" Type="http://schemas.openxmlformats.org/officeDocument/2006/relationships/viewProps" Target="viewProps.xml"/><Relationship Id="rId78" Type="http://schemas.openxmlformats.org/officeDocument/2006/relationships/presProps" Target="presProps.xml"/><Relationship Id="rId77" Type="http://schemas.openxmlformats.org/officeDocument/2006/relationships/slide" Target="slides/slide38.xml"/><Relationship Id="rId76" Type="http://schemas.openxmlformats.org/officeDocument/2006/relationships/slide" Target="slides/slide37.xml"/><Relationship Id="rId75" Type="http://schemas.openxmlformats.org/officeDocument/2006/relationships/slide" Target="slides/slide36.xml"/><Relationship Id="rId74" Type="http://schemas.openxmlformats.org/officeDocument/2006/relationships/slide" Target="slides/slide35.xml"/><Relationship Id="rId73" Type="http://schemas.openxmlformats.org/officeDocument/2006/relationships/slide" Target="slides/slide34.xml"/><Relationship Id="rId72" Type="http://schemas.openxmlformats.org/officeDocument/2006/relationships/slide" Target="slides/slide33.xml"/><Relationship Id="rId71" Type="http://schemas.openxmlformats.org/officeDocument/2006/relationships/slide" Target="slides/slide32.xml"/><Relationship Id="rId70" Type="http://schemas.openxmlformats.org/officeDocument/2006/relationships/slide" Target="slides/slide31.xml"/><Relationship Id="rId7" Type="http://schemas.openxmlformats.org/officeDocument/2006/relationships/slideMaster" Target="slideMasters/slideMaster6.xml"/><Relationship Id="rId69" Type="http://schemas.openxmlformats.org/officeDocument/2006/relationships/slide" Target="slides/slide30.xml"/><Relationship Id="rId68" Type="http://schemas.openxmlformats.org/officeDocument/2006/relationships/slide" Target="slides/slide29.xml"/><Relationship Id="rId67" Type="http://schemas.openxmlformats.org/officeDocument/2006/relationships/slide" Target="slides/slide28.xml"/><Relationship Id="rId66" Type="http://schemas.openxmlformats.org/officeDocument/2006/relationships/slide" Target="slides/slide27.xml"/><Relationship Id="rId65" Type="http://schemas.openxmlformats.org/officeDocument/2006/relationships/slide" Target="slides/slide26.xml"/><Relationship Id="rId64" Type="http://schemas.openxmlformats.org/officeDocument/2006/relationships/slide" Target="slides/slide25.xml"/><Relationship Id="rId63" Type="http://schemas.openxmlformats.org/officeDocument/2006/relationships/slide" Target="slides/slide24.xml"/><Relationship Id="rId62" Type="http://schemas.openxmlformats.org/officeDocument/2006/relationships/slide" Target="slides/slide23.xml"/><Relationship Id="rId61" Type="http://schemas.openxmlformats.org/officeDocument/2006/relationships/slide" Target="slides/slide22.xml"/><Relationship Id="rId60" Type="http://schemas.openxmlformats.org/officeDocument/2006/relationships/slide" Target="slides/slide21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20.xml"/><Relationship Id="rId58" Type="http://schemas.openxmlformats.org/officeDocument/2006/relationships/slide" Target="slides/slide19.xml"/><Relationship Id="rId57" Type="http://schemas.openxmlformats.org/officeDocument/2006/relationships/slide" Target="slides/slide18.xml"/><Relationship Id="rId56" Type="http://schemas.openxmlformats.org/officeDocument/2006/relationships/slide" Target="slides/slide17.xml"/><Relationship Id="rId55" Type="http://schemas.openxmlformats.org/officeDocument/2006/relationships/slide" Target="slides/slide16.xml"/><Relationship Id="rId54" Type="http://schemas.openxmlformats.org/officeDocument/2006/relationships/slide" Target="slides/slide15.xml"/><Relationship Id="rId53" Type="http://schemas.openxmlformats.org/officeDocument/2006/relationships/slide" Target="slides/slide14.xml"/><Relationship Id="rId52" Type="http://schemas.openxmlformats.org/officeDocument/2006/relationships/slide" Target="slides/slide13.xml"/><Relationship Id="rId51" Type="http://schemas.openxmlformats.org/officeDocument/2006/relationships/slide" Target="slides/slide12.xml"/><Relationship Id="rId50" Type="http://schemas.openxmlformats.org/officeDocument/2006/relationships/slide" Target="slides/slide11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10.xml"/><Relationship Id="rId48" Type="http://schemas.openxmlformats.org/officeDocument/2006/relationships/slide" Target="slides/slide9.xml"/><Relationship Id="rId47" Type="http://schemas.openxmlformats.org/officeDocument/2006/relationships/slide" Target="slides/slide8.xml"/><Relationship Id="rId46" Type="http://schemas.openxmlformats.org/officeDocument/2006/relationships/slide" Target="slides/slide7.xml"/><Relationship Id="rId45" Type="http://schemas.openxmlformats.org/officeDocument/2006/relationships/slide" Target="slides/slide6.xml"/><Relationship Id="rId44" Type="http://schemas.openxmlformats.org/officeDocument/2006/relationships/slide" Target="slides/slide5.xml"/><Relationship Id="rId43" Type="http://schemas.openxmlformats.org/officeDocument/2006/relationships/slide" Target="slides/slide4.xml"/><Relationship Id="rId42" Type="http://schemas.openxmlformats.org/officeDocument/2006/relationships/slide" Target="slides/slide3.xml"/><Relationship Id="rId41" Type="http://schemas.openxmlformats.org/officeDocument/2006/relationships/slide" Target="slides/slide2.xml"/><Relationship Id="rId40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9" Type="http://schemas.openxmlformats.org/officeDocument/2006/relationships/slideMaster" Target="slideMasters/slideMaster38.xml"/><Relationship Id="rId38" Type="http://schemas.openxmlformats.org/officeDocument/2006/relationships/slideMaster" Target="slideMasters/slideMaster37.xml"/><Relationship Id="rId37" Type="http://schemas.openxmlformats.org/officeDocument/2006/relationships/slideMaster" Target="slideMasters/slideMaster36.xml"/><Relationship Id="rId36" Type="http://schemas.openxmlformats.org/officeDocument/2006/relationships/slideMaster" Target="slideMasters/slideMaster35.xml"/><Relationship Id="rId35" Type="http://schemas.openxmlformats.org/officeDocument/2006/relationships/slideMaster" Target="slideMasters/slideMaster34.xml"/><Relationship Id="rId34" Type="http://schemas.openxmlformats.org/officeDocument/2006/relationships/slideMaster" Target="slideMasters/slideMaster33.xml"/><Relationship Id="rId33" Type="http://schemas.openxmlformats.org/officeDocument/2006/relationships/slideMaster" Target="slideMasters/slideMaster32.xml"/><Relationship Id="rId32" Type="http://schemas.openxmlformats.org/officeDocument/2006/relationships/slideMaster" Target="slideMasters/slideMaster31.xml"/><Relationship Id="rId31" Type="http://schemas.openxmlformats.org/officeDocument/2006/relationships/slideMaster" Target="slideMasters/slideMaster30.xml"/><Relationship Id="rId30" Type="http://schemas.openxmlformats.org/officeDocument/2006/relationships/slideMaster" Target="slideMasters/slideMaster29.xml"/><Relationship Id="rId3" Type="http://schemas.openxmlformats.org/officeDocument/2006/relationships/slideMaster" Target="slideMasters/slideMaster2.xml"/><Relationship Id="rId29" Type="http://schemas.openxmlformats.org/officeDocument/2006/relationships/slideMaster" Target="slideMasters/slideMaster28.xml"/><Relationship Id="rId28" Type="http://schemas.openxmlformats.org/officeDocument/2006/relationships/slideMaster" Target="slideMasters/slideMaster27.xml"/><Relationship Id="rId27" Type="http://schemas.openxmlformats.org/officeDocument/2006/relationships/slideMaster" Target="slideMasters/slideMaster26.xml"/><Relationship Id="rId26" Type="http://schemas.openxmlformats.org/officeDocument/2006/relationships/slideMaster" Target="slideMasters/slideMaster25.xml"/><Relationship Id="rId25" Type="http://schemas.openxmlformats.org/officeDocument/2006/relationships/slideMaster" Target="slideMasters/slideMaster24.xml"/><Relationship Id="rId24" Type="http://schemas.openxmlformats.org/officeDocument/2006/relationships/slideMaster" Target="slideMasters/slideMaster23.xml"/><Relationship Id="rId23" Type="http://schemas.openxmlformats.org/officeDocument/2006/relationships/slideMaster" Target="slideMasters/slideMaster22.xml"/><Relationship Id="rId22" Type="http://schemas.openxmlformats.org/officeDocument/2006/relationships/slideMaster" Target="slideMasters/slideMaster21.xml"/><Relationship Id="rId21" Type="http://schemas.openxmlformats.org/officeDocument/2006/relationships/slideMaster" Target="slideMasters/slideMaster20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" Type="http://schemas.openxmlformats.org/officeDocument/2006/relationships/slideMaster" Target="slideMasters/slideMaster18.xml"/><Relationship Id="rId18" Type="http://schemas.openxmlformats.org/officeDocument/2006/relationships/slideMaster" Target="slideMasters/slideMaster17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22559-BB6D-4486-853B-492E29629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A8AEB-0275-48B5-8E4F-97EA9CADA2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3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4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5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6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7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8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9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0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1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2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3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4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5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6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7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8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9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30.xml"/></Relationships>
</file>

<file path=ppt/slideMasters/_rels/slideMaster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1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2.xml"/></Relationships>
</file>

<file path=ppt/slideMasters/_rels/slideMaster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33.xml"/></Relationships>
</file>

<file path=ppt/slideMasters/_rels/slideMaster3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3.xml"/><Relationship Id="rId1" Type="http://schemas.openxmlformats.org/officeDocument/2006/relationships/slideLayout" Target="../slideLayouts/slideLayout34.xml"/></Relationships>
</file>

<file path=ppt/slideMasters/_rels/slideMaster34.xml.rels><?xml version="1.0" encoding="UTF-8" standalone="yes"?>
<Relationships xmlns="http://schemas.openxmlformats.org/package/2006/relationships"><Relationship Id="rId2" Type="http://schemas.openxmlformats.org/officeDocument/2006/relationships/theme" Target="../theme/theme34.xml"/><Relationship Id="rId1" Type="http://schemas.openxmlformats.org/officeDocument/2006/relationships/slideLayout" Target="../slideLayouts/slideLayout35.xml"/></Relationships>
</file>

<file path=ppt/slideMasters/_rels/slideMaster35.xml.rels><?xml version="1.0" encoding="UTF-8" standalone="yes"?>
<Relationships xmlns="http://schemas.openxmlformats.org/package/2006/relationships"><Relationship Id="rId2" Type="http://schemas.openxmlformats.org/officeDocument/2006/relationships/theme" Target="../theme/theme35.xml"/><Relationship Id="rId1" Type="http://schemas.openxmlformats.org/officeDocument/2006/relationships/slideLayout" Target="../slideLayouts/slideLayout36.xml"/></Relationships>
</file>

<file path=ppt/slideMasters/_rels/slideMaster36.xml.rels><?xml version="1.0" encoding="UTF-8" standalone="yes"?>
<Relationships xmlns="http://schemas.openxmlformats.org/package/2006/relationships"><Relationship Id="rId2" Type="http://schemas.openxmlformats.org/officeDocument/2006/relationships/theme" Target="../theme/theme36.xml"/><Relationship Id="rId1" Type="http://schemas.openxmlformats.org/officeDocument/2006/relationships/slideLayout" Target="../slideLayouts/slideLayout37.xml"/></Relationships>
</file>

<file path=ppt/slideMasters/_rels/slideMaster37.xml.rels><?xml version="1.0" encoding="UTF-8" standalone="yes"?>
<Relationships xmlns="http://schemas.openxmlformats.org/package/2006/relationships"><Relationship Id="rId2" Type="http://schemas.openxmlformats.org/officeDocument/2006/relationships/theme" Target="../theme/theme37.xml"/><Relationship Id="rId1" Type="http://schemas.openxmlformats.org/officeDocument/2006/relationships/slideLayout" Target="../slideLayouts/slideLayout38.xml"/></Relationships>
</file>

<file path=ppt/slideMasters/_rels/slideMaster38.xml.rels><?xml version="1.0" encoding="UTF-8" standalone="yes"?>
<Relationships xmlns="http://schemas.openxmlformats.org/package/2006/relationships"><Relationship Id="rId2" Type="http://schemas.openxmlformats.org/officeDocument/2006/relationships/theme" Target="../theme/theme38.xml"/><Relationship Id="rId1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4.xml"/><Relationship Id="rId1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8.xml"/><Relationship Id="rId1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9.xml"/><Relationship Id="rId1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BF0909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BF0909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BF0909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BF0909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BF0909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BF0909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BF0909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BF0909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BF0909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BF0909"/>
                </a:solidFill>
                <a:latin typeface="Calibri" panose="020F0502020204030204"/>
                <a:cs typeface="Calibri" panose="020F0502020204030204"/>
              </a:rPr>
              <a:t>/</a:t>
            </a: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2918" y="1278235"/>
            <a:ext cx="692646" cy="82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C00000"/>
                </a:solidFill>
                <a:latin typeface="Calibri" panose="020F0502020204030204"/>
                <a:cs typeface="Calibri" panose="020F0502020204030204"/>
              </a:rPr>
              <a:t>//</a:t>
            </a:r>
            <a:endParaRPr sz="2400">
              <a:solidFill>
                <a:srgbClr val="C00000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25836" y="3607421"/>
            <a:ext cx="862583" cy="581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262626"/>
                </a:solidFill>
                <a:latin typeface="TFABWF+ç­çº¿"/>
                <a:cs typeface="TFABWF+ç­çº¿"/>
              </a:rPr>
              <a:t>地</a:t>
            </a:r>
            <a:r>
              <a:rPr sz="1800" spc="42">
                <a:solidFill>
                  <a:srgbClr val="262626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>
                <a:solidFill>
                  <a:srgbClr val="262626"/>
                </a:solidFill>
                <a:latin typeface="TFABWF+ç­çº¿"/>
                <a:cs typeface="TFABWF+ç­çº¿"/>
              </a:rPr>
              <a:t>推</a:t>
            </a:r>
            <a:endParaRPr sz="1800">
              <a:solidFill>
                <a:srgbClr val="262626"/>
              </a:solidFill>
              <a:latin typeface="TFABWF+ç­çº¿"/>
              <a:cs typeface="TFABWF+ç­çº¿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98350" cy="6864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8.07.12"/>
  <p:tag name="AS_TITLE" val="Aspose.Slides for .NET 2.0"/>
  <p:tag name="AS_VERSION" val="18.7"/>
</p:tagLst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WPS 演示</Application>
  <PresentationFormat>宽屏</PresentationFormat>
  <Paragraphs>52</Paragraphs>
  <Slides>38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38</vt:i4>
      </vt:variant>
      <vt:variant>
        <vt:lpstr>幻灯片标题</vt:lpstr>
      </vt:variant>
      <vt:variant>
        <vt:i4>38</vt:i4>
      </vt:variant>
    </vt:vector>
  </HeadingPairs>
  <TitlesOfParts>
    <vt:vector size="85" baseType="lpstr">
      <vt:lpstr>Arial</vt:lpstr>
      <vt:lpstr>宋体</vt:lpstr>
      <vt:lpstr>Wingdings</vt:lpstr>
      <vt:lpstr>Calibri</vt:lpstr>
      <vt:lpstr>微软雅黑</vt:lpstr>
      <vt:lpstr>Arial Unicode MS</vt:lpstr>
      <vt:lpstr>TFABWF+ç­çº¿</vt:lpstr>
      <vt:lpstr>Segoe Print</vt:lpstr>
      <vt:lpstr>Times New Roman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/>
  <cp:lastModifiedBy>seed</cp:lastModifiedBy>
  <cp:revision>2</cp:revision>
  <dcterms:created xsi:type="dcterms:W3CDTF">2019-04-22T08:26:17Z</dcterms:created>
  <dcterms:modified xsi:type="dcterms:W3CDTF">2019-04-22T08:26:27Z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2052-11.1.0.8642</vt:lpwstr>
  </property>
</Properties>
</file>