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3"/>
    <p:sldMasterId id="2147483670" r:id="rId4"/>
  </p:sldMasterIdLst>
  <p:notesMasterIdLst>
    <p:notesMasterId r:id="rId7"/>
  </p:notesMasterIdLst>
  <p:sldIdLst>
    <p:sldId id="256" r:id="rId5"/>
    <p:sldId id="263" r:id="rId6"/>
    <p:sldId id="264" r:id="rId8"/>
    <p:sldId id="257" r:id="rId9"/>
    <p:sldId id="265" r:id="rId10"/>
    <p:sldId id="258" r:id="rId11"/>
    <p:sldId id="266" r:id="rId12"/>
    <p:sldId id="276" r:id="rId13"/>
    <p:sldId id="277" r:id="rId14"/>
    <p:sldId id="267" r:id="rId15"/>
    <p:sldId id="268" r:id="rId16"/>
    <p:sldId id="278" r:id="rId17"/>
    <p:sldId id="270" r:id="rId18"/>
    <p:sldId id="279" r:id="rId19"/>
    <p:sldId id="280" r:id="rId20"/>
    <p:sldId id="281" r:id="rId21"/>
    <p:sldId id="269" r:id="rId22"/>
    <p:sldId id="271" r:id="rId23"/>
    <p:sldId id="274"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notesMaster" Target="notesMasters/notesMaster1.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B7A90B8-685B-45E6-92F8-93638C7239D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E720A0E-D24D-4A16-A060-DE7411D53E9C}"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4512" y="1727200"/>
            <a:ext cx="5196112" cy="1567543"/>
          </a:xfrm>
        </p:spPr>
        <p:txBody>
          <a:bodyPr anchor="ctr">
            <a:normAutofit/>
          </a:bodyPr>
          <a:lstStyle>
            <a:lvl1pPr algn="ctr">
              <a:defRPr sz="5400"/>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333830" y="3294743"/>
            <a:ext cx="4499428" cy="59508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showMasterSp="0" userDrawn="1">
  <p:cSld name="内容">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fld>
            <a:endParaRPr lang="zh-CN" altLang="en-US"/>
          </a:p>
        </p:txBody>
      </p:sp>
      <p:sp>
        <p:nvSpPr>
          <p:cNvPr id="7" name="内容占位符 6"/>
          <p:cNvSpPr>
            <a:spLocks noGrp="1"/>
          </p:cNvSpPr>
          <p:nvPr>
            <p:ph sz="quarter" idx="13"/>
          </p:nvPr>
        </p:nvSpPr>
        <p:spPr>
          <a:xfrm>
            <a:off x="838200" y="363600"/>
            <a:ext cx="10515600" cy="5810400"/>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4512" y="1727200"/>
            <a:ext cx="5196112" cy="1567543"/>
          </a:xfrm>
        </p:spPr>
        <p:txBody>
          <a:bodyPr anchor="ctr">
            <a:normAutofit/>
          </a:bodyPr>
          <a:lstStyle>
            <a:lvl1pPr algn="ctr">
              <a:defRPr sz="5400"/>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333830" y="3294743"/>
            <a:ext cx="4499428" cy="59508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3960000" y="3078000"/>
            <a:ext cx="5389200" cy="1753200"/>
          </a:xfrm>
        </p:spPr>
        <p:txBody>
          <a:bodyPr anchor="ctr" anchorCtr="0">
            <a:normAutofit/>
          </a:bodyPr>
          <a:lstStyle>
            <a:lvl1pPr marL="0" indent="0">
              <a:lnSpc>
                <a:spcPct val="150000"/>
              </a:lnSpc>
              <a:spcBef>
                <a:spcPts val="0"/>
              </a:spcBef>
              <a:buNone/>
              <a:defRPr sz="1800"/>
            </a:lvl1pPr>
            <a:lvl2pPr>
              <a:defRPr sz="1800"/>
            </a:lvl2pPr>
            <a:lvl3pPr>
              <a:defRPr sz="1800"/>
            </a:lvl3pPr>
            <a:lvl4pPr>
              <a:defRPr sz="1800"/>
            </a:lvl4pPr>
            <a:lvl5pPr>
              <a:defRPr sz="1800"/>
            </a:lvl5pPr>
          </a:lstStyle>
          <a:p>
            <a:pPr lvl="0"/>
            <a:r>
              <a:rPr lang="zh-CN" altLang="en-US" dirty="0" smtClean="0"/>
              <a:t>单击此处编辑母版文本样式</a:t>
            </a:r>
            <a:endParaRPr lang="zh-CN" altLang="en-US" dirty="0" smtClean="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830864" y="2667000"/>
            <a:ext cx="7084786" cy="981075"/>
          </a:xfrm>
        </p:spPr>
        <p:txBody>
          <a:bodyPr anchor="b"/>
          <a:lstStyle>
            <a:lvl1pPr>
              <a:defRPr sz="6000"/>
            </a:lvl1pPr>
          </a:lstStyle>
          <a:p>
            <a:r>
              <a:rPr lang="zh-CN" altLang="en-US" dirty="0" smtClean="0"/>
              <a:t>编辑标题</a:t>
            </a:r>
            <a:endParaRPr lang="zh-CN" altLang="en-US" dirty="0"/>
          </a:p>
        </p:txBody>
      </p:sp>
      <p:sp>
        <p:nvSpPr>
          <p:cNvPr id="3" name="文本占位符 2"/>
          <p:cNvSpPr>
            <a:spLocks noGrp="1"/>
          </p:cNvSpPr>
          <p:nvPr>
            <p:ph type="body" idx="1"/>
          </p:nvPr>
        </p:nvSpPr>
        <p:spPr>
          <a:xfrm>
            <a:off x="3830864" y="3617914"/>
            <a:ext cx="7084786" cy="548594"/>
          </a:xfrm>
        </p:spPr>
        <p:txBody>
          <a:bodyPr/>
          <a:lstStyle>
            <a:lvl1pPr marL="0" indent="0">
              <a:buNone/>
              <a:defRPr sz="24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endParaRPr lang="zh-CN" altLang="en-US" dirty="0" smtClean="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sz="half" idx="1" hasCustomPrompt="1"/>
          </p:nvPr>
        </p:nvSpPr>
        <p:spPr>
          <a:xfrm>
            <a:off x="4953600" y="1735199"/>
            <a:ext cx="5389200" cy="2067145"/>
          </a:xfrm>
        </p:spPr>
        <p:txBody>
          <a:bodyPr anchor="ctr" anchorCtr="0">
            <a:normAutofit/>
          </a:bodyPr>
          <a:lstStyle>
            <a:lvl1pPr marL="342900" indent="-342900">
              <a:lnSpc>
                <a:spcPct val="150000"/>
              </a:lnSpc>
              <a:spcBef>
                <a:spcPts val="0"/>
              </a:spcBef>
              <a:buFont typeface="Wingdings" pitchFamily="2" charset="2"/>
              <a:buChar char="©"/>
              <a:defRPr sz="2400"/>
            </a:lvl1pPr>
            <a:lvl2pPr marL="725805" indent="-284480">
              <a:buFont typeface="Wingdings" pitchFamily="2" charset="2"/>
              <a:buChar char="©"/>
              <a:defRPr sz="2000"/>
            </a:lvl2pPr>
            <a:lvl3pPr marL="1143000" indent="-228600">
              <a:buFont typeface="Wingdings" pitchFamily="2" charset="2"/>
              <a:buChar char="©"/>
              <a:defRPr sz="1800"/>
            </a:lvl3pPr>
            <a:lvl4pPr marL="1600200" indent="-228600">
              <a:buFont typeface="Wingdings" pitchFamily="2" charset="2"/>
              <a:buChar char="©"/>
              <a:defRPr sz="1800"/>
            </a:lvl4pPr>
            <a:lvl5pPr marL="2057400" indent="-228600">
              <a:buFont typeface="Wingdings" pitchFamily="2" charset="2"/>
              <a:buChar cha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hasCustomPrompt="1"/>
          </p:nvPr>
        </p:nvSpPr>
        <p:spPr>
          <a:xfrm>
            <a:off x="4039200" y="4175999"/>
            <a:ext cx="5389200" cy="2067145"/>
          </a:xfrm>
        </p:spPr>
        <p:txBody>
          <a:bodyPr anchor="ctr" anchorCtr="0">
            <a:normAutofit/>
          </a:bodyPr>
          <a:lstStyle>
            <a:lvl1pPr marL="342900" indent="-342900">
              <a:lnSpc>
                <a:spcPct val="150000"/>
              </a:lnSpc>
              <a:spcBef>
                <a:spcPts val="0"/>
              </a:spcBef>
              <a:buFont typeface="Wingdings" pitchFamily="2" charset="2"/>
              <a:buChar char="©"/>
              <a:defRPr sz="2400"/>
            </a:lvl1pPr>
            <a:lvl2pPr marL="725805" indent="-284480">
              <a:buFont typeface="Wingdings" pitchFamily="2" charset="2"/>
              <a:buChar char="©"/>
              <a:defRPr sz="2000"/>
            </a:lvl2pPr>
            <a:lvl3pPr marL="1143000" indent="-228600">
              <a:buFont typeface="Wingdings" pitchFamily="2" charset="2"/>
              <a:buChar char="©"/>
              <a:defRPr sz="1800"/>
            </a:lvl3pPr>
            <a:lvl4pPr marL="1600200" indent="-228600">
              <a:buFont typeface="Wingdings" pitchFamily="2" charset="2"/>
              <a:buChar char="©"/>
              <a:defRPr sz="1800"/>
            </a:lvl4pPr>
            <a:lvl5pPr marL="2057400" indent="-228600">
              <a:buFont typeface="Wingdings" pitchFamily="2" charset="2"/>
              <a:buChar cha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10" name="标题 1"/>
          <p:cNvSpPr>
            <a:spLocks noGrp="1"/>
          </p:cNvSpPr>
          <p:nvPr>
            <p:ph type="title"/>
          </p:nvPr>
        </p:nvSpPr>
        <p:spPr>
          <a:xfrm>
            <a:off x="0" y="217713"/>
            <a:ext cx="10515600" cy="667657"/>
          </a:xfrm>
        </p:spPr>
        <p:txBody>
          <a:bodyPr/>
          <a:lstStyle/>
          <a:p>
            <a:r>
              <a:rPr lang="zh-CN" altLang="en-US" smtClean="0"/>
              <a:t>单击此处编辑母版标题样式</a:t>
            </a:r>
            <a:endParaRPr lang="zh-CN" altLang="en-US"/>
          </a:p>
        </p:txBody>
      </p:sp>
      <p:sp>
        <p:nvSpPr>
          <p:cNvPr id="2" name="日期占位符 1"/>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email"/>
          <a:srcRect l="13556" t="2716" r="37125" b="18785"/>
          <a:stretch>
            <a:fillRect/>
          </a:stretch>
        </p:blipFill>
        <p:spPr>
          <a:xfrm>
            <a:off x="2859314" y="-14514"/>
            <a:ext cx="9347200" cy="6879772"/>
          </a:xfrm>
          <a:prstGeom prst="rect">
            <a:avLst/>
          </a:prstGeom>
          <a:solidFill>
            <a:schemeClr val="bg1"/>
          </a:solidFill>
        </p:spPr>
      </p:pic>
      <p:sp>
        <p:nvSpPr>
          <p:cNvPr id="7" name="任意多边形 6"/>
          <p:cNvSpPr/>
          <p:nvPr userDrawn="1"/>
        </p:nvSpPr>
        <p:spPr>
          <a:xfrm>
            <a:off x="0" y="0"/>
            <a:ext cx="8592457" cy="6858000"/>
          </a:xfrm>
          <a:custGeom>
            <a:avLst/>
            <a:gdLst>
              <a:gd name="connsiteX0" fmla="*/ 0 w 8304802"/>
              <a:gd name="connsiteY0" fmla="*/ 0 h 6858000"/>
              <a:gd name="connsiteX1" fmla="*/ 8304802 w 8304802"/>
              <a:gd name="connsiteY1" fmla="*/ 0 h 6858000"/>
              <a:gd name="connsiteX2" fmla="*/ 2946456 w 8304802"/>
              <a:gd name="connsiteY2" fmla="*/ 5631608 h 6858000"/>
              <a:gd name="connsiteX3" fmla="*/ 4235391 w 8304802"/>
              <a:gd name="connsiteY3" fmla="*/ 6858000 h 6858000"/>
              <a:gd name="connsiteX4" fmla="*/ 0 w 830480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4802" h="6858000">
                <a:moveTo>
                  <a:pt x="0" y="0"/>
                </a:moveTo>
                <a:lnTo>
                  <a:pt x="8304802" y="0"/>
                </a:lnTo>
                <a:lnTo>
                  <a:pt x="2946456" y="5631608"/>
                </a:lnTo>
                <a:lnTo>
                  <a:pt x="4235391"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任意多边形 7"/>
          <p:cNvSpPr/>
          <p:nvPr userDrawn="1"/>
        </p:nvSpPr>
        <p:spPr>
          <a:xfrm>
            <a:off x="0" y="0"/>
            <a:ext cx="8446091" cy="6858000"/>
          </a:xfrm>
          <a:custGeom>
            <a:avLst/>
            <a:gdLst>
              <a:gd name="connsiteX0" fmla="*/ 0 w 8446091"/>
              <a:gd name="connsiteY0" fmla="*/ 0 h 6858000"/>
              <a:gd name="connsiteX1" fmla="*/ 8446091 w 8446091"/>
              <a:gd name="connsiteY1" fmla="*/ 0 h 6858000"/>
              <a:gd name="connsiteX2" fmla="*/ 2902147 w 8446091"/>
              <a:gd name="connsiteY2" fmla="*/ 5631608 h 6858000"/>
              <a:gd name="connsiteX3" fmla="*/ 4235727 w 8446091"/>
              <a:gd name="connsiteY3" fmla="*/ 6858000 h 6858000"/>
              <a:gd name="connsiteX4" fmla="*/ 0 w 844609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6091" h="6858000">
                <a:moveTo>
                  <a:pt x="0" y="0"/>
                </a:moveTo>
                <a:lnTo>
                  <a:pt x="8446091" y="0"/>
                </a:lnTo>
                <a:lnTo>
                  <a:pt x="2902147" y="5631608"/>
                </a:lnTo>
                <a:lnTo>
                  <a:pt x="4235727"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任意多边形 8"/>
          <p:cNvSpPr/>
          <p:nvPr userDrawn="1"/>
        </p:nvSpPr>
        <p:spPr>
          <a:xfrm>
            <a:off x="0" y="1693105"/>
            <a:ext cx="6544835" cy="1611084"/>
          </a:xfrm>
          <a:custGeom>
            <a:avLst/>
            <a:gdLst>
              <a:gd name="connsiteX0" fmla="*/ 0 w 6544835"/>
              <a:gd name="connsiteY0" fmla="*/ 0 h 1611084"/>
              <a:gd name="connsiteX1" fmla="*/ 6544835 w 6544835"/>
              <a:gd name="connsiteY1" fmla="*/ 0 h 1611084"/>
              <a:gd name="connsiteX2" fmla="*/ 4958830 w 6544835"/>
              <a:gd name="connsiteY2" fmla="*/ 1611084 h 1611084"/>
              <a:gd name="connsiteX3" fmla="*/ 0 w 6544835"/>
              <a:gd name="connsiteY3" fmla="*/ 1611084 h 1611084"/>
            </a:gdLst>
            <a:ahLst/>
            <a:cxnLst>
              <a:cxn ang="0">
                <a:pos x="connsiteX0" y="connsiteY0"/>
              </a:cxn>
              <a:cxn ang="0">
                <a:pos x="connsiteX1" y="connsiteY1"/>
              </a:cxn>
              <a:cxn ang="0">
                <a:pos x="connsiteX2" y="connsiteY2"/>
              </a:cxn>
              <a:cxn ang="0">
                <a:pos x="connsiteX3" y="connsiteY3"/>
              </a:cxn>
            </a:cxnLst>
            <a:rect l="l" t="t" r="r" b="b"/>
            <a:pathLst>
              <a:path w="6544835" h="1611084">
                <a:moveTo>
                  <a:pt x="0" y="0"/>
                </a:moveTo>
                <a:lnTo>
                  <a:pt x="6544835" y="0"/>
                </a:lnTo>
                <a:lnTo>
                  <a:pt x="4958830" y="1611084"/>
                </a:lnTo>
                <a:lnTo>
                  <a:pt x="0" y="161108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Ins="1080000" rtlCol="0" anchor="ctr"/>
          <a:lstStyle/>
          <a:p>
            <a:endParaRPr lang="zh-CN" altLang="en-US" sz="6600" b="1" dirty="0">
              <a:solidFill>
                <a:srgbClr val="FFFFFF"/>
              </a:solidFill>
              <a:cs typeface="+mn-ea"/>
              <a:sym typeface="+mn-lt"/>
            </a:endParaRPr>
          </a:p>
        </p:txBody>
      </p:sp>
      <p:sp>
        <p:nvSpPr>
          <p:cNvPr id="10" name="任意多边形 9"/>
          <p:cNvSpPr/>
          <p:nvPr userDrawn="1"/>
        </p:nvSpPr>
        <p:spPr>
          <a:xfrm>
            <a:off x="0" y="6623502"/>
            <a:ext cx="4034971" cy="126964"/>
          </a:xfrm>
          <a:custGeom>
            <a:avLst/>
            <a:gdLst>
              <a:gd name="connsiteX0" fmla="*/ 0 w 4382092"/>
              <a:gd name="connsiteY0" fmla="*/ 0 h 137886"/>
              <a:gd name="connsiteX1" fmla="*/ 4232155 w 4382092"/>
              <a:gd name="connsiteY1" fmla="*/ 0 h 137886"/>
              <a:gd name="connsiteX2" fmla="*/ 4382092 w 4382092"/>
              <a:gd name="connsiteY2" fmla="*/ 137886 h 137886"/>
              <a:gd name="connsiteX3" fmla="*/ 0 w 4382092"/>
              <a:gd name="connsiteY3" fmla="*/ 137886 h 137886"/>
            </a:gdLst>
            <a:ahLst/>
            <a:cxnLst>
              <a:cxn ang="0">
                <a:pos x="connsiteX0" y="connsiteY0"/>
              </a:cxn>
              <a:cxn ang="0">
                <a:pos x="connsiteX1" y="connsiteY1"/>
              </a:cxn>
              <a:cxn ang="0">
                <a:pos x="connsiteX2" y="connsiteY2"/>
              </a:cxn>
              <a:cxn ang="0">
                <a:pos x="connsiteX3" y="connsiteY3"/>
              </a:cxn>
            </a:cxnLst>
            <a:rect l="l" t="t" r="r" b="b"/>
            <a:pathLst>
              <a:path w="4382092" h="137886">
                <a:moveTo>
                  <a:pt x="0" y="0"/>
                </a:moveTo>
                <a:lnTo>
                  <a:pt x="4232155" y="0"/>
                </a:lnTo>
                <a:lnTo>
                  <a:pt x="4382092" y="137886"/>
                </a:lnTo>
                <a:lnTo>
                  <a:pt x="0" y="1378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任意多边形 10"/>
          <p:cNvSpPr/>
          <p:nvPr userDrawn="1"/>
        </p:nvSpPr>
        <p:spPr>
          <a:xfrm>
            <a:off x="2" y="6365237"/>
            <a:ext cx="3715656" cy="86902"/>
          </a:xfrm>
          <a:custGeom>
            <a:avLst/>
            <a:gdLst>
              <a:gd name="connsiteX0" fmla="*/ 0 w 4033749"/>
              <a:gd name="connsiteY0" fmla="*/ 0 h 94342"/>
              <a:gd name="connsiteX1" fmla="*/ 1035509 w 4033749"/>
              <a:gd name="connsiteY1" fmla="*/ 0 h 94342"/>
              <a:gd name="connsiteX2" fmla="*/ 3931162 w 4033749"/>
              <a:gd name="connsiteY2" fmla="*/ 0 h 94342"/>
              <a:gd name="connsiteX3" fmla="*/ 4033749 w 4033749"/>
              <a:gd name="connsiteY3" fmla="*/ 94342 h 94342"/>
              <a:gd name="connsiteX4" fmla="*/ 1035509 w 4033749"/>
              <a:gd name="connsiteY4" fmla="*/ 94342 h 94342"/>
              <a:gd name="connsiteX5" fmla="*/ 0 w 4033749"/>
              <a:gd name="connsiteY5" fmla="*/ 94342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749" h="94342">
                <a:moveTo>
                  <a:pt x="0" y="0"/>
                </a:moveTo>
                <a:lnTo>
                  <a:pt x="1035509" y="0"/>
                </a:lnTo>
                <a:lnTo>
                  <a:pt x="3931162" y="0"/>
                </a:lnTo>
                <a:lnTo>
                  <a:pt x="4033749" y="94342"/>
                </a:lnTo>
                <a:lnTo>
                  <a:pt x="1035509" y="94342"/>
                </a:lnTo>
                <a:lnTo>
                  <a:pt x="0" y="9434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标题 1"/>
          <p:cNvSpPr>
            <a:spLocks noGrp="1"/>
          </p:cNvSpPr>
          <p:nvPr>
            <p:ph type="title" hasCustomPrompt="1"/>
          </p:nvPr>
        </p:nvSpPr>
        <p:spPr>
          <a:xfrm>
            <a:off x="0" y="1692000"/>
            <a:ext cx="6544800" cy="1612800"/>
          </a:xfrm>
        </p:spPr>
        <p:txBody>
          <a:bodyPr rIns="1080000">
            <a:normAutofit/>
          </a:bodyPr>
          <a:lstStyle>
            <a:lvl1pPr>
              <a:defRPr sz="6600"/>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b"/>
          <a:lstStyle>
            <a:lvl1pPr>
              <a:defRPr sz="3200">
                <a:solidFill>
                  <a:schemeClr val="accent2"/>
                </a:solidFill>
              </a:defRPr>
            </a:lvl1pPr>
          </a:lstStyle>
          <a:p>
            <a:r>
              <a:rPr lang="zh-CN" altLang="en-US" dirty="0" smtClean="0"/>
              <a:t>单击此处编辑母版标题样式</a:t>
            </a:r>
            <a:endParaRPr lang="zh-CN" altLang="en-US" dirty="0"/>
          </a:p>
        </p:txBody>
      </p:sp>
      <p:sp>
        <p:nvSpPr>
          <p:cNvPr id="3" name="图片占位符 2"/>
          <p:cNvSpPr>
            <a:spLocks noGrp="1"/>
          </p:cNvSpPr>
          <p:nvPr>
            <p:ph type="pic" idx="1"/>
          </p:nvPr>
        </p:nvSpPr>
        <p:spPr>
          <a:xfrm>
            <a:off x="5183188"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日期占位符 4"/>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579428" y="365125"/>
            <a:ext cx="1785257" cy="5811838"/>
          </a:xfrm>
        </p:spPr>
        <p:txBody>
          <a:bodyPr vert="eaVert">
            <a:normAutofit/>
          </a:bodyPr>
          <a:lstStyle>
            <a:lvl1pPr>
              <a:defRPr sz="3600">
                <a:solidFill>
                  <a:schemeClr val="accent2"/>
                </a:solidFill>
              </a:defRPr>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hasCustomPrompt="1"/>
          </p:nvPr>
        </p:nvSpPr>
        <p:spPr>
          <a:xfrm>
            <a:off x="838199" y="365125"/>
            <a:ext cx="8552543" cy="5811838"/>
          </a:xfrm>
        </p:spPr>
        <p:txBody>
          <a:bodyPr vert="eaVert"/>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3960000" y="3078000"/>
            <a:ext cx="5389200" cy="1753200"/>
          </a:xfrm>
        </p:spPr>
        <p:txBody>
          <a:bodyPr anchor="ctr" anchorCtr="0">
            <a:normAutofit/>
          </a:bodyPr>
          <a:lstStyle>
            <a:lvl1pPr marL="0" indent="0">
              <a:lnSpc>
                <a:spcPct val="150000"/>
              </a:lnSpc>
              <a:spcBef>
                <a:spcPts val="0"/>
              </a:spcBef>
              <a:buNone/>
              <a:defRPr sz="1800"/>
            </a:lvl1pPr>
            <a:lvl2pPr>
              <a:defRPr sz="1800"/>
            </a:lvl2pPr>
            <a:lvl3pPr>
              <a:defRPr sz="1800"/>
            </a:lvl3pPr>
            <a:lvl4pPr>
              <a:defRPr sz="1800"/>
            </a:lvl4pPr>
            <a:lvl5pPr>
              <a:defRPr sz="1800"/>
            </a:lvl5pPr>
          </a:lstStyle>
          <a:p>
            <a:pPr lvl="0"/>
            <a:r>
              <a:rPr lang="zh-CN" altLang="en-US" dirty="0" smtClean="0"/>
              <a:t>单击此处编辑母版文本样式</a:t>
            </a:r>
            <a:endParaRPr lang="zh-CN" altLang="en-US" dirty="0" smtClean="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内容">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fld>
            <a:endParaRPr lang="zh-CN" altLang="en-US"/>
          </a:p>
        </p:txBody>
      </p:sp>
      <p:sp>
        <p:nvSpPr>
          <p:cNvPr id="7" name="内容占位符 6"/>
          <p:cNvSpPr>
            <a:spLocks noGrp="1"/>
          </p:cNvSpPr>
          <p:nvPr>
            <p:ph sz="quarter" idx="13"/>
          </p:nvPr>
        </p:nvSpPr>
        <p:spPr>
          <a:xfrm>
            <a:off x="838200" y="363600"/>
            <a:ext cx="10515600" cy="5810400"/>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7A47490-4737-42CF-9079-C9965116A732}"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45348514-9CAC-4789-964A-A2BF199530BD}" type="slidenum">
              <a:rPr lang="zh-CN" altLang="en-US" smtClean="0"/>
            </a:fld>
            <a:endParaRPr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47595" y="4677139"/>
            <a:ext cx="2380327" cy="2180861"/>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01791" y="3224922"/>
            <a:ext cx="5481695" cy="3333749"/>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83509" y="5059694"/>
            <a:ext cx="2016224" cy="1798305"/>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52337" y="4462481"/>
            <a:ext cx="1039280" cy="429316"/>
          </a:xfrm>
          <a:prstGeom prst="rect">
            <a:avLst/>
          </a:prstGeom>
        </p:spPr>
      </p:pic>
      <p:sp>
        <p:nvSpPr>
          <p:cNvPr id="2" name="Title 1"/>
          <p:cNvSpPr>
            <a:spLocks noGrp="1"/>
          </p:cNvSpPr>
          <p:nvPr>
            <p:ph type="ctrTitle" hasCustomPrompt="1"/>
          </p:nvPr>
        </p:nvSpPr>
        <p:spPr>
          <a:xfrm>
            <a:off x="1524000" y="1004239"/>
            <a:ext cx="9144000" cy="1160215"/>
          </a:xfrm>
        </p:spPr>
        <p:txBody>
          <a:bodyPr anchor="b"/>
          <a:lstStyle>
            <a:lvl1pPr algn="ctr">
              <a:defRPr sz="6000"/>
            </a:lvl1pPr>
          </a:lstStyle>
          <a:p>
            <a:r>
              <a:rPr lang="zh-CN" altLang="en-US" dirty="0" smtClean="0"/>
              <a:t>单击此处编辑标题</a:t>
            </a:r>
            <a:endParaRPr lang="en-US" dirty="0"/>
          </a:p>
        </p:txBody>
      </p:sp>
      <p:sp>
        <p:nvSpPr>
          <p:cNvPr id="3" name="Subtitle 2"/>
          <p:cNvSpPr>
            <a:spLocks noGrp="1"/>
          </p:cNvSpPr>
          <p:nvPr>
            <p:ph type="subTitle" idx="1"/>
          </p:nvPr>
        </p:nvSpPr>
        <p:spPr>
          <a:xfrm>
            <a:off x="1524000" y="2248302"/>
            <a:ext cx="9144000" cy="6720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8048" y="1052736"/>
            <a:ext cx="5184576" cy="864096"/>
          </a:xfrm>
          <a:solidFill>
            <a:schemeClr val="tx1"/>
          </a:solidFill>
        </p:spPr>
        <p:txBody>
          <a:bodyPr>
            <a:normAutofit/>
          </a:bodyPr>
          <a:lstStyle>
            <a:lvl1pPr>
              <a:defRPr sz="3600">
                <a:solidFill>
                  <a:schemeClr val="bg2"/>
                </a:solidFill>
              </a:defRPr>
            </a:lvl1pPr>
          </a:lstStyle>
          <a:p>
            <a:r>
              <a:rPr lang="zh-CN" altLang="en-US" dirty="0" smtClean="0"/>
              <a:t>单击此处编辑标题</a:t>
            </a:r>
            <a:endParaRPr lang="en-US" dirty="0"/>
          </a:p>
        </p:txBody>
      </p:sp>
      <p:sp>
        <p:nvSpPr>
          <p:cNvPr id="3" name="Content Placeholder 2"/>
          <p:cNvSpPr>
            <a:spLocks noGrp="1"/>
          </p:cNvSpPr>
          <p:nvPr>
            <p:ph idx="1"/>
          </p:nvPr>
        </p:nvSpPr>
        <p:spPr>
          <a:xfrm>
            <a:off x="6528048" y="2204864"/>
            <a:ext cx="5184576" cy="3900091"/>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pPr>
              <a:defRPr/>
            </a:pPr>
            <a:fld id="{EBF2A833-EA74-4907-A010-8A4EE37D5DF7}"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A7BA9057-A8AE-4CAD-9358-A22A19F71870}"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76B849CB-DCFB-4D64-B836-527B5F6171C0}"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FE6CD5CF-8067-418D-A381-993FF3B45275}" type="slidenum">
              <a:rPr lang="zh-CN" altLang="en-US" smtClean="0"/>
            </a:fld>
            <a:endParaRPr lang="zh-CN" altLang="en-US"/>
          </a:p>
        </p:txBody>
      </p:sp>
      <p:sp>
        <p:nvSpPr>
          <p:cNvPr id="7" name="Freeform 48"/>
          <p:cNvSpPr>
            <a:spLocks noEditPoints="1"/>
          </p:cNvSpPr>
          <p:nvPr userDrawn="1"/>
        </p:nvSpPr>
        <p:spPr bwMode="auto">
          <a:xfrm>
            <a:off x="-1720850" y="2738967"/>
            <a:ext cx="1369484" cy="1397000"/>
          </a:xfrm>
          <a:custGeom>
            <a:avLst/>
            <a:gdLst>
              <a:gd name="T0" fmla="*/ 0 w 94"/>
              <a:gd name="T1" fmla="*/ 1061085605 h 84"/>
              <a:gd name="T2" fmla="*/ 337356957 w 94"/>
              <a:gd name="T3" fmla="*/ 1061085605 h 84"/>
              <a:gd name="T4" fmla="*/ 337356957 w 94"/>
              <a:gd name="T5" fmla="*/ 1536744374 h 84"/>
              <a:gd name="T6" fmla="*/ 0 w 94"/>
              <a:gd name="T7" fmla="*/ 1536744374 h 84"/>
              <a:gd name="T8" fmla="*/ 0 w 94"/>
              <a:gd name="T9" fmla="*/ 1061085605 h 84"/>
              <a:gd name="T10" fmla="*/ 871505784 w 94"/>
              <a:gd name="T11" fmla="*/ 128061319 h 84"/>
              <a:gd name="T12" fmla="*/ 773107974 w 94"/>
              <a:gd name="T13" fmla="*/ 365890704 h 84"/>
              <a:gd name="T14" fmla="*/ 674713913 w 94"/>
              <a:gd name="T15" fmla="*/ 585426835 h 84"/>
              <a:gd name="T16" fmla="*/ 604431370 w 94"/>
              <a:gd name="T17" fmla="*/ 439067991 h 84"/>
              <a:gd name="T18" fmla="*/ 84338302 w 94"/>
              <a:gd name="T19" fmla="*/ 841549474 h 84"/>
              <a:gd name="T20" fmla="*/ 14055759 w 94"/>
              <a:gd name="T21" fmla="*/ 695194901 h 84"/>
              <a:gd name="T22" fmla="*/ 534148827 w 94"/>
              <a:gd name="T23" fmla="*/ 292713418 h 84"/>
              <a:gd name="T24" fmla="*/ 463866284 w 94"/>
              <a:gd name="T25" fmla="*/ 146354573 h 84"/>
              <a:gd name="T26" fmla="*/ 660658155 w 94"/>
              <a:gd name="T27" fmla="*/ 146354573 h 84"/>
              <a:gd name="T28" fmla="*/ 871505784 w 94"/>
              <a:gd name="T29" fmla="*/ 128061319 h 84"/>
              <a:gd name="T30" fmla="*/ 1096409172 w 94"/>
              <a:gd name="T31" fmla="*/ 0 h 84"/>
              <a:gd name="T32" fmla="*/ 955844086 w 94"/>
              <a:gd name="T33" fmla="*/ 164652098 h 84"/>
              <a:gd name="T34" fmla="*/ 1096409172 w 94"/>
              <a:gd name="T35" fmla="*/ 347597450 h 84"/>
              <a:gd name="T36" fmla="*/ 1222918499 w 94"/>
              <a:gd name="T37" fmla="*/ 164652098 h 84"/>
              <a:gd name="T38" fmla="*/ 1096409172 w 94"/>
              <a:gd name="T39" fmla="*/ 0 h 84"/>
              <a:gd name="T40" fmla="*/ 857446276 w 94"/>
              <a:gd name="T41" fmla="*/ 841549474 h 84"/>
              <a:gd name="T42" fmla="*/ 941788327 w 94"/>
              <a:gd name="T43" fmla="*/ 914726760 h 84"/>
              <a:gd name="T44" fmla="*/ 927728819 w 94"/>
              <a:gd name="T45" fmla="*/ 1536744374 h 84"/>
              <a:gd name="T46" fmla="*/ 1040182388 w 94"/>
              <a:gd name="T47" fmla="*/ 1536744374 h 84"/>
              <a:gd name="T48" fmla="*/ 1068293905 w 94"/>
              <a:gd name="T49" fmla="*/ 1006201572 h 84"/>
              <a:gd name="T50" fmla="*/ 1110464931 w 94"/>
              <a:gd name="T51" fmla="*/ 1006201572 h 84"/>
              <a:gd name="T52" fmla="*/ 1138576448 w 94"/>
              <a:gd name="T53" fmla="*/ 1536744374 h 84"/>
              <a:gd name="T54" fmla="*/ 1251030017 w 94"/>
              <a:gd name="T55" fmla="*/ 1536744374 h 84"/>
              <a:gd name="T56" fmla="*/ 1236974258 w 94"/>
              <a:gd name="T57" fmla="*/ 914726760 h 84"/>
              <a:gd name="T58" fmla="*/ 1321312560 w 94"/>
              <a:gd name="T59" fmla="*/ 841549474 h 84"/>
              <a:gd name="T60" fmla="*/ 1251030017 w 94"/>
              <a:gd name="T61" fmla="*/ 384188229 h 84"/>
              <a:gd name="T62" fmla="*/ 927728819 w 94"/>
              <a:gd name="T63" fmla="*/ 384188229 h 84"/>
              <a:gd name="T64" fmla="*/ 857446276 w 94"/>
              <a:gd name="T65" fmla="*/ 841549474 h 84"/>
              <a:gd name="T66" fmla="*/ 449806776 w 94"/>
              <a:gd name="T67" fmla="*/ 804962966 h 84"/>
              <a:gd name="T68" fmla="*/ 449806776 w 94"/>
              <a:gd name="T69" fmla="*/ 1536744374 h 84"/>
              <a:gd name="T70" fmla="*/ 773107974 w 94"/>
              <a:gd name="T71" fmla="*/ 1536744374 h 84"/>
              <a:gd name="T72" fmla="*/ 773107974 w 94"/>
              <a:gd name="T73" fmla="*/ 804962966 h 84"/>
              <a:gd name="T74" fmla="*/ 449806776 w 94"/>
              <a:gd name="T75" fmla="*/ 804962966 h 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94" h="84">
                <a:moveTo>
                  <a:pt x="0" y="58"/>
                </a:moveTo>
                <a:cubicBezTo>
                  <a:pt x="24" y="58"/>
                  <a:pt x="24" y="58"/>
                  <a:pt x="24" y="58"/>
                </a:cubicBezTo>
                <a:cubicBezTo>
                  <a:pt x="24" y="84"/>
                  <a:pt x="24" y="84"/>
                  <a:pt x="24" y="84"/>
                </a:cubicBezTo>
                <a:cubicBezTo>
                  <a:pt x="0" y="84"/>
                  <a:pt x="0" y="84"/>
                  <a:pt x="0" y="84"/>
                </a:cubicBezTo>
                <a:cubicBezTo>
                  <a:pt x="0" y="58"/>
                  <a:pt x="0" y="58"/>
                  <a:pt x="0" y="58"/>
                </a:cubicBezTo>
                <a:close/>
                <a:moveTo>
                  <a:pt x="62" y="7"/>
                </a:moveTo>
                <a:cubicBezTo>
                  <a:pt x="55" y="20"/>
                  <a:pt x="55" y="20"/>
                  <a:pt x="55" y="20"/>
                </a:cubicBezTo>
                <a:cubicBezTo>
                  <a:pt x="48" y="32"/>
                  <a:pt x="48" y="32"/>
                  <a:pt x="48" y="32"/>
                </a:cubicBezTo>
                <a:cubicBezTo>
                  <a:pt x="43" y="24"/>
                  <a:pt x="43" y="24"/>
                  <a:pt x="43" y="24"/>
                </a:cubicBezTo>
                <a:cubicBezTo>
                  <a:pt x="6" y="46"/>
                  <a:pt x="6" y="46"/>
                  <a:pt x="6" y="46"/>
                </a:cubicBezTo>
                <a:cubicBezTo>
                  <a:pt x="1" y="38"/>
                  <a:pt x="1" y="38"/>
                  <a:pt x="1" y="38"/>
                </a:cubicBezTo>
                <a:cubicBezTo>
                  <a:pt x="38" y="16"/>
                  <a:pt x="38" y="16"/>
                  <a:pt x="38" y="16"/>
                </a:cubicBezTo>
                <a:cubicBezTo>
                  <a:pt x="33" y="8"/>
                  <a:pt x="33" y="8"/>
                  <a:pt x="33" y="8"/>
                </a:cubicBezTo>
                <a:cubicBezTo>
                  <a:pt x="47" y="8"/>
                  <a:pt x="47" y="8"/>
                  <a:pt x="47" y="8"/>
                </a:cubicBezTo>
                <a:cubicBezTo>
                  <a:pt x="62" y="7"/>
                  <a:pt x="62" y="7"/>
                  <a:pt x="62" y="7"/>
                </a:cubicBezTo>
                <a:close/>
                <a:moveTo>
                  <a:pt x="78" y="0"/>
                </a:moveTo>
                <a:cubicBezTo>
                  <a:pt x="72" y="0"/>
                  <a:pt x="68" y="4"/>
                  <a:pt x="68" y="9"/>
                </a:cubicBezTo>
                <a:cubicBezTo>
                  <a:pt x="68" y="14"/>
                  <a:pt x="72" y="19"/>
                  <a:pt x="78" y="19"/>
                </a:cubicBezTo>
                <a:cubicBezTo>
                  <a:pt x="83" y="19"/>
                  <a:pt x="87" y="14"/>
                  <a:pt x="87" y="9"/>
                </a:cubicBezTo>
                <a:cubicBezTo>
                  <a:pt x="87" y="4"/>
                  <a:pt x="83" y="0"/>
                  <a:pt x="78" y="0"/>
                </a:cubicBezTo>
                <a:close/>
                <a:moveTo>
                  <a:pt x="61" y="46"/>
                </a:moveTo>
                <a:cubicBezTo>
                  <a:pt x="63" y="47"/>
                  <a:pt x="65" y="49"/>
                  <a:pt x="67" y="50"/>
                </a:cubicBezTo>
                <a:cubicBezTo>
                  <a:pt x="66" y="84"/>
                  <a:pt x="66" y="84"/>
                  <a:pt x="66" y="84"/>
                </a:cubicBezTo>
                <a:cubicBezTo>
                  <a:pt x="74" y="84"/>
                  <a:pt x="74" y="84"/>
                  <a:pt x="74" y="84"/>
                </a:cubicBezTo>
                <a:cubicBezTo>
                  <a:pt x="76" y="55"/>
                  <a:pt x="76" y="55"/>
                  <a:pt x="76" y="55"/>
                </a:cubicBezTo>
                <a:cubicBezTo>
                  <a:pt x="79" y="55"/>
                  <a:pt x="79" y="55"/>
                  <a:pt x="79" y="55"/>
                </a:cubicBezTo>
                <a:cubicBezTo>
                  <a:pt x="81" y="84"/>
                  <a:pt x="81" y="84"/>
                  <a:pt x="81" y="84"/>
                </a:cubicBezTo>
                <a:cubicBezTo>
                  <a:pt x="89" y="84"/>
                  <a:pt x="89" y="84"/>
                  <a:pt x="89" y="84"/>
                </a:cubicBezTo>
                <a:cubicBezTo>
                  <a:pt x="88" y="50"/>
                  <a:pt x="88" y="50"/>
                  <a:pt x="88" y="50"/>
                </a:cubicBezTo>
                <a:cubicBezTo>
                  <a:pt x="94" y="46"/>
                  <a:pt x="94" y="46"/>
                  <a:pt x="94" y="46"/>
                </a:cubicBezTo>
                <a:cubicBezTo>
                  <a:pt x="89" y="21"/>
                  <a:pt x="89" y="21"/>
                  <a:pt x="89" y="21"/>
                </a:cubicBezTo>
                <a:cubicBezTo>
                  <a:pt x="64" y="21"/>
                  <a:pt x="91" y="21"/>
                  <a:pt x="66" y="21"/>
                </a:cubicBezTo>
                <a:cubicBezTo>
                  <a:pt x="61" y="46"/>
                  <a:pt x="61" y="46"/>
                  <a:pt x="61" y="46"/>
                </a:cubicBezTo>
                <a:close/>
                <a:moveTo>
                  <a:pt x="32" y="44"/>
                </a:moveTo>
                <a:cubicBezTo>
                  <a:pt x="32" y="84"/>
                  <a:pt x="32" y="84"/>
                  <a:pt x="32" y="84"/>
                </a:cubicBezTo>
                <a:cubicBezTo>
                  <a:pt x="55" y="84"/>
                  <a:pt x="55" y="84"/>
                  <a:pt x="55" y="84"/>
                </a:cubicBezTo>
                <a:cubicBezTo>
                  <a:pt x="55" y="44"/>
                  <a:pt x="55" y="44"/>
                  <a:pt x="55" y="44"/>
                </a:cubicBezTo>
                <a:lnTo>
                  <a:pt x="32" y="44"/>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ormAutofit/>
          </a:bodyPr>
          <a:lstStyle/>
          <a:p>
            <a:pPr eaLnBrk="1" hangingPunct="1">
              <a:spcBef>
                <a:spcPts val="0"/>
              </a:spcBef>
              <a:spcAft>
                <a:spcPts val="0"/>
              </a:spcAft>
              <a:defRPr/>
            </a:pPr>
            <a:endParaRPr lang="zh-CN" altLang="en-US">
              <a:latin typeface="Arial" pitchFamily="34" charset="0"/>
              <a:ea typeface="黑体" pitchFamily="49" charset="-122"/>
              <a:cs typeface="+mn-ea"/>
              <a:sym typeface="Arial" pitchFamily="34" charset="0"/>
            </a:endParaRPr>
          </a:p>
        </p:txBody>
      </p:sp>
      <p:sp>
        <p:nvSpPr>
          <p:cNvPr id="8" name="Freeform 93"/>
          <p:cNvSpPr>
            <a:spLocks noEditPoints="1"/>
          </p:cNvSpPr>
          <p:nvPr userDrawn="1"/>
        </p:nvSpPr>
        <p:spPr bwMode="auto">
          <a:xfrm>
            <a:off x="-1788584" y="1761067"/>
            <a:ext cx="1636184" cy="1280584"/>
          </a:xfrm>
          <a:custGeom>
            <a:avLst/>
            <a:gdLst>
              <a:gd name="T0" fmla="*/ 790082113 w 112"/>
              <a:gd name="T1" fmla="*/ 364588612 h 77"/>
              <a:gd name="T2" fmla="*/ 211628601 w 112"/>
              <a:gd name="T3" fmla="*/ 893244234 h 77"/>
              <a:gd name="T4" fmla="*/ 141084482 w 112"/>
              <a:gd name="T5" fmla="*/ 947934660 h 77"/>
              <a:gd name="T6" fmla="*/ 56436046 w 112"/>
              <a:gd name="T7" fmla="*/ 1203146689 h 77"/>
              <a:gd name="T8" fmla="*/ 56436046 w 112"/>
              <a:gd name="T9" fmla="*/ 674491067 h 77"/>
              <a:gd name="T10" fmla="*/ 0 w 112"/>
              <a:gd name="T11" fmla="*/ 838558076 h 77"/>
              <a:gd name="T12" fmla="*/ 183412456 w 112"/>
              <a:gd name="T13" fmla="*/ 528655622 h 77"/>
              <a:gd name="T14" fmla="*/ 211628601 w 112"/>
              <a:gd name="T15" fmla="*/ 893244234 h 77"/>
              <a:gd name="T16" fmla="*/ 211628601 w 112"/>
              <a:gd name="T17" fmla="*/ 455737899 h 77"/>
              <a:gd name="T18" fmla="*/ 42324218 w 112"/>
              <a:gd name="T19" fmla="*/ 401047474 h 77"/>
              <a:gd name="T20" fmla="*/ 1354423797 w 112"/>
              <a:gd name="T21" fmla="*/ 1203146689 h 77"/>
              <a:gd name="T22" fmla="*/ 1439075988 w 112"/>
              <a:gd name="T23" fmla="*/ 947934660 h 77"/>
              <a:gd name="T24" fmla="*/ 1509616351 w 112"/>
              <a:gd name="T25" fmla="*/ 893244234 h 77"/>
              <a:gd name="T26" fmla="*/ 1509616351 w 112"/>
              <a:gd name="T27" fmla="*/ 674491067 h 77"/>
              <a:gd name="T28" fmla="*/ 1580160470 w 112"/>
              <a:gd name="T29" fmla="*/ 601573344 h 77"/>
              <a:gd name="T30" fmla="*/ 1382639942 w 112"/>
              <a:gd name="T31" fmla="*/ 565114483 h 77"/>
              <a:gd name="T32" fmla="*/ 1424967916 w 112"/>
              <a:gd name="T33" fmla="*/ 273443593 h 77"/>
              <a:gd name="T34" fmla="*/ 1368531869 w 112"/>
              <a:gd name="T35" fmla="*/ 473969464 h 77"/>
              <a:gd name="T36" fmla="*/ 1424967916 w 112"/>
              <a:gd name="T37" fmla="*/ 273443593 h 77"/>
              <a:gd name="T38" fmla="*/ 1128687123 w 112"/>
              <a:gd name="T39" fmla="*/ 1312523273 h 77"/>
              <a:gd name="T40" fmla="*/ 1156903268 w 112"/>
              <a:gd name="T41" fmla="*/ 1312523273 h 77"/>
              <a:gd name="T42" fmla="*/ 1227447387 w 112"/>
              <a:gd name="T43" fmla="*/ 856785373 h 77"/>
              <a:gd name="T44" fmla="*/ 1241555460 w 112"/>
              <a:gd name="T45" fmla="*/ 856785373 h 77"/>
              <a:gd name="T46" fmla="*/ 1241555460 w 112"/>
              <a:gd name="T47" fmla="*/ 473969464 h 77"/>
              <a:gd name="T48" fmla="*/ 1086359149 w 112"/>
              <a:gd name="T49" fmla="*/ 929703096 h 77"/>
              <a:gd name="T50" fmla="*/ 917058522 w 112"/>
              <a:gd name="T51" fmla="*/ 583346048 h 77"/>
              <a:gd name="T52" fmla="*/ 902950450 w 112"/>
              <a:gd name="T53" fmla="*/ 911475799 h 77"/>
              <a:gd name="T54" fmla="*/ 804190186 w 112"/>
              <a:gd name="T55" fmla="*/ 1002625086 h 77"/>
              <a:gd name="T56" fmla="*/ 677210020 w 112"/>
              <a:gd name="T57" fmla="*/ 1403672560 h 77"/>
              <a:gd name="T58" fmla="*/ 677210020 w 112"/>
              <a:gd name="T59" fmla="*/ 583346048 h 77"/>
              <a:gd name="T60" fmla="*/ 578449756 w 112"/>
              <a:gd name="T61" fmla="*/ 856785373 h 77"/>
              <a:gd name="T62" fmla="*/ 917058522 w 112"/>
              <a:gd name="T63" fmla="*/ 382820177 h 77"/>
              <a:gd name="T64" fmla="*/ 917058522 w 112"/>
              <a:gd name="T65" fmla="*/ 856785373 h 77"/>
              <a:gd name="T66" fmla="*/ 437365274 w 112"/>
              <a:gd name="T67" fmla="*/ 1312523273 h 77"/>
              <a:gd name="T68" fmla="*/ 423257202 w 112"/>
              <a:gd name="T69" fmla="*/ 1312523273 h 77"/>
              <a:gd name="T70" fmla="*/ 338605010 w 112"/>
              <a:gd name="T71" fmla="*/ 856785373 h 77"/>
              <a:gd name="T72" fmla="*/ 324496938 w 112"/>
              <a:gd name="T73" fmla="*/ 856785373 h 77"/>
              <a:gd name="T74" fmla="*/ 324496938 w 112"/>
              <a:gd name="T75" fmla="*/ 473969464 h 77"/>
              <a:gd name="T76" fmla="*/ 493801321 w 112"/>
              <a:gd name="T77" fmla="*/ 929703096 h 77"/>
              <a:gd name="T78" fmla="*/ 550233611 w 112"/>
              <a:gd name="T79" fmla="*/ 309902454 h 77"/>
              <a:gd name="T80" fmla="*/ 437365274 w 112"/>
              <a:gd name="T81" fmla="*/ 455737899 h 77"/>
              <a:gd name="T82" fmla="*/ 1142795196 w 112"/>
              <a:gd name="T83" fmla="*/ 164067009 h 77"/>
              <a:gd name="T84" fmla="*/ 1058143004 w 112"/>
              <a:gd name="T85" fmla="*/ 419279038 h 77"/>
              <a:gd name="T86" fmla="*/ 1142795196 w 112"/>
              <a:gd name="T87" fmla="*/ 164067009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ormAutofit/>
          </a:bodyPr>
          <a:lstStyle/>
          <a:p>
            <a:pPr eaLnBrk="1" hangingPunct="1">
              <a:spcBef>
                <a:spcPts val="0"/>
              </a:spcBef>
              <a:spcAft>
                <a:spcPts val="0"/>
              </a:spcAft>
              <a:defRPr/>
            </a:pPr>
            <a:endParaRPr lang="zh-CN" altLang="en-US">
              <a:latin typeface="Arial" pitchFamily="34" charset="0"/>
              <a:ea typeface="黑体" pitchFamily="49" charset="-122"/>
              <a:cs typeface="+mn-ea"/>
              <a:sym typeface="Arial" pitchFamily="34" charset="0"/>
            </a:endParaRPr>
          </a:p>
        </p:txBody>
      </p:sp>
      <p:sp>
        <p:nvSpPr>
          <p:cNvPr id="9" name="Freeform 101"/>
          <p:cNvSpPr/>
          <p:nvPr userDrawn="1"/>
        </p:nvSpPr>
        <p:spPr bwMode="auto">
          <a:xfrm>
            <a:off x="-1720850" y="514351"/>
            <a:ext cx="1327151" cy="1464733"/>
          </a:xfrm>
          <a:custGeom>
            <a:avLst/>
            <a:gdLst>
              <a:gd name="T0" fmla="*/ 365760012 w 91"/>
              <a:gd name="T1" fmla="*/ 456879981 h 88"/>
              <a:gd name="T2" fmla="*/ 717451178 w 91"/>
              <a:gd name="T3" fmla="*/ 456879981 h 88"/>
              <a:gd name="T4" fmla="*/ 745585121 w 91"/>
              <a:gd name="T5" fmla="*/ 383778842 h 88"/>
              <a:gd name="T6" fmla="*/ 689313484 w 91"/>
              <a:gd name="T7" fmla="*/ 274127133 h 88"/>
              <a:gd name="T8" fmla="*/ 703382331 w 91"/>
              <a:gd name="T9" fmla="*/ 54823716 h 88"/>
              <a:gd name="T10" fmla="*/ 815925605 w 91"/>
              <a:gd name="T11" fmla="*/ 0 h 88"/>
              <a:gd name="T12" fmla="*/ 942533974 w 91"/>
              <a:gd name="T13" fmla="*/ 54823716 h 88"/>
              <a:gd name="T14" fmla="*/ 956599070 w 91"/>
              <a:gd name="T15" fmla="*/ 274127133 h 88"/>
              <a:gd name="T16" fmla="*/ 900331184 w 91"/>
              <a:gd name="T17" fmla="*/ 383778842 h 88"/>
              <a:gd name="T18" fmla="*/ 914396280 w 91"/>
              <a:gd name="T19" fmla="*/ 456879981 h 88"/>
              <a:gd name="T20" fmla="*/ 1280156293 w 91"/>
              <a:gd name="T21" fmla="*/ 456879981 h 88"/>
              <a:gd name="T22" fmla="*/ 1280156293 w 91"/>
              <a:gd name="T23" fmla="*/ 895482539 h 88"/>
              <a:gd name="T24" fmla="*/ 1223884656 w 91"/>
              <a:gd name="T25" fmla="*/ 932033108 h 88"/>
              <a:gd name="T26" fmla="*/ 1139479077 w 91"/>
              <a:gd name="T27" fmla="*/ 858931969 h 88"/>
              <a:gd name="T28" fmla="*/ 984736764 w 91"/>
              <a:gd name="T29" fmla="*/ 877205116 h 88"/>
              <a:gd name="T30" fmla="*/ 942533974 w 91"/>
              <a:gd name="T31" fmla="*/ 1023407394 h 88"/>
              <a:gd name="T32" fmla="*/ 984736764 w 91"/>
              <a:gd name="T33" fmla="*/ 1169609672 h 88"/>
              <a:gd name="T34" fmla="*/ 1139479077 w 91"/>
              <a:gd name="T35" fmla="*/ 1187882819 h 88"/>
              <a:gd name="T36" fmla="*/ 1223884656 w 91"/>
              <a:gd name="T37" fmla="*/ 1114781680 h 88"/>
              <a:gd name="T38" fmla="*/ 1280156293 w 91"/>
              <a:gd name="T39" fmla="*/ 1133059103 h 88"/>
              <a:gd name="T40" fmla="*/ 1280156293 w 91"/>
              <a:gd name="T41" fmla="*/ 1608212230 h 88"/>
              <a:gd name="T42" fmla="*/ 900331184 w 91"/>
              <a:gd name="T43" fmla="*/ 1608212230 h 88"/>
              <a:gd name="T44" fmla="*/ 886262337 w 91"/>
              <a:gd name="T45" fmla="*/ 1553388514 h 88"/>
              <a:gd name="T46" fmla="*/ 942533974 w 91"/>
              <a:gd name="T47" fmla="*/ 1443736805 h 88"/>
              <a:gd name="T48" fmla="*/ 928465127 w 91"/>
              <a:gd name="T49" fmla="*/ 1242710811 h 88"/>
              <a:gd name="T50" fmla="*/ 815925605 w 91"/>
              <a:gd name="T51" fmla="*/ 1206160242 h 88"/>
              <a:gd name="T52" fmla="*/ 703382331 w 91"/>
              <a:gd name="T53" fmla="*/ 1242710811 h 88"/>
              <a:gd name="T54" fmla="*/ 689313484 w 91"/>
              <a:gd name="T55" fmla="*/ 1443736805 h 88"/>
              <a:gd name="T56" fmla="*/ 745585121 w 91"/>
              <a:gd name="T57" fmla="*/ 1553388514 h 88"/>
              <a:gd name="T58" fmla="*/ 717451178 w 91"/>
              <a:gd name="T59" fmla="*/ 1608212230 h 88"/>
              <a:gd name="T60" fmla="*/ 365760012 w 91"/>
              <a:gd name="T61" fmla="*/ 1608212230 h 88"/>
              <a:gd name="T62" fmla="*/ 365760012 w 91"/>
              <a:gd name="T63" fmla="*/ 1169609672 h 88"/>
              <a:gd name="T64" fmla="*/ 309488376 w 91"/>
              <a:gd name="T65" fmla="*/ 1133059103 h 88"/>
              <a:gd name="T66" fmla="*/ 225082796 w 91"/>
              <a:gd name="T67" fmla="*/ 1224433389 h 88"/>
              <a:gd name="T68" fmla="*/ 56271637 w 91"/>
              <a:gd name="T69" fmla="*/ 1187882819 h 88"/>
              <a:gd name="T70" fmla="*/ 14068847 w 91"/>
              <a:gd name="T71" fmla="*/ 1041684817 h 88"/>
              <a:gd name="T72" fmla="*/ 56271637 w 91"/>
              <a:gd name="T73" fmla="*/ 877205116 h 88"/>
              <a:gd name="T74" fmla="*/ 225082796 w 91"/>
              <a:gd name="T75" fmla="*/ 858931969 h 88"/>
              <a:gd name="T76" fmla="*/ 309488376 w 91"/>
              <a:gd name="T77" fmla="*/ 932033108 h 88"/>
              <a:gd name="T78" fmla="*/ 365760012 w 91"/>
              <a:gd name="T79" fmla="*/ 895482539 h 88"/>
              <a:gd name="T80" fmla="*/ 365760012 w 91"/>
              <a:gd name="T81" fmla="*/ 456879981 h 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1" h="88">
                <a:moveTo>
                  <a:pt x="26" y="25"/>
                </a:moveTo>
                <a:cubicBezTo>
                  <a:pt x="51" y="25"/>
                  <a:pt x="51" y="25"/>
                  <a:pt x="51" y="25"/>
                </a:cubicBezTo>
                <a:cubicBezTo>
                  <a:pt x="52" y="24"/>
                  <a:pt x="54" y="23"/>
                  <a:pt x="53" y="21"/>
                </a:cubicBezTo>
                <a:cubicBezTo>
                  <a:pt x="52" y="19"/>
                  <a:pt x="50" y="17"/>
                  <a:pt x="49" y="15"/>
                </a:cubicBezTo>
                <a:cubicBezTo>
                  <a:pt x="46" y="12"/>
                  <a:pt x="47" y="6"/>
                  <a:pt x="50" y="3"/>
                </a:cubicBezTo>
                <a:cubicBezTo>
                  <a:pt x="53" y="0"/>
                  <a:pt x="58" y="0"/>
                  <a:pt x="58" y="0"/>
                </a:cubicBezTo>
                <a:cubicBezTo>
                  <a:pt x="58" y="0"/>
                  <a:pt x="64" y="0"/>
                  <a:pt x="67" y="3"/>
                </a:cubicBezTo>
                <a:cubicBezTo>
                  <a:pt x="70" y="6"/>
                  <a:pt x="70" y="12"/>
                  <a:pt x="68" y="15"/>
                </a:cubicBezTo>
                <a:cubicBezTo>
                  <a:pt x="67" y="17"/>
                  <a:pt x="65" y="19"/>
                  <a:pt x="64" y="21"/>
                </a:cubicBezTo>
                <a:cubicBezTo>
                  <a:pt x="63" y="23"/>
                  <a:pt x="64" y="24"/>
                  <a:pt x="65" y="25"/>
                </a:cubicBezTo>
                <a:cubicBezTo>
                  <a:pt x="91" y="25"/>
                  <a:pt x="91" y="25"/>
                  <a:pt x="91" y="25"/>
                </a:cubicBezTo>
                <a:cubicBezTo>
                  <a:pt x="91" y="49"/>
                  <a:pt x="91" y="49"/>
                  <a:pt x="91" y="49"/>
                </a:cubicBezTo>
                <a:cubicBezTo>
                  <a:pt x="90" y="50"/>
                  <a:pt x="89" y="51"/>
                  <a:pt x="87" y="51"/>
                </a:cubicBezTo>
                <a:cubicBezTo>
                  <a:pt x="85" y="50"/>
                  <a:pt x="83" y="48"/>
                  <a:pt x="81" y="47"/>
                </a:cubicBezTo>
                <a:cubicBezTo>
                  <a:pt x="78" y="44"/>
                  <a:pt x="73" y="45"/>
                  <a:pt x="70" y="48"/>
                </a:cubicBezTo>
                <a:cubicBezTo>
                  <a:pt x="67" y="51"/>
                  <a:pt x="67" y="56"/>
                  <a:pt x="67" y="56"/>
                </a:cubicBezTo>
                <a:cubicBezTo>
                  <a:pt x="67" y="56"/>
                  <a:pt x="67" y="61"/>
                  <a:pt x="70" y="64"/>
                </a:cubicBezTo>
                <a:cubicBezTo>
                  <a:pt x="73" y="67"/>
                  <a:pt x="78" y="67"/>
                  <a:pt x="81" y="65"/>
                </a:cubicBezTo>
                <a:cubicBezTo>
                  <a:pt x="83" y="64"/>
                  <a:pt x="85" y="62"/>
                  <a:pt x="87" y="61"/>
                </a:cubicBezTo>
                <a:cubicBezTo>
                  <a:pt x="89" y="60"/>
                  <a:pt x="90" y="61"/>
                  <a:pt x="91" y="62"/>
                </a:cubicBezTo>
                <a:cubicBezTo>
                  <a:pt x="91" y="88"/>
                  <a:pt x="91" y="88"/>
                  <a:pt x="91" y="88"/>
                </a:cubicBezTo>
                <a:cubicBezTo>
                  <a:pt x="64" y="88"/>
                  <a:pt x="64" y="88"/>
                  <a:pt x="64" y="88"/>
                </a:cubicBezTo>
                <a:cubicBezTo>
                  <a:pt x="63" y="88"/>
                  <a:pt x="62" y="86"/>
                  <a:pt x="63" y="85"/>
                </a:cubicBezTo>
                <a:cubicBezTo>
                  <a:pt x="63" y="83"/>
                  <a:pt x="65" y="81"/>
                  <a:pt x="67" y="79"/>
                </a:cubicBezTo>
                <a:cubicBezTo>
                  <a:pt x="69" y="76"/>
                  <a:pt x="68" y="71"/>
                  <a:pt x="66" y="68"/>
                </a:cubicBezTo>
                <a:cubicBezTo>
                  <a:pt x="63" y="65"/>
                  <a:pt x="58" y="66"/>
                  <a:pt x="58" y="66"/>
                </a:cubicBezTo>
                <a:cubicBezTo>
                  <a:pt x="58" y="66"/>
                  <a:pt x="53" y="65"/>
                  <a:pt x="50" y="68"/>
                </a:cubicBezTo>
                <a:cubicBezTo>
                  <a:pt x="47" y="71"/>
                  <a:pt x="46" y="76"/>
                  <a:pt x="49" y="79"/>
                </a:cubicBezTo>
                <a:cubicBezTo>
                  <a:pt x="50" y="81"/>
                  <a:pt x="52" y="83"/>
                  <a:pt x="53" y="85"/>
                </a:cubicBezTo>
                <a:cubicBezTo>
                  <a:pt x="53" y="86"/>
                  <a:pt x="52" y="88"/>
                  <a:pt x="51" y="88"/>
                </a:cubicBezTo>
                <a:cubicBezTo>
                  <a:pt x="26" y="88"/>
                  <a:pt x="26" y="88"/>
                  <a:pt x="26" y="88"/>
                </a:cubicBezTo>
                <a:cubicBezTo>
                  <a:pt x="26" y="64"/>
                  <a:pt x="26" y="64"/>
                  <a:pt x="26" y="64"/>
                </a:cubicBezTo>
                <a:cubicBezTo>
                  <a:pt x="26" y="63"/>
                  <a:pt x="24" y="61"/>
                  <a:pt x="22" y="62"/>
                </a:cubicBezTo>
                <a:cubicBezTo>
                  <a:pt x="20" y="63"/>
                  <a:pt x="18" y="65"/>
                  <a:pt x="16" y="67"/>
                </a:cubicBezTo>
                <a:cubicBezTo>
                  <a:pt x="12" y="69"/>
                  <a:pt x="7" y="69"/>
                  <a:pt x="4" y="65"/>
                </a:cubicBezTo>
                <a:cubicBezTo>
                  <a:pt x="0" y="62"/>
                  <a:pt x="1" y="57"/>
                  <a:pt x="1" y="57"/>
                </a:cubicBezTo>
                <a:cubicBezTo>
                  <a:pt x="1" y="57"/>
                  <a:pt x="0" y="51"/>
                  <a:pt x="4" y="48"/>
                </a:cubicBezTo>
                <a:cubicBezTo>
                  <a:pt x="7" y="45"/>
                  <a:pt x="12" y="44"/>
                  <a:pt x="16" y="47"/>
                </a:cubicBezTo>
                <a:cubicBezTo>
                  <a:pt x="18" y="48"/>
                  <a:pt x="20" y="50"/>
                  <a:pt x="22" y="51"/>
                </a:cubicBezTo>
                <a:cubicBezTo>
                  <a:pt x="24" y="52"/>
                  <a:pt x="26" y="51"/>
                  <a:pt x="26" y="49"/>
                </a:cubicBezTo>
                <a:lnTo>
                  <a:pt x="26" y="25"/>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ormAutofit/>
          </a:bodyPr>
          <a:lstStyle/>
          <a:p>
            <a:pPr eaLnBrk="1" hangingPunct="1">
              <a:spcBef>
                <a:spcPts val="0"/>
              </a:spcBef>
              <a:spcAft>
                <a:spcPts val="0"/>
              </a:spcAft>
              <a:defRPr/>
            </a:pPr>
            <a:endParaRPr lang="zh-CN" altLang="en-US">
              <a:latin typeface="Arial" pitchFamily="34" charset="0"/>
              <a:ea typeface="黑体" pitchFamily="49" charset="-122"/>
              <a:cs typeface="+mn-ea"/>
              <a:sym typeface="Arial" pitchFamily="34" charset="0"/>
            </a:endParaRPr>
          </a:p>
        </p:txBody>
      </p:sp>
      <p:grpSp>
        <p:nvGrpSpPr>
          <p:cNvPr id="10" name="组合 9"/>
          <p:cNvGrpSpPr/>
          <p:nvPr userDrawn="1"/>
        </p:nvGrpSpPr>
        <p:grpSpPr>
          <a:xfrm>
            <a:off x="1730144" y="2069459"/>
            <a:ext cx="2733675" cy="2719083"/>
            <a:chOff x="504825" y="944563"/>
            <a:chExt cx="3271838" cy="3254375"/>
          </a:xfrm>
        </p:grpSpPr>
        <p:pic>
          <p:nvPicPr>
            <p:cNvPr id="11" name="图片 6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4825" y="944563"/>
              <a:ext cx="3271838"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103"/>
            <p:cNvSpPr>
              <a:spLocks noEditPoints="1"/>
            </p:cNvSpPr>
            <p:nvPr/>
          </p:nvSpPr>
          <p:spPr bwMode="auto">
            <a:xfrm>
              <a:off x="1263650" y="1855788"/>
              <a:ext cx="1663700" cy="1466850"/>
            </a:xfrm>
            <a:custGeom>
              <a:avLst/>
              <a:gdLst>
                <a:gd name="T0" fmla="*/ 463522193 w 97"/>
                <a:gd name="T1" fmla="*/ 1375216875 h 75"/>
                <a:gd name="T2" fmla="*/ 618025843 w 97"/>
                <a:gd name="T3" fmla="*/ 1375216875 h 75"/>
                <a:gd name="T4" fmla="*/ 660166269 w 97"/>
                <a:gd name="T5" fmla="*/ 1338544482 h 75"/>
                <a:gd name="T6" fmla="*/ 660166269 w 97"/>
                <a:gd name="T7" fmla="*/ 898475766 h 75"/>
                <a:gd name="T8" fmla="*/ 547795549 w 97"/>
                <a:gd name="T9" fmla="*/ 825130980 h 75"/>
                <a:gd name="T10" fmla="*/ 421381768 w 97"/>
                <a:gd name="T11" fmla="*/ 916809825 h 75"/>
                <a:gd name="T12" fmla="*/ 421381768 w 97"/>
                <a:gd name="T13" fmla="*/ 1338544482 h 75"/>
                <a:gd name="T14" fmla="*/ 463522193 w 97"/>
                <a:gd name="T15" fmla="*/ 1375216875 h 75"/>
                <a:gd name="T16" fmla="*/ 0 w 97"/>
                <a:gd name="T17" fmla="*/ 898475766 h 75"/>
                <a:gd name="T18" fmla="*/ 519705680 w 97"/>
                <a:gd name="T19" fmla="*/ 513413502 h 75"/>
                <a:gd name="T20" fmla="*/ 547795549 w 97"/>
                <a:gd name="T21" fmla="*/ 476741109 h 75"/>
                <a:gd name="T22" fmla="*/ 575889166 w 97"/>
                <a:gd name="T23" fmla="*/ 513413502 h 75"/>
                <a:gd name="T24" fmla="*/ 730396564 w 97"/>
                <a:gd name="T25" fmla="*/ 623430681 h 75"/>
                <a:gd name="T26" fmla="*/ 1137731523 w 97"/>
                <a:gd name="T27" fmla="*/ 165027906 h 75"/>
                <a:gd name="T28" fmla="*/ 1081548037 w 97"/>
                <a:gd name="T29" fmla="*/ 73344786 h 75"/>
                <a:gd name="T30" fmla="*/ 1222008626 w 97"/>
                <a:gd name="T31" fmla="*/ 36672393 h 75"/>
                <a:gd name="T32" fmla="*/ 1362469216 w 97"/>
                <a:gd name="T33" fmla="*/ 0 h 75"/>
                <a:gd name="T34" fmla="*/ 1320332538 w 97"/>
                <a:gd name="T35" fmla="*/ 183361965 h 75"/>
                <a:gd name="T36" fmla="*/ 1278192112 w 97"/>
                <a:gd name="T37" fmla="*/ 348389871 h 75"/>
                <a:gd name="T38" fmla="*/ 1222008626 w 97"/>
                <a:gd name="T39" fmla="*/ 275045085 h 75"/>
                <a:gd name="T40" fmla="*/ 772533241 w 97"/>
                <a:gd name="T41" fmla="*/ 770120253 h 75"/>
                <a:gd name="T42" fmla="*/ 744443372 w 97"/>
                <a:gd name="T43" fmla="*/ 806792646 h 75"/>
                <a:gd name="T44" fmla="*/ 702302947 w 97"/>
                <a:gd name="T45" fmla="*/ 788458587 h 75"/>
                <a:gd name="T46" fmla="*/ 547795549 w 97"/>
                <a:gd name="T47" fmla="*/ 660103074 h 75"/>
                <a:gd name="T48" fmla="*/ 70230295 w 97"/>
                <a:gd name="T49" fmla="*/ 1045165338 h 75"/>
                <a:gd name="T50" fmla="*/ 0 w 97"/>
                <a:gd name="T51" fmla="*/ 898475766 h 75"/>
                <a:gd name="T52" fmla="*/ 140460589 w 97"/>
                <a:gd name="T53" fmla="*/ 1375216875 h 75"/>
                <a:gd name="T54" fmla="*/ 294967987 w 97"/>
                <a:gd name="T55" fmla="*/ 1375216875 h 75"/>
                <a:gd name="T56" fmla="*/ 323057856 w 97"/>
                <a:gd name="T57" fmla="*/ 1338544482 h 75"/>
                <a:gd name="T58" fmla="*/ 323057856 w 97"/>
                <a:gd name="T59" fmla="*/ 990154611 h 75"/>
                <a:gd name="T60" fmla="*/ 98323912 w 97"/>
                <a:gd name="T61" fmla="*/ 1173516576 h 75"/>
                <a:gd name="T62" fmla="*/ 98323912 w 97"/>
                <a:gd name="T63" fmla="*/ 1338544482 h 75"/>
                <a:gd name="T64" fmla="*/ 140460589 w 97"/>
                <a:gd name="T65" fmla="*/ 1375216875 h 75"/>
                <a:gd name="T66" fmla="*/ 786580050 w 97"/>
                <a:gd name="T67" fmla="*/ 1375216875 h 75"/>
                <a:gd name="T68" fmla="*/ 941087448 w 97"/>
                <a:gd name="T69" fmla="*/ 1375216875 h 75"/>
                <a:gd name="T70" fmla="*/ 983224125 w 97"/>
                <a:gd name="T71" fmla="*/ 1338544482 h 75"/>
                <a:gd name="T72" fmla="*/ 983224125 w 97"/>
                <a:gd name="T73" fmla="*/ 715113801 h 75"/>
                <a:gd name="T74" fmla="*/ 983224125 w 97"/>
                <a:gd name="T75" fmla="*/ 715113801 h 75"/>
                <a:gd name="T76" fmla="*/ 758486433 w 97"/>
                <a:gd name="T77" fmla="*/ 971820552 h 75"/>
                <a:gd name="T78" fmla="*/ 744443372 w 97"/>
                <a:gd name="T79" fmla="*/ 953482218 h 75"/>
                <a:gd name="T80" fmla="*/ 744443372 w 97"/>
                <a:gd name="T81" fmla="*/ 1338544482 h 75"/>
                <a:gd name="T82" fmla="*/ 786580050 w 97"/>
                <a:gd name="T83" fmla="*/ 1375216875 h 75"/>
                <a:gd name="T84" fmla="*/ 1109641654 w 97"/>
                <a:gd name="T85" fmla="*/ 1375216875 h 75"/>
                <a:gd name="T86" fmla="*/ 1264145304 w 97"/>
                <a:gd name="T87" fmla="*/ 1375216875 h 75"/>
                <a:gd name="T88" fmla="*/ 1306285729 w 97"/>
                <a:gd name="T89" fmla="*/ 1338544482 h 75"/>
                <a:gd name="T90" fmla="*/ 1306285729 w 97"/>
                <a:gd name="T91" fmla="*/ 586758288 h 75"/>
                <a:gd name="T92" fmla="*/ 1207961818 w 97"/>
                <a:gd name="T93" fmla="*/ 440068716 h 75"/>
                <a:gd name="T94" fmla="*/ 1081548037 w 97"/>
                <a:gd name="T95" fmla="*/ 605096622 h 75"/>
                <a:gd name="T96" fmla="*/ 1081548037 w 97"/>
                <a:gd name="T97" fmla="*/ 1338544482 h 75"/>
                <a:gd name="T98" fmla="*/ 1109641654 w 97"/>
                <a:gd name="T99" fmla="*/ 1375216875 h 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7" h="75">
                  <a:moveTo>
                    <a:pt x="33" y="75"/>
                  </a:moveTo>
                  <a:cubicBezTo>
                    <a:pt x="37" y="75"/>
                    <a:pt x="40" y="75"/>
                    <a:pt x="44" y="75"/>
                  </a:cubicBezTo>
                  <a:cubicBezTo>
                    <a:pt x="45" y="75"/>
                    <a:pt x="47" y="74"/>
                    <a:pt x="47" y="73"/>
                  </a:cubicBezTo>
                  <a:cubicBezTo>
                    <a:pt x="47" y="49"/>
                    <a:pt x="47" y="49"/>
                    <a:pt x="47" y="49"/>
                  </a:cubicBezTo>
                  <a:cubicBezTo>
                    <a:pt x="39" y="45"/>
                    <a:pt x="39" y="45"/>
                    <a:pt x="39" y="45"/>
                  </a:cubicBezTo>
                  <a:cubicBezTo>
                    <a:pt x="30" y="50"/>
                    <a:pt x="30" y="50"/>
                    <a:pt x="30" y="50"/>
                  </a:cubicBezTo>
                  <a:cubicBezTo>
                    <a:pt x="30" y="73"/>
                    <a:pt x="30" y="73"/>
                    <a:pt x="30" y="73"/>
                  </a:cubicBezTo>
                  <a:cubicBezTo>
                    <a:pt x="30" y="74"/>
                    <a:pt x="31" y="75"/>
                    <a:pt x="33" y="75"/>
                  </a:cubicBezTo>
                  <a:close/>
                  <a:moveTo>
                    <a:pt x="0" y="49"/>
                  </a:moveTo>
                  <a:cubicBezTo>
                    <a:pt x="37" y="28"/>
                    <a:pt x="37" y="28"/>
                    <a:pt x="37" y="28"/>
                  </a:cubicBezTo>
                  <a:cubicBezTo>
                    <a:pt x="39" y="26"/>
                    <a:pt x="39" y="26"/>
                    <a:pt x="39" y="26"/>
                  </a:cubicBezTo>
                  <a:cubicBezTo>
                    <a:pt x="41" y="28"/>
                    <a:pt x="41" y="28"/>
                    <a:pt x="41" y="28"/>
                  </a:cubicBezTo>
                  <a:cubicBezTo>
                    <a:pt x="52" y="34"/>
                    <a:pt x="52" y="34"/>
                    <a:pt x="52" y="34"/>
                  </a:cubicBezTo>
                  <a:cubicBezTo>
                    <a:pt x="81" y="9"/>
                    <a:pt x="81" y="9"/>
                    <a:pt x="81" y="9"/>
                  </a:cubicBezTo>
                  <a:cubicBezTo>
                    <a:pt x="77" y="4"/>
                    <a:pt x="77" y="4"/>
                    <a:pt x="77" y="4"/>
                  </a:cubicBezTo>
                  <a:cubicBezTo>
                    <a:pt x="87" y="2"/>
                    <a:pt x="87" y="2"/>
                    <a:pt x="87" y="2"/>
                  </a:cubicBezTo>
                  <a:cubicBezTo>
                    <a:pt x="97" y="0"/>
                    <a:pt x="97" y="0"/>
                    <a:pt x="97" y="0"/>
                  </a:cubicBezTo>
                  <a:cubicBezTo>
                    <a:pt x="94" y="10"/>
                    <a:pt x="94" y="10"/>
                    <a:pt x="94" y="10"/>
                  </a:cubicBezTo>
                  <a:cubicBezTo>
                    <a:pt x="91" y="19"/>
                    <a:pt x="91" y="19"/>
                    <a:pt x="91" y="19"/>
                  </a:cubicBezTo>
                  <a:cubicBezTo>
                    <a:pt x="87" y="15"/>
                    <a:pt x="87" y="15"/>
                    <a:pt x="87" y="15"/>
                  </a:cubicBezTo>
                  <a:cubicBezTo>
                    <a:pt x="55" y="42"/>
                    <a:pt x="55" y="42"/>
                    <a:pt x="55" y="42"/>
                  </a:cubicBezTo>
                  <a:cubicBezTo>
                    <a:pt x="53" y="44"/>
                    <a:pt x="53" y="44"/>
                    <a:pt x="53" y="44"/>
                  </a:cubicBezTo>
                  <a:cubicBezTo>
                    <a:pt x="50" y="43"/>
                    <a:pt x="50" y="43"/>
                    <a:pt x="50" y="43"/>
                  </a:cubicBezTo>
                  <a:cubicBezTo>
                    <a:pt x="39" y="36"/>
                    <a:pt x="39" y="36"/>
                    <a:pt x="39" y="36"/>
                  </a:cubicBezTo>
                  <a:cubicBezTo>
                    <a:pt x="5" y="57"/>
                    <a:pt x="5" y="57"/>
                    <a:pt x="5" y="57"/>
                  </a:cubicBezTo>
                  <a:cubicBezTo>
                    <a:pt x="0" y="49"/>
                    <a:pt x="0" y="49"/>
                    <a:pt x="0" y="49"/>
                  </a:cubicBezTo>
                  <a:close/>
                  <a:moveTo>
                    <a:pt x="10" y="75"/>
                  </a:moveTo>
                  <a:cubicBezTo>
                    <a:pt x="21" y="75"/>
                    <a:pt x="21" y="75"/>
                    <a:pt x="21" y="75"/>
                  </a:cubicBezTo>
                  <a:cubicBezTo>
                    <a:pt x="22" y="75"/>
                    <a:pt x="23" y="74"/>
                    <a:pt x="23" y="73"/>
                  </a:cubicBezTo>
                  <a:cubicBezTo>
                    <a:pt x="23" y="54"/>
                    <a:pt x="23" y="54"/>
                    <a:pt x="23" y="54"/>
                  </a:cubicBezTo>
                  <a:cubicBezTo>
                    <a:pt x="7" y="64"/>
                    <a:pt x="7" y="64"/>
                    <a:pt x="7" y="64"/>
                  </a:cubicBezTo>
                  <a:cubicBezTo>
                    <a:pt x="7" y="73"/>
                    <a:pt x="7" y="73"/>
                    <a:pt x="7" y="73"/>
                  </a:cubicBezTo>
                  <a:cubicBezTo>
                    <a:pt x="7" y="74"/>
                    <a:pt x="8" y="75"/>
                    <a:pt x="10" y="75"/>
                  </a:cubicBezTo>
                  <a:close/>
                  <a:moveTo>
                    <a:pt x="56" y="75"/>
                  </a:moveTo>
                  <a:cubicBezTo>
                    <a:pt x="60" y="75"/>
                    <a:pt x="63" y="75"/>
                    <a:pt x="67" y="75"/>
                  </a:cubicBezTo>
                  <a:cubicBezTo>
                    <a:pt x="69" y="75"/>
                    <a:pt x="70" y="74"/>
                    <a:pt x="70" y="73"/>
                  </a:cubicBezTo>
                  <a:cubicBezTo>
                    <a:pt x="70" y="62"/>
                    <a:pt x="70" y="50"/>
                    <a:pt x="70" y="39"/>
                  </a:cubicBezTo>
                  <a:cubicBezTo>
                    <a:pt x="70" y="39"/>
                    <a:pt x="70" y="39"/>
                    <a:pt x="70" y="39"/>
                  </a:cubicBezTo>
                  <a:cubicBezTo>
                    <a:pt x="54" y="53"/>
                    <a:pt x="54" y="53"/>
                    <a:pt x="54" y="53"/>
                  </a:cubicBezTo>
                  <a:cubicBezTo>
                    <a:pt x="53" y="52"/>
                    <a:pt x="53" y="52"/>
                    <a:pt x="53" y="52"/>
                  </a:cubicBezTo>
                  <a:cubicBezTo>
                    <a:pt x="53" y="73"/>
                    <a:pt x="53" y="73"/>
                    <a:pt x="53" y="73"/>
                  </a:cubicBezTo>
                  <a:cubicBezTo>
                    <a:pt x="53" y="74"/>
                    <a:pt x="55" y="75"/>
                    <a:pt x="56" y="75"/>
                  </a:cubicBezTo>
                  <a:close/>
                  <a:moveTo>
                    <a:pt x="79" y="75"/>
                  </a:moveTo>
                  <a:cubicBezTo>
                    <a:pt x="90" y="75"/>
                    <a:pt x="90" y="75"/>
                    <a:pt x="90" y="75"/>
                  </a:cubicBezTo>
                  <a:cubicBezTo>
                    <a:pt x="92" y="75"/>
                    <a:pt x="93" y="74"/>
                    <a:pt x="93" y="73"/>
                  </a:cubicBezTo>
                  <a:cubicBezTo>
                    <a:pt x="93" y="32"/>
                    <a:pt x="93" y="32"/>
                    <a:pt x="93" y="32"/>
                  </a:cubicBezTo>
                  <a:cubicBezTo>
                    <a:pt x="86" y="24"/>
                    <a:pt x="86" y="24"/>
                    <a:pt x="86" y="24"/>
                  </a:cubicBezTo>
                  <a:cubicBezTo>
                    <a:pt x="77" y="33"/>
                    <a:pt x="77" y="33"/>
                    <a:pt x="77" y="33"/>
                  </a:cubicBezTo>
                  <a:cubicBezTo>
                    <a:pt x="77" y="73"/>
                    <a:pt x="77" y="73"/>
                    <a:pt x="77" y="73"/>
                  </a:cubicBezTo>
                  <a:cubicBezTo>
                    <a:pt x="77" y="74"/>
                    <a:pt x="78" y="75"/>
                    <a:pt x="79" y="75"/>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normAutofit/>
            </a:bodyPr>
            <a:lstStyle/>
            <a:p>
              <a:pPr eaLnBrk="1" hangingPunct="1">
                <a:spcBef>
                  <a:spcPts val="0"/>
                </a:spcBef>
                <a:spcAft>
                  <a:spcPts val="0"/>
                </a:spcAft>
                <a:defRPr/>
              </a:pPr>
              <a:endParaRPr lang="zh-CN" altLang="en-US">
                <a:latin typeface="Arial" pitchFamily="34" charset="0"/>
                <a:ea typeface="黑体" pitchFamily="49" charset="-122"/>
                <a:cs typeface="+mn-ea"/>
                <a:sym typeface="Arial" pitchFamily="34" charset="0"/>
              </a:endParaRPr>
            </a:p>
          </p:txBody>
        </p:sp>
      </p:grpSp>
      <p:sp>
        <p:nvSpPr>
          <p:cNvPr id="13" name="矩形 12"/>
          <p:cNvSpPr/>
          <p:nvPr userDrawn="1"/>
        </p:nvSpPr>
        <p:spPr>
          <a:xfrm>
            <a:off x="5615947" y="0"/>
            <a:ext cx="96011" cy="6858000"/>
          </a:xfrm>
          <a:prstGeom prst="rect">
            <a:avLst/>
          </a:prstGeom>
          <a:solidFill>
            <a:schemeClr val="accent1"/>
          </a:solidFill>
          <a:ln>
            <a:noFill/>
          </a:ln>
          <a:effectLst>
            <a:outerShdw blurRad="508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cs typeface="+mn-ea"/>
              <a:sym typeface="+mn-lt"/>
            </a:endParaRPr>
          </a:p>
        </p:txBody>
      </p:sp>
      <p:sp>
        <p:nvSpPr>
          <p:cNvPr id="2" name="Title 1"/>
          <p:cNvSpPr>
            <a:spLocks noGrp="1"/>
          </p:cNvSpPr>
          <p:nvPr>
            <p:ph type="title" hasCustomPrompt="1"/>
          </p:nvPr>
        </p:nvSpPr>
        <p:spPr>
          <a:xfrm>
            <a:off x="6015278" y="2243888"/>
            <a:ext cx="5843436" cy="990157"/>
          </a:xfrm>
        </p:spPr>
        <p:txBody>
          <a:bodyPr anchor="b">
            <a:noAutofit/>
          </a:bodyPr>
          <a:lstStyle>
            <a:lvl1pPr>
              <a:defRPr sz="4400" b="1"/>
            </a:lvl1pPr>
          </a:lstStyle>
          <a:p>
            <a:r>
              <a:rPr lang="zh-CN" altLang="en-US" dirty="0" smtClean="0"/>
              <a:t>单击此处编辑标题</a:t>
            </a:r>
            <a:endParaRPr lang="en-US" dirty="0"/>
          </a:p>
        </p:txBody>
      </p:sp>
      <p:sp>
        <p:nvSpPr>
          <p:cNvPr id="3" name="Text Placeholder 2"/>
          <p:cNvSpPr>
            <a:spLocks noGrp="1"/>
          </p:cNvSpPr>
          <p:nvPr>
            <p:ph type="body" idx="1"/>
          </p:nvPr>
        </p:nvSpPr>
        <p:spPr>
          <a:xfrm>
            <a:off x="6015278" y="3322086"/>
            <a:ext cx="5843436" cy="775154"/>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55440" y="891035"/>
            <a:ext cx="5545832" cy="755203"/>
          </a:xfrm>
          <a:solidFill>
            <a:schemeClr val="bg2"/>
          </a:solidFill>
        </p:spPr>
        <p:txBody>
          <a:bodyPr>
            <a:normAutofit/>
          </a:bodyPr>
          <a:lstStyle>
            <a:lvl1pPr>
              <a:defRPr sz="4000"/>
            </a:lvl1pPr>
          </a:lstStyle>
          <a:p>
            <a:r>
              <a:rPr lang="zh-CN" altLang="en-US" dirty="0" smtClean="0"/>
              <a:t>单击此处编辑标题</a:t>
            </a:r>
            <a:endParaRPr lang="en-US" dirty="0"/>
          </a:p>
        </p:txBody>
      </p:sp>
      <p:sp>
        <p:nvSpPr>
          <p:cNvPr id="3" name="Content Placeholder 2"/>
          <p:cNvSpPr>
            <a:spLocks noGrp="1"/>
          </p:cNvSpPr>
          <p:nvPr>
            <p:ph sz="half" idx="1"/>
          </p:nvPr>
        </p:nvSpPr>
        <p:spPr>
          <a:xfrm>
            <a:off x="838200" y="1825625"/>
            <a:ext cx="5977880" cy="203542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Content Placeholder 3"/>
          <p:cNvSpPr>
            <a:spLocks noGrp="1"/>
          </p:cNvSpPr>
          <p:nvPr>
            <p:ph sz="half" idx="2"/>
          </p:nvPr>
        </p:nvSpPr>
        <p:spPr>
          <a:xfrm>
            <a:off x="838200" y="4040435"/>
            <a:ext cx="5401816" cy="198085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0B43E465-BFF9-4F2B-A0DF-98EDB5C1A45E}"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7452F906-FCFD-4954-8E3B-1E5797E62712}"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B416D1C2-B0BB-4103-8127-9052C114BD72}"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EBF1E7B5-5293-4041-9BF1-660512C30DDB}"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7020" y="765996"/>
            <a:ext cx="6697960" cy="1623715"/>
          </a:xfrm>
        </p:spPr>
        <p:txBody>
          <a:bodyPr>
            <a:noAutofit/>
          </a:bodyPr>
          <a:lstStyle>
            <a:lvl1pPr algn="ctr">
              <a:defRPr sz="6000"/>
            </a:lvl1pPr>
          </a:lstStyle>
          <a:p>
            <a:r>
              <a:rPr lang="zh-CN" altLang="en-US" dirty="0" smtClean="0"/>
              <a:t>单击此处编辑标题</a:t>
            </a:r>
            <a:endParaRPr lang="en-US" dirty="0"/>
          </a:p>
        </p:txBody>
      </p:sp>
      <p:sp>
        <p:nvSpPr>
          <p:cNvPr id="3" name="Date Placeholder 2"/>
          <p:cNvSpPr>
            <a:spLocks noGrp="1"/>
          </p:cNvSpPr>
          <p:nvPr>
            <p:ph type="dt" sz="half" idx="10"/>
          </p:nvPr>
        </p:nvSpPr>
        <p:spPr/>
        <p:txBody>
          <a:bodyPr/>
          <a:lstStyle/>
          <a:p>
            <a:pPr>
              <a:defRPr/>
            </a:pPr>
            <a:fld id="{895F093E-298B-4F8D-B528-01138A12E3A2}"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F5B0DFA0-0F31-4383-83A8-D2AEBC8B5E26}" type="slidenum">
              <a:rPr lang="zh-CN" altLang="en-US" smtClean="0"/>
            </a:fld>
            <a:endParaRPr lang="zh-CN" altLang="en-US"/>
          </a:p>
        </p:txBody>
      </p:sp>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47595" y="4677139"/>
            <a:ext cx="2380327" cy="218086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01791" y="3224922"/>
            <a:ext cx="5481695" cy="3333749"/>
          </a:xfrm>
          <a:prstGeom prst="rect">
            <a:avLst/>
          </a:prstGeom>
        </p:spPr>
      </p:pic>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83509" y="5059694"/>
            <a:ext cx="2016224" cy="1798305"/>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52337" y="4462481"/>
            <a:ext cx="1039280" cy="429316"/>
          </a:xfrm>
          <a:prstGeom prst="rect">
            <a:avLst/>
          </a:prstGeom>
        </p:spPr>
      </p:pic>
      <p:sp>
        <p:nvSpPr>
          <p:cNvPr id="10" name="TextBox 1"/>
          <p:cNvSpPr txBox="1"/>
          <p:nvPr userDrawn="1"/>
        </p:nvSpPr>
        <p:spPr>
          <a:xfrm>
            <a:off x="6294881" y="2552515"/>
            <a:ext cx="1625321" cy="492443"/>
          </a:xfrm>
          <a:prstGeom prst="rect">
            <a:avLst/>
          </a:prstGeom>
          <a:solidFill>
            <a:schemeClr val="bg1"/>
          </a:solidFill>
          <a:ln>
            <a:solidFill>
              <a:schemeClr val="accent1"/>
            </a:solidFill>
          </a:ln>
        </p:spPr>
        <p:txBody>
          <a:bodyPr wrap="square" rtlCol="0">
            <a:normAutofit/>
          </a:bodyPr>
          <a:lstStyle/>
          <a:p>
            <a:pPr algn="ctr"/>
            <a:endParaRPr lang="zh-CN" altLang="en-US" dirty="0">
              <a:latin typeface="Arial" pitchFamily="34" charset="0"/>
              <a:ea typeface="黑体" pitchFamily="49" charset="-122"/>
              <a:cs typeface="+mn-ea"/>
              <a:sym typeface="Arial" pitchFamily="34" charset="0"/>
            </a:endParaRPr>
          </a:p>
        </p:txBody>
      </p:sp>
      <p:sp>
        <p:nvSpPr>
          <p:cNvPr id="11" name="Rectangle 5"/>
          <p:cNvSpPr>
            <a:spLocks noChangeArrowheads="1"/>
          </p:cNvSpPr>
          <p:nvPr userDrawn="1"/>
        </p:nvSpPr>
        <p:spPr bwMode="auto">
          <a:xfrm>
            <a:off x="4263455" y="2557784"/>
            <a:ext cx="1536792" cy="487173"/>
          </a:xfrm>
          <a:prstGeom prst="rect">
            <a:avLst/>
          </a:prstGeom>
          <a:solidFill>
            <a:schemeClr val="accent1"/>
          </a:solidFill>
          <a:ln>
            <a:noFill/>
          </a:ln>
        </p:spPr>
        <p:txBody>
          <a:bodyPr vert="horz" wrap="square" lIns="121920" tIns="60960" rIns="121920" bIns="60960" numCol="1" anchor="t" anchorCtr="0" compatLnSpc="1">
            <a:normAutofit fontScale="92500" lnSpcReduction="10000"/>
          </a:bodyPr>
          <a:lstStyle/>
          <a:p>
            <a:endParaRPr lang="zh-CN" altLang="en-US" sz="2665">
              <a:solidFill>
                <a:schemeClr val="bg1"/>
              </a:solidFill>
              <a:latin typeface="Arial" pitchFamily="34" charset="0"/>
              <a:ea typeface="黑体" pitchFamily="49" charset="-122"/>
              <a:cs typeface="+mn-ea"/>
              <a:sym typeface="Arial"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366C563-8E06-40A1-87D7-B8D5690DD09B}" type="datetimeFigureOut">
              <a:rPr lang="zh-CN" altLang="en-US" smtClean="0"/>
            </a:fld>
            <a:endParaRPr lang="zh-CN" altLang="en-US"/>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21C8FE9E-405B-4FAC-BD8D-78980076E377}"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3143672" y="4797152"/>
            <a:ext cx="7327536" cy="631518"/>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p:cNvSpPr>
          <p:nvPr>
            <p:ph type="pic" idx="1"/>
          </p:nvPr>
        </p:nvSpPr>
        <p:spPr>
          <a:xfrm>
            <a:off x="3143672" y="604607"/>
            <a:ext cx="7327536" cy="4120537"/>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smtClean="0"/>
              <a:t>单击图标添加图片</a:t>
            </a:r>
            <a:endParaRPr lang="en-US" dirty="0"/>
          </a:p>
        </p:txBody>
      </p:sp>
      <p:sp>
        <p:nvSpPr>
          <p:cNvPr id="4" name="Text Placeholder 3"/>
          <p:cNvSpPr>
            <a:spLocks noGrp="1"/>
          </p:cNvSpPr>
          <p:nvPr>
            <p:ph type="body" sz="half" idx="2"/>
          </p:nvPr>
        </p:nvSpPr>
        <p:spPr>
          <a:xfrm>
            <a:off x="3143672" y="5445224"/>
            <a:ext cx="7327536" cy="7920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Date Placeholder 4"/>
          <p:cNvSpPr>
            <a:spLocks noGrp="1"/>
          </p:cNvSpPr>
          <p:nvPr>
            <p:ph type="dt" sz="half" idx="10"/>
          </p:nvPr>
        </p:nvSpPr>
        <p:spPr/>
        <p:txBody>
          <a:bodyPr/>
          <a:lstStyle/>
          <a:p>
            <a:pPr>
              <a:defRPr/>
            </a:pPr>
            <a:fld id="{E11E68AA-BE49-4131-9702-5DD0F058509D}"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AAA530CD-C556-42D3-BCF8-05E3C4EE8BF9}"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940A02EA-1539-4E0B-8D44-75C84746A31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76D8130-77BF-4C56-A510-052039B8464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830864" y="2667000"/>
            <a:ext cx="7084786" cy="981075"/>
          </a:xfrm>
        </p:spPr>
        <p:txBody>
          <a:bodyPr anchor="b"/>
          <a:lstStyle>
            <a:lvl1pPr>
              <a:defRPr sz="6000"/>
            </a:lvl1pPr>
          </a:lstStyle>
          <a:p>
            <a:r>
              <a:rPr lang="zh-CN" altLang="en-US" dirty="0" smtClean="0"/>
              <a:t>编辑标题</a:t>
            </a:r>
            <a:endParaRPr lang="zh-CN" altLang="en-US" dirty="0"/>
          </a:p>
        </p:txBody>
      </p:sp>
      <p:sp>
        <p:nvSpPr>
          <p:cNvPr id="3" name="文本占位符 2"/>
          <p:cNvSpPr>
            <a:spLocks noGrp="1"/>
          </p:cNvSpPr>
          <p:nvPr>
            <p:ph type="body" idx="1"/>
          </p:nvPr>
        </p:nvSpPr>
        <p:spPr>
          <a:xfrm>
            <a:off x="3830864" y="3617914"/>
            <a:ext cx="7084786" cy="548594"/>
          </a:xfrm>
        </p:spPr>
        <p:txBody>
          <a:bodyPr/>
          <a:lstStyle>
            <a:lvl1pPr marL="0" indent="0">
              <a:buNone/>
              <a:defRPr sz="24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smtClean="0"/>
              <a:t>单击此处编辑母版文本样式</a:t>
            </a:r>
            <a:endParaRPr lang="zh-CN" altLang="en-US" dirty="0" smtClean="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a:defRPr/>
            </a:pPr>
            <a:fld id="{BFCFAD07-4426-4EFB-85F0-76F7FFDE4BE9}" type="datetimeFigureOut">
              <a:rPr lang="zh-CN" altLang="en-US" smtClean="0"/>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F9F76B95-E4E5-4D61-9710-21FA2EBE4859}" type="slidenum">
              <a:rPr lang="zh-CN" altLang="en-US" smtClean="0"/>
            </a:fld>
            <a:endParaRPr lang="zh-CN" altLang="en-US"/>
          </a:p>
        </p:txBody>
      </p:sp>
      <p:sp>
        <p:nvSpPr>
          <p:cNvPr id="6" name="内容占位符 6"/>
          <p:cNvSpPr>
            <a:spLocks noGrp="1"/>
          </p:cNvSpPr>
          <p:nvPr>
            <p:ph sz="quarter" idx="13"/>
          </p:nvPr>
        </p:nvSpPr>
        <p:spPr>
          <a:xfrm>
            <a:off x="560388" y="412955"/>
            <a:ext cx="11237912" cy="5575095"/>
          </a:xfrm>
        </p:spPr>
        <p:txBody>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sz="half" idx="1" hasCustomPrompt="1"/>
          </p:nvPr>
        </p:nvSpPr>
        <p:spPr>
          <a:xfrm>
            <a:off x="4953600" y="1735199"/>
            <a:ext cx="5389200" cy="2067145"/>
          </a:xfrm>
        </p:spPr>
        <p:txBody>
          <a:bodyPr anchor="ctr" anchorCtr="0">
            <a:normAutofit/>
          </a:bodyPr>
          <a:lstStyle>
            <a:lvl1pPr marL="342900" indent="-342900">
              <a:lnSpc>
                <a:spcPct val="150000"/>
              </a:lnSpc>
              <a:spcBef>
                <a:spcPts val="0"/>
              </a:spcBef>
              <a:buFont typeface="Wingdings" pitchFamily="2" charset="2"/>
              <a:buChar char="©"/>
              <a:defRPr sz="2400"/>
            </a:lvl1pPr>
            <a:lvl2pPr marL="725805" indent="-284480">
              <a:buFont typeface="Wingdings" pitchFamily="2" charset="2"/>
              <a:buChar char="©"/>
              <a:defRPr sz="2000"/>
            </a:lvl2pPr>
            <a:lvl3pPr marL="1143000" indent="-228600">
              <a:buFont typeface="Wingdings" pitchFamily="2" charset="2"/>
              <a:buChar char="©"/>
              <a:defRPr sz="1800"/>
            </a:lvl3pPr>
            <a:lvl4pPr marL="1600200" indent="-228600">
              <a:buFont typeface="Wingdings" pitchFamily="2" charset="2"/>
              <a:buChar char="©"/>
              <a:defRPr sz="1800"/>
            </a:lvl4pPr>
            <a:lvl5pPr marL="2057400" indent="-228600">
              <a:buFont typeface="Wingdings" pitchFamily="2" charset="2"/>
              <a:buChar cha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hasCustomPrompt="1"/>
          </p:nvPr>
        </p:nvSpPr>
        <p:spPr>
          <a:xfrm>
            <a:off x="4039200" y="4175999"/>
            <a:ext cx="5389200" cy="2067145"/>
          </a:xfrm>
        </p:spPr>
        <p:txBody>
          <a:bodyPr anchor="ctr" anchorCtr="0">
            <a:normAutofit/>
          </a:bodyPr>
          <a:lstStyle>
            <a:lvl1pPr marL="342900" indent="-342900">
              <a:lnSpc>
                <a:spcPct val="150000"/>
              </a:lnSpc>
              <a:spcBef>
                <a:spcPts val="0"/>
              </a:spcBef>
              <a:buFont typeface="Wingdings" pitchFamily="2" charset="2"/>
              <a:buChar char="©"/>
              <a:defRPr sz="2400"/>
            </a:lvl1pPr>
            <a:lvl2pPr marL="725805" indent="-284480">
              <a:buFont typeface="Wingdings" pitchFamily="2" charset="2"/>
              <a:buChar char="©"/>
              <a:defRPr sz="2000"/>
            </a:lvl2pPr>
            <a:lvl3pPr marL="1143000" indent="-228600">
              <a:buFont typeface="Wingdings" pitchFamily="2" charset="2"/>
              <a:buChar char="©"/>
              <a:defRPr sz="1800"/>
            </a:lvl3pPr>
            <a:lvl4pPr marL="1600200" indent="-228600">
              <a:buFont typeface="Wingdings" pitchFamily="2" charset="2"/>
              <a:buChar char="©"/>
              <a:defRPr sz="1800"/>
            </a:lvl4pPr>
            <a:lvl5pPr marL="2057400" indent="-228600">
              <a:buFont typeface="Wingdings" pitchFamily="2" charset="2"/>
              <a:buChar cha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10" name="标题 1"/>
          <p:cNvSpPr>
            <a:spLocks noGrp="1"/>
          </p:cNvSpPr>
          <p:nvPr>
            <p:ph type="title"/>
          </p:nvPr>
        </p:nvSpPr>
        <p:spPr>
          <a:xfrm>
            <a:off x="0" y="217713"/>
            <a:ext cx="10515600" cy="667657"/>
          </a:xfrm>
        </p:spPr>
        <p:txBody>
          <a:bodyPr/>
          <a:lstStyle/>
          <a:p>
            <a:r>
              <a:rPr lang="zh-CN" altLang="en-US" smtClean="0"/>
              <a:t>单击此处编辑母版标题样式</a:t>
            </a:r>
            <a:endParaRPr lang="zh-CN" altLang="en-US"/>
          </a:p>
        </p:txBody>
      </p:sp>
      <p:sp>
        <p:nvSpPr>
          <p:cNvPr id="2" name="日期占位符 1"/>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email"/>
          <a:srcRect l="13556" t="2716" r="37125" b="18785"/>
          <a:stretch>
            <a:fillRect/>
          </a:stretch>
        </p:blipFill>
        <p:spPr>
          <a:xfrm>
            <a:off x="2859314" y="-14514"/>
            <a:ext cx="9347200" cy="6879772"/>
          </a:xfrm>
          <a:prstGeom prst="rect">
            <a:avLst/>
          </a:prstGeom>
          <a:solidFill>
            <a:schemeClr val="bg1"/>
          </a:solidFill>
        </p:spPr>
      </p:pic>
      <p:sp>
        <p:nvSpPr>
          <p:cNvPr id="7" name="任意多边形 6"/>
          <p:cNvSpPr/>
          <p:nvPr/>
        </p:nvSpPr>
        <p:spPr>
          <a:xfrm>
            <a:off x="0" y="0"/>
            <a:ext cx="8592457" cy="6858000"/>
          </a:xfrm>
          <a:custGeom>
            <a:avLst/>
            <a:gdLst>
              <a:gd name="connsiteX0" fmla="*/ 0 w 8304802"/>
              <a:gd name="connsiteY0" fmla="*/ 0 h 6858000"/>
              <a:gd name="connsiteX1" fmla="*/ 8304802 w 8304802"/>
              <a:gd name="connsiteY1" fmla="*/ 0 h 6858000"/>
              <a:gd name="connsiteX2" fmla="*/ 2946456 w 8304802"/>
              <a:gd name="connsiteY2" fmla="*/ 5631608 h 6858000"/>
              <a:gd name="connsiteX3" fmla="*/ 4235391 w 8304802"/>
              <a:gd name="connsiteY3" fmla="*/ 6858000 h 6858000"/>
              <a:gd name="connsiteX4" fmla="*/ 0 w 830480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4802" h="6858000">
                <a:moveTo>
                  <a:pt x="0" y="0"/>
                </a:moveTo>
                <a:lnTo>
                  <a:pt x="8304802" y="0"/>
                </a:lnTo>
                <a:lnTo>
                  <a:pt x="2946456" y="5631608"/>
                </a:lnTo>
                <a:lnTo>
                  <a:pt x="4235391"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任意多边形 7"/>
          <p:cNvSpPr/>
          <p:nvPr/>
        </p:nvSpPr>
        <p:spPr>
          <a:xfrm>
            <a:off x="0" y="0"/>
            <a:ext cx="8446091" cy="6858000"/>
          </a:xfrm>
          <a:custGeom>
            <a:avLst/>
            <a:gdLst>
              <a:gd name="connsiteX0" fmla="*/ 0 w 8446091"/>
              <a:gd name="connsiteY0" fmla="*/ 0 h 6858000"/>
              <a:gd name="connsiteX1" fmla="*/ 8446091 w 8446091"/>
              <a:gd name="connsiteY1" fmla="*/ 0 h 6858000"/>
              <a:gd name="connsiteX2" fmla="*/ 2902147 w 8446091"/>
              <a:gd name="connsiteY2" fmla="*/ 5631608 h 6858000"/>
              <a:gd name="connsiteX3" fmla="*/ 4235727 w 8446091"/>
              <a:gd name="connsiteY3" fmla="*/ 6858000 h 6858000"/>
              <a:gd name="connsiteX4" fmla="*/ 0 w 844609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6091" h="6858000">
                <a:moveTo>
                  <a:pt x="0" y="0"/>
                </a:moveTo>
                <a:lnTo>
                  <a:pt x="8446091" y="0"/>
                </a:lnTo>
                <a:lnTo>
                  <a:pt x="2902147" y="5631608"/>
                </a:lnTo>
                <a:lnTo>
                  <a:pt x="4235727"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任意多边形 8"/>
          <p:cNvSpPr/>
          <p:nvPr/>
        </p:nvSpPr>
        <p:spPr>
          <a:xfrm>
            <a:off x="0" y="1693105"/>
            <a:ext cx="6544835" cy="1611084"/>
          </a:xfrm>
          <a:custGeom>
            <a:avLst/>
            <a:gdLst>
              <a:gd name="connsiteX0" fmla="*/ 0 w 6544835"/>
              <a:gd name="connsiteY0" fmla="*/ 0 h 1611084"/>
              <a:gd name="connsiteX1" fmla="*/ 6544835 w 6544835"/>
              <a:gd name="connsiteY1" fmla="*/ 0 h 1611084"/>
              <a:gd name="connsiteX2" fmla="*/ 4958830 w 6544835"/>
              <a:gd name="connsiteY2" fmla="*/ 1611084 h 1611084"/>
              <a:gd name="connsiteX3" fmla="*/ 0 w 6544835"/>
              <a:gd name="connsiteY3" fmla="*/ 1611084 h 1611084"/>
            </a:gdLst>
            <a:ahLst/>
            <a:cxnLst>
              <a:cxn ang="0">
                <a:pos x="connsiteX0" y="connsiteY0"/>
              </a:cxn>
              <a:cxn ang="0">
                <a:pos x="connsiteX1" y="connsiteY1"/>
              </a:cxn>
              <a:cxn ang="0">
                <a:pos x="connsiteX2" y="connsiteY2"/>
              </a:cxn>
              <a:cxn ang="0">
                <a:pos x="connsiteX3" y="connsiteY3"/>
              </a:cxn>
            </a:cxnLst>
            <a:rect l="l" t="t" r="r" b="b"/>
            <a:pathLst>
              <a:path w="6544835" h="1611084">
                <a:moveTo>
                  <a:pt x="0" y="0"/>
                </a:moveTo>
                <a:lnTo>
                  <a:pt x="6544835" y="0"/>
                </a:lnTo>
                <a:lnTo>
                  <a:pt x="4958830" y="1611084"/>
                </a:lnTo>
                <a:lnTo>
                  <a:pt x="0" y="161108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Ins="1080000" rtlCol="0" anchor="ctr"/>
          <a:lstStyle/>
          <a:p>
            <a:endParaRPr lang="zh-CN" altLang="en-US" sz="6600" b="1" dirty="0">
              <a:solidFill>
                <a:srgbClr val="FFFFFF"/>
              </a:solidFill>
              <a:cs typeface="+mn-ea"/>
              <a:sym typeface="+mn-lt"/>
            </a:endParaRPr>
          </a:p>
        </p:txBody>
      </p:sp>
      <p:sp>
        <p:nvSpPr>
          <p:cNvPr id="10" name="任意多边形 9"/>
          <p:cNvSpPr/>
          <p:nvPr/>
        </p:nvSpPr>
        <p:spPr>
          <a:xfrm>
            <a:off x="0" y="6623502"/>
            <a:ext cx="4034971" cy="126964"/>
          </a:xfrm>
          <a:custGeom>
            <a:avLst/>
            <a:gdLst>
              <a:gd name="connsiteX0" fmla="*/ 0 w 4382092"/>
              <a:gd name="connsiteY0" fmla="*/ 0 h 137886"/>
              <a:gd name="connsiteX1" fmla="*/ 4232155 w 4382092"/>
              <a:gd name="connsiteY1" fmla="*/ 0 h 137886"/>
              <a:gd name="connsiteX2" fmla="*/ 4382092 w 4382092"/>
              <a:gd name="connsiteY2" fmla="*/ 137886 h 137886"/>
              <a:gd name="connsiteX3" fmla="*/ 0 w 4382092"/>
              <a:gd name="connsiteY3" fmla="*/ 137886 h 137886"/>
            </a:gdLst>
            <a:ahLst/>
            <a:cxnLst>
              <a:cxn ang="0">
                <a:pos x="connsiteX0" y="connsiteY0"/>
              </a:cxn>
              <a:cxn ang="0">
                <a:pos x="connsiteX1" y="connsiteY1"/>
              </a:cxn>
              <a:cxn ang="0">
                <a:pos x="connsiteX2" y="connsiteY2"/>
              </a:cxn>
              <a:cxn ang="0">
                <a:pos x="connsiteX3" y="connsiteY3"/>
              </a:cxn>
            </a:cxnLst>
            <a:rect l="l" t="t" r="r" b="b"/>
            <a:pathLst>
              <a:path w="4382092" h="137886">
                <a:moveTo>
                  <a:pt x="0" y="0"/>
                </a:moveTo>
                <a:lnTo>
                  <a:pt x="4232155" y="0"/>
                </a:lnTo>
                <a:lnTo>
                  <a:pt x="4382092" y="137886"/>
                </a:lnTo>
                <a:lnTo>
                  <a:pt x="0" y="1378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任意多边形 10"/>
          <p:cNvSpPr/>
          <p:nvPr/>
        </p:nvSpPr>
        <p:spPr>
          <a:xfrm>
            <a:off x="2" y="6365237"/>
            <a:ext cx="3715656" cy="86902"/>
          </a:xfrm>
          <a:custGeom>
            <a:avLst/>
            <a:gdLst>
              <a:gd name="connsiteX0" fmla="*/ 0 w 4033749"/>
              <a:gd name="connsiteY0" fmla="*/ 0 h 94342"/>
              <a:gd name="connsiteX1" fmla="*/ 1035509 w 4033749"/>
              <a:gd name="connsiteY1" fmla="*/ 0 h 94342"/>
              <a:gd name="connsiteX2" fmla="*/ 3931162 w 4033749"/>
              <a:gd name="connsiteY2" fmla="*/ 0 h 94342"/>
              <a:gd name="connsiteX3" fmla="*/ 4033749 w 4033749"/>
              <a:gd name="connsiteY3" fmla="*/ 94342 h 94342"/>
              <a:gd name="connsiteX4" fmla="*/ 1035509 w 4033749"/>
              <a:gd name="connsiteY4" fmla="*/ 94342 h 94342"/>
              <a:gd name="connsiteX5" fmla="*/ 0 w 4033749"/>
              <a:gd name="connsiteY5" fmla="*/ 94342 h 9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749" h="94342">
                <a:moveTo>
                  <a:pt x="0" y="0"/>
                </a:moveTo>
                <a:lnTo>
                  <a:pt x="1035509" y="0"/>
                </a:lnTo>
                <a:lnTo>
                  <a:pt x="3931162" y="0"/>
                </a:lnTo>
                <a:lnTo>
                  <a:pt x="4033749" y="94342"/>
                </a:lnTo>
                <a:lnTo>
                  <a:pt x="1035509" y="94342"/>
                </a:lnTo>
                <a:lnTo>
                  <a:pt x="0" y="9434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 name="标题 1"/>
          <p:cNvSpPr>
            <a:spLocks noGrp="1"/>
          </p:cNvSpPr>
          <p:nvPr>
            <p:ph type="title" hasCustomPrompt="1"/>
          </p:nvPr>
        </p:nvSpPr>
        <p:spPr>
          <a:xfrm>
            <a:off x="0" y="1692000"/>
            <a:ext cx="6544800" cy="1612800"/>
          </a:xfrm>
        </p:spPr>
        <p:txBody>
          <a:bodyPr rIns="1080000">
            <a:normAutofit/>
          </a:bodyPr>
          <a:lstStyle>
            <a:lvl1pPr>
              <a:defRPr sz="6600"/>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7" y="457200"/>
            <a:ext cx="4165200" cy="1600200"/>
          </a:xfrm>
        </p:spPr>
        <p:txBody>
          <a:bodyPr anchor="b"/>
          <a:lstStyle>
            <a:lvl1pPr>
              <a:defRPr sz="3200">
                <a:solidFill>
                  <a:schemeClr val="accent2"/>
                </a:solidFill>
              </a:defRPr>
            </a:lvl1pPr>
          </a:lstStyle>
          <a:p>
            <a:r>
              <a:rPr lang="zh-CN" altLang="en-US" dirty="0" smtClean="0"/>
              <a:t>单击此处编辑母版标题样式</a:t>
            </a:r>
            <a:endParaRPr lang="zh-CN" altLang="en-US" dirty="0"/>
          </a:p>
        </p:txBody>
      </p:sp>
      <p:sp>
        <p:nvSpPr>
          <p:cNvPr id="3" name="图片占位符 2"/>
          <p:cNvSpPr>
            <a:spLocks noGrp="1"/>
          </p:cNvSpPr>
          <p:nvPr>
            <p:ph type="pic" idx="1"/>
          </p:nvPr>
        </p:nvSpPr>
        <p:spPr>
          <a:xfrm>
            <a:off x="5183188"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日期占位符 4"/>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579428" y="365125"/>
            <a:ext cx="1785257" cy="5811838"/>
          </a:xfrm>
        </p:spPr>
        <p:txBody>
          <a:bodyPr vert="eaVert">
            <a:normAutofit/>
          </a:bodyPr>
          <a:lstStyle>
            <a:lvl1pPr>
              <a:defRPr sz="3600">
                <a:solidFill>
                  <a:schemeClr val="accent2"/>
                </a:solidFill>
              </a:defRPr>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hasCustomPrompt="1"/>
          </p:nvPr>
        </p:nvSpPr>
        <p:spPr>
          <a:xfrm>
            <a:off x="838199" y="365125"/>
            <a:ext cx="8552543" cy="5811838"/>
          </a:xfrm>
        </p:spPr>
        <p:txBody>
          <a:bodyPr vert="eaVert"/>
          <a:lstStyle>
            <a:lvl1pPr>
              <a:defRPr sz="2400"/>
            </a:lvl1pPr>
            <a:lvl2pPr>
              <a:defRPr sz="2000"/>
            </a:lvl2pPr>
            <a:lvl3pPr>
              <a:defRPr sz="1800"/>
            </a:lvl3pPr>
            <a:lvl4pPr>
              <a:defRPr sz="1800"/>
            </a:lvl4pPr>
            <a:lvl5pPr>
              <a:defRPr sz="1800"/>
            </a:lvl5p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FB232C71-11B6-45F2-88A3-76B97C5B04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36EB0B1-59FA-4D3B-81B0-D83C2DEBAD3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4.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8.pn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1" Type="http://schemas.openxmlformats.org/officeDocument/2006/relationships/theme" Target="../theme/theme3.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email">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217713"/>
            <a:ext cx="10515600" cy="667657"/>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838200" y="1146629"/>
            <a:ext cx="10515600" cy="5030334"/>
          </a:xfrm>
          <a:prstGeom prst="rect">
            <a:avLst/>
          </a:prstGeom>
        </p:spPr>
        <p:txBody>
          <a:bodyPr vert="horz" lIns="91440" tIns="45720" rIns="91440" bIns="45720" rtlCol="0">
            <a:normAutofit/>
          </a:body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FB232C71-11B6-45F2-88A3-76B97C5B041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636EB0B1-59FA-4D3B-81B0-D83C2DEBAD3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spcBef>
          <a:spcPct val="0"/>
        </a:spcBef>
        <a:buNone/>
        <a:defRPr sz="2800" kern="1200">
          <a:solidFill>
            <a:schemeClr val="bg1"/>
          </a:solidFill>
          <a:latin typeface="+mj-lt"/>
          <a:ea typeface="+mj-ea"/>
          <a:cs typeface="+mj-cs"/>
        </a:defRPr>
      </a:lvl1pPr>
    </p:titleStyle>
    <p:bodyStyle>
      <a:lvl1pPr marL="228600" indent="-228600" algn="just" defTabSz="914400" rtl="0" eaLnBrk="1" latinLnBrk="0" hangingPunct="1">
        <a:lnSpc>
          <a:spcPct val="130000"/>
        </a:lnSpc>
        <a:spcBef>
          <a:spcPts val="1200"/>
        </a:spcBef>
        <a:buFont typeface="Wingdings" pitchFamily="2" charset="2"/>
        <a:buChar char=""/>
        <a:defRPr sz="2400" b="0" kern="1200">
          <a:solidFill>
            <a:schemeClr val="tx1"/>
          </a:solidFill>
          <a:latin typeface="+mn-lt"/>
          <a:ea typeface="+mn-ea"/>
          <a:cs typeface="+mn-cs"/>
        </a:defRPr>
      </a:lvl1pPr>
      <a:lvl2pPr marL="725805" indent="-284480" algn="just" defTabSz="914400" rtl="0" eaLnBrk="1" latinLnBrk="0" hangingPunct="1">
        <a:lnSpc>
          <a:spcPct val="120000"/>
        </a:lnSpc>
        <a:spcBef>
          <a:spcPts val="600"/>
        </a:spcBef>
        <a:buFont typeface="Wingdings" pitchFamily="2" charset="2"/>
        <a:buChar char=""/>
        <a:defRPr sz="2000" b="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email">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217713"/>
            <a:ext cx="10515600" cy="667657"/>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838200" y="1146629"/>
            <a:ext cx="10515600" cy="5030334"/>
          </a:xfrm>
          <a:prstGeom prst="rect">
            <a:avLst/>
          </a:prstGeom>
        </p:spPr>
        <p:txBody>
          <a:bodyPr vert="horz" lIns="91440" tIns="45720" rIns="91440" bIns="45720" rtlCol="0">
            <a:normAutofit/>
          </a:bodyPr>
          <a:lstStyle/>
          <a:p>
            <a:r>
              <a:rPr lang="zh-CN" altLang="en-US" sz="2400" dirty="0" smtClean="0"/>
              <a:t>单击此处编辑文本</a:t>
            </a:r>
            <a:endParaRPr lang="en-US" altLang="zh-CN" sz="2400" dirty="0" smtClean="0"/>
          </a:p>
          <a:p>
            <a:pPr lvl="1"/>
            <a:r>
              <a:rPr lang="zh-CN" altLang="en-US" sz="2000" dirty="0" smtClean="0"/>
              <a:t>第二级</a:t>
            </a:r>
            <a:endParaRPr lang="zh-CN" altLang="en-US" sz="2000" dirty="0" smtClean="0"/>
          </a:p>
          <a:p>
            <a:pPr lvl="2"/>
            <a:r>
              <a:rPr lang="zh-CN" altLang="en-US" sz="1800" dirty="0" smtClean="0"/>
              <a:t>第三级</a:t>
            </a:r>
            <a:endParaRPr lang="zh-CN" altLang="en-US" sz="1800"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FB232C71-11B6-45F2-88A3-76B97C5B041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636EB0B1-59FA-4D3B-81B0-D83C2DEBAD3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spcBef>
          <a:spcPct val="0"/>
        </a:spcBef>
        <a:buNone/>
        <a:defRPr sz="2800" kern="1200">
          <a:solidFill>
            <a:schemeClr val="bg1"/>
          </a:solidFill>
          <a:latin typeface="+mj-lt"/>
          <a:ea typeface="+mj-ea"/>
          <a:cs typeface="+mj-cs"/>
        </a:defRPr>
      </a:lvl1pPr>
    </p:titleStyle>
    <p:bodyStyle>
      <a:lvl1pPr marL="228600" indent="-228600" algn="just" defTabSz="914400" rtl="0" eaLnBrk="1" latinLnBrk="0" hangingPunct="1">
        <a:lnSpc>
          <a:spcPct val="130000"/>
        </a:lnSpc>
        <a:spcBef>
          <a:spcPts val="1200"/>
        </a:spcBef>
        <a:buFont typeface="Wingdings" pitchFamily="2" charset="2"/>
        <a:buChar char=""/>
        <a:defRPr sz="2400" b="0" kern="1200">
          <a:solidFill>
            <a:schemeClr val="tx1"/>
          </a:solidFill>
          <a:latin typeface="+mn-lt"/>
          <a:ea typeface="+mn-ea"/>
          <a:cs typeface="+mn-cs"/>
        </a:defRPr>
      </a:lvl1pPr>
      <a:lvl2pPr marL="725805" indent="-284480" algn="just" defTabSz="914400" rtl="0" eaLnBrk="1" latinLnBrk="0" hangingPunct="1">
        <a:lnSpc>
          <a:spcPct val="120000"/>
        </a:lnSpc>
        <a:spcBef>
          <a:spcPts val="600"/>
        </a:spcBef>
        <a:buFont typeface="Wingdings" pitchFamily="2" charset="2"/>
        <a:buChar char=""/>
        <a:defRPr sz="2000" b="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Font typeface="Wingdings" pitchFamily="2" charset="2"/>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975643"/>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838200" y="1484784"/>
            <a:ext cx="10515600" cy="4692179"/>
          </a:xfrm>
          <a:prstGeom prst="rect">
            <a:avLst/>
          </a:prstGeom>
        </p:spPr>
        <p:txBody>
          <a:bodyPr vert="horz" lIns="91440" tIns="45720" rIns="91440" bIns="45720" rtlCol="0">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FCFAD07-4426-4EFB-85F0-76F7FFDE4BE9}"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9F76B95-E4E5-4D61-9710-21FA2EBE485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spcBef>
          <a:spcPts val="1000"/>
        </a:spcBef>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spcBef>
          <a:spcPts val="5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5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6.xml"/><Relationship Id="rId2" Type="http://schemas.openxmlformats.org/officeDocument/2006/relationships/tags" Target="../tags/tag42.xml"/><Relationship Id="rId1" Type="http://schemas.openxmlformats.org/officeDocument/2006/relationships/tags" Target="../tags/tag41.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image" Target="../media/image14.png"/><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5" Type="http://schemas.openxmlformats.org/officeDocument/2006/relationships/notesSlide" Target="../notesSlides/notesSlide1.xml"/><Relationship Id="rId24" Type="http://schemas.openxmlformats.org/officeDocument/2006/relationships/slideLayout" Target="../slideLayouts/slideLayout17.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image" Target="../media/image17.png"/><Relationship Id="rId20" Type="http://schemas.openxmlformats.org/officeDocument/2006/relationships/tags" Target="../tags/tag18.xml"/><Relationship Id="rId2" Type="http://schemas.openxmlformats.org/officeDocument/2006/relationships/tags" Target="../tags/tag3.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image" Target="../media/image16.png"/><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image" Target="../media/image15.png"/><Relationship Id="rId10" Type="http://schemas.openxmlformats.org/officeDocument/2006/relationships/tags" Target="../tags/tag10.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3.xml"/><Relationship Id="rId2" Type="http://schemas.openxmlformats.org/officeDocument/2006/relationships/tags" Target="../tags/tag22.xml"/><Relationship Id="rId1" Type="http://schemas.openxmlformats.org/officeDocument/2006/relationships/tags" Target="../tags/tag2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r>
              <a:rPr lang="zh-CN" altLang="en-US"/>
              <a:t>今日头条</a:t>
            </a:r>
            <a:endParaRPr lang="zh-CN" altLang="en-US"/>
          </a:p>
        </p:txBody>
      </p:sp>
      <p:sp>
        <p:nvSpPr>
          <p:cNvPr id="3" name="副标题 2"/>
          <p:cNvSpPr>
            <a:spLocks noGrp="1"/>
          </p:cNvSpPr>
          <p:nvPr>
            <p:ph type="subTitle" idx="1"/>
          </p:nvPr>
        </p:nvSpPr>
        <p:spPr/>
        <p:txBody>
          <a:bodyPr/>
          <a:p>
            <a:r>
              <a:rPr lang="zh-CN" altLang="en-US"/>
              <a:t>审核及开户标准</a:t>
            </a:r>
            <a:endParaRPr lang="zh-CN" altLang="en-US"/>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金融行业开户资质</a:t>
            </a:r>
            <a:endParaRPr lang="zh-CN" altLang="en-US"/>
          </a:p>
        </p:txBody>
      </p:sp>
      <p:sp>
        <p:nvSpPr>
          <p:cNvPr id="4" name="文本框 3"/>
          <p:cNvSpPr txBox="1"/>
          <p:nvPr/>
        </p:nvSpPr>
        <p:spPr>
          <a:xfrm>
            <a:off x="388620" y="1190625"/>
            <a:ext cx="11456035" cy="408305"/>
          </a:xfrm>
          <a:prstGeom prst="rect">
            <a:avLst/>
          </a:prstGeom>
          <a:noFill/>
        </p:spPr>
        <p:txBody>
          <a:bodyPr wrap="square" rtlCol="0">
            <a:spAutoFit/>
          </a:bodyPr>
          <a:p>
            <a:pPr>
              <a:lnSpc>
                <a:spcPct val="130000"/>
              </a:lnSpc>
            </a:pPr>
            <a:r>
              <a:rPr lang="zh-CN" altLang="en-US" sz="1600" b="1">
                <a:solidFill>
                  <a:schemeClr val="accent1"/>
                </a:solidFill>
                <a:effectLst>
                  <a:outerShdw blurRad="38100" dist="25400" dir="5400000" algn="ctr" rotWithShape="0">
                    <a:srgbClr val="6E747A">
                      <a:alpha val="43000"/>
                    </a:srgbClr>
                  </a:outerShdw>
                </a:effectLst>
              </a:rPr>
              <a:t>涉及贵金属、石油、外汇投放以及</a:t>
            </a:r>
            <a:r>
              <a:rPr lang="en-US" altLang="zh-CN" sz="1600" b="1">
                <a:solidFill>
                  <a:schemeClr val="accent1"/>
                </a:solidFill>
                <a:effectLst>
                  <a:outerShdw blurRad="38100" dist="25400" dir="5400000" algn="ctr" rotWithShape="0">
                    <a:srgbClr val="6E747A">
                      <a:alpha val="43000"/>
                    </a:srgbClr>
                  </a:outerShdw>
                </a:effectLst>
              </a:rPr>
              <a:t>P2P</a:t>
            </a:r>
            <a:r>
              <a:rPr lang="zh-CN" altLang="en-US" sz="1600" b="1">
                <a:solidFill>
                  <a:schemeClr val="accent1"/>
                </a:solidFill>
                <a:effectLst>
                  <a:outerShdw blurRad="38100" dist="25400" dir="5400000" algn="ctr" rotWithShape="0">
                    <a:srgbClr val="6E747A">
                      <a:alpha val="43000"/>
                    </a:srgbClr>
                  </a:outerShdw>
                </a:effectLst>
              </a:rPr>
              <a:t>投放文章或落地页，需与头条对应渠道或直客销售联系，申请白名单，通过后才可投放</a:t>
            </a:r>
            <a:endParaRPr lang="zh-CN" altLang="en-US" sz="1600" b="1">
              <a:solidFill>
                <a:schemeClr val="accent1"/>
              </a:solidFill>
              <a:effectLst>
                <a:outerShdw blurRad="38100" dist="25400" dir="5400000" algn="ctr" rotWithShape="0">
                  <a:srgbClr val="6E747A">
                    <a:alpha val="43000"/>
                  </a:srgbClr>
                </a:outerShdw>
              </a:effectLst>
            </a:endParaRPr>
          </a:p>
        </p:txBody>
      </p:sp>
      <p:sp>
        <p:nvSpPr>
          <p:cNvPr id="100" name="文本框 99"/>
          <p:cNvSpPr txBox="1"/>
          <p:nvPr/>
        </p:nvSpPr>
        <p:spPr>
          <a:xfrm>
            <a:off x="494665" y="1647190"/>
            <a:ext cx="8984615" cy="5015865"/>
          </a:xfrm>
          <a:prstGeom prst="rect">
            <a:avLst/>
          </a:prstGeom>
          <a:noFill/>
          <a:ln w="9525">
            <a:noFill/>
            <a:miter/>
          </a:ln>
        </p:spPr>
        <p:txBody>
          <a:bodyPr wrap="square">
            <a:spAutoFit/>
          </a:bodyPr>
          <a:p>
            <a:pPr marL="0" indent="0" algn="l">
              <a:lnSpc>
                <a:spcPct val="210000"/>
              </a:lnSpc>
            </a:pPr>
            <a:r>
              <a:rPr lang="zh-CN" altLang="en-US" sz="1400" b="1" u="none">
                <a:latin typeface="微软雅黑" charset="0"/>
                <a:ea typeface="微软雅黑" charset="0"/>
                <a:cs typeface="微软雅黑" charset="0"/>
              </a:rPr>
              <a:t>金融类客户是三证之外所需提供的行业补充资质：</a:t>
            </a:r>
            <a:endParaRPr lang="zh-CN" altLang="en-US" sz="1400" b="1"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第三方支付平台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支付业务许可证</a:t>
            </a:r>
            <a:r>
              <a:rPr lang="en-US" altLang="zh-CN" sz="1400" b="0" u="none">
                <a:latin typeface="微软雅黑" charset="0"/>
                <a:ea typeface="微软雅黑" charset="0"/>
                <a:cs typeface="微软雅黑" charset="0"/>
              </a:rPr>
              <a:t>》 </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银行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金融机构许可证</a:t>
            </a:r>
            <a:r>
              <a:rPr lang="en-US" altLang="zh-CN" sz="1400" b="0" u="none">
                <a:latin typeface="微软雅黑" charset="0"/>
                <a:ea typeface="微软雅黑" charset="0"/>
                <a:cs typeface="微软雅黑" charset="0"/>
              </a:rPr>
              <a:t>》</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股票	 </a:t>
            </a:r>
            <a:r>
              <a:rPr lang="en-US" altLang="zh-CN" sz="1400" b="0" u="none">
                <a:latin typeface="微软雅黑" charset="0"/>
                <a:ea typeface="微软雅黑" charset="0"/>
                <a:cs typeface="微软雅黑" charset="0"/>
              </a:rPr>
              <a:t>1. </a:t>
            </a:r>
            <a:r>
              <a:rPr lang="zh-CN" altLang="en-US" sz="1400" b="0" u="none">
                <a:latin typeface="微软雅黑" charset="0"/>
                <a:ea typeface="微软雅黑" charset="0"/>
                <a:cs typeface="微软雅黑" charset="0"/>
              </a:rPr>
              <a:t>《经营股票承销业务资格证书》基金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基金代销业务资格证</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或</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基金管理资格证书</a:t>
            </a:r>
            <a:r>
              <a:rPr lang="en-US" altLang="zh-CN" sz="1400" b="0" u="none">
                <a:latin typeface="微软雅黑" charset="0"/>
                <a:ea typeface="微软雅黑" charset="0"/>
                <a:cs typeface="微软雅黑" charset="0"/>
              </a:rPr>
              <a:t>》</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期货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期货经营许可证</a:t>
            </a:r>
            <a:r>
              <a:rPr lang="en-US" altLang="zh-CN" sz="1400" b="0" u="none">
                <a:latin typeface="微软雅黑" charset="0"/>
                <a:ea typeface="微软雅黑" charset="0"/>
                <a:cs typeface="微软雅黑" charset="0"/>
              </a:rPr>
              <a:t>》</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外汇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经营外汇业务许可证</a:t>
            </a:r>
            <a:r>
              <a:rPr lang="en-US" altLang="zh-CN" sz="1400" b="0" u="none">
                <a:latin typeface="微软雅黑" charset="0"/>
                <a:ea typeface="微软雅黑" charset="0"/>
                <a:cs typeface="微软雅黑" charset="0"/>
              </a:rPr>
              <a:t>》 </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证券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证券投资咨询业务资格证书</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或</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经营证券业务许可证</a:t>
            </a:r>
            <a:r>
              <a:rPr lang="en-US" altLang="zh-CN" sz="1400" b="0" u="none">
                <a:latin typeface="微软雅黑" charset="0"/>
                <a:ea typeface="微软雅黑" charset="0"/>
                <a:cs typeface="微软雅黑" charset="0"/>
              </a:rPr>
              <a:t>》</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典当	 </a:t>
            </a:r>
            <a:r>
              <a:rPr lang="en-US" altLang="zh-CN" sz="1400" b="0" u="none">
                <a:latin typeface="微软雅黑" charset="0"/>
                <a:ea typeface="微软雅黑" charset="0"/>
                <a:cs typeface="微软雅黑" charset="0"/>
              </a:rPr>
              <a:t>1. </a:t>
            </a:r>
            <a:r>
              <a:rPr lang="zh-CN" altLang="en-US" sz="1400" b="0" u="none">
                <a:latin typeface="微软雅黑" charset="0"/>
                <a:ea typeface="微软雅黑" charset="0"/>
                <a:cs typeface="微软雅黑" charset="0"/>
              </a:rPr>
              <a:t>国家商务部颁发的</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典当经营许可证</a:t>
            </a:r>
            <a:r>
              <a:rPr lang="en-US" altLang="zh-CN" sz="1400" b="0" u="none">
                <a:latin typeface="微软雅黑" charset="0"/>
                <a:ea typeface="微软雅黑" charset="0"/>
                <a:cs typeface="微软雅黑" charset="0"/>
              </a:rPr>
              <a:t>》     2. </a:t>
            </a:r>
            <a:r>
              <a:rPr lang="zh-CN" altLang="en-US" sz="1400" b="0" u="none">
                <a:latin typeface="微软雅黑" charset="0"/>
                <a:ea typeface="微软雅黑" charset="0"/>
                <a:cs typeface="微软雅黑" charset="0"/>
              </a:rPr>
              <a:t>公安机关颁发的</a:t>
            </a:r>
            <a:r>
              <a:rPr lang="en-US" altLang="zh-CN" sz="1400" b="0" u="none">
                <a:latin typeface="微软雅黑" charset="0"/>
                <a:ea typeface="微软雅黑" charset="0"/>
                <a:cs typeface="微软雅黑" charset="0"/>
              </a:rPr>
              <a:t>《</a:t>
            </a:r>
            <a:r>
              <a:rPr lang="zh-CN" altLang="en-US" sz="1400" b="0" u="none">
                <a:latin typeface="微软雅黑" charset="0"/>
                <a:ea typeface="微软雅黑" charset="0"/>
                <a:cs typeface="微软雅黑" charset="0"/>
              </a:rPr>
              <a:t>特种行业许可证</a:t>
            </a:r>
            <a:r>
              <a:rPr lang="en-US" altLang="zh-CN" sz="1400" b="0" u="none">
                <a:latin typeface="微软雅黑" charset="0"/>
                <a:ea typeface="微软雅黑" charset="0"/>
                <a:cs typeface="微软雅黑" charset="0"/>
              </a:rPr>
              <a:t>》</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担保	 </a:t>
            </a:r>
            <a:r>
              <a:rPr lang="en-US" altLang="zh-CN" sz="1400" b="0" u="none">
                <a:latin typeface="微软雅黑" charset="0"/>
                <a:ea typeface="微软雅黑" charset="0"/>
                <a:cs typeface="微软雅黑" charset="0"/>
              </a:rPr>
              <a:t>1.《</a:t>
            </a:r>
            <a:r>
              <a:rPr lang="zh-CN" altLang="en-US" sz="1400" b="0" u="none">
                <a:latin typeface="微软雅黑" charset="0"/>
                <a:ea typeface="微软雅黑" charset="0"/>
                <a:cs typeface="微软雅黑" charset="0"/>
              </a:rPr>
              <a:t>融资性担保机构经营许可证</a:t>
            </a:r>
            <a:r>
              <a:rPr lang="en-US" altLang="zh-CN" sz="1400" b="0" u="none">
                <a:latin typeface="微软雅黑" charset="0"/>
                <a:ea typeface="微软雅黑" charset="0"/>
                <a:cs typeface="微软雅黑" charset="0"/>
              </a:rPr>
              <a:t>》 </a:t>
            </a:r>
            <a:endParaRPr lang="en-US" altLang="zh-CN" sz="1400" b="0" u="none">
              <a:latin typeface="微软雅黑" charset="0"/>
              <a:ea typeface="微软雅黑" charset="0"/>
              <a:cs typeface="微软雅黑" charset="0"/>
            </a:endParaRPr>
          </a:p>
          <a:p>
            <a:pPr marL="0" indent="0" algn="l">
              <a:lnSpc>
                <a:spcPct val="210000"/>
              </a:lnSpc>
            </a:pPr>
            <a:r>
              <a:rPr lang="zh-CN" altLang="en-US" sz="1400" b="0" u="none">
                <a:latin typeface="微软雅黑" charset="0"/>
                <a:ea typeface="微软雅黑" charset="0"/>
                <a:cs typeface="微软雅黑" charset="0"/>
              </a:rPr>
              <a:t>小额贷款 	 </a:t>
            </a:r>
            <a:r>
              <a:rPr lang="en-US" altLang="zh-CN" sz="1400" b="0" u="none">
                <a:latin typeface="微软雅黑" charset="0"/>
                <a:ea typeface="微软雅黑" charset="0"/>
                <a:cs typeface="微软雅黑" charset="0"/>
              </a:rPr>
              <a:t>1. </a:t>
            </a:r>
            <a:r>
              <a:rPr lang="zh-CN" altLang="en-US" sz="1400" b="0" u="none">
                <a:latin typeface="微软雅黑" charset="0"/>
                <a:ea typeface="微软雅黑" charset="0"/>
                <a:cs typeface="微软雅黑" charset="0"/>
              </a:rPr>
              <a:t>当地金融办颁发小额贷款业务资格文件 </a:t>
            </a:r>
            <a:endParaRPr lang="zh-CN" altLang="en-US" sz="1400" b="0" u="none">
              <a:latin typeface="微软雅黑" charset="0"/>
              <a:ea typeface="微软雅黑" charset="0"/>
              <a:cs typeface="微软雅黑" charset="0"/>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其他行业开户标准</a:t>
            </a:r>
            <a:endParaRPr lang="zh-CN" altLang="en-US"/>
          </a:p>
        </p:txBody>
      </p:sp>
      <p:sp>
        <p:nvSpPr>
          <p:cNvPr id="4" name="文本框 3"/>
          <p:cNvSpPr txBox="1"/>
          <p:nvPr/>
        </p:nvSpPr>
        <p:spPr>
          <a:xfrm>
            <a:off x="140970" y="981710"/>
            <a:ext cx="11715750" cy="5763260"/>
          </a:xfrm>
          <a:prstGeom prst="rect">
            <a:avLst/>
          </a:prstGeom>
          <a:noFill/>
        </p:spPr>
        <p:txBody>
          <a:bodyPr wrap="square" rtlCol="0">
            <a:spAutoFit/>
          </a:bodyPr>
          <a:p>
            <a:pPr>
              <a:lnSpc>
                <a:spcPct val="190000"/>
              </a:lnSpc>
            </a:pPr>
            <a:r>
              <a:rPr lang="zh-CN" altLang="en-US" sz="1400"/>
              <a:t>（1）电商类：《营业执照》和《电信与信息服务业务经营许可证》（ICP证）</a:t>
            </a:r>
            <a:endParaRPr lang="zh-CN" altLang="en-US" sz="1400"/>
          </a:p>
          <a:p>
            <a:pPr>
              <a:lnSpc>
                <a:spcPct val="190000"/>
              </a:lnSpc>
            </a:pPr>
            <a:r>
              <a:rPr lang="zh-CN" altLang="en-US" sz="1400">
                <a:sym typeface="+mn-ea"/>
              </a:rPr>
              <a:t>                          涉及线上售卖：增值电信业务经营许可证</a:t>
            </a:r>
            <a:endParaRPr lang="zh-CN" altLang="en-US" sz="1400">
              <a:sym typeface="+mn-ea"/>
            </a:endParaRPr>
          </a:p>
          <a:p>
            <a:pPr>
              <a:lnSpc>
                <a:spcPct val="190000"/>
              </a:lnSpc>
            </a:pPr>
            <a:r>
              <a:rPr lang="zh-CN" altLang="en-US" sz="1400">
                <a:sym typeface="+mn-ea"/>
              </a:rPr>
              <a:t>                          蔬果类低风险客户，无需提供增值电信业务经营许可证，需提供：食品流通许可证</a:t>
            </a:r>
            <a:endParaRPr lang="zh-CN" altLang="en-US" sz="1400">
              <a:sym typeface="+mn-ea"/>
            </a:endParaRPr>
          </a:p>
          <a:p>
            <a:pPr>
              <a:lnSpc>
                <a:spcPct val="190000"/>
              </a:lnSpc>
            </a:pPr>
            <a:r>
              <a:rPr lang="zh-CN" altLang="en-US" sz="1400"/>
              <a:t>（2） 化妆品：《化妆品生产企业卫生许可证》特殊用途化妆品：《化妆品生产企业卫生许可证》、《工业产品许可证、批件》</a:t>
            </a:r>
            <a:endParaRPr lang="zh-CN" altLang="en-US" sz="1400"/>
          </a:p>
          <a:p>
            <a:pPr>
              <a:lnSpc>
                <a:spcPct val="190000"/>
              </a:lnSpc>
            </a:pPr>
            <a:r>
              <a:rPr lang="zh-CN" altLang="en-US" sz="1400"/>
              <a:t>（3）医疗机构（仅限口腔医院）：《医疗机构执业许可证》</a:t>
            </a:r>
            <a:endParaRPr lang="zh-CN" altLang="en-US" sz="1400"/>
          </a:p>
          <a:p>
            <a:pPr>
              <a:lnSpc>
                <a:spcPct val="190000"/>
              </a:lnSpc>
            </a:pPr>
            <a:r>
              <a:rPr lang="zh-CN" altLang="en-US" sz="1400"/>
              <a:t>（</a:t>
            </a:r>
            <a:r>
              <a:rPr lang="en-US" altLang="zh-CN" sz="1400"/>
              <a:t>4</a:t>
            </a:r>
            <a:r>
              <a:rPr lang="zh-CN" altLang="en-US" sz="1400"/>
              <a:t>）食品：《食品卫生许可证》</a:t>
            </a:r>
            <a:endParaRPr lang="zh-CN" altLang="en-US" sz="1400"/>
          </a:p>
          <a:p>
            <a:pPr>
              <a:lnSpc>
                <a:spcPct val="190000"/>
              </a:lnSpc>
            </a:pPr>
            <a:r>
              <a:rPr lang="zh-CN" altLang="en-US" sz="1400"/>
              <a:t>（</a:t>
            </a:r>
            <a:r>
              <a:rPr lang="en-US" altLang="zh-CN" sz="1400"/>
              <a:t>5</a:t>
            </a:r>
            <a:r>
              <a:rPr lang="zh-CN" altLang="en-US" sz="1400"/>
              <a:t>）教育：《办学许可证》留学中介：《自费出国留学中介结构经营许可证》</a:t>
            </a:r>
            <a:endParaRPr lang="zh-CN" altLang="en-US" sz="1400"/>
          </a:p>
          <a:p>
            <a:pPr>
              <a:lnSpc>
                <a:spcPct val="190000"/>
              </a:lnSpc>
            </a:pPr>
            <a:r>
              <a:rPr lang="zh-CN" altLang="en-US" sz="1400"/>
              <a:t>（</a:t>
            </a:r>
            <a:r>
              <a:rPr lang="en-US" altLang="zh-CN" sz="1400"/>
              <a:t>6</a:t>
            </a:r>
            <a:r>
              <a:rPr lang="zh-CN" altLang="en-US" sz="1400"/>
              <a:t>）移民中介：《因私出入境中介机构经营许可证》</a:t>
            </a:r>
            <a:endParaRPr lang="zh-CN" altLang="en-US" sz="1400"/>
          </a:p>
          <a:p>
            <a:pPr>
              <a:lnSpc>
                <a:spcPct val="190000"/>
              </a:lnSpc>
            </a:pPr>
            <a:r>
              <a:rPr lang="zh-CN" altLang="en-US" sz="1400"/>
              <a:t>（</a:t>
            </a:r>
            <a:r>
              <a:rPr lang="en-US" altLang="zh-CN" sz="1400"/>
              <a:t>7</a:t>
            </a:r>
            <a:r>
              <a:rPr lang="zh-CN" altLang="en-US" sz="1400"/>
              <a:t>）第三方支付平台：《支付业务许可证》</a:t>
            </a:r>
            <a:endParaRPr lang="zh-CN" altLang="en-US" sz="1400"/>
          </a:p>
          <a:p>
            <a:pPr>
              <a:lnSpc>
                <a:spcPct val="190000"/>
              </a:lnSpc>
            </a:pPr>
            <a:r>
              <a:rPr lang="zh-CN" altLang="en-US" sz="1400"/>
              <a:t>（</a:t>
            </a:r>
            <a:r>
              <a:rPr lang="en-US" altLang="zh-CN" sz="1400"/>
              <a:t>8</a:t>
            </a:r>
            <a:r>
              <a:rPr lang="zh-CN" altLang="en-US" sz="1400"/>
              <a:t>）律师：《律师资格证》、个人身份证复印件（需律师本人签字）律师事务所：《律师事务所执业许可证》</a:t>
            </a:r>
            <a:endParaRPr lang="zh-CN" altLang="en-US" sz="1400"/>
          </a:p>
          <a:p>
            <a:pPr>
              <a:lnSpc>
                <a:spcPct val="190000"/>
              </a:lnSpc>
            </a:pPr>
            <a:r>
              <a:rPr lang="zh-CN" altLang="en-US" sz="1400"/>
              <a:t>（</a:t>
            </a:r>
            <a:r>
              <a:rPr lang="en-US" altLang="zh-CN" sz="1400"/>
              <a:t>9</a:t>
            </a:r>
            <a:r>
              <a:rPr lang="zh-CN" altLang="en-US" sz="1400"/>
              <a:t>）司法鉴定机构：省级以上司法行政部门颁发的《司法鉴定许可证》</a:t>
            </a:r>
            <a:endParaRPr lang="zh-CN" altLang="en-US" sz="1400"/>
          </a:p>
          <a:p>
            <a:pPr>
              <a:lnSpc>
                <a:spcPct val="190000"/>
              </a:lnSpc>
            </a:pPr>
            <a:r>
              <a:rPr lang="zh-CN" altLang="en-US" sz="1400"/>
              <a:t>（</a:t>
            </a:r>
            <a:r>
              <a:rPr lang="en-US" altLang="zh-CN" sz="1400"/>
              <a:t>10</a:t>
            </a:r>
            <a:r>
              <a:rPr lang="zh-CN" altLang="en-US" sz="1400"/>
              <a:t>）机票代理销售类：由中国航空运输协会颁发的《中国民用航空运输销售代理业务资格认可证书》</a:t>
            </a:r>
            <a:endParaRPr lang="zh-CN" altLang="en-US" sz="1400"/>
          </a:p>
          <a:p>
            <a:pPr>
              <a:lnSpc>
                <a:spcPct val="190000"/>
              </a:lnSpc>
            </a:pPr>
            <a:r>
              <a:rPr lang="zh-CN" altLang="en-US" sz="1400"/>
              <a:t>（</a:t>
            </a:r>
            <a:r>
              <a:rPr lang="en-US" altLang="zh-CN" sz="1400"/>
              <a:t>11</a:t>
            </a:r>
            <a:r>
              <a:rPr lang="zh-CN" altLang="en-US" sz="1400"/>
              <a:t>）物流：《快递业务经营许可证》</a:t>
            </a:r>
            <a:endParaRPr lang="zh-CN" altLang="en-US" sz="1400"/>
          </a:p>
          <a:p>
            <a:pPr>
              <a:lnSpc>
                <a:spcPct val="190000"/>
              </a:lnSpc>
            </a:pPr>
            <a:r>
              <a:rPr lang="zh-CN" altLang="en-US" sz="1400"/>
              <a:t>（1</a:t>
            </a:r>
            <a:r>
              <a:rPr lang="en-US" altLang="zh-CN" sz="1400"/>
              <a:t>2</a:t>
            </a:r>
            <a:r>
              <a:rPr lang="zh-CN" altLang="en-US" sz="1400"/>
              <a:t>）隐形眼镜镜片：《医疗器械生产企业许可证》或《医疗器械广告审查表》</a:t>
            </a:r>
            <a:endParaRPr lang="zh-CN" altLang="en-US" sz="140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权限资质</a:t>
            </a:r>
            <a:endParaRPr lang="zh-CN" altLang="en-US"/>
          </a:p>
        </p:txBody>
      </p:sp>
      <p:sp>
        <p:nvSpPr>
          <p:cNvPr id="3" name="文本框 2"/>
          <p:cNvSpPr txBox="1"/>
          <p:nvPr/>
        </p:nvSpPr>
        <p:spPr>
          <a:xfrm>
            <a:off x="243840" y="1026795"/>
            <a:ext cx="11623040" cy="5669280"/>
          </a:xfrm>
          <a:prstGeom prst="rect">
            <a:avLst/>
          </a:prstGeom>
          <a:noFill/>
        </p:spPr>
        <p:txBody>
          <a:bodyPr wrap="square" rtlCol="0">
            <a:spAutoFit/>
          </a:bodyPr>
          <a:p>
            <a:pPr>
              <a:lnSpc>
                <a:spcPct val="150000"/>
              </a:lnSpc>
            </a:pPr>
            <a:r>
              <a:rPr lang="zh-CN" altLang="en-US" sz="1600" b="1"/>
              <a:t>若广告推广的商品或服务涉及行政许可或第三方授权的，广告主需提供下列权限证明文件供审核：</a:t>
            </a:r>
            <a:endParaRPr lang="zh-CN" altLang="en-US" sz="1600" b="1"/>
          </a:p>
          <a:p>
            <a:pPr>
              <a:lnSpc>
                <a:spcPct val="150000"/>
              </a:lnSpc>
            </a:pPr>
            <a:r>
              <a:rPr lang="zh-CN" altLang="en-US" sz="1400"/>
              <a:t>（1）广告推广的商品是专利产品的，需提供专利权证书的扫描件。若专利权人并非广告主，还需提供专利权人授权广告主生产或销售专利产品的证明文件（加盖专利权人公章或由专利权人签字）。</a:t>
            </a:r>
            <a:endParaRPr lang="zh-CN" altLang="en-US" sz="1400"/>
          </a:p>
          <a:p>
            <a:pPr>
              <a:lnSpc>
                <a:spcPct val="150000"/>
              </a:lnSpc>
            </a:pPr>
            <a:r>
              <a:rPr lang="zh-CN" altLang="en-US" sz="1400"/>
              <a:t>（2）商品或服务的商标为注册商标的，需提供商标注册证的扫描件。若商标权人并非广告主，还需提供商标权人授权广告主使用该商标的证明文件（加盖商标权人公章或由商标权人签字）。</a:t>
            </a:r>
            <a:endParaRPr lang="zh-CN" altLang="en-US" sz="1400"/>
          </a:p>
          <a:p>
            <a:pPr>
              <a:lnSpc>
                <a:spcPct val="150000"/>
              </a:lnSpc>
            </a:pPr>
            <a:r>
              <a:rPr lang="zh-CN" altLang="en-US" sz="1400"/>
              <a:t>（3）广告内容中包含应受著作权保护的作品（含软件）的，若该作品已经办理了著作权登记，则需提供著作权登记证书。若该作品的著作权人并非广告主，还需提供著作权人授权广告主使用该作品的证明文件（加盖著作权人公章或由著作权人签字）。</a:t>
            </a:r>
            <a:endParaRPr lang="zh-CN" altLang="en-US" sz="1400"/>
          </a:p>
          <a:p>
            <a:pPr>
              <a:lnSpc>
                <a:spcPct val="150000"/>
              </a:lnSpc>
            </a:pPr>
            <a:r>
              <a:rPr lang="zh-CN" altLang="en-US" sz="1400"/>
              <a:t>（4）广告中使用了第三方单位的名称（含正式名称和通用简称）的，需提供该单位授权广告主使用其名称的证明文件（加盖该单位公章）。</a:t>
            </a:r>
            <a:endParaRPr lang="zh-CN" altLang="en-US" sz="1400"/>
          </a:p>
          <a:p>
            <a:pPr>
              <a:lnSpc>
                <a:spcPct val="150000"/>
              </a:lnSpc>
            </a:pPr>
            <a:r>
              <a:rPr lang="zh-CN" altLang="en-US" sz="1400"/>
              <a:t>（5）广告中使用他人名义或形象的，需提供本人或其监护人（若本人为无完全民事行为能力人）授权广告主使用其名义或形象的书面文件（需由本人或其监护人签字）</a:t>
            </a:r>
            <a:endParaRPr lang="zh-CN" altLang="en-US" sz="1400"/>
          </a:p>
          <a:p>
            <a:pPr>
              <a:lnSpc>
                <a:spcPct val="150000"/>
              </a:lnSpc>
            </a:pPr>
            <a:r>
              <a:rPr lang="zh-CN" altLang="en-US" sz="1400"/>
              <a:t>但为现场演出、唱片、书籍、电影或电视剧等进行广告推广时，采用的宣传海报、唱片封面或影视截图中出现了演出者、演唱者、作者或演员的形象时，无需提供上述书面文件。</a:t>
            </a:r>
            <a:endParaRPr lang="zh-CN" altLang="en-US" sz="1400"/>
          </a:p>
          <a:p>
            <a:pPr>
              <a:lnSpc>
                <a:spcPct val="150000"/>
              </a:lnSpc>
            </a:pPr>
            <a:r>
              <a:rPr lang="zh-CN" altLang="en-US" sz="1400"/>
              <a:t>（6）以“中央电视台（含其频道或栏目）报道”某种商品或服务作为广告手段的，需提供中央电视台允许广告主使用其名义或引用其报道的证明文件。</a:t>
            </a:r>
            <a:endParaRPr lang="zh-CN" altLang="en-US" sz="1400"/>
          </a:p>
          <a:p>
            <a:pPr>
              <a:lnSpc>
                <a:spcPct val="150000"/>
              </a:lnSpc>
            </a:pPr>
            <a:r>
              <a:rPr lang="zh-CN" altLang="en-US" sz="1400"/>
              <a:t>（7）依据《广告法》第46条的规定：“发布医疗、药品、医疗器械、农药、兽药和保健食品广告，以及法律、行政法规规定应当进行审查的其他广告，应当在发布前由有关部门（以下称广告审查机关）对广告内容进行审查；未经审查，不得发布。”此类广告需提供广告审查机关的审查批准文件</a:t>
            </a:r>
            <a:r>
              <a:rPr lang="zh-CN" altLang="en-US"/>
              <a:t>。</a:t>
            </a:r>
            <a:endParaRPr lang="zh-CN" altLang="en-US"/>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30864" y="2947035"/>
            <a:ext cx="7084786" cy="981075"/>
          </a:xfrm>
        </p:spPr>
        <p:txBody>
          <a:bodyPr>
            <a:normAutofit fontScale="90000"/>
          </a:bodyPr>
          <a:lstStyle/>
          <a:p>
            <a:r>
              <a:rPr lang="zh-CN" altLang="en-US" dirty="0"/>
              <a:t>审核标准</a:t>
            </a:r>
            <a:endParaRPr lang="zh-CN" altLang="en-US" dirty="0"/>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行业</a:t>
            </a:r>
            <a:r>
              <a:rPr lang="en-US" altLang="zh-CN">
                <a:sym typeface="+mn-ea"/>
              </a:rPr>
              <a:t>&amp;</a:t>
            </a:r>
            <a:r>
              <a:rPr lang="zh-CN" altLang="en-US">
                <a:sym typeface="+mn-ea"/>
              </a:rPr>
              <a:t>产品限制</a:t>
            </a:r>
            <a:r>
              <a:rPr lang="zh-CN" altLang="en-US" sz="2000">
                <a:sym typeface="+mn-ea"/>
              </a:rPr>
              <a:t>（涉及以下内容不可开户）</a:t>
            </a:r>
            <a:endParaRPr lang="zh-CN" altLang="en-US" sz="2000"/>
          </a:p>
        </p:txBody>
      </p:sp>
      <p:sp>
        <p:nvSpPr>
          <p:cNvPr id="3" name="文本框 2"/>
          <p:cNvSpPr txBox="1"/>
          <p:nvPr/>
        </p:nvSpPr>
        <p:spPr>
          <a:xfrm>
            <a:off x="115570" y="1023620"/>
            <a:ext cx="11756390" cy="5683250"/>
          </a:xfrm>
          <a:prstGeom prst="rect">
            <a:avLst/>
          </a:prstGeom>
          <a:noFill/>
        </p:spPr>
        <p:txBody>
          <a:bodyPr wrap="square" rtlCol="0">
            <a:spAutoFit/>
          </a:bodyPr>
          <a:p>
            <a:pPr>
              <a:lnSpc>
                <a:spcPct val="180000"/>
              </a:lnSpc>
            </a:pPr>
            <a:r>
              <a:rPr lang="zh-CN" altLang="en-US" sz="1200">
                <a:latin typeface="微软雅黑" charset="0"/>
                <a:ea typeface="微软雅黑" charset="0"/>
              </a:rPr>
              <a:t>（1）医疗机构、药品和医疗器械。</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备注：包括处方药、整形美容机构、月子中心、康复疗养机构、心理健康咨询或治疗机构、性别鉴定机构、性别控制的药品、器械或机构。</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（2）收藏品和主要以收藏品销售为主要宣传内容的机构：</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备注：依据本条，原则禁止直接以销售纪念币、古董、艺术品、邮票等收藏品为内容的广告和任何以销售或拍卖此类收藏品的机构（包括拍卖机构）为宣传对象的广告。</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（3）大陆地区之外的贵金属交易机构</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a:t>
            </a:r>
            <a:r>
              <a:rPr lang="en-US" altLang="zh-CN" sz="1200">
                <a:latin typeface="微软雅黑" charset="0"/>
                <a:ea typeface="微软雅黑" charset="0"/>
              </a:rPr>
              <a:t>4</a:t>
            </a:r>
            <a:r>
              <a:rPr lang="zh-CN" altLang="en-US" sz="1200">
                <a:latin typeface="微软雅黑" charset="0"/>
                <a:ea typeface="微软雅黑" charset="0"/>
              </a:rPr>
              <a:t>）手机助手</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a:t>
            </a:r>
            <a:r>
              <a:rPr lang="en-US" altLang="zh-CN" sz="1200">
                <a:latin typeface="微软雅黑" charset="0"/>
                <a:ea typeface="微软雅黑" charset="0"/>
              </a:rPr>
              <a:t>5</a:t>
            </a:r>
            <a:r>
              <a:rPr lang="zh-CN" altLang="en-US" sz="1200">
                <a:latin typeface="微软雅黑" charset="0"/>
                <a:ea typeface="微软雅黑" charset="0"/>
              </a:rPr>
              <a:t>）债权众筹</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a:t>
            </a:r>
            <a:r>
              <a:rPr lang="en-US" altLang="zh-CN" sz="1200">
                <a:latin typeface="微软雅黑" charset="0"/>
                <a:ea typeface="微软雅黑" charset="0"/>
              </a:rPr>
              <a:t>6</a:t>
            </a:r>
            <a:r>
              <a:rPr lang="zh-CN" altLang="en-US" sz="1200">
                <a:latin typeface="微软雅黑" charset="0"/>
                <a:ea typeface="微软雅黑" charset="0"/>
              </a:rPr>
              <a:t>）股票配资</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a:t>
            </a:r>
            <a:r>
              <a:rPr lang="en-US" altLang="zh-CN" sz="1200">
                <a:latin typeface="微软雅黑" charset="0"/>
                <a:ea typeface="微软雅黑" charset="0"/>
              </a:rPr>
              <a:t>7</a:t>
            </a:r>
            <a:r>
              <a:rPr lang="zh-CN" altLang="en-US" sz="1200">
                <a:latin typeface="微软雅黑" charset="0"/>
                <a:ea typeface="微软雅黑" charset="0"/>
              </a:rPr>
              <a:t>）其他：成人用品、烟草、封建迷信、宗教用品或宗教书籍、彩票、丧葬、刺青、开锁、危险化学品、爆炸品、农药、兽药、宠物医院、针对娱乐场所内兼职（包括但不限于酒吧、夜店、KTV、夜总会）。</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以下行业实行白名单制度，经申请批准列入白名单的广告主可予以审核通过。</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（1）牙科专科医疗机构、近视眼手术的医疗机构、非处方药（OTC药）、隐形眼镜。</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（2）保健品：实行白名单制度，经申请批准列入白名单的广告主可予以审核通过。</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（3） 互联网P2P金融：实行白名单制度，经申请批准列入白名单的广告主可予以审核通过。</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备注：本条所称“互联网P2P金融”是指以互联网为媒介的个人对个人的信贷等金融业务。</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（4）股权众筹、回报众筹。</a:t>
            </a:r>
            <a:endParaRPr lang="zh-CN" altLang="en-US" sz="1200">
              <a:latin typeface="微软雅黑" charset="0"/>
              <a:ea typeface="微软雅黑" charset="0"/>
            </a:endParaRPr>
          </a:p>
          <a:p>
            <a:pPr>
              <a:lnSpc>
                <a:spcPct val="180000"/>
              </a:lnSpc>
            </a:pPr>
            <a:r>
              <a:rPr lang="zh-CN" altLang="en-US" sz="1200">
                <a:latin typeface="微软雅黑" charset="0"/>
                <a:ea typeface="微软雅黑" charset="0"/>
              </a:rPr>
              <a:t>备注：股权众筹参照《股权众筹融资管理办法（试行）》，涉及股权众筹的平台需在证券业协会登记，股权众筹平台净资产不得少于500万元</a:t>
            </a:r>
            <a:endParaRPr lang="zh-CN" altLang="en-US" sz="1200">
              <a:latin typeface="微软雅黑" charset="0"/>
              <a:ea typeface="微软雅黑" charset="0"/>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sym typeface="+mn-ea"/>
              </a:rPr>
              <a:t>内容</a:t>
            </a:r>
            <a:r>
              <a:rPr lang="zh-CN" altLang="en-US">
                <a:sym typeface="+mn-ea"/>
              </a:rPr>
              <a:t>限制</a:t>
            </a:r>
            <a:r>
              <a:rPr lang="zh-CN" altLang="en-US" sz="2000">
                <a:sym typeface="+mn-ea"/>
              </a:rPr>
              <a:t>（涉及以下内容审核不予通过）</a:t>
            </a:r>
            <a:endParaRPr lang="zh-CN" altLang="en-US" sz="2000">
              <a:sym typeface="+mn-ea"/>
            </a:endParaRPr>
          </a:p>
        </p:txBody>
      </p:sp>
      <p:sp>
        <p:nvSpPr>
          <p:cNvPr id="3" name="文本框 2"/>
          <p:cNvSpPr txBox="1"/>
          <p:nvPr/>
        </p:nvSpPr>
        <p:spPr>
          <a:xfrm>
            <a:off x="88900" y="873760"/>
            <a:ext cx="11756390" cy="6062980"/>
          </a:xfrm>
          <a:prstGeom prst="rect">
            <a:avLst/>
          </a:prstGeom>
          <a:noFill/>
        </p:spPr>
        <p:txBody>
          <a:bodyPr wrap="square" rtlCol="0">
            <a:spAutoFit/>
          </a:bodyPr>
          <a:p>
            <a:pPr>
              <a:lnSpc>
                <a:spcPct val="220000"/>
              </a:lnSpc>
            </a:pPr>
            <a:r>
              <a:rPr sz="1400" b="1">
                <a:latin typeface="微软雅黑" charset="0"/>
                <a:ea typeface="微软雅黑" charset="0"/>
              </a:rPr>
              <a:t>广告的入口图、文字以及广告链接的一级页面中不得有以下内容：</a:t>
            </a:r>
            <a:endParaRPr sz="1400" b="1">
              <a:latin typeface="微软雅黑" charset="0"/>
              <a:ea typeface="微软雅黑" charset="0"/>
            </a:endParaRPr>
          </a:p>
          <a:p>
            <a:pPr>
              <a:lnSpc>
                <a:spcPct val="220000"/>
              </a:lnSpc>
            </a:pPr>
            <a:r>
              <a:rPr sz="1200">
                <a:latin typeface="微软雅黑" charset="0"/>
                <a:ea typeface="微软雅黑" charset="0"/>
              </a:rPr>
              <a:t>（1）违反《广告法》第二章“广告内容准则”的内容；</a:t>
            </a:r>
            <a:endParaRPr sz="1200">
              <a:latin typeface="微软雅黑" charset="0"/>
              <a:ea typeface="微软雅黑" charset="0"/>
            </a:endParaRPr>
          </a:p>
          <a:p>
            <a:pPr>
              <a:lnSpc>
                <a:spcPct val="220000"/>
              </a:lnSpc>
            </a:pPr>
            <a:r>
              <a:rPr sz="1200">
                <a:latin typeface="微软雅黑" charset="0"/>
                <a:ea typeface="微软雅黑" charset="0"/>
              </a:rPr>
              <a:t>（2）社交软件的广告中不得有任何带有性暗示或其他低俗意义的广告语，不得以真人视频直播、录播为宣传点，入口图不得出现真人图片，一级页面不得出现穿着暴露的真人图片。</a:t>
            </a:r>
            <a:endParaRPr sz="1200">
              <a:latin typeface="微软雅黑" charset="0"/>
              <a:ea typeface="微软雅黑" charset="0"/>
            </a:endParaRPr>
          </a:p>
          <a:p>
            <a:pPr>
              <a:lnSpc>
                <a:spcPct val="220000"/>
              </a:lnSpc>
            </a:pPr>
            <a:r>
              <a:rPr sz="1200">
                <a:latin typeface="微软雅黑" charset="0"/>
                <a:ea typeface="微软雅黑" charset="0"/>
              </a:rPr>
              <a:t>（3）广告中不得直接链接微信等社交软件作为媒介推广和销售其商品或服务。若广告文字中出现微信账号的，不能有明显售卖倾向的描述与该微信账号关联。</a:t>
            </a:r>
            <a:endParaRPr sz="1200">
              <a:latin typeface="微软雅黑" charset="0"/>
              <a:ea typeface="微软雅黑" charset="0"/>
            </a:endParaRPr>
          </a:p>
          <a:p>
            <a:pPr>
              <a:lnSpc>
                <a:spcPct val="220000"/>
              </a:lnSpc>
            </a:pPr>
            <a:r>
              <a:rPr sz="1200">
                <a:latin typeface="微软雅黑" charset="0"/>
                <a:ea typeface="微软雅黑" charset="0"/>
              </a:rPr>
              <a:t>（4）广告中出现企业招商内容的，应当说明招商销售的具体的商品或服务，不得在无具体商品或服务的情况下单纯以企业招商为宣传内容。但若经特别申请，对于信誉较佳的大品牌允许在宣传期投放单纯招商加盟的广告。</a:t>
            </a:r>
            <a:endParaRPr sz="1200">
              <a:latin typeface="微软雅黑" charset="0"/>
              <a:ea typeface="微软雅黑" charset="0"/>
            </a:endParaRPr>
          </a:p>
          <a:p>
            <a:pPr>
              <a:lnSpc>
                <a:spcPct val="220000"/>
              </a:lnSpc>
            </a:pPr>
            <a:r>
              <a:rPr sz="1200">
                <a:latin typeface="微软雅黑" charset="0"/>
                <a:ea typeface="微软雅黑" charset="0"/>
              </a:rPr>
              <a:t>（5）广告的任何部分均不得出现“今日头条”的竞品（包括但不限于“腾讯新闻”、“一点资讯”等）。</a:t>
            </a:r>
            <a:endParaRPr sz="1200">
              <a:latin typeface="微软雅黑" charset="0"/>
              <a:ea typeface="微软雅黑" charset="0"/>
            </a:endParaRPr>
          </a:p>
          <a:p>
            <a:pPr>
              <a:lnSpc>
                <a:spcPct val="220000"/>
              </a:lnSpc>
            </a:pPr>
            <a:r>
              <a:rPr sz="1200">
                <a:latin typeface="微软雅黑" charset="0"/>
                <a:ea typeface="微软雅黑" charset="0"/>
              </a:rPr>
              <a:t>（6）未经许可不能以任何形式直接或间接地使用“今日头条”或其关联单位的商标、商号，或“今日头条”和其关联单位之工作人员的名义作为广告宣传的手段。</a:t>
            </a:r>
            <a:endParaRPr sz="1200">
              <a:latin typeface="微软雅黑" charset="0"/>
              <a:ea typeface="微软雅黑" charset="0"/>
            </a:endParaRPr>
          </a:p>
          <a:p>
            <a:pPr>
              <a:lnSpc>
                <a:spcPct val="220000"/>
              </a:lnSpc>
            </a:pPr>
            <a:r>
              <a:rPr sz="1200">
                <a:latin typeface="微软雅黑" charset="0"/>
                <a:ea typeface="微软雅黑" charset="0"/>
              </a:rPr>
              <a:t>（7）广告内容不得涉及第三方的负面信息，不得进行攻击、贬低、诋毁以及恶意比较。</a:t>
            </a:r>
            <a:endParaRPr sz="1200">
              <a:latin typeface="微软雅黑" charset="0"/>
              <a:ea typeface="微软雅黑" charset="0"/>
            </a:endParaRPr>
          </a:p>
          <a:p>
            <a:pPr>
              <a:lnSpc>
                <a:spcPct val="220000"/>
              </a:lnSpc>
            </a:pPr>
            <a:r>
              <a:rPr sz="1200">
                <a:latin typeface="微软雅黑" charset="0"/>
                <a:ea typeface="微软雅黑" charset="0"/>
              </a:rPr>
              <a:t>（8）广告文字中不能出现无主语推荐，即凡涉及推荐语的，应当明确推荐主体（具体到单位名称或个人姓名）。</a:t>
            </a:r>
            <a:endParaRPr sz="1200">
              <a:latin typeface="微软雅黑" charset="0"/>
              <a:ea typeface="微软雅黑" charset="0"/>
            </a:endParaRPr>
          </a:p>
          <a:p>
            <a:pPr>
              <a:lnSpc>
                <a:spcPct val="220000"/>
              </a:lnSpc>
            </a:pPr>
            <a:r>
              <a:rPr sz="1200">
                <a:latin typeface="微软雅黑" charset="0"/>
                <a:ea typeface="微软雅黑" charset="0"/>
              </a:rPr>
              <a:t>（9）广告文字和图片中不得出现没有依据、不切实际的夸张。</a:t>
            </a:r>
            <a:endParaRPr sz="1200">
              <a:latin typeface="微软雅黑" charset="0"/>
              <a:ea typeface="微软雅黑" charset="0"/>
            </a:endParaRPr>
          </a:p>
          <a:p>
            <a:pPr>
              <a:lnSpc>
                <a:spcPct val="220000"/>
              </a:lnSpc>
            </a:pPr>
            <a:r>
              <a:rPr sz="1200">
                <a:latin typeface="微软雅黑" charset="0"/>
                <a:ea typeface="微软雅黑" charset="0"/>
              </a:rPr>
              <a:t>（10）内衣类广告的入口图不能使用真人图片。</a:t>
            </a:r>
            <a:endParaRPr sz="1200">
              <a:latin typeface="微软雅黑" charset="0"/>
              <a:ea typeface="微软雅黑" charset="0"/>
            </a:endParaRPr>
          </a:p>
          <a:p>
            <a:pPr>
              <a:lnSpc>
                <a:spcPct val="220000"/>
              </a:lnSpc>
            </a:pPr>
            <a:r>
              <a:rPr sz="1200">
                <a:latin typeface="微软雅黑" charset="0"/>
                <a:ea typeface="微软雅黑" charset="0"/>
              </a:rPr>
              <a:t>（11）金融类广告落地页面内不允许变相引导注册。</a:t>
            </a:r>
            <a:endParaRPr sz="1200">
              <a:latin typeface="微软雅黑" charset="0"/>
              <a:ea typeface="微软雅黑" charset="0"/>
            </a:endParaRPr>
          </a:p>
          <a:p>
            <a:pPr>
              <a:lnSpc>
                <a:spcPct val="130000"/>
              </a:lnSpc>
            </a:pPr>
            <a:endParaRPr lang="zh-CN" altLang="en-US" sz="1400">
              <a:latin typeface="微软雅黑" charset="0"/>
              <a:ea typeface="微软雅黑" charset="0"/>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内容审核标准</a:t>
            </a:r>
            <a:endParaRPr lang="zh-CN" altLang="en-US"/>
          </a:p>
        </p:txBody>
      </p:sp>
      <p:sp>
        <p:nvSpPr>
          <p:cNvPr id="3" name="文本框 2"/>
          <p:cNvSpPr txBox="1"/>
          <p:nvPr/>
        </p:nvSpPr>
        <p:spPr>
          <a:xfrm>
            <a:off x="195580" y="950595"/>
            <a:ext cx="11756390" cy="5633085"/>
          </a:xfrm>
          <a:prstGeom prst="rect">
            <a:avLst/>
          </a:prstGeom>
          <a:noFill/>
        </p:spPr>
        <p:txBody>
          <a:bodyPr wrap="square" rtlCol="0">
            <a:spAutoFit/>
          </a:bodyPr>
          <a:p>
            <a:pPr>
              <a:lnSpc>
                <a:spcPct val="170000"/>
              </a:lnSpc>
            </a:pPr>
            <a:r>
              <a:rPr lang="zh-CN" altLang="en-US" sz="1600" b="1">
                <a:latin typeface="微软雅黑" charset="0"/>
                <a:ea typeface="微软雅黑" charset="0"/>
              </a:rPr>
              <a:t>1、链接地址的审核</a:t>
            </a:r>
            <a:endParaRPr lang="zh-CN" altLang="en-US" sz="1600" b="1">
              <a:latin typeface="微软雅黑" charset="0"/>
              <a:ea typeface="微软雅黑" charset="0"/>
            </a:endParaRPr>
          </a:p>
          <a:p>
            <a:pPr>
              <a:lnSpc>
                <a:spcPct val="170000"/>
              </a:lnSpc>
            </a:pPr>
            <a:r>
              <a:rPr lang="zh-CN" altLang="en-US" sz="1400" b="1">
                <a:latin typeface="微软雅黑" charset="0"/>
                <a:ea typeface="微软雅黑" charset="0"/>
              </a:rPr>
              <a:t>广告中包含其他网站或网页的链接地址的，应当符合下列要求</a:t>
            </a:r>
            <a:endParaRPr lang="zh-CN" altLang="en-US" sz="1400" b="1">
              <a:latin typeface="微软雅黑" charset="0"/>
              <a:ea typeface="微软雅黑" charset="0"/>
            </a:endParaRPr>
          </a:p>
          <a:p>
            <a:pPr>
              <a:lnSpc>
                <a:spcPct val="170000"/>
              </a:lnSpc>
            </a:pPr>
            <a:r>
              <a:rPr lang="zh-CN" altLang="en-US" sz="1400">
                <a:latin typeface="微软雅黑" charset="0"/>
                <a:ea typeface="微软雅黑" charset="0"/>
              </a:rPr>
              <a:t>（1）IOS系统的应用程序下载必须使用直接指向苹果公司App Store的原始链接。</a:t>
            </a:r>
            <a:endParaRPr lang="zh-CN" altLang="en-US" sz="1400">
              <a:latin typeface="微软雅黑" charset="0"/>
              <a:ea typeface="微软雅黑" charset="0"/>
            </a:endParaRPr>
          </a:p>
          <a:p>
            <a:pPr>
              <a:lnSpc>
                <a:spcPct val="170000"/>
              </a:lnSpc>
            </a:pPr>
            <a:r>
              <a:rPr lang="zh-CN" altLang="en-US" sz="1400">
                <a:latin typeface="微软雅黑" charset="0"/>
                <a:ea typeface="微软雅黑" charset="0"/>
              </a:rPr>
              <a:t>（2）链接的URL地址不得与知名电商网站（包括但不限于天猫、淘宝、京东等）过于相似以至于难以辨识其与该等网站的差别。</a:t>
            </a:r>
            <a:endParaRPr lang="zh-CN" altLang="en-US" sz="1400">
              <a:latin typeface="微软雅黑" charset="0"/>
              <a:ea typeface="微软雅黑" charset="0"/>
            </a:endParaRPr>
          </a:p>
          <a:p>
            <a:pPr>
              <a:lnSpc>
                <a:spcPct val="170000"/>
              </a:lnSpc>
            </a:pPr>
            <a:r>
              <a:rPr lang="zh-CN" altLang="en-US" sz="1400">
                <a:latin typeface="微软雅黑" charset="0"/>
                <a:ea typeface="微软雅黑" charset="0"/>
              </a:rPr>
              <a:t>（3）链接的URL地址必须与落地页的URL地址一致，严格禁止落地页直接跳转到其他URL地址上。</a:t>
            </a:r>
            <a:endParaRPr lang="zh-CN" altLang="en-US" sz="1400">
              <a:latin typeface="微软雅黑" charset="0"/>
              <a:ea typeface="微软雅黑" charset="0"/>
            </a:endParaRPr>
          </a:p>
          <a:p>
            <a:pPr>
              <a:lnSpc>
                <a:spcPct val="170000"/>
              </a:lnSpc>
            </a:pPr>
            <a:endParaRPr lang="zh-CN" altLang="en-US" sz="1400">
              <a:latin typeface="微软雅黑" charset="0"/>
              <a:ea typeface="微软雅黑" charset="0"/>
            </a:endParaRPr>
          </a:p>
          <a:p>
            <a:pPr>
              <a:lnSpc>
                <a:spcPct val="170000"/>
              </a:lnSpc>
            </a:pPr>
            <a:r>
              <a:rPr lang="zh-CN" altLang="en-US" sz="1600" b="1">
                <a:latin typeface="微软雅黑" charset="0"/>
                <a:ea typeface="微软雅黑" charset="0"/>
              </a:rPr>
              <a:t>2、落地页的审核</a:t>
            </a:r>
            <a:endParaRPr lang="zh-CN" altLang="en-US" sz="1600" b="1">
              <a:latin typeface="微软雅黑" charset="0"/>
              <a:ea typeface="微软雅黑" charset="0"/>
            </a:endParaRPr>
          </a:p>
          <a:p>
            <a:pPr>
              <a:lnSpc>
                <a:spcPct val="170000"/>
              </a:lnSpc>
            </a:pPr>
            <a:r>
              <a:rPr lang="zh-CN" altLang="en-US" sz="1400" b="1">
                <a:latin typeface="微软雅黑" charset="0"/>
                <a:ea typeface="微软雅黑" charset="0"/>
              </a:rPr>
              <a:t>广告中的链接地址所指向的页面必须符合下列要求：</a:t>
            </a:r>
            <a:endParaRPr lang="zh-CN" altLang="en-US" sz="1400" b="1">
              <a:latin typeface="微软雅黑" charset="0"/>
              <a:ea typeface="微软雅黑" charset="0"/>
            </a:endParaRPr>
          </a:p>
          <a:p>
            <a:pPr>
              <a:lnSpc>
                <a:spcPct val="170000"/>
              </a:lnSpc>
            </a:pPr>
            <a:r>
              <a:rPr lang="zh-CN" altLang="en-US" sz="1400">
                <a:latin typeface="微软雅黑" charset="0"/>
                <a:ea typeface="微软雅黑" charset="0"/>
              </a:rPr>
              <a:t>（1）落地页的主要内容应当与广告所推广的商品或服务一致。</a:t>
            </a:r>
            <a:endParaRPr lang="zh-CN" altLang="en-US" sz="1400">
              <a:latin typeface="微软雅黑" charset="0"/>
              <a:ea typeface="微软雅黑" charset="0"/>
            </a:endParaRPr>
          </a:p>
          <a:p>
            <a:pPr>
              <a:lnSpc>
                <a:spcPct val="170000"/>
              </a:lnSpc>
            </a:pPr>
            <a:r>
              <a:rPr lang="zh-CN" altLang="en-US" sz="1400">
                <a:latin typeface="微软雅黑" charset="0"/>
                <a:ea typeface="微软雅黑" charset="0"/>
              </a:rPr>
              <a:t>（2）落地页必须在移动端适配，即必须适宜于在手机等移动设备中打开。</a:t>
            </a:r>
            <a:endParaRPr lang="zh-CN" altLang="en-US" sz="1400">
              <a:latin typeface="微软雅黑" charset="0"/>
              <a:ea typeface="微软雅黑" charset="0"/>
            </a:endParaRPr>
          </a:p>
          <a:p>
            <a:pPr>
              <a:lnSpc>
                <a:spcPct val="170000"/>
              </a:lnSpc>
            </a:pPr>
            <a:r>
              <a:rPr lang="zh-CN" altLang="en-US" sz="1400">
                <a:latin typeface="微软雅黑" charset="0"/>
                <a:ea typeface="微软雅黑" charset="0"/>
              </a:rPr>
              <a:t>（3）落地页中不能有自动播放的音频、视频或其他未经消费者同意严重消耗其网络流量的内容。</a:t>
            </a:r>
            <a:endParaRPr lang="zh-CN" altLang="en-US" sz="1400">
              <a:latin typeface="微软雅黑" charset="0"/>
              <a:ea typeface="微软雅黑" charset="0"/>
            </a:endParaRPr>
          </a:p>
          <a:p>
            <a:pPr>
              <a:lnSpc>
                <a:spcPct val="170000"/>
              </a:lnSpc>
            </a:pPr>
            <a:r>
              <a:rPr lang="zh-CN" altLang="en-US" sz="1400">
                <a:latin typeface="微软雅黑" charset="0"/>
                <a:ea typeface="微软雅黑" charset="0"/>
              </a:rPr>
              <a:t>（4）落地页不得在形式上抄袭、模仿知名网站（包括但不限于天猫、淘宝、京东等）以至于难以辨识其与该等网站的差别。</a:t>
            </a:r>
            <a:endParaRPr lang="zh-CN" altLang="en-US" sz="1400">
              <a:latin typeface="微软雅黑" charset="0"/>
              <a:ea typeface="微软雅黑" charset="0"/>
            </a:endParaRPr>
          </a:p>
          <a:p>
            <a:pPr>
              <a:lnSpc>
                <a:spcPct val="170000"/>
              </a:lnSpc>
            </a:pPr>
            <a:endParaRPr lang="zh-CN" altLang="en-US" sz="1400">
              <a:latin typeface="微软雅黑" charset="0"/>
              <a:ea typeface="微软雅黑" charset="0"/>
            </a:endParaRPr>
          </a:p>
          <a:p>
            <a:pPr>
              <a:lnSpc>
                <a:spcPct val="170000"/>
              </a:lnSpc>
            </a:pPr>
            <a:r>
              <a:rPr lang="en-US" altLang="zh-CN" sz="1400" b="1">
                <a:latin typeface="微软雅黑" charset="0"/>
                <a:ea typeface="微软雅黑" charset="0"/>
                <a:sym typeface="+mn-ea"/>
              </a:rPr>
              <a:t>3. </a:t>
            </a:r>
            <a:r>
              <a:rPr lang="zh-CN" altLang="en-US" sz="1400" b="1">
                <a:latin typeface="微软雅黑" charset="0"/>
                <a:ea typeface="微软雅黑" charset="0"/>
                <a:sym typeface="+mn-ea"/>
              </a:rPr>
              <a:t>所有涉及收益的客户必须添加</a:t>
            </a:r>
            <a:r>
              <a:rPr lang="en-US" altLang="zh-CN" sz="1400" b="1">
                <a:latin typeface="微软雅黑" charset="0"/>
                <a:ea typeface="微软雅黑" charset="0"/>
                <a:sym typeface="+mn-ea"/>
              </a:rPr>
              <a:t>“</a:t>
            </a:r>
            <a:r>
              <a:rPr lang="zh-CN" altLang="en-US" sz="1400" b="1">
                <a:latin typeface="微软雅黑" charset="0"/>
                <a:ea typeface="微软雅黑" charset="0"/>
                <a:sym typeface="+mn-ea"/>
              </a:rPr>
              <a:t>投资有风险</a:t>
            </a:r>
            <a:r>
              <a:rPr lang="en-US" altLang="zh-CN" sz="1400" b="1">
                <a:latin typeface="微软雅黑" charset="0"/>
                <a:ea typeface="微软雅黑" charset="0"/>
                <a:sym typeface="+mn-ea"/>
              </a:rPr>
              <a:t>”</a:t>
            </a:r>
            <a:r>
              <a:rPr lang="zh-CN" altLang="en-US" sz="1400" b="1">
                <a:latin typeface="微软雅黑" charset="0"/>
                <a:ea typeface="微软雅黑" charset="0"/>
                <a:sym typeface="+mn-ea"/>
              </a:rPr>
              <a:t>警示语</a:t>
            </a:r>
            <a:endParaRPr lang="zh-CN" altLang="en-US" sz="1400" b="1">
              <a:latin typeface="微软雅黑" charset="0"/>
              <a:ea typeface="微软雅黑" charset="0"/>
            </a:endParaRPr>
          </a:p>
          <a:p>
            <a:pPr>
              <a:lnSpc>
                <a:spcPct val="170000"/>
              </a:lnSpc>
            </a:pPr>
            <a:r>
              <a:rPr lang="en-US" altLang="zh-CN" sz="1400" b="1">
                <a:latin typeface="微软雅黑" charset="0"/>
                <a:ea typeface="微软雅黑" charset="0"/>
                <a:sym typeface="+mn-ea"/>
              </a:rPr>
              <a:t>4. P2P</a:t>
            </a:r>
            <a:r>
              <a:rPr lang="zh-CN" altLang="en-US" sz="1400" b="1">
                <a:latin typeface="微软雅黑" charset="0"/>
                <a:ea typeface="微软雅黑" charset="0"/>
                <a:sym typeface="+mn-ea"/>
              </a:rPr>
              <a:t>客户风险警示语必须为：投资有风险，本产品非保本产品，不保证收益</a:t>
            </a:r>
            <a:endParaRPr lang="zh-CN" altLang="en-US" sz="1400" b="1">
              <a:latin typeface="微软雅黑" charset="0"/>
              <a:ea typeface="微软雅黑" charset="0"/>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30864" y="2947035"/>
            <a:ext cx="7084786" cy="981075"/>
          </a:xfrm>
        </p:spPr>
        <p:txBody>
          <a:bodyPr>
            <a:normAutofit fontScale="90000"/>
          </a:bodyPr>
          <a:lstStyle/>
          <a:p>
            <a:r>
              <a:rPr lang="zh-CN" altLang="en-US" dirty="0"/>
              <a:t>白名单申请标准</a:t>
            </a:r>
            <a:endParaRPr lang="zh-CN" altLang="en-US" dirty="0"/>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白名单客户：申请标准</a:t>
            </a:r>
            <a:endParaRPr lang="zh-CN" altLang="en-US"/>
          </a:p>
        </p:txBody>
      </p:sp>
      <p:sp>
        <p:nvSpPr>
          <p:cNvPr id="3" name="文本框 2"/>
          <p:cNvSpPr txBox="1"/>
          <p:nvPr/>
        </p:nvSpPr>
        <p:spPr>
          <a:xfrm>
            <a:off x="292100" y="1326515"/>
            <a:ext cx="5265420" cy="3794760"/>
          </a:xfrm>
          <a:prstGeom prst="rect">
            <a:avLst/>
          </a:prstGeom>
          <a:noFill/>
        </p:spPr>
        <p:txBody>
          <a:bodyPr wrap="square" rtlCol="0">
            <a:spAutoFit/>
          </a:bodyPr>
          <a:p>
            <a:pPr marL="285750" indent="-285750">
              <a:lnSpc>
                <a:spcPct val="150000"/>
              </a:lnSpc>
              <a:buFont typeface="Wingdings" charset="0"/>
              <a:buChar char="l"/>
            </a:pPr>
            <a:r>
              <a:rPr lang="zh-CN" altLang="en-US" b="1"/>
              <a:t>二类电商投放自主落地页</a:t>
            </a:r>
            <a:endParaRPr lang="zh-CN" altLang="en-US" b="1"/>
          </a:p>
          <a:p>
            <a:pPr indent="0">
              <a:lnSpc>
                <a:spcPct val="150000"/>
              </a:lnSpc>
              <a:buFont typeface="Wingdings" charset="0"/>
              <a:buNone/>
            </a:pPr>
            <a:r>
              <a:rPr lang="en-US" altLang="zh-CN"/>
              <a:t>1. ICP</a:t>
            </a:r>
            <a:r>
              <a:rPr lang="zh-CN" altLang="en-US"/>
              <a:t>经营许可证</a:t>
            </a:r>
            <a:endParaRPr lang="zh-CN" altLang="en-US"/>
          </a:p>
          <a:p>
            <a:pPr indent="0">
              <a:lnSpc>
                <a:spcPct val="150000"/>
              </a:lnSpc>
              <a:buFont typeface="Wingdings" charset="0"/>
              <a:buNone/>
            </a:pPr>
            <a:r>
              <a:rPr lang="en-US" altLang="zh-CN"/>
              <a:t>2. </a:t>
            </a:r>
            <a:r>
              <a:rPr lang="zh-CN" altLang="en-US"/>
              <a:t>注册商标</a:t>
            </a:r>
            <a:endParaRPr lang="zh-CN" altLang="en-US"/>
          </a:p>
          <a:p>
            <a:pPr indent="0">
              <a:lnSpc>
                <a:spcPct val="150000"/>
              </a:lnSpc>
              <a:buFont typeface="Wingdings" charset="0"/>
              <a:buNone/>
            </a:pPr>
            <a:r>
              <a:rPr lang="en-US" altLang="zh-CN"/>
              <a:t>3. </a:t>
            </a:r>
            <a:r>
              <a:rPr lang="zh-CN" altLang="en-US"/>
              <a:t>天猫或京东旗舰店</a:t>
            </a:r>
            <a:endParaRPr lang="zh-CN" altLang="en-US"/>
          </a:p>
          <a:p>
            <a:pPr indent="0">
              <a:lnSpc>
                <a:spcPct val="150000"/>
              </a:lnSpc>
              <a:buFont typeface="Wingdings" charset="0"/>
              <a:buNone/>
            </a:pPr>
            <a:r>
              <a:rPr lang="en-US" altLang="zh-CN"/>
              <a:t>4. </a:t>
            </a:r>
            <a:r>
              <a:rPr lang="zh-CN" altLang="en-US"/>
              <a:t>首次充值</a:t>
            </a:r>
            <a:r>
              <a:rPr lang="en-US" altLang="zh-CN"/>
              <a:t>50</a:t>
            </a:r>
            <a:r>
              <a:rPr lang="zh-CN" altLang="en-US"/>
              <a:t>万</a:t>
            </a:r>
            <a:endParaRPr lang="zh-CN" altLang="en-US"/>
          </a:p>
          <a:p>
            <a:pPr indent="0">
              <a:lnSpc>
                <a:spcPct val="150000"/>
              </a:lnSpc>
              <a:buFont typeface="Wingdings" charset="0"/>
              <a:buNone/>
            </a:pPr>
            <a:r>
              <a:rPr lang="en-US" altLang="zh-CN"/>
              <a:t>5. </a:t>
            </a:r>
            <a:r>
              <a:rPr lang="zh-CN" altLang="en-US"/>
              <a:t>保证金</a:t>
            </a:r>
            <a:r>
              <a:rPr lang="en-US" altLang="zh-CN"/>
              <a:t>10</a:t>
            </a:r>
            <a:r>
              <a:rPr lang="zh-CN" altLang="en-US"/>
              <a:t>万，用于优先赔付</a:t>
            </a:r>
            <a:endParaRPr lang="zh-CN" altLang="en-US"/>
          </a:p>
          <a:p>
            <a:pPr indent="0">
              <a:lnSpc>
                <a:spcPct val="150000"/>
              </a:lnSpc>
              <a:buFont typeface="Wingdings" charset="0"/>
              <a:buNone/>
            </a:pPr>
            <a:endParaRPr lang="zh-CN" altLang="en-US"/>
          </a:p>
          <a:p>
            <a:pPr indent="0">
              <a:lnSpc>
                <a:spcPct val="150000"/>
              </a:lnSpc>
              <a:buFont typeface="Wingdings" charset="0"/>
              <a:buNone/>
            </a:pPr>
            <a:r>
              <a:rPr lang="zh-CN" altLang="en-US"/>
              <a:t>若投放天猫或京东落地页，可直接申请开户</a:t>
            </a:r>
            <a:endParaRPr lang="zh-CN" altLang="en-US"/>
          </a:p>
          <a:p>
            <a:pPr indent="0">
              <a:lnSpc>
                <a:spcPct val="150000"/>
              </a:lnSpc>
              <a:buFont typeface="Wingdings" charset="0"/>
              <a:buNone/>
            </a:pPr>
            <a:r>
              <a:rPr lang="zh-CN" altLang="en-US"/>
              <a:t>无需申请白名单</a:t>
            </a:r>
            <a:endParaRPr lang="zh-CN" altLang="en-US"/>
          </a:p>
        </p:txBody>
      </p:sp>
      <p:sp>
        <p:nvSpPr>
          <p:cNvPr id="4" name="文本框 3"/>
          <p:cNvSpPr txBox="1"/>
          <p:nvPr/>
        </p:nvSpPr>
        <p:spPr>
          <a:xfrm>
            <a:off x="6202045" y="1373505"/>
            <a:ext cx="5621020" cy="5029200"/>
          </a:xfrm>
          <a:prstGeom prst="rect">
            <a:avLst/>
          </a:prstGeom>
          <a:noFill/>
        </p:spPr>
        <p:txBody>
          <a:bodyPr wrap="square" rtlCol="0">
            <a:spAutoFit/>
          </a:bodyPr>
          <a:p>
            <a:pPr marL="285750" indent="-285750">
              <a:lnSpc>
                <a:spcPct val="150000"/>
              </a:lnSpc>
              <a:buFont typeface="Wingdings" charset="0"/>
              <a:buChar char="l"/>
            </a:pPr>
            <a:r>
              <a:rPr lang="en-US" altLang="zh-CN" b="1"/>
              <a:t>P2P</a:t>
            </a:r>
            <a:r>
              <a:rPr lang="zh-CN" altLang="en-US" b="1"/>
              <a:t>白名单申请标准</a:t>
            </a:r>
            <a:endParaRPr lang="zh-CN" altLang="en-US" b="1"/>
          </a:p>
          <a:p>
            <a:pPr algn="l">
              <a:lnSpc>
                <a:spcPct val="150000"/>
              </a:lnSpc>
              <a:buFont typeface="Wingdings" charset="0"/>
              <a:buNone/>
            </a:pPr>
            <a:r>
              <a:rPr lang="zh-CN" altLang="en-US"/>
              <a:t>1. 与银行签署有第三方资金托管协议</a:t>
            </a:r>
            <a:endParaRPr lang="zh-CN" altLang="en-US"/>
          </a:p>
          <a:p>
            <a:pPr algn="l">
              <a:lnSpc>
                <a:spcPct val="150000"/>
              </a:lnSpc>
              <a:buFont typeface="Wingdings" charset="0"/>
              <a:buNone/>
            </a:pPr>
            <a:r>
              <a:rPr lang="zh-CN" altLang="en-US"/>
              <a:t>2. 首次充值</a:t>
            </a:r>
            <a:r>
              <a:rPr lang="en-US" altLang="zh-CN"/>
              <a:t>1</a:t>
            </a:r>
            <a:r>
              <a:rPr lang="zh-CN" altLang="en-US"/>
              <a:t>0万</a:t>
            </a:r>
            <a:endParaRPr lang="zh-CN" altLang="en-US" b="1"/>
          </a:p>
          <a:p>
            <a:pPr indent="0">
              <a:lnSpc>
                <a:spcPct val="150000"/>
              </a:lnSpc>
              <a:buFont typeface="Wingdings" charset="0"/>
              <a:buNone/>
            </a:pPr>
            <a:endParaRPr lang="zh-CN" altLang="en-US" b="1"/>
          </a:p>
          <a:p>
            <a:pPr marL="285750" indent="-285750">
              <a:lnSpc>
                <a:spcPct val="150000"/>
              </a:lnSpc>
              <a:buFont typeface="Wingdings" charset="0"/>
              <a:buChar char="l"/>
            </a:pPr>
            <a:r>
              <a:rPr lang="zh-CN" altLang="en-US" b="1"/>
              <a:t>贵金属白名单申请标准</a:t>
            </a:r>
            <a:endParaRPr lang="zh-CN" altLang="en-US" b="1"/>
          </a:p>
          <a:p>
            <a:pPr indent="0">
              <a:lnSpc>
                <a:spcPct val="150000"/>
              </a:lnSpc>
              <a:buFont typeface="Wingdings" charset="0"/>
              <a:buNone/>
            </a:pPr>
            <a:r>
              <a:rPr lang="en-US" altLang="zh-CN"/>
              <a:t>1. </a:t>
            </a:r>
            <a:r>
              <a:rPr lang="zh-CN" altLang="en-US"/>
              <a:t>所在交易所不在黑名单</a:t>
            </a:r>
            <a:endParaRPr lang="zh-CN" altLang="en-US"/>
          </a:p>
          <a:p>
            <a:pPr indent="0">
              <a:lnSpc>
                <a:spcPct val="150000"/>
              </a:lnSpc>
              <a:buFont typeface="Wingdings" charset="0"/>
              <a:buNone/>
            </a:pPr>
            <a:r>
              <a:rPr lang="zh-CN" altLang="en-US"/>
              <a:t>2.交易所与银行签署有第三方资金监管协议（任意一家银行即可）</a:t>
            </a:r>
            <a:endParaRPr lang="zh-CN" altLang="en-US"/>
          </a:p>
          <a:p>
            <a:pPr indent="0">
              <a:lnSpc>
                <a:spcPct val="150000"/>
              </a:lnSpc>
              <a:buFont typeface="Wingdings" charset="0"/>
              <a:buNone/>
            </a:pPr>
            <a:r>
              <a:rPr lang="en-US" altLang="zh-CN"/>
              <a:t>3 . </a:t>
            </a:r>
            <a:r>
              <a:rPr lang="zh-CN" altLang="en-US"/>
              <a:t>首次充值</a:t>
            </a:r>
            <a:r>
              <a:rPr lang="en-US" altLang="zh-CN"/>
              <a:t>50</a:t>
            </a:r>
            <a:r>
              <a:rPr lang="zh-CN" altLang="en-US"/>
              <a:t>万</a:t>
            </a:r>
            <a:endParaRPr lang="zh-CN" altLang="en-US"/>
          </a:p>
          <a:p>
            <a:pPr indent="0">
              <a:lnSpc>
                <a:spcPct val="150000"/>
              </a:lnSpc>
              <a:buFont typeface="Wingdings" charset="0"/>
              <a:buNone/>
            </a:pPr>
            <a:endParaRPr lang="zh-CN" altLang="en-US"/>
          </a:p>
          <a:p>
            <a:pPr indent="0">
              <a:lnSpc>
                <a:spcPct val="150000"/>
              </a:lnSpc>
              <a:buFont typeface="Wingdings" charset="0"/>
              <a:buNone/>
            </a:pPr>
            <a:r>
              <a:rPr lang="zh-CN" altLang="en-US"/>
              <a:t>金融申请白名单，符合上述条件后请给到我客户全称</a:t>
            </a:r>
            <a:endParaRPr lang="zh-CN" altLang="en-US"/>
          </a:p>
          <a:p>
            <a:pPr indent="0">
              <a:lnSpc>
                <a:spcPct val="150000"/>
              </a:lnSpc>
              <a:buFont typeface="Wingdings" charset="0"/>
              <a:buNone/>
            </a:pPr>
            <a:r>
              <a:rPr lang="zh-CN" altLang="en-US"/>
              <a:t>其余资质金融组会进行跟进评定，提交白名单申请</a:t>
            </a:r>
            <a:endParaRPr lang="zh-CN" alt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p>
            <a:r>
              <a:rPr lang="en-US" altLang="zh-CN" smtClean="0"/>
              <a:t>Thank You！</a:t>
            </a:r>
            <a:endParaRPr lang="en-US" altLang="zh-CN" smtClean="0"/>
          </a:p>
        </p:txBody>
      </p:sp>
    </p:spTree>
    <p:custDataLst>
      <p:tags r:id="rId2"/>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0" y="431800"/>
            <a:ext cx="1524000"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custDataLst>
              <p:tags r:id="rId2"/>
            </p:custDataLst>
          </p:nvPr>
        </p:nvSpPr>
        <p:spPr>
          <a:xfrm>
            <a:off x="622300" y="239980"/>
            <a:ext cx="2654300" cy="1310640"/>
          </a:xfrm>
          <a:prstGeom prst="rect">
            <a:avLst/>
          </a:prstGeom>
          <a:noFill/>
        </p:spPr>
        <p:txBody>
          <a:bodyPr wrap="square" rtlCol="0">
            <a:spAutoFit/>
          </a:bodyPr>
          <a:lstStyle/>
          <a:p>
            <a:r>
              <a:rPr lang="en-US" altLang="zh-CN" sz="8000" dirty="0" smtClean="0">
                <a:solidFill>
                  <a:srgbClr val="FFFFFF"/>
                </a:solidFill>
              </a:rPr>
              <a:t>C</a:t>
            </a:r>
            <a:r>
              <a:rPr lang="en-US" altLang="zh-CN" sz="8000" dirty="0" smtClean="0">
                <a:solidFill>
                  <a:schemeClr val="bg1"/>
                </a:solidFill>
              </a:rPr>
              <a:t> </a:t>
            </a:r>
            <a:r>
              <a:rPr lang="en-US" altLang="zh-CN" sz="3600" dirty="0" smtClean="0"/>
              <a:t>ontent</a:t>
            </a:r>
            <a:endParaRPr lang="zh-CN" altLang="en-US" sz="3600" dirty="0"/>
          </a:p>
        </p:txBody>
      </p:sp>
      <p:grpSp>
        <p:nvGrpSpPr>
          <p:cNvPr id="31" name="组合 30"/>
          <p:cNvGrpSpPr/>
          <p:nvPr>
            <p:custDataLst>
              <p:tags r:id="rId3"/>
            </p:custDataLst>
          </p:nvPr>
        </p:nvGrpSpPr>
        <p:grpSpPr>
          <a:xfrm>
            <a:off x="4970046" y="1413540"/>
            <a:ext cx="5977354" cy="961907"/>
            <a:chOff x="3966746" y="1413540"/>
            <a:chExt cx="5977354" cy="961907"/>
          </a:xfrm>
        </p:grpSpPr>
        <p:sp>
          <p:nvSpPr>
            <p:cNvPr id="6" name="圆角矩形 5"/>
            <p:cNvSpPr/>
            <p:nvPr>
              <p:custDataLst>
                <p:tags r:id="rId4"/>
              </p:custDataLst>
            </p:nvPr>
          </p:nvSpPr>
          <p:spPr>
            <a:xfrm>
              <a:off x="4806993" y="1619433"/>
              <a:ext cx="5137107" cy="550121"/>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rgbClr val="FFFFFF"/>
                  </a:solidFill>
                </a:rPr>
                <a:t>开户及转户标准</a:t>
              </a:r>
              <a:endParaRPr lang="zh-CN" altLang="en-US" dirty="0">
                <a:solidFill>
                  <a:srgbClr val="FFFFFF"/>
                </a:solidFill>
              </a:endParaRPr>
            </a:p>
          </p:txBody>
        </p:sp>
        <p:grpSp>
          <p:nvGrpSpPr>
            <p:cNvPr id="7" name="组合 6"/>
            <p:cNvGrpSpPr/>
            <p:nvPr/>
          </p:nvGrpSpPr>
          <p:grpSpPr>
            <a:xfrm>
              <a:off x="3966746" y="1413540"/>
              <a:ext cx="961907" cy="961907"/>
              <a:chOff x="4042946" y="1273293"/>
              <a:chExt cx="961907" cy="961907"/>
            </a:xfrm>
          </p:grpSpPr>
          <p:pic>
            <p:nvPicPr>
              <p:cNvPr id="8" name="图片 7"/>
              <p:cNvPicPr>
                <a:picLocks noChangeAspect="1"/>
              </p:cNvPicPr>
              <p:nvPr>
                <p:custDataLst>
                  <p:tags r:id="rId5"/>
                </p:custDataLst>
              </p:nvPr>
            </p:nvPicPr>
            <p:blipFill>
              <a:blip r:embed="rId6" cstate="email"/>
              <a:stretch>
                <a:fillRect/>
              </a:stretch>
            </p:blipFill>
            <p:spPr>
              <a:xfrm>
                <a:off x="4164605" y="1394952"/>
                <a:ext cx="718588" cy="718588"/>
              </a:xfrm>
              <a:prstGeom prst="rect">
                <a:avLst/>
              </a:prstGeom>
            </p:spPr>
          </p:pic>
          <p:sp>
            <p:nvSpPr>
              <p:cNvPr id="9" name="任意多边形 8"/>
              <p:cNvSpPr/>
              <p:nvPr>
                <p:custDataLst>
                  <p:tags r:id="rId7"/>
                </p:custDataLst>
              </p:nvPr>
            </p:nvSpPr>
            <p:spPr>
              <a:xfrm>
                <a:off x="4042946" y="1273293"/>
                <a:ext cx="961907" cy="961907"/>
              </a:xfrm>
              <a:custGeom>
                <a:avLst/>
                <a:gdLst>
                  <a:gd name="connsiteX0" fmla="*/ 610928 w 1221856"/>
                  <a:gd name="connsiteY0" fmla="*/ 168275 h 1221856"/>
                  <a:gd name="connsiteX1" fmla="*/ 168275 w 1221856"/>
                  <a:gd name="connsiteY1" fmla="*/ 610928 h 1221856"/>
                  <a:gd name="connsiteX2" fmla="*/ 610928 w 1221856"/>
                  <a:gd name="connsiteY2" fmla="*/ 1053581 h 1221856"/>
                  <a:gd name="connsiteX3" fmla="*/ 1053581 w 1221856"/>
                  <a:gd name="connsiteY3" fmla="*/ 610928 h 1221856"/>
                  <a:gd name="connsiteX4" fmla="*/ 610928 w 1221856"/>
                  <a:gd name="connsiteY4" fmla="*/ 168275 h 1221856"/>
                  <a:gd name="connsiteX5" fmla="*/ 610928 w 1221856"/>
                  <a:gd name="connsiteY5" fmla="*/ 0 h 1221856"/>
                  <a:gd name="connsiteX6" fmla="*/ 1221856 w 1221856"/>
                  <a:gd name="connsiteY6" fmla="*/ 610928 h 1221856"/>
                  <a:gd name="connsiteX7" fmla="*/ 610928 w 1221856"/>
                  <a:gd name="connsiteY7" fmla="*/ 1221856 h 1221856"/>
                  <a:gd name="connsiteX8" fmla="*/ 0 w 1221856"/>
                  <a:gd name="connsiteY8" fmla="*/ 610928 h 1221856"/>
                  <a:gd name="connsiteX9" fmla="*/ 610928 w 1221856"/>
                  <a:gd name="connsiteY9" fmla="*/ 0 h 122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856" h="1221856">
                    <a:moveTo>
                      <a:pt x="610928" y="168275"/>
                    </a:moveTo>
                    <a:cubicBezTo>
                      <a:pt x="366457" y="168275"/>
                      <a:pt x="168275" y="366457"/>
                      <a:pt x="168275" y="610928"/>
                    </a:cubicBezTo>
                    <a:cubicBezTo>
                      <a:pt x="168275" y="855399"/>
                      <a:pt x="366457" y="1053581"/>
                      <a:pt x="610928" y="1053581"/>
                    </a:cubicBezTo>
                    <a:cubicBezTo>
                      <a:pt x="855399" y="1053581"/>
                      <a:pt x="1053581" y="855399"/>
                      <a:pt x="1053581" y="610928"/>
                    </a:cubicBezTo>
                    <a:cubicBezTo>
                      <a:pt x="1053581" y="366457"/>
                      <a:pt x="855399" y="168275"/>
                      <a:pt x="610928" y="168275"/>
                    </a:cubicBezTo>
                    <a:close/>
                    <a:moveTo>
                      <a:pt x="610928" y="0"/>
                    </a:moveTo>
                    <a:cubicBezTo>
                      <a:pt x="948334" y="0"/>
                      <a:pt x="1221856" y="273522"/>
                      <a:pt x="1221856" y="610928"/>
                    </a:cubicBezTo>
                    <a:cubicBezTo>
                      <a:pt x="1221856" y="948334"/>
                      <a:pt x="948334" y="1221856"/>
                      <a:pt x="610928" y="1221856"/>
                    </a:cubicBezTo>
                    <a:cubicBezTo>
                      <a:pt x="273522" y="1221856"/>
                      <a:pt x="0" y="948334"/>
                      <a:pt x="0" y="610928"/>
                    </a:cubicBezTo>
                    <a:cubicBezTo>
                      <a:pt x="0" y="273522"/>
                      <a:pt x="273522" y="0"/>
                      <a:pt x="610928" y="0"/>
                    </a:cubicBezTo>
                    <a:close/>
                  </a:path>
                </a:pathLst>
              </a:custGeom>
              <a:gradFill flip="none" rotWithShape="1">
                <a:gsLst>
                  <a:gs pos="0">
                    <a:schemeClr val="bg1"/>
                  </a:gs>
                  <a:gs pos="100000">
                    <a:schemeClr val="bg1">
                      <a:lumMod val="85000"/>
                    </a:schemeClr>
                  </a:gs>
                </a:gsLst>
                <a:lin ang="16200000" scaled="1"/>
                <a:tileRect/>
              </a:gradFill>
              <a:ln w="12700">
                <a:noFill/>
              </a:ln>
              <a:effectLst>
                <a:outerShdw blurRad="152400" dist="635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190">
                  <a:solidFill>
                    <a:srgbClr val="FFFFFF"/>
                  </a:solidFill>
                </a:endParaRPr>
              </a:p>
            </p:txBody>
          </p:sp>
        </p:grpSp>
      </p:grpSp>
      <p:grpSp>
        <p:nvGrpSpPr>
          <p:cNvPr id="32" name="组合 31"/>
          <p:cNvGrpSpPr/>
          <p:nvPr>
            <p:custDataLst>
              <p:tags r:id="rId8"/>
            </p:custDataLst>
          </p:nvPr>
        </p:nvGrpSpPr>
        <p:grpSpPr>
          <a:xfrm>
            <a:off x="4314572" y="2590031"/>
            <a:ext cx="5953560" cy="961907"/>
            <a:chOff x="3562095" y="2399531"/>
            <a:chExt cx="5953560" cy="961907"/>
          </a:xfrm>
        </p:grpSpPr>
        <p:sp>
          <p:nvSpPr>
            <p:cNvPr id="10" name="圆角矩形 9"/>
            <p:cNvSpPr/>
            <p:nvPr>
              <p:custDataLst>
                <p:tags r:id="rId9"/>
              </p:custDataLst>
            </p:nvPr>
          </p:nvSpPr>
          <p:spPr>
            <a:xfrm>
              <a:off x="4378548" y="2605424"/>
              <a:ext cx="5137107" cy="550121"/>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rgbClr val="FFFFFF"/>
                  </a:solidFill>
                </a:rPr>
                <a:t>各行业开户所需资质</a:t>
              </a:r>
              <a:endParaRPr lang="zh-CN" altLang="en-US" dirty="0">
                <a:solidFill>
                  <a:srgbClr val="FFFFFF"/>
                </a:solidFill>
              </a:endParaRPr>
            </a:p>
          </p:txBody>
        </p:sp>
        <p:grpSp>
          <p:nvGrpSpPr>
            <p:cNvPr id="11" name="组合 10"/>
            <p:cNvGrpSpPr/>
            <p:nvPr/>
          </p:nvGrpSpPr>
          <p:grpSpPr>
            <a:xfrm>
              <a:off x="3562095" y="2399531"/>
              <a:ext cx="961907" cy="961907"/>
              <a:chOff x="3606257" y="2236658"/>
              <a:chExt cx="961907" cy="961907"/>
            </a:xfrm>
          </p:grpSpPr>
          <p:pic>
            <p:nvPicPr>
              <p:cNvPr id="12" name="图片 11"/>
              <p:cNvPicPr>
                <a:picLocks noChangeAspect="1"/>
              </p:cNvPicPr>
              <p:nvPr>
                <p:custDataLst>
                  <p:tags r:id="rId10"/>
                </p:custDataLst>
              </p:nvPr>
            </p:nvPicPr>
            <p:blipFill>
              <a:blip r:embed="rId11" cstate="email"/>
              <a:stretch>
                <a:fillRect/>
              </a:stretch>
            </p:blipFill>
            <p:spPr>
              <a:xfrm>
                <a:off x="3671331" y="2301732"/>
                <a:ext cx="831758" cy="831758"/>
              </a:xfrm>
              <a:prstGeom prst="rect">
                <a:avLst/>
              </a:prstGeom>
            </p:spPr>
          </p:pic>
          <p:sp>
            <p:nvSpPr>
              <p:cNvPr id="13" name="任意多边形 12"/>
              <p:cNvSpPr/>
              <p:nvPr>
                <p:custDataLst>
                  <p:tags r:id="rId12"/>
                </p:custDataLst>
              </p:nvPr>
            </p:nvSpPr>
            <p:spPr>
              <a:xfrm>
                <a:off x="3606257" y="2236658"/>
                <a:ext cx="961907" cy="961907"/>
              </a:xfrm>
              <a:custGeom>
                <a:avLst/>
                <a:gdLst>
                  <a:gd name="connsiteX0" fmla="*/ 610928 w 1221856"/>
                  <a:gd name="connsiteY0" fmla="*/ 168275 h 1221856"/>
                  <a:gd name="connsiteX1" fmla="*/ 168275 w 1221856"/>
                  <a:gd name="connsiteY1" fmla="*/ 610928 h 1221856"/>
                  <a:gd name="connsiteX2" fmla="*/ 610928 w 1221856"/>
                  <a:gd name="connsiteY2" fmla="*/ 1053581 h 1221856"/>
                  <a:gd name="connsiteX3" fmla="*/ 1053581 w 1221856"/>
                  <a:gd name="connsiteY3" fmla="*/ 610928 h 1221856"/>
                  <a:gd name="connsiteX4" fmla="*/ 610928 w 1221856"/>
                  <a:gd name="connsiteY4" fmla="*/ 168275 h 1221856"/>
                  <a:gd name="connsiteX5" fmla="*/ 610928 w 1221856"/>
                  <a:gd name="connsiteY5" fmla="*/ 0 h 1221856"/>
                  <a:gd name="connsiteX6" fmla="*/ 1221856 w 1221856"/>
                  <a:gd name="connsiteY6" fmla="*/ 610928 h 1221856"/>
                  <a:gd name="connsiteX7" fmla="*/ 610928 w 1221856"/>
                  <a:gd name="connsiteY7" fmla="*/ 1221856 h 1221856"/>
                  <a:gd name="connsiteX8" fmla="*/ 0 w 1221856"/>
                  <a:gd name="connsiteY8" fmla="*/ 610928 h 1221856"/>
                  <a:gd name="connsiteX9" fmla="*/ 610928 w 1221856"/>
                  <a:gd name="connsiteY9" fmla="*/ 0 h 122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856" h="1221856">
                    <a:moveTo>
                      <a:pt x="610928" y="168275"/>
                    </a:moveTo>
                    <a:cubicBezTo>
                      <a:pt x="366457" y="168275"/>
                      <a:pt x="168275" y="366457"/>
                      <a:pt x="168275" y="610928"/>
                    </a:cubicBezTo>
                    <a:cubicBezTo>
                      <a:pt x="168275" y="855399"/>
                      <a:pt x="366457" y="1053581"/>
                      <a:pt x="610928" y="1053581"/>
                    </a:cubicBezTo>
                    <a:cubicBezTo>
                      <a:pt x="855399" y="1053581"/>
                      <a:pt x="1053581" y="855399"/>
                      <a:pt x="1053581" y="610928"/>
                    </a:cubicBezTo>
                    <a:cubicBezTo>
                      <a:pt x="1053581" y="366457"/>
                      <a:pt x="855399" y="168275"/>
                      <a:pt x="610928" y="168275"/>
                    </a:cubicBezTo>
                    <a:close/>
                    <a:moveTo>
                      <a:pt x="610928" y="0"/>
                    </a:moveTo>
                    <a:cubicBezTo>
                      <a:pt x="948334" y="0"/>
                      <a:pt x="1221856" y="273522"/>
                      <a:pt x="1221856" y="610928"/>
                    </a:cubicBezTo>
                    <a:cubicBezTo>
                      <a:pt x="1221856" y="948334"/>
                      <a:pt x="948334" y="1221856"/>
                      <a:pt x="610928" y="1221856"/>
                    </a:cubicBezTo>
                    <a:cubicBezTo>
                      <a:pt x="273522" y="1221856"/>
                      <a:pt x="0" y="948334"/>
                      <a:pt x="0" y="610928"/>
                    </a:cubicBezTo>
                    <a:cubicBezTo>
                      <a:pt x="0" y="273522"/>
                      <a:pt x="273522" y="0"/>
                      <a:pt x="610928" y="0"/>
                    </a:cubicBezTo>
                    <a:close/>
                  </a:path>
                </a:pathLst>
              </a:custGeom>
              <a:gradFill flip="none" rotWithShape="1">
                <a:gsLst>
                  <a:gs pos="0">
                    <a:schemeClr val="bg1"/>
                  </a:gs>
                  <a:gs pos="100000">
                    <a:schemeClr val="bg1">
                      <a:lumMod val="85000"/>
                    </a:schemeClr>
                  </a:gs>
                </a:gsLst>
                <a:lin ang="16200000" scaled="1"/>
                <a:tileRect/>
              </a:gradFill>
              <a:ln w="12700">
                <a:noFill/>
              </a:ln>
              <a:effectLst>
                <a:outerShdw blurRad="152400" dist="635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190">
                  <a:solidFill>
                    <a:srgbClr val="FFFFFF"/>
                  </a:solidFill>
                </a:endParaRPr>
              </a:p>
            </p:txBody>
          </p:sp>
        </p:grpSp>
      </p:grpSp>
      <p:grpSp>
        <p:nvGrpSpPr>
          <p:cNvPr id="33" name="组合 32"/>
          <p:cNvGrpSpPr/>
          <p:nvPr>
            <p:custDataLst>
              <p:tags r:id="rId13"/>
            </p:custDataLst>
          </p:nvPr>
        </p:nvGrpSpPr>
        <p:grpSpPr>
          <a:xfrm>
            <a:off x="3644791" y="3766522"/>
            <a:ext cx="5967865" cy="961907"/>
            <a:chOff x="3143139" y="3385522"/>
            <a:chExt cx="5967865" cy="961907"/>
          </a:xfrm>
        </p:grpSpPr>
        <p:sp>
          <p:nvSpPr>
            <p:cNvPr id="14" name="圆角矩形 13"/>
            <p:cNvSpPr/>
            <p:nvPr>
              <p:custDataLst>
                <p:tags r:id="rId14"/>
              </p:custDataLst>
            </p:nvPr>
          </p:nvSpPr>
          <p:spPr>
            <a:xfrm>
              <a:off x="3973897" y="3591415"/>
              <a:ext cx="5137107" cy="550121"/>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rgbClr val="FFFFFF"/>
                  </a:solidFill>
                </a:rPr>
                <a:t>广告审核标准</a:t>
              </a:r>
              <a:endParaRPr lang="zh-CN" altLang="en-US" dirty="0">
                <a:solidFill>
                  <a:srgbClr val="FFFFFF"/>
                </a:solidFill>
              </a:endParaRPr>
            </a:p>
          </p:txBody>
        </p:sp>
        <p:grpSp>
          <p:nvGrpSpPr>
            <p:cNvPr id="15" name="组合 14"/>
            <p:cNvGrpSpPr/>
            <p:nvPr/>
          </p:nvGrpSpPr>
          <p:grpSpPr>
            <a:xfrm>
              <a:off x="3143139" y="3385522"/>
              <a:ext cx="961907" cy="961907"/>
              <a:chOff x="3244396" y="3110514"/>
              <a:chExt cx="961907" cy="961907"/>
            </a:xfrm>
          </p:grpSpPr>
          <p:pic>
            <p:nvPicPr>
              <p:cNvPr id="16" name="图片 15"/>
              <p:cNvPicPr>
                <a:picLocks noChangeAspect="1"/>
              </p:cNvPicPr>
              <p:nvPr>
                <p:custDataLst>
                  <p:tags r:id="rId15"/>
                </p:custDataLst>
              </p:nvPr>
            </p:nvPicPr>
            <p:blipFill>
              <a:blip r:embed="rId16" cstate="email"/>
              <a:stretch>
                <a:fillRect/>
              </a:stretch>
            </p:blipFill>
            <p:spPr>
              <a:xfrm>
                <a:off x="3327188" y="3192938"/>
                <a:ext cx="796322" cy="797058"/>
              </a:xfrm>
              <a:prstGeom prst="rect">
                <a:avLst/>
              </a:prstGeom>
            </p:spPr>
          </p:pic>
          <p:sp>
            <p:nvSpPr>
              <p:cNvPr id="17" name="任意多边形 16"/>
              <p:cNvSpPr/>
              <p:nvPr>
                <p:custDataLst>
                  <p:tags r:id="rId17"/>
                </p:custDataLst>
              </p:nvPr>
            </p:nvSpPr>
            <p:spPr>
              <a:xfrm>
                <a:off x="3244396" y="3110514"/>
                <a:ext cx="961907" cy="961907"/>
              </a:xfrm>
              <a:custGeom>
                <a:avLst/>
                <a:gdLst>
                  <a:gd name="connsiteX0" fmla="*/ 610928 w 1221856"/>
                  <a:gd name="connsiteY0" fmla="*/ 168275 h 1221856"/>
                  <a:gd name="connsiteX1" fmla="*/ 168275 w 1221856"/>
                  <a:gd name="connsiteY1" fmla="*/ 610928 h 1221856"/>
                  <a:gd name="connsiteX2" fmla="*/ 610928 w 1221856"/>
                  <a:gd name="connsiteY2" fmla="*/ 1053581 h 1221856"/>
                  <a:gd name="connsiteX3" fmla="*/ 1053581 w 1221856"/>
                  <a:gd name="connsiteY3" fmla="*/ 610928 h 1221856"/>
                  <a:gd name="connsiteX4" fmla="*/ 610928 w 1221856"/>
                  <a:gd name="connsiteY4" fmla="*/ 168275 h 1221856"/>
                  <a:gd name="connsiteX5" fmla="*/ 610928 w 1221856"/>
                  <a:gd name="connsiteY5" fmla="*/ 0 h 1221856"/>
                  <a:gd name="connsiteX6" fmla="*/ 1221856 w 1221856"/>
                  <a:gd name="connsiteY6" fmla="*/ 610928 h 1221856"/>
                  <a:gd name="connsiteX7" fmla="*/ 610928 w 1221856"/>
                  <a:gd name="connsiteY7" fmla="*/ 1221856 h 1221856"/>
                  <a:gd name="connsiteX8" fmla="*/ 0 w 1221856"/>
                  <a:gd name="connsiteY8" fmla="*/ 610928 h 1221856"/>
                  <a:gd name="connsiteX9" fmla="*/ 610928 w 1221856"/>
                  <a:gd name="connsiteY9" fmla="*/ 0 h 122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856" h="1221856">
                    <a:moveTo>
                      <a:pt x="610928" y="168275"/>
                    </a:moveTo>
                    <a:cubicBezTo>
                      <a:pt x="366457" y="168275"/>
                      <a:pt x="168275" y="366457"/>
                      <a:pt x="168275" y="610928"/>
                    </a:cubicBezTo>
                    <a:cubicBezTo>
                      <a:pt x="168275" y="855399"/>
                      <a:pt x="366457" y="1053581"/>
                      <a:pt x="610928" y="1053581"/>
                    </a:cubicBezTo>
                    <a:cubicBezTo>
                      <a:pt x="855399" y="1053581"/>
                      <a:pt x="1053581" y="855399"/>
                      <a:pt x="1053581" y="610928"/>
                    </a:cubicBezTo>
                    <a:cubicBezTo>
                      <a:pt x="1053581" y="366457"/>
                      <a:pt x="855399" y="168275"/>
                      <a:pt x="610928" y="168275"/>
                    </a:cubicBezTo>
                    <a:close/>
                    <a:moveTo>
                      <a:pt x="610928" y="0"/>
                    </a:moveTo>
                    <a:cubicBezTo>
                      <a:pt x="948334" y="0"/>
                      <a:pt x="1221856" y="273522"/>
                      <a:pt x="1221856" y="610928"/>
                    </a:cubicBezTo>
                    <a:cubicBezTo>
                      <a:pt x="1221856" y="948334"/>
                      <a:pt x="948334" y="1221856"/>
                      <a:pt x="610928" y="1221856"/>
                    </a:cubicBezTo>
                    <a:cubicBezTo>
                      <a:pt x="273522" y="1221856"/>
                      <a:pt x="0" y="948334"/>
                      <a:pt x="0" y="610928"/>
                    </a:cubicBezTo>
                    <a:cubicBezTo>
                      <a:pt x="0" y="273522"/>
                      <a:pt x="273522" y="0"/>
                      <a:pt x="610928" y="0"/>
                    </a:cubicBezTo>
                    <a:close/>
                  </a:path>
                </a:pathLst>
              </a:custGeom>
              <a:gradFill flip="none" rotWithShape="1">
                <a:gsLst>
                  <a:gs pos="0">
                    <a:schemeClr val="bg1"/>
                  </a:gs>
                  <a:gs pos="100000">
                    <a:schemeClr val="bg1">
                      <a:lumMod val="85000"/>
                    </a:schemeClr>
                  </a:gs>
                </a:gsLst>
                <a:lin ang="16200000" scaled="1"/>
                <a:tileRect/>
              </a:gradFill>
              <a:ln w="12700">
                <a:noFill/>
              </a:ln>
              <a:effectLst>
                <a:outerShdw blurRad="152400" dist="635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190">
                  <a:solidFill>
                    <a:srgbClr val="FFFFFF"/>
                  </a:solidFill>
                </a:endParaRPr>
              </a:p>
            </p:txBody>
          </p:sp>
        </p:grpSp>
      </p:grpSp>
      <p:grpSp>
        <p:nvGrpSpPr>
          <p:cNvPr id="34" name="组合 33"/>
          <p:cNvGrpSpPr/>
          <p:nvPr>
            <p:custDataLst>
              <p:tags r:id="rId18"/>
            </p:custDataLst>
          </p:nvPr>
        </p:nvGrpSpPr>
        <p:grpSpPr>
          <a:xfrm>
            <a:off x="2989758" y="4943013"/>
            <a:ext cx="5953117" cy="961907"/>
            <a:chOff x="2738932" y="4371513"/>
            <a:chExt cx="5953117" cy="961907"/>
          </a:xfrm>
        </p:grpSpPr>
        <p:sp>
          <p:nvSpPr>
            <p:cNvPr id="18" name="圆角矩形 17"/>
            <p:cNvSpPr/>
            <p:nvPr>
              <p:custDataLst>
                <p:tags r:id="rId19"/>
              </p:custDataLst>
            </p:nvPr>
          </p:nvSpPr>
          <p:spPr>
            <a:xfrm>
              <a:off x="3554942" y="4577406"/>
              <a:ext cx="5137107" cy="550121"/>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rgbClr val="FFFFFF"/>
                  </a:solidFill>
                </a:rPr>
                <a:t>白名单申请标准</a:t>
              </a:r>
              <a:endParaRPr lang="zh-CN" altLang="en-US" dirty="0">
                <a:solidFill>
                  <a:srgbClr val="FFFFFF"/>
                </a:solidFill>
              </a:endParaRPr>
            </a:p>
          </p:txBody>
        </p:sp>
        <p:grpSp>
          <p:nvGrpSpPr>
            <p:cNvPr id="19" name="组合 18"/>
            <p:cNvGrpSpPr/>
            <p:nvPr/>
          </p:nvGrpSpPr>
          <p:grpSpPr>
            <a:xfrm>
              <a:off x="2738932" y="4371513"/>
              <a:ext cx="961907" cy="961907"/>
              <a:chOff x="2826071" y="4110151"/>
              <a:chExt cx="961907" cy="961907"/>
            </a:xfrm>
          </p:grpSpPr>
          <p:pic>
            <p:nvPicPr>
              <p:cNvPr id="20" name="图片 19"/>
              <p:cNvPicPr>
                <a:picLocks noChangeAspect="1"/>
              </p:cNvPicPr>
              <p:nvPr>
                <p:custDataLst>
                  <p:tags r:id="rId20"/>
                </p:custDataLst>
              </p:nvPr>
            </p:nvPicPr>
            <p:blipFill>
              <a:blip r:embed="rId21" cstate="email"/>
              <a:stretch>
                <a:fillRect/>
              </a:stretch>
            </p:blipFill>
            <p:spPr>
              <a:xfrm>
                <a:off x="2916991" y="4200711"/>
                <a:ext cx="780067" cy="780786"/>
              </a:xfrm>
              <a:prstGeom prst="rect">
                <a:avLst/>
              </a:prstGeom>
            </p:spPr>
          </p:pic>
          <p:sp>
            <p:nvSpPr>
              <p:cNvPr id="21" name="任意多边形 20"/>
              <p:cNvSpPr/>
              <p:nvPr>
                <p:custDataLst>
                  <p:tags r:id="rId22"/>
                </p:custDataLst>
              </p:nvPr>
            </p:nvSpPr>
            <p:spPr>
              <a:xfrm>
                <a:off x="2826071" y="4110151"/>
                <a:ext cx="961907" cy="961907"/>
              </a:xfrm>
              <a:custGeom>
                <a:avLst/>
                <a:gdLst>
                  <a:gd name="connsiteX0" fmla="*/ 610928 w 1221856"/>
                  <a:gd name="connsiteY0" fmla="*/ 168275 h 1221856"/>
                  <a:gd name="connsiteX1" fmla="*/ 168275 w 1221856"/>
                  <a:gd name="connsiteY1" fmla="*/ 610928 h 1221856"/>
                  <a:gd name="connsiteX2" fmla="*/ 610928 w 1221856"/>
                  <a:gd name="connsiteY2" fmla="*/ 1053581 h 1221856"/>
                  <a:gd name="connsiteX3" fmla="*/ 1053581 w 1221856"/>
                  <a:gd name="connsiteY3" fmla="*/ 610928 h 1221856"/>
                  <a:gd name="connsiteX4" fmla="*/ 610928 w 1221856"/>
                  <a:gd name="connsiteY4" fmla="*/ 168275 h 1221856"/>
                  <a:gd name="connsiteX5" fmla="*/ 610928 w 1221856"/>
                  <a:gd name="connsiteY5" fmla="*/ 0 h 1221856"/>
                  <a:gd name="connsiteX6" fmla="*/ 1221856 w 1221856"/>
                  <a:gd name="connsiteY6" fmla="*/ 610928 h 1221856"/>
                  <a:gd name="connsiteX7" fmla="*/ 610928 w 1221856"/>
                  <a:gd name="connsiteY7" fmla="*/ 1221856 h 1221856"/>
                  <a:gd name="connsiteX8" fmla="*/ 0 w 1221856"/>
                  <a:gd name="connsiteY8" fmla="*/ 610928 h 1221856"/>
                  <a:gd name="connsiteX9" fmla="*/ 610928 w 1221856"/>
                  <a:gd name="connsiteY9" fmla="*/ 0 h 122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856" h="1221856">
                    <a:moveTo>
                      <a:pt x="610928" y="168275"/>
                    </a:moveTo>
                    <a:cubicBezTo>
                      <a:pt x="366457" y="168275"/>
                      <a:pt x="168275" y="366457"/>
                      <a:pt x="168275" y="610928"/>
                    </a:cubicBezTo>
                    <a:cubicBezTo>
                      <a:pt x="168275" y="855399"/>
                      <a:pt x="366457" y="1053581"/>
                      <a:pt x="610928" y="1053581"/>
                    </a:cubicBezTo>
                    <a:cubicBezTo>
                      <a:pt x="855399" y="1053581"/>
                      <a:pt x="1053581" y="855399"/>
                      <a:pt x="1053581" y="610928"/>
                    </a:cubicBezTo>
                    <a:cubicBezTo>
                      <a:pt x="1053581" y="366457"/>
                      <a:pt x="855399" y="168275"/>
                      <a:pt x="610928" y="168275"/>
                    </a:cubicBezTo>
                    <a:close/>
                    <a:moveTo>
                      <a:pt x="610928" y="0"/>
                    </a:moveTo>
                    <a:cubicBezTo>
                      <a:pt x="948334" y="0"/>
                      <a:pt x="1221856" y="273522"/>
                      <a:pt x="1221856" y="610928"/>
                    </a:cubicBezTo>
                    <a:cubicBezTo>
                      <a:pt x="1221856" y="948334"/>
                      <a:pt x="948334" y="1221856"/>
                      <a:pt x="610928" y="1221856"/>
                    </a:cubicBezTo>
                    <a:cubicBezTo>
                      <a:pt x="273522" y="1221856"/>
                      <a:pt x="0" y="948334"/>
                      <a:pt x="0" y="610928"/>
                    </a:cubicBezTo>
                    <a:cubicBezTo>
                      <a:pt x="0" y="273522"/>
                      <a:pt x="273522" y="0"/>
                      <a:pt x="610928" y="0"/>
                    </a:cubicBezTo>
                    <a:close/>
                  </a:path>
                </a:pathLst>
              </a:custGeom>
              <a:gradFill flip="none" rotWithShape="1">
                <a:gsLst>
                  <a:gs pos="0">
                    <a:schemeClr val="bg1"/>
                  </a:gs>
                  <a:gs pos="100000">
                    <a:schemeClr val="bg1">
                      <a:lumMod val="85000"/>
                    </a:schemeClr>
                  </a:gs>
                </a:gsLst>
                <a:lin ang="16200000" scaled="1"/>
                <a:tileRect/>
              </a:gradFill>
              <a:ln w="12700">
                <a:noFill/>
              </a:ln>
              <a:effectLst>
                <a:outerShdw blurRad="152400" dist="635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190">
                  <a:solidFill>
                    <a:srgbClr val="FFFFFF"/>
                  </a:solidFill>
                </a:endParaRPr>
              </a:p>
            </p:txBody>
          </p:sp>
        </p:grpSp>
      </p:grpSp>
    </p:spTree>
    <p:custDataLst>
      <p:tags r:id="rId2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30864" y="2947035"/>
            <a:ext cx="7084786" cy="981075"/>
          </a:xfrm>
        </p:spPr>
        <p:txBody>
          <a:bodyPr>
            <a:normAutofit fontScale="90000"/>
          </a:bodyPr>
          <a:lstStyle/>
          <a:p>
            <a:r>
              <a:rPr lang="zh-CN" altLang="en-US" dirty="0"/>
              <a:t>开户及转户标准</a:t>
            </a:r>
            <a:endParaRPr lang="zh-CN" altLang="en-US" dirty="0"/>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客户归属判定标准：网服</a:t>
            </a:r>
            <a:endParaRPr lang="zh-CN" altLang="en-US"/>
          </a:p>
        </p:txBody>
      </p:sp>
      <p:sp>
        <p:nvSpPr>
          <p:cNvPr id="4" name="文本框 3"/>
          <p:cNvSpPr txBox="1"/>
          <p:nvPr/>
        </p:nvSpPr>
        <p:spPr>
          <a:xfrm>
            <a:off x="278130" y="1231265"/>
            <a:ext cx="11416665" cy="5295900"/>
          </a:xfrm>
          <a:prstGeom prst="rect">
            <a:avLst/>
          </a:prstGeom>
          <a:noFill/>
        </p:spPr>
        <p:txBody>
          <a:bodyPr wrap="square" rtlCol="0">
            <a:spAutoFit/>
          </a:bodyPr>
          <a:p>
            <a:pPr marL="285750" indent="-285750">
              <a:buFont typeface="Wingdings" charset="0"/>
              <a:buChar char="Ø"/>
            </a:pPr>
            <a:r>
              <a:rPr lang="en-US" altLang="zh-CN"/>
              <a:t> </a:t>
            </a:r>
            <a:r>
              <a:rPr lang="zh-CN" altLang="en-US" b="1"/>
              <a:t>网服客户定义</a:t>
            </a:r>
            <a:endParaRPr lang="zh-CN" altLang="en-US" b="1"/>
          </a:p>
          <a:p>
            <a:pPr indent="0">
              <a:lnSpc>
                <a:spcPct val="190000"/>
              </a:lnSpc>
              <a:buFont typeface="Wingdings" charset="0"/>
              <a:buNone/>
            </a:pPr>
            <a:r>
              <a:rPr lang="zh-CN" altLang="en-US"/>
              <a:t>1）公司具有互联网属性的，线上的；</a:t>
            </a:r>
            <a:endParaRPr lang="zh-CN" altLang="en-US"/>
          </a:p>
          <a:p>
            <a:pPr indent="0">
              <a:lnSpc>
                <a:spcPct val="190000"/>
              </a:lnSpc>
              <a:buFont typeface="Wingdings" charset="0"/>
              <a:buNone/>
            </a:pPr>
            <a:r>
              <a:rPr lang="zh-CN" altLang="en-US"/>
              <a:t>2）如果线下为主，集团业务中只有一部分线上的就算品牌ka，不算网服；</a:t>
            </a:r>
            <a:endParaRPr lang="zh-CN" altLang="en-US"/>
          </a:p>
          <a:p>
            <a:pPr indent="0">
              <a:lnSpc>
                <a:spcPct val="190000"/>
              </a:lnSpc>
              <a:buFont typeface="Wingdings" charset="0"/>
              <a:buNone/>
            </a:pPr>
            <a:r>
              <a:rPr lang="zh-CN" altLang="en-US"/>
              <a:t>3）互联网金融、在线旅游、租车、拼车等；</a:t>
            </a:r>
            <a:endParaRPr lang="zh-CN" altLang="en-US"/>
          </a:p>
          <a:p>
            <a:pPr indent="0">
              <a:lnSpc>
                <a:spcPct val="190000"/>
              </a:lnSpc>
              <a:buFont typeface="Wingdings" charset="0"/>
              <a:buNone/>
            </a:pPr>
            <a:r>
              <a:rPr lang="zh-CN" altLang="en-US"/>
              <a:t>4）应用下载类的、游戏类的；</a:t>
            </a:r>
            <a:endParaRPr lang="zh-CN" altLang="en-US"/>
          </a:p>
          <a:p>
            <a:pPr indent="0">
              <a:lnSpc>
                <a:spcPct val="190000"/>
              </a:lnSpc>
              <a:buFont typeface="Wingdings" charset="0"/>
              <a:buNone/>
            </a:pPr>
            <a:r>
              <a:rPr lang="zh-CN" altLang="en-US"/>
              <a:t>5）所有的互联网的认定；网服一定要走单独的广告主或代理商账户，不得与其他行业客户混在一起；</a:t>
            </a:r>
            <a:endParaRPr lang="zh-CN" altLang="en-US"/>
          </a:p>
          <a:p>
            <a:pPr indent="0">
              <a:lnSpc>
                <a:spcPct val="190000"/>
              </a:lnSpc>
              <a:buFont typeface="Wingdings" charset="0"/>
              <a:buNone/>
            </a:pPr>
            <a:r>
              <a:rPr lang="zh-CN" altLang="en-US"/>
              <a:t>6）在线教育全国规模的归为网服，其余有本地线下培训基地的算本地客户。</a:t>
            </a:r>
            <a:endParaRPr lang="zh-CN" altLang="en-US"/>
          </a:p>
          <a:p>
            <a:pPr indent="0">
              <a:lnSpc>
                <a:spcPct val="190000"/>
              </a:lnSpc>
              <a:buFont typeface="Wingdings" charset="0"/>
              <a:buNone/>
            </a:pPr>
            <a:r>
              <a:rPr lang="zh-CN" altLang="en-US"/>
              <a:t>7）无APP下载，传统软件算IT行业，全国规模的为KA客户。</a:t>
            </a:r>
            <a:endParaRPr lang="zh-CN" altLang="en-US"/>
          </a:p>
          <a:p>
            <a:pPr indent="0">
              <a:lnSpc>
                <a:spcPct val="190000"/>
              </a:lnSpc>
              <a:buFont typeface="Wingdings" charset="0"/>
              <a:buNone/>
            </a:pPr>
            <a:r>
              <a:rPr lang="zh-CN" altLang="en-US"/>
              <a:t>8）O2O行业投全国的，非仅本地投放的算网服。</a:t>
            </a:r>
            <a:endParaRPr lang="zh-CN" altLang="en-US"/>
          </a:p>
          <a:p>
            <a:pPr indent="0">
              <a:lnSpc>
                <a:spcPct val="190000"/>
              </a:lnSpc>
              <a:buFont typeface="Wingdings" charset="0"/>
              <a:buNone/>
            </a:pPr>
            <a:r>
              <a:rPr lang="zh-CN" altLang="en-US"/>
              <a:t>9）本地特色的土特产业务，通过互联网渠道销售，仍属于区域本地客户。</a:t>
            </a:r>
            <a:endParaRPr lang="zh-CN" altLang="en-US"/>
          </a:p>
          <a:p>
            <a:pPr indent="0">
              <a:buFont typeface="Wingdings" charset="0"/>
              <a:buNone/>
            </a:pPr>
            <a:endParaRPr lang="zh-CN" altLang="en-US" sz="1600"/>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客户归属判定标准：本地</a:t>
            </a:r>
            <a:endParaRPr lang="zh-CN" altLang="en-US"/>
          </a:p>
        </p:txBody>
      </p:sp>
      <p:sp>
        <p:nvSpPr>
          <p:cNvPr id="4" name="文本框 3"/>
          <p:cNvSpPr txBox="1"/>
          <p:nvPr/>
        </p:nvSpPr>
        <p:spPr>
          <a:xfrm>
            <a:off x="278130" y="1231265"/>
            <a:ext cx="11416665" cy="3794760"/>
          </a:xfrm>
          <a:prstGeom prst="rect">
            <a:avLst/>
          </a:prstGeom>
          <a:noFill/>
        </p:spPr>
        <p:txBody>
          <a:bodyPr wrap="square" rtlCol="0">
            <a:spAutoFit/>
          </a:bodyPr>
          <a:p>
            <a:pPr marL="285750" indent="-285750">
              <a:lnSpc>
                <a:spcPct val="150000"/>
              </a:lnSpc>
              <a:buFont typeface="Wingdings" charset="0"/>
              <a:buChar char="Ø"/>
            </a:pPr>
            <a:r>
              <a:rPr lang="zh-CN" altLang="en-US" b="1"/>
              <a:t>本地客户定义</a:t>
            </a:r>
            <a:endParaRPr lang="zh-CN" altLang="en-US" b="1"/>
          </a:p>
          <a:p>
            <a:pPr marL="285750" indent="-285750">
              <a:lnSpc>
                <a:spcPct val="150000"/>
              </a:lnSpc>
              <a:buFont typeface="Wingdings" charset="0"/>
              <a:buChar char="Ø"/>
            </a:pPr>
            <a:endParaRPr lang="zh-CN" altLang="en-US"/>
          </a:p>
          <a:p>
            <a:pPr indent="0">
              <a:lnSpc>
                <a:spcPct val="150000"/>
              </a:lnSpc>
              <a:buFont typeface="Wingdings" charset="0"/>
              <a:buNone/>
            </a:pPr>
            <a:r>
              <a:rPr lang="en-US" altLang="zh-CN"/>
              <a:t>1. </a:t>
            </a:r>
            <a:r>
              <a:rPr lang="zh-CN" altLang="en-US"/>
              <a:t>移民客户归属于教育本地</a:t>
            </a:r>
            <a:endParaRPr lang="zh-CN" altLang="en-US"/>
          </a:p>
          <a:p>
            <a:pPr indent="0">
              <a:lnSpc>
                <a:spcPct val="150000"/>
              </a:lnSpc>
              <a:buFont typeface="Wingdings" charset="0"/>
              <a:buNone/>
            </a:pPr>
            <a:endParaRPr lang="zh-CN" altLang="en-US"/>
          </a:p>
          <a:p>
            <a:pPr indent="0">
              <a:lnSpc>
                <a:spcPct val="150000"/>
              </a:lnSpc>
              <a:buFont typeface="Wingdings" charset="0"/>
              <a:buNone/>
            </a:pPr>
            <a:r>
              <a:rPr lang="en-US" altLang="zh-CN"/>
              <a:t>2. </a:t>
            </a:r>
            <a:r>
              <a:rPr lang="zh-CN" altLang="en-US"/>
              <a:t>本地行业（旅游</a:t>
            </a:r>
            <a:r>
              <a:rPr lang="en-US" altLang="zh-CN"/>
              <a:t>/</a:t>
            </a:r>
            <a:r>
              <a:rPr lang="zh-CN" altLang="en-US"/>
              <a:t>房产</a:t>
            </a:r>
            <a:r>
              <a:rPr lang="en-US" altLang="zh-CN"/>
              <a:t>/</a:t>
            </a:r>
            <a:r>
              <a:rPr lang="zh-CN" altLang="en-US"/>
              <a:t>教育</a:t>
            </a:r>
            <a:r>
              <a:rPr lang="en-US" altLang="zh-CN"/>
              <a:t>/</a:t>
            </a:r>
            <a:r>
              <a:rPr lang="zh-CN" altLang="en-US"/>
              <a:t>土特产），除纯以线上销售为主（无线下实体的），以本地为主，可捎带投放全国</a:t>
            </a:r>
            <a:endParaRPr lang="zh-CN" altLang="en-US"/>
          </a:p>
          <a:p>
            <a:pPr indent="0">
              <a:lnSpc>
                <a:spcPct val="150000"/>
              </a:lnSpc>
              <a:buFont typeface="Wingdings" charset="0"/>
              <a:buNone/>
            </a:pPr>
            <a:endParaRPr lang="zh-CN" altLang="en-US"/>
          </a:p>
          <a:p>
            <a:pPr indent="0">
              <a:lnSpc>
                <a:spcPct val="150000"/>
              </a:lnSpc>
              <a:buFont typeface="Wingdings" charset="0"/>
              <a:buNone/>
            </a:pPr>
            <a:r>
              <a:rPr lang="en-US" altLang="zh-CN"/>
              <a:t>3. O2O</a:t>
            </a:r>
            <a:r>
              <a:rPr lang="zh-CN" altLang="en-US"/>
              <a:t>（服饰</a:t>
            </a:r>
            <a:r>
              <a:rPr lang="en-US" altLang="zh-CN"/>
              <a:t>/</a:t>
            </a:r>
            <a:r>
              <a:rPr lang="zh-CN" altLang="en-US"/>
              <a:t>珠宝</a:t>
            </a:r>
            <a:r>
              <a:rPr lang="en-US" altLang="zh-CN"/>
              <a:t>/</a:t>
            </a:r>
            <a:r>
              <a:rPr lang="zh-CN" altLang="en-US"/>
              <a:t>电动自行车</a:t>
            </a:r>
            <a:r>
              <a:rPr lang="en-US" altLang="zh-CN"/>
              <a:t>/</a:t>
            </a:r>
            <a:r>
              <a:rPr lang="zh-CN" altLang="en-US"/>
              <a:t>商超），本地有线下实体且投放范围在本地的，归属本地客户，通过本地代理下单投放，若客户多地区有线下实体且投放全国，还请与头条渠道负责人联系核查直客销售</a:t>
            </a:r>
            <a:endParaRPr lang="zh-CN" altLang="en-US"/>
          </a:p>
          <a:p>
            <a:pPr indent="0">
              <a:lnSpc>
                <a:spcPct val="150000"/>
              </a:lnSpc>
              <a:buFont typeface="Wingdings" charset="0"/>
              <a:buNone/>
            </a:pPr>
            <a:r>
              <a:rPr lang="zh-CN" altLang="en-US"/>
              <a:t>若网服销售报备，可下单网服代理， 若本地代理报备，优先下单本地代理</a:t>
            </a:r>
            <a:endParaRPr lang="zh-CN" alt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一户多开及转户标准</a:t>
            </a:r>
            <a:endParaRPr lang="zh-CN" altLang="en-US"/>
          </a:p>
        </p:txBody>
      </p:sp>
      <p:sp>
        <p:nvSpPr>
          <p:cNvPr id="4" name="文本框 3"/>
          <p:cNvSpPr txBox="1"/>
          <p:nvPr/>
        </p:nvSpPr>
        <p:spPr>
          <a:xfrm>
            <a:off x="362585" y="1254125"/>
            <a:ext cx="11021695" cy="4921885"/>
          </a:xfrm>
          <a:prstGeom prst="rect">
            <a:avLst/>
          </a:prstGeom>
          <a:noFill/>
        </p:spPr>
        <p:txBody>
          <a:bodyPr wrap="square" rtlCol="0">
            <a:spAutoFit/>
          </a:bodyPr>
          <a:p>
            <a:r>
              <a:rPr lang="zh-CN" altLang="en-US"/>
              <a:t>开户发送至</a:t>
            </a:r>
            <a:r>
              <a:rPr lang="en-US" altLang="zh-CN"/>
              <a:t>adaccount</a:t>
            </a:r>
            <a:r>
              <a:rPr lang="zh-CN" altLang="en-US"/>
              <a:t>是请注意标题，一户多开请标注【华东一户多开】</a:t>
            </a:r>
            <a:endParaRPr lang="zh-CN" altLang="en-US"/>
          </a:p>
          <a:p>
            <a:endParaRPr lang="zh-CN" altLang="en-US"/>
          </a:p>
          <a:p>
            <a:pPr marL="285750" indent="-285750">
              <a:lnSpc>
                <a:spcPct val="190000"/>
              </a:lnSpc>
              <a:buFont typeface="Wingdings" charset="0"/>
              <a:buChar char="Ø"/>
            </a:pPr>
            <a:r>
              <a:rPr lang="zh-CN" altLang="en-US" b="1">
                <a:solidFill>
                  <a:schemeClr val="accent1"/>
                </a:solidFill>
              </a:rPr>
              <a:t>一户多开：</a:t>
            </a:r>
            <a:endParaRPr lang="zh-CN" altLang="en-US" b="1">
              <a:solidFill>
                <a:schemeClr val="accent1"/>
              </a:solidFill>
            </a:endParaRPr>
          </a:p>
          <a:p>
            <a:pPr indent="0">
              <a:lnSpc>
                <a:spcPct val="190000"/>
              </a:lnSpc>
              <a:buFont typeface="Wingdings" charset="0"/>
              <a:buNone/>
            </a:pPr>
            <a:r>
              <a:rPr lang="en-US" altLang="zh-CN" sz="1600"/>
              <a:t>1.  </a:t>
            </a:r>
            <a:r>
              <a:rPr lang="zh-CN" altLang="en-US" sz="1600"/>
              <a:t>客户提供一户多开盖章授权证明</a:t>
            </a:r>
            <a:endParaRPr lang="zh-CN" altLang="en-US" sz="1600"/>
          </a:p>
          <a:p>
            <a:pPr indent="0">
              <a:lnSpc>
                <a:spcPct val="190000"/>
              </a:lnSpc>
              <a:buFont typeface="Wingdings" charset="0"/>
              <a:buNone/>
            </a:pPr>
            <a:r>
              <a:rPr lang="en-US" altLang="zh-CN" sz="1600"/>
              <a:t>2.  </a:t>
            </a:r>
            <a:r>
              <a:rPr lang="zh-CN" altLang="en-US" sz="1600"/>
              <a:t>同一营业执照，在不同代理下最多开三个户，同一代理下最多开两个户</a:t>
            </a:r>
            <a:endParaRPr lang="zh-CN" altLang="en-US" sz="1600"/>
          </a:p>
          <a:p>
            <a:pPr indent="0">
              <a:lnSpc>
                <a:spcPct val="190000"/>
              </a:lnSpc>
              <a:buFont typeface="Wingdings" charset="0"/>
              <a:buNone/>
            </a:pPr>
            <a:r>
              <a:rPr lang="en-US" altLang="zh-CN" sz="1600"/>
              <a:t>3. </a:t>
            </a:r>
            <a:r>
              <a:rPr lang="zh-CN" altLang="en-US" sz="1600"/>
              <a:t>若客户旗下有不同业务线，需要独立结算，可申请分开新建广告主账户，说明情况，申请邮件发送</a:t>
            </a:r>
            <a:r>
              <a:rPr lang="en-US" altLang="zh-CN" sz="1600"/>
              <a:t>wanglili@bytedance.com</a:t>
            </a:r>
            <a:endParaRPr lang="zh-CN" altLang="en-US"/>
          </a:p>
          <a:p>
            <a:pPr marL="285750" indent="-285750">
              <a:lnSpc>
                <a:spcPct val="190000"/>
              </a:lnSpc>
              <a:buFont typeface="Wingdings" charset="0"/>
              <a:buChar char="Ø"/>
            </a:pPr>
            <a:r>
              <a:rPr lang="zh-CN" altLang="en-US" b="1">
                <a:solidFill>
                  <a:schemeClr val="accent1"/>
                </a:solidFill>
              </a:rPr>
              <a:t>转户：</a:t>
            </a:r>
            <a:endParaRPr lang="zh-CN" altLang="en-US" b="1">
              <a:solidFill>
                <a:schemeClr val="accent1"/>
              </a:solidFill>
            </a:endParaRPr>
          </a:p>
          <a:p>
            <a:pPr indent="0">
              <a:lnSpc>
                <a:spcPct val="190000"/>
              </a:lnSpc>
              <a:buFont typeface="Wingdings" charset="0"/>
              <a:buNone/>
            </a:pPr>
            <a:r>
              <a:rPr lang="en-US" altLang="zh-CN" sz="1600"/>
              <a:t>1. </a:t>
            </a:r>
            <a:r>
              <a:rPr lang="zh-CN" altLang="en-US" sz="1600"/>
              <a:t>新客户具有三个月保护政策，不得转户</a:t>
            </a:r>
            <a:endParaRPr lang="zh-CN" altLang="en-US" sz="1600"/>
          </a:p>
          <a:p>
            <a:pPr indent="0">
              <a:lnSpc>
                <a:spcPct val="190000"/>
              </a:lnSpc>
              <a:buFont typeface="Wingdings" charset="0"/>
              <a:buNone/>
            </a:pPr>
            <a:r>
              <a:rPr lang="en-US" altLang="zh-CN" sz="1600"/>
              <a:t>2. </a:t>
            </a:r>
            <a:r>
              <a:rPr lang="zh-CN" altLang="en-US" sz="1600"/>
              <a:t>提出转户申请之日起往前推</a:t>
            </a:r>
            <a:r>
              <a:rPr lang="en-US" altLang="zh-CN" sz="1600"/>
              <a:t>3</a:t>
            </a:r>
            <a:r>
              <a:rPr lang="zh-CN" altLang="en-US" sz="1600"/>
              <a:t>个月累计消耗满</a:t>
            </a:r>
            <a:r>
              <a:rPr lang="en-US" altLang="zh-CN" sz="1600"/>
              <a:t>50</a:t>
            </a:r>
            <a:r>
              <a:rPr lang="zh-CN" altLang="en-US" sz="1600"/>
              <a:t>万，可直接转户，不满</a:t>
            </a:r>
            <a:r>
              <a:rPr lang="en-US" altLang="zh-CN" sz="1600"/>
              <a:t>50</a:t>
            </a:r>
            <a:r>
              <a:rPr lang="zh-CN" altLang="en-US" sz="1600"/>
              <a:t>万，需暂停</a:t>
            </a:r>
            <a:r>
              <a:rPr lang="en-US" altLang="zh-CN" sz="1600"/>
              <a:t>30</a:t>
            </a:r>
            <a:r>
              <a:rPr lang="zh-CN" altLang="en-US" sz="1600"/>
              <a:t>天后转户</a:t>
            </a:r>
            <a:endParaRPr lang="zh-CN" altLang="en-US" sz="1600"/>
          </a:p>
          <a:p>
            <a:pPr indent="0">
              <a:lnSpc>
                <a:spcPct val="190000"/>
              </a:lnSpc>
              <a:buFont typeface="Wingdings" charset="0"/>
              <a:buNone/>
            </a:pPr>
            <a:r>
              <a:rPr lang="en-US" altLang="zh-CN" sz="1600"/>
              <a:t>3. </a:t>
            </a:r>
            <a:r>
              <a:rPr lang="zh-CN" altLang="en-US" sz="1600"/>
              <a:t>转户形式：关停就账户权限，新建新账户</a:t>
            </a:r>
            <a:endParaRPr lang="zh-CN" altLang="en-US" sz="160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3830864" y="2947035"/>
            <a:ext cx="7084786" cy="981075"/>
          </a:xfrm>
        </p:spPr>
        <p:txBody>
          <a:bodyPr>
            <a:normAutofit fontScale="90000"/>
          </a:bodyPr>
          <a:lstStyle/>
          <a:p>
            <a:r>
              <a:rPr lang="zh-CN" altLang="en-US" dirty="0"/>
              <a:t>各行业开户所需资质</a:t>
            </a:r>
            <a:endParaRPr lang="zh-CN" altLang="en-US" dirty="0"/>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审核时间</a:t>
            </a:r>
            <a:r>
              <a:rPr lang="en-US" altLang="zh-CN"/>
              <a:t>&amp;</a:t>
            </a:r>
            <a:r>
              <a:rPr lang="zh-CN" altLang="en-US"/>
              <a:t>标准</a:t>
            </a:r>
            <a:endParaRPr lang="zh-CN" altLang="en-US"/>
          </a:p>
        </p:txBody>
      </p:sp>
      <p:sp>
        <p:nvSpPr>
          <p:cNvPr id="4" name="文本框 3"/>
          <p:cNvSpPr txBox="1"/>
          <p:nvPr/>
        </p:nvSpPr>
        <p:spPr>
          <a:xfrm>
            <a:off x="374015" y="1181100"/>
            <a:ext cx="11532235" cy="5257800"/>
          </a:xfrm>
          <a:prstGeom prst="rect">
            <a:avLst/>
          </a:prstGeom>
          <a:noFill/>
        </p:spPr>
        <p:txBody>
          <a:bodyPr wrap="square" rtlCol="0">
            <a:spAutoFit/>
          </a:bodyPr>
          <a:p>
            <a:pPr>
              <a:lnSpc>
                <a:spcPct val="160000"/>
              </a:lnSpc>
            </a:pPr>
            <a:r>
              <a:rPr lang="zh-CN" altLang="en-US" b="1">
                <a:ln/>
                <a:solidFill>
                  <a:schemeClr val="tx1"/>
                </a:solidFill>
                <a:effectLst/>
              </a:rPr>
              <a:t>一、审核时间</a:t>
            </a:r>
            <a:endParaRPr lang="zh-CN" altLang="en-US" b="1">
              <a:ln/>
              <a:solidFill>
                <a:schemeClr val="tx1"/>
              </a:solidFill>
              <a:effectLst/>
            </a:endParaRPr>
          </a:p>
          <a:p>
            <a:pPr>
              <a:lnSpc>
                <a:spcPct val="160000"/>
              </a:lnSpc>
            </a:pPr>
            <a:r>
              <a:rPr lang="zh-CN" altLang="en-US" sz="1600"/>
              <a:t>（1）审核周期为广告提交后的1-2个工作日。</a:t>
            </a:r>
            <a:endParaRPr lang="zh-CN" altLang="en-US" sz="1600"/>
          </a:p>
          <a:p>
            <a:pPr>
              <a:lnSpc>
                <a:spcPct val="160000"/>
              </a:lnSpc>
            </a:pPr>
            <a:r>
              <a:rPr lang="zh-CN" altLang="en-US" sz="1600"/>
              <a:t>（2）审核时间为工作日10：00到18：30。</a:t>
            </a:r>
            <a:endParaRPr lang="zh-CN" altLang="en-US" sz="1600"/>
          </a:p>
          <a:p>
            <a:pPr>
              <a:lnSpc>
                <a:spcPct val="160000"/>
              </a:lnSpc>
            </a:pPr>
            <a:r>
              <a:rPr lang="zh-CN" altLang="en-US" sz="1600"/>
              <a:t>（3）3天（含）以上法定节假日有值班人员安排；夜间及周末无值班人员安排。</a:t>
            </a:r>
            <a:endParaRPr lang="zh-CN" altLang="en-US" sz="1600"/>
          </a:p>
          <a:p>
            <a:pPr>
              <a:lnSpc>
                <a:spcPct val="160000"/>
              </a:lnSpc>
            </a:pPr>
            <a:r>
              <a:rPr lang="zh-CN" altLang="en-US" sz="1600"/>
              <a:t>（4）CPT等固定位广告在工作时间内提前告知的情况下，可在非审核时间支持。</a:t>
            </a:r>
            <a:endParaRPr lang="zh-CN" altLang="en-US" sz="1600"/>
          </a:p>
          <a:p>
            <a:pPr>
              <a:lnSpc>
                <a:spcPct val="160000"/>
              </a:lnSpc>
            </a:pPr>
            <a:r>
              <a:rPr lang="zh-CN" altLang="en-US" sz="1600"/>
              <a:t>（5）其余非审核时间提交的广告自动推迟到下一个工作日审核。</a:t>
            </a:r>
            <a:endParaRPr lang="zh-CN" altLang="en-US" sz="1600"/>
          </a:p>
          <a:p>
            <a:pPr>
              <a:lnSpc>
                <a:spcPct val="160000"/>
              </a:lnSpc>
            </a:pPr>
            <a:r>
              <a:rPr lang="zh-CN" altLang="en-US" sz="1600"/>
              <a:t>（6）经审核未通过的广告，若广告主无视审核拒绝的理由，在24小时内反复提交相同违规情节的违规广告达3次的，今日头条可暂停其广告主上传广告的权限1天</a:t>
            </a:r>
            <a:endParaRPr lang="zh-CN" altLang="en-US" sz="1600"/>
          </a:p>
          <a:p>
            <a:pPr>
              <a:lnSpc>
                <a:spcPct val="160000"/>
              </a:lnSpc>
            </a:pPr>
            <a:endParaRPr lang="zh-CN" altLang="en-US" sz="1600"/>
          </a:p>
          <a:p>
            <a:pPr>
              <a:lnSpc>
                <a:spcPct val="160000"/>
              </a:lnSpc>
            </a:pPr>
            <a:r>
              <a:rPr lang="zh-CN" altLang="en-US" b="1"/>
              <a:t>二、审核范围</a:t>
            </a:r>
            <a:endParaRPr lang="zh-CN" altLang="en-US" b="1"/>
          </a:p>
          <a:p>
            <a:pPr>
              <a:lnSpc>
                <a:spcPct val="160000"/>
              </a:lnSpc>
            </a:pPr>
            <a:r>
              <a:rPr lang="zh-CN" altLang="en-US" sz="1600"/>
              <a:t>（1）资质审核：包括广告主的主体资质、行业资质和权限资质。</a:t>
            </a:r>
            <a:endParaRPr lang="zh-CN" altLang="en-US" sz="1600"/>
          </a:p>
          <a:p>
            <a:pPr>
              <a:lnSpc>
                <a:spcPct val="160000"/>
              </a:lnSpc>
            </a:pPr>
            <a:r>
              <a:rPr lang="zh-CN" altLang="en-US" sz="1600"/>
              <a:t>（2）广告内容审核：包括广告入口图、广告语以及广告链接一级页面内容。</a:t>
            </a:r>
            <a:endParaRPr lang="zh-CN" altLang="en-US" sz="1600"/>
          </a:p>
          <a:p>
            <a:pPr>
              <a:lnSpc>
                <a:spcPct val="160000"/>
              </a:lnSpc>
            </a:pPr>
            <a:r>
              <a:rPr lang="zh-CN" altLang="en-US" sz="1600"/>
              <a:t>（3）链接审核：包括广告链接地址及落地页的真实性和规范性。</a:t>
            </a:r>
            <a:endParaRPr lang="zh-CN" altLang="en-US" sz="1600"/>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335" y="217713"/>
            <a:ext cx="10515600" cy="667657"/>
          </a:xfrm>
        </p:spPr>
        <p:txBody>
          <a:bodyPr/>
          <a:p>
            <a:r>
              <a:rPr lang="zh-CN" altLang="en-US"/>
              <a:t>广告主审核资质</a:t>
            </a:r>
            <a:endParaRPr lang="zh-CN" altLang="en-US"/>
          </a:p>
        </p:txBody>
      </p:sp>
      <p:sp>
        <p:nvSpPr>
          <p:cNvPr id="4" name="文本框 3"/>
          <p:cNvSpPr txBox="1"/>
          <p:nvPr/>
        </p:nvSpPr>
        <p:spPr>
          <a:xfrm>
            <a:off x="373380" y="1028700"/>
            <a:ext cx="11321415" cy="5518150"/>
          </a:xfrm>
          <a:prstGeom prst="rect">
            <a:avLst/>
          </a:prstGeom>
          <a:noFill/>
        </p:spPr>
        <p:txBody>
          <a:bodyPr wrap="square" rtlCol="0">
            <a:spAutoFit/>
          </a:bodyPr>
          <a:p>
            <a:pPr>
              <a:lnSpc>
                <a:spcPct val="220000"/>
              </a:lnSpc>
            </a:pPr>
            <a:r>
              <a:rPr lang="zh-CN" altLang="en-US" b="1"/>
              <a:t>依据广告主的主体性质的不同，广告主需提供下列资质文件供审核：</a:t>
            </a:r>
            <a:endParaRPr lang="zh-CN" altLang="en-US" b="1"/>
          </a:p>
          <a:p>
            <a:pPr>
              <a:lnSpc>
                <a:spcPct val="220000"/>
              </a:lnSpc>
            </a:pPr>
            <a:r>
              <a:rPr lang="zh-CN" altLang="en-US" sz="1600"/>
              <a:t>（1）企业单位营业执照正本的扫描件</a:t>
            </a:r>
            <a:endParaRPr lang="zh-CN" altLang="en-US" sz="1600"/>
          </a:p>
          <a:p>
            <a:pPr>
              <a:lnSpc>
                <a:spcPct val="220000"/>
              </a:lnSpc>
            </a:pPr>
            <a:r>
              <a:rPr lang="zh-CN" altLang="en-US" sz="1600"/>
              <a:t>企业单位信息应当可在全国企业信用信息公示系统（http://gsxt.saic.gov.cn/）查询。</a:t>
            </a:r>
            <a:endParaRPr lang="zh-CN" altLang="en-US" sz="1600"/>
          </a:p>
          <a:p>
            <a:pPr>
              <a:lnSpc>
                <a:spcPct val="220000"/>
              </a:lnSpc>
            </a:pPr>
            <a:r>
              <a:rPr lang="zh-CN" altLang="en-US" sz="1600"/>
              <a:t>（2）事业单位法人证书和组织机构代码证的扫描件，社会团体法人登记证和组织机构代码证的扫描件</a:t>
            </a:r>
            <a:endParaRPr lang="zh-CN" altLang="en-US" sz="1600"/>
          </a:p>
          <a:p>
            <a:pPr>
              <a:lnSpc>
                <a:spcPct val="220000"/>
              </a:lnSpc>
            </a:pPr>
            <a:r>
              <a:rPr lang="zh-CN" altLang="en-US" sz="1600"/>
              <a:t>组织机构代码证应当可在全国组织机构代码管理中心（http://www.nacao.org.cn/s_nacao.html）查询。</a:t>
            </a:r>
            <a:endParaRPr lang="zh-CN" altLang="en-US" sz="1600"/>
          </a:p>
          <a:p>
            <a:pPr>
              <a:lnSpc>
                <a:spcPct val="220000"/>
              </a:lnSpc>
            </a:pPr>
            <a:r>
              <a:rPr lang="zh-CN" altLang="en-US" sz="1600"/>
              <a:t>（3）个体工商营业执照正本的扫描件及经营者的身份证复印件（复印件需加盖个体工商户公章或由经营者亲笔签名</a:t>
            </a:r>
            <a:endParaRPr lang="zh-CN" altLang="en-US" sz="1600"/>
          </a:p>
          <a:p>
            <a:pPr>
              <a:lnSpc>
                <a:spcPct val="220000"/>
              </a:lnSpc>
            </a:pPr>
            <a:r>
              <a:rPr lang="zh-CN" altLang="en-US" sz="1600"/>
              <a:t>（4）电信与信息服务业务经营许可证（ICP证）原件扫描件，或者在工业和信息化部ICP/IP地址/域名信息备案管理系统http://www.miitbeian.gov.cn/publish/query/indexFirst.action所查询的ICP备案主体信息和ICP备案网站信息的网页打印件（加盖网站主办单位公章）</a:t>
            </a:r>
            <a:endParaRPr lang="zh-CN" altLang="en-US" sz="1600"/>
          </a:p>
          <a:p>
            <a:pPr>
              <a:lnSpc>
                <a:spcPct val="220000"/>
              </a:lnSpc>
            </a:pPr>
            <a:r>
              <a:rPr lang="zh-CN" altLang="en-US" sz="1600"/>
              <a:t>（5）港澳台客户和外国客户：合法有效的当地商业登记证书</a:t>
            </a:r>
            <a:endParaRPr lang="zh-CN" altLang="en-US" sz="1600"/>
          </a:p>
        </p:txBody>
      </p:sp>
    </p:spTree>
    <p:custDataLst>
      <p:tags r:id="rId1"/>
    </p:custDataLst>
  </p:cSld>
  <p:clrMapOvr>
    <a:masterClrMapping/>
  </p:clrMapOvr>
</p:sld>
</file>

<file path=ppt/tags/tag1.xml><?xml version="1.0" encoding="utf-8"?>
<p:tagLst xmlns:p="http://schemas.openxmlformats.org/presentationml/2006/main">
  <p:tag name="KSO_WM_TEMPLATE_CATEGORY" val="custom"/>
  <p:tag name="KSO_WM_TEMPLATE_INDEX" val="160176"/>
</p:tagLst>
</file>

<file path=ppt/tags/tag10.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3"/>
  <p:tag name="KSO_WM_UNIT_ID" val="custom160176_9*l_i*1_3"/>
  <p:tag name="KSO_WM_UNIT_CLEAR" val="1"/>
  <p:tag name="KSO_WM_UNIT_LAYERLEVEL" val="1_1"/>
  <p:tag name="KSO_WM_DIAGRAM_GROUP_CODE" val="l1-1"/>
</p:tagLst>
</file>

<file path=ppt/tags/tag11.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4"/>
  <p:tag name="KSO_WM_UNIT_ID" val="custom160176_9*l_i*1_4"/>
  <p:tag name="KSO_WM_UNIT_CLEAR" val="1"/>
  <p:tag name="KSO_WM_UNIT_LAYERLEVEL" val="1_1"/>
  <p:tag name="KSO_WM_DIAGRAM_GROUP_CODE" val="l1-1"/>
</p:tagLst>
</file>

<file path=ppt/tags/tag12.xml><?xml version="1.0" encoding="utf-8"?>
<p:tagLst xmlns:p="http://schemas.openxmlformats.org/presentationml/2006/main">
  <p:tag name="KSO_WM_TAG_VERSION" val="1.0"/>
  <p:tag name="KSO_WM_BEAUTIFY_FLAG" val="#wm#"/>
  <p:tag name="KSO_WM_UNIT_TYPE" val="i"/>
  <p:tag name="KSO_WM_UNIT_ID" val="custom160176_9*i*16"/>
  <p:tag name="KSO_WM_TEMPLATE_CATEGORY" val="custom"/>
  <p:tag name="KSO_WM_TEMPLATE_INDEX" val="160176"/>
</p:tagLst>
</file>

<file path=ppt/tags/tag13.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h_f"/>
  <p:tag name="KSO_WM_UNIT_INDEX" val="1_3_1"/>
  <p:tag name="KSO_WM_UNIT_ID" val="custom160176_9*l_h_f*1_3_1"/>
  <p:tag name="KSO_WM_UNIT_CLEAR" val="1"/>
  <p:tag name="KSO_WM_UNIT_LAYERLEVEL" val="1_1_1"/>
  <p:tag name="KSO_WM_UNIT_VALUE" val="21"/>
  <p:tag name="KSO_WM_UNIT_HIGHLIGHT" val="0"/>
  <p:tag name="KSO_WM_UNIT_COMPATIBLE" val="0"/>
  <p:tag name="KSO_WM_UNIT_PRESET_TEXT_INDEX" val="3"/>
  <p:tag name="KSO_WM_UNIT_PRESET_TEXT_LEN" val="24"/>
  <p:tag name="KSO_WM_DIAGRAM_GROUP_CODE" val="l1-1"/>
</p:tagLst>
</file>

<file path=ppt/tags/tag14.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5"/>
  <p:tag name="KSO_WM_UNIT_ID" val="custom160176_9*l_i*1_5"/>
  <p:tag name="KSO_WM_UNIT_CLEAR" val="1"/>
  <p:tag name="KSO_WM_UNIT_LAYERLEVEL" val="1_1"/>
  <p:tag name="KSO_WM_DIAGRAM_GROUP_CODE" val="l1-1"/>
</p:tagLst>
</file>

<file path=ppt/tags/tag15.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6"/>
  <p:tag name="KSO_WM_UNIT_ID" val="custom160176_9*l_i*1_6"/>
  <p:tag name="KSO_WM_UNIT_CLEAR" val="1"/>
  <p:tag name="KSO_WM_UNIT_LAYERLEVEL" val="1_1"/>
  <p:tag name="KSO_WM_DIAGRAM_GROUP_CODE" val="l1-1"/>
</p:tagLst>
</file>

<file path=ppt/tags/tag16.xml><?xml version="1.0" encoding="utf-8"?>
<p:tagLst xmlns:p="http://schemas.openxmlformats.org/presentationml/2006/main">
  <p:tag name="KSO_WM_TAG_VERSION" val="1.0"/>
  <p:tag name="KSO_WM_BEAUTIFY_FLAG" val="#wm#"/>
  <p:tag name="KSO_WM_UNIT_TYPE" val="i"/>
  <p:tag name="KSO_WM_UNIT_ID" val="custom160176_9*i*23"/>
  <p:tag name="KSO_WM_TEMPLATE_CATEGORY" val="custom"/>
  <p:tag name="KSO_WM_TEMPLATE_INDEX" val="160176"/>
</p:tagLst>
</file>

<file path=ppt/tags/tag17.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h_f"/>
  <p:tag name="KSO_WM_UNIT_INDEX" val="1_4_1"/>
  <p:tag name="KSO_WM_UNIT_ID" val="custom160176_9*l_h_f*1_4_1"/>
  <p:tag name="KSO_WM_UNIT_CLEAR" val="1"/>
  <p:tag name="KSO_WM_UNIT_LAYERLEVEL" val="1_1_1"/>
  <p:tag name="KSO_WM_UNIT_VALUE" val="21"/>
  <p:tag name="KSO_WM_UNIT_HIGHLIGHT" val="0"/>
  <p:tag name="KSO_WM_UNIT_COMPATIBLE" val="0"/>
  <p:tag name="KSO_WM_UNIT_PRESET_TEXT_INDEX" val="3"/>
  <p:tag name="KSO_WM_UNIT_PRESET_TEXT_LEN" val="24"/>
  <p:tag name="KSO_WM_DIAGRAM_GROUP_CODE" val="l1-1"/>
</p:tagLst>
</file>

<file path=ppt/tags/tag18.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7"/>
  <p:tag name="KSO_WM_UNIT_ID" val="custom160176_9*l_i*1_7"/>
  <p:tag name="KSO_WM_UNIT_CLEAR" val="1"/>
  <p:tag name="KSO_WM_UNIT_LAYERLEVEL" val="1_1"/>
  <p:tag name="KSO_WM_DIAGRAM_GROUP_CODE" val="l1-1"/>
</p:tagLst>
</file>

<file path=ppt/tags/tag19.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8"/>
  <p:tag name="KSO_WM_UNIT_ID" val="custom160176_9*l_i*1_8"/>
  <p:tag name="KSO_WM_UNIT_CLEAR" val="1"/>
  <p:tag name="KSO_WM_UNIT_LAYERLEVEL" val="1_1"/>
  <p:tag name="KSO_WM_DIAGRAM_GROUP_CODE" val="l1-1"/>
</p:tagLst>
</file>

<file path=ppt/tags/tag2.xml><?xml version="1.0" encoding="utf-8"?>
<p:tagLst xmlns:p="http://schemas.openxmlformats.org/presentationml/2006/main">
  <p:tag name="KSO_WM_TAG_VERSION" val="1.0"/>
  <p:tag name="KSO_WM_BEAUTIFY_FLAG" val="#wm#"/>
  <p:tag name="KSO_WM_UNIT_TYPE" val="i"/>
  <p:tag name="KSO_WM_UNIT_ID" val="custom160176_9*i*0"/>
  <p:tag name="KSO_WM_TEMPLATE_CATEGORY" val="custom"/>
  <p:tag name="KSO_WM_TEMPLATE_INDEX" val="160176"/>
</p:tagLst>
</file>

<file path=ppt/tags/tag20.xml><?xml version="1.0" encoding="utf-8"?>
<p:tagLst xmlns:p="http://schemas.openxmlformats.org/presentationml/2006/main">
  <p:tag name="KSO_WM_TEMPLATE_CATEGORY" val="custom"/>
  <p:tag name="KSO_WM_TEMPLATE_INDEX" val="160176"/>
  <p:tag name="KSO_WM_TAG_VERSION" val="1.0"/>
  <p:tag name="KSO_WM_SLIDE_ID" val="custom160176_9"/>
  <p:tag name="KSO_WM_SLIDE_INDEX" val="9"/>
  <p:tag name="KSO_WM_SLIDE_ITEM_CNT" val="4"/>
  <p:tag name="KSO_WM_SLIDE_LAYOUT" val="l"/>
  <p:tag name="KSO_WM_SLIDE_LAYOUT_CNT" val="1"/>
  <p:tag name="KSO_WM_SLIDE_TYPE" val="contents"/>
  <p:tag name="KSO_WM_BEAUTIFY_FLAG" val="#wm#"/>
  <p:tag name="KSO_WM_DIAGRAM_GROUP_CODE" val="l1-1"/>
</p:tagLst>
</file>

<file path=ppt/tags/tag21.xml><?xml version="1.0" encoding="utf-8"?>
<p:tagLst xmlns:p="http://schemas.openxmlformats.org/presentationml/2006/main">
  <p:tag name="KSO_WM_TAG_VERSION" val="1.0"/>
  <p:tag name="KSO_WM_BEAUTIFY_FLAG" val="#wm#"/>
  <p:tag name="KSO_WM_TEMPLATE_CATEGORY" val="custom"/>
  <p:tag name="KSO_WM_TEMPLATE_INDEX" val="160176"/>
  <p:tag name="KSO_WM_UNIT_TYPE" val="a"/>
  <p:tag name="KSO_WM_UNIT_INDEX" val="1"/>
  <p:tag name="KSO_WM_UNIT_ID" val="custom160176_12*a*1"/>
  <p:tag name="KSO_WM_UNIT_CLEAR" val="1"/>
  <p:tag name="KSO_WM_UNIT_LAYERLEVEL" val="1"/>
  <p:tag name="KSO_WM_UNIT_VALUE" val="11"/>
  <p:tag name="KSO_WM_UNIT_ISCONTENTSTITLE" val="0"/>
  <p:tag name="KSO_WM_UNIT_HIGHLIGHT" val="0"/>
  <p:tag name="KSO_WM_UNIT_COMPATIBLE" val="0"/>
  <p:tag name="KSO_WM_UNIT_PRESET_TEXT_INDEX" val="3"/>
  <p:tag name="KSO_WM_UNIT_PRESET_TEXT_LEN" val="12"/>
</p:tagLst>
</file>

<file path=ppt/tags/tag22.xml><?xml version="1.0" encoding="utf-8"?>
<p:tagLst xmlns:p="http://schemas.openxmlformats.org/presentationml/2006/main">
  <p:tag name="KSO_WM_TEMPLATE_CATEGORY" val="custom"/>
  <p:tag name="KSO_WM_TEMPLATE_INDEX" val="160176"/>
  <p:tag name="KSO_WM_TAG_VERSION" val="1.0"/>
  <p:tag name="KSO_WM_SLIDE_ID" val="custom160176_12"/>
  <p:tag name="KSO_WM_SLIDE_INDEX" val="12"/>
  <p:tag name="KSO_WM_SLIDE_ITEM_CNT" val="2"/>
  <p:tag name="KSO_WM_SLIDE_LAYOUT" val="a_b"/>
  <p:tag name="KSO_WM_SLIDE_LAYOUT_CNT" val="1_1"/>
  <p:tag name="KSO_WM_SLIDE_TYPE" val="sectionTitle"/>
  <p:tag name="KSO_WM_BEAUTIFY_FLAG" val="#wm#"/>
</p:tagLst>
</file>

<file path=ppt/tags/tag23.xml><?xml version="1.0" encoding="utf-8"?>
<p:tagLst xmlns:p="http://schemas.openxmlformats.org/presentationml/2006/main">
  <p:tag name="KSO_WM_TEMPLATE_CATEGORY" val="custom"/>
  <p:tag name="KSO_WM_TEMPLATE_INDEX" val="160176"/>
</p:tagLst>
</file>

<file path=ppt/tags/tag24.xml><?xml version="1.0" encoding="utf-8"?>
<p:tagLst xmlns:p="http://schemas.openxmlformats.org/presentationml/2006/main">
  <p:tag name="KSO_WM_TEMPLATE_CATEGORY" val="custom"/>
  <p:tag name="KSO_WM_TEMPLATE_INDEX" val="160176"/>
</p:tagLst>
</file>

<file path=ppt/tags/tag25.xml><?xml version="1.0" encoding="utf-8"?>
<p:tagLst xmlns:p="http://schemas.openxmlformats.org/presentationml/2006/main">
  <p:tag name="KSO_WM_TEMPLATE_CATEGORY" val="custom"/>
  <p:tag name="KSO_WM_TEMPLATE_INDEX" val="160176"/>
</p:tagLst>
</file>

<file path=ppt/tags/tag26.xml><?xml version="1.0" encoding="utf-8"?>
<p:tagLst xmlns:p="http://schemas.openxmlformats.org/presentationml/2006/main">
  <p:tag name="KSO_WM_TAG_VERSION" val="1.0"/>
  <p:tag name="KSO_WM_BEAUTIFY_FLAG" val="#wm#"/>
  <p:tag name="KSO_WM_TEMPLATE_CATEGORY" val="custom"/>
  <p:tag name="KSO_WM_TEMPLATE_INDEX" val="160176"/>
  <p:tag name="KSO_WM_UNIT_TYPE" val="a"/>
  <p:tag name="KSO_WM_UNIT_INDEX" val="1"/>
  <p:tag name="KSO_WM_UNIT_ID" val="custom160176_12*a*1"/>
  <p:tag name="KSO_WM_UNIT_CLEAR" val="1"/>
  <p:tag name="KSO_WM_UNIT_LAYERLEVEL" val="1"/>
  <p:tag name="KSO_WM_UNIT_VALUE" val="11"/>
  <p:tag name="KSO_WM_UNIT_ISCONTENTSTITLE" val="0"/>
  <p:tag name="KSO_WM_UNIT_HIGHLIGHT" val="0"/>
  <p:tag name="KSO_WM_UNIT_COMPATIBLE" val="0"/>
  <p:tag name="KSO_WM_UNIT_PRESET_TEXT_INDEX" val="3"/>
  <p:tag name="KSO_WM_UNIT_PRESET_TEXT_LEN" val="12"/>
</p:tagLst>
</file>

<file path=ppt/tags/tag27.xml><?xml version="1.0" encoding="utf-8"?>
<p:tagLst xmlns:p="http://schemas.openxmlformats.org/presentationml/2006/main">
  <p:tag name="KSO_WM_TEMPLATE_CATEGORY" val="custom"/>
  <p:tag name="KSO_WM_TEMPLATE_INDEX" val="160176"/>
  <p:tag name="KSO_WM_TAG_VERSION" val="1.0"/>
  <p:tag name="KSO_WM_SLIDE_ID" val="custom160176_12"/>
  <p:tag name="KSO_WM_SLIDE_INDEX" val="12"/>
  <p:tag name="KSO_WM_SLIDE_ITEM_CNT" val="2"/>
  <p:tag name="KSO_WM_SLIDE_LAYOUT" val="a_b"/>
  <p:tag name="KSO_WM_SLIDE_LAYOUT_CNT" val="1_1"/>
  <p:tag name="KSO_WM_SLIDE_TYPE" val="sectionTitle"/>
  <p:tag name="KSO_WM_BEAUTIFY_FLAG" val="#wm#"/>
</p:tagLst>
</file>

<file path=ppt/tags/tag28.xml><?xml version="1.0" encoding="utf-8"?>
<p:tagLst xmlns:p="http://schemas.openxmlformats.org/presentationml/2006/main">
  <p:tag name="KSO_WM_TEMPLATE_CATEGORY" val="custom"/>
  <p:tag name="KSO_WM_TEMPLATE_INDEX" val="160176"/>
</p:tagLst>
</file>

<file path=ppt/tags/tag29.xml><?xml version="1.0" encoding="utf-8"?>
<p:tagLst xmlns:p="http://schemas.openxmlformats.org/presentationml/2006/main">
  <p:tag name="KSO_WM_TEMPLATE_CATEGORY" val="custom"/>
  <p:tag name="KSO_WM_TEMPLATE_INDEX" val="160176"/>
</p:tagLst>
</file>

<file path=ppt/tags/tag3.xml><?xml version="1.0" encoding="utf-8"?>
<p:tagLst xmlns:p="http://schemas.openxmlformats.org/presentationml/2006/main">
  <p:tag name="KSO_WM_TAG_VERSION" val="1.0"/>
  <p:tag name="KSO_WM_BEAUTIFY_FLAG" val="#wm#"/>
  <p:tag name="KSO_WM_UNIT_TYPE" val="i"/>
  <p:tag name="KSO_WM_UNIT_ID" val="custom160176_9*i*1"/>
  <p:tag name="KSO_WM_TEMPLATE_CATEGORY" val="custom"/>
  <p:tag name="KSO_WM_TEMPLATE_INDEX" val="160176"/>
</p:tagLst>
</file>

<file path=ppt/tags/tag30.xml><?xml version="1.0" encoding="utf-8"?>
<p:tagLst xmlns:p="http://schemas.openxmlformats.org/presentationml/2006/main">
  <p:tag name="KSO_WM_TEMPLATE_CATEGORY" val="custom"/>
  <p:tag name="KSO_WM_TEMPLATE_INDEX" val="160176"/>
</p:tagLst>
</file>

<file path=ppt/tags/tag31.xml><?xml version="1.0" encoding="utf-8"?>
<p:tagLst xmlns:p="http://schemas.openxmlformats.org/presentationml/2006/main">
  <p:tag name="KSO_WM_TEMPLATE_CATEGORY" val="custom"/>
  <p:tag name="KSO_WM_TEMPLATE_INDEX" val="160176"/>
</p:tagLst>
</file>

<file path=ppt/tags/tag32.xml><?xml version="1.0" encoding="utf-8"?>
<p:tagLst xmlns:p="http://schemas.openxmlformats.org/presentationml/2006/main">
  <p:tag name="KSO_WM_TEMPLATE_CATEGORY" val="custom"/>
  <p:tag name="KSO_WM_TEMPLATE_INDEX" val="160176"/>
</p:tagLst>
</file>

<file path=ppt/tags/tag33.xml><?xml version="1.0" encoding="utf-8"?>
<p:tagLst xmlns:p="http://schemas.openxmlformats.org/presentationml/2006/main">
  <p:tag name="KSO_WM_TAG_VERSION" val="1.0"/>
  <p:tag name="KSO_WM_BEAUTIFY_FLAG" val="#wm#"/>
  <p:tag name="KSO_WM_TEMPLATE_CATEGORY" val="custom"/>
  <p:tag name="KSO_WM_TEMPLATE_INDEX" val="160176"/>
  <p:tag name="KSO_WM_UNIT_TYPE" val="a"/>
  <p:tag name="KSO_WM_UNIT_INDEX" val="1"/>
  <p:tag name="KSO_WM_UNIT_ID" val="custom160176_12*a*1"/>
  <p:tag name="KSO_WM_UNIT_CLEAR" val="1"/>
  <p:tag name="KSO_WM_UNIT_LAYERLEVEL" val="1"/>
  <p:tag name="KSO_WM_UNIT_VALUE" val="11"/>
  <p:tag name="KSO_WM_UNIT_ISCONTENTSTITLE" val="0"/>
  <p:tag name="KSO_WM_UNIT_HIGHLIGHT" val="0"/>
  <p:tag name="KSO_WM_UNIT_COMPATIBLE" val="0"/>
  <p:tag name="KSO_WM_UNIT_PRESET_TEXT_INDEX" val="3"/>
  <p:tag name="KSO_WM_UNIT_PRESET_TEXT_LEN" val="12"/>
</p:tagLst>
</file>

<file path=ppt/tags/tag34.xml><?xml version="1.0" encoding="utf-8"?>
<p:tagLst xmlns:p="http://schemas.openxmlformats.org/presentationml/2006/main">
  <p:tag name="KSO_WM_TEMPLATE_CATEGORY" val="custom"/>
  <p:tag name="KSO_WM_TEMPLATE_INDEX" val="160176"/>
  <p:tag name="KSO_WM_TAG_VERSION" val="1.0"/>
  <p:tag name="KSO_WM_SLIDE_ID" val="custom160176_12"/>
  <p:tag name="KSO_WM_SLIDE_INDEX" val="12"/>
  <p:tag name="KSO_WM_SLIDE_ITEM_CNT" val="2"/>
  <p:tag name="KSO_WM_SLIDE_LAYOUT" val="a_b"/>
  <p:tag name="KSO_WM_SLIDE_LAYOUT_CNT" val="1_1"/>
  <p:tag name="KSO_WM_SLIDE_TYPE" val="sectionTitle"/>
  <p:tag name="KSO_WM_BEAUTIFY_FLAG" val="#wm#"/>
</p:tagLst>
</file>

<file path=ppt/tags/tag35.xml><?xml version="1.0" encoding="utf-8"?>
<p:tagLst xmlns:p="http://schemas.openxmlformats.org/presentationml/2006/main">
  <p:tag name="KSO_WM_TEMPLATE_CATEGORY" val="custom"/>
  <p:tag name="KSO_WM_TEMPLATE_INDEX" val="160176"/>
</p:tagLst>
</file>

<file path=ppt/tags/tag36.xml><?xml version="1.0" encoding="utf-8"?>
<p:tagLst xmlns:p="http://schemas.openxmlformats.org/presentationml/2006/main">
  <p:tag name="KSO_WM_TEMPLATE_CATEGORY" val="custom"/>
  <p:tag name="KSO_WM_TEMPLATE_INDEX" val="160176"/>
</p:tagLst>
</file>

<file path=ppt/tags/tag37.xml><?xml version="1.0" encoding="utf-8"?>
<p:tagLst xmlns:p="http://schemas.openxmlformats.org/presentationml/2006/main">
  <p:tag name="KSO_WM_TEMPLATE_CATEGORY" val="custom"/>
  <p:tag name="KSO_WM_TEMPLATE_INDEX" val="160176"/>
</p:tagLst>
</file>

<file path=ppt/tags/tag38.xml><?xml version="1.0" encoding="utf-8"?>
<p:tagLst xmlns:p="http://schemas.openxmlformats.org/presentationml/2006/main">
  <p:tag name="KSO_WM_TAG_VERSION" val="1.0"/>
  <p:tag name="KSO_WM_BEAUTIFY_FLAG" val="#wm#"/>
  <p:tag name="KSO_WM_TEMPLATE_CATEGORY" val="custom"/>
  <p:tag name="KSO_WM_TEMPLATE_INDEX" val="160176"/>
  <p:tag name="KSO_WM_UNIT_TYPE" val="a"/>
  <p:tag name="KSO_WM_UNIT_INDEX" val="1"/>
  <p:tag name="KSO_WM_UNIT_ID" val="custom160176_12*a*1"/>
  <p:tag name="KSO_WM_UNIT_CLEAR" val="1"/>
  <p:tag name="KSO_WM_UNIT_LAYERLEVEL" val="1"/>
  <p:tag name="KSO_WM_UNIT_VALUE" val="11"/>
  <p:tag name="KSO_WM_UNIT_ISCONTENTSTITLE" val="0"/>
  <p:tag name="KSO_WM_UNIT_HIGHLIGHT" val="0"/>
  <p:tag name="KSO_WM_UNIT_COMPATIBLE" val="0"/>
  <p:tag name="KSO_WM_UNIT_PRESET_TEXT_INDEX" val="3"/>
  <p:tag name="KSO_WM_UNIT_PRESET_TEXT_LEN" val="12"/>
</p:tagLst>
</file>

<file path=ppt/tags/tag39.xml><?xml version="1.0" encoding="utf-8"?>
<p:tagLst xmlns:p="http://schemas.openxmlformats.org/presentationml/2006/main">
  <p:tag name="KSO_WM_TEMPLATE_CATEGORY" val="custom"/>
  <p:tag name="KSO_WM_TEMPLATE_INDEX" val="160176"/>
  <p:tag name="KSO_WM_TAG_VERSION" val="1.0"/>
  <p:tag name="KSO_WM_SLIDE_ID" val="custom160176_12"/>
  <p:tag name="KSO_WM_SLIDE_INDEX" val="12"/>
  <p:tag name="KSO_WM_SLIDE_ITEM_CNT" val="2"/>
  <p:tag name="KSO_WM_SLIDE_LAYOUT" val="a_b"/>
  <p:tag name="KSO_WM_SLIDE_LAYOUT_CNT" val="1_1"/>
  <p:tag name="KSO_WM_SLIDE_TYPE" val="sectionTitle"/>
  <p:tag name="KSO_WM_BEAUTIFY_FLAG" val="#wm#"/>
</p:tagLst>
</file>

<file path=ppt/tags/tag4.xml><?xml version="1.0" encoding="utf-8"?>
<p:tagLst xmlns:p="http://schemas.openxmlformats.org/presentationml/2006/main">
  <p:tag name="KSO_WM_TAG_VERSION" val="1.0"/>
  <p:tag name="KSO_WM_BEAUTIFY_FLAG" val="#wm#"/>
  <p:tag name="KSO_WM_UNIT_TYPE" val="i"/>
  <p:tag name="KSO_WM_UNIT_ID" val="custom160176_9*i*2"/>
  <p:tag name="KSO_WM_TEMPLATE_CATEGORY" val="custom"/>
  <p:tag name="KSO_WM_TEMPLATE_INDEX" val="160176"/>
</p:tagLst>
</file>

<file path=ppt/tags/tag40.xml><?xml version="1.0" encoding="utf-8"?>
<p:tagLst xmlns:p="http://schemas.openxmlformats.org/presentationml/2006/main">
  <p:tag name="KSO_WM_TEMPLATE_CATEGORY" val="custom"/>
  <p:tag name="KSO_WM_TEMPLATE_INDEX" val="160176"/>
</p:tagLst>
</file>

<file path=ppt/tags/tag41.xml><?xml version="1.0" encoding="utf-8"?>
<p:tagLst xmlns:p="http://schemas.openxmlformats.org/presentationml/2006/main">
  <p:tag name="KSO_WM_TAG_VERSION" val="1.0"/>
  <p:tag name="KSO_WM_BEAUTIFY_FLAG" val="#wm#"/>
  <p:tag name="KSO_WM_TEMPLATE_CATEGORY" val="custom"/>
  <p:tag name="KSO_WM_TEMPLATE_INDEX" val="160325"/>
  <p:tag name="KSO_WM_UNIT_TYPE" val="a"/>
  <p:tag name="KSO_WM_UNIT_INDEX" val="1"/>
  <p:tag name="KSO_WM_UNIT_ID" val="custom160325_30*a*1"/>
  <p:tag name="KSO_WM_UNIT_CLEAR" val="1"/>
  <p:tag name="KSO_WM_UNIT_LAYERLEVEL" val="1"/>
  <p:tag name="KSO_WM_UNIT_VALUE" val="18"/>
  <p:tag name="KSO_WM_UNIT_ISCONTENTSTITLE" val="0"/>
  <p:tag name="KSO_WM_UNIT_HIGHLIGHT" val="0"/>
  <p:tag name="KSO_WM_UNIT_COMPATIBLE" val="0"/>
  <p:tag name="KSO_WM_UNIT_PRESET_TEXT" val="Thank You！"/>
</p:tagLst>
</file>

<file path=ppt/tags/tag42.xml><?xml version="1.0" encoding="utf-8"?>
<p:tagLst xmlns:p="http://schemas.openxmlformats.org/presentationml/2006/main">
  <p:tag name="KSO_WM_TEMPLATE_CATEGORY" val="custom"/>
  <p:tag name="KSO_WM_TEMPLATE_INDEX" val="160325"/>
  <p:tag name="KSO_WM_TAG_VERSION" val="1.0"/>
  <p:tag name="KSO_WM_SLIDE_ID" val="custom160325_29"/>
  <p:tag name="KSO_WM_SLIDE_INDEX" val="29"/>
  <p:tag name="KSO_WM_SLIDE_ITEM_CNT" val="1"/>
  <p:tag name="KSO_WM_SLIDE_LAYOUT" val="a"/>
  <p:tag name="KSO_WM_SLIDE_LAYOUT_CNT" val="1"/>
  <p:tag name="KSO_WM_SLIDE_TYPE" val="endPage"/>
  <p:tag name="KSO_WM_BEAUTIFY_FLAG" val="#wm#"/>
</p:tagLst>
</file>

<file path=ppt/tags/tag5.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h_f"/>
  <p:tag name="KSO_WM_UNIT_INDEX" val="1_1_1"/>
  <p:tag name="KSO_WM_UNIT_ID" val="custom160176_9*l_h_f*1_1_1"/>
  <p:tag name="KSO_WM_UNIT_CLEAR" val="1"/>
  <p:tag name="KSO_WM_UNIT_LAYERLEVEL" val="1_1_1"/>
  <p:tag name="KSO_WM_UNIT_VALUE" val="21"/>
  <p:tag name="KSO_WM_UNIT_HIGHLIGHT" val="0"/>
  <p:tag name="KSO_WM_UNIT_COMPATIBLE" val="0"/>
  <p:tag name="KSO_WM_UNIT_PRESET_TEXT_INDEX" val="3"/>
  <p:tag name="KSO_WM_UNIT_PRESET_TEXT_LEN" val="24"/>
  <p:tag name="KSO_WM_DIAGRAM_GROUP_CODE" val="l1-1"/>
</p:tagLst>
</file>

<file path=ppt/tags/tag6.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1"/>
  <p:tag name="KSO_WM_UNIT_ID" val="custom160176_9*l_i*1_1"/>
  <p:tag name="KSO_WM_UNIT_CLEAR" val="1"/>
  <p:tag name="KSO_WM_UNIT_LAYERLEVEL" val="1_1"/>
  <p:tag name="KSO_WM_DIAGRAM_GROUP_CODE" val="l1-1"/>
</p:tagLst>
</file>

<file path=ppt/tags/tag7.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i"/>
  <p:tag name="KSO_WM_UNIT_INDEX" val="1_2"/>
  <p:tag name="KSO_WM_UNIT_ID" val="custom160176_9*l_i*1_2"/>
  <p:tag name="KSO_WM_UNIT_CLEAR" val="1"/>
  <p:tag name="KSO_WM_UNIT_LAYERLEVEL" val="1_1"/>
  <p:tag name="KSO_WM_DIAGRAM_GROUP_CODE" val="l1-1"/>
</p:tagLst>
</file>

<file path=ppt/tags/tag8.xml><?xml version="1.0" encoding="utf-8"?>
<p:tagLst xmlns:p="http://schemas.openxmlformats.org/presentationml/2006/main">
  <p:tag name="KSO_WM_TAG_VERSION" val="1.0"/>
  <p:tag name="KSO_WM_BEAUTIFY_FLAG" val="#wm#"/>
  <p:tag name="KSO_WM_UNIT_TYPE" val="i"/>
  <p:tag name="KSO_WM_UNIT_ID" val="custom160176_9*i*9"/>
  <p:tag name="KSO_WM_TEMPLATE_CATEGORY" val="custom"/>
  <p:tag name="KSO_WM_TEMPLATE_INDEX" val="160176"/>
</p:tagLst>
</file>

<file path=ppt/tags/tag9.xml><?xml version="1.0" encoding="utf-8"?>
<p:tagLst xmlns:p="http://schemas.openxmlformats.org/presentationml/2006/main">
  <p:tag name="KSO_WM_TAG_VERSION" val="1.0"/>
  <p:tag name="KSO_WM_BEAUTIFY_FLAG" val="#wm#"/>
  <p:tag name="KSO_WM_TEMPLATE_CATEGORY" val="custom"/>
  <p:tag name="KSO_WM_TEMPLATE_INDEX" val="160176"/>
  <p:tag name="KSO_WM_UNIT_TYPE" val="l_h_f"/>
  <p:tag name="KSO_WM_UNIT_INDEX" val="1_2_1"/>
  <p:tag name="KSO_WM_UNIT_ID" val="custom160176_9*l_h_f*1_2_1"/>
  <p:tag name="KSO_WM_UNIT_CLEAR" val="1"/>
  <p:tag name="KSO_WM_UNIT_LAYERLEVEL" val="1_1_1"/>
  <p:tag name="KSO_WM_UNIT_VALUE" val="21"/>
  <p:tag name="KSO_WM_UNIT_HIGHLIGHT" val="0"/>
  <p:tag name="KSO_WM_UNIT_COMPATIBLE" val="0"/>
  <p:tag name="KSO_WM_UNIT_PRESET_TEXT_INDEX" val="3"/>
  <p:tag name="KSO_WM_UNIT_PRESET_TEXT_LEN" val="24"/>
  <p:tag name="KSO_WM_DIAGRAM_GROUP_CODE" val="l1-1"/>
</p:tagLst>
</file>

<file path=ppt/theme/theme1.xml><?xml version="1.0" encoding="utf-8"?>
<a:theme xmlns:a="http://schemas.openxmlformats.org/drawingml/2006/main" name="Office 主题">
  <a:themeElements>
    <a:clrScheme name="自定义 29">
      <a:dk1>
        <a:srgbClr val="4B4D4F"/>
      </a:dk1>
      <a:lt1>
        <a:sysClr val="window" lastClr="FFFFFF"/>
      </a:lt1>
      <a:dk2>
        <a:srgbClr val="3D3F41"/>
      </a:dk2>
      <a:lt2>
        <a:srgbClr val="EEECE1"/>
      </a:lt2>
      <a:accent1>
        <a:srgbClr val="C82A0D"/>
      </a:accent1>
      <a:accent2>
        <a:srgbClr val="E7AE59"/>
      </a:accent2>
      <a:accent3>
        <a:srgbClr val="D36D8D"/>
      </a:accent3>
      <a:accent4>
        <a:srgbClr val="D46E5A"/>
      </a:accent4>
      <a:accent5>
        <a:srgbClr val="FCCF86"/>
      </a:accent5>
      <a:accent6>
        <a:srgbClr val="AA5ED4"/>
      </a:accent6>
      <a:hlink>
        <a:srgbClr val="0563C1"/>
      </a:hlink>
      <a:folHlink>
        <a:srgbClr val="954F72"/>
      </a:folHlink>
    </a:clrScheme>
    <a:fontScheme name="自定义 9">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9">
      <a:dk1>
        <a:srgbClr val="4B4D4F"/>
      </a:dk1>
      <a:lt1>
        <a:sysClr val="window" lastClr="FFFFFF"/>
      </a:lt1>
      <a:dk2>
        <a:srgbClr val="3D3F41"/>
      </a:dk2>
      <a:lt2>
        <a:srgbClr val="EEECE1"/>
      </a:lt2>
      <a:accent1>
        <a:srgbClr val="C82A0D"/>
      </a:accent1>
      <a:accent2>
        <a:srgbClr val="E7AE59"/>
      </a:accent2>
      <a:accent3>
        <a:srgbClr val="D36D8D"/>
      </a:accent3>
      <a:accent4>
        <a:srgbClr val="D46E5A"/>
      </a:accent4>
      <a:accent5>
        <a:srgbClr val="FCCF86"/>
      </a:accent5>
      <a:accent6>
        <a:srgbClr val="AA5ED4"/>
      </a:accent6>
      <a:hlink>
        <a:srgbClr val="0563C1"/>
      </a:hlink>
      <a:folHlink>
        <a:srgbClr val="954F72"/>
      </a:folHlink>
    </a:clrScheme>
    <a:fontScheme name="自定义 9">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160325">
      <a:dk1>
        <a:srgbClr val="5F5F5F"/>
      </a:dk1>
      <a:lt1>
        <a:srgbClr val="E7E7EF"/>
      </a:lt1>
      <a:dk2>
        <a:srgbClr val="4D4D4D"/>
      </a:dk2>
      <a:lt2>
        <a:srgbClr val="FFFFFF"/>
      </a:lt2>
      <a:accent1>
        <a:srgbClr val="4D4D4D"/>
      </a:accent1>
      <a:accent2>
        <a:srgbClr val="74707E"/>
      </a:accent2>
      <a:accent3>
        <a:srgbClr val="B99179"/>
      </a:accent3>
      <a:accent4>
        <a:srgbClr val="6F8B9D"/>
      </a:accent4>
      <a:accent5>
        <a:srgbClr val="9994A6"/>
      </a:accent5>
      <a:accent6>
        <a:srgbClr val="00B0F0"/>
      </a:accent6>
      <a:hlink>
        <a:srgbClr val="92D050"/>
      </a:hlink>
      <a:folHlink>
        <a:srgbClr val="AFB2B4"/>
      </a:folHlink>
    </a:clrScheme>
    <a:fontScheme name="自定义 2">
      <a:majorFont>
        <a:latin typeface="Arial"/>
        <a:ea typeface="黑体"/>
        <a:cs typeface=""/>
      </a:majorFont>
      <a:minorFont>
        <a:latin typeface="Arial"/>
        <a:ea typeface="黑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5081</Words>
  <Application>Kingsoft Office WPP</Application>
  <PresentationFormat>宽屏</PresentationFormat>
  <Paragraphs>210</Paragraphs>
  <Slides>19</Slides>
  <Notes>0</Notes>
  <HiddenSlides>0</HiddenSlides>
  <MMClips>0</MMClips>
  <ScaleCrop>false</ScaleCrop>
  <HeadingPairs>
    <vt:vector size="4" baseType="variant">
      <vt:variant>
        <vt:lpstr>主题</vt:lpstr>
      </vt:variant>
      <vt:variant>
        <vt:i4>3</vt:i4>
      </vt:variant>
      <vt:variant>
        <vt:lpstr>幻灯片标题</vt:lpstr>
      </vt:variant>
      <vt:variant>
        <vt:i4>19</vt:i4>
      </vt:variant>
    </vt:vector>
  </HeadingPairs>
  <TitlesOfParts>
    <vt:vector size="22" baseType="lpstr">
      <vt:lpstr>Office 主题</vt:lpstr>
      <vt:lpstr>1_Office 主题</vt:lpstr>
      <vt:lpstr>3_Office 主题</vt:lpstr>
      <vt:lpstr>今日头条</vt:lpstr>
      <vt:lpstr>PowerPoint 演示文稿</vt:lpstr>
      <vt:lpstr>开户及转户标准</vt:lpstr>
      <vt:lpstr>客户归属判定标准：网服</vt:lpstr>
      <vt:lpstr>客户归属判定标准：本地</vt:lpstr>
      <vt:lpstr>一户多开及转户标准</vt:lpstr>
      <vt:lpstr>各行业开户所需资质</vt:lpstr>
      <vt:lpstr>电商行业开户标准</vt:lpstr>
      <vt:lpstr>电商行业开户标准</vt:lpstr>
      <vt:lpstr>金融行业开户资质</vt:lpstr>
      <vt:lpstr>电商行业开户标准</vt:lpstr>
      <vt:lpstr>其他行业开户标准</vt:lpstr>
      <vt:lpstr>金融行业审核标准</vt:lpstr>
      <vt:lpstr>行业&amp;产品限制</vt:lpstr>
      <vt:lpstr>行业&amp;产品限制（涉及以下内容不可开户）</vt:lpstr>
      <vt:lpstr>行业&amp;产品限制（涉及以下内容不可开户）</vt:lpstr>
      <vt:lpstr>白名单申请标准</vt:lpstr>
      <vt:lpstr>白名单客户：申请标准</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hp</dc:creator>
  <cp:lastModifiedBy>hp</cp:lastModifiedBy>
  <cp:revision>11</cp:revision>
  <dcterms:created xsi:type="dcterms:W3CDTF">2016-03-31T12:13:00Z</dcterms:created>
  <dcterms:modified xsi:type="dcterms:W3CDTF">2016-04-05T04:42:24Z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2052-10.1.0.5457</vt:lpwstr>
  </property>
</Properties>
</file>