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2"/>
  </p:notesMasterIdLst>
  <p:handoutMasterIdLst>
    <p:handoutMasterId r:id="rId53"/>
  </p:handoutMasterIdLst>
  <p:sldIdLst>
    <p:sldId id="261" r:id="rId2"/>
    <p:sldId id="262" r:id="rId3"/>
    <p:sldId id="265" r:id="rId4"/>
    <p:sldId id="264" r:id="rId5"/>
    <p:sldId id="266" r:id="rId6"/>
    <p:sldId id="267" r:id="rId7"/>
    <p:sldId id="269" r:id="rId8"/>
    <p:sldId id="268" r:id="rId9"/>
    <p:sldId id="260" r:id="rId10"/>
    <p:sldId id="270" r:id="rId11"/>
    <p:sldId id="281" r:id="rId12"/>
    <p:sldId id="346" r:id="rId13"/>
    <p:sldId id="344" r:id="rId14"/>
    <p:sldId id="348" r:id="rId15"/>
    <p:sldId id="283" r:id="rId16"/>
    <p:sldId id="284" r:id="rId17"/>
    <p:sldId id="347" r:id="rId18"/>
    <p:sldId id="285" r:id="rId19"/>
    <p:sldId id="286" r:id="rId20"/>
    <p:sldId id="449" r:id="rId21"/>
    <p:sldId id="406" r:id="rId22"/>
    <p:sldId id="287" r:id="rId23"/>
    <p:sldId id="298" r:id="rId24"/>
    <p:sldId id="299" r:id="rId25"/>
    <p:sldId id="300" r:id="rId26"/>
    <p:sldId id="301" r:id="rId27"/>
    <p:sldId id="302" r:id="rId28"/>
    <p:sldId id="303" r:id="rId29"/>
    <p:sldId id="304" r:id="rId30"/>
    <p:sldId id="305" r:id="rId31"/>
    <p:sldId id="306" r:id="rId32"/>
    <p:sldId id="307" r:id="rId33"/>
    <p:sldId id="308" r:id="rId34"/>
    <p:sldId id="288" r:id="rId35"/>
    <p:sldId id="309" r:id="rId36"/>
    <p:sldId id="310" r:id="rId37"/>
    <p:sldId id="312" r:id="rId38"/>
    <p:sldId id="313" r:id="rId39"/>
    <p:sldId id="314" r:id="rId40"/>
    <p:sldId id="315" r:id="rId41"/>
    <p:sldId id="316" r:id="rId42"/>
    <p:sldId id="317" r:id="rId43"/>
    <p:sldId id="318" r:id="rId44"/>
    <p:sldId id="319" r:id="rId45"/>
    <p:sldId id="320" r:id="rId46"/>
    <p:sldId id="321" r:id="rId47"/>
    <p:sldId id="322" r:id="rId48"/>
    <p:sldId id="323" r:id="rId49"/>
    <p:sldId id="324" r:id="rId50"/>
    <p:sldId id="342" r:id="rId51"/>
  </p:sldIdLst>
  <p:sldSz cx="12192000" cy="6858000"/>
  <p:notesSz cx="6858000" cy="9144000"/>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姜伟光" initials="" lastIdx="1" clrIdx="0"/>
  <p:cmAuthor id="1" name="刘 宇" initials="刘" lastIdx="1" clrIdx="0"/>
  <p:cmAuthor id="2" name="鄢文" initials="" lastIdx="2" clrIdx="1"/>
  <p:cmAuthor id="3" name="AbuSina" initials="" lastIdx="2" clrIdx="0"/>
  <p:cmAuthor id="4" name="Administrator" initials="" lastIdx="4" clrIdx="0"/>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1733"/>
    <a:srgbClr val="0C2971"/>
    <a:srgbClr val="71193A"/>
    <a:srgbClr val="C0A151"/>
    <a:srgbClr val="25090C"/>
    <a:srgbClr val="C3009E"/>
    <a:srgbClr val="0D2762"/>
    <a:srgbClr val="C50909"/>
    <a:srgbClr val="010308"/>
    <a:srgbClr val="0087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51" autoAdjust="0"/>
  </p:normalViewPr>
  <p:slideViewPr>
    <p:cSldViewPr snapToGrid="0">
      <p:cViewPr>
        <p:scale>
          <a:sx n="75" d="100"/>
          <a:sy n="75" d="100"/>
        </p:scale>
        <p:origin x="1095"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2022/12/21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2022/12/21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vl1pPr>
          </a:lstStyle>
          <a:p>
            <a:r>
              <a:rPr lang="zh-CN" altLang="en-US" dirty="0"/>
              <a:t>更多方案请添加社长微信：</a:t>
            </a:r>
            <a:r>
              <a:rPr lang="en-US" altLang="zh-CN" dirty="0"/>
              <a:t>fanganshe18</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1850" y="1709738"/>
            <a:ext cx="10515600" cy="2852737"/>
          </a:xfrm>
        </p:spPr>
        <p:txBody>
          <a:bodyPr anchor="b"/>
          <a:lstStyle>
            <a:lvl1pPr>
              <a:defRPr sz="6000"/>
            </a:lvl1pPr>
          </a:lstStyle>
          <a:p>
            <a:r>
              <a:rPr lang="zh-CN" altLang="en-US" dirty="0"/>
              <a:t>更多方案请添加社长微信：</a:t>
            </a:r>
            <a:r>
              <a:rPr lang="en-US" altLang="zh-CN" dirty="0"/>
              <a:t>fanganshe18</a:t>
            </a:r>
            <a:endParaRPr lang="zh-CN" altLang="en-US" dirty="0"/>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zh-CN" altLang="en-US" dirty="0"/>
              <a:t>更多方案请添加社长微信：</a:t>
            </a:r>
            <a:r>
              <a:rPr lang="en-US" altLang="zh-CN" dirty="0"/>
              <a:t>fanganshe18</a:t>
            </a:r>
            <a:endParaRPr lang="zh-CN" altLang="en-US" dirty="0"/>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2022/12/21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更多方案请添加社长微信：</a:t>
            </a:r>
            <a:r>
              <a:rPr lang="en-US" altLang="zh-CN" dirty="0"/>
              <a:t>fanganshe18</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2022/12/21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992630" y="1697990"/>
            <a:ext cx="8667115" cy="1601470"/>
          </a:xfrm>
          <a:prstGeom prst="rect">
            <a:avLst/>
          </a:prstGeom>
          <a:solidFill>
            <a:srgbClr val="140C0C">
              <a:alpha val="86000"/>
            </a:srgbClr>
          </a:solidFill>
          <a:ln w="66675"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6" name="文本框 5"/>
          <p:cNvSpPr txBox="1"/>
          <p:nvPr/>
        </p:nvSpPr>
        <p:spPr>
          <a:xfrm>
            <a:off x="-45085" y="4416425"/>
            <a:ext cx="12281535" cy="1568450"/>
          </a:xfrm>
          <a:prstGeom prst="rect">
            <a:avLst/>
          </a:prstGeom>
          <a:noFill/>
        </p:spPr>
        <p:txBody>
          <a:bodyPr wrap="square" rtlCol="0">
            <a:spAutoFit/>
          </a:bodyPr>
          <a:lstStyle/>
          <a:p>
            <a:pPr algn="ctr"/>
            <a:r>
              <a:rPr lang="en-US" altLang="zh-CN" sz="9600">
                <a:ln w="19050">
                  <a:solidFill>
                    <a:schemeClr val="tx1"/>
                  </a:solidFill>
                </a:ln>
                <a:gradFill>
                  <a:gsLst>
                    <a:gs pos="0">
                      <a:srgbClr val="012D86"/>
                    </a:gs>
                    <a:gs pos="100000">
                      <a:srgbClr val="0E2557"/>
                    </a:gs>
                  </a:gsLst>
                  <a:lin scaled="0"/>
                </a:gradFill>
                <a:effectLst>
                  <a:outerShdw blurRad="50800" dist="38100" dir="2700000" algn="tl" rotWithShape="0">
                    <a:prstClr val="black">
                      <a:alpha val="75000"/>
                    </a:prstClr>
                  </a:outerShdw>
                </a:effectLst>
                <a:latin typeface="微软雅黑" panose="020B0503020204020204" charset="-122"/>
                <a:ea typeface="微软雅黑" panose="020B0503020204020204" charset="-122"/>
              </a:rPr>
              <a:t>ANEWCOS</a:t>
            </a:r>
          </a:p>
        </p:txBody>
      </p:sp>
      <p:sp>
        <p:nvSpPr>
          <p:cNvPr id="8" name="文本框 7"/>
          <p:cNvSpPr txBox="1"/>
          <p:nvPr/>
        </p:nvSpPr>
        <p:spPr>
          <a:xfrm>
            <a:off x="1992630" y="1899285"/>
            <a:ext cx="8671560" cy="1198880"/>
          </a:xfrm>
          <a:prstGeom prst="rect">
            <a:avLst/>
          </a:prstGeom>
          <a:noFill/>
        </p:spPr>
        <p:txBody>
          <a:bodyPr wrap="square" rtlCol="0">
            <a:spAutoFit/>
          </a:bodyPr>
          <a:lstStyle/>
          <a:p>
            <a:pPr algn="dist"/>
            <a:r>
              <a:rPr lang="zh-CN" altLang="en-US" sz="7200">
                <a:solidFill>
                  <a:schemeClr val="bg1"/>
                </a:solidFill>
                <a:latin typeface="微软雅黑" panose="020B0503020204020204" charset="-122"/>
                <a:ea typeface="微软雅黑" panose="020B0503020204020204" charset="-122"/>
                <a:cs typeface="微软雅黑" panose="020B0503020204020204" charset="-122"/>
              </a:rPr>
              <a:t>聚势</a:t>
            </a:r>
            <a:r>
              <a:rPr lang="en-US" altLang="zh-CN" sz="7200">
                <a:solidFill>
                  <a:schemeClr val="bg1"/>
                </a:solidFill>
                <a:latin typeface="微软雅黑" panose="020B0503020204020204" charset="-122"/>
                <a:ea typeface="微软雅黑" panose="020B0503020204020204" charset="-122"/>
                <a:cs typeface="微软雅黑" panose="020B0503020204020204" charset="-122"/>
              </a:rPr>
              <a:t>·YUN</a:t>
            </a:r>
            <a:r>
              <a:rPr lang="zh-CN" altLang="en-US" sz="7200">
                <a:solidFill>
                  <a:schemeClr val="bg1"/>
                </a:solidFill>
                <a:latin typeface="微软雅黑" panose="020B0503020204020204" charset="-122"/>
                <a:ea typeface="微软雅黑" panose="020B0503020204020204" charset="-122"/>
                <a:cs typeface="微软雅黑" panose="020B0503020204020204" charset="-122"/>
              </a:rPr>
              <a:t>美而生</a:t>
            </a:r>
          </a:p>
        </p:txBody>
      </p:sp>
      <p:sp>
        <p:nvSpPr>
          <p:cNvPr id="11" name="矩形 10"/>
          <p:cNvSpPr/>
          <p:nvPr/>
        </p:nvSpPr>
        <p:spPr>
          <a:xfrm>
            <a:off x="1992630" y="1659255"/>
            <a:ext cx="8667115" cy="1601470"/>
          </a:xfrm>
          <a:prstGeom prst="rect">
            <a:avLst/>
          </a:prstGeom>
          <a:solidFill>
            <a:srgbClr val="140C0C">
              <a:alpha val="86000"/>
            </a:srgbClr>
          </a:solidFill>
          <a:ln w="66675"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12" name="文本框 11"/>
          <p:cNvSpPr txBox="1"/>
          <p:nvPr/>
        </p:nvSpPr>
        <p:spPr>
          <a:xfrm>
            <a:off x="1992630" y="1783715"/>
            <a:ext cx="8671560" cy="1198880"/>
          </a:xfrm>
          <a:prstGeom prst="rect">
            <a:avLst/>
          </a:prstGeom>
          <a:noFill/>
        </p:spPr>
        <p:txBody>
          <a:bodyPr wrap="square" rtlCol="0">
            <a:spAutoFit/>
          </a:bodyPr>
          <a:lstStyle/>
          <a:p>
            <a:pPr algn="dist"/>
            <a:r>
              <a:rPr lang="zh-CN" altLang="en-US" sz="7200">
                <a:solidFill>
                  <a:schemeClr val="bg1"/>
                </a:solidFill>
                <a:latin typeface="微软雅黑" panose="020B0503020204020204" charset="-122"/>
                <a:ea typeface="微软雅黑" panose="020B0503020204020204" charset="-122"/>
                <a:cs typeface="微软雅黑" panose="020B0503020204020204" charset="-122"/>
              </a:rPr>
              <a:t>聚势</a:t>
            </a:r>
            <a:r>
              <a:rPr lang="en-US" altLang="zh-CN" sz="7200">
                <a:solidFill>
                  <a:schemeClr val="bg1"/>
                </a:solidFill>
                <a:latin typeface="微软雅黑" panose="020B0503020204020204" charset="-122"/>
                <a:ea typeface="微软雅黑" panose="020B0503020204020204" charset="-122"/>
                <a:cs typeface="微软雅黑" panose="020B0503020204020204" charset="-122"/>
              </a:rPr>
              <a:t>·YUN</a:t>
            </a:r>
            <a:r>
              <a:rPr lang="zh-CN" altLang="en-US" sz="7200">
                <a:solidFill>
                  <a:schemeClr val="bg1"/>
                </a:solidFill>
                <a:latin typeface="微软雅黑" panose="020B0503020204020204" charset="-122"/>
                <a:ea typeface="微软雅黑" panose="020B0503020204020204" charset="-122"/>
                <a:cs typeface="微软雅黑" panose="020B0503020204020204" charset="-122"/>
              </a:rPr>
              <a:t>美而升</a:t>
            </a:r>
            <a:endParaRPr lang="en-US" altLang="zh-CN" sz="72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4" name="文本框 13"/>
          <p:cNvSpPr txBox="1"/>
          <p:nvPr/>
        </p:nvSpPr>
        <p:spPr>
          <a:xfrm>
            <a:off x="2129790" y="2887345"/>
            <a:ext cx="8388985" cy="306705"/>
          </a:xfrm>
          <a:prstGeom prst="rect">
            <a:avLst/>
          </a:prstGeom>
          <a:noFill/>
        </p:spPr>
        <p:txBody>
          <a:bodyPr wrap="square" rtlCol="0">
            <a:spAutoFit/>
          </a:bodyPr>
          <a:lstStyle/>
          <a:p>
            <a:pPr algn="dist"/>
            <a:r>
              <a:rPr lang="zh-CN" altLang="en-US" sz="1400" b="1">
                <a:solidFill>
                  <a:srgbClr val="C0A151"/>
                </a:solidFill>
                <a:latin typeface="微软雅黑" panose="020B0503020204020204" charset="-122"/>
                <a:ea typeface="微软雅黑" panose="020B0503020204020204" charset="-122"/>
                <a:cs typeface="微软雅黑" panose="020B0503020204020204" charset="-122"/>
              </a:rPr>
              <a:t>安 诺 科 斯     为 你 而 生     因 你 美 丽</a:t>
            </a:r>
          </a:p>
        </p:txBody>
      </p:sp>
      <p:sp>
        <p:nvSpPr>
          <p:cNvPr id="15" name="文本框 14"/>
          <p:cNvSpPr txBox="1"/>
          <p:nvPr/>
        </p:nvSpPr>
        <p:spPr>
          <a:xfrm>
            <a:off x="2490470" y="3443605"/>
            <a:ext cx="7676515" cy="337185"/>
          </a:xfrm>
          <a:prstGeom prst="rect">
            <a:avLst/>
          </a:prstGeom>
          <a:noFill/>
        </p:spPr>
        <p:txBody>
          <a:bodyPr wrap="square" rtlCol="0">
            <a:spAutoFit/>
          </a:bodyPr>
          <a:lstStyle/>
          <a:p>
            <a:pPr algn="dist"/>
            <a:r>
              <a:rPr lang="en-US" altLang="zh-CN" sz="1600" b="1">
                <a:solidFill>
                  <a:schemeClr val="bg1">
                    <a:lumMod val="95000"/>
                  </a:schemeClr>
                </a:solidFill>
              </a:rPr>
              <a:t>X</a:t>
            </a:r>
            <a:r>
              <a:rPr lang="zh-CN" altLang="en-US" sz="1600" b="1">
                <a:solidFill>
                  <a:schemeClr val="bg1">
                    <a:lumMod val="95000"/>
                  </a:schemeClr>
                </a:solidFill>
              </a:rPr>
              <a:t>企业十周年庆典暨</a:t>
            </a:r>
            <a:r>
              <a:rPr lang="en-US" altLang="zh-CN" sz="1600" b="1">
                <a:solidFill>
                  <a:schemeClr val="bg1">
                    <a:lumMod val="95000"/>
                  </a:schemeClr>
                </a:solidFill>
              </a:rPr>
              <a:t>2021</a:t>
            </a:r>
            <a:r>
              <a:rPr lang="zh-CN" altLang="en-US" sz="1600" b="1">
                <a:solidFill>
                  <a:schemeClr val="bg1">
                    <a:lumMod val="95000"/>
                  </a:schemeClr>
                </a:solidFill>
              </a:rPr>
              <a:t>年会盛典策划方案</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0" y="-16510"/>
            <a:ext cx="12181205" cy="6852285"/>
          </a:xfrm>
          <a:prstGeom prst="rect">
            <a:avLst/>
          </a:prstGeom>
          <a:solidFill>
            <a:srgbClr val="140C0C">
              <a:alpha val="5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30580" y="318804"/>
            <a:ext cx="10530840" cy="6182291"/>
          </a:xfrm>
          <a:prstGeom prst="rect">
            <a:avLst/>
          </a:prstGeom>
          <a:noFill/>
          <a:ln>
            <a:noFill/>
          </a:ln>
          <a:effectLst>
            <a:outerShdw blurRad="215900" dist="381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830580" y="1794510"/>
            <a:ext cx="2668905" cy="4706620"/>
            <a:chOff x="1066800" y="1783080"/>
            <a:chExt cx="3962400" cy="4706620"/>
          </a:xfrm>
          <a:gradFill>
            <a:gsLst>
              <a:gs pos="0">
                <a:srgbClr val="3793E5">
                  <a:alpha val="10000"/>
                </a:srgbClr>
              </a:gs>
              <a:gs pos="63000">
                <a:srgbClr val="721123">
                  <a:alpha val="50000"/>
                </a:srgbClr>
              </a:gs>
              <a:gs pos="96000">
                <a:srgbClr val="0D2761"/>
              </a:gs>
            </a:gsLst>
            <a:lin ang="5400000" scaled="0"/>
          </a:gradFill>
        </p:grpSpPr>
        <p:sp>
          <p:nvSpPr>
            <p:cNvPr id="8" name="平行四边形 7"/>
            <p:cNvSpPr/>
            <p:nvPr/>
          </p:nvSpPr>
          <p:spPr>
            <a:xfrm>
              <a:off x="1066800" y="1783080"/>
              <a:ext cx="3962400" cy="4706620"/>
            </a:xfrm>
            <a:prstGeom prst="parallelogram">
              <a:avLst>
                <a:gd name="adj" fmla="val 446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9" name="文本框 8"/>
            <p:cNvSpPr txBox="1"/>
            <p:nvPr/>
          </p:nvSpPr>
          <p:spPr>
            <a:xfrm>
              <a:off x="1769656" y="3116122"/>
              <a:ext cx="2830286" cy="1753235"/>
            </a:xfrm>
            <a:prstGeom prst="rect">
              <a:avLst/>
            </a:prstGeom>
            <a:noFill/>
          </p:spPr>
          <p:txBody>
            <a:bodyPr wrap="square" rtlCol="0">
              <a:spAutoFit/>
            </a:bodyPr>
            <a:lstStyle/>
            <a:p>
              <a:pPr algn="ctr">
                <a:lnSpc>
                  <a:spcPct val="150000"/>
                </a:lnSpc>
              </a:pPr>
              <a:r>
                <a:rPr lang="en-US" altLang="zh-CN" sz="5000" b="1" dirty="0">
                  <a:solidFill>
                    <a:schemeClr val="bg1"/>
                  </a:solidFill>
                  <a:effectLst>
                    <a:outerShdw blurRad="60007" dist="200025" dir="15000000" sy="30000" kx="-1800000" algn="bl" rotWithShape="0">
                      <a:schemeClr val="bg1">
                        <a:alpha val="32000"/>
                      </a:schemeClr>
                    </a:outerShdw>
                  </a:effectLst>
                  <a:latin typeface="+mj-ea"/>
                  <a:ea typeface="+mj-ea"/>
                </a:rPr>
                <a:t>01</a:t>
              </a:r>
              <a:endParaRPr lang="en-US" altLang="zh-CN" sz="6000" b="1" dirty="0">
                <a:solidFill>
                  <a:schemeClr val="bg1"/>
                </a:solidFill>
                <a:effectLst>
                  <a:outerShdw blurRad="60007" dist="200025" dir="15000000" sy="30000" kx="-1800000" algn="bl" rotWithShape="0">
                    <a:schemeClr val="bg1">
                      <a:alpha val="32000"/>
                    </a:schemeClr>
                  </a:outerShdw>
                </a:effectLst>
                <a:latin typeface="+mj-ea"/>
                <a:ea typeface="+mj-ea"/>
              </a:endParaRPr>
            </a:p>
            <a:p>
              <a:pPr>
                <a:lnSpc>
                  <a:spcPct val="150000"/>
                </a:lnSpc>
              </a:pPr>
              <a:r>
                <a:rPr lang="zh-CN" altLang="en-US" sz="2200" b="1" dirty="0">
                  <a:solidFill>
                    <a:schemeClr val="bg1"/>
                  </a:solidFill>
                  <a:effectLst>
                    <a:outerShdw blurRad="60007" dist="200025" dir="15000000" sy="30000" kx="-1800000" algn="bl" rotWithShape="0">
                      <a:schemeClr val="bg1">
                        <a:alpha val="32000"/>
                      </a:schemeClr>
                    </a:outerShdw>
                  </a:effectLst>
                  <a:latin typeface="+mj-ea"/>
                  <a:ea typeface="+mj-ea"/>
                </a:rPr>
                <a:t>活动概括</a:t>
              </a:r>
            </a:p>
          </p:txBody>
        </p:sp>
      </p:grpSp>
      <p:grpSp>
        <p:nvGrpSpPr>
          <p:cNvPr id="10" name="组合 9"/>
          <p:cNvGrpSpPr/>
          <p:nvPr/>
        </p:nvGrpSpPr>
        <p:grpSpPr>
          <a:xfrm>
            <a:off x="3210560" y="318770"/>
            <a:ext cx="2638425" cy="4211435"/>
            <a:chOff x="3870960" y="337854"/>
            <a:chExt cx="3962400" cy="4737066"/>
          </a:xfrm>
          <a:gradFill>
            <a:gsLst>
              <a:gs pos="0">
                <a:srgbClr val="3793E5">
                  <a:alpha val="10000"/>
                </a:srgbClr>
              </a:gs>
              <a:gs pos="63000">
                <a:srgbClr val="721123">
                  <a:alpha val="50000"/>
                </a:srgbClr>
              </a:gs>
              <a:gs pos="96000">
                <a:srgbClr val="0D2761"/>
              </a:gs>
            </a:gsLst>
            <a:lin ang="5400000" scaled="0"/>
          </a:gradFill>
        </p:grpSpPr>
        <p:sp>
          <p:nvSpPr>
            <p:cNvPr id="11" name="平行四边形 10"/>
            <p:cNvSpPr/>
            <p:nvPr/>
          </p:nvSpPr>
          <p:spPr>
            <a:xfrm flipH="1" flipV="1">
              <a:off x="3870960" y="337854"/>
              <a:ext cx="3962400" cy="4737066"/>
            </a:xfrm>
            <a:prstGeom prst="parallelogram">
              <a:avLst>
                <a:gd name="adj" fmla="val 446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文本框 11"/>
            <p:cNvSpPr txBox="1"/>
            <p:nvPr/>
          </p:nvSpPr>
          <p:spPr>
            <a:xfrm>
              <a:off x="4055119" y="2791135"/>
              <a:ext cx="2830286" cy="1972057"/>
            </a:xfrm>
            <a:prstGeom prst="rect">
              <a:avLst/>
            </a:prstGeom>
            <a:noFill/>
          </p:spPr>
          <p:txBody>
            <a:bodyPr wrap="square" rtlCol="0">
              <a:spAutoFit/>
            </a:bodyPr>
            <a:lstStyle/>
            <a:p>
              <a:pPr algn="ctr">
                <a:lnSpc>
                  <a:spcPct val="150000"/>
                </a:lnSpc>
              </a:pPr>
              <a:r>
                <a:rPr lang="en-US" altLang="zh-CN" sz="5000" b="1" dirty="0">
                  <a:solidFill>
                    <a:schemeClr val="bg1"/>
                  </a:solidFill>
                  <a:effectLst>
                    <a:outerShdw blurRad="60007" dist="200025" dir="15000000" sy="30000" kx="-1800000" algn="bl" rotWithShape="0">
                      <a:schemeClr val="bg1">
                        <a:alpha val="32000"/>
                      </a:schemeClr>
                    </a:outerShdw>
                  </a:effectLst>
                  <a:latin typeface="+mj-ea"/>
                  <a:ea typeface="+mj-ea"/>
                </a:rPr>
                <a:t>02</a:t>
              </a:r>
              <a:endParaRPr lang="en-US" altLang="zh-CN" sz="6000" b="1" dirty="0">
                <a:solidFill>
                  <a:schemeClr val="bg1"/>
                </a:solidFill>
                <a:effectLst>
                  <a:outerShdw blurRad="60007" dist="200025" dir="15000000" sy="30000" kx="-1800000" algn="bl" rotWithShape="0">
                    <a:schemeClr val="bg1">
                      <a:alpha val="32000"/>
                    </a:schemeClr>
                  </a:outerShdw>
                </a:effectLst>
                <a:latin typeface="+mj-ea"/>
                <a:ea typeface="+mj-ea"/>
              </a:endParaRPr>
            </a:p>
            <a:p>
              <a:pPr>
                <a:lnSpc>
                  <a:spcPct val="150000"/>
                </a:lnSpc>
              </a:pPr>
              <a:r>
                <a:rPr lang="zh-CN" altLang="en-US" sz="2200" b="1" dirty="0">
                  <a:solidFill>
                    <a:schemeClr val="bg1"/>
                  </a:solidFill>
                  <a:effectLst>
                    <a:outerShdw blurRad="60007" dist="200025" dir="15000000" sy="30000" kx="-1800000" algn="bl" rotWithShape="0">
                      <a:schemeClr val="bg1">
                        <a:alpha val="32000"/>
                      </a:schemeClr>
                    </a:outerShdw>
                  </a:effectLst>
                  <a:latin typeface="+mj-ea"/>
                  <a:ea typeface="+mj-ea"/>
                </a:rPr>
                <a:t>主题解析</a:t>
              </a:r>
            </a:p>
          </p:txBody>
        </p:sp>
      </p:grpSp>
      <p:grpSp>
        <p:nvGrpSpPr>
          <p:cNvPr id="13" name="组合 12"/>
          <p:cNvGrpSpPr/>
          <p:nvPr/>
        </p:nvGrpSpPr>
        <p:grpSpPr>
          <a:xfrm>
            <a:off x="4429760" y="1794510"/>
            <a:ext cx="2814955" cy="4706620"/>
            <a:chOff x="5425440" y="1783080"/>
            <a:chExt cx="3962400" cy="4706620"/>
          </a:xfrm>
          <a:gradFill>
            <a:gsLst>
              <a:gs pos="0">
                <a:srgbClr val="3793E5">
                  <a:alpha val="10000"/>
                </a:srgbClr>
              </a:gs>
              <a:gs pos="63000">
                <a:srgbClr val="721123">
                  <a:alpha val="50000"/>
                </a:srgbClr>
              </a:gs>
              <a:gs pos="96000">
                <a:srgbClr val="0D2761"/>
              </a:gs>
            </a:gsLst>
            <a:lin ang="5400000" scaled="0"/>
          </a:gradFill>
        </p:grpSpPr>
        <p:sp>
          <p:nvSpPr>
            <p:cNvPr id="14" name="平行四边形 13"/>
            <p:cNvSpPr/>
            <p:nvPr/>
          </p:nvSpPr>
          <p:spPr>
            <a:xfrm>
              <a:off x="5425440" y="1783080"/>
              <a:ext cx="3962400" cy="4706620"/>
            </a:xfrm>
            <a:prstGeom prst="parallelogram">
              <a:avLst>
                <a:gd name="adj" fmla="val 446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mj-ea"/>
                <a:ea typeface="+mj-ea"/>
              </a:endParaRPr>
            </a:p>
          </p:txBody>
        </p:sp>
        <p:sp>
          <p:nvSpPr>
            <p:cNvPr id="15" name="文本框 14"/>
            <p:cNvSpPr txBox="1"/>
            <p:nvPr/>
          </p:nvSpPr>
          <p:spPr>
            <a:xfrm>
              <a:off x="6060608" y="3116120"/>
              <a:ext cx="2830286" cy="1753235"/>
            </a:xfrm>
            <a:prstGeom prst="rect">
              <a:avLst/>
            </a:prstGeom>
            <a:noFill/>
          </p:spPr>
          <p:txBody>
            <a:bodyPr wrap="square" rtlCol="0">
              <a:spAutoFit/>
            </a:bodyPr>
            <a:lstStyle/>
            <a:p>
              <a:pPr algn="ctr">
                <a:lnSpc>
                  <a:spcPct val="150000"/>
                </a:lnSpc>
                <a:buClrTx/>
                <a:buSzTx/>
                <a:buFontTx/>
              </a:pPr>
              <a:r>
                <a:rPr lang="en-US" altLang="zh-CN" sz="5000" b="1" dirty="0">
                  <a:solidFill>
                    <a:schemeClr val="bg1"/>
                  </a:solidFill>
                  <a:effectLst>
                    <a:outerShdw blurRad="60007" dist="200025" dir="15000000" sy="30000" kx="-1800000" algn="bl" rotWithShape="0">
                      <a:schemeClr val="bg1">
                        <a:alpha val="32000"/>
                      </a:schemeClr>
                    </a:outerShdw>
                  </a:effectLst>
                  <a:latin typeface="+mj-ea"/>
                  <a:ea typeface="+mj-ea"/>
                </a:rPr>
                <a:t>03</a:t>
              </a:r>
            </a:p>
            <a:p>
              <a:pPr>
                <a:lnSpc>
                  <a:spcPct val="150000"/>
                </a:lnSpc>
              </a:pPr>
              <a:r>
                <a:rPr lang="zh-CN" altLang="en-US" sz="2200" b="1" dirty="0">
                  <a:solidFill>
                    <a:schemeClr val="bg1"/>
                  </a:solidFill>
                  <a:effectLst>
                    <a:outerShdw blurRad="60007" dist="200025" dir="15000000" sy="30000" kx="-1800000" algn="bl" rotWithShape="0">
                      <a:schemeClr val="bg1">
                        <a:alpha val="32000"/>
                      </a:schemeClr>
                    </a:outerShdw>
                  </a:effectLst>
                  <a:latin typeface="+mj-ea"/>
                  <a:ea typeface="+mj-ea"/>
                </a:rPr>
                <a:t> 现场布置</a:t>
              </a:r>
            </a:p>
          </p:txBody>
        </p:sp>
      </p:grpSp>
      <p:grpSp>
        <p:nvGrpSpPr>
          <p:cNvPr id="16" name="组合 15"/>
          <p:cNvGrpSpPr/>
          <p:nvPr/>
        </p:nvGrpSpPr>
        <p:grpSpPr>
          <a:xfrm>
            <a:off x="6891656" y="318770"/>
            <a:ext cx="2915920" cy="4706449"/>
            <a:chOff x="8586838" y="368300"/>
            <a:chExt cx="3962400" cy="4706620"/>
          </a:xfrm>
          <a:gradFill>
            <a:gsLst>
              <a:gs pos="0">
                <a:srgbClr val="3793E5">
                  <a:alpha val="10000"/>
                </a:srgbClr>
              </a:gs>
              <a:gs pos="63000">
                <a:srgbClr val="721123">
                  <a:alpha val="50000"/>
                </a:srgbClr>
              </a:gs>
              <a:gs pos="96000">
                <a:srgbClr val="0D2761"/>
              </a:gs>
            </a:gsLst>
            <a:lin ang="5400000" scaled="0"/>
          </a:gradFill>
        </p:grpSpPr>
        <p:sp>
          <p:nvSpPr>
            <p:cNvPr id="17" name="平行四边形 16"/>
            <p:cNvSpPr/>
            <p:nvPr/>
          </p:nvSpPr>
          <p:spPr>
            <a:xfrm flipH="1" flipV="1">
              <a:off x="8586838" y="368300"/>
              <a:ext cx="3962400" cy="4706620"/>
            </a:xfrm>
            <a:prstGeom prst="parallelogram">
              <a:avLst>
                <a:gd name="adj" fmla="val 446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dirty="0">
                <a:latin typeface="+mj-ea"/>
                <a:ea typeface="+mj-ea"/>
              </a:endParaRPr>
            </a:p>
          </p:txBody>
        </p:sp>
        <p:sp>
          <p:nvSpPr>
            <p:cNvPr id="18" name="文本框 17"/>
            <p:cNvSpPr txBox="1"/>
            <p:nvPr/>
          </p:nvSpPr>
          <p:spPr>
            <a:xfrm>
              <a:off x="8769849" y="2549679"/>
              <a:ext cx="2830286" cy="1753299"/>
            </a:xfrm>
            <a:prstGeom prst="rect">
              <a:avLst/>
            </a:prstGeom>
            <a:noFill/>
          </p:spPr>
          <p:txBody>
            <a:bodyPr wrap="square" rtlCol="0">
              <a:spAutoFit/>
            </a:bodyPr>
            <a:lstStyle/>
            <a:p>
              <a:pPr algn="ctr">
                <a:lnSpc>
                  <a:spcPct val="150000"/>
                </a:lnSpc>
              </a:pPr>
              <a:r>
                <a:rPr lang="en-US" altLang="zh-CN" sz="5000" b="1" dirty="0">
                  <a:solidFill>
                    <a:schemeClr val="bg1"/>
                  </a:solidFill>
                  <a:effectLst>
                    <a:outerShdw blurRad="60007" dist="200025" dir="15000000" sy="30000" kx="-1800000" algn="bl" rotWithShape="0">
                      <a:schemeClr val="bg1">
                        <a:alpha val="32000"/>
                      </a:schemeClr>
                    </a:outerShdw>
                  </a:effectLst>
                  <a:latin typeface="+mj-ea"/>
                  <a:ea typeface="+mj-ea"/>
                </a:rPr>
                <a:t>04</a:t>
              </a:r>
            </a:p>
            <a:p>
              <a:pPr algn="l">
                <a:lnSpc>
                  <a:spcPct val="150000"/>
                </a:lnSpc>
                <a:buClrTx/>
                <a:buSzTx/>
                <a:buFontTx/>
              </a:pPr>
              <a:r>
                <a:rPr lang="zh-CN" altLang="en-US" sz="2200" b="1" dirty="0">
                  <a:solidFill>
                    <a:schemeClr val="bg1"/>
                  </a:solidFill>
                  <a:effectLst>
                    <a:outerShdw blurRad="60007" dist="200025" dir="15000000" sy="30000" kx="-1800000" algn="bl" rotWithShape="0">
                      <a:schemeClr val="bg1">
                        <a:alpha val="32000"/>
                      </a:schemeClr>
                    </a:outerShdw>
                  </a:effectLst>
                  <a:latin typeface="+mj-ea"/>
                  <a:ea typeface="+mj-ea"/>
                </a:rPr>
                <a:t>  活动内容</a:t>
              </a:r>
            </a:p>
          </p:txBody>
        </p:sp>
      </p:grpSp>
      <p:sp>
        <p:nvSpPr>
          <p:cNvPr id="19" name="Rectangle 43"/>
          <p:cNvSpPr/>
          <p:nvPr/>
        </p:nvSpPr>
        <p:spPr bwMode="auto">
          <a:xfrm>
            <a:off x="1823511" y="879542"/>
            <a:ext cx="1588770" cy="472440"/>
          </a:xfrm>
          <a:prstGeom prst="rect">
            <a:avLst/>
          </a:prstGeom>
          <a:noFill/>
          <a:ln>
            <a:noFill/>
          </a:ln>
        </p:spPr>
        <p:txBody>
          <a:bodyPr vert="horz" wrap="none" lIns="0" tIns="0" rIns="0" bIns="0" anchor="t" anchorCtr="0">
            <a:spAutoFit/>
          </a:bodyPr>
          <a:lstStyle/>
          <a:p>
            <a:pPr algn="ctr" defTabSz="2276475">
              <a:lnSpc>
                <a:spcPts val="3685"/>
              </a:lnSpc>
            </a:pPr>
            <a:r>
              <a:rPr lang="zh-CN" altLang="en-US" sz="6000" b="1" spc="249" dirty="0">
                <a:solidFill>
                  <a:schemeClr val="bg1"/>
                </a:solidFill>
                <a:latin typeface="微软雅黑" panose="020B0503020204020204" charset="-122"/>
                <a:ea typeface="微软雅黑" panose="020B0503020204020204" charset="-122"/>
                <a:cs typeface="Poppins" charset="0"/>
                <a:sym typeface="Bebas Neue" charset="0"/>
              </a:rPr>
              <a:t>目录</a:t>
            </a:r>
            <a:endParaRPr lang="en-US" sz="6000" b="1" spc="249" dirty="0">
              <a:solidFill>
                <a:schemeClr val="bg1"/>
              </a:solidFill>
              <a:latin typeface="微软雅黑" panose="020B0503020204020204" charset="-122"/>
              <a:ea typeface="微软雅黑" panose="020B0503020204020204" charset="-122"/>
              <a:cs typeface="Poppins" charset="0"/>
              <a:sym typeface="Bebas Neue" charset="0"/>
            </a:endParaRPr>
          </a:p>
        </p:txBody>
      </p:sp>
      <p:cxnSp>
        <p:nvCxnSpPr>
          <p:cNvPr id="21" name="Straight Connector 44"/>
          <p:cNvCxnSpPr/>
          <p:nvPr/>
        </p:nvCxnSpPr>
        <p:spPr>
          <a:xfrm>
            <a:off x="1435967" y="1461142"/>
            <a:ext cx="236385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Rectangle 45"/>
          <p:cNvSpPr/>
          <p:nvPr/>
        </p:nvSpPr>
        <p:spPr bwMode="auto">
          <a:xfrm>
            <a:off x="1596495" y="1600306"/>
            <a:ext cx="2042795" cy="472440"/>
          </a:xfrm>
          <a:prstGeom prst="rect">
            <a:avLst/>
          </a:prstGeom>
          <a:noFill/>
          <a:ln>
            <a:noFill/>
          </a:ln>
        </p:spPr>
        <p:txBody>
          <a:bodyPr vert="horz" wrap="none" lIns="0" tIns="0" rIns="0" bIns="0" anchor="t" anchorCtr="0">
            <a:spAutoFit/>
          </a:bodyPr>
          <a:lstStyle/>
          <a:p>
            <a:pPr algn="ctr" defTabSz="2276475">
              <a:lnSpc>
                <a:spcPts val="3685"/>
              </a:lnSpc>
            </a:pPr>
            <a:r>
              <a:rPr lang="en-US" altLang="zh-CN" sz="2690" b="1" spc="249" dirty="0">
                <a:solidFill>
                  <a:schemeClr val="bg1"/>
                </a:solidFill>
                <a:latin typeface="庞门正道标题体" panose="02010600030101010101" charset="-122"/>
                <a:ea typeface="庞门正道标题体" panose="02010600030101010101" charset="-122"/>
                <a:cs typeface="Poppins" charset="0"/>
                <a:sym typeface="Bebas Neue" charset="0"/>
              </a:rPr>
              <a:t>CONTENTS</a:t>
            </a:r>
            <a:endParaRPr lang="en-US" sz="2690" b="1" spc="249" dirty="0">
              <a:solidFill>
                <a:schemeClr val="bg1"/>
              </a:solidFill>
              <a:latin typeface="庞门正道标题体" panose="02010600030101010101" charset="-122"/>
              <a:ea typeface="庞门正道标题体" panose="02010600030101010101" charset="-122"/>
              <a:cs typeface="Poppins" charset="0"/>
              <a:sym typeface="Bebas Neue" charset="0"/>
            </a:endParaRPr>
          </a:p>
        </p:txBody>
      </p:sp>
      <p:cxnSp>
        <p:nvCxnSpPr>
          <p:cNvPr id="23" name="Straight Connector 46"/>
          <p:cNvCxnSpPr/>
          <p:nvPr/>
        </p:nvCxnSpPr>
        <p:spPr>
          <a:xfrm>
            <a:off x="1485732" y="2181906"/>
            <a:ext cx="231408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8692515" y="1794510"/>
            <a:ext cx="2668905" cy="4706620"/>
            <a:chOff x="1066800" y="1783080"/>
            <a:chExt cx="3962400" cy="4706620"/>
          </a:xfrm>
          <a:gradFill>
            <a:gsLst>
              <a:gs pos="0">
                <a:srgbClr val="3793E5">
                  <a:alpha val="10000"/>
                </a:srgbClr>
              </a:gs>
              <a:gs pos="63000">
                <a:srgbClr val="721123">
                  <a:alpha val="50000"/>
                </a:srgbClr>
              </a:gs>
              <a:gs pos="96000">
                <a:srgbClr val="0D2761"/>
              </a:gs>
            </a:gsLst>
            <a:lin ang="5400000" scaled="0"/>
          </a:gradFill>
        </p:grpSpPr>
        <p:sp>
          <p:nvSpPr>
            <p:cNvPr id="25" name="平行四边形 24"/>
            <p:cNvSpPr/>
            <p:nvPr/>
          </p:nvSpPr>
          <p:spPr>
            <a:xfrm>
              <a:off x="1066800" y="1783080"/>
              <a:ext cx="3962400" cy="4706620"/>
            </a:xfrm>
            <a:prstGeom prst="parallelogram">
              <a:avLst>
                <a:gd name="adj" fmla="val 446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6" name="文本框 25"/>
            <p:cNvSpPr txBox="1"/>
            <p:nvPr/>
          </p:nvSpPr>
          <p:spPr>
            <a:xfrm>
              <a:off x="1769656" y="3116122"/>
              <a:ext cx="2830286" cy="1753235"/>
            </a:xfrm>
            <a:prstGeom prst="rect">
              <a:avLst/>
            </a:prstGeom>
            <a:noFill/>
          </p:spPr>
          <p:txBody>
            <a:bodyPr wrap="square" rtlCol="0">
              <a:spAutoFit/>
            </a:bodyPr>
            <a:lstStyle/>
            <a:p>
              <a:pPr algn="ctr">
                <a:lnSpc>
                  <a:spcPct val="150000"/>
                </a:lnSpc>
              </a:pPr>
              <a:r>
                <a:rPr lang="en-US" altLang="zh-CN" sz="5000" b="1" dirty="0">
                  <a:solidFill>
                    <a:schemeClr val="bg1"/>
                  </a:solidFill>
                  <a:effectLst>
                    <a:outerShdw blurRad="60007" dist="200025" dir="15000000" sy="30000" kx="-1800000" algn="bl" rotWithShape="0">
                      <a:schemeClr val="bg1">
                        <a:alpha val="32000"/>
                      </a:schemeClr>
                    </a:outerShdw>
                  </a:effectLst>
                  <a:latin typeface="+mj-ea"/>
                  <a:ea typeface="+mj-ea"/>
                </a:rPr>
                <a:t>05</a:t>
              </a:r>
              <a:endParaRPr lang="en-US" altLang="zh-CN" sz="6000" b="1" dirty="0">
                <a:solidFill>
                  <a:schemeClr val="bg1"/>
                </a:solidFill>
                <a:effectLst>
                  <a:outerShdw blurRad="60007" dist="200025" dir="15000000" sy="30000" kx="-1800000" algn="bl" rotWithShape="0">
                    <a:schemeClr val="bg1">
                      <a:alpha val="32000"/>
                    </a:schemeClr>
                  </a:outerShdw>
                </a:effectLst>
                <a:latin typeface="+mj-ea"/>
                <a:ea typeface="+mj-ea"/>
              </a:endParaRPr>
            </a:p>
            <a:p>
              <a:pPr>
                <a:lnSpc>
                  <a:spcPct val="150000"/>
                </a:lnSpc>
              </a:pPr>
              <a:r>
                <a:rPr lang="zh-CN" sz="2200" b="1" dirty="0">
                  <a:solidFill>
                    <a:schemeClr val="bg1"/>
                  </a:solidFill>
                  <a:effectLst>
                    <a:outerShdw blurRad="60007" dist="200025" dir="15000000" sy="30000" kx="-1800000" algn="bl" rotWithShape="0">
                      <a:schemeClr val="bg1">
                        <a:alpha val="32000"/>
                      </a:schemeClr>
                    </a:outerShdw>
                  </a:effectLst>
                  <a:latin typeface="+mj-ea"/>
                  <a:ea typeface="+mj-ea"/>
                </a:rPr>
                <a:t>执行管理</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0" y="-16510"/>
            <a:ext cx="12181205" cy="6852285"/>
          </a:xfrm>
          <a:prstGeom prst="rect">
            <a:avLst/>
          </a:prstGeom>
          <a:solidFill>
            <a:srgbClr val="140C0C">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30580" y="318804"/>
            <a:ext cx="10530840" cy="6182291"/>
          </a:xfrm>
          <a:prstGeom prst="rect">
            <a:avLst/>
          </a:prstGeom>
          <a:noFill/>
          <a:ln>
            <a:noFill/>
          </a:ln>
          <a:effectLst>
            <a:outerShdw blurRad="215900" dist="381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00555" y="2330450"/>
            <a:ext cx="8667115" cy="1601470"/>
          </a:xfrm>
          <a:prstGeom prst="rect">
            <a:avLst/>
          </a:prstGeom>
          <a:solidFill>
            <a:srgbClr val="140C0C">
              <a:alpha val="86000"/>
            </a:srgbClr>
          </a:solidFill>
          <a:ln w="66675"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3" name="文本框 2"/>
          <p:cNvSpPr txBox="1"/>
          <p:nvPr/>
        </p:nvSpPr>
        <p:spPr>
          <a:xfrm>
            <a:off x="2788920" y="3034665"/>
            <a:ext cx="6890385" cy="563880"/>
          </a:xfrm>
          <a:prstGeom prst="rect">
            <a:avLst/>
          </a:prstGeom>
          <a:noFill/>
        </p:spPr>
        <p:txBody>
          <a:bodyPr wrap="square" rtlCol="0">
            <a:spAutoFit/>
          </a:bodyPr>
          <a:lstStyle/>
          <a:p>
            <a:pPr algn="ctr" defTabSz="2276475">
              <a:lnSpc>
                <a:spcPts val="3685"/>
              </a:lnSpc>
            </a:pPr>
            <a:r>
              <a:rPr lang="en-US" altLang="zh-CN" sz="8000" spc="249" dirty="0">
                <a:solidFill>
                  <a:schemeClr val="bg1"/>
                </a:solidFill>
                <a:latin typeface="微软雅黑" panose="020B0503020204020204" charset="-122"/>
                <a:ea typeface="微软雅黑" panose="020B0503020204020204" charset="-122"/>
                <a:cs typeface="Poppins" charset="0"/>
                <a:sym typeface="Bebas Neue" charset="0"/>
              </a:rPr>
              <a:t>01</a:t>
            </a:r>
            <a:r>
              <a:rPr lang="en-US" altLang="zh-CN" sz="6600" spc="249" dirty="0">
                <a:solidFill>
                  <a:schemeClr val="bg1"/>
                </a:solidFill>
                <a:latin typeface="微软雅黑" panose="020B0503020204020204" charset="-122"/>
                <a:ea typeface="微软雅黑" panose="020B0503020204020204" charset="-122"/>
                <a:cs typeface="Poppins" charset="0"/>
                <a:sym typeface="Bebas Neue" charset="0"/>
              </a:rPr>
              <a:t>   </a:t>
            </a:r>
            <a:r>
              <a:rPr lang="zh-CN" altLang="en-US" sz="6600" spc="249" dirty="0">
                <a:solidFill>
                  <a:schemeClr val="bg1"/>
                </a:solidFill>
                <a:latin typeface="微软雅黑" panose="020B0503020204020204" charset="-122"/>
                <a:ea typeface="微软雅黑" panose="020B0503020204020204" charset="-122"/>
                <a:cs typeface="Poppins" charset="0"/>
                <a:sym typeface="Bebas Neue" charset="0"/>
              </a:rPr>
              <a:t>活动概述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1" name="矩形 10"/>
          <p:cNvSpPr/>
          <p:nvPr/>
        </p:nvSpPr>
        <p:spPr>
          <a:xfrm>
            <a:off x="861060" y="653415"/>
            <a:ext cx="4958080" cy="5577205"/>
          </a:xfrm>
          <a:prstGeom prst="rect">
            <a:avLst/>
          </a:prstGeom>
          <a:solidFill>
            <a:srgbClr val="140C0C">
              <a:alpha val="86000"/>
            </a:srgbClr>
          </a:solidFill>
          <a:ln w="44450"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23" name="椭圆 22"/>
          <p:cNvSpPr/>
          <p:nvPr/>
        </p:nvSpPr>
        <p:spPr>
          <a:xfrm>
            <a:off x="7245350" y="1785620"/>
            <a:ext cx="3256280" cy="2990215"/>
          </a:xfrm>
          <a:prstGeom prst="ellipse">
            <a:avLst/>
          </a:prstGeom>
          <a:gradFill>
            <a:gsLst>
              <a:gs pos="0">
                <a:srgbClr val="0D2762"/>
              </a:gs>
              <a:gs pos="78000">
                <a:srgbClr val="C3009E">
                  <a:alpha val="56000"/>
                </a:srgbClr>
              </a:gs>
            </a:gsLst>
            <a:lin ang="16140000"/>
          </a:gradFill>
          <a:ln>
            <a:noFill/>
          </a:ln>
          <a:effectLst>
            <a:outerShdw blurRad="50800" dist="38100" dir="2700000" sx="102000" sy="102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object 5"/>
          <p:cNvGrpSpPr/>
          <p:nvPr/>
        </p:nvGrpSpPr>
        <p:grpSpPr>
          <a:xfrm>
            <a:off x="6542150" y="1785518"/>
            <a:ext cx="4661535" cy="2903347"/>
            <a:chOff x="6561835" y="2322728"/>
            <a:chExt cx="4661535" cy="2903347"/>
          </a:xfrm>
        </p:grpSpPr>
        <p:sp>
          <p:nvSpPr>
            <p:cNvPr id="17" name="object 7"/>
            <p:cNvSpPr/>
            <p:nvPr/>
          </p:nvSpPr>
          <p:spPr>
            <a:xfrm>
              <a:off x="6561835" y="2711475"/>
              <a:ext cx="4661535" cy="2514600"/>
            </a:xfrm>
            <a:custGeom>
              <a:avLst/>
              <a:gdLst/>
              <a:ahLst/>
              <a:cxnLst/>
              <a:rect l="l" t="t" r="r" b="b"/>
              <a:pathLst>
                <a:path w="4661534" h="2514600">
                  <a:moveTo>
                    <a:pt x="302196" y="12700"/>
                  </a:moveTo>
                  <a:lnTo>
                    <a:pt x="55943" y="12700"/>
                  </a:lnTo>
                  <a:lnTo>
                    <a:pt x="63550" y="0"/>
                  </a:lnTo>
                  <a:lnTo>
                    <a:pt x="286499" y="0"/>
                  </a:lnTo>
                  <a:lnTo>
                    <a:pt x="302196" y="12700"/>
                  </a:lnTo>
                  <a:close/>
                </a:path>
                <a:path w="4661534" h="2514600">
                  <a:moveTo>
                    <a:pt x="68313" y="25400"/>
                  </a:moveTo>
                  <a:lnTo>
                    <a:pt x="29895" y="25400"/>
                  </a:lnTo>
                  <a:lnTo>
                    <a:pt x="35737" y="12700"/>
                  </a:lnTo>
                  <a:lnTo>
                    <a:pt x="75971" y="12700"/>
                  </a:lnTo>
                  <a:lnTo>
                    <a:pt x="68313" y="25400"/>
                  </a:lnTo>
                  <a:close/>
                </a:path>
                <a:path w="4661534" h="2514600">
                  <a:moveTo>
                    <a:pt x="368731" y="25400"/>
                  </a:moveTo>
                  <a:lnTo>
                    <a:pt x="284111" y="25400"/>
                  </a:lnTo>
                  <a:lnTo>
                    <a:pt x="268884" y="12700"/>
                  </a:lnTo>
                  <a:lnTo>
                    <a:pt x="351548" y="12700"/>
                  </a:lnTo>
                  <a:lnTo>
                    <a:pt x="368731" y="25400"/>
                  </a:lnTo>
                  <a:close/>
                </a:path>
                <a:path w="4661534" h="2514600">
                  <a:moveTo>
                    <a:pt x="39103" y="38100"/>
                  </a:moveTo>
                  <a:lnTo>
                    <a:pt x="15290" y="38100"/>
                  </a:lnTo>
                  <a:lnTo>
                    <a:pt x="19621" y="25400"/>
                  </a:lnTo>
                  <a:lnTo>
                    <a:pt x="44450" y="25400"/>
                  </a:lnTo>
                  <a:lnTo>
                    <a:pt x="39103" y="38100"/>
                  </a:lnTo>
                  <a:close/>
                </a:path>
                <a:path w="4661534" h="2514600">
                  <a:moveTo>
                    <a:pt x="422452" y="38100"/>
                  </a:moveTo>
                  <a:lnTo>
                    <a:pt x="348500" y="38100"/>
                  </a:lnTo>
                  <a:lnTo>
                    <a:pt x="331762" y="25400"/>
                  </a:lnTo>
                  <a:lnTo>
                    <a:pt x="404190" y="25400"/>
                  </a:lnTo>
                  <a:lnTo>
                    <a:pt x="422452" y="38100"/>
                  </a:lnTo>
                  <a:close/>
                </a:path>
                <a:path w="4661534" h="2514600">
                  <a:moveTo>
                    <a:pt x="27432" y="50800"/>
                  </a:moveTo>
                  <a:lnTo>
                    <a:pt x="8013" y="50800"/>
                  </a:lnTo>
                  <a:lnTo>
                    <a:pt x="9639" y="38100"/>
                  </a:lnTo>
                  <a:lnTo>
                    <a:pt x="31343" y="38100"/>
                  </a:lnTo>
                  <a:lnTo>
                    <a:pt x="27432" y="50800"/>
                  </a:lnTo>
                  <a:close/>
                </a:path>
                <a:path w="4661534" h="2514600">
                  <a:moveTo>
                    <a:pt x="479336" y="50800"/>
                  </a:moveTo>
                  <a:lnTo>
                    <a:pt x="418871" y="50800"/>
                  </a:lnTo>
                  <a:lnTo>
                    <a:pt x="400672" y="38100"/>
                  </a:lnTo>
                  <a:lnTo>
                    <a:pt x="441083" y="38100"/>
                  </a:lnTo>
                  <a:lnTo>
                    <a:pt x="479336" y="50800"/>
                  </a:lnTo>
                  <a:close/>
                </a:path>
                <a:path w="4661534" h="2514600">
                  <a:moveTo>
                    <a:pt x="20129" y="63500"/>
                  </a:moveTo>
                  <a:lnTo>
                    <a:pt x="3619" y="63500"/>
                  </a:lnTo>
                  <a:lnTo>
                    <a:pt x="5613" y="50800"/>
                  </a:lnTo>
                  <a:lnTo>
                    <a:pt x="22275" y="50800"/>
                  </a:lnTo>
                  <a:lnTo>
                    <a:pt x="20129" y="63500"/>
                  </a:lnTo>
                  <a:close/>
                </a:path>
                <a:path w="4661534" h="2514600">
                  <a:moveTo>
                    <a:pt x="1031328" y="241300"/>
                  </a:moveTo>
                  <a:lnTo>
                    <a:pt x="978623" y="228600"/>
                  </a:lnTo>
                  <a:lnTo>
                    <a:pt x="927023" y="203200"/>
                  </a:lnTo>
                  <a:lnTo>
                    <a:pt x="876503" y="190500"/>
                  </a:lnTo>
                  <a:lnTo>
                    <a:pt x="827087" y="165100"/>
                  </a:lnTo>
                  <a:lnTo>
                    <a:pt x="778802" y="152400"/>
                  </a:lnTo>
                  <a:lnTo>
                    <a:pt x="731697" y="139700"/>
                  </a:lnTo>
                  <a:lnTo>
                    <a:pt x="685800" y="127000"/>
                  </a:lnTo>
                  <a:lnTo>
                    <a:pt x="641121" y="114300"/>
                  </a:lnTo>
                  <a:lnTo>
                    <a:pt x="597712" y="101600"/>
                  </a:lnTo>
                  <a:lnTo>
                    <a:pt x="555599" y="88900"/>
                  </a:lnTo>
                  <a:lnTo>
                    <a:pt x="514794" y="76200"/>
                  </a:lnTo>
                  <a:lnTo>
                    <a:pt x="475348" y="63500"/>
                  </a:lnTo>
                  <a:lnTo>
                    <a:pt x="437286" y="50800"/>
                  </a:lnTo>
                  <a:lnTo>
                    <a:pt x="518972" y="50800"/>
                  </a:lnTo>
                  <a:lnTo>
                    <a:pt x="602246" y="76200"/>
                  </a:lnTo>
                  <a:lnTo>
                    <a:pt x="690626" y="101600"/>
                  </a:lnTo>
                  <a:lnTo>
                    <a:pt x="736663" y="127000"/>
                  </a:lnTo>
                  <a:lnTo>
                    <a:pt x="832294" y="152400"/>
                  </a:lnTo>
                  <a:lnTo>
                    <a:pt x="881824" y="177800"/>
                  </a:lnTo>
                  <a:lnTo>
                    <a:pt x="984173" y="203200"/>
                  </a:lnTo>
                  <a:lnTo>
                    <a:pt x="1036904" y="228600"/>
                  </a:lnTo>
                  <a:lnTo>
                    <a:pt x="1031328" y="241300"/>
                  </a:lnTo>
                  <a:close/>
                </a:path>
                <a:path w="4661534" h="2514600">
                  <a:moveTo>
                    <a:pt x="16598" y="76200"/>
                  </a:moveTo>
                  <a:lnTo>
                    <a:pt x="266" y="76200"/>
                  </a:lnTo>
                  <a:lnTo>
                    <a:pt x="952" y="63500"/>
                  </a:lnTo>
                  <a:lnTo>
                    <a:pt x="17589" y="63500"/>
                  </a:lnTo>
                  <a:lnTo>
                    <a:pt x="16598" y="76200"/>
                  </a:lnTo>
                  <a:close/>
                </a:path>
                <a:path w="4661534" h="2514600">
                  <a:moveTo>
                    <a:pt x="16002" y="88900"/>
                  </a:moveTo>
                  <a:lnTo>
                    <a:pt x="139" y="88900"/>
                  </a:lnTo>
                  <a:lnTo>
                    <a:pt x="0" y="76200"/>
                  </a:lnTo>
                  <a:lnTo>
                    <a:pt x="15875" y="76200"/>
                  </a:lnTo>
                  <a:lnTo>
                    <a:pt x="16002" y="88900"/>
                  </a:lnTo>
                  <a:close/>
                </a:path>
                <a:path w="4661534" h="2514600">
                  <a:moveTo>
                    <a:pt x="17297" y="101600"/>
                  </a:moveTo>
                  <a:lnTo>
                    <a:pt x="1612" y="101600"/>
                  </a:lnTo>
                  <a:lnTo>
                    <a:pt x="685" y="88900"/>
                  </a:lnTo>
                  <a:lnTo>
                    <a:pt x="16421" y="88900"/>
                  </a:lnTo>
                  <a:lnTo>
                    <a:pt x="17297" y="101600"/>
                  </a:lnTo>
                  <a:close/>
                </a:path>
                <a:path w="4661534" h="2514600">
                  <a:moveTo>
                    <a:pt x="19977" y="114300"/>
                  </a:moveTo>
                  <a:lnTo>
                    <a:pt x="4635" y="114300"/>
                  </a:lnTo>
                  <a:lnTo>
                    <a:pt x="2933" y="101600"/>
                  </a:lnTo>
                  <a:lnTo>
                    <a:pt x="18376" y="101600"/>
                  </a:lnTo>
                  <a:lnTo>
                    <a:pt x="19977" y="114300"/>
                  </a:lnTo>
                  <a:close/>
                </a:path>
                <a:path w="4661534" h="2514600">
                  <a:moveTo>
                    <a:pt x="29591" y="139700"/>
                  </a:moveTo>
                  <a:lnTo>
                    <a:pt x="11938" y="139700"/>
                  </a:lnTo>
                  <a:lnTo>
                    <a:pt x="9131" y="127000"/>
                  </a:lnTo>
                  <a:lnTo>
                    <a:pt x="6705" y="114300"/>
                  </a:lnTo>
                  <a:lnTo>
                    <a:pt x="21742" y="114300"/>
                  </a:lnTo>
                  <a:lnTo>
                    <a:pt x="24079" y="127000"/>
                  </a:lnTo>
                  <a:lnTo>
                    <a:pt x="26543" y="127000"/>
                  </a:lnTo>
                  <a:lnTo>
                    <a:pt x="29591" y="139700"/>
                  </a:lnTo>
                  <a:close/>
                </a:path>
                <a:path w="4661534" h="2514600">
                  <a:moveTo>
                    <a:pt x="36537" y="152400"/>
                  </a:moveTo>
                  <a:lnTo>
                    <a:pt x="18592" y="152400"/>
                  </a:lnTo>
                  <a:lnTo>
                    <a:pt x="15087" y="139700"/>
                  </a:lnTo>
                  <a:lnTo>
                    <a:pt x="32778" y="139700"/>
                  </a:lnTo>
                  <a:lnTo>
                    <a:pt x="36537" y="152400"/>
                  </a:lnTo>
                  <a:close/>
                </a:path>
                <a:path w="4661534" h="2514600">
                  <a:moveTo>
                    <a:pt x="54635" y="177800"/>
                  </a:moveTo>
                  <a:lnTo>
                    <a:pt x="31216" y="177800"/>
                  </a:lnTo>
                  <a:lnTo>
                    <a:pt x="26657" y="165100"/>
                  </a:lnTo>
                  <a:lnTo>
                    <a:pt x="22453" y="152400"/>
                  </a:lnTo>
                  <a:lnTo>
                    <a:pt x="40424" y="152400"/>
                  </a:lnTo>
                  <a:lnTo>
                    <a:pt x="44881" y="165100"/>
                  </a:lnTo>
                  <a:lnTo>
                    <a:pt x="49491" y="165100"/>
                  </a:lnTo>
                  <a:lnTo>
                    <a:pt x="54635" y="177800"/>
                  </a:lnTo>
                  <a:close/>
                </a:path>
                <a:path w="4661534" h="2514600">
                  <a:moveTo>
                    <a:pt x="60032" y="190500"/>
                  </a:moveTo>
                  <a:lnTo>
                    <a:pt x="41351" y="190500"/>
                  </a:lnTo>
                  <a:lnTo>
                    <a:pt x="36118" y="177800"/>
                  </a:lnTo>
                  <a:lnTo>
                    <a:pt x="54546" y="177800"/>
                  </a:lnTo>
                  <a:lnTo>
                    <a:pt x="60032" y="190500"/>
                  </a:lnTo>
                  <a:close/>
                </a:path>
                <a:path w="4661534" h="2514600">
                  <a:moveTo>
                    <a:pt x="78270" y="215900"/>
                  </a:moveTo>
                  <a:lnTo>
                    <a:pt x="59093" y="215900"/>
                  </a:lnTo>
                  <a:lnTo>
                    <a:pt x="52844" y="203200"/>
                  </a:lnTo>
                  <a:lnTo>
                    <a:pt x="46926" y="190500"/>
                  </a:lnTo>
                  <a:lnTo>
                    <a:pt x="65684" y="190500"/>
                  </a:lnTo>
                  <a:lnTo>
                    <a:pt x="71856" y="203200"/>
                  </a:lnTo>
                  <a:lnTo>
                    <a:pt x="78270" y="215900"/>
                  </a:lnTo>
                  <a:close/>
                </a:path>
                <a:path w="4661534" h="2514600">
                  <a:moveTo>
                    <a:pt x="4219232" y="2463800"/>
                  </a:moveTo>
                  <a:lnTo>
                    <a:pt x="4147693" y="2463800"/>
                  </a:lnTo>
                  <a:lnTo>
                    <a:pt x="4112285" y="2451100"/>
                  </a:lnTo>
                  <a:lnTo>
                    <a:pt x="4038511" y="2425700"/>
                  </a:lnTo>
                  <a:lnTo>
                    <a:pt x="3960914" y="2400300"/>
                  </a:lnTo>
                  <a:lnTo>
                    <a:pt x="3879634" y="2374900"/>
                  </a:lnTo>
                  <a:lnTo>
                    <a:pt x="3751160" y="2336800"/>
                  </a:lnTo>
                  <a:lnTo>
                    <a:pt x="3706660" y="2311400"/>
                  </a:lnTo>
                  <a:lnTo>
                    <a:pt x="3615283" y="2286000"/>
                  </a:lnTo>
                  <a:lnTo>
                    <a:pt x="3568446" y="2260600"/>
                  </a:lnTo>
                  <a:lnTo>
                    <a:pt x="3520846" y="2247900"/>
                  </a:lnTo>
                  <a:lnTo>
                    <a:pt x="3472535" y="2222500"/>
                  </a:lnTo>
                  <a:lnTo>
                    <a:pt x="3423513" y="2209800"/>
                  </a:lnTo>
                  <a:lnTo>
                    <a:pt x="3373805" y="2184400"/>
                  </a:lnTo>
                  <a:lnTo>
                    <a:pt x="3323437" y="2171700"/>
                  </a:lnTo>
                  <a:lnTo>
                    <a:pt x="3168523" y="2095500"/>
                  </a:lnTo>
                  <a:lnTo>
                    <a:pt x="3115678" y="2082800"/>
                  </a:lnTo>
                  <a:lnTo>
                    <a:pt x="2953816" y="2006600"/>
                  </a:lnTo>
                  <a:lnTo>
                    <a:pt x="2674099" y="1879600"/>
                  </a:lnTo>
                  <a:lnTo>
                    <a:pt x="2616835" y="1841500"/>
                  </a:lnTo>
                  <a:lnTo>
                    <a:pt x="2442781" y="1765300"/>
                  </a:lnTo>
                  <a:lnTo>
                    <a:pt x="2384082" y="1727200"/>
                  </a:lnTo>
                  <a:lnTo>
                    <a:pt x="2265730" y="1676400"/>
                  </a:lnTo>
                  <a:lnTo>
                    <a:pt x="2206129" y="1638300"/>
                  </a:lnTo>
                  <a:lnTo>
                    <a:pt x="2146274" y="1612900"/>
                  </a:lnTo>
                  <a:lnTo>
                    <a:pt x="2086546" y="1574800"/>
                  </a:lnTo>
                  <a:lnTo>
                    <a:pt x="2027301" y="1549400"/>
                  </a:lnTo>
                  <a:lnTo>
                    <a:pt x="1968563" y="1511300"/>
                  </a:lnTo>
                  <a:lnTo>
                    <a:pt x="1852676" y="1460500"/>
                  </a:lnTo>
                  <a:lnTo>
                    <a:pt x="1795564" y="1422400"/>
                  </a:lnTo>
                  <a:lnTo>
                    <a:pt x="1739023" y="1397000"/>
                  </a:lnTo>
                  <a:lnTo>
                    <a:pt x="1683067" y="1358900"/>
                  </a:lnTo>
                  <a:lnTo>
                    <a:pt x="1627720" y="1333500"/>
                  </a:lnTo>
                  <a:lnTo>
                    <a:pt x="1572996" y="1295400"/>
                  </a:lnTo>
                  <a:lnTo>
                    <a:pt x="1518920" y="1270000"/>
                  </a:lnTo>
                  <a:lnTo>
                    <a:pt x="1465503" y="1231900"/>
                  </a:lnTo>
                  <a:lnTo>
                    <a:pt x="1360690" y="1181100"/>
                  </a:lnTo>
                  <a:lnTo>
                    <a:pt x="1309344" y="1143000"/>
                  </a:lnTo>
                  <a:lnTo>
                    <a:pt x="1258722" y="1117600"/>
                  </a:lnTo>
                  <a:lnTo>
                    <a:pt x="1208836" y="1079500"/>
                  </a:lnTo>
                  <a:lnTo>
                    <a:pt x="1111351" y="1028700"/>
                  </a:lnTo>
                  <a:lnTo>
                    <a:pt x="1063790" y="990600"/>
                  </a:lnTo>
                  <a:lnTo>
                    <a:pt x="971105" y="939800"/>
                  </a:lnTo>
                  <a:lnTo>
                    <a:pt x="926020" y="901700"/>
                  </a:lnTo>
                  <a:lnTo>
                    <a:pt x="881786" y="876300"/>
                  </a:lnTo>
                  <a:lnTo>
                    <a:pt x="838441" y="850900"/>
                  </a:lnTo>
                  <a:lnTo>
                    <a:pt x="795972" y="825500"/>
                  </a:lnTo>
                  <a:lnTo>
                    <a:pt x="754418" y="787400"/>
                  </a:lnTo>
                  <a:lnTo>
                    <a:pt x="713790" y="762000"/>
                  </a:lnTo>
                  <a:lnTo>
                    <a:pt x="674103" y="736600"/>
                  </a:lnTo>
                  <a:lnTo>
                    <a:pt x="635368" y="711200"/>
                  </a:lnTo>
                  <a:lnTo>
                    <a:pt x="597611" y="685800"/>
                  </a:lnTo>
                  <a:lnTo>
                    <a:pt x="560844" y="660400"/>
                  </a:lnTo>
                  <a:lnTo>
                    <a:pt x="525094" y="635000"/>
                  </a:lnTo>
                  <a:lnTo>
                    <a:pt x="490359" y="609600"/>
                  </a:lnTo>
                  <a:lnTo>
                    <a:pt x="456666" y="584200"/>
                  </a:lnTo>
                  <a:lnTo>
                    <a:pt x="424027" y="558800"/>
                  </a:lnTo>
                  <a:lnTo>
                    <a:pt x="392468" y="533400"/>
                  </a:lnTo>
                  <a:lnTo>
                    <a:pt x="362000" y="508000"/>
                  </a:lnTo>
                  <a:lnTo>
                    <a:pt x="332638" y="482600"/>
                  </a:lnTo>
                  <a:lnTo>
                    <a:pt x="277304" y="431800"/>
                  </a:lnTo>
                  <a:lnTo>
                    <a:pt x="251371" y="406400"/>
                  </a:lnTo>
                  <a:lnTo>
                    <a:pt x="226593" y="393700"/>
                  </a:lnTo>
                  <a:lnTo>
                    <a:pt x="203022" y="368300"/>
                  </a:lnTo>
                  <a:lnTo>
                    <a:pt x="180644" y="342900"/>
                  </a:lnTo>
                  <a:lnTo>
                    <a:pt x="159486" y="330200"/>
                  </a:lnTo>
                  <a:lnTo>
                    <a:pt x="139573" y="304800"/>
                  </a:lnTo>
                  <a:lnTo>
                    <a:pt x="120904" y="292100"/>
                  </a:lnTo>
                  <a:lnTo>
                    <a:pt x="103505" y="266700"/>
                  </a:lnTo>
                  <a:lnTo>
                    <a:pt x="87414" y="254000"/>
                  </a:lnTo>
                  <a:lnTo>
                    <a:pt x="79832" y="241300"/>
                  </a:lnTo>
                  <a:lnTo>
                    <a:pt x="72593" y="228600"/>
                  </a:lnTo>
                  <a:lnTo>
                    <a:pt x="65671" y="215900"/>
                  </a:lnTo>
                  <a:lnTo>
                    <a:pt x="84963" y="215900"/>
                  </a:lnTo>
                  <a:lnTo>
                    <a:pt x="92125" y="228600"/>
                  </a:lnTo>
                  <a:lnTo>
                    <a:pt x="99555" y="241300"/>
                  </a:lnTo>
                  <a:lnTo>
                    <a:pt x="115430" y="254000"/>
                  </a:lnTo>
                  <a:lnTo>
                    <a:pt x="132588" y="279400"/>
                  </a:lnTo>
                  <a:lnTo>
                    <a:pt x="151015" y="292100"/>
                  </a:lnTo>
                  <a:lnTo>
                    <a:pt x="170726" y="317500"/>
                  </a:lnTo>
                  <a:lnTo>
                    <a:pt x="191681" y="330200"/>
                  </a:lnTo>
                  <a:lnTo>
                    <a:pt x="213880" y="355600"/>
                  </a:lnTo>
                  <a:lnTo>
                    <a:pt x="237286" y="381000"/>
                  </a:lnTo>
                  <a:lnTo>
                    <a:pt x="261899" y="393700"/>
                  </a:lnTo>
                  <a:lnTo>
                    <a:pt x="287693" y="419100"/>
                  </a:lnTo>
                  <a:lnTo>
                    <a:pt x="314655" y="444500"/>
                  </a:lnTo>
                  <a:lnTo>
                    <a:pt x="342760" y="469900"/>
                  </a:lnTo>
                  <a:lnTo>
                    <a:pt x="371995" y="495300"/>
                  </a:lnTo>
                  <a:lnTo>
                    <a:pt x="402348" y="520700"/>
                  </a:lnTo>
                  <a:lnTo>
                    <a:pt x="433793" y="546100"/>
                  </a:lnTo>
                  <a:lnTo>
                    <a:pt x="466318" y="571500"/>
                  </a:lnTo>
                  <a:lnTo>
                    <a:pt x="499910" y="596900"/>
                  </a:lnTo>
                  <a:lnTo>
                    <a:pt x="534543" y="622300"/>
                  </a:lnTo>
                  <a:lnTo>
                    <a:pt x="570204" y="647700"/>
                  </a:lnTo>
                  <a:lnTo>
                    <a:pt x="606882" y="673100"/>
                  </a:lnTo>
                  <a:lnTo>
                    <a:pt x="644550" y="698500"/>
                  </a:lnTo>
                  <a:lnTo>
                    <a:pt x="683209" y="723900"/>
                  </a:lnTo>
                  <a:lnTo>
                    <a:pt x="722807" y="749300"/>
                  </a:lnTo>
                  <a:lnTo>
                    <a:pt x="763371" y="774700"/>
                  </a:lnTo>
                  <a:lnTo>
                    <a:pt x="804849" y="812800"/>
                  </a:lnTo>
                  <a:lnTo>
                    <a:pt x="847242" y="838200"/>
                  </a:lnTo>
                  <a:lnTo>
                    <a:pt x="890524" y="863600"/>
                  </a:lnTo>
                  <a:lnTo>
                    <a:pt x="934681" y="889000"/>
                  </a:lnTo>
                  <a:lnTo>
                    <a:pt x="979703" y="927100"/>
                  </a:lnTo>
                  <a:lnTo>
                    <a:pt x="1025563" y="952500"/>
                  </a:lnTo>
                  <a:lnTo>
                    <a:pt x="1072261" y="977900"/>
                  </a:lnTo>
                  <a:lnTo>
                    <a:pt x="1119759" y="1016000"/>
                  </a:lnTo>
                  <a:lnTo>
                    <a:pt x="1168044" y="1041400"/>
                  </a:lnTo>
                  <a:lnTo>
                    <a:pt x="1217117" y="1066800"/>
                  </a:lnTo>
                  <a:lnTo>
                    <a:pt x="1266939" y="1104900"/>
                  </a:lnTo>
                  <a:lnTo>
                    <a:pt x="1317510" y="1130300"/>
                  </a:lnTo>
                  <a:lnTo>
                    <a:pt x="1368806" y="1155700"/>
                  </a:lnTo>
                  <a:lnTo>
                    <a:pt x="1420799" y="1193800"/>
                  </a:lnTo>
                  <a:lnTo>
                    <a:pt x="1473492" y="1219200"/>
                  </a:lnTo>
                  <a:lnTo>
                    <a:pt x="1526857" y="1257300"/>
                  </a:lnTo>
                  <a:lnTo>
                    <a:pt x="1580883" y="1282700"/>
                  </a:lnTo>
                  <a:lnTo>
                    <a:pt x="1635556" y="1320800"/>
                  </a:lnTo>
                  <a:lnTo>
                    <a:pt x="1690839" y="1346200"/>
                  </a:lnTo>
                  <a:lnTo>
                    <a:pt x="1746745" y="1384300"/>
                  </a:lnTo>
                  <a:lnTo>
                    <a:pt x="1803234" y="1409700"/>
                  </a:lnTo>
                  <a:lnTo>
                    <a:pt x="1860296" y="1435100"/>
                  </a:lnTo>
                  <a:lnTo>
                    <a:pt x="1917915" y="1473200"/>
                  </a:lnTo>
                  <a:lnTo>
                    <a:pt x="1976069" y="1498600"/>
                  </a:lnTo>
                  <a:lnTo>
                    <a:pt x="2034755" y="1536700"/>
                  </a:lnTo>
                  <a:lnTo>
                    <a:pt x="2093950" y="1562100"/>
                  </a:lnTo>
                  <a:lnTo>
                    <a:pt x="2153627" y="1600200"/>
                  </a:lnTo>
                  <a:lnTo>
                    <a:pt x="2213419" y="1625600"/>
                  </a:lnTo>
                  <a:lnTo>
                    <a:pt x="2272969" y="1663700"/>
                  </a:lnTo>
                  <a:lnTo>
                    <a:pt x="2332240" y="1689100"/>
                  </a:lnTo>
                  <a:lnTo>
                    <a:pt x="2391206" y="1714500"/>
                  </a:lnTo>
                  <a:lnTo>
                    <a:pt x="2449868" y="1752600"/>
                  </a:lnTo>
                  <a:lnTo>
                    <a:pt x="2508186" y="1778000"/>
                  </a:lnTo>
                  <a:lnTo>
                    <a:pt x="2566162" y="1803400"/>
                  </a:lnTo>
                  <a:lnTo>
                    <a:pt x="2623756" y="1828800"/>
                  </a:lnTo>
                  <a:lnTo>
                    <a:pt x="2680957" y="1854200"/>
                  </a:lnTo>
                  <a:lnTo>
                    <a:pt x="2737739" y="1892300"/>
                  </a:lnTo>
                  <a:lnTo>
                    <a:pt x="2794101" y="1917700"/>
                  </a:lnTo>
                  <a:lnTo>
                    <a:pt x="2850007" y="1943100"/>
                  </a:lnTo>
                  <a:lnTo>
                    <a:pt x="2905442" y="1968500"/>
                  </a:lnTo>
                  <a:lnTo>
                    <a:pt x="2960382" y="1993900"/>
                  </a:lnTo>
                  <a:lnTo>
                    <a:pt x="3014802" y="2019300"/>
                  </a:lnTo>
                  <a:lnTo>
                    <a:pt x="3068701" y="2044700"/>
                  </a:lnTo>
                  <a:lnTo>
                    <a:pt x="3122053" y="2057400"/>
                  </a:lnTo>
                  <a:lnTo>
                    <a:pt x="3174834" y="2082800"/>
                  </a:lnTo>
                  <a:lnTo>
                    <a:pt x="3227019" y="2108200"/>
                  </a:lnTo>
                  <a:lnTo>
                    <a:pt x="3278606" y="2133600"/>
                  </a:lnTo>
                  <a:lnTo>
                    <a:pt x="3329559" y="2146300"/>
                  </a:lnTo>
                  <a:lnTo>
                    <a:pt x="3379851" y="2171700"/>
                  </a:lnTo>
                  <a:lnTo>
                    <a:pt x="3429482" y="2197100"/>
                  </a:lnTo>
                  <a:lnTo>
                    <a:pt x="3478428" y="2209800"/>
                  </a:lnTo>
                  <a:lnTo>
                    <a:pt x="3526675" y="2235200"/>
                  </a:lnTo>
                  <a:lnTo>
                    <a:pt x="3574186" y="2247900"/>
                  </a:lnTo>
                  <a:lnTo>
                    <a:pt x="3620947" y="2273300"/>
                  </a:lnTo>
                  <a:lnTo>
                    <a:pt x="3666934" y="2286000"/>
                  </a:lnTo>
                  <a:lnTo>
                    <a:pt x="3712146" y="2298700"/>
                  </a:lnTo>
                  <a:lnTo>
                    <a:pt x="3756545" y="2311400"/>
                  </a:lnTo>
                  <a:lnTo>
                    <a:pt x="3800119" y="2336800"/>
                  </a:lnTo>
                  <a:lnTo>
                    <a:pt x="3842854" y="2349500"/>
                  </a:lnTo>
                  <a:lnTo>
                    <a:pt x="3884714" y="2362200"/>
                  </a:lnTo>
                  <a:lnTo>
                    <a:pt x="3925697" y="2374900"/>
                  </a:lnTo>
                  <a:lnTo>
                    <a:pt x="3965765" y="2387600"/>
                  </a:lnTo>
                  <a:lnTo>
                    <a:pt x="4004906" y="2400300"/>
                  </a:lnTo>
                  <a:lnTo>
                    <a:pt x="4043108" y="2413000"/>
                  </a:lnTo>
                  <a:lnTo>
                    <a:pt x="4080344" y="2425700"/>
                  </a:lnTo>
                  <a:lnTo>
                    <a:pt x="4116590" y="2438400"/>
                  </a:lnTo>
                  <a:lnTo>
                    <a:pt x="4151757" y="2438400"/>
                  </a:lnTo>
                  <a:lnTo>
                    <a:pt x="4186059" y="2451100"/>
                  </a:lnTo>
                  <a:lnTo>
                    <a:pt x="4219232" y="2463800"/>
                  </a:lnTo>
                  <a:close/>
                </a:path>
                <a:path w="4661534" h="2514600">
                  <a:moveTo>
                    <a:pt x="4530191" y="2222500"/>
                  </a:moveTo>
                  <a:lnTo>
                    <a:pt x="4507953" y="2222500"/>
                  </a:lnTo>
                  <a:lnTo>
                    <a:pt x="4496701" y="2209800"/>
                  </a:lnTo>
                  <a:lnTo>
                    <a:pt x="4485106" y="2197100"/>
                  </a:lnTo>
                  <a:lnTo>
                    <a:pt x="4473105" y="2184400"/>
                  </a:lnTo>
                  <a:lnTo>
                    <a:pt x="4460697" y="2171700"/>
                  </a:lnTo>
                  <a:lnTo>
                    <a:pt x="4447882" y="2159000"/>
                  </a:lnTo>
                  <a:lnTo>
                    <a:pt x="4434674" y="2146300"/>
                  </a:lnTo>
                  <a:lnTo>
                    <a:pt x="4407065" y="2120900"/>
                  </a:lnTo>
                  <a:lnTo>
                    <a:pt x="4377918" y="2095500"/>
                  </a:lnTo>
                  <a:lnTo>
                    <a:pt x="4347260" y="2070100"/>
                  </a:lnTo>
                  <a:lnTo>
                    <a:pt x="4315104" y="2044700"/>
                  </a:lnTo>
                  <a:lnTo>
                    <a:pt x="4281474" y="2019300"/>
                  </a:lnTo>
                  <a:lnTo>
                    <a:pt x="4246397" y="1993900"/>
                  </a:lnTo>
                  <a:lnTo>
                    <a:pt x="4209897" y="1955800"/>
                  </a:lnTo>
                  <a:lnTo>
                    <a:pt x="4172000" y="1930400"/>
                  </a:lnTo>
                  <a:lnTo>
                    <a:pt x="4132732" y="1905000"/>
                  </a:lnTo>
                  <a:lnTo>
                    <a:pt x="4092117" y="1866900"/>
                  </a:lnTo>
                  <a:lnTo>
                    <a:pt x="4050195" y="1841500"/>
                  </a:lnTo>
                  <a:lnTo>
                    <a:pt x="4006964" y="1816100"/>
                  </a:lnTo>
                  <a:lnTo>
                    <a:pt x="3962476" y="1778000"/>
                  </a:lnTo>
                  <a:lnTo>
                    <a:pt x="3916743" y="1752600"/>
                  </a:lnTo>
                  <a:lnTo>
                    <a:pt x="3925747" y="1739900"/>
                  </a:lnTo>
                  <a:lnTo>
                    <a:pt x="3971556" y="1765300"/>
                  </a:lnTo>
                  <a:lnTo>
                    <a:pt x="4016133" y="1803400"/>
                  </a:lnTo>
                  <a:lnTo>
                    <a:pt x="4059466" y="1828800"/>
                  </a:lnTo>
                  <a:lnTo>
                    <a:pt x="4101490" y="1854200"/>
                  </a:lnTo>
                  <a:lnTo>
                    <a:pt x="4142206" y="1892300"/>
                  </a:lnTo>
                  <a:lnTo>
                    <a:pt x="4181589" y="1917700"/>
                  </a:lnTo>
                  <a:lnTo>
                    <a:pt x="4219600" y="1943100"/>
                  </a:lnTo>
                  <a:lnTo>
                    <a:pt x="4256214" y="1981200"/>
                  </a:lnTo>
                  <a:lnTo>
                    <a:pt x="4291431" y="2006600"/>
                  </a:lnTo>
                  <a:lnTo>
                    <a:pt x="4325200" y="2032000"/>
                  </a:lnTo>
                  <a:lnTo>
                    <a:pt x="4357509" y="2057400"/>
                  </a:lnTo>
                  <a:lnTo>
                    <a:pt x="4388332" y="2082800"/>
                  </a:lnTo>
                  <a:lnTo>
                    <a:pt x="4417644" y="2108200"/>
                  </a:lnTo>
                  <a:lnTo>
                    <a:pt x="4458716" y="2146300"/>
                  </a:lnTo>
                  <a:lnTo>
                    <a:pt x="4496269" y="2184400"/>
                  </a:lnTo>
                  <a:lnTo>
                    <a:pt x="4519295" y="2209800"/>
                  </a:lnTo>
                  <a:lnTo>
                    <a:pt x="4530191" y="2222500"/>
                  </a:lnTo>
                  <a:close/>
                </a:path>
                <a:path w="4661534" h="2514600">
                  <a:moveTo>
                    <a:pt x="4586884" y="2286000"/>
                  </a:moveTo>
                  <a:lnTo>
                    <a:pt x="4566323" y="2286000"/>
                  </a:lnTo>
                  <a:lnTo>
                    <a:pt x="4557585" y="2273300"/>
                  </a:lnTo>
                  <a:lnTo>
                    <a:pt x="4548492" y="2260600"/>
                  </a:lnTo>
                  <a:lnTo>
                    <a:pt x="4538980" y="2247900"/>
                  </a:lnTo>
                  <a:lnTo>
                    <a:pt x="4529035" y="2235200"/>
                  </a:lnTo>
                  <a:lnTo>
                    <a:pt x="4518672" y="2222500"/>
                  </a:lnTo>
                  <a:lnTo>
                    <a:pt x="4540681" y="2222500"/>
                  </a:lnTo>
                  <a:lnTo>
                    <a:pt x="4550765" y="2235200"/>
                  </a:lnTo>
                  <a:lnTo>
                    <a:pt x="4560430" y="2247900"/>
                  </a:lnTo>
                  <a:lnTo>
                    <a:pt x="4569663" y="2260600"/>
                  </a:lnTo>
                  <a:lnTo>
                    <a:pt x="4578489" y="2273300"/>
                  </a:lnTo>
                  <a:lnTo>
                    <a:pt x="4586884" y="2286000"/>
                  </a:lnTo>
                  <a:close/>
                </a:path>
                <a:path w="4661534" h="2514600">
                  <a:moveTo>
                    <a:pt x="4616145" y="2324100"/>
                  </a:moveTo>
                  <a:lnTo>
                    <a:pt x="4596625" y="2324100"/>
                  </a:lnTo>
                  <a:lnTo>
                    <a:pt x="4589614" y="2311400"/>
                  </a:lnTo>
                  <a:lnTo>
                    <a:pt x="4582261" y="2298700"/>
                  </a:lnTo>
                  <a:lnTo>
                    <a:pt x="4574476" y="2286000"/>
                  </a:lnTo>
                  <a:lnTo>
                    <a:pt x="4594847" y="2286000"/>
                  </a:lnTo>
                  <a:lnTo>
                    <a:pt x="4602391" y="2298700"/>
                  </a:lnTo>
                  <a:lnTo>
                    <a:pt x="4609490" y="2311400"/>
                  </a:lnTo>
                  <a:lnTo>
                    <a:pt x="4616145" y="2324100"/>
                  </a:lnTo>
                  <a:close/>
                </a:path>
                <a:path w="4661534" h="2514600">
                  <a:moveTo>
                    <a:pt x="4638370" y="2362200"/>
                  </a:moveTo>
                  <a:lnTo>
                    <a:pt x="4624438" y="2362200"/>
                  </a:lnTo>
                  <a:lnTo>
                    <a:pt x="4619663" y="2349500"/>
                  </a:lnTo>
                  <a:lnTo>
                    <a:pt x="4614672" y="2349500"/>
                  </a:lnTo>
                  <a:lnTo>
                    <a:pt x="4608995" y="2336800"/>
                  </a:lnTo>
                  <a:lnTo>
                    <a:pt x="4602988" y="2324100"/>
                  </a:lnTo>
                  <a:lnTo>
                    <a:pt x="4622368" y="2324100"/>
                  </a:lnTo>
                  <a:lnTo>
                    <a:pt x="4628159" y="2336800"/>
                  </a:lnTo>
                  <a:lnTo>
                    <a:pt x="4633493" y="2349500"/>
                  </a:lnTo>
                  <a:lnTo>
                    <a:pt x="4638370" y="2362200"/>
                  </a:lnTo>
                  <a:close/>
                </a:path>
                <a:path w="4661534" h="2514600">
                  <a:moveTo>
                    <a:pt x="4650282" y="2387600"/>
                  </a:moveTo>
                  <a:lnTo>
                    <a:pt x="4635614" y="2387600"/>
                  </a:lnTo>
                  <a:lnTo>
                    <a:pt x="4632223" y="2374900"/>
                  </a:lnTo>
                  <a:lnTo>
                    <a:pt x="4628616" y="2374900"/>
                  </a:lnTo>
                  <a:lnTo>
                    <a:pt x="4624311" y="2362200"/>
                  </a:lnTo>
                  <a:lnTo>
                    <a:pt x="4642802" y="2362200"/>
                  </a:lnTo>
                  <a:lnTo>
                    <a:pt x="4646777" y="2374900"/>
                  </a:lnTo>
                  <a:lnTo>
                    <a:pt x="4650282" y="2387600"/>
                  </a:lnTo>
                  <a:close/>
                </a:path>
                <a:path w="4661534" h="2514600">
                  <a:moveTo>
                    <a:pt x="4655896" y="2400300"/>
                  </a:moveTo>
                  <a:lnTo>
                    <a:pt x="4638408" y="2400300"/>
                  </a:lnTo>
                  <a:lnTo>
                    <a:pt x="4635487" y="2387600"/>
                  </a:lnTo>
                  <a:lnTo>
                    <a:pt x="4653330" y="2387600"/>
                  </a:lnTo>
                  <a:lnTo>
                    <a:pt x="4655896" y="2400300"/>
                  </a:lnTo>
                  <a:close/>
                </a:path>
                <a:path w="4661534" h="2514600">
                  <a:moveTo>
                    <a:pt x="4660671" y="2425700"/>
                  </a:moveTo>
                  <a:lnTo>
                    <a:pt x="4644936" y="2425700"/>
                  </a:lnTo>
                  <a:lnTo>
                    <a:pt x="4643907" y="2413000"/>
                  </a:lnTo>
                  <a:lnTo>
                    <a:pt x="4642599" y="2413000"/>
                  </a:lnTo>
                  <a:lnTo>
                    <a:pt x="4640618" y="2400300"/>
                  </a:lnTo>
                  <a:lnTo>
                    <a:pt x="4657979" y="2400300"/>
                  </a:lnTo>
                  <a:lnTo>
                    <a:pt x="4659579" y="2413000"/>
                  </a:lnTo>
                  <a:lnTo>
                    <a:pt x="4660671" y="2425700"/>
                  </a:lnTo>
                  <a:close/>
                </a:path>
                <a:path w="4661534" h="2514600">
                  <a:moveTo>
                    <a:pt x="4661319" y="2438400"/>
                  </a:moveTo>
                  <a:lnTo>
                    <a:pt x="4645431" y="2438400"/>
                  </a:lnTo>
                  <a:lnTo>
                    <a:pt x="4645380" y="2425700"/>
                  </a:lnTo>
                  <a:lnTo>
                    <a:pt x="4661255" y="2425700"/>
                  </a:lnTo>
                  <a:lnTo>
                    <a:pt x="4661319" y="2438400"/>
                  </a:lnTo>
                  <a:close/>
                </a:path>
                <a:path w="4661534" h="2514600">
                  <a:moveTo>
                    <a:pt x="4644174" y="2451100"/>
                  </a:moveTo>
                  <a:lnTo>
                    <a:pt x="4642891" y="2451100"/>
                  </a:lnTo>
                  <a:lnTo>
                    <a:pt x="4644313" y="2438400"/>
                  </a:lnTo>
                  <a:lnTo>
                    <a:pt x="4644174" y="2451100"/>
                  </a:lnTo>
                  <a:close/>
                </a:path>
                <a:path w="4661534" h="2514600">
                  <a:moveTo>
                    <a:pt x="4659807" y="2451100"/>
                  </a:moveTo>
                  <a:lnTo>
                    <a:pt x="4644174" y="2451100"/>
                  </a:lnTo>
                  <a:lnTo>
                    <a:pt x="4645101" y="2438400"/>
                  </a:lnTo>
                  <a:lnTo>
                    <a:pt x="4660836" y="2438400"/>
                  </a:lnTo>
                  <a:lnTo>
                    <a:pt x="4659807" y="2451100"/>
                  </a:lnTo>
                  <a:close/>
                </a:path>
                <a:path w="4661534" h="2514600">
                  <a:moveTo>
                    <a:pt x="4657191" y="2463800"/>
                  </a:moveTo>
                  <a:lnTo>
                    <a:pt x="4639132" y="2463800"/>
                  </a:lnTo>
                  <a:lnTo>
                    <a:pt x="4640402" y="2451100"/>
                  </a:lnTo>
                  <a:lnTo>
                    <a:pt x="4658233" y="2451100"/>
                  </a:lnTo>
                  <a:lnTo>
                    <a:pt x="4657191" y="2463800"/>
                  </a:lnTo>
                  <a:close/>
                </a:path>
                <a:path w="4661534" h="2514600">
                  <a:moveTo>
                    <a:pt x="4341037" y="2489200"/>
                  </a:moveTo>
                  <a:lnTo>
                    <a:pt x="4247730" y="2489200"/>
                  </a:lnTo>
                  <a:lnTo>
                    <a:pt x="4215434" y="2476500"/>
                  </a:lnTo>
                  <a:lnTo>
                    <a:pt x="4182071" y="2463800"/>
                  </a:lnTo>
                  <a:lnTo>
                    <a:pt x="4251223" y="2463800"/>
                  </a:lnTo>
                  <a:lnTo>
                    <a:pt x="4282351" y="2476500"/>
                  </a:lnTo>
                  <a:lnTo>
                    <a:pt x="4312132" y="2476500"/>
                  </a:lnTo>
                  <a:lnTo>
                    <a:pt x="4341037" y="2489200"/>
                  </a:lnTo>
                  <a:close/>
                </a:path>
                <a:path w="4661534" h="2514600">
                  <a:moveTo>
                    <a:pt x="4631436" y="2476500"/>
                  </a:moveTo>
                  <a:lnTo>
                    <a:pt x="4628235" y="2476500"/>
                  </a:lnTo>
                  <a:lnTo>
                    <a:pt x="4631855" y="2463800"/>
                  </a:lnTo>
                  <a:lnTo>
                    <a:pt x="4631436" y="2476500"/>
                  </a:lnTo>
                  <a:close/>
                </a:path>
                <a:path w="4661534" h="2514600">
                  <a:moveTo>
                    <a:pt x="4650447" y="2476500"/>
                  </a:moveTo>
                  <a:lnTo>
                    <a:pt x="4631436" y="2476500"/>
                  </a:lnTo>
                  <a:lnTo>
                    <a:pt x="4634699" y="2463800"/>
                  </a:lnTo>
                  <a:lnTo>
                    <a:pt x="4653267" y="2463800"/>
                  </a:lnTo>
                  <a:lnTo>
                    <a:pt x="4650447" y="2476500"/>
                  </a:lnTo>
                  <a:close/>
                </a:path>
                <a:path w="4661534" h="2514600">
                  <a:moveTo>
                    <a:pt x="4639437" y="2489200"/>
                  </a:moveTo>
                  <a:lnTo>
                    <a:pt x="4611839" y="2489200"/>
                  </a:lnTo>
                  <a:lnTo>
                    <a:pt x="4616907" y="2476500"/>
                  </a:lnTo>
                  <a:lnTo>
                    <a:pt x="4643501" y="2476500"/>
                  </a:lnTo>
                  <a:lnTo>
                    <a:pt x="4639437" y="2489200"/>
                  </a:lnTo>
                  <a:close/>
                </a:path>
                <a:path w="4661534" h="2514600">
                  <a:moveTo>
                    <a:pt x="4420387" y="2501900"/>
                  </a:moveTo>
                  <a:lnTo>
                    <a:pt x="4309110" y="2501900"/>
                  </a:lnTo>
                  <a:lnTo>
                    <a:pt x="4278972" y="2489200"/>
                  </a:lnTo>
                  <a:lnTo>
                    <a:pt x="4394962" y="2489200"/>
                  </a:lnTo>
                  <a:lnTo>
                    <a:pt x="4420387" y="2501900"/>
                  </a:lnTo>
                  <a:close/>
                </a:path>
                <a:path w="4661534" h="2514600">
                  <a:moveTo>
                    <a:pt x="4625073" y="2501900"/>
                  </a:moveTo>
                  <a:lnTo>
                    <a:pt x="4583087" y="2501900"/>
                  </a:lnTo>
                  <a:lnTo>
                    <a:pt x="4589894" y="2489200"/>
                  </a:lnTo>
                  <a:lnTo>
                    <a:pt x="4630216" y="2489200"/>
                  </a:lnTo>
                  <a:lnTo>
                    <a:pt x="4625073" y="2501900"/>
                  </a:lnTo>
                  <a:close/>
                </a:path>
                <a:path w="4661534" h="2514600">
                  <a:moveTo>
                    <a:pt x="4594364" y="2514600"/>
                  </a:moveTo>
                  <a:lnTo>
                    <a:pt x="4392828" y="2514600"/>
                  </a:lnTo>
                  <a:lnTo>
                    <a:pt x="4366069" y="2501900"/>
                  </a:lnTo>
                  <a:lnTo>
                    <a:pt x="4601159" y="2501900"/>
                  </a:lnTo>
                  <a:lnTo>
                    <a:pt x="4594364" y="2514600"/>
                  </a:lnTo>
                  <a:close/>
                </a:path>
              </a:pathLst>
            </a:custGeom>
            <a:solidFill>
              <a:srgbClr val="C0A151"/>
            </a:solidFill>
          </p:spPr>
          <p:txBody>
            <a:bodyPr wrap="square" lIns="0" tIns="0" rIns="0" bIns="0" rtlCol="0"/>
            <a:lstStyle/>
            <a:p>
              <a:endParaRPr/>
            </a:p>
          </p:txBody>
        </p:sp>
        <p:sp>
          <p:nvSpPr>
            <p:cNvPr id="19" name="object 9"/>
            <p:cNvSpPr/>
            <p:nvPr/>
          </p:nvSpPr>
          <p:spPr>
            <a:xfrm>
              <a:off x="6807047" y="2322728"/>
              <a:ext cx="2445385" cy="975360"/>
            </a:xfrm>
            <a:custGeom>
              <a:avLst/>
              <a:gdLst/>
              <a:ahLst/>
              <a:cxnLst/>
              <a:rect l="l" t="t" r="r" b="b"/>
              <a:pathLst>
                <a:path w="2445384" h="975360">
                  <a:moveTo>
                    <a:pt x="1931428" y="74930"/>
                  </a:moveTo>
                  <a:lnTo>
                    <a:pt x="1927847" y="59689"/>
                  </a:lnTo>
                  <a:lnTo>
                    <a:pt x="1954657" y="53339"/>
                  </a:lnTo>
                  <a:lnTo>
                    <a:pt x="1980946" y="48260"/>
                  </a:lnTo>
                  <a:lnTo>
                    <a:pt x="2006663" y="41910"/>
                  </a:lnTo>
                  <a:lnTo>
                    <a:pt x="2056320" y="31750"/>
                  </a:lnTo>
                  <a:lnTo>
                    <a:pt x="2080234" y="27939"/>
                  </a:lnTo>
                  <a:lnTo>
                    <a:pt x="2103513" y="22860"/>
                  </a:lnTo>
                  <a:lnTo>
                    <a:pt x="2148116" y="15239"/>
                  </a:lnTo>
                  <a:lnTo>
                    <a:pt x="2169414" y="12700"/>
                  </a:lnTo>
                  <a:lnTo>
                    <a:pt x="2190038" y="8889"/>
                  </a:lnTo>
                  <a:lnTo>
                    <a:pt x="2209939" y="6350"/>
                  </a:lnTo>
                  <a:lnTo>
                    <a:pt x="2229142" y="5080"/>
                  </a:lnTo>
                  <a:lnTo>
                    <a:pt x="2247607" y="2539"/>
                  </a:lnTo>
                  <a:lnTo>
                    <a:pt x="2282304" y="0"/>
                  </a:lnTo>
                  <a:lnTo>
                    <a:pt x="2355405" y="0"/>
                  </a:lnTo>
                  <a:lnTo>
                    <a:pt x="2367610" y="1269"/>
                  </a:lnTo>
                  <a:lnTo>
                    <a:pt x="2378989" y="3810"/>
                  </a:lnTo>
                  <a:lnTo>
                    <a:pt x="2389543" y="5080"/>
                  </a:lnTo>
                  <a:lnTo>
                    <a:pt x="2399258" y="7619"/>
                  </a:lnTo>
                  <a:lnTo>
                    <a:pt x="2408047" y="11430"/>
                  </a:lnTo>
                  <a:lnTo>
                    <a:pt x="2412250" y="12700"/>
                  </a:lnTo>
                  <a:lnTo>
                    <a:pt x="2416162" y="13969"/>
                  </a:lnTo>
                  <a:lnTo>
                    <a:pt x="2418016" y="15239"/>
                  </a:lnTo>
                  <a:lnTo>
                    <a:pt x="2299119" y="15239"/>
                  </a:lnTo>
                  <a:lnTo>
                    <a:pt x="2283079" y="16510"/>
                  </a:lnTo>
                  <a:lnTo>
                    <a:pt x="2283244" y="16510"/>
                  </a:lnTo>
                  <a:lnTo>
                    <a:pt x="2266416" y="17780"/>
                  </a:lnTo>
                  <a:lnTo>
                    <a:pt x="2266556" y="17780"/>
                  </a:lnTo>
                  <a:lnTo>
                    <a:pt x="2248966" y="19050"/>
                  </a:lnTo>
                  <a:lnTo>
                    <a:pt x="2230755" y="20319"/>
                  </a:lnTo>
                  <a:lnTo>
                    <a:pt x="2211781" y="22860"/>
                  </a:lnTo>
                  <a:lnTo>
                    <a:pt x="2192083" y="25400"/>
                  </a:lnTo>
                  <a:lnTo>
                    <a:pt x="2171661" y="27939"/>
                  </a:lnTo>
                  <a:lnTo>
                    <a:pt x="2150541" y="31750"/>
                  </a:lnTo>
                  <a:lnTo>
                    <a:pt x="2128723" y="34289"/>
                  </a:lnTo>
                  <a:lnTo>
                    <a:pt x="2106256" y="38100"/>
                  </a:lnTo>
                  <a:lnTo>
                    <a:pt x="2083117" y="43180"/>
                  </a:lnTo>
                  <a:lnTo>
                    <a:pt x="2059343" y="46989"/>
                  </a:lnTo>
                  <a:lnTo>
                    <a:pt x="2034946" y="52069"/>
                  </a:lnTo>
                  <a:lnTo>
                    <a:pt x="2009940" y="57150"/>
                  </a:lnTo>
                  <a:lnTo>
                    <a:pt x="1984349" y="63500"/>
                  </a:lnTo>
                  <a:lnTo>
                    <a:pt x="1958162" y="68580"/>
                  </a:lnTo>
                  <a:lnTo>
                    <a:pt x="1931428" y="74930"/>
                  </a:lnTo>
                  <a:close/>
                </a:path>
                <a:path w="2445384" h="975360">
                  <a:moveTo>
                    <a:pt x="2386317" y="21589"/>
                  </a:moveTo>
                  <a:lnTo>
                    <a:pt x="2376182" y="19050"/>
                  </a:lnTo>
                  <a:lnTo>
                    <a:pt x="2376576" y="19050"/>
                  </a:lnTo>
                  <a:lnTo>
                    <a:pt x="2365552" y="17780"/>
                  </a:lnTo>
                  <a:lnTo>
                    <a:pt x="2365895" y="17780"/>
                  </a:lnTo>
                  <a:lnTo>
                    <a:pt x="2353995" y="16510"/>
                  </a:lnTo>
                  <a:lnTo>
                    <a:pt x="2354287" y="16510"/>
                  </a:lnTo>
                  <a:lnTo>
                    <a:pt x="2341537" y="15239"/>
                  </a:lnTo>
                  <a:lnTo>
                    <a:pt x="2418016" y="15239"/>
                  </a:lnTo>
                  <a:lnTo>
                    <a:pt x="2419870" y="16510"/>
                  </a:lnTo>
                  <a:lnTo>
                    <a:pt x="2423363" y="17780"/>
                  </a:lnTo>
                  <a:lnTo>
                    <a:pt x="2426627" y="20319"/>
                  </a:lnTo>
                  <a:lnTo>
                    <a:pt x="2385860" y="20319"/>
                  </a:lnTo>
                  <a:lnTo>
                    <a:pt x="2386317" y="21589"/>
                  </a:lnTo>
                  <a:close/>
                </a:path>
                <a:path w="2445384" h="975360">
                  <a:moveTo>
                    <a:pt x="2409444" y="29210"/>
                  </a:moveTo>
                  <a:lnTo>
                    <a:pt x="2405875" y="26669"/>
                  </a:lnTo>
                  <a:lnTo>
                    <a:pt x="2406205" y="26669"/>
                  </a:lnTo>
                  <a:lnTo>
                    <a:pt x="2402408" y="25400"/>
                  </a:lnTo>
                  <a:lnTo>
                    <a:pt x="2402865" y="25400"/>
                  </a:lnTo>
                  <a:lnTo>
                    <a:pt x="2394559" y="22860"/>
                  </a:lnTo>
                  <a:lnTo>
                    <a:pt x="2395080" y="22860"/>
                  </a:lnTo>
                  <a:lnTo>
                    <a:pt x="2385860" y="20319"/>
                  </a:lnTo>
                  <a:lnTo>
                    <a:pt x="2426627" y="20319"/>
                  </a:lnTo>
                  <a:lnTo>
                    <a:pt x="2429675" y="22860"/>
                  </a:lnTo>
                  <a:lnTo>
                    <a:pt x="2432481" y="25400"/>
                  </a:lnTo>
                  <a:lnTo>
                    <a:pt x="2435047" y="27939"/>
                  </a:lnTo>
                  <a:lnTo>
                    <a:pt x="2409075" y="27939"/>
                  </a:lnTo>
                  <a:lnTo>
                    <a:pt x="2409444" y="29210"/>
                  </a:lnTo>
                  <a:close/>
                </a:path>
                <a:path w="2445384" h="975360">
                  <a:moveTo>
                    <a:pt x="2419731" y="35560"/>
                  </a:moveTo>
                  <a:lnTo>
                    <a:pt x="2417127" y="33019"/>
                  </a:lnTo>
                  <a:lnTo>
                    <a:pt x="2417559" y="33019"/>
                  </a:lnTo>
                  <a:lnTo>
                    <a:pt x="2414701" y="31750"/>
                  </a:lnTo>
                  <a:lnTo>
                    <a:pt x="2415108" y="31750"/>
                  </a:lnTo>
                  <a:lnTo>
                    <a:pt x="2412022" y="30480"/>
                  </a:lnTo>
                  <a:lnTo>
                    <a:pt x="2412403" y="30480"/>
                  </a:lnTo>
                  <a:lnTo>
                    <a:pt x="2409075" y="27939"/>
                  </a:lnTo>
                  <a:lnTo>
                    <a:pt x="2435047" y="27939"/>
                  </a:lnTo>
                  <a:lnTo>
                    <a:pt x="2437345" y="30480"/>
                  </a:lnTo>
                  <a:lnTo>
                    <a:pt x="2439365" y="34289"/>
                  </a:lnTo>
                  <a:lnTo>
                    <a:pt x="2419286" y="34289"/>
                  </a:lnTo>
                  <a:lnTo>
                    <a:pt x="2419731" y="35560"/>
                  </a:lnTo>
                  <a:close/>
                </a:path>
                <a:path w="2445384" h="975360">
                  <a:moveTo>
                    <a:pt x="2424747" y="40639"/>
                  </a:moveTo>
                  <a:lnTo>
                    <a:pt x="2422880" y="38100"/>
                  </a:lnTo>
                  <a:lnTo>
                    <a:pt x="2423325" y="38100"/>
                  </a:lnTo>
                  <a:lnTo>
                    <a:pt x="2421204" y="36830"/>
                  </a:lnTo>
                  <a:lnTo>
                    <a:pt x="2421648" y="36830"/>
                  </a:lnTo>
                  <a:lnTo>
                    <a:pt x="2419286" y="34289"/>
                  </a:lnTo>
                  <a:lnTo>
                    <a:pt x="2439365" y="34289"/>
                  </a:lnTo>
                  <a:lnTo>
                    <a:pt x="2441092" y="36830"/>
                  </a:lnTo>
                  <a:lnTo>
                    <a:pt x="2442023" y="39369"/>
                  </a:lnTo>
                  <a:lnTo>
                    <a:pt x="2424328" y="39369"/>
                  </a:lnTo>
                  <a:lnTo>
                    <a:pt x="2424747" y="40639"/>
                  </a:lnTo>
                  <a:close/>
                </a:path>
                <a:path w="2445384" h="975360">
                  <a:moveTo>
                    <a:pt x="2426931" y="44450"/>
                  </a:moveTo>
                  <a:lnTo>
                    <a:pt x="2425573" y="41910"/>
                  </a:lnTo>
                  <a:lnTo>
                    <a:pt x="2425954" y="41910"/>
                  </a:lnTo>
                  <a:lnTo>
                    <a:pt x="2424328" y="39369"/>
                  </a:lnTo>
                  <a:lnTo>
                    <a:pt x="2442023" y="39369"/>
                  </a:lnTo>
                  <a:lnTo>
                    <a:pt x="2443454" y="43180"/>
                  </a:lnTo>
                  <a:lnTo>
                    <a:pt x="2426614" y="43180"/>
                  </a:lnTo>
                  <a:lnTo>
                    <a:pt x="2426931" y="44450"/>
                  </a:lnTo>
                  <a:close/>
                </a:path>
                <a:path w="2445384" h="975360">
                  <a:moveTo>
                    <a:pt x="2428227" y="48260"/>
                  </a:moveTo>
                  <a:lnTo>
                    <a:pt x="2427478" y="45719"/>
                  </a:lnTo>
                  <a:lnTo>
                    <a:pt x="2427719" y="45719"/>
                  </a:lnTo>
                  <a:lnTo>
                    <a:pt x="2426614" y="43180"/>
                  </a:lnTo>
                  <a:lnTo>
                    <a:pt x="2443454" y="43180"/>
                  </a:lnTo>
                  <a:lnTo>
                    <a:pt x="2444155" y="46989"/>
                  </a:lnTo>
                  <a:lnTo>
                    <a:pt x="2428062" y="46989"/>
                  </a:lnTo>
                  <a:lnTo>
                    <a:pt x="2428227" y="48260"/>
                  </a:lnTo>
                  <a:close/>
                </a:path>
                <a:path w="2445384" h="975360">
                  <a:moveTo>
                    <a:pt x="2444775" y="55880"/>
                  </a:moveTo>
                  <a:lnTo>
                    <a:pt x="2428913" y="55880"/>
                  </a:lnTo>
                  <a:lnTo>
                    <a:pt x="2428938" y="54610"/>
                  </a:lnTo>
                  <a:lnTo>
                    <a:pt x="2428938" y="53339"/>
                  </a:lnTo>
                  <a:lnTo>
                    <a:pt x="2428798" y="50800"/>
                  </a:lnTo>
                  <a:lnTo>
                    <a:pt x="2428494" y="49530"/>
                  </a:lnTo>
                  <a:lnTo>
                    <a:pt x="2428062" y="46989"/>
                  </a:lnTo>
                  <a:lnTo>
                    <a:pt x="2444155" y="46989"/>
                  </a:lnTo>
                  <a:lnTo>
                    <a:pt x="2444623" y="49530"/>
                  </a:lnTo>
                  <a:lnTo>
                    <a:pt x="2444758" y="52069"/>
                  </a:lnTo>
                  <a:lnTo>
                    <a:pt x="2444775" y="55880"/>
                  </a:lnTo>
                  <a:close/>
                </a:path>
                <a:path w="2445384" h="975360">
                  <a:moveTo>
                    <a:pt x="2428862" y="52069"/>
                  </a:moveTo>
                  <a:lnTo>
                    <a:pt x="2428678" y="50800"/>
                  </a:lnTo>
                  <a:lnTo>
                    <a:pt x="2428862" y="52069"/>
                  </a:lnTo>
                  <a:close/>
                </a:path>
                <a:path w="2445384" h="975360">
                  <a:moveTo>
                    <a:pt x="2428924" y="54768"/>
                  </a:moveTo>
                  <a:lnTo>
                    <a:pt x="2428925" y="54610"/>
                  </a:lnTo>
                  <a:lnTo>
                    <a:pt x="2428924" y="54768"/>
                  </a:lnTo>
                  <a:close/>
                </a:path>
                <a:path w="2445384" h="975360">
                  <a:moveTo>
                    <a:pt x="2438374" y="78739"/>
                  </a:moveTo>
                  <a:lnTo>
                    <a:pt x="2420848" y="78739"/>
                  </a:lnTo>
                  <a:lnTo>
                    <a:pt x="2424176" y="72389"/>
                  </a:lnTo>
                  <a:lnTo>
                    <a:pt x="2423883" y="72389"/>
                  </a:lnTo>
                  <a:lnTo>
                    <a:pt x="2426462" y="67310"/>
                  </a:lnTo>
                  <a:lnTo>
                    <a:pt x="2426182" y="67310"/>
                  </a:lnTo>
                  <a:lnTo>
                    <a:pt x="2427998" y="62230"/>
                  </a:lnTo>
                  <a:lnTo>
                    <a:pt x="2427820" y="62230"/>
                  </a:lnTo>
                  <a:lnTo>
                    <a:pt x="2428443" y="59689"/>
                  </a:lnTo>
                  <a:lnTo>
                    <a:pt x="2428773" y="57150"/>
                  </a:lnTo>
                  <a:lnTo>
                    <a:pt x="2428824" y="55880"/>
                  </a:lnTo>
                  <a:lnTo>
                    <a:pt x="2428924" y="54768"/>
                  </a:lnTo>
                  <a:lnTo>
                    <a:pt x="2428913" y="55880"/>
                  </a:lnTo>
                  <a:lnTo>
                    <a:pt x="2444775" y="55880"/>
                  </a:lnTo>
                  <a:lnTo>
                    <a:pt x="2444508" y="59689"/>
                  </a:lnTo>
                  <a:lnTo>
                    <a:pt x="2443264" y="66039"/>
                  </a:lnTo>
                  <a:lnTo>
                    <a:pt x="2441232" y="72389"/>
                  </a:lnTo>
                  <a:lnTo>
                    <a:pt x="2438374" y="78739"/>
                  </a:lnTo>
                  <a:close/>
                </a:path>
                <a:path w="2445384" h="975360">
                  <a:moveTo>
                    <a:pt x="2435368" y="85089"/>
                  </a:moveTo>
                  <a:lnTo>
                    <a:pt x="2417064" y="85089"/>
                  </a:lnTo>
                  <a:lnTo>
                    <a:pt x="2421128" y="77469"/>
                  </a:lnTo>
                  <a:lnTo>
                    <a:pt x="2420848" y="78739"/>
                  </a:lnTo>
                  <a:lnTo>
                    <a:pt x="2438374" y="78739"/>
                  </a:lnTo>
                  <a:lnTo>
                    <a:pt x="2435368" y="85089"/>
                  </a:lnTo>
                  <a:close/>
                </a:path>
                <a:path w="2445384" h="975360">
                  <a:moveTo>
                    <a:pt x="2431293" y="91439"/>
                  </a:moveTo>
                  <a:lnTo>
                    <a:pt x="2412542" y="91439"/>
                  </a:lnTo>
                  <a:lnTo>
                    <a:pt x="2417330" y="83819"/>
                  </a:lnTo>
                  <a:lnTo>
                    <a:pt x="2417064" y="85089"/>
                  </a:lnTo>
                  <a:lnTo>
                    <a:pt x="2435368" y="85089"/>
                  </a:lnTo>
                  <a:lnTo>
                    <a:pt x="2434767" y="86360"/>
                  </a:lnTo>
                  <a:lnTo>
                    <a:pt x="2431293" y="91439"/>
                  </a:lnTo>
                  <a:close/>
                </a:path>
                <a:path w="2445384" h="975360">
                  <a:moveTo>
                    <a:pt x="2364729" y="160019"/>
                  </a:moveTo>
                  <a:lnTo>
                    <a:pt x="2339428" y="160019"/>
                  </a:lnTo>
                  <a:lnTo>
                    <a:pt x="2350427" y="151130"/>
                  </a:lnTo>
                  <a:lnTo>
                    <a:pt x="2360650" y="142239"/>
                  </a:lnTo>
                  <a:lnTo>
                    <a:pt x="2360510" y="142239"/>
                  </a:lnTo>
                  <a:lnTo>
                    <a:pt x="2370201" y="134619"/>
                  </a:lnTo>
                  <a:lnTo>
                    <a:pt x="2370048" y="134619"/>
                  </a:lnTo>
                  <a:lnTo>
                    <a:pt x="2379065" y="127000"/>
                  </a:lnTo>
                  <a:lnTo>
                    <a:pt x="2378900" y="127000"/>
                  </a:lnTo>
                  <a:lnTo>
                    <a:pt x="2387231" y="119380"/>
                  </a:lnTo>
                  <a:lnTo>
                    <a:pt x="2387066" y="119380"/>
                  </a:lnTo>
                  <a:lnTo>
                    <a:pt x="2394699" y="111760"/>
                  </a:lnTo>
                  <a:lnTo>
                    <a:pt x="2394521" y="111760"/>
                  </a:lnTo>
                  <a:lnTo>
                    <a:pt x="2401455" y="104139"/>
                  </a:lnTo>
                  <a:lnTo>
                    <a:pt x="2401252" y="104139"/>
                  </a:lnTo>
                  <a:lnTo>
                    <a:pt x="2407488" y="97789"/>
                  </a:lnTo>
                  <a:lnTo>
                    <a:pt x="2407259" y="97789"/>
                  </a:lnTo>
                  <a:lnTo>
                    <a:pt x="2412784" y="90169"/>
                  </a:lnTo>
                  <a:lnTo>
                    <a:pt x="2412542" y="91439"/>
                  </a:lnTo>
                  <a:lnTo>
                    <a:pt x="2431293" y="91439"/>
                  </a:lnTo>
                  <a:lnTo>
                    <a:pt x="2430424" y="92710"/>
                  </a:lnTo>
                  <a:lnTo>
                    <a:pt x="2406002" y="123189"/>
                  </a:lnTo>
                  <a:lnTo>
                    <a:pt x="2380526" y="146050"/>
                  </a:lnTo>
                  <a:lnTo>
                    <a:pt x="2370709" y="154939"/>
                  </a:lnTo>
                  <a:lnTo>
                    <a:pt x="2364729" y="160019"/>
                  </a:lnTo>
                  <a:close/>
                </a:path>
                <a:path w="2445384" h="975360">
                  <a:moveTo>
                    <a:pt x="350405" y="949960"/>
                  </a:moveTo>
                  <a:lnTo>
                    <a:pt x="252933" y="949960"/>
                  </a:lnTo>
                  <a:lnTo>
                    <a:pt x="270878" y="947419"/>
                  </a:lnTo>
                  <a:lnTo>
                    <a:pt x="289280" y="943610"/>
                  </a:lnTo>
                  <a:lnTo>
                    <a:pt x="308203" y="941069"/>
                  </a:lnTo>
                  <a:lnTo>
                    <a:pt x="327647" y="937260"/>
                  </a:lnTo>
                  <a:lnTo>
                    <a:pt x="347599" y="934719"/>
                  </a:lnTo>
                  <a:lnTo>
                    <a:pt x="368046" y="930910"/>
                  </a:lnTo>
                  <a:lnTo>
                    <a:pt x="388975" y="925830"/>
                  </a:lnTo>
                  <a:lnTo>
                    <a:pt x="410387" y="922019"/>
                  </a:lnTo>
                  <a:lnTo>
                    <a:pt x="432269" y="916939"/>
                  </a:lnTo>
                  <a:lnTo>
                    <a:pt x="454609" y="913130"/>
                  </a:lnTo>
                  <a:lnTo>
                    <a:pt x="477380" y="908050"/>
                  </a:lnTo>
                  <a:lnTo>
                    <a:pt x="500595" y="901700"/>
                  </a:lnTo>
                  <a:lnTo>
                    <a:pt x="524243" y="896619"/>
                  </a:lnTo>
                  <a:lnTo>
                    <a:pt x="548297" y="891539"/>
                  </a:lnTo>
                  <a:lnTo>
                    <a:pt x="572757" y="885189"/>
                  </a:lnTo>
                  <a:lnTo>
                    <a:pt x="597611" y="878839"/>
                  </a:lnTo>
                  <a:lnTo>
                    <a:pt x="622846" y="872489"/>
                  </a:lnTo>
                  <a:lnTo>
                    <a:pt x="648462" y="864869"/>
                  </a:lnTo>
                  <a:lnTo>
                    <a:pt x="674446" y="858519"/>
                  </a:lnTo>
                  <a:lnTo>
                    <a:pt x="700773" y="850900"/>
                  </a:lnTo>
                  <a:lnTo>
                    <a:pt x="754481" y="835660"/>
                  </a:lnTo>
                  <a:lnTo>
                    <a:pt x="809459" y="820419"/>
                  </a:lnTo>
                  <a:lnTo>
                    <a:pt x="865657" y="802639"/>
                  </a:lnTo>
                  <a:lnTo>
                    <a:pt x="922985" y="784860"/>
                  </a:lnTo>
                  <a:lnTo>
                    <a:pt x="981367" y="767080"/>
                  </a:lnTo>
                  <a:lnTo>
                    <a:pt x="1010907" y="756919"/>
                  </a:lnTo>
                  <a:lnTo>
                    <a:pt x="1040701" y="746760"/>
                  </a:lnTo>
                  <a:lnTo>
                    <a:pt x="1070711" y="737869"/>
                  </a:lnTo>
                  <a:lnTo>
                    <a:pt x="1100950" y="726439"/>
                  </a:lnTo>
                  <a:lnTo>
                    <a:pt x="1131379" y="716280"/>
                  </a:lnTo>
                  <a:lnTo>
                    <a:pt x="1161999" y="706119"/>
                  </a:lnTo>
                  <a:lnTo>
                    <a:pt x="1192809" y="694689"/>
                  </a:lnTo>
                  <a:lnTo>
                    <a:pt x="1223784" y="684530"/>
                  </a:lnTo>
                  <a:lnTo>
                    <a:pt x="1254925" y="673100"/>
                  </a:lnTo>
                  <a:lnTo>
                    <a:pt x="1286217" y="661669"/>
                  </a:lnTo>
                  <a:lnTo>
                    <a:pt x="1317459" y="650239"/>
                  </a:lnTo>
                  <a:lnTo>
                    <a:pt x="1348473" y="638810"/>
                  </a:lnTo>
                  <a:lnTo>
                    <a:pt x="1379245" y="627380"/>
                  </a:lnTo>
                  <a:lnTo>
                    <a:pt x="1409750" y="614680"/>
                  </a:lnTo>
                  <a:lnTo>
                    <a:pt x="1439989" y="603250"/>
                  </a:lnTo>
                  <a:lnTo>
                    <a:pt x="1469961" y="591819"/>
                  </a:lnTo>
                  <a:lnTo>
                    <a:pt x="1499641" y="580389"/>
                  </a:lnTo>
                  <a:lnTo>
                    <a:pt x="1529029" y="568960"/>
                  </a:lnTo>
                  <a:lnTo>
                    <a:pt x="1558124" y="556260"/>
                  </a:lnTo>
                  <a:lnTo>
                    <a:pt x="1586903" y="544830"/>
                  </a:lnTo>
                  <a:lnTo>
                    <a:pt x="1643507" y="521969"/>
                  </a:lnTo>
                  <a:lnTo>
                    <a:pt x="1698739" y="497839"/>
                  </a:lnTo>
                  <a:lnTo>
                    <a:pt x="1752561" y="474980"/>
                  </a:lnTo>
                  <a:lnTo>
                    <a:pt x="1804873" y="450850"/>
                  </a:lnTo>
                  <a:lnTo>
                    <a:pt x="1855635" y="427989"/>
                  </a:lnTo>
                  <a:lnTo>
                    <a:pt x="1880374" y="416560"/>
                  </a:lnTo>
                  <a:lnTo>
                    <a:pt x="1904733" y="405130"/>
                  </a:lnTo>
                  <a:lnTo>
                    <a:pt x="1928647" y="393700"/>
                  </a:lnTo>
                  <a:lnTo>
                    <a:pt x="1952129" y="382269"/>
                  </a:lnTo>
                  <a:lnTo>
                    <a:pt x="1975154" y="370839"/>
                  </a:lnTo>
                  <a:lnTo>
                    <a:pt x="1997735" y="360680"/>
                  </a:lnTo>
                  <a:lnTo>
                    <a:pt x="2019858" y="349250"/>
                  </a:lnTo>
                  <a:lnTo>
                    <a:pt x="2041499" y="337819"/>
                  </a:lnTo>
                  <a:lnTo>
                    <a:pt x="2062657" y="326389"/>
                  </a:lnTo>
                  <a:lnTo>
                    <a:pt x="2083320" y="316230"/>
                  </a:lnTo>
                  <a:lnTo>
                    <a:pt x="2103488" y="304800"/>
                  </a:lnTo>
                  <a:lnTo>
                    <a:pt x="2123135" y="294639"/>
                  </a:lnTo>
                  <a:lnTo>
                    <a:pt x="2142274" y="284480"/>
                  </a:lnTo>
                  <a:lnTo>
                    <a:pt x="2160879" y="274319"/>
                  </a:lnTo>
                  <a:lnTo>
                    <a:pt x="2178951" y="262889"/>
                  </a:lnTo>
                  <a:lnTo>
                    <a:pt x="2196465" y="252730"/>
                  </a:lnTo>
                  <a:lnTo>
                    <a:pt x="2213432" y="243839"/>
                  </a:lnTo>
                  <a:lnTo>
                    <a:pt x="2229840" y="233680"/>
                  </a:lnTo>
                  <a:lnTo>
                    <a:pt x="2245664" y="223519"/>
                  </a:lnTo>
                  <a:lnTo>
                    <a:pt x="2260904" y="213360"/>
                  </a:lnTo>
                  <a:lnTo>
                    <a:pt x="2275547" y="204469"/>
                  </a:lnTo>
                  <a:lnTo>
                    <a:pt x="2289594" y="195580"/>
                  </a:lnTo>
                  <a:lnTo>
                    <a:pt x="2303018" y="185419"/>
                  </a:lnTo>
                  <a:lnTo>
                    <a:pt x="2315832" y="176530"/>
                  </a:lnTo>
                  <a:lnTo>
                    <a:pt x="2328011" y="167639"/>
                  </a:lnTo>
                  <a:lnTo>
                    <a:pt x="2339543" y="158750"/>
                  </a:lnTo>
                  <a:lnTo>
                    <a:pt x="2339428" y="160019"/>
                  </a:lnTo>
                  <a:lnTo>
                    <a:pt x="2364729" y="160019"/>
                  </a:lnTo>
                  <a:lnTo>
                    <a:pt x="2360244" y="163830"/>
                  </a:lnTo>
                  <a:lnTo>
                    <a:pt x="2349131" y="171450"/>
                  </a:lnTo>
                  <a:lnTo>
                    <a:pt x="2337384" y="180339"/>
                  </a:lnTo>
                  <a:lnTo>
                    <a:pt x="2325014" y="189230"/>
                  </a:lnTo>
                  <a:lnTo>
                    <a:pt x="2312022" y="199389"/>
                  </a:lnTo>
                  <a:lnTo>
                    <a:pt x="2298420" y="208280"/>
                  </a:lnTo>
                  <a:lnTo>
                    <a:pt x="2284222" y="217169"/>
                  </a:lnTo>
                  <a:lnTo>
                    <a:pt x="2269426" y="227330"/>
                  </a:lnTo>
                  <a:lnTo>
                    <a:pt x="2254046" y="237489"/>
                  </a:lnTo>
                  <a:lnTo>
                    <a:pt x="2238082" y="246380"/>
                  </a:lnTo>
                  <a:lnTo>
                    <a:pt x="2221560" y="256539"/>
                  </a:lnTo>
                  <a:lnTo>
                    <a:pt x="2204478" y="266700"/>
                  </a:lnTo>
                  <a:lnTo>
                    <a:pt x="2186838" y="276860"/>
                  </a:lnTo>
                  <a:lnTo>
                    <a:pt x="2168664" y="287019"/>
                  </a:lnTo>
                  <a:lnTo>
                    <a:pt x="2149957" y="298450"/>
                  </a:lnTo>
                  <a:lnTo>
                    <a:pt x="2130717" y="308610"/>
                  </a:lnTo>
                  <a:lnTo>
                    <a:pt x="2110968" y="318769"/>
                  </a:lnTo>
                  <a:lnTo>
                    <a:pt x="2090712" y="330200"/>
                  </a:lnTo>
                  <a:lnTo>
                    <a:pt x="2069960" y="341630"/>
                  </a:lnTo>
                  <a:lnTo>
                    <a:pt x="2048725" y="351789"/>
                  </a:lnTo>
                  <a:lnTo>
                    <a:pt x="2026996" y="363219"/>
                  </a:lnTo>
                  <a:lnTo>
                    <a:pt x="2004809" y="374650"/>
                  </a:lnTo>
                  <a:lnTo>
                    <a:pt x="1982152" y="386080"/>
                  </a:lnTo>
                  <a:lnTo>
                    <a:pt x="1959038" y="396239"/>
                  </a:lnTo>
                  <a:lnTo>
                    <a:pt x="1911502" y="419100"/>
                  </a:lnTo>
                  <a:lnTo>
                    <a:pt x="1862239" y="441960"/>
                  </a:lnTo>
                  <a:lnTo>
                    <a:pt x="1811362" y="466089"/>
                  </a:lnTo>
                  <a:lnTo>
                    <a:pt x="1758924" y="488950"/>
                  </a:lnTo>
                  <a:lnTo>
                    <a:pt x="1704975" y="513080"/>
                  </a:lnTo>
                  <a:lnTo>
                    <a:pt x="1649628" y="535939"/>
                  </a:lnTo>
                  <a:lnTo>
                    <a:pt x="1592922" y="560069"/>
                  </a:lnTo>
                  <a:lnTo>
                    <a:pt x="1505483" y="594360"/>
                  </a:lnTo>
                  <a:lnTo>
                    <a:pt x="1475740" y="607060"/>
                  </a:lnTo>
                  <a:lnTo>
                    <a:pt x="1354035" y="652780"/>
                  </a:lnTo>
                  <a:lnTo>
                    <a:pt x="1322971" y="665480"/>
                  </a:lnTo>
                  <a:lnTo>
                    <a:pt x="1260309" y="688339"/>
                  </a:lnTo>
                  <a:lnTo>
                    <a:pt x="1229118" y="698500"/>
                  </a:lnTo>
                  <a:lnTo>
                    <a:pt x="1167218" y="721360"/>
                  </a:lnTo>
                  <a:lnTo>
                    <a:pt x="986205" y="782319"/>
                  </a:lnTo>
                  <a:lnTo>
                    <a:pt x="813930" y="835660"/>
                  </a:lnTo>
                  <a:lnTo>
                    <a:pt x="678586" y="873760"/>
                  </a:lnTo>
                  <a:lnTo>
                    <a:pt x="652526" y="880110"/>
                  </a:lnTo>
                  <a:lnTo>
                    <a:pt x="626846" y="887730"/>
                  </a:lnTo>
                  <a:lnTo>
                    <a:pt x="552043" y="906780"/>
                  </a:lnTo>
                  <a:lnTo>
                    <a:pt x="527900" y="911860"/>
                  </a:lnTo>
                  <a:lnTo>
                    <a:pt x="504164" y="918210"/>
                  </a:lnTo>
                  <a:lnTo>
                    <a:pt x="435533" y="933450"/>
                  </a:lnTo>
                  <a:lnTo>
                    <a:pt x="413550" y="937260"/>
                  </a:lnTo>
                  <a:lnTo>
                    <a:pt x="392023" y="942339"/>
                  </a:lnTo>
                  <a:lnTo>
                    <a:pt x="350405" y="949960"/>
                  </a:lnTo>
                  <a:close/>
                </a:path>
                <a:path w="2445384" h="975360">
                  <a:moveTo>
                    <a:pt x="144475" y="975360"/>
                  </a:moveTo>
                  <a:lnTo>
                    <a:pt x="105879" y="975360"/>
                  </a:lnTo>
                  <a:lnTo>
                    <a:pt x="83248" y="972819"/>
                  </a:lnTo>
                  <a:lnTo>
                    <a:pt x="72872" y="972819"/>
                  </a:lnTo>
                  <a:lnTo>
                    <a:pt x="63131" y="970280"/>
                  </a:lnTo>
                  <a:lnTo>
                    <a:pt x="54025" y="969010"/>
                  </a:lnTo>
                  <a:lnTo>
                    <a:pt x="45554" y="966469"/>
                  </a:lnTo>
                  <a:lnTo>
                    <a:pt x="37731" y="963930"/>
                  </a:lnTo>
                  <a:lnTo>
                    <a:pt x="30543" y="961389"/>
                  </a:lnTo>
                  <a:lnTo>
                    <a:pt x="24003" y="957580"/>
                  </a:lnTo>
                  <a:lnTo>
                    <a:pt x="18224" y="953769"/>
                  </a:lnTo>
                  <a:lnTo>
                    <a:pt x="15455" y="952500"/>
                  </a:lnTo>
                  <a:lnTo>
                    <a:pt x="0" y="918210"/>
                  </a:lnTo>
                  <a:lnTo>
                    <a:pt x="152" y="915669"/>
                  </a:lnTo>
                  <a:lnTo>
                    <a:pt x="14605" y="881380"/>
                  </a:lnTo>
                  <a:lnTo>
                    <a:pt x="20485" y="872489"/>
                  </a:lnTo>
                  <a:lnTo>
                    <a:pt x="27330" y="864869"/>
                  </a:lnTo>
                  <a:lnTo>
                    <a:pt x="35090" y="855980"/>
                  </a:lnTo>
                  <a:lnTo>
                    <a:pt x="43764" y="847089"/>
                  </a:lnTo>
                  <a:lnTo>
                    <a:pt x="53314" y="838200"/>
                  </a:lnTo>
                  <a:lnTo>
                    <a:pt x="63766" y="828039"/>
                  </a:lnTo>
                  <a:lnTo>
                    <a:pt x="75069" y="819150"/>
                  </a:lnTo>
                  <a:lnTo>
                    <a:pt x="114109" y="788669"/>
                  </a:lnTo>
                  <a:lnTo>
                    <a:pt x="144272" y="768350"/>
                  </a:lnTo>
                  <a:lnTo>
                    <a:pt x="160553" y="756919"/>
                  </a:lnTo>
                  <a:lnTo>
                    <a:pt x="195465" y="734060"/>
                  </a:lnTo>
                  <a:lnTo>
                    <a:pt x="233413" y="711200"/>
                  </a:lnTo>
                  <a:lnTo>
                    <a:pt x="274294" y="688339"/>
                  </a:lnTo>
                  <a:lnTo>
                    <a:pt x="295795" y="675639"/>
                  </a:lnTo>
                  <a:lnTo>
                    <a:pt x="317995" y="664210"/>
                  </a:lnTo>
                  <a:lnTo>
                    <a:pt x="340868" y="651510"/>
                  </a:lnTo>
                  <a:lnTo>
                    <a:pt x="364401" y="638810"/>
                  </a:lnTo>
                  <a:lnTo>
                    <a:pt x="388594" y="626110"/>
                  </a:lnTo>
                  <a:lnTo>
                    <a:pt x="413410" y="613410"/>
                  </a:lnTo>
                  <a:lnTo>
                    <a:pt x="420636" y="627380"/>
                  </a:lnTo>
                  <a:lnTo>
                    <a:pt x="395859" y="640080"/>
                  </a:lnTo>
                  <a:lnTo>
                    <a:pt x="371754" y="652780"/>
                  </a:lnTo>
                  <a:lnTo>
                    <a:pt x="348322" y="665480"/>
                  </a:lnTo>
                  <a:lnTo>
                    <a:pt x="325551" y="678180"/>
                  </a:lnTo>
                  <a:lnTo>
                    <a:pt x="303466" y="689610"/>
                  </a:lnTo>
                  <a:lnTo>
                    <a:pt x="282079" y="702310"/>
                  </a:lnTo>
                  <a:lnTo>
                    <a:pt x="261404" y="713739"/>
                  </a:lnTo>
                  <a:lnTo>
                    <a:pt x="241465" y="725169"/>
                  </a:lnTo>
                  <a:lnTo>
                    <a:pt x="222262" y="736600"/>
                  </a:lnTo>
                  <a:lnTo>
                    <a:pt x="203809" y="748030"/>
                  </a:lnTo>
                  <a:lnTo>
                    <a:pt x="186118" y="759460"/>
                  </a:lnTo>
                  <a:lnTo>
                    <a:pt x="169227" y="769619"/>
                  </a:lnTo>
                  <a:lnTo>
                    <a:pt x="153123" y="781050"/>
                  </a:lnTo>
                  <a:lnTo>
                    <a:pt x="137833" y="791210"/>
                  </a:lnTo>
                  <a:lnTo>
                    <a:pt x="123380" y="801369"/>
                  </a:lnTo>
                  <a:lnTo>
                    <a:pt x="109753" y="811530"/>
                  </a:lnTo>
                  <a:lnTo>
                    <a:pt x="96989" y="821689"/>
                  </a:lnTo>
                  <a:lnTo>
                    <a:pt x="97129" y="821689"/>
                  </a:lnTo>
                  <a:lnTo>
                    <a:pt x="85102" y="830580"/>
                  </a:lnTo>
                  <a:lnTo>
                    <a:pt x="85255" y="830580"/>
                  </a:lnTo>
                  <a:lnTo>
                    <a:pt x="74091" y="840739"/>
                  </a:lnTo>
                  <a:lnTo>
                    <a:pt x="74256" y="840739"/>
                  </a:lnTo>
                  <a:lnTo>
                    <a:pt x="63995" y="849630"/>
                  </a:lnTo>
                  <a:lnTo>
                    <a:pt x="64185" y="849630"/>
                  </a:lnTo>
                  <a:lnTo>
                    <a:pt x="54813" y="858519"/>
                  </a:lnTo>
                  <a:lnTo>
                    <a:pt x="55016" y="858519"/>
                  </a:lnTo>
                  <a:lnTo>
                    <a:pt x="46570" y="866139"/>
                  </a:lnTo>
                  <a:lnTo>
                    <a:pt x="46799" y="866139"/>
                  </a:lnTo>
                  <a:lnTo>
                    <a:pt x="39281" y="875030"/>
                  </a:lnTo>
                  <a:lnTo>
                    <a:pt x="39535" y="875030"/>
                  </a:lnTo>
                  <a:lnTo>
                    <a:pt x="32956" y="882650"/>
                  </a:lnTo>
                  <a:lnTo>
                    <a:pt x="33235" y="882650"/>
                  </a:lnTo>
                  <a:lnTo>
                    <a:pt x="27609" y="890269"/>
                  </a:lnTo>
                  <a:lnTo>
                    <a:pt x="27838" y="890269"/>
                  </a:lnTo>
                  <a:lnTo>
                    <a:pt x="26204" y="892810"/>
                  </a:lnTo>
                  <a:lnTo>
                    <a:pt x="25539" y="892810"/>
                  </a:lnTo>
                  <a:lnTo>
                    <a:pt x="23342" y="896619"/>
                  </a:lnTo>
                  <a:lnTo>
                    <a:pt x="23507" y="896619"/>
                  </a:lnTo>
                  <a:lnTo>
                    <a:pt x="21539" y="900430"/>
                  </a:lnTo>
                  <a:lnTo>
                    <a:pt x="21704" y="900430"/>
                  </a:lnTo>
                  <a:lnTo>
                    <a:pt x="20569" y="902969"/>
                  </a:lnTo>
                  <a:lnTo>
                    <a:pt x="20167" y="902969"/>
                  </a:lnTo>
                  <a:lnTo>
                    <a:pt x="18694" y="906780"/>
                  </a:lnTo>
                  <a:lnTo>
                    <a:pt x="18859" y="906780"/>
                  </a:lnTo>
                  <a:lnTo>
                    <a:pt x="17653" y="909319"/>
                  </a:lnTo>
                  <a:lnTo>
                    <a:pt x="17792" y="909319"/>
                  </a:lnTo>
                  <a:lnTo>
                    <a:pt x="17157" y="911860"/>
                  </a:lnTo>
                  <a:lnTo>
                    <a:pt x="16967" y="911860"/>
                  </a:lnTo>
                  <a:lnTo>
                    <a:pt x="16493" y="914400"/>
                  </a:lnTo>
                  <a:lnTo>
                    <a:pt x="16357" y="914400"/>
                  </a:lnTo>
                  <a:lnTo>
                    <a:pt x="16061" y="916939"/>
                  </a:lnTo>
                  <a:lnTo>
                    <a:pt x="15849" y="919480"/>
                  </a:lnTo>
                  <a:lnTo>
                    <a:pt x="15824" y="920750"/>
                  </a:lnTo>
                  <a:lnTo>
                    <a:pt x="15824" y="922019"/>
                  </a:lnTo>
                  <a:lnTo>
                    <a:pt x="15875" y="923289"/>
                  </a:lnTo>
                  <a:lnTo>
                    <a:pt x="16027" y="924560"/>
                  </a:lnTo>
                  <a:lnTo>
                    <a:pt x="16624" y="927100"/>
                  </a:lnTo>
                  <a:lnTo>
                    <a:pt x="17297" y="929639"/>
                  </a:lnTo>
                  <a:lnTo>
                    <a:pt x="17525" y="929639"/>
                  </a:lnTo>
                  <a:lnTo>
                    <a:pt x="18008" y="930910"/>
                  </a:lnTo>
                  <a:lnTo>
                    <a:pt x="18307" y="930910"/>
                  </a:lnTo>
                  <a:lnTo>
                    <a:pt x="18884" y="932180"/>
                  </a:lnTo>
                  <a:lnTo>
                    <a:pt x="18554" y="932180"/>
                  </a:lnTo>
                  <a:lnTo>
                    <a:pt x="19900" y="933450"/>
                  </a:lnTo>
                  <a:lnTo>
                    <a:pt x="19545" y="933450"/>
                  </a:lnTo>
                  <a:lnTo>
                    <a:pt x="21094" y="935989"/>
                  </a:lnTo>
                  <a:lnTo>
                    <a:pt x="21577" y="935989"/>
                  </a:lnTo>
                  <a:lnTo>
                    <a:pt x="22440" y="937260"/>
                  </a:lnTo>
                  <a:lnTo>
                    <a:pt x="23018" y="937260"/>
                  </a:lnTo>
                  <a:lnTo>
                    <a:pt x="23977" y="938530"/>
                  </a:lnTo>
                  <a:lnTo>
                    <a:pt x="23583" y="938530"/>
                  </a:lnTo>
                  <a:lnTo>
                    <a:pt x="25692" y="939800"/>
                  </a:lnTo>
                  <a:lnTo>
                    <a:pt x="25311" y="939800"/>
                  </a:lnTo>
                  <a:lnTo>
                    <a:pt x="27609" y="941069"/>
                  </a:lnTo>
                  <a:lnTo>
                    <a:pt x="27051" y="941069"/>
                  </a:lnTo>
                  <a:lnTo>
                    <a:pt x="32207" y="944880"/>
                  </a:lnTo>
                  <a:lnTo>
                    <a:pt x="33485" y="944880"/>
                  </a:lnTo>
                  <a:lnTo>
                    <a:pt x="37414" y="947419"/>
                  </a:lnTo>
                  <a:lnTo>
                    <a:pt x="40106" y="947419"/>
                  </a:lnTo>
                  <a:lnTo>
                    <a:pt x="43408" y="948689"/>
                  </a:lnTo>
                  <a:lnTo>
                    <a:pt x="42875" y="948689"/>
                  </a:lnTo>
                  <a:lnTo>
                    <a:pt x="50203" y="951230"/>
                  </a:lnTo>
                  <a:lnTo>
                    <a:pt x="49745" y="951230"/>
                  </a:lnTo>
                  <a:lnTo>
                    <a:pt x="57772" y="953769"/>
                  </a:lnTo>
                  <a:lnTo>
                    <a:pt x="57378" y="953769"/>
                  </a:lnTo>
                  <a:lnTo>
                    <a:pt x="66103" y="955039"/>
                  </a:lnTo>
                  <a:lnTo>
                    <a:pt x="65747" y="955039"/>
                  </a:lnTo>
                  <a:lnTo>
                    <a:pt x="75158" y="956310"/>
                  </a:lnTo>
                  <a:lnTo>
                    <a:pt x="74853" y="956310"/>
                  </a:lnTo>
                  <a:lnTo>
                    <a:pt x="84937" y="957580"/>
                  </a:lnTo>
                  <a:lnTo>
                    <a:pt x="84670" y="957580"/>
                  </a:lnTo>
                  <a:lnTo>
                    <a:pt x="95427" y="958850"/>
                  </a:lnTo>
                  <a:lnTo>
                    <a:pt x="298022" y="958850"/>
                  </a:lnTo>
                  <a:lnTo>
                    <a:pt x="291668" y="960119"/>
                  </a:lnTo>
                  <a:lnTo>
                    <a:pt x="237591" y="967739"/>
                  </a:lnTo>
                  <a:lnTo>
                    <a:pt x="220649" y="969010"/>
                  </a:lnTo>
                  <a:lnTo>
                    <a:pt x="204266" y="971550"/>
                  </a:lnTo>
                  <a:lnTo>
                    <a:pt x="173202" y="974089"/>
                  </a:lnTo>
                  <a:lnTo>
                    <a:pt x="158546" y="974089"/>
                  </a:lnTo>
                  <a:lnTo>
                    <a:pt x="144475" y="975360"/>
                  </a:lnTo>
                  <a:close/>
                </a:path>
                <a:path w="2445384" h="975360">
                  <a:moveTo>
                    <a:pt x="25387" y="894080"/>
                  </a:moveTo>
                  <a:lnTo>
                    <a:pt x="25539" y="892810"/>
                  </a:lnTo>
                  <a:lnTo>
                    <a:pt x="26204" y="892810"/>
                  </a:lnTo>
                  <a:lnTo>
                    <a:pt x="25387" y="894080"/>
                  </a:lnTo>
                  <a:close/>
                </a:path>
                <a:path w="2445384" h="975360">
                  <a:moveTo>
                    <a:pt x="20002" y="904239"/>
                  </a:moveTo>
                  <a:lnTo>
                    <a:pt x="20167" y="902969"/>
                  </a:lnTo>
                  <a:lnTo>
                    <a:pt x="20569" y="902969"/>
                  </a:lnTo>
                  <a:lnTo>
                    <a:pt x="20002" y="904239"/>
                  </a:lnTo>
                  <a:close/>
                </a:path>
                <a:path w="2445384" h="975360">
                  <a:moveTo>
                    <a:pt x="16840" y="913130"/>
                  </a:moveTo>
                  <a:lnTo>
                    <a:pt x="16967" y="911860"/>
                  </a:lnTo>
                  <a:lnTo>
                    <a:pt x="17157" y="911860"/>
                  </a:lnTo>
                  <a:lnTo>
                    <a:pt x="16840" y="913130"/>
                  </a:lnTo>
                  <a:close/>
                </a:path>
                <a:path w="2445384" h="975360">
                  <a:moveTo>
                    <a:pt x="16256" y="915669"/>
                  </a:moveTo>
                  <a:lnTo>
                    <a:pt x="16357" y="914400"/>
                  </a:lnTo>
                  <a:lnTo>
                    <a:pt x="16493" y="914400"/>
                  </a:lnTo>
                  <a:lnTo>
                    <a:pt x="16256" y="915669"/>
                  </a:lnTo>
                  <a:close/>
                </a:path>
                <a:path w="2445384" h="975360">
                  <a:moveTo>
                    <a:pt x="15913" y="918210"/>
                  </a:moveTo>
                  <a:lnTo>
                    <a:pt x="15976" y="916939"/>
                  </a:lnTo>
                  <a:lnTo>
                    <a:pt x="15913" y="918210"/>
                  </a:lnTo>
                  <a:close/>
                </a:path>
                <a:path w="2445384" h="975360">
                  <a:moveTo>
                    <a:pt x="15813" y="920205"/>
                  </a:moveTo>
                  <a:lnTo>
                    <a:pt x="15798" y="919480"/>
                  </a:lnTo>
                  <a:lnTo>
                    <a:pt x="15813" y="920205"/>
                  </a:lnTo>
                  <a:close/>
                </a:path>
                <a:path w="2445384" h="975360">
                  <a:moveTo>
                    <a:pt x="15824" y="920750"/>
                  </a:moveTo>
                  <a:lnTo>
                    <a:pt x="15813" y="920205"/>
                  </a:lnTo>
                  <a:lnTo>
                    <a:pt x="15824" y="920750"/>
                  </a:lnTo>
                  <a:close/>
                </a:path>
                <a:path w="2445384" h="975360">
                  <a:moveTo>
                    <a:pt x="15854" y="922250"/>
                  </a:moveTo>
                  <a:lnTo>
                    <a:pt x="15824" y="922019"/>
                  </a:lnTo>
                  <a:lnTo>
                    <a:pt x="15854" y="922250"/>
                  </a:lnTo>
                  <a:close/>
                </a:path>
                <a:path w="2445384" h="975360">
                  <a:moveTo>
                    <a:pt x="15989" y="923289"/>
                  </a:moveTo>
                  <a:lnTo>
                    <a:pt x="15854" y="922250"/>
                  </a:lnTo>
                  <a:lnTo>
                    <a:pt x="15989" y="923289"/>
                  </a:lnTo>
                  <a:close/>
                </a:path>
                <a:path w="2445384" h="975360">
                  <a:moveTo>
                    <a:pt x="16721" y="927100"/>
                  </a:moveTo>
                  <a:lnTo>
                    <a:pt x="16433" y="925830"/>
                  </a:lnTo>
                  <a:lnTo>
                    <a:pt x="16721" y="927100"/>
                  </a:lnTo>
                  <a:close/>
                </a:path>
                <a:path w="2445384" h="975360">
                  <a:moveTo>
                    <a:pt x="17525" y="929639"/>
                  </a:moveTo>
                  <a:lnTo>
                    <a:pt x="17297" y="929639"/>
                  </a:lnTo>
                  <a:lnTo>
                    <a:pt x="17043" y="928369"/>
                  </a:lnTo>
                  <a:lnTo>
                    <a:pt x="17525" y="929639"/>
                  </a:lnTo>
                  <a:close/>
                </a:path>
                <a:path w="2445384" h="975360">
                  <a:moveTo>
                    <a:pt x="18307" y="930910"/>
                  </a:moveTo>
                  <a:lnTo>
                    <a:pt x="18008" y="930910"/>
                  </a:lnTo>
                  <a:lnTo>
                    <a:pt x="17729" y="929639"/>
                  </a:lnTo>
                  <a:lnTo>
                    <a:pt x="18307" y="930910"/>
                  </a:lnTo>
                  <a:close/>
                </a:path>
                <a:path w="2445384" h="975360">
                  <a:moveTo>
                    <a:pt x="21577" y="935989"/>
                  </a:moveTo>
                  <a:lnTo>
                    <a:pt x="21094" y="935989"/>
                  </a:lnTo>
                  <a:lnTo>
                    <a:pt x="20713" y="934719"/>
                  </a:lnTo>
                  <a:lnTo>
                    <a:pt x="21577" y="935989"/>
                  </a:lnTo>
                  <a:close/>
                </a:path>
                <a:path w="2445384" h="975360">
                  <a:moveTo>
                    <a:pt x="23018" y="937260"/>
                  </a:moveTo>
                  <a:lnTo>
                    <a:pt x="22440" y="937260"/>
                  </a:lnTo>
                  <a:lnTo>
                    <a:pt x="22059" y="935989"/>
                  </a:lnTo>
                  <a:lnTo>
                    <a:pt x="23018" y="937260"/>
                  </a:lnTo>
                  <a:close/>
                </a:path>
                <a:path w="2445384" h="975360">
                  <a:moveTo>
                    <a:pt x="33485" y="944880"/>
                  </a:moveTo>
                  <a:lnTo>
                    <a:pt x="32207" y="944880"/>
                  </a:lnTo>
                  <a:lnTo>
                    <a:pt x="31521" y="943610"/>
                  </a:lnTo>
                  <a:lnTo>
                    <a:pt x="33485" y="944880"/>
                  </a:lnTo>
                  <a:close/>
                </a:path>
                <a:path w="2445384" h="975360">
                  <a:moveTo>
                    <a:pt x="40106" y="947419"/>
                  </a:moveTo>
                  <a:lnTo>
                    <a:pt x="37414" y="947419"/>
                  </a:lnTo>
                  <a:lnTo>
                    <a:pt x="36804" y="946150"/>
                  </a:lnTo>
                  <a:lnTo>
                    <a:pt x="40106" y="947419"/>
                  </a:lnTo>
                  <a:close/>
                </a:path>
                <a:path w="2445384" h="975360">
                  <a:moveTo>
                    <a:pt x="298022" y="958850"/>
                  </a:moveTo>
                  <a:lnTo>
                    <a:pt x="157695" y="958850"/>
                  </a:lnTo>
                  <a:lnTo>
                    <a:pt x="172224" y="957580"/>
                  </a:lnTo>
                  <a:lnTo>
                    <a:pt x="172085" y="957580"/>
                  </a:lnTo>
                  <a:lnTo>
                    <a:pt x="187210" y="956310"/>
                  </a:lnTo>
                  <a:lnTo>
                    <a:pt x="202806" y="955039"/>
                  </a:lnTo>
                  <a:lnTo>
                    <a:pt x="218973" y="953769"/>
                  </a:lnTo>
                  <a:lnTo>
                    <a:pt x="235724" y="951230"/>
                  </a:lnTo>
                  <a:lnTo>
                    <a:pt x="253022" y="948689"/>
                  </a:lnTo>
                  <a:lnTo>
                    <a:pt x="252933" y="949960"/>
                  </a:lnTo>
                  <a:lnTo>
                    <a:pt x="350405" y="949960"/>
                  </a:lnTo>
                  <a:lnTo>
                    <a:pt x="330314" y="953769"/>
                  </a:lnTo>
                  <a:lnTo>
                    <a:pt x="310730" y="956310"/>
                  </a:lnTo>
                  <a:lnTo>
                    <a:pt x="298022" y="958850"/>
                  </a:lnTo>
                  <a:close/>
                </a:path>
              </a:pathLst>
            </a:custGeom>
            <a:solidFill>
              <a:srgbClr val="C0A151"/>
            </a:solidFill>
          </p:spPr>
          <p:txBody>
            <a:bodyPr wrap="square" lIns="0" tIns="0" rIns="0" bIns="0" rtlCol="0"/>
            <a:lstStyle/>
            <a:p>
              <a:endParaRPr/>
            </a:p>
          </p:txBody>
        </p:sp>
        <p:sp>
          <p:nvSpPr>
            <p:cNvPr id="21" name="object 11"/>
            <p:cNvSpPr/>
            <p:nvPr/>
          </p:nvSpPr>
          <p:spPr>
            <a:xfrm>
              <a:off x="10220642" y="3593566"/>
              <a:ext cx="608965" cy="1282700"/>
            </a:xfrm>
            <a:custGeom>
              <a:avLst/>
              <a:gdLst/>
              <a:ahLst/>
              <a:cxnLst/>
              <a:rect l="l" t="t" r="r" b="b"/>
              <a:pathLst>
                <a:path w="608965" h="1282700">
                  <a:moveTo>
                    <a:pt x="576567" y="12700"/>
                  </a:moveTo>
                  <a:lnTo>
                    <a:pt x="494334" y="12700"/>
                  </a:lnTo>
                  <a:lnTo>
                    <a:pt x="500138" y="0"/>
                  </a:lnTo>
                  <a:lnTo>
                    <a:pt x="572655" y="0"/>
                  </a:lnTo>
                  <a:lnTo>
                    <a:pt x="576567" y="12700"/>
                  </a:lnTo>
                  <a:close/>
                </a:path>
                <a:path w="608965" h="1282700">
                  <a:moveTo>
                    <a:pt x="502119" y="25400"/>
                  </a:moveTo>
                  <a:lnTo>
                    <a:pt x="476516" y="25400"/>
                  </a:lnTo>
                  <a:lnTo>
                    <a:pt x="482523" y="12700"/>
                  </a:lnTo>
                  <a:lnTo>
                    <a:pt x="507606" y="12700"/>
                  </a:lnTo>
                  <a:lnTo>
                    <a:pt x="502119" y="25400"/>
                  </a:lnTo>
                  <a:close/>
                </a:path>
                <a:path w="608965" h="1282700">
                  <a:moveTo>
                    <a:pt x="586778" y="25400"/>
                  </a:moveTo>
                  <a:lnTo>
                    <a:pt x="565785" y="25400"/>
                  </a:lnTo>
                  <a:lnTo>
                    <a:pt x="562406" y="12700"/>
                  </a:lnTo>
                  <a:lnTo>
                    <a:pt x="583628" y="12700"/>
                  </a:lnTo>
                  <a:lnTo>
                    <a:pt x="586778" y="25400"/>
                  </a:lnTo>
                  <a:close/>
                </a:path>
                <a:path w="608965" h="1282700">
                  <a:moveTo>
                    <a:pt x="485813" y="38100"/>
                  </a:moveTo>
                  <a:lnTo>
                    <a:pt x="458038" y="38100"/>
                  </a:lnTo>
                  <a:lnTo>
                    <a:pt x="464273" y="25400"/>
                  </a:lnTo>
                  <a:lnTo>
                    <a:pt x="491604" y="25400"/>
                  </a:lnTo>
                  <a:lnTo>
                    <a:pt x="485813" y="38100"/>
                  </a:lnTo>
                  <a:close/>
                </a:path>
                <a:path w="608965" h="1282700">
                  <a:moveTo>
                    <a:pt x="594791" y="38100"/>
                  </a:moveTo>
                  <a:lnTo>
                    <a:pt x="575856" y="38100"/>
                  </a:lnTo>
                  <a:lnTo>
                    <a:pt x="573227" y="25400"/>
                  </a:lnTo>
                  <a:lnTo>
                    <a:pt x="592340" y="25400"/>
                  </a:lnTo>
                  <a:lnTo>
                    <a:pt x="594791" y="38100"/>
                  </a:lnTo>
                  <a:close/>
                </a:path>
                <a:path w="608965" h="1282700">
                  <a:moveTo>
                    <a:pt x="468439" y="50800"/>
                  </a:moveTo>
                  <a:lnTo>
                    <a:pt x="445389" y="50800"/>
                  </a:lnTo>
                  <a:lnTo>
                    <a:pt x="451751" y="38100"/>
                  </a:lnTo>
                  <a:lnTo>
                    <a:pt x="474510" y="38100"/>
                  </a:lnTo>
                  <a:lnTo>
                    <a:pt x="468439" y="50800"/>
                  </a:lnTo>
                  <a:close/>
                </a:path>
                <a:path w="608965" h="1282700">
                  <a:moveTo>
                    <a:pt x="599033" y="50800"/>
                  </a:moveTo>
                  <a:lnTo>
                    <a:pt x="582091" y="50800"/>
                  </a:lnTo>
                  <a:lnTo>
                    <a:pt x="579996" y="38100"/>
                  </a:lnTo>
                  <a:lnTo>
                    <a:pt x="597014" y="38100"/>
                  </a:lnTo>
                  <a:lnTo>
                    <a:pt x="599033" y="50800"/>
                  </a:lnTo>
                  <a:close/>
                </a:path>
                <a:path w="608965" h="1282700">
                  <a:moveTo>
                    <a:pt x="456336" y="63500"/>
                  </a:moveTo>
                  <a:lnTo>
                    <a:pt x="432460" y="63500"/>
                  </a:lnTo>
                  <a:lnTo>
                    <a:pt x="438950" y="50800"/>
                  </a:lnTo>
                  <a:lnTo>
                    <a:pt x="462572" y="50800"/>
                  </a:lnTo>
                  <a:lnTo>
                    <a:pt x="456336" y="63500"/>
                  </a:lnTo>
                  <a:close/>
                </a:path>
                <a:path w="608965" h="1282700">
                  <a:moveTo>
                    <a:pt x="603897" y="76200"/>
                  </a:moveTo>
                  <a:lnTo>
                    <a:pt x="588302" y="76200"/>
                  </a:lnTo>
                  <a:lnTo>
                    <a:pt x="586930" y="63500"/>
                  </a:lnTo>
                  <a:lnTo>
                    <a:pt x="585508" y="63500"/>
                  </a:lnTo>
                  <a:lnTo>
                    <a:pt x="583780" y="50800"/>
                  </a:lnTo>
                  <a:lnTo>
                    <a:pt x="600849" y="50800"/>
                  </a:lnTo>
                  <a:lnTo>
                    <a:pt x="602475" y="63500"/>
                  </a:lnTo>
                  <a:lnTo>
                    <a:pt x="603897" y="76200"/>
                  </a:lnTo>
                  <a:close/>
                </a:path>
                <a:path w="608965" h="1282700">
                  <a:moveTo>
                    <a:pt x="443877" y="76200"/>
                  </a:moveTo>
                  <a:lnTo>
                    <a:pt x="419290" y="76200"/>
                  </a:lnTo>
                  <a:lnTo>
                    <a:pt x="425907" y="63500"/>
                  </a:lnTo>
                  <a:lnTo>
                    <a:pt x="450265" y="63500"/>
                  </a:lnTo>
                  <a:lnTo>
                    <a:pt x="443877" y="76200"/>
                  </a:lnTo>
                  <a:close/>
                </a:path>
                <a:path w="608965" h="1282700">
                  <a:moveTo>
                    <a:pt x="418020" y="101600"/>
                  </a:moveTo>
                  <a:lnTo>
                    <a:pt x="399097" y="101600"/>
                  </a:lnTo>
                  <a:lnTo>
                    <a:pt x="405879" y="88900"/>
                  </a:lnTo>
                  <a:lnTo>
                    <a:pt x="412610" y="76200"/>
                  </a:lnTo>
                  <a:lnTo>
                    <a:pt x="437616" y="76200"/>
                  </a:lnTo>
                  <a:lnTo>
                    <a:pt x="431088" y="88900"/>
                  </a:lnTo>
                  <a:lnTo>
                    <a:pt x="424675" y="88900"/>
                  </a:lnTo>
                  <a:lnTo>
                    <a:pt x="418020" y="101600"/>
                  </a:lnTo>
                  <a:close/>
                </a:path>
                <a:path w="608965" h="1282700">
                  <a:moveTo>
                    <a:pt x="606171" y="88900"/>
                  </a:moveTo>
                  <a:lnTo>
                    <a:pt x="590423" y="88900"/>
                  </a:lnTo>
                  <a:lnTo>
                    <a:pt x="589406" y="76200"/>
                  </a:lnTo>
                  <a:lnTo>
                    <a:pt x="605129" y="76200"/>
                  </a:lnTo>
                  <a:lnTo>
                    <a:pt x="606171" y="88900"/>
                  </a:lnTo>
                  <a:close/>
                </a:path>
                <a:path w="608965" h="1282700">
                  <a:moveTo>
                    <a:pt x="608215" y="114300"/>
                  </a:moveTo>
                  <a:lnTo>
                    <a:pt x="592366" y="114300"/>
                  </a:lnTo>
                  <a:lnTo>
                    <a:pt x="591870" y="101600"/>
                  </a:lnTo>
                  <a:lnTo>
                    <a:pt x="591223" y="88900"/>
                  </a:lnTo>
                  <a:lnTo>
                    <a:pt x="607034" y="88900"/>
                  </a:lnTo>
                  <a:lnTo>
                    <a:pt x="607720" y="101600"/>
                  </a:lnTo>
                  <a:lnTo>
                    <a:pt x="608215" y="114300"/>
                  </a:lnTo>
                  <a:close/>
                </a:path>
                <a:path w="608965" h="1282700">
                  <a:moveTo>
                    <a:pt x="377355" y="152400"/>
                  </a:moveTo>
                  <a:lnTo>
                    <a:pt x="364540" y="139700"/>
                  </a:lnTo>
                  <a:lnTo>
                    <a:pt x="378460" y="127000"/>
                  </a:lnTo>
                  <a:lnTo>
                    <a:pt x="392252" y="101600"/>
                  </a:lnTo>
                  <a:lnTo>
                    <a:pt x="411454" y="101600"/>
                  </a:lnTo>
                  <a:lnTo>
                    <a:pt x="404698" y="114300"/>
                  </a:lnTo>
                  <a:lnTo>
                    <a:pt x="397948" y="127000"/>
                  </a:lnTo>
                  <a:lnTo>
                    <a:pt x="391223" y="127000"/>
                  </a:lnTo>
                  <a:lnTo>
                    <a:pt x="377355" y="152400"/>
                  </a:lnTo>
                  <a:close/>
                </a:path>
                <a:path w="608965" h="1282700">
                  <a:moveTo>
                    <a:pt x="608444" y="152400"/>
                  </a:moveTo>
                  <a:lnTo>
                    <a:pt x="592581" y="152400"/>
                  </a:lnTo>
                  <a:lnTo>
                    <a:pt x="592785" y="139700"/>
                  </a:lnTo>
                  <a:lnTo>
                    <a:pt x="592810" y="127000"/>
                  </a:lnTo>
                  <a:lnTo>
                    <a:pt x="592670" y="114300"/>
                  </a:lnTo>
                  <a:lnTo>
                    <a:pt x="608545" y="114300"/>
                  </a:lnTo>
                  <a:lnTo>
                    <a:pt x="608660" y="139700"/>
                  </a:lnTo>
                  <a:lnTo>
                    <a:pt x="608444" y="152400"/>
                  </a:lnTo>
                  <a:close/>
                </a:path>
                <a:path w="608965" h="1282700">
                  <a:moveTo>
                    <a:pt x="391109" y="139700"/>
                  </a:moveTo>
                  <a:lnTo>
                    <a:pt x="391223" y="127000"/>
                  </a:lnTo>
                  <a:lnTo>
                    <a:pt x="397948" y="127000"/>
                  </a:lnTo>
                  <a:lnTo>
                    <a:pt x="391109" y="139700"/>
                  </a:lnTo>
                  <a:close/>
                </a:path>
                <a:path w="608965" h="1282700">
                  <a:moveTo>
                    <a:pt x="603618" y="215900"/>
                  </a:moveTo>
                  <a:lnTo>
                    <a:pt x="587844" y="215900"/>
                  </a:lnTo>
                  <a:lnTo>
                    <a:pt x="590105" y="190500"/>
                  </a:lnTo>
                  <a:lnTo>
                    <a:pt x="591680" y="165100"/>
                  </a:lnTo>
                  <a:lnTo>
                    <a:pt x="592213" y="152400"/>
                  </a:lnTo>
                  <a:lnTo>
                    <a:pt x="608076" y="152400"/>
                  </a:lnTo>
                  <a:lnTo>
                    <a:pt x="607517" y="165100"/>
                  </a:lnTo>
                  <a:lnTo>
                    <a:pt x="605917" y="190500"/>
                  </a:lnTo>
                  <a:lnTo>
                    <a:pt x="603618" y="215900"/>
                  </a:lnTo>
                  <a:close/>
                </a:path>
                <a:path w="608965" h="1282700">
                  <a:moveTo>
                    <a:pt x="195021" y="1193800"/>
                  </a:moveTo>
                  <a:lnTo>
                    <a:pt x="176529" y="1193800"/>
                  </a:lnTo>
                  <a:lnTo>
                    <a:pt x="183057" y="1181100"/>
                  </a:lnTo>
                  <a:lnTo>
                    <a:pt x="189585" y="1168400"/>
                  </a:lnTo>
                  <a:lnTo>
                    <a:pt x="202844" y="1155700"/>
                  </a:lnTo>
                  <a:lnTo>
                    <a:pt x="202704" y="1155700"/>
                  </a:lnTo>
                  <a:lnTo>
                    <a:pt x="216293" y="1143000"/>
                  </a:lnTo>
                  <a:lnTo>
                    <a:pt x="229933" y="1117600"/>
                  </a:lnTo>
                  <a:lnTo>
                    <a:pt x="243751" y="1104900"/>
                  </a:lnTo>
                  <a:lnTo>
                    <a:pt x="257695" y="1079500"/>
                  </a:lnTo>
                  <a:lnTo>
                    <a:pt x="271767" y="1054100"/>
                  </a:lnTo>
                  <a:lnTo>
                    <a:pt x="285915" y="1041400"/>
                  </a:lnTo>
                  <a:lnTo>
                    <a:pt x="300126" y="1016000"/>
                  </a:lnTo>
                  <a:lnTo>
                    <a:pt x="314375" y="990600"/>
                  </a:lnTo>
                  <a:lnTo>
                    <a:pt x="328625" y="965200"/>
                  </a:lnTo>
                  <a:lnTo>
                    <a:pt x="342861" y="939800"/>
                  </a:lnTo>
                  <a:lnTo>
                    <a:pt x="357047" y="901700"/>
                  </a:lnTo>
                  <a:lnTo>
                    <a:pt x="371157" y="876300"/>
                  </a:lnTo>
                  <a:lnTo>
                    <a:pt x="385178" y="850900"/>
                  </a:lnTo>
                  <a:lnTo>
                    <a:pt x="399059" y="825500"/>
                  </a:lnTo>
                  <a:lnTo>
                    <a:pt x="412800" y="787400"/>
                  </a:lnTo>
                  <a:lnTo>
                    <a:pt x="426377" y="762000"/>
                  </a:lnTo>
                  <a:lnTo>
                    <a:pt x="439737" y="723900"/>
                  </a:lnTo>
                  <a:lnTo>
                    <a:pt x="452869" y="698500"/>
                  </a:lnTo>
                  <a:lnTo>
                    <a:pt x="465607" y="660400"/>
                  </a:lnTo>
                  <a:lnTo>
                    <a:pt x="477761" y="635000"/>
                  </a:lnTo>
                  <a:lnTo>
                    <a:pt x="489356" y="596900"/>
                  </a:lnTo>
                  <a:lnTo>
                    <a:pt x="500367" y="571500"/>
                  </a:lnTo>
                  <a:lnTo>
                    <a:pt x="510781" y="533400"/>
                  </a:lnTo>
                  <a:lnTo>
                    <a:pt x="520611" y="508000"/>
                  </a:lnTo>
                  <a:lnTo>
                    <a:pt x="529844" y="469900"/>
                  </a:lnTo>
                  <a:lnTo>
                    <a:pt x="538467" y="444500"/>
                  </a:lnTo>
                  <a:lnTo>
                    <a:pt x="546480" y="419100"/>
                  </a:lnTo>
                  <a:lnTo>
                    <a:pt x="553872" y="393700"/>
                  </a:lnTo>
                  <a:lnTo>
                    <a:pt x="560654" y="355600"/>
                  </a:lnTo>
                  <a:lnTo>
                    <a:pt x="566788" y="330200"/>
                  </a:lnTo>
                  <a:lnTo>
                    <a:pt x="572300" y="304800"/>
                  </a:lnTo>
                  <a:lnTo>
                    <a:pt x="577164" y="279400"/>
                  </a:lnTo>
                  <a:lnTo>
                    <a:pt x="581393" y="254000"/>
                  </a:lnTo>
                  <a:lnTo>
                    <a:pt x="584949" y="228600"/>
                  </a:lnTo>
                  <a:lnTo>
                    <a:pt x="587857" y="203200"/>
                  </a:lnTo>
                  <a:lnTo>
                    <a:pt x="587844" y="215900"/>
                  </a:lnTo>
                  <a:lnTo>
                    <a:pt x="603618" y="215900"/>
                  </a:lnTo>
                  <a:lnTo>
                    <a:pt x="600671" y="228600"/>
                  </a:lnTo>
                  <a:lnTo>
                    <a:pt x="597052" y="254000"/>
                  </a:lnTo>
                  <a:lnTo>
                    <a:pt x="592772" y="279400"/>
                  </a:lnTo>
                  <a:lnTo>
                    <a:pt x="587857" y="304800"/>
                  </a:lnTo>
                  <a:lnTo>
                    <a:pt x="582295" y="330200"/>
                  </a:lnTo>
                  <a:lnTo>
                    <a:pt x="576084" y="368300"/>
                  </a:lnTo>
                  <a:lnTo>
                    <a:pt x="569252" y="393700"/>
                  </a:lnTo>
                  <a:lnTo>
                    <a:pt x="561797" y="419100"/>
                  </a:lnTo>
                  <a:lnTo>
                    <a:pt x="553732" y="444500"/>
                  </a:lnTo>
                  <a:lnTo>
                    <a:pt x="545045" y="482600"/>
                  </a:lnTo>
                  <a:lnTo>
                    <a:pt x="535749" y="508000"/>
                  </a:lnTo>
                  <a:lnTo>
                    <a:pt x="525856" y="546100"/>
                  </a:lnTo>
                  <a:lnTo>
                    <a:pt x="515366" y="571500"/>
                  </a:lnTo>
                  <a:lnTo>
                    <a:pt x="504291" y="609600"/>
                  </a:lnTo>
                  <a:lnTo>
                    <a:pt x="492633" y="635000"/>
                  </a:lnTo>
                  <a:lnTo>
                    <a:pt x="480402" y="673100"/>
                  </a:lnTo>
                  <a:lnTo>
                    <a:pt x="467601" y="698500"/>
                  </a:lnTo>
                  <a:lnTo>
                    <a:pt x="454380" y="736600"/>
                  </a:lnTo>
                  <a:lnTo>
                    <a:pt x="440944" y="762000"/>
                  </a:lnTo>
                  <a:lnTo>
                    <a:pt x="427291" y="800100"/>
                  </a:lnTo>
                  <a:lnTo>
                    <a:pt x="413473" y="825500"/>
                  </a:lnTo>
                  <a:lnTo>
                    <a:pt x="399491" y="863600"/>
                  </a:lnTo>
                  <a:lnTo>
                    <a:pt x="385381" y="889000"/>
                  </a:lnTo>
                  <a:lnTo>
                    <a:pt x="356882" y="939800"/>
                  </a:lnTo>
                  <a:lnTo>
                    <a:pt x="285153" y="1066800"/>
                  </a:lnTo>
                  <a:lnTo>
                    <a:pt x="270929" y="1092200"/>
                  </a:lnTo>
                  <a:lnTo>
                    <a:pt x="256794" y="1104900"/>
                  </a:lnTo>
                  <a:lnTo>
                    <a:pt x="242785" y="1130300"/>
                  </a:lnTo>
                  <a:lnTo>
                    <a:pt x="228917" y="1155700"/>
                  </a:lnTo>
                  <a:lnTo>
                    <a:pt x="215214" y="1168400"/>
                  </a:lnTo>
                  <a:lnTo>
                    <a:pt x="201714" y="1181100"/>
                  </a:lnTo>
                  <a:lnTo>
                    <a:pt x="195021" y="1193800"/>
                  </a:lnTo>
                  <a:close/>
                </a:path>
                <a:path w="608965" h="1282700">
                  <a:moveTo>
                    <a:pt x="15875" y="1143000"/>
                  </a:moveTo>
                  <a:lnTo>
                    <a:pt x="0" y="1143000"/>
                  </a:lnTo>
                  <a:lnTo>
                    <a:pt x="431" y="1117600"/>
                  </a:lnTo>
                  <a:lnTo>
                    <a:pt x="1460" y="1104900"/>
                  </a:lnTo>
                  <a:lnTo>
                    <a:pt x="3111" y="1079500"/>
                  </a:lnTo>
                  <a:lnTo>
                    <a:pt x="5346" y="1054100"/>
                  </a:lnTo>
                  <a:lnTo>
                    <a:pt x="21132" y="1054100"/>
                  </a:lnTo>
                  <a:lnTo>
                    <a:pt x="18910" y="1079500"/>
                  </a:lnTo>
                  <a:lnTo>
                    <a:pt x="17297" y="1104900"/>
                  </a:lnTo>
                  <a:lnTo>
                    <a:pt x="16281" y="1117600"/>
                  </a:lnTo>
                  <a:lnTo>
                    <a:pt x="15875" y="1143000"/>
                  </a:lnTo>
                  <a:close/>
                </a:path>
                <a:path w="608965" h="1282700">
                  <a:moveTo>
                    <a:pt x="16408" y="1168400"/>
                  </a:moveTo>
                  <a:lnTo>
                    <a:pt x="546" y="1168400"/>
                  </a:lnTo>
                  <a:lnTo>
                    <a:pt x="203" y="1155700"/>
                  </a:lnTo>
                  <a:lnTo>
                    <a:pt x="25" y="1143000"/>
                  </a:lnTo>
                  <a:lnTo>
                    <a:pt x="15900" y="1143000"/>
                  </a:lnTo>
                  <a:lnTo>
                    <a:pt x="16078" y="1155700"/>
                  </a:lnTo>
                  <a:lnTo>
                    <a:pt x="16408" y="1168400"/>
                  </a:lnTo>
                  <a:close/>
                </a:path>
                <a:path w="608965" h="1282700">
                  <a:moveTo>
                    <a:pt x="17513" y="1181100"/>
                  </a:moveTo>
                  <a:lnTo>
                    <a:pt x="1701" y="1181100"/>
                  </a:lnTo>
                  <a:lnTo>
                    <a:pt x="1041" y="1168400"/>
                  </a:lnTo>
                  <a:lnTo>
                    <a:pt x="16865" y="1168400"/>
                  </a:lnTo>
                  <a:lnTo>
                    <a:pt x="17513" y="1181100"/>
                  </a:lnTo>
                  <a:close/>
                </a:path>
                <a:path w="608965" h="1282700">
                  <a:moveTo>
                    <a:pt x="21526" y="1206500"/>
                  </a:moveTo>
                  <a:lnTo>
                    <a:pt x="4648" y="1206500"/>
                  </a:lnTo>
                  <a:lnTo>
                    <a:pt x="3505" y="1193800"/>
                  </a:lnTo>
                  <a:lnTo>
                    <a:pt x="2514" y="1181100"/>
                  </a:lnTo>
                  <a:lnTo>
                    <a:pt x="18262" y="1181100"/>
                  </a:lnTo>
                  <a:lnTo>
                    <a:pt x="19215" y="1193800"/>
                  </a:lnTo>
                  <a:lnTo>
                    <a:pt x="20256" y="1193800"/>
                  </a:lnTo>
                  <a:lnTo>
                    <a:pt x="21526" y="1206500"/>
                  </a:lnTo>
                  <a:close/>
                </a:path>
                <a:path w="608965" h="1282700">
                  <a:moveTo>
                    <a:pt x="175323" y="1219200"/>
                  </a:moveTo>
                  <a:lnTo>
                    <a:pt x="151447" y="1219200"/>
                  </a:lnTo>
                  <a:lnTo>
                    <a:pt x="157708" y="1206500"/>
                  </a:lnTo>
                  <a:lnTo>
                    <a:pt x="163829" y="1206500"/>
                  </a:lnTo>
                  <a:lnTo>
                    <a:pt x="170230" y="1193800"/>
                  </a:lnTo>
                  <a:lnTo>
                    <a:pt x="188391" y="1193800"/>
                  </a:lnTo>
                  <a:lnTo>
                    <a:pt x="181825" y="1206500"/>
                  </a:lnTo>
                  <a:lnTo>
                    <a:pt x="175323" y="1219200"/>
                  </a:lnTo>
                  <a:close/>
                </a:path>
                <a:path w="608965" h="1282700">
                  <a:moveTo>
                    <a:pt x="24434" y="1219200"/>
                  </a:moveTo>
                  <a:lnTo>
                    <a:pt x="7467" y="1219200"/>
                  </a:lnTo>
                  <a:lnTo>
                    <a:pt x="5969" y="1206500"/>
                  </a:lnTo>
                  <a:lnTo>
                    <a:pt x="22834" y="1206500"/>
                  </a:lnTo>
                  <a:lnTo>
                    <a:pt x="24434" y="1219200"/>
                  </a:lnTo>
                  <a:close/>
                </a:path>
                <a:path w="608965" h="1282700">
                  <a:moveTo>
                    <a:pt x="27901" y="1231900"/>
                  </a:moveTo>
                  <a:lnTo>
                    <a:pt x="10985" y="1231900"/>
                  </a:lnTo>
                  <a:lnTo>
                    <a:pt x="9131" y="1219200"/>
                  </a:lnTo>
                  <a:lnTo>
                    <a:pt x="25984" y="1219200"/>
                  </a:lnTo>
                  <a:lnTo>
                    <a:pt x="27901" y="1231900"/>
                  </a:lnTo>
                  <a:close/>
                </a:path>
                <a:path w="608965" h="1282700">
                  <a:moveTo>
                    <a:pt x="162496" y="1231900"/>
                  </a:moveTo>
                  <a:lnTo>
                    <a:pt x="139420" y="1231900"/>
                  </a:lnTo>
                  <a:lnTo>
                    <a:pt x="145529" y="1219200"/>
                  </a:lnTo>
                  <a:lnTo>
                    <a:pt x="168871" y="1219200"/>
                  </a:lnTo>
                  <a:lnTo>
                    <a:pt x="162496" y="1231900"/>
                  </a:lnTo>
                  <a:close/>
                </a:path>
                <a:path w="608965" h="1282700">
                  <a:moveTo>
                    <a:pt x="34112" y="1244600"/>
                  </a:moveTo>
                  <a:lnTo>
                    <a:pt x="17652" y="1244600"/>
                  </a:lnTo>
                  <a:lnTo>
                    <a:pt x="15240" y="1231900"/>
                  </a:lnTo>
                  <a:lnTo>
                    <a:pt x="31711" y="1231900"/>
                  </a:lnTo>
                  <a:lnTo>
                    <a:pt x="34112" y="1244600"/>
                  </a:lnTo>
                  <a:close/>
                </a:path>
                <a:path w="608965" h="1282700">
                  <a:moveTo>
                    <a:pt x="143751" y="1244600"/>
                  </a:moveTo>
                  <a:lnTo>
                    <a:pt x="122135" y="1244600"/>
                  </a:lnTo>
                  <a:lnTo>
                    <a:pt x="127977" y="1231900"/>
                  </a:lnTo>
                  <a:lnTo>
                    <a:pt x="149936" y="1231900"/>
                  </a:lnTo>
                  <a:lnTo>
                    <a:pt x="143751" y="1244600"/>
                  </a:lnTo>
                  <a:close/>
                </a:path>
                <a:path w="608965" h="1282700">
                  <a:moveTo>
                    <a:pt x="44030" y="1257300"/>
                  </a:moveTo>
                  <a:lnTo>
                    <a:pt x="23114" y="1257300"/>
                  </a:lnTo>
                  <a:lnTo>
                    <a:pt x="20281" y="1244600"/>
                  </a:lnTo>
                  <a:lnTo>
                    <a:pt x="40970" y="1244600"/>
                  </a:lnTo>
                  <a:lnTo>
                    <a:pt x="44030" y="1257300"/>
                  </a:lnTo>
                  <a:close/>
                </a:path>
                <a:path w="608965" h="1282700">
                  <a:moveTo>
                    <a:pt x="131610" y="1257300"/>
                  </a:moveTo>
                  <a:lnTo>
                    <a:pt x="100723" y="1257300"/>
                  </a:lnTo>
                  <a:lnTo>
                    <a:pt x="106172" y="1244600"/>
                  </a:lnTo>
                  <a:lnTo>
                    <a:pt x="137642" y="1244600"/>
                  </a:lnTo>
                  <a:lnTo>
                    <a:pt x="131610" y="1257300"/>
                  </a:lnTo>
                  <a:close/>
                </a:path>
                <a:path w="608965" h="1282700">
                  <a:moveTo>
                    <a:pt x="113906" y="1270000"/>
                  </a:moveTo>
                  <a:lnTo>
                    <a:pt x="32969" y="1270000"/>
                  </a:lnTo>
                  <a:lnTo>
                    <a:pt x="29451" y="1257300"/>
                  </a:lnTo>
                  <a:lnTo>
                    <a:pt x="119735" y="1257300"/>
                  </a:lnTo>
                  <a:lnTo>
                    <a:pt x="113906" y="1270000"/>
                  </a:lnTo>
                  <a:close/>
                </a:path>
                <a:path w="608965" h="1282700">
                  <a:moveTo>
                    <a:pt x="80289" y="1282700"/>
                  </a:moveTo>
                  <a:lnTo>
                    <a:pt x="54203" y="1282700"/>
                  </a:lnTo>
                  <a:lnTo>
                    <a:pt x="49339" y="1270000"/>
                  </a:lnTo>
                  <a:lnTo>
                    <a:pt x="85737" y="1270000"/>
                  </a:lnTo>
                  <a:lnTo>
                    <a:pt x="80289" y="1282700"/>
                  </a:lnTo>
                  <a:close/>
                </a:path>
              </a:pathLst>
            </a:custGeom>
            <a:solidFill>
              <a:srgbClr val="C0A151"/>
            </a:solidFill>
          </p:spPr>
          <p:txBody>
            <a:bodyPr wrap="square" lIns="0" tIns="0" rIns="0" bIns="0" rtlCol="0"/>
            <a:lstStyle/>
            <a:p>
              <a:endParaRPr/>
            </a:p>
          </p:txBody>
        </p:sp>
      </p:grpSp>
      <p:sp>
        <p:nvSpPr>
          <p:cNvPr id="22" name="椭圆 21"/>
          <p:cNvSpPr/>
          <p:nvPr/>
        </p:nvSpPr>
        <p:spPr>
          <a:xfrm>
            <a:off x="7142480" y="1286510"/>
            <a:ext cx="1735455" cy="1696720"/>
          </a:xfrm>
          <a:prstGeom prst="ellipse">
            <a:avLst/>
          </a:prstGeom>
          <a:gradFill>
            <a:gsLst>
              <a:gs pos="0">
                <a:srgbClr val="0D2762"/>
              </a:gs>
              <a:gs pos="77000">
                <a:srgbClr val="C3009E">
                  <a:alpha val="56000"/>
                </a:srgbClr>
              </a:gs>
            </a:gsLst>
            <a:path path="circle">
              <a:fillToRect l="100000" t="100000"/>
            </a:path>
            <a:tileRect r="-100000" b="-100000"/>
          </a:gradFill>
          <a:ln>
            <a:noFill/>
          </a:ln>
          <a:effectLst>
            <a:outerShdw blurRad="50800" dist="38100" dir="2700000" sx="102000" sy="102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422130" y="2983230"/>
            <a:ext cx="1254760" cy="1188720"/>
          </a:xfrm>
          <a:prstGeom prst="ellipse">
            <a:avLst/>
          </a:prstGeom>
          <a:gradFill>
            <a:gsLst>
              <a:gs pos="0">
                <a:srgbClr val="0D2762"/>
              </a:gs>
              <a:gs pos="99000">
                <a:srgbClr val="C3009E">
                  <a:alpha val="56000"/>
                </a:srgbClr>
              </a:gs>
            </a:gsLst>
            <a:path path="circle">
              <a:fillToRect l="100000" t="100000"/>
            </a:path>
            <a:tileRect r="-100000" b="-100000"/>
          </a:gradFill>
          <a:ln>
            <a:noFill/>
          </a:ln>
          <a:effectLst>
            <a:outerShdw blurRad="50800" dist="38100" dir="2700000" sx="102000" sy="102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7342505" y="3168015"/>
            <a:ext cx="2022475" cy="521970"/>
          </a:xfrm>
          <a:prstGeom prst="rect">
            <a:avLst/>
          </a:prstGeom>
          <a:noFill/>
        </p:spPr>
        <p:txBody>
          <a:bodyPr wrap="square" rtlCol="0">
            <a:spAutoFit/>
          </a:bodyPr>
          <a:lstStyle/>
          <a:p>
            <a:pPr algn="dist"/>
            <a:r>
              <a:rPr lang="zh-CN" altLang="en-US" sz="2800" b="1">
                <a:solidFill>
                  <a:schemeClr val="bg1">
                    <a:lumMod val="95000"/>
                  </a:schemeClr>
                </a:solidFill>
              </a:rPr>
              <a:t>活动概述</a:t>
            </a:r>
          </a:p>
        </p:txBody>
      </p:sp>
      <p:sp>
        <p:nvSpPr>
          <p:cNvPr id="25" name="文本框 24"/>
          <p:cNvSpPr txBox="1"/>
          <p:nvPr/>
        </p:nvSpPr>
        <p:spPr>
          <a:xfrm>
            <a:off x="910590" y="779145"/>
            <a:ext cx="5440680" cy="4826000"/>
          </a:xfrm>
          <a:prstGeom prst="rect">
            <a:avLst/>
          </a:prstGeom>
          <a:noFill/>
        </p:spPr>
        <p:txBody>
          <a:bodyPr wrap="square" rtlCol="0">
            <a:spAutoFit/>
          </a:bodyPr>
          <a:lstStyle/>
          <a:p>
            <a:pPr marL="12700" marR="5080" fontAlgn="auto">
              <a:lnSpc>
                <a:spcPct val="200000"/>
              </a:lnSpc>
              <a:spcBef>
                <a:spcPts val="100"/>
              </a:spcBef>
            </a:pPr>
            <a:r>
              <a:rPr sz="1600" b="1" dirty="0">
                <a:solidFill>
                  <a:srgbClr val="FFFFFF"/>
                </a:solidFill>
                <a:latin typeface="微软雅黑" panose="020B0503020204020204" charset="-122"/>
                <a:ea typeface="微软雅黑" panose="020B0503020204020204" charset="-122"/>
                <a:cs typeface="微软雅黑" panose="020B0503020204020204" charset="-122"/>
                <a:sym typeface="+mn-ea"/>
              </a:rPr>
              <a:t>活动主题</a:t>
            </a:r>
            <a:r>
              <a:rPr sz="1600" b="1" spc="-405" dirty="0">
                <a:solidFill>
                  <a:srgbClr val="FFFFFF"/>
                </a:solidFill>
                <a:latin typeface="微软雅黑" panose="020B0503020204020204" charset="-122"/>
                <a:ea typeface="微软雅黑" panose="020B0503020204020204" charset="-122"/>
                <a:cs typeface="微软雅黑" panose="020B0503020204020204" charset="-122"/>
                <a:sym typeface="+mn-ea"/>
              </a:rPr>
              <a:t>:</a:t>
            </a:r>
            <a:r>
              <a:rPr sz="1600" b="1" dirty="0">
                <a:solidFill>
                  <a:srgbClr val="FFFFFF"/>
                </a:solidFill>
                <a:latin typeface="微软雅黑" panose="020B0503020204020204" charset="-122"/>
                <a:ea typeface="微软雅黑" panose="020B0503020204020204" charset="-122"/>
                <a:cs typeface="微软雅黑" panose="020B0503020204020204" charset="-122"/>
                <a:sym typeface="+mn-ea"/>
              </a:rPr>
              <a:t>“</a:t>
            </a:r>
            <a:r>
              <a:rPr lang="zh-CN" sz="1600" dirty="0">
                <a:solidFill>
                  <a:srgbClr val="FFFFFF"/>
                </a:solidFill>
                <a:latin typeface="微软雅黑" panose="020B0503020204020204" charset="-122"/>
                <a:ea typeface="微软雅黑" panose="020B0503020204020204" charset="-122"/>
                <a:cs typeface="微软雅黑" panose="020B0503020204020204" charset="-122"/>
                <a:sym typeface="+mn-ea"/>
              </a:rPr>
              <a:t>聚势</a:t>
            </a:r>
            <a:r>
              <a:rPr lang="en-US" altLang="zh-CN" sz="1600" dirty="0">
                <a:solidFill>
                  <a:srgbClr val="FFFFFF"/>
                </a:solidFill>
                <a:latin typeface="微软雅黑" panose="020B0503020204020204" charset="-122"/>
                <a:ea typeface="微软雅黑" panose="020B0503020204020204" charset="-122"/>
                <a:cs typeface="微软雅黑" panose="020B0503020204020204" charset="-122"/>
                <a:sym typeface="+mn-ea"/>
              </a:rPr>
              <a:t>·YNN</a:t>
            </a:r>
            <a:r>
              <a:rPr lang="zh-CN" altLang="en-US" sz="1600" dirty="0">
                <a:solidFill>
                  <a:srgbClr val="FFFFFF"/>
                </a:solidFill>
                <a:latin typeface="微软雅黑" panose="020B0503020204020204" charset="-122"/>
                <a:ea typeface="微软雅黑" panose="020B0503020204020204" charset="-122"/>
                <a:cs typeface="微软雅黑" panose="020B0503020204020204" charset="-122"/>
                <a:sym typeface="+mn-ea"/>
              </a:rPr>
              <a:t>美而升</a:t>
            </a:r>
            <a:r>
              <a:rPr sz="1600" dirty="0">
                <a:solidFill>
                  <a:srgbClr val="FFFFFF"/>
                </a:solidFill>
                <a:latin typeface="微软雅黑" panose="020B0503020204020204" charset="-122"/>
                <a:ea typeface="微软雅黑" panose="020B0503020204020204" charset="-122"/>
                <a:cs typeface="微软雅黑" panose="020B0503020204020204" charset="-122"/>
                <a:sym typeface="+mn-ea"/>
              </a:rPr>
              <a:t>”</a:t>
            </a:r>
          </a:p>
          <a:p>
            <a:pPr marL="12700" marR="5080" fontAlgn="auto">
              <a:lnSpc>
                <a:spcPct val="200000"/>
              </a:lnSpc>
              <a:spcBef>
                <a:spcPts val="100"/>
              </a:spcBef>
            </a:pPr>
            <a:r>
              <a:rPr sz="1600" dirty="0">
                <a:solidFill>
                  <a:srgbClr val="FFFFFF"/>
                </a:solidFill>
                <a:latin typeface="微软雅黑" panose="020B0503020204020204" charset="-122"/>
                <a:ea typeface="微软雅黑" panose="020B0503020204020204" charset="-122"/>
                <a:cs typeface="微软雅黑" panose="020B0503020204020204" charset="-122"/>
                <a:sym typeface="+mn-ea"/>
              </a:rPr>
              <a:t>                 —</a:t>
            </a:r>
            <a:r>
              <a:rPr lang="zh-CN" altLang="en-US" sz="1400">
                <a:solidFill>
                  <a:schemeClr val="bg1">
                    <a:lumMod val="95000"/>
                  </a:schemeClr>
                </a:solidFill>
                <a:latin typeface="微软雅黑" panose="020B0503020204020204" charset="-122"/>
                <a:ea typeface="微软雅黑" panose="020B0503020204020204" charset="-122"/>
                <a:cs typeface="微软雅黑" panose="020B0503020204020204" charset="-122"/>
                <a:sym typeface="+mn-ea"/>
              </a:rPr>
              <a:t>安诺科斯十周年庆典暨</a:t>
            </a:r>
            <a:r>
              <a:rPr lang="en-US" altLang="zh-CN" sz="1400">
                <a:solidFill>
                  <a:schemeClr val="bg1">
                    <a:lumMod val="95000"/>
                  </a:schemeClr>
                </a:solidFill>
                <a:latin typeface="微软雅黑" panose="020B0503020204020204" charset="-122"/>
                <a:ea typeface="微软雅黑" panose="020B0503020204020204" charset="-122"/>
                <a:cs typeface="微软雅黑" panose="020B0503020204020204" charset="-122"/>
                <a:sym typeface="+mn-ea"/>
              </a:rPr>
              <a:t>2021</a:t>
            </a:r>
            <a:r>
              <a:rPr lang="zh-CN" altLang="en-US" sz="1400">
                <a:solidFill>
                  <a:schemeClr val="bg1">
                    <a:lumMod val="95000"/>
                  </a:schemeClr>
                </a:solidFill>
                <a:latin typeface="微软雅黑" panose="020B0503020204020204" charset="-122"/>
                <a:ea typeface="微软雅黑" panose="020B0503020204020204" charset="-122"/>
                <a:cs typeface="微软雅黑" panose="020B0503020204020204" charset="-122"/>
                <a:sym typeface="+mn-ea"/>
              </a:rPr>
              <a:t>年会盛典</a:t>
            </a:r>
          </a:p>
          <a:p>
            <a:pPr marL="12700" marR="5080" fontAlgn="auto">
              <a:lnSpc>
                <a:spcPct val="200000"/>
              </a:lnSpc>
              <a:spcBef>
                <a:spcPts val="100"/>
              </a:spcBef>
            </a:pPr>
            <a:r>
              <a:rPr sz="1600" b="1" dirty="0">
                <a:solidFill>
                  <a:srgbClr val="FFFFFF"/>
                </a:solidFill>
                <a:latin typeface="微软雅黑" panose="020B0503020204020204" charset="-122"/>
                <a:ea typeface="微软雅黑" panose="020B0503020204020204" charset="-122"/>
                <a:cs typeface="微软雅黑" panose="020B0503020204020204" charset="-122"/>
                <a:sym typeface="+mn-ea"/>
              </a:rPr>
              <a:t>活动时间：</a:t>
            </a:r>
            <a:r>
              <a:rPr sz="1400" dirty="0">
                <a:solidFill>
                  <a:srgbClr val="FFFFFF"/>
                </a:solidFill>
                <a:latin typeface="微软雅黑" panose="020B0503020204020204" charset="-122"/>
                <a:ea typeface="微软雅黑" panose="020B0503020204020204" charset="-122"/>
                <a:cs typeface="微软雅黑" panose="020B0503020204020204" charset="-122"/>
                <a:sym typeface="+mn-ea"/>
              </a:rPr>
              <a:t>2021年1月</a:t>
            </a:r>
            <a:endParaRPr sz="1600">
              <a:latin typeface="微软雅黑" panose="020B0503020204020204" charset="-122"/>
              <a:ea typeface="微软雅黑" panose="020B0503020204020204" charset="-122"/>
              <a:cs typeface="微软雅黑" panose="020B0503020204020204" charset="-122"/>
            </a:endParaRPr>
          </a:p>
          <a:p>
            <a:pPr marL="12700" fontAlgn="auto">
              <a:lnSpc>
                <a:spcPct val="200000"/>
              </a:lnSpc>
              <a:spcBef>
                <a:spcPts val="1080"/>
              </a:spcBef>
            </a:pPr>
            <a:r>
              <a:rPr sz="1600" b="1" dirty="0">
                <a:solidFill>
                  <a:srgbClr val="FFFFFF"/>
                </a:solidFill>
                <a:latin typeface="微软雅黑" panose="020B0503020204020204" charset="-122"/>
                <a:ea typeface="微软雅黑" panose="020B0503020204020204" charset="-122"/>
                <a:cs typeface="微软雅黑" panose="020B0503020204020204" charset="-122"/>
                <a:sym typeface="+mn-ea"/>
              </a:rPr>
              <a:t>活动地点</a:t>
            </a:r>
            <a:r>
              <a:rPr lang="zh-CN" sz="1600" b="1" dirty="0">
                <a:solidFill>
                  <a:srgbClr val="FFFFFF"/>
                </a:solidFill>
                <a:latin typeface="微软雅黑" panose="020B0503020204020204" charset="-122"/>
                <a:ea typeface="微软雅黑" panose="020B0503020204020204" charset="-122"/>
                <a:cs typeface="微软雅黑" panose="020B0503020204020204" charset="-122"/>
                <a:sym typeface="+mn-ea"/>
              </a:rPr>
              <a:t>：</a:t>
            </a:r>
            <a:r>
              <a:rPr lang="zh-CN" sz="1400" dirty="0">
                <a:solidFill>
                  <a:srgbClr val="FFFFFF"/>
                </a:solidFill>
                <a:latin typeface="微软雅黑" panose="020B0503020204020204" charset="-122"/>
                <a:ea typeface="微软雅黑" panose="020B0503020204020204" charset="-122"/>
                <a:cs typeface="微软雅黑" panose="020B0503020204020204" charset="-122"/>
                <a:sym typeface="+mn-ea"/>
              </a:rPr>
              <a:t>苏州文博诺富特酒店</a:t>
            </a:r>
            <a:endParaRPr sz="1400">
              <a:latin typeface="微软雅黑" panose="020B0503020204020204" charset="-122"/>
              <a:ea typeface="微软雅黑" panose="020B0503020204020204" charset="-122"/>
              <a:cs typeface="微软雅黑" panose="020B0503020204020204" charset="-122"/>
            </a:endParaRPr>
          </a:p>
          <a:p>
            <a:pPr marL="12700" marR="1668780" fontAlgn="auto">
              <a:lnSpc>
                <a:spcPct val="200000"/>
              </a:lnSpc>
            </a:pPr>
            <a:r>
              <a:rPr sz="1600" b="1" dirty="0">
                <a:solidFill>
                  <a:srgbClr val="FFFFFF"/>
                </a:solidFill>
                <a:latin typeface="微软雅黑" panose="020B0503020204020204" charset="-122"/>
                <a:ea typeface="微软雅黑" panose="020B0503020204020204" charset="-122"/>
                <a:cs typeface="微软雅黑" panose="020B0503020204020204" charset="-122"/>
                <a:sym typeface="+mn-ea"/>
              </a:rPr>
              <a:t>参与人群：</a:t>
            </a:r>
            <a:r>
              <a:rPr lang="zh-CN" sz="1400" dirty="0">
                <a:solidFill>
                  <a:srgbClr val="FFFFFF"/>
                </a:solidFill>
                <a:latin typeface="微软雅黑" panose="020B0503020204020204" charset="-122"/>
                <a:ea typeface="微软雅黑" panose="020B0503020204020204" charset="-122"/>
                <a:cs typeface="微软雅黑" panose="020B0503020204020204" charset="-122"/>
                <a:sym typeface="+mn-ea"/>
              </a:rPr>
              <a:t>投资方、嘉宾</a:t>
            </a:r>
            <a:r>
              <a:rPr sz="1400" dirty="0">
                <a:solidFill>
                  <a:srgbClr val="FFFFFF"/>
                </a:solidFill>
                <a:latin typeface="微软雅黑" panose="020B0503020204020204" charset="-122"/>
                <a:ea typeface="微软雅黑" panose="020B0503020204020204" charset="-122"/>
                <a:cs typeface="微软雅黑" panose="020B0503020204020204" charset="-122"/>
                <a:sym typeface="+mn-ea"/>
              </a:rPr>
              <a:t>、领导、</a:t>
            </a:r>
            <a:r>
              <a:rPr lang="zh-CN" sz="1400" dirty="0">
                <a:solidFill>
                  <a:srgbClr val="FFFFFF"/>
                </a:solidFill>
                <a:latin typeface="微软雅黑" panose="020B0503020204020204" charset="-122"/>
                <a:ea typeface="微软雅黑" panose="020B0503020204020204" charset="-122"/>
                <a:cs typeface="微软雅黑" panose="020B0503020204020204" charset="-122"/>
                <a:sym typeface="+mn-ea"/>
              </a:rPr>
              <a:t>员工</a:t>
            </a:r>
            <a:r>
              <a:rPr sz="1400" dirty="0">
                <a:solidFill>
                  <a:srgbClr val="FFFFFF"/>
                </a:solidFill>
                <a:latin typeface="微软雅黑" panose="020B0503020204020204" charset="-122"/>
                <a:ea typeface="微软雅黑" panose="020B0503020204020204" charset="-122"/>
                <a:cs typeface="微软雅黑" panose="020B0503020204020204" charset="-122"/>
                <a:sym typeface="+mn-ea"/>
              </a:rPr>
              <a:t> </a:t>
            </a:r>
            <a:endParaRPr sz="1600" dirty="0">
              <a:solidFill>
                <a:srgbClr val="FFFFFF"/>
              </a:solidFill>
              <a:latin typeface="微软雅黑" panose="020B0503020204020204" charset="-122"/>
              <a:ea typeface="微软雅黑" panose="020B0503020204020204" charset="-122"/>
              <a:cs typeface="微软雅黑" panose="020B0503020204020204" charset="-122"/>
            </a:endParaRPr>
          </a:p>
          <a:p>
            <a:pPr marL="12700" marR="1668780" fontAlgn="auto">
              <a:lnSpc>
                <a:spcPct val="200000"/>
              </a:lnSpc>
            </a:pPr>
            <a:r>
              <a:rPr sz="1600" b="1" dirty="0">
                <a:solidFill>
                  <a:srgbClr val="FFFFFF"/>
                </a:solidFill>
                <a:latin typeface="微软雅黑" panose="020B0503020204020204" charset="-122"/>
                <a:ea typeface="微软雅黑" panose="020B0503020204020204" charset="-122"/>
                <a:cs typeface="微软雅黑" panose="020B0503020204020204" charset="-122"/>
                <a:sym typeface="+mn-ea"/>
              </a:rPr>
              <a:t>参与人数：</a:t>
            </a:r>
            <a:r>
              <a:rPr sz="1400" dirty="0">
                <a:solidFill>
                  <a:srgbClr val="FFFFFF"/>
                </a:solidFill>
                <a:latin typeface="微软雅黑" panose="020B0503020204020204" charset="-122"/>
                <a:ea typeface="微软雅黑" panose="020B0503020204020204" charset="-122"/>
                <a:cs typeface="微软雅黑" panose="020B0503020204020204" charset="-122"/>
                <a:sym typeface="+mn-ea"/>
              </a:rPr>
              <a:t>约</a:t>
            </a:r>
            <a:r>
              <a:rPr lang="en-US" sz="1400" dirty="0">
                <a:solidFill>
                  <a:srgbClr val="FFFFFF"/>
                </a:solidFill>
                <a:latin typeface="微软雅黑" panose="020B0503020204020204" charset="-122"/>
                <a:ea typeface="微软雅黑" panose="020B0503020204020204" charset="-122"/>
                <a:cs typeface="微软雅黑" panose="020B0503020204020204" charset="-122"/>
                <a:sym typeface="+mn-ea"/>
              </a:rPr>
              <a:t>150</a:t>
            </a:r>
            <a:r>
              <a:rPr sz="1400" dirty="0">
                <a:solidFill>
                  <a:srgbClr val="FFFFFF"/>
                </a:solidFill>
                <a:latin typeface="微软雅黑" panose="020B0503020204020204" charset="-122"/>
                <a:ea typeface="微软雅黑" panose="020B0503020204020204" charset="-122"/>
                <a:cs typeface="微软雅黑" panose="020B0503020204020204" charset="-122"/>
                <a:sym typeface="+mn-ea"/>
              </a:rPr>
              <a:t>人</a:t>
            </a:r>
            <a:endParaRPr sz="1400">
              <a:latin typeface="微软雅黑" panose="020B0503020204020204" charset="-122"/>
              <a:ea typeface="微软雅黑" panose="020B0503020204020204" charset="-122"/>
              <a:cs typeface="微软雅黑" panose="020B0503020204020204" charset="-122"/>
            </a:endParaRPr>
          </a:p>
          <a:p>
            <a:pPr marL="12700" marR="68580" fontAlgn="auto">
              <a:lnSpc>
                <a:spcPct val="200000"/>
              </a:lnSpc>
            </a:pPr>
            <a:r>
              <a:rPr sz="1600" b="1" dirty="0">
                <a:solidFill>
                  <a:srgbClr val="FFFFFF"/>
                </a:solidFill>
                <a:latin typeface="微软雅黑" panose="020B0503020204020204" charset="-122"/>
                <a:ea typeface="微软雅黑" panose="020B0503020204020204" charset="-122"/>
                <a:cs typeface="微软雅黑" panose="020B0503020204020204" charset="-122"/>
                <a:sym typeface="+mn-ea"/>
              </a:rPr>
              <a:t>活动形式：</a:t>
            </a:r>
            <a:r>
              <a:rPr sz="1400" dirty="0">
                <a:solidFill>
                  <a:srgbClr val="FFFFFF"/>
                </a:solidFill>
                <a:latin typeface="微软雅黑" panose="020B0503020204020204" charset="-122"/>
                <a:ea typeface="微软雅黑" panose="020B0503020204020204" charset="-122"/>
                <a:cs typeface="微软雅黑" panose="020B0503020204020204" charset="-122"/>
                <a:sym typeface="+mn-ea"/>
              </a:rPr>
              <a:t>整体以晚宴为主展开节目表演、抽奖、 颁奖等 环节。</a:t>
            </a:r>
          </a:p>
          <a:p>
            <a:pPr marL="12700" marR="68580" fontAlgn="auto">
              <a:lnSpc>
                <a:spcPct val="200000"/>
              </a:lnSpc>
            </a:pPr>
            <a:r>
              <a:rPr lang="zh-CN" sz="1600" b="1" dirty="0">
                <a:solidFill>
                  <a:srgbClr val="FFFFFF"/>
                </a:solidFill>
                <a:latin typeface="微软雅黑" panose="020B0503020204020204" charset="-122"/>
                <a:ea typeface="微软雅黑" panose="020B0503020204020204" charset="-122"/>
                <a:cs typeface="微软雅黑" panose="020B0503020204020204" charset="-122"/>
                <a:sym typeface="+mn-ea"/>
              </a:rPr>
              <a:t>活动关键词：</a:t>
            </a:r>
            <a:r>
              <a:rPr lang="en-US" altLang="zh-CN" sz="1400" dirty="0">
                <a:solidFill>
                  <a:srgbClr val="FFFFFF"/>
                </a:solidFill>
                <a:latin typeface="微软雅黑" panose="020B0503020204020204" charset="-122"/>
                <a:ea typeface="微软雅黑" panose="020B0503020204020204" charset="-122"/>
                <a:cs typeface="微软雅黑" panose="020B0503020204020204" charset="-122"/>
                <a:sym typeface="+mn-ea"/>
              </a:rPr>
              <a:t>YUN</a:t>
            </a:r>
            <a:r>
              <a:rPr lang="zh-CN" altLang="en-US" sz="1400" dirty="0">
                <a:solidFill>
                  <a:srgbClr val="FFFFFF"/>
                </a:solidFill>
                <a:latin typeface="微软雅黑" panose="020B0503020204020204" charset="-122"/>
                <a:ea typeface="微软雅黑" panose="020B0503020204020204" charset="-122"/>
                <a:cs typeface="微软雅黑" panose="020B0503020204020204" charset="-122"/>
                <a:sym typeface="+mn-ea"/>
              </a:rPr>
              <a:t>、十年、</a:t>
            </a:r>
            <a:endParaRPr sz="1400">
              <a:latin typeface="微软雅黑" panose="020B0503020204020204" charset="-122"/>
              <a:ea typeface="微软雅黑" panose="020B0503020204020204" charset="-122"/>
              <a:cs typeface="微软雅黑" panose="020B0503020204020204" charset="-122"/>
            </a:endParaRPr>
          </a:p>
          <a:p>
            <a:pPr marL="12700" fontAlgn="auto">
              <a:lnSpc>
                <a:spcPct val="200000"/>
              </a:lnSpc>
              <a:spcBef>
                <a:spcPts val="1080"/>
              </a:spcBef>
            </a:pPr>
            <a:r>
              <a:rPr sz="1600" b="1" dirty="0">
                <a:solidFill>
                  <a:srgbClr val="FFFFFF"/>
                </a:solidFill>
                <a:latin typeface="微软雅黑" panose="020B0503020204020204" charset="-122"/>
                <a:ea typeface="微软雅黑" panose="020B0503020204020204" charset="-122"/>
                <a:cs typeface="微软雅黑" panose="020B0503020204020204" charset="-122"/>
                <a:sym typeface="+mn-ea"/>
              </a:rPr>
              <a:t>活动基调：</a:t>
            </a:r>
            <a:r>
              <a:rPr lang="zh-CN" sz="1400" dirty="0">
                <a:solidFill>
                  <a:srgbClr val="FFFFFF"/>
                </a:solidFill>
                <a:latin typeface="微软雅黑" panose="020B0503020204020204" charset="-122"/>
                <a:ea typeface="微软雅黑" panose="020B0503020204020204" charset="-122"/>
                <a:cs typeface="微软雅黑" panose="020B0503020204020204" charset="-122"/>
                <a:sym typeface="+mn-ea"/>
              </a:rPr>
              <a:t>感动与惊喜</a:t>
            </a:r>
            <a:r>
              <a:rPr sz="1400" dirty="0">
                <a:solidFill>
                  <a:srgbClr val="FFFFFF"/>
                </a:solidFill>
                <a:latin typeface="微软雅黑" panose="020B0503020204020204" charset="-122"/>
                <a:ea typeface="微软雅黑" panose="020B0503020204020204" charset="-122"/>
                <a:cs typeface="微软雅黑" panose="020B0503020204020204" charset="-122"/>
                <a:sym typeface="+mn-ea"/>
              </a:rPr>
              <a:t>、</a:t>
            </a:r>
            <a:r>
              <a:rPr lang="zh-CN" sz="1400" dirty="0">
                <a:solidFill>
                  <a:srgbClr val="FFFFFF"/>
                </a:solidFill>
                <a:latin typeface="微软雅黑" panose="020B0503020204020204" charset="-122"/>
                <a:ea typeface="微软雅黑" panose="020B0503020204020204" charset="-122"/>
                <a:cs typeface="微软雅黑" panose="020B0503020204020204" charset="-122"/>
                <a:sym typeface="+mn-ea"/>
              </a:rPr>
              <a:t>新潮大气、</a:t>
            </a:r>
            <a:r>
              <a:rPr sz="1400" dirty="0">
                <a:solidFill>
                  <a:srgbClr val="FFFFFF"/>
                </a:solidFill>
                <a:latin typeface="微软雅黑" panose="020B0503020204020204" charset="-122"/>
                <a:ea typeface="微软雅黑" panose="020B0503020204020204" charset="-122"/>
                <a:cs typeface="微软雅黑" panose="020B0503020204020204" charset="-122"/>
                <a:sym typeface="+mn-ea"/>
              </a:rPr>
              <a:t>愉悦轻松</a:t>
            </a:r>
            <a:endParaRPr lang="zh-CN" altLang="en-US" sz="1400" dirty="0">
              <a:solidFill>
                <a:srgbClr val="FFFFFF"/>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0" y="-16510"/>
            <a:ext cx="12181205" cy="6852285"/>
          </a:xfrm>
          <a:prstGeom prst="rect">
            <a:avLst/>
          </a:prstGeom>
          <a:solidFill>
            <a:srgbClr val="140C0C">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30580" y="318804"/>
            <a:ext cx="10530840" cy="6182291"/>
          </a:xfrm>
          <a:prstGeom prst="rect">
            <a:avLst/>
          </a:prstGeom>
          <a:noFill/>
          <a:ln>
            <a:noFill/>
          </a:ln>
          <a:effectLst>
            <a:outerShdw blurRad="215900" dist="381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00555" y="2330450"/>
            <a:ext cx="8667115" cy="1601470"/>
          </a:xfrm>
          <a:prstGeom prst="rect">
            <a:avLst/>
          </a:prstGeom>
          <a:solidFill>
            <a:srgbClr val="140C0C">
              <a:alpha val="86000"/>
            </a:srgbClr>
          </a:solidFill>
          <a:ln w="66675"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3" name="文本框 2"/>
          <p:cNvSpPr txBox="1"/>
          <p:nvPr/>
        </p:nvSpPr>
        <p:spPr>
          <a:xfrm>
            <a:off x="2788920" y="3034665"/>
            <a:ext cx="6890385" cy="563880"/>
          </a:xfrm>
          <a:prstGeom prst="rect">
            <a:avLst/>
          </a:prstGeom>
          <a:noFill/>
        </p:spPr>
        <p:txBody>
          <a:bodyPr wrap="square" rtlCol="0">
            <a:spAutoFit/>
          </a:bodyPr>
          <a:lstStyle/>
          <a:p>
            <a:pPr algn="ctr" defTabSz="2276475">
              <a:lnSpc>
                <a:spcPts val="3685"/>
              </a:lnSpc>
            </a:pPr>
            <a:r>
              <a:rPr lang="en-US" altLang="zh-CN" sz="8000" spc="249" dirty="0">
                <a:solidFill>
                  <a:schemeClr val="bg1"/>
                </a:solidFill>
                <a:latin typeface="微软雅黑" panose="020B0503020204020204" charset="-122"/>
                <a:ea typeface="微软雅黑" panose="020B0503020204020204" charset="-122"/>
                <a:cs typeface="Poppins" charset="0"/>
                <a:sym typeface="Bebas Neue" charset="0"/>
              </a:rPr>
              <a:t>02</a:t>
            </a:r>
            <a:r>
              <a:rPr lang="en-US" altLang="zh-CN" sz="6600" spc="249" dirty="0">
                <a:solidFill>
                  <a:schemeClr val="bg1"/>
                </a:solidFill>
                <a:latin typeface="微软雅黑" panose="020B0503020204020204" charset="-122"/>
                <a:ea typeface="微软雅黑" panose="020B0503020204020204" charset="-122"/>
                <a:cs typeface="Poppins" charset="0"/>
                <a:sym typeface="Bebas Neue" charset="0"/>
              </a:rPr>
              <a:t>   </a:t>
            </a:r>
            <a:r>
              <a:rPr lang="zh-CN" altLang="en-US" sz="6600" spc="249" dirty="0">
                <a:solidFill>
                  <a:schemeClr val="bg1"/>
                </a:solidFill>
                <a:latin typeface="微软雅黑" panose="020B0503020204020204" charset="-122"/>
                <a:ea typeface="微软雅黑" panose="020B0503020204020204" charset="-122"/>
                <a:cs typeface="Poppins" charset="0"/>
                <a:sym typeface="Bebas Neue" charset="0"/>
              </a:rPr>
              <a:t>主题解析</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1431290" y="1468755"/>
            <a:ext cx="9204960" cy="2510155"/>
          </a:xfrm>
          <a:prstGeom prst="rect">
            <a:avLst/>
          </a:prstGeom>
          <a:solidFill>
            <a:srgbClr val="140C0C">
              <a:alpha val="38000"/>
            </a:srgbClr>
          </a:solidFill>
          <a:ln w="44450"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5" name="矩形 4"/>
          <p:cNvSpPr/>
          <p:nvPr/>
        </p:nvSpPr>
        <p:spPr>
          <a:xfrm>
            <a:off x="-29210" y="5123180"/>
            <a:ext cx="12249785" cy="173545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03250" y="5314315"/>
            <a:ext cx="11203305" cy="1198880"/>
          </a:xfrm>
          <a:prstGeom prst="rect">
            <a:avLst/>
          </a:prstGeom>
          <a:noFill/>
        </p:spPr>
        <p:txBody>
          <a:bodyPr wrap="square" rtlCol="0">
            <a:spAutoFit/>
          </a:bodyPr>
          <a:lstStyle/>
          <a:p>
            <a:pPr indent="482600" fontAlgn="auto">
              <a:lnSpc>
                <a:spcPct val="200000"/>
              </a:lnSpc>
              <a:extLst>
                <a:ext uri="{35155182-B16C-46BC-9424-99874614C6A1}">
                  <wpsdc:indentchars xmlns="" xmlns:wpsdc="http://www.wps.cn/officeDocument/2017/drawingmlCustomData" val="200" checksum="488862714"/>
                </a:ext>
              </a:extLst>
            </a:pPr>
            <a:r>
              <a:rPr lang="zh-CN" altLang="en-US" kern="1400" spc="100">
                <a:solidFill>
                  <a:schemeClr val="bg1">
                    <a:lumMod val="95000"/>
                  </a:schemeClr>
                </a:solidFill>
                <a:uFillTx/>
              </a:rPr>
              <a:t>历经</a:t>
            </a:r>
            <a:r>
              <a:rPr lang="en-US" altLang="zh-CN" kern="1400" spc="100">
                <a:solidFill>
                  <a:schemeClr val="bg1">
                    <a:lumMod val="95000"/>
                  </a:schemeClr>
                </a:solidFill>
                <a:uFillTx/>
              </a:rPr>
              <a:t>10</a:t>
            </a:r>
            <a:r>
              <a:rPr lang="zh-CN" altLang="en-US" kern="1400" spc="100">
                <a:solidFill>
                  <a:schemeClr val="bg1">
                    <a:lumMod val="95000"/>
                  </a:schemeClr>
                </a:solidFill>
                <a:uFillTx/>
              </a:rPr>
              <a:t>载发展的安诺科斯稳扎稳打步步为营，汇集中韩两国顶尖研发团队，与众多国外知名企业合作。今年又凭借实力吸引了韩国投资方，双方将携手前行，共同书写聚势谋远，合力共赢的新篇章。</a:t>
            </a:r>
          </a:p>
        </p:txBody>
      </p:sp>
      <p:sp>
        <p:nvSpPr>
          <p:cNvPr id="2" name="标题 1"/>
          <p:cNvSpPr>
            <a:spLocks noGrp="1"/>
          </p:cNvSpPr>
          <p:nvPr>
            <p:ph type="title"/>
          </p:nvPr>
        </p:nvSpPr>
        <p:spPr>
          <a:xfrm>
            <a:off x="2336165" y="1974215"/>
            <a:ext cx="7736840" cy="1325880"/>
          </a:xfrm>
        </p:spPr>
        <p:txBody>
          <a:bodyPr>
            <a:noAutofit/>
          </a:bodyPr>
          <a:lstStyle/>
          <a:p>
            <a:pPr algn="dist" fontAlgn="auto">
              <a:lnSpc>
                <a:spcPct val="140000"/>
              </a:lnSpc>
            </a:pPr>
            <a:r>
              <a:rPr lang="zh-CN" altLang="en-US" sz="6600">
                <a:solidFill>
                  <a:schemeClr val="bg1"/>
                </a:solidFill>
                <a:latin typeface="微软雅黑" panose="020B0503020204020204" charset="-122"/>
                <a:ea typeface="微软雅黑" panose="020B0503020204020204" charset="-122"/>
                <a:cs typeface="微软雅黑" panose="020B0503020204020204" charset="-122"/>
              </a:rPr>
              <a:t>聚势谋远 </a:t>
            </a:r>
            <a:br>
              <a:rPr lang="zh-CN" altLang="en-US" sz="6600">
                <a:solidFill>
                  <a:schemeClr val="bg1"/>
                </a:solidFill>
                <a:latin typeface="微软雅黑" panose="020B0503020204020204" charset="-122"/>
                <a:ea typeface="微软雅黑" panose="020B0503020204020204" charset="-122"/>
                <a:cs typeface="微软雅黑" panose="020B0503020204020204" charset="-122"/>
              </a:rPr>
            </a:br>
            <a:r>
              <a:rPr lang="zh-CN" altLang="en-US" sz="6600">
                <a:solidFill>
                  <a:schemeClr val="bg1"/>
                </a:solidFill>
                <a:latin typeface="微软雅黑" panose="020B0503020204020204" charset="-122"/>
                <a:ea typeface="微软雅黑" panose="020B0503020204020204" charset="-122"/>
                <a:cs typeface="微软雅黑" panose="020B0503020204020204" charset="-122"/>
              </a:rPr>
              <a:t>合力共赢</a:t>
            </a:r>
          </a:p>
        </p:txBody>
      </p:sp>
      <p:sp>
        <p:nvSpPr>
          <p:cNvPr id="16" name="矩形 15"/>
          <p:cNvSpPr/>
          <p:nvPr/>
        </p:nvSpPr>
        <p:spPr>
          <a:xfrm>
            <a:off x="1421765" y="1430655"/>
            <a:ext cx="9204960" cy="2510155"/>
          </a:xfrm>
          <a:prstGeom prst="rect">
            <a:avLst/>
          </a:prstGeom>
          <a:solidFill>
            <a:srgbClr val="140C0C">
              <a:alpha val="38000"/>
            </a:srgbClr>
          </a:solidFill>
          <a:ln w="44450"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17" name="标题 1"/>
          <p:cNvSpPr>
            <a:spLocks noGrp="1"/>
          </p:cNvSpPr>
          <p:nvPr/>
        </p:nvSpPr>
        <p:spPr>
          <a:xfrm>
            <a:off x="2326640" y="1936115"/>
            <a:ext cx="7736840" cy="13258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fontAlgn="auto">
              <a:lnSpc>
                <a:spcPct val="140000"/>
              </a:lnSpc>
            </a:pPr>
            <a:r>
              <a:rPr lang="zh-CN" altLang="en-US" sz="6600">
                <a:solidFill>
                  <a:schemeClr val="bg1"/>
                </a:solidFill>
                <a:latin typeface="微软雅黑" panose="020B0503020204020204" charset="-122"/>
                <a:ea typeface="微软雅黑" panose="020B0503020204020204" charset="-122"/>
                <a:cs typeface="微软雅黑" panose="020B0503020204020204" charset="-122"/>
              </a:rPr>
              <a:t>聚势谋远 </a:t>
            </a:r>
            <a:br>
              <a:rPr lang="zh-CN" altLang="en-US" sz="6600">
                <a:solidFill>
                  <a:schemeClr val="bg1"/>
                </a:solidFill>
                <a:latin typeface="微软雅黑" panose="020B0503020204020204" charset="-122"/>
                <a:ea typeface="微软雅黑" panose="020B0503020204020204" charset="-122"/>
                <a:cs typeface="微软雅黑" panose="020B0503020204020204" charset="-122"/>
              </a:rPr>
            </a:br>
            <a:r>
              <a:rPr lang="zh-CN" altLang="en-US" sz="6600">
                <a:solidFill>
                  <a:schemeClr val="bg1"/>
                </a:solidFill>
                <a:latin typeface="微软雅黑" panose="020B0503020204020204" charset="-122"/>
                <a:ea typeface="微软雅黑" panose="020B0503020204020204" charset="-122"/>
                <a:cs typeface="微软雅黑" panose="020B0503020204020204" charset="-122"/>
              </a:rPr>
              <a:t>合力共赢</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6" name="内容占位符 5" descr="&amp;pky93109255786&amp;2&amp;"/>
          <p:cNvPicPr>
            <a:picLocks noGrp="1" noChangeAspect="1"/>
          </p:cNvPicPr>
          <p:nvPr>
            <p:ph idx="1"/>
          </p:nvPr>
        </p:nvPicPr>
        <p:blipFill>
          <a:blip r:embed="rId2"/>
          <a:srcRect l="-146" t="4271" r="146" b="11333"/>
          <a:stretch>
            <a:fillRect/>
          </a:stretch>
        </p:blipFill>
        <p:spPr>
          <a:xfrm>
            <a:off x="-57150" y="-32385"/>
            <a:ext cx="12248515" cy="6890385"/>
          </a:xfrm>
          <a:prstGeom prst="rect">
            <a:avLst/>
          </a:prstGeom>
        </p:spPr>
      </p:pic>
      <p:sp>
        <p:nvSpPr>
          <p:cNvPr id="4" name="文本框 3"/>
          <p:cNvSpPr txBox="1"/>
          <p:nvPr/>
        </p:nvSpPr>
        <p:spPr>
          <a:xfrm>
            <a:off x="457200" y="615315"/>
            <a:ext cx="11047095" cy="4507865"/>
          </a:xfrm>
          <a:prstGeom prst="rect">
            <a:avLst/>
          </a:prstGeom>
          <a:noFill/>
        </p:spPr>
        <p:txBody>
          <a:bodyPr wrap="square" rtlCol="0">
            <a:spAutoFit/>
          </a:bodyPr>
          <a:lstStyle/>
          <a:p>
            <a:pPr algn="dist"/>
            <a:r>
              <a:rPr lang="en-US" altLang="zh-CN" sz="28700">
                <a:solidFill>
                  <a:schemeClr val="bg1">
                    <a:lumMod val="95000"/>
                    <a:alpha val="57000"/>
                  </a:schemeClr>
                </a:solidFill>
                <a:latin typeface="微软雅黑" panose="020B0503020204020204" charset="-122"/>
                <a:ea typeface="微软雅黑" panose="020B0503020204020204" charset="-122"/>
              </a:rPr>
              <a:t>YUN</a:t>
            </a:r>
          </a:p>
        </p:txBody>
      </p:sp>
      <p:sp>
        <p:nvSpPr>
          <p:cNvPr id="5" name="矩形 4"/>
          <p:cNvSpPr/>
          <p:nvPr/>
        </p:nvSpPr>
        <p:spPr>
          <a:xfrm>
            <a:off x="-29210" y="5123180"/>
            <a:ext cx="12249785" cy="173545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03250" y="5314315"/>
            <a:ext cx="11203305" cy="1198880"/>
          </a:xfrm>
          <a:prstGeom prst="rect">
            <a:avLst/>
          </a:prstGeom>
          <a:noFill/>
        </p:spPr>
        <p:txBody>
          <a:bodyPr wrap="square" rtlCol="0">
            <a:spAutoFit/>
          </a:bodyPr>
          <a:lstStyle/>
          <a:p>
            <a:pPr indent="482600" fontAlgn="auto">
              <a:lnSpc>
                <a:spcPct val="200000"/>
              </a:lnSpc>
              <a:extLst>
                <a:ext uri="{35155182-B16C-46BC-9424-99874614C6A1}">
                  <wpsdc:indentchars xmlns="" xmlns:wpsdc="http://www.wps.cn/officeDocument/2017/drawingmlCustomData" val="200" checksum="488862714"/>
                </a:ext>
              </a:extLst>
            </a:pPr>
            <a:r>
              <a:rPr lang="zh-CN" altLang="en-US" kern="1400" spc="100">
                <a:solidFill>
                  <a:schemeClr val="bg1">
                    <a:lumMod val="95000"/>
                  </a:schemeClr>
                </a:solidFill>
                <a:uFillTx/>
              </a:rPr>
              <a:t>男性之美在于度，女性之美在于韵。气质优雅的女人往往与清新淡雅相伴，举手投足间自带一种风韵。安诺科斯为女性之美而钻研奋斗，为女性带来沉稳，优雅，知性，自信的美好品质。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内容占位符 7" descr="&amp;pky8545014119&amp;2&amp;"/>
          <p:cNvPicPr>
            <a:picLocks noGrp="1" noChangeAspect="1"/>
          </p:cNvPicPr>
          <p:nvPr>
            <p:ph idx="1"/>
          </p:nvPr>
        </p:nvPicPr>
        <p:blipFill>
          <a:blip r:embed="rId2"/>
          <a:srcRect l="149" t="5033" r="-149" b="12533"/>
          <a:stretch>
            <a:fillRect/>
          </a:stretch>
        </p:blipFill>
        <p:spPr>
          <a:xfrm>
            <a:off x="0" y="0"/>
            <a:ext cx="12219940" cy="6873240"/>
          </a:xfrm>
          <a:prstGeom prst="rect">
            <a:avLst/>
          </a:prstGeom>
        </p:spPr>
      </p:pic>
      <p:sp>
        <p:nvSpPr>
          <p:cNvPr id="4" name="文本框 3"/>
          <p:cNvSpPr txBox="1"/>
          <p:nvPr/>
        </p:nvSpPr>
        <p:spPr>
          <a:xfrm>
            <a:off x="457200" y="615315"/>
            <a:ext cx="11047095" cy="4507865"/>
          </a:xfrm>
          <a:prstGeom prst="rect">
            <a:avLst/>
          </a:prstGeom>
          <a:noFill/>
        </p:spPr>
        <p:txBody>
          <a:bodyPr wrap="square" rtlCol="0">
            <a:spAutoFit/>
          </a:bodyPr>
          <a:lstStyle/>
          <a:p>
            <a:pPr algn="dist"/>
            <a:r>
              <a:rPr lang="en-US" altLang="zh-CN" sz="28700">
                <a:solidFill>
                  <a:schemeClr val="tx1">
                    <a:alpha val="62000"/>
                  </a:schemeClr>
                </a:solidFill>
                <a:latin typeface="微软雅黑" panose="020B0503020204020204" charset="-122"/>
                <a:ea typeface="微软雅黑" panose="020B0503020204020204" charset="-122"/>
              </a:rPr>
              <a:t>YUN</a:t>
            </a:r>
          </a:p>
        </p:txBody>
      </p:sp>
      <p:sp>
        <p:nvSpPr>
          <p:cNvPr id="5" name="矩形 4"/>
          <p:cNvSpPr/>
          <p:nvPr/>
        </p:nvSpPr>
        <p:spPr>
          <a:xfrm>
            <a:off x="-29210" y="5123180"/>
            <a:ext cx="12249785" cy="173545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03250" y="5314315"/>
            <a:ext cx="11203305" cy="1198880"/>
          </a:xfrm>
          <a:prstGeom prst="rect">
            <a:avLst/>
          </a:prstGeom>
          <a:noFill/>
        </p:spPr>
        <p:txBody>
          <a:bodyPr wrap="square" rtlCol="0">
            <a:spAutoFit/>
          </a:bodyPr>
          <a:lstStyle/>
          <a:p>
            <a:pPr indent="482600" fontAlgn="auto">
              <a:lnSpc>
                <a:spcPct val="200000"/>
              </a:lnSpc>
              <a:extLst>
                <a:ext uri="{35155182-B16C-46BC-9424-99874614C6A1}">
                  <wpsdc:indentchars xmlns="" xmlns:wpsdc="http://www.wps.cn/officeDocument/2017/drawingmlCustomData" val="200" checksum="488862714"/>
                </a:ext>
              </a:extLst>
            </a:pPr>
            <a:r>
              <a:rPr lang="zh-CN" altLang="en-US" kern="1400" spc="100">
                <a:solidFill>
                  <a:schemeClr val="bg1">
                    <a:lumMod val="95000"/>
                  </a:schemeClr>
                </a:solidFill>
                <a:uFillTx/>
              </a:rPr>
              <a:t>安诺科斯</a:t>
            </a:r>
            <a:r>
              <a:rPr lang="en-US" altLang="zh-CN" kern="1400" spc="100">
                <a:solidFill>
                  <a:schemeClr val="bg1">
                    <a:lumMod val="95000"/>
                  </a:schemeClr>
                </a:solidFill>
                <a:uFillTx/>
              </a:rPr>
              <a:t>“</a:t>
            </a:r>
            <a:r>
              <a:rPr lang="zh-CN" altLang="en-US" kern="1400" spc="100">
                <a:solidFill>
                  <a:schemeClr val="bg1">
                    <a:lumMod val="95000"/>
                  </a:schemeClr>
                </a:solidFill>
                <a:uFillTx/>
              </a:rPr>
              <a:t>因美而生</a:t>
            </a:r>
            <a:r>
              <a:rPr lang="en-US" altLang="zh-CN" kern="1400" spc="100">
                <a:solidFill>
                  <a:schemeClr val="bg1">
                    <a:lumMod val="95000"/>
                  </a:schemeClr>
                </a:solidFill>
                <a:uFillTx/>
              </a:rPr>
              <a:t>”</a:t>
            </a:r>
            <a:r>
              <a:rPr lang="zh-CN" altLang="en-US" kern="1400" spc="100">
                <a:solidFill>
                  <a:schemeClr val="bg1">
                    <a:lumMod val="95000"/>
                  </a:schemeClr>
                </a:solidFill>
                <a:uFillTx/>
              </a:rPr>
              <a:t>就如同孕育新生命一样，不断研发生产出前沿的化妆产品，用心呵护每一位女性的肌肤，抵抗岁月的痕迹。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457200" y="615315"/>
            <a:ext cx="11047095" cy="4507865"/>
          </a:xfrm>
          <a:prstGeom prst="rect">
            <a:avLst/>
          </a:prstGeom>
          <a:noFill/>
        </p:spPr>
        <p:txBody>
          <a:bodyPr wrap="square" rtlCol="0">
            <a:spAutoFit/>
          </a:bodyPr>
          <a:lstStyle/>
          <a:p>
            <a:pPr algn="dist"/>
            <a:r>
              <a:rPr lang="en-US" altLang="zh-CN" sz="28700">
                <a:solidFill>
                  <a:schemeClr val="bg1">
                    <a:alpha val="68000"/>
                  </a:schemeClr>
                </a:solidFill>
                <a:latin typeface="微软雅黑" panose="020B0503020204020204" charset="-122"/>
                <a:ea typeface="微软雅黑" panose="020B0503020204020204" charset="-122"/>
              </a:rPr>
              <a:t>YUN</a:t>
            </a:r>
          </a:p>
        </p:txBody>
      </p:sp>
      <p:sp>
        <p:nvSpPr>
          <p:cNvPr id="9" name="矩形 8"/>
          <p:cNvSpPr/>
          <p:nvPr/>
        </p:nvSpPr>
        <p:spPr>
          <a:xfrm>
            <a:off x="-29210" y="5123180"/>
            <a:ext cx="12249785" cy="173545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03250" y="5314315"/>
            <a:ext cx="11203305" cy="1198880"/>
          </a:xfrm>
          <a:prstGeom prst="rect">
            <a:avLst/>
          </a:prstGeom>
          <a:noFill/>
        </p:spPr>
        <p:txBody>
          <a:bodyPr wrap="square" rtlCol="0">
            <a:spAutoFit/>
          </a:bodyPr>
          <a:lstStyle/>
          <a:p>
            <a:pPr indent="482600" fontAlgn="auto">
              <a:lnSpc>
                <a:spcPct val="200000"/>
              </a:lnSpc>
              <a:extLst>
                <a:ext uri="{35155182-B16C-46BC-9424-99874614C6A1}">
                  <wpsdc:indentchars xmlns="" xmlns:wpsdc="http://www.wps.cn/officeDocument/2017/drawingmlCustomData" val="200" checksum="488862714"/>
                </a:ext>
              </a:extLst>
            </a:pPr>
            <a:r>
              <a:rPr lang="en-US" altLang="zh-CN" kern="1400" spc="100">
                <a:solidFill>
                  <a:schemeClr val="bg1">
                    <a:lumMod val="95000"/>
                  </a:schemeClr>
                </a:solidFill>
                <a:uFillTx/>
              </a:rPr>
              <a:t>“</a:t>
            </a:r>
            <a:r>
              <a:rPr lang="zh-CN" kern="1400" spc="100">
                <a:solidFill>
                  <a:schemeClr val="bg1">
                    <a:lumMod val="95000"/>
                  </a:schemeClr>
                </a:solidFill>
                <a:uFillTx/>
              </a:rPr>
              <a:t>运</a:t>
            </a:r>
            <a:r>
              <a:rPr lang="en-US" altLang="zh-CN" kern="1400" spc="100">
                <a:solidFill>
                  <a:schemeClr val="bg1">
                    <a:lumMod val="95000"/>
                  </a:schemeClr>
                </a:solidFill>
                <a:uFillTx/>
              </a:rPr>
              <a:t>”</a:t>
            </a:r>
            <a:r>
              <a:rPr lang="zh-CN" altLang="en-US" kern="1400" spc="100">
                <a:solidFill>
                  <a:schemeClr val="bg1">
                    <a:lumMod val="95000"/>
                  </a:schemeClr>
                </a:solidFill>
                <a:uFillTx/>
              </a:rPr>
              <a:t>代表着对未来的展望，顺风顺水，运势如虹。</a:t>
            </a:r>
            <a:r>
              <a:rPr lang="zh-CN" kern="1400" spc="100">
                <a:solidFill>
                  <a:schemeClr val="bg1">
                    <a:lumMod val="95000"/>
                  </a:schemeClr>
                </a:solidFill>
                <a:uFillTx/>
              </a:rPr>
              <a:t>安诺科斯风华十载，在新的一年里，将带着好运与祝福继续前行，蓬勃发展，再创新高。</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0" y="-16510"/>
            <a:ext cx="12181205" cy="6852285"/>
          </a:xfrm>
          <a:prstGeom prst="rect">
            <a:avLst/>
          </a:prstGeom>
          <a:solidFill>
            <a:srgbClr val="140C0C">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30580" y="318804"/>
            <a:ext cx="10530840" cy="6182291"/>
          </a:xfrm>
          <a:prstGeom prst="rect">
            <a:avLst/>
          </a:prstGeom>
          <a:noFill/>
          <a:ln>
            <a:noFill/>
          </a:ln>
          <a:effectLst>
            <a:outerShdw blurRad="215900" dist="381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00555" y="2330450"/>
            <a:ext cx="8667115" cy="1601470"/>
          </a:xfrm>
          <a:prstGeom prst="rect">
            <a:avLst/>
          </a:prstGeom>
          <a:solidFill>
            <a:srgbClr val="140C0C">
              <a:alpha val="86000"/>
            </a:srgbClr>
          </a:solidFill>
          <a:ln w="66675"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3" name="文本框 2"/>
          <p:cNvSpPr txBox="1"/>
          <p:nvPr/>
        </p:nvSpPr>
        <p:spPr>
          <a:xfrm>
            <a:off x="2788920" y="3034665"/>
            <a:ext cx="6890385" cy="563880"/>
          </a:xfrm>
          <a:prstGeom prst="rect">
            <a:avLst/>
          </a:prstGeom>
          <a:noFill/>
        </p:spPr>
        <p:txBody>
          <a:bodyPr wrap="square" rtlCol="0">
            <a:spAutoFit/>
          </a:bodyPr>
          <a:lstStyle/>
          <a:p>
            <a:pPr algn="ctr" defTabSz="2276475">
              <a:lnSpc>
                <a:spcPts val="3685"/>
              </a:lnSpc>
            </a:pPr>
            <a:r>
              <a:rPr lang="en-US" altLang="zh-CN" sz="8000" spc="249" dirty="0">
                <a:solidFill>
                  <a:schemeClr val="bg1"/>
                </a:solidFill>
                <a:latin typeface="微软雅黑" panose="020B0503020204020204" charset="-122"/>
                <a:ea typeface="微软雅黑" panose="020B0503020204020204" charset="-122"/>
                <a:cs typeface="Poppins" charset="0"/>
                <a:sym typeface="Bebas Neue" charset="0"/>
              </a:rPr>
              <a:t>03</a:t>
            </a:r>
            <a:r>
              <a:rPr lang="en-US" altLang="zh-CN" sz="6600" spc="249" dirty="0">
                <a:solidFill>
                  <a:schemeClr val="bg1"/>
                </a:solidFill>
                <a:latin typeface="微软雅黑" panose="020B0503020204020204" charset="-122"/>
                <a:ea typeface="微软雅黑" panose="020B0503020204020204" charset="-122"/>
                <a:cs typeface="Poppins" charset="0"/>
                <a:sym typeface="Bebas Neue" charset="0"/>
              </a:rPr>
              <a:t>   </a:t>
            </a:r>
            <a:r>
              <a:rPr lang="zh-CN" altLang="en-US" sz="6600" spc="249" dirty="0">
                <a:solidFill>
                  <a:schemeClr val="bg1"/>
                </a:solidFill>
                <a:latin typeface="微软雅黑" panose="020B0503020204020204" charset="-122"/>
                <a:ea typeface="微软雅黑" panose="020B0503020204020204" charset="-122"/>
                <a:cs typeface="Poppins" charset="0"/>
                <a:sym typeface="Bebas Neue" charset="0"/>
              </a:rPr>
              <a:t>现场布置</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rgbClr val="C0A151">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主</a:t>
            </a:r>
            <a:r>
              <a:rPr lang="en-US" altLang="zh-CN" sz="2400" b="1">
                <a:solidFill>
                  <a:schemeClr val="bg1"/>
                </a:solidFill>
              </a:rPr>
              <a:t>KV</a:t>
            </a:r>
            <a:r>
              <a:rPr lang="zh-CN" altLang="en-US" sz="2400" b="1">
                <a:solidFill>
                  <a:schemeClr val="bg1"/>
                </a:solidFill>
              </a:rPr>
              <a:t>设计</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t>YAOENERGY</a:t>
            </a:r>
          </a:p>
        </p:txBody>
      </p:sp>
      <p:pic>
        <p:nvPicPr>
          <p:cNvPr id="16" name="图片 15" descr="9452ffda28275dc9ed41ef6402ddbb8"/>
          <p:cNvPicPr>
            <a:picLocks noChangeAspect="1"/>
          </p:cNvPicPr>
          <p:nvPr/>
        </p:nvPicPr>
        <p:blipFill>
          <a:blip r:embed="rId2"/>
          <a:stretch>
            <a:fillRect/>
          </a:stretch>
        </p:blipFill>
        <p:spPr>
          <a:xfrm>
            <a:off x="11075035" y="174625"/>
            <a:ext cx="961390" cy="516255"/>
          </a:xfrm>
          <a:prstGeom prst="rect">
            <a:avLst/>
          </a:prstGeom>
        </p:spPr>
      </p:pic>
      <p:pic>
        <p:nvPicPr>
          <p:cNvPr id="15" name="图片 14"/>
          <p:cNvPicPr>
            <a:picLocks noChangeAspect="1"/>
          </p:cNvPicPr>
          <p:nvPr/>
        </p:nvPicPr>
        <p:blipFill>
          <a:blip r:embed="rId3"/>
          <a:stretch>
            <a:fillRect/>
          </a:stretch>
        </p:blipFill>
        <p:spPr>
          <a:xfrm>
            <a:off x="0" y="1174115"/>
            <a:ext cx="12192000" cy="532003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圆角矩形 1"/>
          <p:cNvSpPr/>
          <p:nvPr/>
        </p:nvSpPr>
        <p:spPr>
          <a:xfrm>
            <a:off x="281940" y="174625"/>
            <a:ext cx="2515870" cy="517525"/>
          </a:xfrm>
          <a:prstGeom prst="roundRect">
            <a:avLst/>
          </a:prstGeom>
          <a:solidFill>
            <a:srgbClr val="C0A151">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2386330" cy="460375"/>
          </a:xfrm>
          <a:prstGeom prst="rect">
            <a:avLst/>
          </a:prstGeom>
          <a:noFill/>
        </p:spPr>
        <p:txBody>
          <a:bodyPr wrap="square" rtlCol="0">
            <a:spAutoFit/>
          </a:bodyPr>
          <a:lstStyle/>
          <a:p>
            <a:pPr algn="dist"/>
            <a:r>
              <a:rPr lang="zh-CN" altLang="en-US" sz="2400" b="1">
                <a:solidFill>
                  <a:schemeClr val="bg1"/>
                </a:solidFill>
              </a:rPr>
              <a:t>主</a:t>
            </a:r>
            <a:r>
              <a:rPr lang="en-US" altLang="zh-CN" sz="2400" b="1">
                <a:solidFill>
                  <a:schemeClr val="bg1"/>
                </a:solidFill>
              </a:rPr>
              <a:t>KV</a:t>
            </a:r>
            <a:r>
              <a:rPr lang="zh-CN" altLang="en-US" sz="2400" b="1">
                <a:solidFill>
                  <a:schemeClr val="bg1"/>
                </a:solidFill>
              </a:rPr>
              <a:t>设计 备选</a:t>
            </a:r>
          </a:p>
        </p:txBody>
      </p:sp>
      <p:sp>
        <p:nvSpPr>
          <p:cNvPr id="4" name="文本框 3"/>
          <p:cNvSpPr txBox="1"/>
          <p:nvPr/>
        </p:nvSpPr>
        <p:spPr>
          <a:xfrm>
            <a:off x="411480" y="692150"/>
            <a:ext cx="2308225" cy="275590"/>
          </a:xfrm>
          <a:prstGeom prst="rect">
            <a:avLst/>
          </a:prstGeom>
          <a:noFill/>
        </p:spPr>
        <p:txBody>
          <a:bodyPr wrap="square" rtlCol="0">
            <a:spAutoFit/>
          </a:bodyPr>
          <a:lstStyle/>
          <a:p>
            <a:pPr algn="dist"/>
            <a:r>
              <a:rPr lang="en-US" altLang="zh-CN" sz="1200" b="1"/>
              <a:t>YAOENERGY</a:t>
            </a:r>
          </a:p>
        </p:txBody>
      </p:sp>
      <p:pic>
        <p:nvPicPr>
          <p:cNvPr id="16" name="图片 15" descr="9452ffda28275dc9ed41ef6402ddbb8"/>
          <p:cNvPicPr>
            <a:picLocks noChangeAspect="1"/>
          </p:cNvPicPr>
          <p:nvPr/>
        </p:nvPicPr>
        <p:blipFill>
          <a:blip r:embed="rId2"/>
          <a:stretch>
            <a:fillRect/>
          </a:stretch>
        </p:blipFill>
        <p:spPr>
          <a:xfrm>
            <a:off x="11075035" y="174625"/>
            <a:ext cx="961390" cy="516255"/>
          </a:xfrm>
          <a:prstGeom prst="rect">
            <a:avLst/>
          </a:prstGeom>
        </p:spPr>
      </p:pic>
      <p:pic>
        <p:nvPicPr>
          <p:cNvPr id="5" name="图片 4"/>
          <p:cNvPicPr>
            <a:picLocks noChangeAspect="1"/>
          </p:cNvPicPr>
          <p:nvPr/>
        </p:nvPicPr>
        <p:blipFill>
          <a:blip r:embed="rId3"/>
          <a:stretch>
            <a:fillRect/>
          </a:stretch>
        </p:blipFill>
        <p:spPr>
          <a:xfrm>
            <a:off x="0" y="1221740"/>
            <a:ext cx="12192000" cy="532003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平面图</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solidFill>
                  <a:schemeClr val="bg1"/>
                </a:solidFill>
              </a:rPr>
              <a:t>YAOENERGY</a:t>
            </a:r>
          </a:p>
        </p:txBody>
      </p:sp>
      <p:pic>
        <p:nvPicPr>
          <p:cNvPr id="5" name="图片 4" descr="5459abf1626a085cc28a08c5a9b36f0"/>
          <p:cNvPicPr>
            <a:picLocks noChangeAspect="1"/>
          </p:cNvPicPr>
          <p:nvPr/>
        </p:nvPicPr>
        <p:blipFill>
          <a:blip r:embed="rId3"/>
          <a:stretch>
            <a:fillRect/>
          </a:stretch>
        </p:blipFill>
        <p:spPr>
          <a:xfrm>
            <a:off x="2437765" y="-20955"/>
            <a:ext cx="8367395" cy="6878955"/>
          </a:xfrm>
          <a:prstGeom prst="rect">
            <a:avLst/>
          </a:prstGeom>
        </p:spPr>
      </p:pic>
      <p:sp>
        <p:nvSpPr>
          <p:cNvPr id="6" name="矩形 5"/>
          <p:cNvSpPr/>
          <p:nvPr/>
        </p:nvSpPr>
        <p:spPr>
          <a:xfrm>
            <a:off x="4459605" y="5220335"/>
            <a:ext cx="1092200" cy="16319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713605" y="5383530"/>
            <a:ext cx="584200" cy="229870"/>
          </a:xfrm>
          <a:prstGeom prst="rect">
            <a:avLst/>
          </a:prstGeom>
          <a:noFill/>
        </p:spPr>
        <p:txBody>
          <a:bodyPr wrap="square" rtlCol="0">
            <a:spAutoFit/>
          </a:bodyPr>
          <a:lstStyle/>
          <a:p>
            <a:pPr algn="dist"/>
            <a:r>
              <a:rPr lang="zh-CN" altLang="en-US" sz="900"/>
              <a:t>签到处</a:t>
            </a:r>
          </a:p>
        </p:txBody>
      </p:sp>
      <p:sp>
        <p:nvSpPr>
          <p:cNvPr id="8" name="矩形 7"/>
          <p:cNvSpPr/>
          <p:nvPr/>
        </p:nvSpPr>
        <p:spPr>
          <a:xfrm>
            <a:off x="5297805" y="6631305"/>
            <a:ext cx="1092200" cy="163195"/>
          </a:xfrm>
          <a:prstGeom prst="rect">
            <a:avLst/>
          </a:prstGeom>
          <a:solidFill>
            <a:srgbClr val="C300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551805" y="6401435"/>
            <a:ext cx="584200" cy="229870"/>
          </a:xfrm>
          <a:prstGeom prst="rect">
            <a:avLst/>
          </a:prstGeom>
          <a:noFill/>
        </p:spPr>
        <p:txBody>
          <a:bodyPr wrap="square" rtlCol="0">
            <a:spAutoFit/>
          </a:bodyPr>
          <a:lstStyle/>
          <a:p>
            <a:pPr algn="dist"/>
            <a:r>
              <a:rPr lang="zh-CN" altLang="en-US" sz="900"/>
              <a:t>合影墙</a:t>
            </a:r>
          </a:p>
        </p:txBody>
      </p:sp>
      <p:sp>
        <p:nvSpPr>
          <p:cNvPr id="10" name="矩形 9"/>
          <p:cNvSpPr/>
          <p:nvPr/>
        </p:nvSpPr>
        <p:spPr>
          <a:xfrm>
            <a:off x="6479540" y="6631305"/>
            <a:ext cx="2615565" cy="163195"/>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7466330" y="6401435"/>
            <a:ext cx="584200" cy="229870"/>
          </a:xfrm>
          <a:prstGeom prst="rect">
            <a:avLst/>
          </a:prstGeom>
          <a:noFill/>
        </p:spPr>
        <p:txBody>
          <a:bodyPr wrap="square" rtlCol="0">
            <a:spAutoFit/>
          </a:bodyPr>
          <a:lstStyle/>
          <a:p>
            <a:pPr algn="dist"/>
            <a:r>
              <a:rPr lang="zh-CN" altLang="en-US" sz="900"/>
              <a:t>历程墙</a:t>
            </a:r>
          </a:p>
        </p:txBody>
      </p:sp>
      <p:sp>
        <p:nvSpPr>
          <p:cNvPr id="12" name="矩形 11"/>
          <p:cNvSpPr/>
          <p:nvPr/>
        </p:nvSpPr>
        <p:spPr>
          <a:xfrm>
            <a:off x="3893820" y="2258695"/>
            <a:ext cx="1122045" cy="207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286885" y="2785110"/>
            <a:ext cx="258445" cy="922020"/>
          </a:xfrm>
          <a:prstGeom prst="rect">
            <a:avLst/>
          </a:prstGeom>
          <a:noFill/>
        </p:spPr>
        <p:txBody>
          <a:bodyPr wrap="square" rtlCol="0">
            <a:spAutoFit/>
          </a:bodyPr>
          <a:lstStyle/>
          <a:p>
            <a:r>
              <a:rPr lang="zh-CN" altLang="en-US"/>
              <a:t>舞台区</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签到墙</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9" name="矩形 8"/>
          <p:cNvSpPr/>
          <p:nvPr/>
        </p:nvSpPr>
        <p:spPr>
          <a:xfrm>
            <a:off x="-29210" y="5918835"/>
            <a:ext cx="12249785" cy="939800"/>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19075" y="6106795"/>
            <a:ext cx="11754485" cy="506730"/>
          </a:xfrm>
          <a:prstGeom prst="rect">
            <a:avLst/>
          </a:prstGeom>
          <a:noFill/>
        </p:spPr>
        <p:txBody>
          <a:bodyPr wrap="square" rtlCol="0">
            <a:spAutoFit/>
          </a:bodyPr>
          <a:lstStyle/>
          <a:p>
            <a:pPr indent="482600" fontAlgn="auto">
              <a:lnSpc>
                <a:spcPct val="150000"/>
              </a:lnSpc>
              <a:extLst>
                <a:ext uri="{35155182-B16C-46BC-9424-99874614C6A1}">
                  <wpsdc:indentchars xmlns="" xmlns:wpsdc="http://www.wps.cn/officeDocument/2017/drawingmlCustomData" val="200" checksum="488862714"/>
                </a:ext>
              </a:extLst>
            </a:pPr>
            <a:r>
              <a:rPr lang="zh-CN" kern="1400" spc="100">
                <a:solidFill>
                  <a:schemeClr val="bg1">
                    <a:lumMod val="95000"/>
                  </a:schemeClr>
                </a:solidFill>
                <a:uFillTx/>
              </a:rPr>
              <a:t>来宾挑选喜爱的鲜花插入</a:t>
            </a:r>
            <a:r>
              <a:rPr lang="en-US" altLang="zh-CN" kern="1400" spc="100">
                <a:solidFill>
                  <a:schemeClr val="bg1">
                    <a:lumMod val="95000"/>
                  </a:schemeClr>
                </a:solidFill>
                <a:uFillTx/>
              </a:rPr>
              <a:t>“10”</a:t>
            </a:r>
            <a:r>
              <a:rPr lang="zh-CN" altLang="en-US" kern="1400" spc="100">
                <a:solidFill>
                  <a:schemeClr val="bg1">
                    <a:lumMod val="95000"/>
                  </a:schemeClr>
                </a:solidFill>
                <a:uFillTx/>
              </a:rPr>
              <a:t>的泡沫雕刻字中，寓意安诺科斯欣欣向荣，共同筑建繁花似锦的美好征程</a:t>
            </a:r>
            <a:r>
              <a:rPr lang="zh-CN" kern="1400" spc="100">
                <a:solidFill>
                  <a:schemeClr val="bg1">
                    <a:lumMod val="95000"/>
                  </a:schemeClr>
                </a:solidFill>
                <a:uFillTx/>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签到墙</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solidFill>
                  <a:schemeClr val="bg1"/>
                </a:solidFill>
              </a:rPr>
              <a:t>YAOENERGY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合影墙</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solidFill>
                  <a:schemeClr val="bg1"/>
                </a:solidFill>
              </a:rPr>
              <a:t>YAOENERGY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合影墙</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solidFill>
                  <a:schemeClr val="bg1"/>
                </a:solidFill>
              </a:rPr>
              <a:t>YAOENERGY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chemeClr val="tx1">
              <a:lumMod val="75000"/>
              <a:lumOff val="2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历程墙</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t>YAOENERGY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舞台效果</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solidFill>
                  <a:schemeClr val="bg1"/>
                </a:solidFill>
              </a:rPr>
              <a:t>YAOENERGY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舞台效果</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solidFill>
                  <a:schemeClr val="bg1"/>
                </a:solidFill>
              </a:rPr>
              <a:t>YAOENERGY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舞台效果</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solidFill>
                  <a:schemeClr val="bg1"/>
                </a:solidFill>
              </a:rPr>
              <a:t>YAOENERGY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0" y="-16510"/>
            <a:ext cx="12181205" cy="6852285"/>
          </a:xfrm>
          <a:prstGeom prst="rect">
            <a:avLst/>
          </a:prstGeom>
          <a:solidFill>
            <a:srgbClr val="140C0C">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30580" y="318804"/>
            <a:ext cx="10530840" cy="6182291"/>
          </a:xfrm>
          <a:prstGeom prst="rect">
            <a:avLst/>
          </a:prstGeom>
          <a:noFill/>
          <a:ln>
            <a:noFill/>
          </a:ln>
          <a:effectLst>
            <a:outerShdw blurRad="215900" dist="381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00555" y="2330450"/>
            <a:ext cx="8667115" cy="1601470"/>
          </a:xfrm>
          <a:prstGeom prst="rect">
            <a:avLst/>
          </a:prstGeom>
          <a:solidFill>
            <a:srgbClr val="140C0C">
              <a:alpha val="86000"/>
            </a:srgbClr>
          </a:solidFill>
          <a:ln w="66675"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3" name="文本框 2"/>
          <p:cNvSpPr txBox="1"/>
          <p:nvPr/>
        </p:nvSpPr>
        <p:spPr>
          <a:xfrm>
            <a:off x="2788920" y="3034665"/>
            <a:ext cx="6890385" cy="563880"/>
          </a:xfrm>
          <a:prstGeom prst="rect">
            <a:avLst/>
          </a:prstGeom>
          <a:noFill/>
        </p:spPr>
        <p:txBody>
          <a:bodyPr wrap="square" rtlCol="0">
            <a:spAutoFit/>
          </a:bodyPr>
          <a:lstStyle/>
          <a:p>
            <a:pPr algn="ctr" defTabSz="2276475">
              <a:lnSpc>
                <a:spcPts val="3685"/>
              </a:lnSpc>
            </a:pPr>
            <a:r>
              <a:rPr lang="en-US" altLang="zh-CN" sz="8000" spc="249" dirty="0">
                <a:solidFill>
                  <a:schemeClr val="bg1"/>
                </a:solidFill>
                <a:latin typeface="微软雅黑" panose="020B0503020204020204" charset="-122"/>
                <a:ea typeface="微软雅黑" panose="020B0503020204020204" charset="-122"/>
                <a:cs typeface="Poppins" charset="0"/>
                <a:sym typeface="Bebas Neue" charset="0"/>
              </a:rPr>
              <a:t>04</a:t>
            </a:r>
            <a:r>
              <a:rPr lang="en-US" altLang="zh-CN" sz="6600" spc="249" dirty="0">
                <a:solidFill>
                  <a:schemeClr val="bg1"/>
                </a:solidFill>
                <a:latin typeface="微软雅黑" panose="020B0503020204020204" charset="-122"/>
                <a:ea typeface="微软雅黑" panose="020B0503020204020204" charset="-122"/>
                <a:cs typeface="Poppins" charset="0"/>
                <a:sym typeface="Bebas Neue" charset="0"/>
              </a:rPr>
              <a:t>   </a:t>
            </a:r>
            <a:r>
              <a:rPr lang="zh-CN" altLang="en-US" sz="6600" spc="249" dirty="0">
                <a:solidFill>
                  <a:schemeClr val="bg1"/>
                </a:solidFill>
                <a:latin typeface="微软雅黑" panose="020B0503020204020204" charset="-122"/>
                <a:ea typeface="微软雅黑" panose="020B0503020204020204" charset="-122"/>
                <a:cs typeface="Poppins" charset="0"/>
                <a:sym typeface="Bebas Neue" charset="0"/>
              </a:rPr>
              <a:t>活动内容</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0" y="-16510"/>
            <a:ext cx="12181205" cy="6852285"/>
          </a:xfrm>
          <a:prstGeom prst="rect">
            <a:avLst/>
          </a:prstGeom>
          <a:solidFill>
            <a:srgbClr val="140C0C">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30580" y="318804"/>
            <a:ext cx="10530840" cy="6182291"/>
          </a:xfrm>
          <a:prstGeom prst="rect">
            <a:avLst/>
          </a:prstGeom>
          <a:noFill/>
          <a:ln>
            <a:noFill/>
          </a:ln>
          <a:effectLst>
            <a:outerShdw blurRad="215900" dist="381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587625" y="292100"/>
            <a:ext cx="1977390" cy="6565900"/>
          </a:xfrm>
          <a:prstGeom prst="rect">
            <a:avLst/>
          </a:prstGeom>
          <a:noFill/>
        </p:spPr>
        <p:txBody>
          <a:bodyPr wrap="square" rtlCol="0" anchor="t">
            <a:spAutoFit/>
          </a:bodyPr>
          <a:lstStyle/>
          <a:p>
            <a:pPr indent="0" algn="dist">
              <a:lnSpc>
                <a:spcPct val="130000"/>
              </a:lnSpc>
              <a:buFont typeface="Wingdings" panose="05000000000000000000" charset="0"/>
              <a:buNone/>
            </a:pPr>
            <a:r>
              <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18：18-18：20</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18：20-18：25</a:t>
            </a:r>
            <a:endPar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endParaRPr>
          </a:p>
          <a:p>
            <a:pPr indent="0" algn="dist">
              <a:lnSpc>
                <a:spcPct val="130000"/>
              </a:lnSpc>
              <a:buFont typeface="Wingdings" panose="05000000000000000000" charset="0"/>
              <a:buNone/>
            </a:pPr>
            <a:r>
              <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18：25-18：28</a:t>
            </a:r>
          </a:p>
          <a:p>
            <a:pPr indent="0" algn="dist">
              <a:lnSpc>
                <a:spcPct val="130000"/>
              </a:lnSpc>
              <a:buFont typeface="Wingdings" panose="05000000000000000000" charset="0"/>
              <a:buNone/>
            </a:pPr>
            <a:r>
              <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18：28-18：33</a:t>
            </a:r>
          </a:p>
          <a:p>
            <a:pPr indent="0" algn="dist">
              <a:lnSpc>
                <a:spcPct val="130000"/>
              </a:lnSpc>
              <a:buFont typeface="Wingdings" panose="05000000000000000000" charset="0"/>
              <a:buNone/>
            </a:pPr>
            <a:r>
              <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18：33-18：38</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18：38-18：40</a:t>
            </a:r>
            <a:endPar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endParaRPr>
          </a:p>
          <a:p>
            <a:pPr indent="0" algn="dist">
              <a:lnSpc>
                <a:spcPct val="130000"/>
              </a:lnSpc>
              <a:buFont typeface="Wingdings" panose="05000000000000000000" charset="0"/>
              <a:buNone/>
            </a:pPr>
            <a:r>
              <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18：40-19：00</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19：00-19：15</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19：15-19：20</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19：20-19：40</a:t>
            </a:r>
          </a:p>
          <a:p>
            <a:pPr indent="0" algn="dist">
              <a:lnSpc>
                <a:spcPct val="130000"/>
              </a:lnSpc>
              <a:buFont typeface="Wingdings" panose="05000000000000000000" charset="0"/>
              <a:buNone/>
            </a:pPr>
            <a:r>
              <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19</a:t>
            </a:r>
            <a:r>
              <a:rPr lang="zh-CN" altLang="en-US"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40-19</a:t>
            </a:r>
            <a:r>
              <a:rPr lang="zh-CN" altLang="en-US"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45</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19</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45-19</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50</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19</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50-19</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55</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19</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55-20</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00</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20</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00-20</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15</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20</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15-20</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15</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20</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20-20</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25</a:t>
            </a:r>
          </a:p>
          <a:p>
            <a:pPr indent="0" algn="dist">
              <a:lnSpc>
                <a:spcPct val="130000"/>
              </a:lnSpc>
              <a:buFont typeface="Wingdings" panose="05000000000000000000" charset="0"/>
              <a:buNone/>
            </a:pP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20</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25-20</a:t>
            </a:r>
            <a:r>
              <a:rPr lang="zh-CN" altLang="en-US"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a:t>
            </a:r>
            <a:r>
              <a:rPr lang="en-US" altLang="zh-CN"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rPr>
              <a:t>40</a:t>
            </a:r>
            <a:endParaRPr lang="en-US" altLang="zh-CN" sz="1800" b="1"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字魂89号-秀竹手书" panose="00000500000000000000" pitchFamily="2" charset="-122"/>
            </a:endParaRPr>
          </a:p>
        </p:txBody>
      </p:sp>
      <p:sp>
        <p:nvSpPr>
          <p:cNvPr id="10" name="文本框 9"/>
          <p:cNvSpPr txBox="1"/>
          <p:nvPr/>
        </p:nvSpPr>
        <p:spPr>
          <a:xfrm>
            <a:off x="4979035" y="292100"/>
            <a:ext cx="2443480" cy="6565900"/>
          </a:xfrm>
          <a:prstGeom prst="rect">
            <a:avLst/>
          </a:prstGeom>
          <a:noFill/>
        </p:spPr>
        <p:txBody>
          <a:bodyPr wrap="square" rtlCol="0" anchor="t">
            <a:spAutoFit/>
          </a:bodyPr>
          <a:lstStyle/>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开场灯光秀</a:t>
            </a:r>
          </a:p>
          <a:p>
            <a:pPr algn="l">
              <a:lnSpc>
                <a:spcPct val="130000"/>
              </a:lnSpc>
            </a:pPr>
            <a:r>
              <a:rPr lang="zh-CN"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《十年征程》纪录片</a:t>
            </a:r>
            <a:endParaRPr lang="en-US" altLang="zh-CN"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endParaRP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主持人开场</a:t>
            </a: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领导致辞</a:t>
            </a: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未来规划与展望</a:t>
            </a: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领导祝酒词</a:t>
            </a: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领导诗朗诵</a:t>
            </a: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mn-ea"/>
              </a:rPr>
              <a:t>荣誉颁奖</a:t>
            </a:r>
          </a:p>
          <a:p>
            <a:pPr algn="l">
              <a:lnSpc>
                <a:spcPct val="130000"/>
              </a:lnSpc>
            </a:pPr>
            <a:r>
              <a:rPr lang="zh-CN"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mn-ea"/>
              </a:rPr>
              <a:t>魔术表演</a:t>
            </a: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mn-ea"/>
              </a:rPr>
              <a:t>互动游戏</a:t>
            </a:r>
            <a:endPar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endParaRP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抽奖</a:t>
            </a: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mn-ea"/>
              </a:rPr>
              <a:t>员工歌曲表演</a:t>
            </a:r>
            <a:endPar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endParaRP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现代舞</a:t>
            </a:r>
            <a:r>
              <a:rPr lang="en-US" altLang="zh-CN"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a:t>
            </a: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红之境</a:t>
            </a: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员工小品表演</a:t>
            </a: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mn-ea"/>
              </a:rPr>
              <a:t>互动游戏</a:t>
            </a:r>
            <a:endPar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endParaRPr>
          </a:p>
          <a:p>
            <a:pPr algn="l">
              <a:lnSpc>
                <a:spcPct val="130000"/>
              </a:lnSpc>
            </a:pPr>
            <a:r>
              <a:rPr lang="zh-CN" altLang="en-US"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sym typeface="+mn-ea"/>
              </a:rPr>
              <a:t>抽奖</a:t>
            </a:r>
            <a:endParaRPr lang="zh-CN"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endParaRPr>
          </a:p>
          <a:p>
            <a:pPr algn="l">
              <a:lnSpc>
                <a:spcPct val="130000"/>
              </a:lnSpc>
            </a:pPr>
            <a:r>
              <a:rPr lang="zh-CN"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员工舞蹈表演</a:t>
            </a:r>
          </a:p>
          <a:p>
            <a:pPr algn="l">
              <a:lnSpc>
                <a:spcPct val="130000"/>
              </a:lnSpc>
            </a:pPr>
            <a:r>
              <a:rPr lang="zh-CN" b="1" spc="100" dirty="0">
                <a:gradFill>
                  <a:gsLst>
                    <a:gs pos="0">
                      <a:srgbClr val="E4CFB4"/>
                    </a:gs>
                    <a:gs pos="74000">
                      <a:srgbClr val="E4CFB4"/>
                    </a:gs>
                    <a:gs pos="83000">
                      <a:srgbClr val="E4CFB4"/>
                    </a:gs>
                    <a:gs pos="100000">
                      <a:schemeClr val="accent1">
                        <a:lumMod val="30000"/>
                        <a:lumOff val="70000"/>
                      </a:schemeClr>
                    </a:gs>
                  </a:gsLst>
                  <a:lin ang="5400000" scaled="1"/>
                </a:gradFill>
                <a:effectLst>
                  <a:outerShdw blurRad="50800" dist="38100" dir="8100000" algn="tr" rotWithShape="0">
                    <a:prstClr val="black">
                      <a:alpha val="40000"/>
                    </a:prstClr>
                  </a:outerShdw>
                </a:effectLst>
                <a:latin typeface="微软雅黑" panose="020B0503020204020204" charset="-122"/>
                <a:ea typeface="微软雅黑" panose="020B0503020204020204" charset="-122"/>
                <a:cs typeface="微软雅黑" panose="020B0503020204020204" charset="-122"/>
              </a:rPr>
              <a:t>乐队暖场</a:t>
            </a:r>
          </a:p>
        </p:txBody>
      </p:sp>
      <p:sp>
        <p:nvSpPr>
          <p:cNvPr id="5" name="圆角矩形 4"/>
          <p:cNvSpPr/>
          <p:nvPr/>
        </p:nvSpPr>
        <p:spPr>
          <a:xfrm>
            <a:off x="281940" y="174625"/>
            <a:ext cx="177355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活动流程</a:t>
            </a:r>
          </a:p>
        </p:txBody>
      </p:sp>
      <p:sp>
        <p:nvSpPr>
          <p:cNvPr id="8" name="文本框 7"/>
          <p:cNvSpPr txBox="1"/>
          <p:nvPr/>
        </p:nvSpPr>
        <p:spPr>
          <a:xfrm>
            <a:off x="411480" y="692150"/>
            <a:ext cx="1513205" cy="275590"/>
          </a:xfrm>
          <a:prstGeom prst="rect">
            <a:avLst/>
          </a:prstGeom>
          <a:noFill/>
        </p:spPr>
        <p:txBody>
          <a:bodyPr wrap="square" rtlCol="0">
            <a:spAutoFit/>
          </a:bodyPr>
          <a:lstStyle/>
          <a:p>
            <a:pPr algn="dist"/>
            <a:r>
              <a:rPr lang="en-US" altLang="zh-CN" sz="1200" b="1">
                <a:solidFill>
                  <a:schemeClr val="bg1"/>
                </a:solidFill>
              </a:rPr>
              <a:t>YAOENERGY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1940" y="174625"/>
            <a:ext cx="177355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11480" y="203200"/>
            <a:ext cx="1513840" cy="460375"/>
          </a:xfrm>
          <a:prstGeom prst="rect">
            <a:avLst/>
          </a:prstGeom>
          <a:noFill/>
        </p:spPr>
        <p:txBody>
          <a:bodyPr wrap="square" rtlCol="0">
            <a:spAutoFit/>
          </a:bodyPr>
          <a:lstStyle/>
          <a:p>
            <a:pPr algn="dist"/>
            <a:r>
              <a:rPr lang="zh-CN" altLang="en-US" sz="2400" b="1">
                <a:solidFill>
                  <a:schemeClr val="bg1"/>
                </a:solidFill>
              </a:rPr>
              <a:t>灯光秀</a:t>
            </a:r>
          </a:p>
        </p:txBody>
      </p:sp>
      <p:sp>
        <p:nvSpPr>
          <p:cNvPr id="4" name="文本框 3"/>
          <p:cNvSpPr txBox="1"/>
          <p:nvPr/>
        </p:nvSpPr>
        <p:spPr>
          <a:xfrm>
            <a:off x="411480" y="692150"/>
            <a:ext cx="1513205"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0" name="文本框 9"/>
          <p:cNvSpPr txBox="1"/>
          <p:nvPr/>
        </p:nvSpPr>
        <p:spPr>
          <a:xfrm>
            <a:off x="594995" y="5314315"/>
            <a:ext cx="11203305" cy="645160"/>
          </a:xfrm>
          <a:prstGeom prst="rect">
            <a:avLst/>
          </a:prstGeom>
          <a:noFill/>
        </p:spPr>
        <p:txBody>
          <a:bodyPr wrap="square" rtlCol="0">
            <a:spAutoFit/>
          </a:bodyPr>
          <a:lstStyle/>
          <a:p>
            <a:pPr indent="482600" fontAlgn="auto">
              <a:lnSpc>
                <a:spcPct val="200000"/>
              </a:lnSpc>
              <a:extLst>
                <a:ext uri="{35155182-B16C-46BC-9424-99874614C6A1}">
                  <wpsdc:indentchars xmlns="" xmlns:wpsdc="http://www.wps.cn/officeDocument/2017/drawingmlCustomData" val="200" checksum="488862714"/>
                </a:ext>
              </a:extLst>
            </a:pPr>
            <a:endParaRPr lang="zh-CN" kern="1400" spc="100">
              <a:solidFill>
                <a:schemeClr val="bg1">
                  <a:lumMod val="95000"/>
                </a:schemeClr>
              </a:solidFill>
              <a:uFillTx/>
            </a:endParaRPr>
          </a:p>
        </p:txBody>
      </p:sp>
      <p:sp>
        <p:nvSpPr>
          <p:cNvPr id="11" name="矩形 10"/>
          <p:cNvSpPr/>
          <p:nvPr/>
        </p:nvSpPr>
        <p:spPr>
          <a:xfrm>
            <a:off x="-29210" y="5553075"/>
            <a:ext cx="12249785" cy="130492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94995" y="5786755"/>
            <a:ext cx="11203305" cy="645160"/>
          </a:xfrm>
          <a:prstGeom prst="rect">
            <a:avLst/>
          </a:prstGeom>
          <a:noFill/>
        </p:spPr>
        <p:txBody>
          <a:bodyPr wrap="square" rtlCol="0">
            <a:spAutoFit/>
          </a:bodyPr>
          <a:lstStyle/>
          <a:p>
            <a:pPr indent="482600" fontAlgn="auto">
              <a:lnSpc>
                <a:spcPct val="200000"/>
              </a:lnSpc>
              <a:extLst>
                <a:ext uri="{35155182-B16C-46BC-9424-99874614C6A1}">
                  <wpsdc:indentchars xmlns="" xmlns:wpsdc="http://www.wps.cn/officeDocument/2017/drawingmlCustomData" val="200" checksum="488862714"/>
                </a:ext>
              </a:extLst>
            </a:pPr>
            <a:r>
              <a:rPr lang="zh-CN" kern="1400" spc="100">
                <a:solidFill>
                  <a:schemeClr val="bg1">
                    <a:lumMod val="95000"/>
                  </a:schemeClr>
                </a:solidFill>
                <a:uFillTx/>
                <a:sym typeface="+mn-ea"/>
              </a:rPr>
              <a:t>开场前打造震撼的灯光秀，灯光秀结束衔接倒计时，瞬间燃起大家的热情，营造热烈的现场氛围。</a:t>
            </a:r>
            <a:endParaRPr lang="zh-CN" kern="1400" spc="100">
              <a:solidFill>
                <a:schemeClr val="bg1">
                  <a:lumMod val="95000"/>
                </a:schemeClr>
              </a:solidFill>
              <a:uFillTx/>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4170" y="203200"/>
            <a:ext cx="3411855" cy="460375"/>
          </a:xfrm>
          <a:prstGeom prst="rect">
            <a:avLst/>
          </a:prstGeom>
          <a:noFill/>
        </p:spPr>
        <p:txBody>
          <a:bodyPr wrap="square" rtlCol="0">
            <a:spAutoFit/>
          </a:bodyPr>
          <a:lstStyle/>
          <a:p>
            <a:pPr algn="l"/>
            <a:r>
              <a:rPr lang="en-US" altLang="zh-CN" sz="2400" b="1">
                <a:solidFill>
                  <a:schemeClr val="bg1"/>
                </a:solidFill>
              </a:rPr>
              <a:t>YUN·</a:t>
            </a:r>
            <a:r>
              <a:rPr lang="zh-CN" altLang="en-US" sz="2400" b="1">
                <a:solidFill>
                  <a:schemeClr val="bg1"/>
                </a:solidFill>
              </a:rPr>
              <a:t>征程</a:t>
            </a:r>
            <a:r>
              <a:rPr lang="zh-CN" altLang="en-US" sz="1600" b="1">
                <a:solidFill>
                  <a:schemeClr val="bg1"/>
                </a:solidFill>
              </a:rPr>
              <a:t>《十年征程》纪录片</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pic>
        <p:nvPicPr>
          <p:cNvPr id="6" name="object 6"/>
          <p:cNvPicPr/>
          <p:nvPr/>
        </p:nvPicPr>
        <p:blipFill>
          <a:blip r:embed="rId3" cstate="print"/>
          <a:stretch>
            <a:fillRect/>
          </a:stretch>
        </p:blipFill>
        <p:spPr>
          <a:xfrm>
            <a:off x="5181599" y="2065020"/>
            <a:ext cx="6937248" cy="3240024"/>
          </a:xfrm>
          <a:prstGeom prst="rect">
            <a:avLst/>
          </a:prstGeom>
        </p:spPr>
      </p:pic>
      <p:pic>
        <p:nvPicPr>
          <p:cNvPr id="7" name="object 7"/>
          <p:cNvPicPr/>
          <p:nvPr/>
        </p:nvPicPr>
        <p:blipFill>
          <a:blip r:embed="rId4" cstate="print"/>
          <a:stretch>
            <a:fillRect/>
          </a:stretch>
        </p:blipFill>
        <p:spPr>
          <a:xfrm>
            <a:off x="220980" y="2065020"/>
            <a:ext cx="4846320" cy="3230879"/>
          </a:xfrm>
          <a:prstGeom prst="rect">
            <a:avLst/>
          </a:prstGeom>
        </p:spPr>
      </p:pic>
      <p:grpSp>
        <p:nvGrpSpPr>
          <p:cNvPr id="8" name="object 4"/>
          <p:cNvGrpSpPr/>
          <p:nvPr/>
        </p:nvGrpSpPr>
        <p:grpSpPr>
          <a:xfrm>
            <a:off x="9144" y="1550670"/>
            <a:ext cx="12183110" cy="3637915"/>
            <a:chOff x="9144" y="1866900"/>
            <a:chExt cx="12183110" cy="3637915"/>
          </a:xfrm>
        </p:grpSpPr>
        <p:sp>
          <p:nvSpPr>
            <p:cNvPr id="9" name="object 5"/>
            <p:cNvSpPr/>
            <p:nvPr/>
          </p:nvSpPr>
          <p:spPr>
            <a:xfrm>
              <a:off x="9144" y="1866900"/>
              <a:ext cx="12183110" cy="3637915"/>
            </a:xfrm>
            <a:custGeom>
              <a:avLst/>
              <a:gdLst/>
              <a:ahLst/>
              <a:cxnLst/>
              <a:rect l="l" t="t" r="r" b="b"/>
              <a:pathLst>
                <a:path w="12183110" h="3637915">
                  <a:moveTo>
                    <a:pt x="0" y="0"/>
                  </a:moveTo>
                  <a:lnTo>
                    <a:pt x="12182856" y="0"/>
                  </a:lnTo>
                  <a:lnTo>
                    <a:pt x="12182856" y="3637788"/>
                  </a:lnTo>
                  <a:lnTo>
                    <a:pt x="0" y="3637788"/>
                  </a:lnTo>
                  <a:lnTo>
                    <a:pt x="0" y="0"/>
                  </a:lnTo>
                  <a:close/>
                </a:path>
              </a:pathLst>
            </a:custGeom>
            <a:solidFill>
              <a:srgbClr val="FFFFFF">
                <a:alpha val="67799"/>
              </a:srgbClr>
            </a:solidFill>
          </p:spPr>
          <p:txBody>
            <a:bodyPr wrap="square" lIns="0" tIns="0" rIns="0" bIns="0" rtlCol="0"/>
            <a:lstStyle/>
            <a:p>
              <a:endParaRPr/>
            </a:p>
          </p:txBody>
        </p:sp>
        <p:pic>
          <p:nvPicPr>
            <p:cNvPr id="10" name="object 6"/>
            <p:cNvPicPr/>
            <p:nvPr/>
          </p:nvPicPr>
          <p:blipFill>
            <a:blip r:embed="rId3" cstate="print"/>
            <a:stretch>
              <a:fillRect/>
            </a:stretch>
          </p:blipFill>
          <p:spPr>
            <a:xfrm>
              <a:off x="5181599" y="2065020"/>
              <a:ext cx="6937248" cy="3240024"/>
            </a:xfrm>
            <a:prstGeom prst="rect">
              <a:avLst/>
            </a:prstGeom>
          </p:spPr>
        </p:pic>
        <p:pic>
          <p:nvPicPr>
            <p:cNvPr id="11" name="object 7"/>
            <p:cNvPicPr/>
            <p:nvPr/>
          </p:nvPicPr>
          <p:blipFill>
            <a:blip r:embed="rId4" cstate="print"/>
            <a:stretch>
              <a:fillRect/>
            </a:stretch>
          </p:blipFill>
          <p:spPr>
            <a:xfrm>
              <a:off x="220980" y="2065020"/>
              <a:ext cx="4846320" cy="3230879"/>
            </a:xfrm>
            <a:prstGeom prst="rect">
              <a:avLst/>
            </a:prstGeom>
          </p:spPr>
        </p:pic>
      </p:grpSp>
      <p:sp>
        <p:nvSpPr>
          <p:cNvPr id="12" name="矩形 11"/>
          <p:cNvSpPr/>
          <p:nvPr/>
        </p:nvSpPr>
        <p:spPr>
          <a:xfrm>
            <a:off x="-29210" y="5424170"/>
            <a:ext cx="12249785" cy="1433830"/>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99110" y="5424170"/>
            <a:ext cx="11203305" cy="1198880"/>
          </a:xfrm>
          <a:prstGeom prst="rect">
            <a:avLst/>
          </a:prstGeom>
          <a:noFill/>
        </p:spPr>
        <p:txBody>
          <a:bodyPr wrap="square" rtlCol="0">
            <a:spAutoFit/>
          </a:bodyPr>
          <a:lstStyle/>
          <a:p>
            <a:pPr indent="482600" fontAlgn="auto">
              <a:lnSpc>
                <a:spcPct val="200000"/>
              </a:lnSpc>
              <a:extLst>
                <a:ext uri="{35155182-B16C-46BC-9424-99874614C6A1}">
                  <wpsdc:indentchars xmlns="" xmlns:wpsdc="http://www.wps.cn/officeDocument/2017/drawingmlCustomData" val="200" checksum="488862714"/>
                </a:ext>
              </a:extLst>
            </a:pPr>
            <a:r>
              <a:rPr lang="zh-CN" kern="1400" spc="100">
                <a:solidFill>
                  <a:schemeClr val="bg1">
                    <a:lumMod val="95000"/>
                  </a:schemeClr>
                </a:solidFill>
                <a:uFillTx/>
                <a:sym typeface="+mn-ea"/>
              </a:rPr>
              <a:t>全场暗灯，恢弘的音乐声中，大屏幕播放着安诺科斯</a:t>
            </a:r>
            <a:r>
              <a:rPr lang="en-US" altLang="zh-CN" kern="1400" spc="100">
                <a:solidFill>
                  <a:schemeClr val="bg1">
                    <a:lumMod val="95000"/>
                  </a:schemeClr>
                </a:solidFill>
                <a:uFillTx/>
                <a:sym typeface="+mn-ea"/>
              </a:rPr>
              <a:t>10</a:t>
            </a:r>
            <a:r>
              <a:rPr lang="zh-CN" altLang="en-US" kern="1400" spc="100">
                <a:solidFill>
                  <a:schemeClr val="bg1">
                    <a:lumMod val="95000"/>
                  </a:schemeClr>
                </a:solidFill>
                <a:uFillTx/>
                <a:sym typeface="+mn-ea"/>
              </a:rPr>
              <a:t>年的发展历史，以及领导人，</a:t>
            </a:r>
            <a:r>
              <a:rPr lang="en-US" altLang="zh-CN" kern="1400" spc="100">
                <a:solidFill>
                  <a:schemeClr val="bg1">
                    <a:lumMod val="95000"/>
                  </a:schemeClr>
                </a:solidFill>
                <a:uFillTx/>
                <a:sym typeface="+mn-ea"/>
              </a:rPr>
              <a:t>10</a:t>
            </a:r>
            <a:r>
              <a:rPr lang="zh-CN" altLang="en-US" kern="1400" spc="100">
                <a:solidFill>
                  <a:schemeClr val="bg1">
                    <a:lumMod val="95000"/>
                  </a:schemeClr>
                </a:solidFill>
                <a:uFillTx/>
                <a:sym typeface="+mn-ea"/>
              </a:rPr>
              <a:t>年老员工等人的访谈讲话，开启安诺科斯的新篇章。</a:t>
            </a:r>
          </a:p>
        </p:txBody>
      </p:sp>
      <p:pic>
        <p:nvPicPr>
          <p:cNvPr id="14" name="图片 13" descr="3649629"/>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72958" y="2971483"/>
            <a:ext cx="914400" cy="9144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4170" y="203200"/>
            <a:ext cx="3411855"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征程  </a:t>
            </a:r>
            <a:r>
              <a:rPr lang="zh-CN" altLang="en-US" sz="1600" b="1">
                <a:solidFill>
                  <a:schemeClr val="bg1"/>
                </a:solidFill>
              </a:rPr>
              <a:t>主持人上场</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3" name="文本框 12"/>
          <p:cNvSpPr txBox="1"/>
          <p:nvPr/>
        </p:nvSpPr>
        <p:spPr>
          <a:xfrm>
            <a:off x="1515110" y="1875155"/>
            <a:ext cx="3256915" cy="3107690"/>
          </a:xfrm>
          <a:prstGeom prst="rect">
            <a:avLst/>
          </a:prstGeom>
          <a:noFill/>
        </p:spPr>
        <p:txBody>
          <a:bodyPr wrap="square" rtlCol="0">
            <a:spAutoFit/>
          </a:bodyPr>
          <a:lstStyle/>
          <a:p>
            <a:pPr algn="r" fontAlgn="auto">
              <a:lnSpc>
                <a:spcPct val="200000"/>
              </a:lnSpc>
              <a:buClrTx/>
              <a:buSzTx/>
              <a:buNone/>
            </a:pPr>
            <a:r>
              <a:rPr lang="zh-CN" altLang="en-US" sz="1600" kern="1400" spc="100">
                <a:solidFill>
                  <a:schemeClr val="bg1">
                    <a:lumMod val="95000"/>
                  </a:schemeClr>
                </a:solidFill>
                <a:uFillTx/>
                <a:sym typeface="+mn-ea"/>
              </a:rPr>
              <a:t>开场环节结束后</a:t>
            </a:r>
          </a:p>
          <a:p>
            <a:pPr algn="r" fontAlgn="auto">
              <a:lnSpc>
                <a:spcPct val="200000"/>
              </a:lnSpc>
              <a:buClrTx/>
              <a:buSzTx/>
              <a:buNone/>
            </a:pPr>
            <a:r>
              <a:rPr lang="zh-CN" altLang="en-US" sz="1600" kern="1400" spc="100">
                <a:solidFill>
                  <a:schemeClr val="bg1">
                    <a:lumMod val="95000"/>
                  </a:schemeClr>
                </a:solidFill>
                <a:uFillTx/>
                <a:sym typeface="+mn-ea"/>
              </a:rPr>
              <a:t>主持人伴随着音乐声登场</a:t>
            </a:r>
          </a:p>
          <a:p>
            <a:pPr algn="r" fontAlgn="auto">
              <a:lnSpc>
                <a:spcPct val="200000"/>
              </a:lnSpc>
              <a:buClrTx/>
              <a:buSzTx/>
              <a:buNone/>
            </a:pPr>
            <a:r>
              <a:rPr lang="zh-CN" altLang="en-US" sz="1600" kern="1400" spc="100">
                <a:solidFill>
                  <a:schemeClr val="bg1">
                    <a:lumMod val="95000"/>
                  </a:schemeClr>
                </a:solidFill>
                <a:uFillTx/>
                <a:sym typeface="+mn-ea"/>
              </a:rPr>
              <a:t>向全场的来宾致欢迎词</a:t>
            </a:r>
          </a:p>
          <a:p>
            <a:pPr algn="r" fontAlgn="auto">
              <a:lnSpc>
                <a:spcPct val="200000"/>
              </a:lnSpc>
              <a:buClrTx/>
              <a:buSzTx/>
              <a:buNone/>
            </a:pPr>
            <a:r>
              <a:rPr lang="zh-CN" altLang="en-US" sz="1600" kern="1400" spc="100">
                <a:solidFill>
                  <a:schemeClr val="bg1">
                    <a:lumMod val="95000"/>
                  </a:schemeClr>
                </a:solidFill>
                <a:uFillTx/>
                <a:sym typeface="+mn-ea"/>
              </a:rPr>
              <a:t>介绍本次活动及到场领导、嘉宾</a:t>
            </a:r>
          </a:p>
          <a:p>
            <a:pPr algn="r" fontAlgn="auto">
              <a:lnSpc>
                <a:spcPct val="200000"/>
              </a:lnSpc>
              <a:buClrTx/>
              <a:buSzTx/>
              <a:buNone/>
            </a:pPr>
            <a:r>
              <a:rPr lang="zh-CN" altLang="en-US" sz="1600" kern="1400" spc="100">
                <a:solidFill>
                  <a:schemeClr val="bg1">
                    <a:lumMod val="95000"/>
                  </a:schemeClr>
                </a:solidFill>
                <a:uFillTx/>
                <a:sym typeface="+mn-ea"/>
              </a:rPr>
              <a:t>随后邀请主办方致辞</a:t>
            </a:r>
            <a:endParaRPr lang="zh-CN" altLang="en-US" kern="1400" spc="100">
              <a:solidFill>
                <a:schemeClr val="bg1">
                  <a:lumMod val="95000"/>
                </a:schemeClr>
              </a:solidFill>
              <a:uFillTx/>
              <a:sym typeface="+mn-ea"/>
            </a:endParaRPr>
          </a:p>
          <a:p>
            <a:pPr indent="482600" fontAlgn="auto">
              <a:lnSpc>
                <a:spcPct val="200000"/>
              </a:lnSpc>
              <a:extLst>
                <a:ext uri="{35155182-B16C-46BC-9424-99874614C6A1}">
                  <wpsdc:indentchars xmlns="" xmlns:wpsdc="http://www.wps.cn/officeDocument/2017/drawingmlCustomData" val="200" checksum="488862714"/>
                </a:ext>
              </a:extLst>
            </a:pPr>
            <a:endParaRPr lang="zh-CN" altLang="en-US" kern="1400" spc="100">
              <a:solidFill>
                <a:schemeClr val="bg1">
                  <a:lumMod val="95000"/>
                </a:schemeClr>
              </a:solidFill>
              <a:uFillTx/>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4170" y="203200"/>
            <a:ext cx="3411855"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美好  </a:t>
            </a:r>
            <a:r>
              <a:rPr lang="zh-CN" altLang="en-US" sz="1600" b="1">
                <a:solidFill>
                  <a:schemeClr val="bg1"/>
                </a:solidFill>
              </a:rPr>
              <a:t>领导致辞</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3" name="文本框 12"/>
          <p:cNvSpPr txBox="1"/>
          <p:nvPr/>
        </p:nvSpPr>
        <p:spPr>
          <a:xfrm>
            <a:off x="1630045" y="2552700"/>
            <a:ext cx="3725545" cy="1753235"/>
          </a:xfrm>
          <a:prstGeom prst="rect">
            <a:avLst/>
          </a:prstGeom>
          <a:noFill/>
        </p:spPr>
        <p:txBody>
          <a:bodyPr wrap="square" rtlCol="0">
            <a:spAutoFit/>
          </a:bodyPr>
          <a:lstStyle/>
          <a:p>
            <a:pPr indent="482600" algn="r" fontAlgn="auto">
              <a:lnSpc>
                <a:spcPct val="200000"/>
              </a:lnSpc>
              <a:extLst>
                <a:ext uri="{35155182-B16C-46BC-9424-99874614C6A1}">
                  <wpsdc:indentchars xmlns="" xmlns:wpsdc="http://www.wps.cn/officeDocument/2017/drawingmlCustomData" val="200" checksum="488862714"/>
                </a:ext>
              </a:extLst>
            </a:pPr>
            <a:r>
              <a:rPr lang="zh-CN" altLang="en-US" sz="1800" kern="1400" spc="100">
                <a:solidFill>
                  <a:schemeClr val="bg1">
                    <a:lumMod val="95000"/>
                  </a:schemeClr>
                </a:solidFill>
                <a:uFillTx/>
                <a:sym typeface="+mn-ea"/>
              </a:rPr>
              <a:t>领导逐一上台致辞发言</a:t>
            </a:r>
          </a:p>
          <a:p>
            <a:pPr indent="482600" algn="r" fontAlgn="auto">
              <a:lnSpc>
                <a:spcPct val="200000"/>
              </a:lnSpc>
              <a:extLst>
                <a:ext uri="{35155182-B16C-46BC-9424-99874614C6A1}">
                  <wpsdc:indentchars xmlns="" xmlns:wpsdc="http://www.wps.cn/officeDocument/2017/drawingmlCustomData" val="200" checksum="488862714"/>
                </a:ext>
              </a:extLst>
            </a:pPr>
            <a:r>
              <a:rPr lang="zh-CN" altLang="en-US" kern="1400" spc="100">
                <a:solidFill>
                  <a:schemeClr val="bg1">
                    <a:lumMod val="95000"/>
                  </a:schemeClr>
                </a:solidFill>
                <a:uFillTx/>
                <a:sym typeface="+mn-ea"/>
              </a:rPr>
              <a:t>讲述对未来的展望与规划</a:t>
            </a:r>
          </a:p>
          <a:p>
            <a:pPr indent="482600" algn="r" fontAlgn="auto">
              <a:lnSpc>
                <a:spcPct val="200000"/>
              </a:lnSpc>
              <a:extLst>
                <a:ext uri="{35155182-B16C-46BC-9424-99874614C6A1}">
                  <wpsdc:indentchars xmlns="" xmlns:wpsdc="http://www.wps.cn/officeDocument/2017/drawingmlCustomData" val="200" checksum="488862714"/>
                </a:ext>
              </a:extLst>
            </a:pPr>
            <a:r>
              <a:rPr lang="zh-CN" altLang="en-US" kern="1400" spc="100">
                <a:solidFill>
                  <a:schemeClr val="bg1">
                    <a:lumMod val="95000"/>
                  </a:schemeClr>
                </a:solidFill>
                <a:uFillTx/>
                <a:sym typeface="+mn-ea"/>
              </a:rPr>
              <a:t>并致祝酒词，正式开启晚宴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4170" y="203200"/>
            <a:ext cx="3411855"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美好  </a:t>
            </a:r>
            <a:r>
              <a:rPr lang="zh-CN" altLang="en-US" sz="1600" b="1">
                <a:solidFill>
                  <a:schemeClr val="bg1"/>
                </a:solidFill>
              </a:rPr>
              <a:t>领导诗朗诵</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3" name="文本框 12"/>
          <p:cNvSpPr txBox="1"/>
          <p:nvPr/>
        </p:nvSpPr>
        <p:spPr>
          <a:xfrm>
            <a:off x="4667885" y="1970405"/>
            <a:ext cx="7367905" cy="1753235"/>
          </a:xfrm>
          <a:prstGeom prst="rect">
            <a:avLst/>
          </a:prstGeom>
          <a:noFill/>
        </p:spPr>
        <p:txBody>
          <a:bodyPr wrap="square" rtlCol="0">
            <a:spAutoFit/>
          </a:bodyPr>
          <a:lstStyle/>
          <a:p>
            <a:pPr indent="482600" algn="r" fontAlgn="auto">
              <a:lnSpc>
                <a:spcPct val="200000"/>
              </a:lnSpc>
              <a:extLst>
                <a:ext uri="{35155182-B16C-46BC-9424-99874614C6A1}">
                  <wpsdc:indentchars xmlns="" xmlns:wpsdc="http://www.wps.cn/officeDocument/2017/drawingmlCustomData" val="200" checksum="488862714"/>
                </a:ext>
              </a:extLst>
            </a:pPr>
            <a:r>
              <a:rPr lang="zh-CN" altLang="en-US" sz="1800" kern="1400" spc="100">
                <a:solidFill>
                  <a:schemeClr val="bg1">
                    <a:lumMod val="95000"/>
                  </a:schemeClr>
                </a:solidFill>
                <a:uFillTx/>
                <a:sym typeface="+mn-ea"/>
              </a:rPr>
              <a:t>邀请合伙人进行朗诵，在铿锵有力的文字间，</a:t>
            </a:r>
          </a:p>
          <a:p>
            <a:pPr indent="482600" algn="r" fontAlgn="auto">
              <a:lnSpc>
                <a:spcPct val="200000"/>
              </a:lnSpc>
              <a:extLst>
                <a:ext uri="{35155182-B16C-46BC-9424-99874614C6A1}">
                  <wpsdc:indentchars xmlns="" xmlns:wpsdc="http://www.wps.cn/officeDocument/2017/drawingmlCustomData" val="200" checksum="488862714"/>
                </a:ext>
              </a:extLst>
            </a:pPr>
            <a:r>
              <a:rPr lang="zh-CN" altLang="en-US" sz="1800" kern="1400" spc="100">
                <a:solidFill>
                  <a:schemeClr val="bg1">
                    <a:lumMod val="95000"/>
                  </a:schemeClr>
                </a:solidFill>
                <a:uFillTx/>
                <a:sym typeface="+mn-ea"/>
              </a:rPr>
              <a:t>表达企业的荣耀时刻，聚力向前的美好愿景，同</a:t>
            </a:r>
          </a:p>
          <a:p>
            <a:pPr indent="482600" algn="r" fontAlgn="auto">
              <a:lnSpc>
                <a:spcPct val="200000"/>
              </a:lnSpc>
              <a:extLst>
                <a:ext uri="{35155182-B16C-46BC-9424-99874614C6A1}">
                  <wpsdc:indentchars xmlns="" xmlns:wpsdc="http://www.wps.cn/officeDocument/2017/drawingmlCustomData" val="200" checksum="488862714"/>
                </a:ext>
              </a:extLst>
            </a:pPr>
            <a:r>
              <a:rPr lang="zh-CN" altLang="en-US" sz="1800" kern="1400" spc="100">
                <a:solidFill>
                  <a:schemeClr val="bg1">
                    <a:lumMod val="95000"/>
                  </a:schemeClr>
                </a:solidFill>
                <a:uFillTx/>
                <a:sym typeface="+mn-ea"/>
              </a:rPr>
              <a:t>时引出接下来的颁奖环节。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7" name="图片 6" descr="C:\Users\Administrator\Desktop\2020.12.30 震旦集团经销商年会\微信图片_20201110222929.png微信图片_20201110222929"/>
          <p:cNvPicPr>
            <a:picLocks noChangeAspect="1"/>
          </p:cNvPicPr>
          <p:nvPr/>
        </p:nvPicPr>
        <p:blipFill>
          <a:blip r:embed="rId3"/>
          <a:srcRect/>
          <a:stretch>
            <a:fillRect/>
          </a:stretch>
        </p:blipFill>
        <p:spPr>
          <a:xfrm>
            <a:off x="0" y="0"/>
            <a:ext cx="12191365" cy="6858635"/>
          </a:xfrm>
          <a:prstGeom prst="rect">
            <a:avLst/>
          </a:prstGeom>
        </p:spPr>
      </p:pic>
      <p:sp>
        <p:nvSpPr>
          <p:cNvPr id="2" name="圆角矩形 1"/>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4170" y="203200"/>
            <a:ext cx="3411855"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荣耀  </a:t>
            </a:r>
            <a:r>
              <a:rPr lang="zh-CN" altLang="en-US" sz="1600" b="1">
                <a:solidFill>
                  <a:schemeClr val="bg1"/>
                </a:solidFill>
              </a:rPr>
              <a:t>荣誉颁奖</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2" name="矩形 11"/>
          <p:cNvSpPr/>
          <p:nvPr/>
        </p:nvSpPr>
        <p:spPr>
          <a:xfrm>
            <a:off x="-29210" y="5424170"/>
            <a:ext cx="12249785" cy="1433830"/>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99110" y="5424170"/>
            <a:ext cx="11203305" cy="1121461"/>
          </a:xfrm>
          <a:prstGeom prst="rect">
            <a:avLst/>
          </a:prstGeom>
          <a:noFill/>
        </p:spPr>
        <p:txBody>
          <a:bodyPr wrap="square" rtlCol="0">
            <a:spAutoFit/>
          </a:bodyPr>
          <a:lstStyle/>
          <a:p>
            <a:pPr indent="482600" fontAlgn="auto">
              <a:lnSpc>
                <a:spcPct val="200000"/>
              </a:lnSpc>
              <a:extLst>
                <a:ext uri="{35155182-B16C-46BC-9424-99874614C6A1}">
                  <wpsdc:indentchars xmlns="" xmlns:wpsdc="http://www.wps.cn/officeDocument/2017/drawingmlCustomData" val="200" checksum="488862714"/>
                </a:ext>
              </a:extLst>
            </a:pPr>
            <a:r>
              <a:rPr lang="zh-CN" kern="1400" spc="100" dirty="0">
                <a:solidFill>
                  <a:schemeClr val="bg1">
                    <a:lumMod val="95000"/>
                  </a:schemeClr>
                </a:solidFill>
                <a:uFillTx/>
                <a:sym typeface="+mn-ea"/>
              </a:rPr>
              <a:t>因为有员工的支持，才有安诺科斯如今的成就，感谢员工这些年来的努力拼搏与辛勤付出，有请领导上台为优秀员工颁奖。</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4170" y="203200"/>
            <a:ext cx="3411855"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升腾  </a:t>
            </a:r>
            <a:r>
              <a:rPr lang="zh-CN" altLang="en-US" sz="1600" b="1">
                <a:solidFill>
                  <a:schemeClr val="bg1"/>
                </a:solidFill>
              </a:rPr>
              <a:t>魔术表演</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pic>
        <p:nvPicPr>
          <p:cNvPr id="10" name="图片 9"/>
          <p:cNvPicPr>
            <a:picLocks noChangeAspect="1"/>
          </p:cNvPicPr>
          <p:nvPr/>
        </p:nvPicPr>
        <p:blipFill>
          <a:blip r:embed="rId3"/>
          <a:srcRect l="830" t="21726" r="-82" b="889"/>
          <a:stretch>
            <a:fillRect/>
          </a:stretch>
        </p:blipFill>
        <p:spPr>
          <a:xfrm>
            <a:off x="0" y="1313180"/>
            <a:ext cx="12191365" cy="554482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4170" y="203200"/>
            <a:ext cx="3411855"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升腾  </a:t>
            </a:r>
            <a:r>
              <a:rPr lang="zh-CN" altLang="en-US" sz="1600" b="1">
                <a:solidFill>
                  <a:schemeClr val="bg1"/>
                </a:solidFill>
              </a:rPr>
              <a:t>互动游戏</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pic>
        <p:nvPicPr>
          <p:cNvPr id="14" name="图片 13"/>
          <p:cNvPicPr>
            <a:picLocks noChangeAspect="1"/>
          </p:cNvPicPr>
          <p:nvPr/>
        </p:nvPicPr>
        <p:blipFill>
          <a:blip r:embed="rId4"/>
          <a:stretch>
            <a:fillRect/>
          </a:stretch>
        </p:blipFill>
        <p:spPr>
          <a:xfrm>
            <a:off x="1028065" y="2404745"/>
            <a:ext cx="3276600" cy="4389120"/>
          </a:xfrm>
          <a:prstGeom prst="rect">
            <a:avLst/>
          </a:prstGeom>
        </p:spPr>
      </p:pic>
      <p:pic>
        <p:nvPicPr>
          <p:cNvPr id="16" name="图片 15"/>
          <p:cNvPicPr>
            <a:picLocks noChangeAspect="1"/>
          </p:cNvPicPr>
          <p:nvPr/>
        </p:nvPicPr>
        <p:blipFill>
          <a:blip r:embed="rId5"/>
          <a:stretch>
            <a:fillRect/>
          </a:stretch>
        </p:blipFill>
        <p:spPr>
          <a:xfrm>
            <a:off x="4391660" y="2401570"/>
            <a:ext cx="3408045" cy="4392295"/>
          </a:xfrm>
          <a:prstGeom prst="rect">
            <a:avLst/>
          </a:prstGeom>
        </p:spPr>
      </p:pic>
      <p:pic>
        <p:nvPicPr>
          <p:cNvPr id="17" name="图片 16"/>
          <p:cNvPicPr>
            <a:picLocks noChangeAspect="1"/>
          </p:cNvPicPr>
          <p:nvPr/>
        </p:nvPicPr>
        <p:blipFill>
          <a:blip r:embed="rId6"/>
          <a:stretch>
            <a:fillRect/>
          </a:stretch>
        </p:blipFill>
        <p:spPr>
          <a:xfrm>
            <a:off x="7894955" y="2404745"/>
            <a:ext cx="3522345" cy="4392930"/>
          </a:xfrm>
          <a:prstGeom prst="rect">
            <a:avLst/>
          </a:prstGeom>
        </p:spPr>
      </p:pic>
      <p:sp>
        <p:nvSpPr>
          <p:cNvPr id="12" name="矩形 11"/>
          <p:cNvSpPr/>
          <p:nvPr/>
        </p:nvSpPr>
        <p:spPr>
          <a:xfrm>
            <a:off x="0" y="967740"/>
            <a:ext cx="12249785" cy="133794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23240" y="1045210"/>
            <a:ext cx="11203305" cy="1087755"/>
          </a:xfrm>
          <a:prstGeom prst="rect">
            <a:avLst/>
          </a:prstGeom>
          <a:noFill/>
        </p:spPr>
        <p:txBody>
          <a:bodyPr wrap="square" rtlCol="0">
            <a:spAutoFit/>
          </a:bodyPr>
          <a:lstStyle/>
          <a:p>
            <a:pPr>
              <a:lnSpc>
                <a:spcPct val="180000"/>
              </a:lnSpc>
            </a:pPr>
            <a:r>
              <a:rPr lang="en-US" altLang="zh-CN" kern="1400" spc="100">
                <a:solidFill>
                  <a:schemeClr val="bg1">
                    <a:lumMod val="95000"/>
                  </a:schemeClr>
                </a:solidFill>
                <a:uFillTx/>
                <a:sym typeface="+mn-ea"/>
              </a:rPr>
              <a:t>        </a:t>
            </a:r>
            <a:r>
              <a:rPr lang="zh-CN" kern="1400" spc="100">
                <a:solidFill>
                  <a:schemeClr val="bg1">
                    <a:lumMod val="95000"/>
                  </a:schemeClr>
                </a:solidFill>
                <a:uFillTx/>
                <a:sym typeface="+mn-ea"/>
              </a:rPr>
              <a:t>现场邀请嘉宾上台，排成队，然后由第一个人开始正确的读出大屏幕上显示的字，语句要通顺，多音字要读准确才可以过关，不然直接淘汰 ~</a:t>
            </a:r>
          </a:p>
        </p:txBody>
      </p:sp>
      <p:pic>
        <p:nvPicPr>
          <p:cNvPr id="7" name="图片 6" descr="未命名 -100000"/>
          <p:cNvPicPr>
            <a:picLocks noChangeAspect="1"/>
          </p:cNvPicPr>
          <p:nvPr>
            <p:custDataLst>
              <p:tags r:id="rId1"/>
            </p:custDataLst>
          </p:nvPr>
        </p:nvPicPr>
        <p:blipFill>
          <a:blip r:embed="rId7"/>
          <a:stretch>
            <a:fillRect/>
          </a:stretch>
        </p:blipFill>
        <p:spPr>
          <a:xfrm>
            <a:off x="8061960" y="3267710"/>
            <a:ext cx="3129280" cy="1397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7" name="图片 6" descr="C:\Users\Administrator\Desktop\2021.01.30 太仓阳鸿石化年会\图片14.png图片14"/>
          <p:cNvPicPr>
            <a:picLocks noChangeAspect="1"/>
          </p:cNvPicPr>
          <p:nvPr/>
        </p:nvPicPr>
        <p:blipFill>
          <a:blip r:embed="rId3"/>
          <a:srcRect/>
          <a:stretch>
            <a:fillRect/>
          </a:stretch>
        </p:blipFill>
        <p:spPr>
          <a:xfrm>
            <a:off x="0" y="0"/>
            <a:ext cx="12191365" cy="6857365"/>
          </a:xfrm>
          <a:prstGeom prst="rect">
            <a:avLst/>
          </a:prstGeom>
        </p:spPr>
      </p:pic>
      <p:sp>
        <p:nvSpPr>
          <p:cNvPr id="2" name="圆角矩形 1"/>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4170" y="203200"/>
            <a:ext cx="3411855"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升腾  </a:t>
            </a:r>
            <a:r>
              <a:rPr lang="zh-CN" altLang="en-US" sz="1600" b="1">
                <a:solidFill>
                  <a:schemeClr val="bg1"/>
                </a:solidFill>
              </a:rPr>
              <a:t>抽奖环节</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2" name="矩形 11"/>
          <p:cNvSpPr/>
          <p:nvPr/>
        </p:nvSpPr>
        <p:spPr>
          <a:xfrm>
            <a:off x="0" y="5519420"/>
            <a:ext cx="12249785" cy="133794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19125" y="5816600"/>
            <a:ext cx="11203305" cy="589280"/>
          </a:xfrm>
          <a:prstGeom prst="rect">
            <a:avLst/>
          </a:prstGeom>
          <a:noFill/>
        </p:spPr>
        <p:txBody>
          <a:bodyPr wrap="square" rtlCol="0">
            <a:spAutoFit/>
          </a:bodyPr>
          <a:lstStyle/>
          <a:p>
            <a:pPr>
              <a:lnSpc>
                <a:spcPct val="180000"/>
              </a:lnSpc>
            </a:pPr>
            <a:r>
              <a:rPr lang="zh-CN" kern="1400" spc="100">
                <a:solidFill>
                  <a:schemeClr val="bg1">
                    <a:lumMod val="95000"/>
                  </a:schemeClr>
                </a:solidFill>
                <a:uFillTx/>
                <a:sym typeface="+mn-ea"/>
              </a:rPr>
              <a:t>设置不同奖项，如现金红包奖，国内</a:t>
            </a:r>
            <a:r>
              <a:rPr lang="zh-CN" altLang="en-US" kern="1400" spc="100">
                <a:solidFill>
                  <a:schemeClr val="bg1">
                    <a:lumMod val="95000"/>
                  </a:schemeClr>
                </a:solidFill>
                <a:uFillTx/>
                <a:sym typeface="+mn-ea"/>
              </a:rPr>
              <a:t>五日游，轻奢品，电子产品等奖品，将晚宴氛围推上高潮！</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4170" y="203200"/>
            <a:ext cx="3411855"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升腾  </a:t>
            </a:r>
            <a:r>
              <a:rPr lang="zh-CN" altLang="en-US" sz="1600" b="1">
                <a:solidFill>
                  <a:schemeClr val="bg1"/>
                </a:solidFill>
              </a:rPr>
              <a:t>员工演唱</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2" name="矩形 11"/>
          <p:cNvSpPr/>
          <p:nvPr/>
        </p:nvSpPr>
        <p:spPr>
          <a:xfrm>
            <a:off x="0" y="5519420"/>
            <a:ext cx="12249785" cy="133794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38175" y="5826125"/>
            <a:ext cx="11203305" cy="589280"/>
          </a:xfrm>
          <a:prstGeom prst="rect">
            <a:avLst/>
          </a:prstGeom>
          <a:noFill/>
        </p:spPr>
        <p:txBody>
          <a:bodyPr wrap="square" rtlCol="0">
            <a:spAutoFit/>
          </a:bodyPr>
          <a:lstStyle/>
          <a:p>
            <a:pPr>
              <a:lnSpc>
                <a:spcPct val="180000"/>
              </a:lnSpc>
            </a:pPr>
            <a:r>
              <a:rPr lang="zh-CN" kern="1400" spc="100">
                <a:solidFill>
                  <a:schemeClr val="bg1">
                    <a:lumMod val="95000"/>
                  </a:schemeClr>
                </a:solidFill>
                <a:uFillTx/>
                <a:sym typeface="+mn-ea"/>
              </a:rPr>
              <a:t>每个公司都少不了麦霸，员工踊跃报名上台演唱，拉近距离，让大家更有参与感。</a:t>
            </a:r>
            <a:endParaRPr lang="zh-CN" altLang="en-US" kern="1400" spc="100">
              <a:solidFill>
                <a:schemeClr val="bg1">
                  <a:lumMod val="95000"/>
                </a:schemeClr>
              </a:solidFill>
              <a:uFillTx/>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圆角矩形 2"/>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44170" y="203200"/>
            <a:ext cx="3411855"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升腾  </a:t>
            </a:r>
            <a:r>
              <a:rPr lang="zh-CN" altLang="en-US" sz="1600" b="1">
                <a:solidFill>
                  <a:schemeClr val="bg1"/>
                </a:solidFill>
              </a:rPr>
              <a:t>舞蹈《红之境》</a:t>
            </a:r>
          </a:p>
        </p:txBody>
      </p:sp>
      <p:sp>
        <p:nvSpPr>
          <p:cNvPr id="8" name="文本框 7"/>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pic>
        <p:nvPicPr>
          <p:cNvPr id="9" name="图片 8"/>
          <p:cNvPicPr>
            <a:picLocks noChangeAspect="1"/>
          </p:cNvPicPr>
          <p:nvPr/>
        </p:nvPicPr>
        <p:blipFill>
          <a:blip r:embed="rId4"/>
          <a:srcRect l="36090" t="58910" r="-16372" b="2911"/>
          <a:stretch>
            <a:fillRect/>
          </a:stretch>
        </p:blipFill>
        <p:spPr>
          <a:xfrm>
            <a:off x="4847590" y="0"/>
            <a:ext cx="9231630" cy="3296920"/>
          </a:xfrm>
          <a:prstGeom prst="rect">
            <a:avLst/>
          </a:prstGeom>
        </p:spPr>
      </p:pic>
      <p:pic>
        <p:nvPicPr>
          <p:cNvPr id="10" name="图片 9"/>
          <p:cNvPicPr>
            <a:picLocks noChangeAspect="1"/>
          </p:cNvPicPr>
          <p:nvPr/>
        </p:nvPicPr>
        <p:blipFill>
          <a:blip r:embed="rId4"/>
          <a:srcRect l="2137" t="8598" r="2343" b="52524"/>
          <a:stretch>
            <a:fillRect/>
          </a:stretch>
        </p:blipFill>
        <p:spPr>
          <a:xfrm>
            <a:off x="-635" y="3131185"/>
            <a:ext cx="12192635" cy="3726815"/>
          </a:xfrm>
          <a:prstGeom prst="rect">
            <a:avLst/>
          </a:prstGeom>
        </p:spPr>
      </p:pic>
      <p:sp>
        <p:nvSpPr>
          <p:cNvPr id="12" name="矩形 11"/>
          <p:cNvSpPr/>
          <p:nvPr/>
        </p:nvSpPr>
        <p:spPr>
          <a:xfrm>
            <a:off x="-635" y="1167765"/>
            <a:ext cx="4847590" cy="1776730"/>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72415" y="1167765"/>
            <a:ext cx="4440555" cy="1585595"/>
          </a:xfrm>
          <a:prstGeom prst="rect">
            <a:avLst/>
          </a:prstGeom>
          <a:noFill/>
        </p:spPr>
        <p:txBody>
          <a:bodyPr wrap="square" rtlCol="0">
            <a:spAutoFit/>
          </a:bodyPr>
          <a:lstStyle/>
          <a:p>
            <a:pPr>
              <a:lnSpc>
                <a:spcPct val="180000"/>
              </a:lnSpc>
            </a:pPr>
            <a:r>
              <a:rPr lang="en-US" altLang="zh-CN" kern="1400" spc="100">
                <a:solidFill>
                  <a:schemeClr val="bg1">
                    <a:lumMod val="95000"/>
                  </a:schemeClr>
                </a:solidFill>
                <a:uFillTx/>
                <a:sym typeface="+mn-ea"/>
              </a:rPr>
              <a:t>       </a:t>
            </a:r>
            <a:r>
              <a:rPr lang="zh-CN" kern="1400" spc="100">
                <a:solidFill>
                  <a:schemeClr val="bg1">
                    <a:lumMod val="95000"/>
                  </a:schemeClr>
                </a:solidFill>
                <a:uFillTx/>
                <a:sym typeface="+mn-ea"/>
              </a:rPr>
              <a:t>表演环节中穿插专业舞蹈演员节目，具有观赏性，舞蹈《红之境》寓意安诺科斯正当红。</a:t>
            </a:r>
            <a:endParaRPr lang="zh-CN" altLang="en-US" kern="1400" spc="100">
              <a:solidFill>
                <a:schemeClr val="bg1">
                  <a:lumMod val="95000"/>
                </a:schemeClr>
              </a:solidFill>
              <a:uFillTx/>
              <a:sym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2"/>
          <a:srcRect l="-132" t="8408" r="132" b="16592"/>
          <a:stretch>
            <a:fillRect/>
          </a:stretch>
        </p:blipFill>
        <p:spPr>
          <a:xfrm>
            <a:off x="29210" y="0"/>
            <a:ext cx="12192000" cy="6858000"/>
          </a:xfrm>
          <a:prstGeom prst="rect">
            <a:avLst/>
          </a:prstGeom>
        </p:spPr>
      </p:pic>
      <p:sp>
        <p:nvSpPr>
          <p:cNvPr id="2" name="圆角矩形 1"/>
          <p:cNvSpPr/>
          <p:nvPr/>
        </p:nvSpPr>
        <p:spPr>
          <a:xfrm>
            <a:off x="272415" y="174625"/>
            <a:ext cx="354584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44170" y="203200"/>
            <a:ext cx="3411855"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升腾  </a:t>
            </a:r>
            <a:r>
              <a:rPr lang="zh-CN" altLang="en-US" sz="1600" b="1">
                <a:solidFill>
                  <a:schemeClr val="bg1"/>
                </a:solidFill>
              </a:rPr>
              <a:t>员工小品表演</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2" name="矩形 11"/>
          <p:cNvSpPr/>
          <p:nvPr/>
        </p:nvSpPr>
        <p:spPr>
          <a:xfrm>
            <a:off x="0" y="5519420"/>
            <a:ext cx="12249785" cy="133794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00075" y="5644515"/>
            <a:ext cx="11203305" cy="1087755"/>
          </a:xfrm>
          <a:prstGeom prst="rect">
            <a:avLst/>
          </a:prstGeom>
          <a:noFill/>
        </p:spPr>
        <p:txBody>
          <a:bodyPr wrap="square" rtlCol="0">
            <a:spAutoFit/>
          </a:bodyPr>
          <a:lstStyle/>
          <a:p>
            <a:pPr>
              <a:lnSpc>
                <a:spcPct val="180000"/>
              </a:lnSpc>
            </a:pPr>
            <a:r>
              <a:rPr lang="en-US" altLang="zh-CN" kern="1400" spc="100">
                <a:solidFill>
                  <a:schemeClr val="bg1">
                    <a:lumMod val="95000"/>
                  </a:schemeClr>
                </a:solidFill>
                <a:uFillTx/>
                <a:sym typeface="+mn-ea"/>
              </a:rPr>
              <a:t>       </a:t>
            </a:r>
            <a:r>
              <a:rPr lang="zh-CN" kern="1400" spc="100">
                <a:solidFill>
                  <a:schemeClr val="bg1">
                    <a:lumMod val="95000"/>
                  </a:schemeClr>
                </a:solidFill>
                <a:uFillTx/>
                <a:sym typeface="+mn-ea"/>
              </a:rPr>
              <a:t>年会缺少了小品就好像菜品缺少了调味料，员工可根据日常生活与公司发生的趣事进行头脑风暴，融入自己的心声，共同创作一个小品节目，将惊喜与欢笑献给大家，体验做小品演员的乐趣。</a:t>
            </a:r>
            <a:endParaRPr lang="zh-CN" altLang="en-US" kern="1400" spc="100">
              <a:solidFill>
                <a:schemeClr val="bg1">
                  <a:lumMod val="95000"/>
                </a:schemeClr>
              </a:solidFill>
              <a:uFillTx/>
              <a:sym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72415" y="174625"/>
            <a:ext cx="3823335"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82575" y="203200"/>
            <a:ext cx="3813810"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升腾     </a:t>
            </a:r>
            <a:r>
              <a:rPr lang="zh-CN" altLang="en-US" sz="1600" b="1">
                <a:solidFill>
                  <a:schemeClr val="bg1"/>
                </a:solidFill>
              </a:rPr>
              <a:t>互动游戏《要不要》</a:t>
            </a:r>
          </a:p>
        </p:txBody>
      </p:sp>
      <p:sp>
        <p:nvSpPr>
          <p:cNvPr id="4" name="文本框 3"/>
          <p:cNvSpPr txBox="1"/>
          <p:nvPr/>
        </p:nvSpPr>
        <p:spPr>
          <a:xfrm>
            <a:off x="411480" y="692150"/>
            <a:ext cx="3583940"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2" name="矩形 11"/>
          <p:cNvSpPr/>
          <p:nvPr/>
        </p:nvSpPr>
        <p:spPr>
          <a:xfrm>
            <a:off x="0" y="967740"/>
            <a:ext cx="12249785" cy="133794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1780" y="854710"/>
            <a:ext cx="11758930" cy="589280"/>
          </a:xfrm>
          <a:prstGeom prst="rect">
            <a:avLst/>
          </a:prstGeom>
          <a:noFill/>
        </p:spPr>
        <p:txBody>
          <a:bodyPr wrap="square" rtlCol="0">
            <a:spAutoFit/>
          </a:bodyPr>
          <a:lstStyle/>
          <a:p>
            <a:pPr>
              <a:lnSpc>
                <a:spcPct val="180000"/>
              </a:lnSpc>
            </a:pPr>
            <a:r>
              <a:rPr lang="en-US" altLang="zh-CN" kern="1400" spc="100">
                <a:solidFill>
                  <a:schemeClr val="bg1">
                    <a:lumMod val="95000"/>
                  </a:schemeClr>
                </a:solidFill>
                <a:uFillTx/>
                <a:sym typeface="+mn-ea"/>
              </a:rPr>
              <a:t>       </a:t>
            </a:r>
            <a:r>
              <a:rPr lang="zh-CN" kern="1400" spc="100">
                <a:solidFill>
                  <a:schemeClr val="bg1">
                    <a:lumMod val="95000"/>
                  </a:schemeClr>
                </a:solidFill>
                <a:uFillTx/>
                <a:sym typeface="+mn-ea"/>
              </a:rPr>
              <a:t>现场邀请嘉宾上台，背对大屏，大屏上播放对应游戏词语，由嘉宾选择要还是不要，惩罚或奖励当场兑现。</a:t>
            </a:r>
          </a:p>
        </p:txBody>
      </p:sp>
      <p:pic>
        <p:nvPicPr>
          <p:cNvPr id="5" name="图片 4" descr="55d6bcb2578f45884ed51c166db30bb"/>
          <p:cNvPicPr>
            <a:picLocks noChangeAspect="1"/>
          </p:cNvPicPr>
          <p:nvPr/>
        </p:nvPicPr>
        <p:blipFill>
          <a:blip r:embed="rId3"/>
          <a:srcRect t="8756" r="-27" b="25833"/>
          <a:stretch>
            <a:fillRect/>
          </a:stretch>
        </p:blipFill>
        <p:spPr>
          <a:xfrm>
            <a:off x="1057275" y="1492885"/>
            <a:ext cx="3182620" cy="4504690"/>
          </a:xfrm>
          <a:prstGeom prst="rect">
            <a:avLst/>
          </a:prstGeom>
        </p:spPr>
      </p:pic>
      <p:pic>
        <p:nvPicPr>
          <p:cNvPr id="7" name="图片 6" descr="c152e383e6a8a27df01bd1dab7341b3"/>
          <p:cNvPicPr>
            <a:picLocks noChangeAspect="1"/>
          </p:cNvPicPr>
          <p:nvPr/>
        </p:nvPicPr>
        <p:blipFill>
          <a:blip r:embed="rId4"/>
          <a:srcRect t="8826" r="-690" b="23911"/>
          <a:stretch>
            <a:fillRect/>
          </a:stretch>
        </p:blipFill>
        <p:spPr>
          <a:xfrm>
            <a:off x="4351020" y="1492885"/>
            <a:ext cx="3152775" cy="4558665"/>
          </a:xfrm>
          <a:prstGeom prst="rect">
            <a:avLst/>
          </a:prstGeom>
        </p:spPr>
      </p:pic>
      <p:pic>
        <p:nvPicPr>
          <p:cNvPr id="8" name="图片 7" descr="25733f30d01629257de3a561a2256c6"/>
          <p:cNvPicPr>
            <a:picLocks noChangeAspect="1"/>
          </p:cNvPicPr>
          <p:nvPr/>
        </p:nvPicPr>
        <p:blipFill>
          <a:blip r:embed="rId5"/>
          <a:srcRect t="13918" b="23510"/>
          <a:stretch>
            <a:fillRect/>
          </a:stretch>
        </p:blipFill>
        <p:spPr>
          <a:xfrm>
            <a:off x="7598410" y="1492885"/>
            <a:ext cx="3382010" cy="458089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282575" y="174625"/>
            <a:ext cx="3967480" cy="517525"/>
          </a:xfrm>
          <a:prstGeom prst="roundRect">
            <a:avLst/>
          </a:prstGeom>
          <a:solidFill>
            <a:srgbClr val="C0A151">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82575" y="203200"/>
            <a:ext cx="3881120"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升腾    </a:t>
            </a:r>
            <a:r>
              <a:rPr lang="zh-CN" altLang="en-US" sz="1600" b="1">
                <a:solidFill>
                  <a:schemeClr val="bg1"/>
                </a:solidFill>
              </a:rPr>
              <a:t>员工舞蹈表演</a:t>
            </a:r>
          </a:p>
        </p:txBody>
      </p:sp>
      <p:sp>
        <p:nvSpPr>
          <p:cNvPr id="4" name="文本框 3"/>
          <p:cNvSpPr txBox="1"/>
          <p:nvPr/>
        </p:nvSpPr>
        <p:spPr>
          <a:xfrm>
            <a:off x="411480" y="692150"/>
            <a:ext cx="3622040"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2" name="矩形 11"/>
          <p:cNvSpPr/>
          <p:nvPr/>
        </p:nvSpPr>
        <p:spPr>
          <a:xfrm>
            <a:off x="0" y="967740"/>
            <a:ext cx="12249785" cy="84010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23240" y="1045210"/>
            <a:ext cx="11203305" cy="589280"/>
          </a:xfrm>
          <a:prstGeom prst="rect">
            <a:avLst/>
          </a:prstGeom>
          <a:noFill/>
        </p:spPr>
        <p:txBody>
          <a:bodyPr wrap="square" rtlCol="0">
            <a:spAutoFit/>
          </a:bodyPr>
          <a:lstStyle/>
          <a:p>
            <a:pPr>
              <a:lnSpc>
                <a:spcPct val="180000"/>
              </a:lnSpc>
            </a:pPr>
            <a:r>
              <a:rPr lang="zh-CN" kern="1400" spc="100">
                <a:solidFill>
                  <a:schemeClr val="bg1">
                    <a:lumMod val="95000"/>
                  </a:schemeClr>
                </a:solidFill>
                <a:uFillTx/>
                <a:sym typeface="+mn-ea"/>
              </a:rPr>
              <a:t>推荐舞蹈《手扶拖拉斯基》，音乐动感魔性，舞蹈简单易学又逗趣，是年会舞蹈的不二之选。</a:t>
            </a:r>
          </a:p>
        </p:txBody>
      </p:sp>
      <p:pic>
        <p:nvPicPr>
          <p:cNvPr id="9" name="图片 8" descr="e51d944686e3ade8f49bd3f49735dc6"/>
          <p:cNvPicPr>
            <a:picLocks noChangeAspect="1"/>
          </p:cNvPicPr>
          <p:nvPr/>
        </p:nvPicPr>
        <p:blipFill>
          <a:blip r:embed="rId3"/>
          <a:srcRect t="23047" r="-359" b="30934"/>
          <a:stretch>
            <a:fillRect/>
          </a:stretch>
        </p:blipFill>
        <p:spPr>
          <a:xfrm>
            <a:off x="962660" y="1807845"/>
            <a:ext cx="5091430" cy="5053965"/>
          </a:xfrm>
          <a:prstGeom prst="rect">
            <a:avLst/>
          </a:prstGeom>
        </p:spPr>
      </p:pic>
      <p:pic>
        <p:nvPicPr>
          <p:cNvPr id="10" name="图片 9"/>
          <p:cNvPicPr>
            <a:picLocks noChangeAspect="1"/>
          </p:cNvPicPr>
          <p:nvPr/>
        </p:nvPicPr>
        <p:blipFill>
          <a:blip r:embed="rId4"/>
          <a:srcRect t="37004" r="-219" b="36830"/>
          <a:stretch>
            <a:fillRect/>
          </a:stretch>
        </p:blipFill>
        <p:spPr>
          <a:xfrm>
            <a:off x="6159500" y="1807845"/>
            <a:ext cx="4490085" cy="2537460"/>
          </a:xfrm>
          <a:prstGeom prst="rect">
            <a:avLst/>
          </a:prstGeom>
        </p:spPr>
      </p:pic>
      <p:pic>
        <p:nvPicPr>
          <p:cNvPr id="11" name="图片 10"/>
          <p:cNvPicPr>
            <a:picLocks noChangeAspect="1"/>
          </p:cNvPicPr>
          <p:nvPr/>
        </p:nvPicPr>
        <p:blipFill>
          <a:blip r:embed="rId5"/>
          <a:srcRect t="37015" r="61" b="36945"/>
          <a:stretch>
            <a:fillRect/>
          </a:stretch>
        </p:blipFill>
        <p:spPr>
          <a:xfrm>
            <a:off x="6163945" y="4345305"/>
            <a:ext cx="4462780" cy="251650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3"/>
          <a:srcRect t="6761" b="6761"/>
          <a:stretch>
            <a:fillRect/>
          </a:stretch>
        </p:blipFill>
        <p:spPr>
          <a:xfrm>
            <a:off x="0" y="0"/>
            <a:ext cx="12219940" cy="6873875"/>
          </a:xfrm>
          <a:prstGeom prst="rect">
            <a:avLst/>
          </a:prstGeom>
        </p:spPr>
      </p:pic>
      <p:sp>
        <p:nvSpPr>
          <p:cNvPr id="2" name="圆角矩形 1"/>
          <p:cNvSpPr/>
          <p:nvPr/>
        </p:nvSpPr>
        <p:spPr>
          <a:xfrm>
            <a:off x="282575" y="174625"/>
            <a:ext cx="3785235" cy="517525"/>
          </a:xfrm>
          <a:prstGeom prst="roundRect">
            <a:avLst/>
          </a:prstGeom>
          <a:solidFill>
            <a:srgbClr val="C0A151">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15595" y="203200"/>
            <a:ext cx="3718560" cy="460375"/>
          </a:xfrm>
          <a:prstGeom prst="rect">
            <a:avLst/>
          </a:prstGeom>
          <a:noFill/>
        </p:spPr>
        <p:txBody>
          <a:bodyPr wrap="square" rtlCol="0">
            <a:spAutoFit/>
          </a:bodyPr>
          <a:lstStyle/>
          <a:p>
            <a:pPr algn="dist"/>
            <a:r>
              <a:rPr lang="en-US" altLang="zh-CN" sz="2400" b="1">
                <a:solidFill>
                  <a:schemeClr val="bg1"/>
                </a:solidFill>
              </a:rPr>
              <a:t>YUN·</a:t>
            </a:r>
            <a:r>
              <a:rPr lang="zh-CN" altLang="en-US" sz="2400" b="1">
                <a:solidFill>
                  <a:schemeClr val="bg1"/>
                </a:solidFill>
              </a:rPr>
              <a:t>升华    </a:t>
            </a:r>
            <a:r>
              <a:rPr lang="zh-CN" altLang="en-US" sz="1600" b="1">
                <a:solidFill>
                  <a:schemeClr val="bg1"/>
                </a:solidFill>
              </a:rPr>
              <a:t>乐队演唱</a:t>
            </a:r>
          </a:p>
        </p:txBody>
      </p:sp>
      <p:sp>
        <p:nvSpPr>
          <p:cNvPr id="4" name="文本框 3"/>
          <p:cNvSpPr txBox="1"/>
          <p:nvPr/>
        </p:nvSpPr>
        <p:spPr>
          <a:xfrm>
            <a:off x="411480" y="692150"/>
            <a:ext cx="3344545" cy="275590"/>
          </a:xfrm>
          <a:prstGeom prst="rect">
            <a:avLst/>
          </a:prstGeom>
          <a:noFill/>
        </p:spPr>
        <p:txBody>
          <a:bodyPr wrap="square" rtlCol="0">
            <a:spAutoFit/>
          </a:bodyPr>
          <a:lstStyle/>
          <a:p>
            <a:pPr algn="dist"/>
            <a:r>
              <a:rPr lang="en-US" altLang="zh-CN" sz="1200" b="1">
                <a:solidFill>
                  <a:schemeClr val="bg1"/>
                </a:solidFill>
              </a:rPr>
              <a:t>YAOENERGY</a:t>
            </a:r>
          </a:p>
        </p:txBody>
      </p:sp>
      <p:sp>
        <p:nvSpPr>
          <p:cNvPr id="12" name="矩形 11"/>
          <p:cNvSpPr/>
          <p:nvPr/>
        </p:nvSpPr>
        <p:spPr>
          <a:xfrm>
            <a:off x="0" y="5779135"/>
            <a:ext cx="12220575" cy="1078865"/>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08635" y="6023610"/>
            <a:ext cx="11203305" cy="589280"/>
          </a:xfrm>
          <a:prstGeom prst="rect">
            <a:avLst/>
          </a:prstGeom>
          <a:noFill/>
        </p:spPr>
        <p:txBody>
          <a:bodyPr wrap="square" rtlCol="0">
            <a:spAutoFit/>
          </a:bodyPr>
          <a:lstStyle/>
          <a:p>
            <a:pPr>
              <a:lnSpc>
                <a:spcPct val="180000"/>
              </a:lnSpc>
            </a:pPr>
            <a:r>
              <a:rPr lang="zh-CN" kern="1400" spc="100">
                <a:solidFill>
                  <a:schemeClr val="bg1">
                    <a:lumMod val="95000"/>
                  </a:schemeClr>
                </a:solidFill>
                <a:uFillTx/>
                <a:sym typeface="+mn-ea"/>
              </a:rPr>
              <a:t>乐队串场演唱，曲风明快，节奏强烈，为本场晚宴持续带来美好的视听享受。</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635" y="0"/>
            <a:ext cx="12192000" cy="6857365"/>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191000" y="2575560"/>
            <a:ext cx="3809365" cy="645160"/>
          </a:xfrm>
          <a:prstGeom prst="rect">
            <a:avLst/>
          </a:prstGeom>
          <a:noFill/>
        </p:spPr>
        <p:txBody>
          <a:bodyPr wrap="square" rtlCol="0">
            <a:spAutoFit/>
            <a:scene3d>
              <a:camera prst="orthographicFront"/>
              <a:lightRig rig="threePt" dir="t"/>
            </a:scene3d>
          </a:bodyPr>
          <a:lstStyle/>
          <a:p>
            <a:pPr algn="ctr">
              <a:buClrTx/>
              <a:buSzTx/>
              <a:buFontTx/>
            </a:pPr>
            <a:r>
              <a:rPr lang="zh-CN" altLang="en-US" sz="3600" dirty="0">
                <a:solidFill>
                  <a:schemeClr val="bg1">
                    <a:alpha val="87000"/>
                  </a:schemeClr>
                </a:solidFill>
                <a:latin typeface="方正大黑简体" panose="02010601030101010101" charset="-122"/>
                <a:ea typeface="方正大黑简体" panose="02010601030101010101" charset="-122"/>
                <a:cs typeface="苹方 特粗" panose="020B0800000000000000" charset="-122"/>
              </a:rPr>
              <a:t>执行管理</a:t>
            </a:r>
          </a:p>
        </p:txBody>
      </p:sp>
      <p:sp>
        <p:nvSpPr>
          <p:cNvPr id="4" name="文本框 3"/>
          <p:cNvSpPr txBox="1"/>
          <p:nvPr/>
        </p:nvSpPr>
        <p:spPr>
          <a:xfrm>
            <a:off x="4300855" y="3298825"/>
            <a:ext cx="3589655" cy="398780"/>
          </a:xfrm>
          <a:prstGeom prst="rect">
            <a:avLst/>
          </a:prstGeom>
          <a:noFill/>
        </p:spPr>
        <p:txBody>
          <a:bodyPr wrap="square" rtlCol="0">
            <a:spAutoFit/>
          </a:bodyPr>
          <a:lstStyle/>
          <a:p>
            <a:pPr algn="dist"/>
            <a:r>
              <a:rPr sz="2000">
                <a:solidFill>
                  <a:schemeClr val="bg1"/>
                </a:solidFill>
                <a:latin typeface="方正兰亭超细黑简体" panose="02000000000000000000" charset="-122"/>
                <a:ea typeface="方正兰亭超细黑简体" panose="02000000000000000000" charset="-122"/>
                <a:sym typeface="宋体" panose="02010600030101010101" pitchFamily="2" charset="-122"/>
              </a:rPr>
              <a:t>Executive </a:t>
            </a:r>
            <a:r>
              <a:rPr lang="en-US" sz="2000">
                <a:solidFill>
                  <a:schemeClr val="bg1"/>
                </a:solidFill>
                <a:latin typeface="方正兰亭超细黑简体" panose="02000000000000000000" charset="-122"/>
                <a:ea typeface="方正兰亭超细黑简体" panose="02000000000000000000" charset="-122"/>
                <a:sym typeface="宋体" panose="02010600030101010101" pitchFamily="2" charset="-122"/>
              </a:rPr>
              <a:t>M</a:t>
            </a:r>
            <a:r>
              <a:rPr sz="2000">
                <a:solidFill>
                  <a:schemeClr val="bg1"/>
                </a:solidFill>
                <a:latin typeface="方正兰亭超细黑简体" panose="02000000000000000000" charset="-122"/>
                <a:ea typeface="方正兰亭超细黑简体" panose="02000000000000000000" charset="-122"/>
                <a:sym typeface="宋体" panose="02010600030101010101" pitchFamily="2" charset="-122"/>
              </a:rPr>
              <a:t>anagement</a:t>
            </a:r>
          </a:p>
        </p:txBody>
      </p: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5"/>
          <p:cNvSpPr txBox="1">
            <a:spLocks noChangeArrowheads="1"/>
          </p:cNvSpPr>
          <p:nvPr/>
        </p:nvSpPr>
        <p:spPr bwMode="auto">
          <a:xfrm>
            <a:off x="268605" y="865505"/>
            <a:ext cx="557371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lnSpc>
                <a:spcPct val="150000"/>
              </a:lnSpc>
            </a:pPr>
            <a:r>
              <a:rPr lang="zh-CN" altLang="en-US" b="1">
                <a:solidFill>
                  <a:srgbClr val="404040"/>
                </a:solidFill>
                <a:latin typeface="微软雅黑" panose="020B0503020204020204" charset="-122"/>
                <a:ea typeface="微软雅黑" panose="020B0503020204020204" charset="-122"/>
              </a:rPr>
              <a:t>专人负责，有序分工</a:t>
            </a:r>
          </a:p>
          <a:p>
            <a:pPr algn="l">
              <a:lnSpc>
                <a:spcPct val="150000"/>
              </a:lnSpc>
            </a:pPr>
            <a:r>
              <a:rPr lang="en-US" altLang="zh-CN" sz="1200">
                <a:solidFill>
                  <a:srgbClr val="404040"/>
                </a:solidFill>
                <a:latin typeface="微软雅黑" panose="020B0503020204020204" charset="-122"/>
                <a:ea typeface="微软雅黑" panose="020B0503020204020204" charset="-122"/>
              </a:rPr>
              <a:t>1. </a:t>
            </a:r>
            <a:r>
              <a:rPr lang="zh-CN" altLang="en-US" sz="1200">
                <a:solidFill>
                  <a:srgbClr val="404040"/>
                </a:solidFill>
                <a:latin typeface="微软雅黑" panose="020B0503020204020204" charset="-122"/>
                <a:ea typeface="微软雅黑" panose="020B0503020204020204" charset="-122"/>
              </a:rPr>
              <a:t>总导演，总执行，演绎，物料负责等各项负责人</a:t>
            </a:r>
          </a:p>
          <a:p>
            <a:pPr algn="l">
              <a:lnSpc>
                <a:spcPct val="150000"/>
              </a:lnSpc>
            </a:pPr>
            <a:r>
              <a:rPr lang="en-US" altLang="zh-CN" sz="1200">
                <a:solidFill>
                  <a:srgbClr val="404040"/>
                </a:solidFill>
                <a:latin typeface="微软雅黑" panose="020B0503020204020204" charset="-122"/>
                <a:ea typeface="微软雅黑" panose="020B0503020204020204" charset="-122"/>
              </a:rPr>
              <a:t>2. </a:t>
            </a:r>
            <a:r>
              <a:rPr lang="zh-CN" altLang="en-US" sz="1200">
                <a:solidFill>
                  <a:srgbClr val="404040"/>
                </a:solidFill>
                <a:latin typeface="微软雅黑" panose="020B0503020204020204" charset="-122"/>
                <a:ea typeface="微软雅黑" panose="020B0503020204020204" charset="-122"/>
              </a:rPr>
              <a:t>专业执行单，有序安排所有落地事宜</a:t>
            </a:r>
          </a:p>
        </p:txBody>
      </p:sp>
      <p:sp>
        <p:nvSpPr>
          <p:cNvPr id="5" name="文本框 7"/>
          <p:cNvSpPr txBox="1">
            <a:spLocks noChangeArrowheads="1"/>
          </p:cNvSpPr>
          <p:nvPr/>
        </p:nvSpPr>
        <p:spPr bwMode="auto">
          <a:xfrm>
            <a:off x="829945" y="139065"/>
            <a:ext cx="69646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000" b="1">
                <a:solidFill>
                  <a:schemeClr val="tx1">
                    <a:lumMod val="65000"/>
                    <a:lumOff val="35000"/>
                  </a:schemeClr>
                </a:solidFill>
                <a:latin typeface="微软雅黑" panose="020B0503020204020204" charset="-122"/>
                <a:ea typeface="微软雅黑" panose="020B0503020204020204" charset="-122"/>
              </a:rPr>
              <a:t>团队管理</a:t>
            </a:r>
            <a:r>
              <a:rPr lang="en-US" altLang="zh-CN" sz="2000" b="1">
                <a:solidFill>
                  <a:schemeClr val="tx1">
                    <a:lumMod val="65000"/>
                    <a:lumOff val="35000"/>
                  </a:schemeClr>
                </a:solidFill>
                <a:latin typeface="微软雅黑" panose="020B0503020204020204" charset="-122"/>
                <a:ea typeface="微软雅黑" panose="020B0503020204020204" charset="-122"/>
              </a:rPr>
              <a:t> </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 </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执行管理</a:t>
            </a:r>
            <a:endParaRPr 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endParaRPr>
          </a:p>
        </p:txBody>
      </p:sp>
      <p:cxnSp>
        <p:nvCxnSpPr>
          <p:cNvPr id="6" name="直接连接符 5"/>
          <p:cNvCxnSpPr/>
          <p:nvPr/>
        </p:nvCxnSpPr>
        <p:spPr>
          <a:xfrm flipV="1">
            <a:off x="159385" y="660400"/>
            <a:ext cx="698500" cy="6985"/>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
        <p:nvSpPr>
          <p:cNvPr id="10" name="文本框 9"/>
          <p:cNvSpPr txBox="1"/>
          <p:nvPr/>
        </p:nvSpPr>
        <p:spPr>
          <a:xfrm>
            <a:off x="857885" y="537845"/>
            <a:ext cx="1151890" cy="245110"/>
          </a:xfrm>
          <a:prstGeom prst="rect">
            <a:avLst/>
          </a:prstGeom>
          <a:noFill/>
        </p:spPr>
        <p:txBody>
          <a:bodyPr wrap="square" rtlCol="0">
            <a:spAutoFit/>
          </a:bodyPr>
          <a:lstStyle/>
          <a:p>
            <a:pPr algn="dist"/>
            <a:r>
              <a:rPr lang="en-US" altLang="zh-CN" sz="1000">
                <a:solidFill>
                  <a:schemeClr val="tx1">
                    <a:lumMod val="65000"/>
                    <a:lumOff val="35000"/>
                  </a:schemeClr>
                </a:solidFill>
                <a:latin typeface="思源黑体 CN Light" panose="020B0300000000000000" charset="-122"/>
                <a:ea typeface="思源黑体 CN Light" panose="020B0300000000000000" charset="-122"/>
                <a:cs typeface="Adobe Caslon Pro Bold" panose="0205070206050A020403" charset="0"/>
              </a:rPr>
              <a:t>YAO-ENERGY</a:t>
            </a:r>
          </a:p>
        </p:txBody>
      </p:sp>
      <p:cxnSp>
        <p:nvCxnSpPr>
          <p:cNvPr id="11" name="直接连接符 10"/>
          <p:cNvCxnSpPr/>
          <p:nvPr/>
        </p:nvCxnSpPr>
        <p:spPr>
          <a:xfrm>
            <a:off x="2026285" y="660083"/>
            <a:ext cx="4700905" cy="0"/>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pic>
        <p:nvPicPr>
          <p:cNvPr id="7" name="图片 6"/>
          <p:cNvPicPr>
            <a:picLocks noChangeAspect="1"/>
          </p:cNvPicPr>
          <p:nvPr/>
        </p:nvPicPr>
        <p:blipFill>
          <a:blip r:embed="rId2"/>
          <a:stretch>
            <a:fillRect/>
          </a:stretch>
        </p:blipFill>
        <p:spPr>
          <a:xfrm>
            <a:off x="3248025" y="1925955"/>
            <a:ext cx="8803640" cy="45250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5" name="文本框 1"/>
          <p:cNvSpPr txBox="1">
            <a:spLocks noChangeArrowheads="1"/>
          </p:cNvSpPr>
          <p:nvPr/>
        </p:nvSpPr>
        <p:spPr bwMode="auto">
          <a:xfrm>
            <a:off x="958850" y="1851660"/>
            <a:ext cx="7508875" cy="253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nSpc>
                <a:spcPct val="150000"/>
              </a:lnSpc>
            </a:pPr>
            <a:r>
              <a:rPr lang="zh-CN" altLang="zh-CN" sz="1600" b="1">
                <a:solidFill>
                  <a:srgbClr val="404040"/>
                </a:solidFill>
                <a:latin typeface="微软雅黑" panose="020B0503020204020204" charset="-122"/>
                <a:ea typeface="微软雅黑" panose="020B0503020204020204" charset="-122"/>
                <a:sym typeface="宋体" panose="02010600030101010101" pitchFamily="2" charset="-122"/>
              </a:rPr>
              <a:t>搭建进度管理</a:t>
            </a:r>
          </a:p>
          <a:p>
            <a:pPr>
              <a:lnSpc>
                <a:spcPct val="150000"/>
              </a:lnSpc>
            </a:pPr>
            <a:r>
              <a:rPr lang="en-US" altLang="zh-CN" sz="1200">
                <a:solidFill>
                  <a:srgbClr val="404040"/>
                </a:solidFill>
                <a:latin typeface="微软雅黑" panose="020B0503020204020204" charset="-122"/>
                <a:ea typeface="微软雅黑" panose="020B0503020204020204" charset="-122"/>
                <a:sym typeface="宋体" panose="02010600030101010101" pitchFamily="2" charset="-122"/>
              </a:rPr>
              <a:t>1</a:t>
            </a:r>
            <a:r>
              <a:rPr lang="zh-CN" altLang="en-US" sz="1200">
                <a:solidFill>
                  <a:srgbClr val="404040"/>
                </a:solidFill>
                <a:latin typeface="微软雅黑" panose="020B0503020204020204" charset="-122"/>
                <a:ea typeface="微软雅黑" panose="020B0503020204020204" charset="-122"/>
                <a:sym typeface="宋体" panose="02010600030101010101" pitchFamily="2" charset="-122"/>
              </a:rPr>
              <a:t>、提前预估搭建工作量，如时间紧张提前增加施工人员数量；</a:t>
            </a:r>
          </a:p>
          <a:p>
            <a:pPr>
              <a:lnSpc>
                <a:spcPct val="150000"/>
              </a:lnSpc>
            </a:pPr>
            <a:r>
              <a:rPr lang="en-US" altLang="zh-CN" sz="1200">
                <a:solidFill>
                  <a:srgbClr val="404040"/>
                </a:solidFill>
                <a:latin typeface="微软雅黑" panose="020B0503020204020204" charset="-122"/>
                <a:ea typeface="微软雅黑" panose="020B0503020204020204" charset="-122"/>
                <a:sym typeface="宋体" panose="02010600030101010101" pitchFamily="2" charset="-122"/>
              </a:rPr>
              <a:t>2</a:t>
            </a:r>
            <a:r>
              <a:rPr lang="zh-CN" altLang="en-US" sz="1200">
                <a:solidFill>
                  <a:srgbClr val="404040"/>
                </a:solidFill>
                <a:latin typeface="微软雅黑" panose="020B0503020204020204" charset="-122"/>
                <a:ea typeface="微软雅黑" panose="020B0503020204020204" charset="-122"/>
                <a:sym typeface="宋体" panose="02010600030101010101" pitchFamily="2" charset="-122"/>
              </a:rPr>
              <a:t>、制定搭建进场时间表，基础物料、木质、画面、</a:t>
            </a:r>
            <a:r>
              <a:rPr lang="en-US" altLang="zh-CN" sz="1200">
                <a:solidFill>
                  <a:srgbClr val="404040"/>
                </a:solidFill>
                <a:latin typeface="微软雅黑" panose="020B0503020204020204" charset="-122"/>
                <a:ea typeface="微软雅黑" panose="020B0503020204020204" charset="-122"/>
                <a:sym typeface="宋体" panose="02010600030101010101" pitchFamily="2" charset="-122"/>
              </a:rPr>
              <a:t>AV</a:t>
            </a:r>
            <a:r>
              <a:rPr lang="zh-CN" altLang="en-US" sz="1200">
                <a:solidFill>
                  <a:srgbClr val="404040"/>
                </a:solidFill>
                <a:latin typeface="微软雅黑" panose="020B0503020204020204" charset="-122"/>
                <a:ea typeface="微软雅黑" panose="020B0503020204020204" charset="-122"/>
                <a:sym typeface="宋体" panose="02010600030101010101" pitchFamily="2" charset="-122"/>
              </a:rPr>
              <a:t>等设备有计划入场；</a:t>
            </a:r>
          </a:p>
          <a:p>
            <a:pPr>
              <a:lnSpc>
                <a:spcPct val="150000"/>
              </a:lnSpc>
            </a:pPr>
            <a:r>
              <a:rPr lang="en-US" altLang="zh-CN" sz="1200">
                <a:solidFill>
                  <a:srgbClr val="404040"/>
                </a:solidFill>
                <a:latin typeface="微软雅黑" panose="020B0503020204020204" charset="-122"/>
                <a:ea typeface="微软雅黑" panose="020B0503020204020204" charset="-122"/>
                <a:sym typeface="宋体" panose="02010600030101010101" pitchFamily="2" charset="-122"/>
              </a:rPr>
              <a:t>3</a:t>
            </a:r>
            <a:r>
              <a:rPr lang="zh-CN" altLang="en-US" sz="1200">
                <a:solidFill>
                  <a:srgbClr val="404040"/>
                </a:solidFill>
                <a:latin typeface="微软雅黑" panose="020B0503020204020204" charset="-122"/>
                <a:ea typeface="微软雅黑" panose="020B0503020204020204" charset="-122"/>
                <a:sym typeface="宋体" panose="02010600030101010101" pitchFamily="2" charset="-122"/>
              </a:rPr>
              <a:t>、提前勘测好入货通道，搭建负责人沟通好尺寸、用电、入场时间等具体问题。</a:t>
            </a:r>
            <a:endParaRPr lang="zh-CN" altLang="en-US" sz="1400">
              <a:solidFill>
                <a:srgbClr val="404040"/>
              </a:solidFill>
              <a:latin typeface="微软雅黑" panose="020B0503020204020204" charset="-122"/>
              <a:ea typeface="微软雅黑" panose="020B0503020204020204" charset="-122"/>
              <a:sym typeface="宋体" panose="02010600030101010101" pitchFamily="2" charset="-122"/>
            </a:endParaRPr>
          </a:p>
          <a:p>
            <a:pPr>
              <a:lnSpc>
                <a:spcPct val="150000"/>
              </a:lnSpc>
            </a:pPr>
            <a:endParaRPr lang="zh-CN" altLang="en-US" sz="1400">
              <a:solidFill>
                <a:srgbClr val="404040"/>
              </a:solidFill>
              <a:latin typeface="微软雅黑" panose="020B0503020204020204" charset="-122"/>
              <a:ea typeface="微软雅黑" panose="020B0503020204020204" charset="-122"/>
              <a:sym typeface="宋体" panose="02010600030101010101" pitchFamily="2" charset="-122"/>
            </a:endParaRPr>
          </a:p>
          <a:p>
            <a:pPr>
              <a:lnSpc>
                <a:spcPct val="150000"/>
              </a:lnSpc>
            </a:pPr>
            <a:r>
              <a:rPr lang="zh-CN" altLang="zh-CN" sz="1600" b="1">
                <a:solidFill>
                  <a:srgbClr val="404040"/>
                </a:solidFill>
                <a:latin typeface="微软雅黑" panose="020B0503020204020204" charset="-122"/>
                <a:ea typeface="微软雅黑" panose="020B0503020204020204" charset="-122"/>
                <a:sym typeface="宋体" panose="02010600030101010101" pitchFamily="2" charset="-122"/>
              </a:rPr>
              <a:t>搭建人员管理</a:t>
            </a:r>
            <a:endParaRPr lang="en-US" altLang="zh-CN" sz="1600" b="1">
              <a:solidFill>
                <a:srgbClr val="404040"/>
              </a:solidFill>
              <a:latin typeface="微软雅黑" panose="020B0503020204020204" charset="-122"/>
              <a:ea typeface="微软雅黑" panose="020B0503020204020204" charset="-122"/>
              <a:sym typeface="宋体" panose="02010600030101010101" pitchFamily="2" charset="-122"/>
            </a:endParaRPr>
          </a:p>
          <a:p>
            <a:pPr>
              <a:lnSpc>
                <a:spcPct val="150000"/>
              </a:lnSpc>
            </a:pPr>
            <a:r>
              <a:rPr lang="zh-CN" altLang="en-US" sz="1200">
                <a:solidFill>
                  <a:srgbClr val="404040"/>
                </a:solidFill>
                <a:latin typeface="微软雅黑" panose="020B0503020204020204" charset="-122"/>
                <a:ea typeface="微软雅黑" panose="020B0503020204020204" charset="-122"/>
                <a:sym typeface="宋体" panose="02010600030101010101" pitchFamily="2" charset="-122"/>
              </a:rPr>
              <a:t>1、正式搭建施工之前，对施工人员做统一培训，提醒注意事项；</a:t>
            </a:r>
          </a:p>
          <a:p>
            <a:pPr>
              <a:lnSpc>
                <a:spcPct val="150000"/>
              </a:lnSpc>
            </a:pPr>
            <a:r>
              <a:rPr lang="en-US" altLang="en-US" sz="1200">
                <a:solidFill>
                  <a:srgbClr val="404040"/>
                </a:solidFill>
                <a:latin typeface="微软雅黑" panose="020B0503020204020204" charset="-122"/>
                <a:ea typeface="微软雅黑" panose="020B0503020204020204" charset="-122"/>
                <a:sym typeface="宋体" panose="02010600030101010101" pitchFamily="2" charset="-122"/>
              </a:rPr>
              <a:t>2</a:t>
            </a:r>
            <a:r>
              <a:rPr lang="zh-CN" altLang="en-US" sz="1200">
                <a:solidFill>
                  <a:srgbClr val="404040"/>
                </a:solidFill>
                <a:latin typeface="微软雅黑" panose="020B0503020204020204" charset="-122"/>
                <a:ea typeface="微软雅黑" panose="020B0503020204020204" charset="-122"/>
                <a:sym typeface="宋体" panose="02010600030101010101" pitchFamily="2" charset="-122"/>
              </a:rPr>
              <a:t>、施工人员统一佩戴施工证，否则不允许入场。</a:t>
            </a:r>
          </a:p>
        </p:txBody>
      </p:sp>
      <p:pic>
        <p:nvPicPr>
          <p:cNvPr id="82957" name="图片 3" descr="VCG41531930609"/>
          <p:cNvPicPr>
            <a:picLocks noChangeAspect="1" noChangeArrowheads="1"/>
          </p:cNvPicPr>
          <p:nvPr/>
        </p:nvPicPr>
        <p:blipFill>
          <a:blip r:embed="rId2">
            <a:extLst>
              <a:ext uri="{28A0092B-C50C-407E-A947-70E740481C1C}">
                <a14:useLocalDpi xmlns:a14="http://schemas.microsoft.com/office/drawing/2010/main" val="0"/>
              </a:ext>
            </a:extLst>
          </a:blip>
          <a:srcRect b="5867"/>
          <a:stretch>
            <a:fillRect/>
          </a:stretch>
        </p:blipFill>
        <p:spPr bwMode="auto">
          <a:xfrm>
            <a:off x="7508240" y="2055813"/>
            <a:ext cx="3821113" cy="239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7"/>
          <p:cNvSpPr txBox="1">
            <a:spLocks noChangeArrowheads="1"/>
          </p:cNvSpPr>
          <p:nvPr/>
        </p:nvSpPr>
        <p:spPr bwMode="auto">
          <a:xfrm>
            <a:off x="829945" y="139065"/>
            <a:ext cx="69646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000" b="1">
                <a:solidFill>
                  <a:schemeClr val="tx1">
                    <a:lumMod val="65000"/>
                    <a:lumOff val="35000"/>
                  </a:schemeClr>
                </a:solidFill>
                <a:latin typeface="微软雅黑" panose="020B0503020204020204" charset="-122"/>
                <a:ea typeface="微软雅黑" panose="020B0503020204020204" charset="-122"/>
              </a:rPr>
              <a:t>团队管理</a:t>
            </a:r>
            <a:r>
              <a:rPr lang="en-US" altLang="zh-CN" sz="2000" b="1">
                <a:solidFill>
                  <a:schemeClr val="tx1">
                    <a:lumMod val="65000"/>
                    <a:lumOff val="35000"/>
                  </a:schemeClr>
                </a:solidFill>
                <a:latin typeface="微软雅黑" panose="020B0503020204020204" charset="-122"/>
                <a:ea typeface="微软雅黑" panose="020B0503020204020204" charset="-122"/>
              </a:rPr>
              <a:t> </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 </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执行管理</a:t>
            </a:r>
            <a:endParaRPr 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endParaRPr>
          </a:p>
        </p:txBody>
      </p:sp>
      <p:cxnSp>
        <p:nvCxnSpPr>
          <p:cNvPr id="9" name="直接连接符 8"/>
          <p:cNvCxnSpPr/>
          <p:nvPr/>
        </p:nvCxnSpPr>
        <p:spPr>
          <a:xfrm flipV="1">
            <a:off x="159385" y="660400"/>
            <a:ext cx="698500" cy="6985"/>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
        <p:nvSpPr>
          <p:cNvPr id="6" name="文本框 5"/>
          <p:cNvSpPr txBox="1"/>
          <p:nvPr/>
        </p:nvSpPr>
        <p:spPr>
          <a:xfrm>
            <a:off x="857885" y="537845"/>
            <a:ext cx="1151890" cy="245110"/>
          </a:xfrm>
          <a:prstGeom prst="rect">
            <a:avLst/>
          </a:prstGeom>
          <a:noFill/>
        </p:spPr>
        <p:txBody>
          <a:bodyPr wrap="square" rtlCol="0">
            <a:spAutoFit/>
          </a:bodyPr>
          <a:lstStyle/>
          <a:p>
            <a:pPr algn="dist"/>
            <a:r>
              <a:rPr lang="en-US" altLang="zh-CN" sz="1000">
                <a:solidFill>
                  <a:schemeClr val="tx1">
                    <a:lumMod val="65000"/>
                    <a:lumOff val="35000"/>
                  </a:schemeClr>
                </a:solidFill>
                <a:latin typeface="思源黑体 CN Light" panose="020B0300000000000000" charset="-122"/>
                <a:ea typeface="思源黑体 CN Light" panose="020B0300000000000000" charset="-122"/>
                <a:cs typeface="Adobe Caslon Pro Bold" panose="0205070206050A020403" charset="0"/>
              </a:rPr>
              <a:t>YAO-ENERGY</a:t>
            </a:r>
          </a:p>
        </p:txBody>
      </p:sp>
      <p:cxnSp>
        <p:nvCxnSpPr>
          <p:cNvPr id="8" name="直接连接符 7"/>
          <p:cNvCxnSpPr/>
          <p:nvPr/>
        </p:nvCxnSpPr>
        <p:spPr>
          <a:xfrm>
            <a:off x="2026285" y="660083"/>
            <a:ext cx="4700905" cy="0"/>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027" name="组合 34"/>
          <p:cNvGrpSpPr/>
          <p:nvPr/>
        </p:nvGrpSpPr>
        <p:grpSpPr bwMode="auto">
          <a:xfrm>
            <a:off x="970915" y="1157923"/>
            <a:ext cx="10331450" cy="4629150"/>
            <a:chOff x="1605" y="2568"/>
            <a:chExt cx="16270" cy="7290"/>
          </a:xfrm>
        </p:grpSpPr>
        <p:cxnSp>
          <p:nvCxnSpPr>
            <p:cNvPr id="18" name="直接连接符 17"/>
            <p:cNvCxnSpPr/>
            <p:nvPr/>
          </p:nvCxnSpPr>
          <p:spPr>
            <a:xfrm flipH="1">
              <a:off x="9585" y="3033"/>
              <a:ext cx="0" cy="1780"/>
            </a:xfrm>
            <a:prstGeom prst="line">
              <a:avLst/>
            </a:prstGeom>
          </p:spPr>
          <p:style>
            <a:lnRef idx="2">
              <a:schemeClr val="dk1"/>
            </a:lnRef>
            <a:fillRef idx="1">
              <a:schemeClr val="lt1"/>
            </a:fillRef>
            <a:effectRef idx="0">
              <a:schemeClr val="dk1"/>
            </a:effectRef>
            <a:fontRef idx="minor">
              <a:schemeClr val="dk1"/>
            </a:fontRef>
          </p:style>
        </p:cxnSp>
        <p:cxnSp>
          <p:nvCxnSpPr>
            <p:cNvPr id="4" name="直接连接符 3"/>
            <p:cNvCxnSpPr/>
            <p:nvPr/>
          </p:nvCxnSpPr>
          <p:spPr>
            <a:xfrm flipH="1">
              <a:off x="4188" y="5845"/>
              <a:ext cx="2" cy="670"/>
            </a:xfrm>
            <a:prstGeom prst="line">
              <a:avLst/>
            </a:prstGeom>
          </p:spPr>
          <p:style>
            <a:lnRef idx="2">
              <a:schemeClr val="dk1"/>
            </a:lnRef>
            <a:fillRef idx="1">
              <a:schemeClr val="lt1"/>
            </a:fillRef>
            <a:effectRef idx="0">
              <a:schemeClr val="dk1"/>
            </a:effectRef>
            <a:fontRef idx="minor">
              <a:schemeClr val="dk1"/>
            </a:fontRef>
          </p:style>
        </p:cxnSp>
        <p:cxnSp>
          <p:nvCxnSpPr>
            <p:cNvPr id="16" name="直接连接符 15"/>
            <p:cNvCxnSpPr/>
            <p:nvPr/>
          </p:nvCxnSpPr>
          <p:spPr>
            <a:xfrm flipH="1">
              <a:off x="14040" y="5845"/>
              <a:ext cx="3" cy="670"/>
            </a:xfrm>
            <a:prstGeom prst="line">
              <a:avLst/>
            </a:prstGeom>
          </p:spPr>
          <p:style>
            <a:lnRef idx="2">
              <a:schemeClr val="dk1"/>
            </a:lnRef>
            <a:fillRef idx="1">
              <a:schemeClr val="lt1"/>
            </a:fillRef>
            <a:effectRef idx="0">
              <a:schemeClr val="dk1"/>
            </a:effectRef>
            <a:fontRef idx="minor">
              <a:schemeClr val="dk1"/>
            </a:fontRef>
          </p:style>
        </p:cxnSp>
        <p:cxnSp>
          <p:nvCxnSpPr>
            <p:cNvPr id="17" name="直接连接符 16"/>
            <p:cNvCxnSpPr/>
            <p:nvPr/>
          </p:nvCxnSpPr>
          <p:spPr>
            <a:xfrm flipH="1">
              <a:off x="16758" y="5845"/>
              <a:ext cx="2" cy="670"/>
            </a:xfrm>
            <a:prstGeom prst="line">
              <a:avLst/>
            </a:prstGeom>
          </p:spPr>
          <p:style>
            <a:lnRef idx="2">
              <a:schemeClr val="dk1"/>
            </a:lnRef>
            <a:fillRef idx="1">
              <a:schemeClr val="lt1"/>
            </a:fillRef>
            <a:effectRef idx="0">
              <a:schemeClr val="dk1"/>
            </a:effectRef>
            <a:fontRef idx="minor">
              <a:schemeClr val="dk1"/>
            </a:fontRef>
          </p:style>
        </p:cxnSp>
        <p:cxnSp>
          <p:nvCxnSpPr>
            <p:cNvPr id="13" name="直接连接符 12"/>
            <p:cNvCxnSpPr/>
            <p:nvPr/>
          </p:nvCxnSpPr>
          <p:spPr>
            <a:xfrm flipH="1">
              <a:off x="6048" y="5845"/>
              <a:ext cx="2" cy="670"/>
            </a:xfrm>
            <a:prstGeom prst="line">
              <a:avLst/>
            </a:prstGeom>
          </p:spPr>
          <p:style>
            <a:lnRef idx="2">
              <a:schemeClr val="dk1"/>
            </a:lnRef>
            <a:fillRef idx="1">
              <a:schemeClr val="lt1"/>
            </a:fillRef>
            <a:effectRef idx="0">
              <a:schemeClr val="dk1"/>
            </a:effectRef>
            <a:fontRef idx="minor">
              <a:schemeClr val="dk1"/>
            </a:fontRef>
          </p:style>
        </p:cxnSp>
        <p:cxnSp>
          <p:nvCxnSpPr>
            <p:cNvPr id="15" name="直接连接符 14"/>
            <p:cNvCxnSpPr/>
            <p:nvPr/>
          </p:nvCxnSpPr>
          <p:spPr>
            <a:xfrm flipH="1">
              <a:off x="7910" y="5840"/>
              <a:ext cx="3" cy="670"/>
            </a:xfrm>
            <a:prstGeom prst="line">
              <a:avLst/>
            </a:prstGeom>
          </p:spPr>
          <p:style>
            <a:lnRef idx="2">
              <a:schemeClr val="dk1"/>
            </a:lnRef>
            <a:fillRef idx="1">
              <a:schemeClr val="lt1"/>
            </a:fillRef>
            <a:effectRef idx="0">
              <a:schemeClr val="dk1"/>
            </a:effectRef>
            <a:fontRef idx="minor">
              <a:schemeClr val="dk1"/>
            </a:fontRef>
          </p:style>
        </p:cxnSp>
        <p:cxnSp>
          <p:nvCxnSpPr>
            <p:cNvPr id="19" name="直接连接符 18"/>
            <p:cNvCxnSpPr/>
            <p:nvPr/>
          </p:nvCxnSpPr>
          <p:spPr>
            <a:xfrm flipH="1">
              <a:off x="9760" y="5845"/>
              <a:ext cx="3" cy="670"/>
            </a:xfrm>
            <a:prstGeom prst="line">
              <a:avLst/>
            </a:prstGeom>
          </p:spPr>
          <p:style>
            <a:lnRef idx="2">
              <a:schemeClr val="dk1"/>
            </a:lnRef>
            <a:fillRef idx="1">
              <a:schemeClr val="lt1"/>
            </a:fillRef>
            <a:effectRef idx="0">
              <a:schemeClr val="dk1"/>
            </a:effectRef>
            <a:fontRef idx="minor">
              <a:schemeClr val="dk1"/>
            </a:fontRef>
          </p:style>
        </p:cxnSp>
        <p:cxnSp>
          <p:nvCxnSpPr>
            <p:cNvPr id="20" name="直接连接符 19"/>
            <p:cNvCxnSpPr/>
            <p:nvPr/>
          </p:nvCxnSpPr>
          <p:spPr>
            <a:xfrm flipH="1">
              <a:off x="2333" y="5843"/>
              <a:ext cx="2" cy="670"/>
            </a:xfrm>
            <a:prstGeom prst="line">
              <a:avLst/>
            </a:prstGeom>
          </p:spPr>
          <p:style>
            <a:lnRef idx="2">
              <a:schemeClr val="dk1"/>
            </a:lnRef>
            <a:fillRef idx="1">
              <a:schemeClr val="lt1"/>
            </a:fillRef>
            <a:effectRef idx="0">
              <a:schemeClr val="dk1"/>
            </a:effectRef>
            <a:fontRef idx="minor">
              <a:schemeClr val="dk1"/>
            </a:fontRef>
          </p:style>
        </p:cxnSp>
        <p:cxnSp>
          <p:nvCxnSpPr>
            <p:cNvPr id="21" name="直接连接符 20"/>
            <p:cNvCxnSpPr/>
            <p:nvPr/>
          </p:nvCxnSpPr>
          <p:spPr>
            <a:xfrm flipH="1">
              <a:off x="14040" y="4618"/>
              <a:ext cx="0" cy="1225"/>
            </a:xfrm>
            <a:prstGeom prst="line">
              <a:avLst/>
            </a:prstGeom>
          </p:spPr>
          <p:style>
            <a:lnRef idx="2">
              <a:schemeClr val="dk1"/>
            </a:lnRef>
            <a:fillRef idx="1">
              <a:schemeClr val="lt1"/>
            </a:fillRef>
            <a:effectRef idx="0">
              <a:schemeClr val="dk1"/>
            </a:effectRef>
            <a:fontRef idx="minor">
              <a:schemeClr val="dk1"/>
            </a:fontRef>
          </p:style>
        </p:cxnSp>
        <p:cxnSp>
          <p:nvCxnSpPr>
            <p:cNvPr id="86" name="直接连接符 85"/>
            <p:cNvCxnSpPr/>
            <p:nvPr/>
          </p:nvCxnSpPr>
          <p:spPr>
            <a:xfrm flipH="1">
              <a:off x="5128" y="4613"/>
              <a:ext cx="2" cy="1227"/>
            </a:xfrm>
            <a:prstGeom prst="line">
              <a:avLst/>
            </a:prstGeom>
          </p:spPr>
          <p:style>
            <a:lnRef idx="2">
              <a:schemeClr val="dk1"/>
            </a:lnRef>
            <a:fillRef idx="1">
              <a:schemeClr val="lt1"/>
            </a:fillRef>
            <a:effectRef idx="0">
              <a:schemeClr val="dk1"/>
            </a:effectRef>
            <a:fontRef idx="minor">
              <a:schemeClr val="dk1"/>
            </a:fontRef>
          </p:style>
        </p:cxnSp>
        <p:cxnSp>
          <p:nvCxnSpPr>
            <p:cNvPr id="87" name="直接连接符 86"/>
            <p:cNvCxnSpPr/>
            <p:nvPr/>
          </p:nvCxnSpPr>
          <p:spPr>
            <a:xfrm flipV="1">
              <a:off x="4538" y="4835"/>
              <a:ext cx="9597" cy="0"/>
            </a:xfrm>
            <a:prstGeom prst="line">
              <a:avLst/>
            </a:prstGeom>
          </p:spPr>
          <p:style>
            <a:lnRef idx="2">
              <a:schemeClr val="dk1"/>
            </a:lnRef>
            <a:fillRef idx="1">
              <a:schemeClr val="lt1"/>
            </a:fillRef>
            <a:effectRef idx="0">
              <a:schemeClr val="dk1"/>
            </a:effectRef>
            <a:fontRef idx="minor">
              <a:schemeClr val="dk1"/>
            </a:fontRef>
          </p:style>
        </p:cxnSp>
        <p:sp>
          <p:nvSpPr>
            <p:cNvPr id="61" name="矩形 60"/>
            <p:cNvSpPr/>
            <p:nvPr/>
          </p:nvSpPr>
          <p:spPr>
            <a:xfrm>
              <a:off x="8470" y="2568"/>
              <a:ext cx="2230" cy="1022"/>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altLang="en-US" sz="1575" noProof="1">
                  <a:solidFill>
                    <a:schemeClr val="tx1">
                      <a:lumMod val="75000"/>
                      <a:lumOff val="25000"/>
                    </a:schemeClr>
                  </a:solidFill>
                  <a:latin typeface="苹方 特粗" panose="020B0800000000000000" charset="-122"/>
                  <a:ea typeface="苹方 特粗" panose="020B0800000000000000" charset="-122"/>
                  <a:sym typeface="+mn-ea"/>
                </a:rPr>
                <a:t>项目总控</a:t>
              </a:r>
            </a:p>
          </p:txBody>
        </p:sp>
        <p:sp>
          <p:nvSpPr>
            <p:cNvPr id="62" name="矩形 61"/>
            <p:cNvSpPr/>
            <p:nvPr/>
          </p:nvSpPr>
          <p:spPr>
            <a:xfrm>
              <a:off x="1605" y="6235"/>
              <a:ext cx="1463" cy="55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575" noProof="1">
                  <a:solidFill>
                    <a:schemeClr val="tx1">
                      <a:lumMod val="75000"/>
                      <a:lumOff val="25000"/>
                    </a:schemeClr>
                  </a:solidFill>
                  <a:latin typeface="苹方 特粗" panose="020B0800000000000000" charset="-122"/>
                  <a:ea typeface="苹方 特粗" panose="020B0800000000000000" charset="-122"/>
                  <a:sym typeface="+mn-ea"/>
                </a:rPr>
                <a:t>搭建组</a:t>
              </a:r>
            </a:p>
          </p:txBody>
        </p:sp>
        <p:sp>
          <p:nvSpPr>
            <p:cNvPr id="63" name="矩形 62"/>
            <p:cNvSpPr/>
            <p:nvPr/>
          </p:nvSpPr>
          <p:spPr>
            <a:xfrm>
              <a:off x="3455" y="6235"/>
              <a:ext cx="1465" cy="55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575" noProof="1">
                  <a:solidFill>
                    <a:schemeClr val="tx1">
                      <a:lumMod val="75000"/>
                      <a:lumOff val="25000"/>
                    </a:schemeClr>
                  </a:solidFill>
                  <a:latin typeface="苹方 特粗" panose="020B0800000000000000" charset="-122"/>
                  <a:ea typeface="苹方 特粗" panose="020B0800000000000000" charset="-122"/>
                  <a:sym typeface="+mn-ea"/>
                </a:rPr>
                <a:t>物料组</a:t>
              </a:r>
            </a:p>
          </p:txBody>
        </p:sp>
        <p:sp>
          <p:nvSpPr>
            <p:cNvPr id="65" name="矩形 64"/>
            <p:cNvSpPr/>
            <p:nvPr/>
          </p:nvSpPr>
          <p:spPr>
            <a:xfrm>
              <a:off x="12925" y="6235"/>
              <a:ext cx="2230" cy="55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575" noProof="1">
                  <a:solidFill>
                    <a:schemeClr val="tx1">
                      <a:lumMod val="75000"/>
                      <a:lumOff val="25000"/>
                    </a:schemeClr>
                  </a:solidFill>
                  <a:latin typeface="苹方 特粗" panose="020B0800000000000000" charset="-122"/>
                  <a:ea typeface="苹方 特粗" panose="020B0800000000000000" charset="-122"/>
                  <a:sym typeface="+mn-ea"/>
                </a:rPr>
                <a:t>控台总控</a:t>
              </a:r>
            </a:p>
          </p:txBody>
        </p:sp>
        <p:sp>
          <p:nvSpPr>
            <p:cNvPr id="67" name="矩形 66"/>
            <p:cNvSpPr/>
            <p:nvPr/>
          </p:nvSpPr>
          <p:spPr>
            <a:xfrm>
              <a:off x="4013" y="4565"/>
              <a:ext cx="2230"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altLang="en-US" sz="1575" noProof="1">
                  <a:solidFill>
                    <a:schemeClr val="tx1">
                      <a:lumMod val="75000"/>
                      <a:lumOff val="25000"/>
                    </a:schemeClr>
                  </a:solidFill>
                  <a:latin typeface="苹方 特粗" panose="020B0800000000000000" charset="-122"/>
                  <a:ea typeface="苹方 特粗" panose="020B0800000000000000" charset="-122"/>
                  <a:sym typeface="+mn-ea"/>
                </a:rPr>
                <a:t>执行总控</a:t>
              </a:r>
            </a:p>
          </p:txBody>
        </p:sp>
        <p:sp>
          <p:nvSpPr>
            <p:cNvPr id="68" name="矩形 67"/>
            <p:cNvSpPr/>
            <p:nvPr/>
          </p:nvSpPr>
          <p:spPr>
            <a:xfrm>
              <a:off x="12925" y="4565"/>
              <a:ext cx="2230"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altLang="en-US" sz="1575" noProof="1">
                  <a:solidFill>
                    <a:schemeClr val="tx1">
                      <a:lumMod val="75000"/>
                      <a:lumOff val="25000"/>
                    </a:schemeClr>
                  </a:solidFill>
                  <a:latin typeface="苹方 特粗" panose="020B0800000000000000" charset="-122"/>
                  <a:ea typeface="苹方 特粗" panose="020B0800000000000000" charset="-122"/>
                  <a:sym typeface="+mn-ea"/>
                </a:rPr>
                <a:t>现场总导演</a:t>
              </a:r>
            </a:p>
          </p:txBody>
        </p:sp>
        <p:sp>
          <p:nvSpPr>
            <p:cNvPr id="69" name="矩形 68"/>
            <p:cNvSpPr/>
            <p:nvPr/>
          </p:nvSpPr>
          <p:spPr>
            <a:xfrm>
              <a:off x="5318" y="6235"/>
              <a:ext cx="1462" cy="55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575" noProof="1">
                  <a:solidFill>
                    <a:schemeClr val="tx1">
                      <a:lumMod val="75000"/>
                      <a:lumOff val="25000"/>
                    </a:schemeClr>
                  </a:solidFill>
                  <a:latin typeface="苹方 特粗" panose="020B0800000000000000" charset="-122"/>
                  <a:ea typeface="苹方 特粗" panose="020B0800000000000000" charset="-122"/>
                  <a:sym typeface="+mn-ea"/>
                </a:rPr>
                <a:t>人员组</a:t>
              </a:r>
            </a:p>
          </p:txBody>
        </p:sp>
        <p:sp>
          <p:nvSpPr>
            <p:cNvPr id="70" name="矩形 69"/>
            <p:cNvSpPr/>
            <p:nvPr/>
          </p:nvSpPr>
          <p:spPr>
            <a:xfrm>
              <a:off x="7178" y="6235"/>
              <a:ext cx="1465" cy="55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575" noProof="1">
                  <a:solidFill>
                    <a:schemeClr val="tx1">
                      <a:lumMod val="75000"/>
                      <a:lumOff val="25000"/>
                    </a:schemeClr>
                  </a:solidFill>
                  <a:latin typeface="苹方 特粗" panose="020B0800000000000000" charset="-122"/>
                  <a:ea typeface="苹方 特粗" panose="020B0800000000000000" charset="-122"/>
                  <a:sym typeface="+mn-ea"/>
                </a:rPr>
                <a:t>接待组</a:t>
              </a:r>
            </a:p>
          </p:txBody>
        </p:sp>
        <p:sp>
          <p:nvSpPr>
            <p:cNvPr id="74" name="矩形 73"/>
            <p:cNvSpPr/>
            <p:nvPr/>
          </p:nvSpPr>
          <p:spPr>
            <a:xfrm>
              <a:off x="1605" y="7363"/>
              <a:ext cx="1463"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硬体搭建</a:t>
              </a:r>
            </a:p>
          </p:txBody>
        </p:sp>
        <p:sp>
          <p:nvSpPr>
            <p:cNvPr id="75" name="矩形 74"/>
            <p:cNvSpPr/>
            <p:nvPr/>
          </p:nvSpPr>
          <p:spPr>
            <a:xfrm>
              <a:off x="3455" y="8325"/>
              <a:ext cx="1465" cy="55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道具管理</a:t>
              </a:r>
            </a:p>
          </p:txBody>
        </p:sp>
        <p:sp>
          <p:nvSpPr>
            <p:cNvPr id="78" name="矩形 77"/>
            <p:cNvSpPr/>
            <p:nvPr/>
          </p:nvSpPr>
          <p:spPr>
            <a:xfrm>
              <a:off x="3455" y="7363"/>
              <a:ext cx="1465"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物料管理</a:t>
              </a:r>
            </a:p>
          </p:txBody>
        </p:sp>
        <p:sp>
          <p:nvSpPr>
            <p:cNvPr id="79" name="矩形 78"/>
            <p:cNvSpPr/>
            <p:nvPr/>
          </p:nvSpPr>
          <p:spPr>
            <a:xfrm>
              <a:off x="5318" y="8325"/>
              <a:ext cx="1462" cy="55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摄影摄像</a:t>
              </a:r>
            </a:p>
          </p:txBody>
        </p:sp>
        <p:sp>
          <p:nvSpPr>
            <p:cNvPr id="80" name="矩形 79"/>
            <p:cNvSpPr/>
            <p:nvPr/>
          </p:nvSpPr>
          <p:spPr>
            <a:xfrm>
              <a:off x="5318" y="7363"/>
              <a:ext cx="1462"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主持演艺</a:t>
              </a:r>
            </a:p>
          </p:txBody>
        </p:sp>
        <p:sp>
          <p:nvSpPr>
            <p:cNvPr id="81" name="矩形 80"/>
            <p:cNvSpPr/>
            <p:nvPr/>
          </p:nvSpPr>
          <p:spPr>
            <a:xfrm>
              <a:off x="5318" y="9298"/>
              <a:ext cx="1462"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安保</a:t>
              </a:r>
            </a:p>
          </p:txBody>
        </p:sp>
        <p:sp>
          <p:nvSpPr>
            <p:cNvPr id="83" name="矩形 82"/>
            <p:cNvSpPr/>
            <p:nvPr/>
          </p:nvSpPr>
          <p:spPr>
            <a:xfrm>
              <a:off x="7178" y="7363"/>
              <a:ext cx="1465"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签到接待</a:t>
              </a:r>
            </a:p>
          </p:txBody>
        </p:sp>
        <p:sp>
          <p:nvSpPr>
            <p:cNvPr id="84" name="矩形 83"/>
            <p:cNvSpPr/>
            <p:nvPr/>
          </p:nvSpPr>
          <p:spPr>
            <a:xfrm>
              <a:off x="7178" y="8325"/>
              <a:ext cx="1465" cy="55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领导接待</a:t>
              </a:r>
            </a:p>
          </p:txBody>
        </p:sp>
        <p:sp>
          <p:nvSpPr>
            <p:cNvPr id="85" name="矩形 84"/>
            <p:cNvSpPr/>
            <p:nvPr/>
          </p:nvSpPr>
          <p:spPr>
            <a:xfrm>
              <a:off x="7178" y="9298"/>
              <a:ext cx="1465"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媒体接待</a:t>
              </a:r>
            </a:p>
          </p:txBody>
        </p:sp>
        <p:sp>
          <p:nvSpPr>
            <p:cNvPr id="88" name="矩形 87"/>
            <p:cNvSpPr/>
            <p:nvPr/>
          </p:nvSpPr>
          <p:spPr>
            <a:xfrm>
              <a:off x="9028" y="6235"/>
              <a:ext cx="1465" cy="55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575" noProof="1">
                  <a:solidFill>
                    <a:schemeClr val="tx1">
                      <a:lumMod val="75000"/>
                      <a:lumOff val="25000"/>
                    </a:schemeClr>
                  </a:solidFill>
                  <a:latin typeface="苹方 特粗" panose="020B0800000000000000" charset="-122"/>
                  <a:ea typeface="苹方 特粗" panose="020B0800000000000000" charset="-122"/>
                  <a:sym typeface="+mn-ea"/>
                </a:rPr>
                <a:t>后勤组</a:t>
              </a:r>
            </a:p>
          </p:txBody>
        </p:sp>
        <p:sp>
          <p:nvSpPr>
            <p:cNvPr id="22" name="矩形 21"/>
            <p:cNvSpPr/>
            <p:nvPr/>
          </p:nvSpPr>
          <p:spPr>
            <a:xfrm>
              <a:off x="13308" y="7375"/>
              <a:ext cx="1465"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视频控制</a:t>
              </a:r>
            </a:p>
          </p:txBody>
        </p:sp>
        <p:sp>
          <p:nvSpPr>
            <p:cNvPr id="23" name="矩形 22"/>
            <p:cNvSpPr/>
            <p:nvPr/>
          </p:nvSpPr>
          <p:spPr>
            <a:xfrm>
              <a:off x="13308" y="8310"/>
              <a:ext cx="1465"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音频控制</a:t>
              </a:r>
            </a:p>
          </p:txBody>
        </p:sp>
        <p:sp>
          <p:nvSpPr>
            <p:cNvPr id="24" name="矩形 23"/>
            <p:cNvSpPr/>
            <p:nvPr/>
          </p:nvSpPr>
          <p:spPr>
            <a:xfrm>
              <a:off x="13308" y="9248"/>
              <a:ext cx="1465" cy="55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灯光控制</a:t>
              </a:r>
            </a:p>
          </p:txBody>
        </p:sp>
        <p:sp>
          <p:nvSpPr>
            <p:cNvPr id="25" name="矩形 24"/>
            <p:cNvSpPr/>
            <p:nvPr/>
          </p:nvSpPr>
          <p:spPr>
            <a:xfrm>
              <a:off x="1605" y="8325"/>
              <a:ext cx="1463" cy="55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altLang="zh-CN" sz="1380" noProof="1">
                  <a:solidFill>
                    <a:schemeClr val="tx1">
                      <a:lumMod val="75000"/>
                      <a:lumOff val="25000"/>
                    </a:schemeClr>
                  </a:solidFill>
                  <a:latin typeface="苹方 特粗" panose="020B0800000000000000" charset="-122"/>
                  <a:ea typeface="苹方 特粗" panose="020B0800000000000000" charset="-122"/>
                  <a:cs typeface="苹方 特粗" panose="020B0800000000000000" charset="-122"/>
                  <a:sym typeface="+mn-ea"/>
                </a:rPr>
                <a:t>AV</a:t>
              </a:r>
              <a:r>
                <a:rPr lang="zh-CN" altLang="en-US" sz="1380" noProof="1">
                  <a:solidFill>
                    <a:schemeClr val="tx1">
                      <a:lumMod val="75000"/>
                      <a:lumOff val="25000"/>
                    </a:schemeClr>
                  </a:solidFill>
                  <a:latin typeface="苹方 特粗" panose="020B0800000000000000" charset="-122"/>
                  <a:ea typeface="苹方 特粗" panose="020B0800000000000000" charset="-122"/>
                  <a:cs typeface="苹方 特粗" panose="020B0800000000000000" charset="-122"/>
                  <a:sym typeface="+mn-ea"/>
                </a:rPr>
                <a:t>搭建</a:t>
              </a:r>
            </a:p>
          </p:txBody>
        </p:sp>
        <p:sp>
          <p:nvSpPr>
            <p:cNvPr id="26" name="矩形 25"/>
            <p:cNvSpPr/>
            <p:nvPr/>
          </p:nvSpPr>
          <p:spPr>
            <a:xfrm>
              <a:off x="15645" y="6235"/>
              <a:ext cx="2230" cy="55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575" noProof="1">
                  <a:solidFill>
                    <a:schemeClr val="tx1">
                      <a:lumMod val="75000"/>
                      <a:lumOff val="25000"/>
                    </a:schemeClr>
                  </a:solidFill>
                  <a:latin typeface="苹方 特粗" panose="020B0800000000000000" charset="-122"/>
                  <a:ea typeface="苹方 特粗" panose="020B0800000000000000" charset="-122"/>
                  <a:sym typeface="+mn-ea"/>
                </a:rPr>
                <a:t>舞台导演</a:t>
              </a:r>
            </a:p>
          </p:txBody>
        </p:sp>
        <p:cxnSp>
          <p:nvCxnSpPr>
            <p:cNvPr id="27" name="直接连接符 26"/>
            <p:cNvCxnSpPr/>
            <p:nvPr/>
          </p:nvCxnSpPr>
          <p:spPr>
            <a:xfrm flipV="1">
              <a:off x="2345" y="5845"/>
              <a:ext cx="7418" cy="0"/>
            </a:xfrm>
            <a:prstGeom prst="line">
              <a:avLst/>
            </a:prstGeom>
          </p:spPr>
          <p:style>
            <a:lnRef idx="2">
              <a:schemeClr val="dk1"/>
            </a:lnRef>
            <a:fillRef idx="1">
              <a:schemeClr val="lt1"/>
            </a:fillRef>
            <a:effectRef idx="0">
              <a:schemeClr val="dk1"/>
            </a:effectRef>
            <a:fontRef idx="minor">
              <a:schemeClr val="dk1"/>
            </a:fontRef>
          </p:style>
        </p:cxnSp>
        <p:cxnSp>
          <p:nvCxnSpPr>
            <p:cNvPr id="28" name="直接连接符 27"/>
            <p:cNvCxnSpPr/>
            <p:nvPr/>
          </p:nvCxnSpPr>
          <p:spPr>
            <a:xfrm flipV="1">
              <a:off x="14055" y="5845"/>
              <a:ext cx="2733" cy="0"/>
            </a:xfrm>
            <a:prstGeom prst="line">
              <a:avLst/>
            </a:prstGeom>
          </p:spPr>
          <p:style>
            <a:lnRef idx="2">
              <a:schemeClr val="dk1"/>
            </a:lnRef>
            <a:fillRef idx="1">
              <a:schemeClr val="lt1"/>
            </a:fillRef>
            <a:effectRef idx="0">
              <a:schemeClr val="dk1"/>
            </a:effectRef>
            <a:fontRef idx="minor">
              <a:schemeClr val="dk1"/>
            </a:fontRef>
          </p:style>
        </p:cxnSp>
        <p:sp>
          <p:nvSpPr>
            <p:cNvPr id="29" name="矩形 28"/>
            <p:cNvSpPr/>
            <p:nvPr/>
          </p:nvSpPr>
          <p:spPr>
            <a:xfrm>
              <a:off x="9028" y="7363"/>
              <a:ext cx="1465"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茶歇用餐</a:t>
              </a:r>
            </a:p>
          </p:txBody>
        </p:sp>
        <p:sp>
          <p:nvSpPr>
            <p:cNvPr id="30" name="矩形 29"/>
            <p:cNvSpPr/>
            <p:nvPr/>
          </p:nvSpPr>
          <p:spPr>
            <a:xfrm>
              <a:off x="9028" y="8310"/>
              <a:ext cx="1465"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交通住宿</a:t>
              </a:r>
            </a:p>
          </p:txBody>
        </p:sp>
        <p:sp>
          <p:nvSpPr>
            <p:cNvPr id="31" name="矩形 30"/>
            <p:cNvSpPr/>
            <p:nvPr/>
          </p:nvSpPr>
          <p:spPr>
            <a:xfrm>
              <a:off x="16028" y="8310"/>
              <a:ext cx="1465"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剧务道具</a:t>
              </a:r>
            </a:p>
          </p:txBody>
        </p:sp>
        <p:sp>
          <p:nvSpPr>
            <p:cNvPr id="32" name="矩形 31"/>
            <p:cNvSpPr/>
            <p:nvPr/>
          </p:nvSpPr>
          <p:spPr>
            <a:xfrm>
              <a:off x="16028" y="9248"/>
              <a:ext cx="1465" cy="55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人员候场</a:t>
              </a:r>
            </a:p>
          </p:txBody>
        </p:sp>
        <p:sp>
          <p:nvSpPr>
            <p:cNvPr id="33" name="矩形 32"/>
            <p:cNvSpPr/>
            <p:nvPr/>
          </p:nvSpPr>
          <p:spPr>
            <a:xfrm>
              <a:off x="16028" y="7375"/>
              <a:ext cx="1465" cy="56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zh-CN" sz="1380" noProof="1">
                  <a:solidFill>
                    <a:schemeClr val="tx1">
                      <a:lumMod val="75000"/>
                      <a:lumOff val="25000"/>
                    </a:schemeClr>
                  </a:solidFill>
                  <a:latin typeface="苹方 特粗" panose="020B0800000000000000" charset="-122"/>
                  <a:ea typeface="苹方 特粗" panose="020B0800000000000000" charset="-122"/>
                  <a:sym typeface="+mn-ea"/>
                </a:rPr>
                <a:t>活动彩排</a:t>
              </a:r>
            </a:p>
          </p:txBody>
        </p:sp>
      </p:grpSp>
      <p:sp>
        <p:nvSpPr>
          <p:cNvPr id="3" name="文本框 7"/>
          <p:cNvSpPr txBox="1">
            <a:spLocks noChangeArrowheads="1"/>
          </p:cNvSpPr>
          <p:nvPr/>
        </p:nvSpPr>
        <p:spPr bwMode="auto">
          <a:xfrm>
            <a:off x="829945" y="139065"/>
            <a:ext cx="69646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000" b="1">
                <a:solidFill>
                  <a:schemeClr val="tx1">
                    <a:lumMod val="65000"/>
                    <a:lumOff val="35000"/>
                  </a:schemeClr>
                </a:solidFill>
                <a:latin typeface="微软雅黑" panose="020B0503020204020204" charset="-122"/>
                <a:ea typeface="微软雅黑" panose="020B0503020204020204" charset="-122"/>
              </a:rPr>
              <a:t>团队管理</a:t>
            </a:r>
            <a:r>
              <a:rPr lang="en-US" altLang="zh-CN" sz="2000" b="1">
                <a:solidFill>
                  <a:schemeClr val="tx1">
                    <a:lumMod val="65000"/>
                    <a:lumOff val="35000"/>
                  </a:schemeClr>
                </a:solidFill>
                <a:latin typeface="微软雅黑" panose="020B0503020204020204" charset="-122"/>
                <a:ea typeface="微软雅黑" panose="020B0503020204020204" charset="-122"/>
              </a:rPr>
              <a:t> </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 </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项目</a:t>
            </a:r>
            <a:r>
              <a:rPr 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团队成员</a:t>
            </a:r>
          </a:p>
        </p:txBody>
      </p:sp>
      <p:cxnSp>
        <p:nvCxnSpPr>
          <p:cNvPr id="9" name="直接连接符 8"/>
          <p:cNvCxnSpPr/>
          <p:nvPr/>
        </p:nvCxnSpPr>
        <p:spPr>
          <a:xfrm flipV="1">
            <a:off x="159385" y="660400"/>
            <a:ext cx="698500" cy="6985"/>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
        <p:nvSpPr>
          <p:cNvPr id="5" name="文本框 4"/>
          <p:cNvSpPr txBox="1"/>
          <p:nvPr/>
        </p:nvSpPr>
        <p:spPr>
          <a:xfrm>
            <a:off x="857885" y="537845"/>
            <a:ext cx="1151890" cy="245110"/>
          </a:xfrm>
          <a:prstGeom prst="rect">
            <a:avLst/>
          </a:prstGeom>
          <a:noFill/>
        </p:spPr>
        <p:txBody>
          <a:bodyPr wrap="square" rtlCol="0">
            <a:spAutoFit/>
          </a:bodyPr>
          <a:lstStyle/>
          <a:p>
            <a:pPr algn="dist"/>
            <a:r>
              <a:rPr lang="en-US" altLang="zh-CN" sz="1000">
                <a:solidFill>
                  <a:schemeClr val="tx1">
                    <a:lumMod val="65000"/>
                    <a:lumOff val="35000"/>
                  </a:schemeClr>
                </a:solidFill>
                <a:latin typeface="思源黑体 CN Light" panose="020B0300000000000000" charset="-122"/>
                <a:ea typeface="思源黑体 CN Light" panose="020B0300000000000000" charset="-122"/>
                <a:cs typeface="Adobe Caslon Pro Bold" panose="0205070206050A020403" charset="0"/>
              </a:rPr>
              <a:t>YAO-ENERGY</a:t>
            </a:r>
          </a:p>
        </p:txBody>
      </p:sp>
      <p:cxnSp>
        <p:nvCxnSpPr>
          <p:cNvPr id="8" name="直接连接符 7"/>
          <p:cNvCxnSpPr/>
          <p:nvPr/>
        </p:nvCxnSpPr>
        <p:spPr>
          <a:xfrm>
            <a:off x="2026285" y="660083"/>
            <a:ext cx="4700905" cy="0"/>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4673" name="表格 284672"/>
          <p:cNvGraphicFramePr/>
          <p:nvPr>
            <p:custDataLst>
              <p:tags r:id="rId1"/>
            </p:custDataLst>
          </p:nvPr>
        </p:nvGraphicFramePr>
        <p:xfrm>
          <a:off x="1023938" y="1534478"/>
          <a:ext cx="10220325" cy="3946653"/>
        </p:xfrm>
        <a:graphic>
          <a:graphicData uri="http://schemas.openxmlformats.org/drawingml/2006/table">
            <a:tbl>
              <a:tblPr>
                <a:tableStyleId>{616DA210-FB5B-4158-B5E0-FEB733F419BA}</a:tableStyleId>
              </a:tblPr>
              <a:tblGrid>
                <a:gridCol w="1938140">
                  <a:extLst>
                    <a:ext uri="{9D8B030D-6E8A-4147-A177-3AD203B41FA5}">
                      <a16:colId xmlns:a16="http://schemas.microsoft.com/office/drawing/2014/main" val="20000"/>
                    </a:ext>
                  </a:extLst>
                </a:gridCol>
                <a:gridCol w="8282185">
                  <a:extLst>
                    <a:ext uri="{9D8B030D-6E8A-4147-A177-3AD203B41FA5}">
                      <a16:colId xmlns:a16="http://schemas.microsoft.com/office/drawing/2014/main" val="20001"/>
                    </a:ext>
                  </a:extLst>
                </a:gridCol>
              </a:tblGrid>
              <a:tr h="333375">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None/>
                      </a:pPr>
                      <a:r>
                        <a:rPr lang="zh-CN" altLang="en-US" sz="1000">
                          <a:latin typeface="苹方 常规" panose="020B0300000000000000" charset="-122"/>
                          <a:ea typeface="苹方 常规" panose="020B0300000000000000" charset="-122"/>
                        </a:rPr>
                        <a:t>名称</a:t>
                      </a:r>
                    </a:p>
                  </a:txBody>
                  <a:tcPr marL="119987" marR="119987" marT="59977" marB="59977"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None/>
                      </a:pPr>
                      <a:r>
                        <a:rPr lang="zh-CN" altLang="en-US" sz="1000">
                          <a:latin typeface="苹方 常规" panose="020B0300000000000000" charset="-122"/>
                          <a:ea typeface="苹方 常规" panose="020B0300000000000000" charset="-122"/>
                        </a:rPr>
                        <a:t>现场工作管理</a:t>
                      </a:r>
                    </a:p>
                  </a:txBody>
                  <a:tcPr marL="119987" marR="119987" marT="59977" marB="59977" anchor="ctr"/>
                </a:tc>
                <a:extLst>
                  <a:ext uri="{0D108BD9-81ED-4DB2-BD59-A6C34878D82A}">
                    <a16:rowId xmlns:a16="http://schemas.microsoft.com/office/drawing/2014/main" val="10000"/>
                  </a:ext>
                </a:extLst>
              </a:tr>
              <a:tr h="667809">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None/>
                      </a:pPr>
                      <a:r>
                        <a:rPr lang="zh-CN" altLang="en-US" sz="1000">
                          <a:latin typeface="苹方 常规" panose="020B0300000000000000" charset="-122"/>
                          <a:ea typeface="苹方 常规" panose="020B0300000000000000" charset="-122"/>
                        </a:rPr>
                        <a:t>主控台管理</a:t>
                      </a:r>
                    </a:p>
                  </a:txBody>
                  <a:tcPr marL="119987" marR="119987" marT="59977" marB="59977"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1</a:t>
                      </a:r>
                      <a:r>
                        <a:rPr lang="zh-CN" altLang="en-US" sz="1000">
                          <a:latin typeface="苹方 常规" panose="020B0300000000000000" charset="-122"/>
                          <a:ea typeface="苹方 常规" panose="020B0300000000000000" charset="-122"/>
                          <a:cs typeface="苹方 常规" panose="020B0300000000000000" charset="-122"/>
                        </a:rPr>
                        <a:t>、按照要求参加现场彩排，非常清楚全场流程及各环节画面、音效、灯光的要求；</a:t>
                      </a:r>
                    </a:p>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2</a:t>
                      </a:r>
                      <a:r>
                        <a:rPr lang="zh-CN" altLang="en-US" sz="1000">
                          <a:latin typeface="苹方 常规" panose="020B0300000000000000" charset="-122"/>
                          <a:ea typeface="苹方 常规" panose="020B0300000000000000" charset="-122"/>
                          <a:cs typeface="苹方 常规" panose="020B0300000000000000" charset="-122"/>
                        </a:rPr>
                        <a:t>、活动期间，负责整体管控控台区域工作，使画面、音效、灯光完美匹配和切换。</a:t>
                      </a:r>
                    </a:p>
                  </a:txBody>
                  <a:tcPr marL="119987" marR="119987" marT="59977" marB="59977" anchor="ctr"/>
                </a:tc>
                <a:extLst>
                  <a:ext uri="{0D108BD9-81ED-4DB2-BD59-A6C34878D82A}">
                    <a16:rowId xmlns:a16="http://schemas.microsoft.com/office/drawing/2014/main" val="10001"/>
                  </a:ext>
                </a:extLst>
              </a:tr>
              <a:tr h="667809">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None/>
                      </a:pPr>
                      <a:r>
                        <a:rPr lang="zh-CN" altLang="en-US" sz="1000">
                          <a:latin typeface="苹方 常规" panose="020B0300000000000000" charset="-122"/>
                          <a:ea typeface="苹方 常规" panose="020B0300000000000000" charset="-122"/>
                        </a:rPr>
                        <a:t>视频控制</a:t>
                      </a:r>
                    </a:p>
                  </a:txBody>
                  <a:tcPr marL="119987" marR="119987" marT="59977" marB="59977"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1</a:t>
                      </a:r>
                      <a:r>
                        <a:rPr lang="zh-CN" altLang="en-US" sz="1000">
                          <a:latin typeface="苹方 常规" panose="020B0300000000000000" charset="-122"/>
                          <a:ea typeface="苹方 常规" panose="020B0300000000000000" charset="-122"/>
                          <a:cs typeface="苹方 常规" panose="020B0300000000000000" charset="-122"/>
                        </a:rPr>
                        <a:t>、按照要求参加现场彩排，清楚全场流程及各环节画面要求；</a:t>
                      </a:r>
                    </a:p>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2</a:t>
                      </a:r>
                      <a:r>
                        <a:rPr lang="zh-CN" altLang="en-US" sz="1000">
                          <a:latin typeface="苹方 常规" panose="020B0300000000000000" charset="-122"/>
                          <a:ea typeface="苹方 常规" panose="020B0300000000000000" charset="-122"/>
                          <a:cs typeface="苹方 常规" panose="020B0300000000000000" charset="-122"/>
                        </a:rPr>
                        <a:t>、活动期间，负责全场视频画面的切换，使画面与流程完美匹配和切换。</a:t>
                      </a:r>
                    </a:p>
                  </a:txBody>
                  <a:tcPr marL="119987" marR="119987" marT="59977" marB="59977" anchor="ctr"/>
                </a:tc>
                <a:extLst>
                  <a:ext uri="{0D108BD9-81ED-4DB2-BD59-A6C34878D82A}">
                    <a16:rowId xmlns:a16="http://schemas.microsoft.com/office/drawing/2014/main" val="10002"/>
                  </a:ext>
                </a:extLst>
              </a:tr>
              <a:tr h="667809">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None/>
                      </a:pPr>
                      <a:r>
                        <a:rPr lang="zh-CN" altLang="en-US" sz="1000">
                          <a:latin typeface="苹方 常规" panose="020B0300000000000000" charset="-122"/>
                          <a:ea typeface="苹方 常规" panose="020B0300000000000000" charset="-122"/>
                        </a:rPr>
                        <a:t>音响控制</a:t>
                      </a:r>
                    </a:p>
                  </a:txBody>
                  <a:tcPr marL="119987" marR="119987" marT="59977" marB="59977"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1</a:t>
                      </a:r>
                      <a:r>
                        <a:rPr lang="zh-CN" altLang="en-US" sz="1000">
                          <a:latin typeface="苹方 常规" panose="020B0300000000000000" charset="-122"/>
                          <a:ea typeface="苹方 常规" panose="020B0300000000000000" charset="-122"/>
                          <a:cs typeface="苹方 常规" panose="020B0300000000000000" charset="-122"/>
                        </a:rPr>
                        <a:t>、按照要求参加现场彩排，清楚全场流程、各环节音效要求及舞台话筒的摆放调试；</a:t>
                      </a:r>
                    </a:p>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2</a:t>
                      </a:r>
                      <a:r>
                        <a:rPr lang="zh-CN" altLang="en-US" sz="1000">
                          <a:latin typeface="苹方 常规" panose="020B0300000000000000" charset="-122"/>
                          <a:ea typeface="苹方 常规" panose="020B0300000000000000" charset="-122"/>
                          <a:cs typeface="苹方 常规" panose="020B0300000000000000" charset="-122"/>
                        </a:rPr>
                        <a:t>、活动期间，负责全场音效的切换和话筒的管理，使音效与流程完美匹配和切换。</a:t>
                      </a:r>
                    </a:p>
                  </a:txBody>
                  <a:tcPr marL="119987" marR="119987" marT="59977" marB="59977" anchor="ctr"/>
                </a:tc>
                <a:extLst>
                  <a:ext uri="{0D108BD9-81ED-4DB2-BD59-A6C34878D82A}">
                    <a16:rowId xmlns:a16="http://schemas.microsoft.com/office/drawing/2014/main" val="10003"/>
                  </a:ext>
                </a:extLst>
              </a:tr>
              <a:tr h="667809">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None/>
                      </a:pPr>
                      <a:r>
                        <a:rPr lang="zh-CN" altLang="en-US" sz="1000">
                          <a:latin typeface="苹方 常规" panose="020B0300000000000000" charset="-122"/>
                          <a:ea typeface="苹方 常规" panose="020B0300000000000000" charset="-122"/>
                        </a:rPr>
                        <a:t>灯光控制</a:t>
                      </a:r>
                    </a:p>
                  </a:txBody>
                  <a:tcPr marL="119987" marR="119987" marT="59977" marB="59977"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1</a:t>
                      </a:r>
                      <a:r>
                        <a:rPr lang="zh-CN" altLang="en-US" sz="1000">
                          <a:latin typeface="苹方 常规" panose="020B0300000000000000" charset="-122"/>
                          <a:ea typeface="苹方 常规" panose="020B0300000000000000" charset="-122"/>
                          <a:cs typeface="苹方 常规" panose="020B0300000000000000" charset="-122"/>
                        </a:rPr>
                        <a:t>、按照要求参加现场彩排，清楚全场流程及各环节灯光要求；</a:t>
                      </a:r>
                    </a:p>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2</a:t>
                      </a:r>
                      <a:r>
                        <a:rPr lang="zh-CN" altLang="en-US" sz="1000">
                          <a:latin typeface="苹方 常规" panose="020B0300000000000000" charset="-122"/>
                          <a:ea typeface="苹方 常规" panose="020B0300000000000000" charset="-122"/>
                          <a:cs typeface="苹方 常规" panose="020B0300000000000000" charset="-122"/>
                        </a:rPr>
                        <a:t>、活动期间，负责全场灯管的组合变化，使灯光与流程完美匹配和切换。</a:t>
                      </a:r>
                    </a:p>
                  </a:txBody>
                  <a:tcPr marL="119987" marR="119987" marT="59977" marB="59977" anchor="ctr"/>
                </a:tc>
                <a:extLst>
                  <a:ext uri="{0D108BD9-81ED-4DB2-BD59-A6C34878D82A}">
                    <a16:rowId xmlns:a16="http://schemas.microsoft.com/office/drawing/2014/main" val="10004"/>
                  </a:ext>
                </a:extLst>
              </a:tr>
              <a:tr h="942042">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None/>
                      </a:pPr>
                      <a:r>
                        <a:rPr lang="zh-CN" altLang="en-US" sz="1000">
                          <a:latin typeface="苹方 常规" panose="020B0300000000000000" charset="-122"/>
                          <a:ea typeface="苹方 常规" panose="020B0300000000000000" charset="-122"/>
                        </a:rPr>
                        <a:t>现场总控</a:t>
                      </a:r>
                    </a:p>
                  </a:txBody>
                  <a:tcPr marL="119987" marR="119987" marT="59977" marB="59977"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1</a:t>
                      </a:r>
                      <a:r>
                        <a:rPr lang="zh-CN" altLang="en-US" sz="1000">
                          <a:latin typeface="苹方 常规" panose="020B0300000000000000" charset="-122"/>
                          <a:ea typeface="苹方 常规" panose="020B0300000000000000" charset="-122"/>
                          <a:cs typeface="苹方 常规" panose="020B0300000000000000" charset="-122"/>
                        </a:rPr>
                        <a:t>、确保从最开始了解和清楚活动各方面的需求和要求；</a:t>
                      </a:r>
                    </a:p>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2</a:t>
                      </a:r>
                      <a:r>
                        <a:rPr lang="zh-CN" altLang="en-US" sz="1000">
                          <a:latin typeface="苹方 常规" panose="020B0300000000000000" charset="-122"/>
                          <a:ea typeface="苹方 常规" panose="020B0300000000000000" charset="-122"/>
                          <a:cs typeface="苹方 常规" panose="020B0300000000000000" charset="-122"/>
                        </a:rPr>
                        <a:t>、带领搭建团队提前到场完成场地搭建，点检问题项，确保搭建无误；</a:t>
                      </a:r>
                    </a:p>
                    <a:p>
                      <a:pPr lvl="0" defTabSz="1095375" eaLnBrk="1" hangingPunct="1">
                        <a:lnSpc>
                          <a:spcPct val="150000"/>
                        </a:lnSpc>
                        <a:buNone/>
                      </a:pPr>
                      <a:r>
                        <a:rPr lang="en-US" altLang="zh-CN" sz="1000">
                          <a:latin typeface="苹方 常规" panose="020B0300000000000000" charset="-122"/>
                          <a:ea typeface="苹方 常规" panose="020B0300000000000000" charset="-122"/>
                          <a:cs typeface="苹方 常规" panose="020B0300000000000000" charset="-122"/>
                        </a:rPr>
                        <a:t>3</a:t>
                      </a:r>
                      <a:r>
                        <a:rPr lang="zh-CN" altLang="en-US" sz="1000">
                          <a:latin typeface="苹方 常规" panose="020B0300000000000000" charset="-122"/>
                          <a:ea typeface="苹方 常规" panose="020B0300000000000000" charset="-122"/>
                          <a:cs typeface="苹方 常规" panose="020B0300000000000000" charset="-122"/>
                        </a:rPr>
                        <a:t>、活动期间负责对接主办方、场地方、活动方等各方要求，整体把控全场工作，及时发现问题解决问题等。</a:t>
                      </a:r>
                    </a:p>
                  </a:txBody>
                  <a:tcPr marL="119987" marR="119987" marT="59977" marB="59977" anchor="ctr"/>
                </a:tc>
                <a:extLst>
                  <a:ext uri="{0D108BD9-81ED-4DB2-BD59-A6C34878D82A}">
                    <a16:rowId xmlns:a16="http://schemas.microsoft.com/office/drawing/2014/main" val="10005"/>
                  </a:ext>
                </a:extLst>
              </a:tr>
            </a:tbl>
          </a:graphicData>
        </a:graphic>
      </p:graphicFrame>
      <p:sp>
        <p:nvSpPr>
          <p:cNvPr id="3" name="文本框 7"/>
          <p:cNvSpPr txBox="1">
            <a:spLocks noChangeArrowheads="1"/>
          </p:cNvSpPr>
          <p:nvPr/>
        </p:nvSpPr>
        <p:spPr bwMode="auto">
          <a:xfrm>
            <a:off x="829945" y="139065"/>
            <a:ext cx="69646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000" b="1">
                <a:solidFill>
                  <a:schemeClr val="tx1">
                    <a:lumMod val="65000"/>
                    <a:lumOff val="35000"/>
                  </a:schemeClr>
                </a:solidFill>
                <a:latin typeface="微软雅黑" panose="020B0503020204020204" charset="-122"/>
                <a:ea typeface="微软雅黑" panose="020B0503020204020204" charset="-122"/>
              </a:rPr>
              <a:t>团队管理</a:t>
            </a:r>
            <a:r>
              <a:rPr lang="en-US" altLang="zh-CN" sz="2000" b="1">
                <a:solidFill>
                  <a:schemeClr val="tx1">
                    <a:lumMod val="65000"/>
                    <a:lumOff val="35000"/>
                  </a:schemeClr>
                </a:solidFill>
                <a:latin typeface="微软雅黑" panose="020B0503020204020204" charset="-122"/>
                <a:ea typeface="微软雅黑" panose="020B0503020204020204" charset="-122"/>
              </a:rPr>
              <a:t> </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 </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岗位分工</a:t>
            </a:r>
          </a:p>
        </p:txBody>
      </p:sp>
      <p:cxnSp>
        <p:nvCxnSpPr>
          <p:cNvPr id="9" name="直接连接符 8"/>
          <p:cNvCxnSpPr/>
          <p:nvPr/>
        </p:nvCxnSpPr>
        <p:spPr>
          <a:xfrm flipV="1">
            <a:off x="159385" y="660400"/>
            <a:ext cx="698500" cy="6985"/>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
        <p:nvSpPr>
          <p:cNvPr id="5" name="文本框 4"/>
          <p:cNvSpPr txBox="1"/>
          <p:nvPr/>
        </p:nvSpPr>
        <p:spPr>
          <a:xfrm>
            <a:off x="857885" y="537845"/>
            <a:ext cx="1151890" cy="245110"/>
          </a:xfrm>
          <a:prstGeom prst="rect">
            <a:avLst/>
          </a:prstGeom>
          <a:noFill/>
        </p:spPr>
        <p:txBody>
          <a:bodyPr wrap="square" rtlCol="0">
            <a:spAutoFit/>
          </a:bodyPr>
          <a:lstStyle/>
          <a:p>
            <a:pPr algn="dist"/>
            <a:r>
              <a:rPr lang="en-US" altLang="zh-CN" sz="1000">
                <a:solidFill>
                  <a:schemeClr val="tx1">
                    <a:lumMod val="65000"/>
                    <a:lumOff val="35000"/>
                  </a:schemeClr>
                </a:solidFill>
                <a:latin typeface="思源黑体 CN Light" panose="020B0300000000000000" charset="-122"/>
                <a:ea typeface="思源黑体 CN Light" panose="020B0300000000000000" charset="-122"/>
                <a:cs typeface="Adobe Caslon Pro Bold" panose="0205070206050A020403" charset="0"/>
              </a:rPr>
              <a:t>YAO-ENERGY</a:t>
            </a:r>
          </a:p>
        </p:txBody>
      </p:sp>
      <p:cxnSp>
        <p:nvCxnSpPr>
          <p:cNvPr id="8" name="直接连接符 7"/>
          <p:cNvCxnSpPr/>
          <p:nvPr/>
        </p:nvCxnSpPr>
        <p:spPr>
          <a:xfrm>
            <a:off x="2026285" y="660083"/>
            <a:ext cx="4700905" cy="0"/>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custDataLst>
              <p:tags r:id="rId1"/>
            </p:custDataLst>
          </p:nvPr>
        </p:nvGraphicFramePr>
        <p:xfrm>
          <a:off x="1028700" y="1550035"/>
          <a:ext cx="10213975" cy="3946675"/>
        </p:xfrm>
        <a:graphic>
          <a:graphicData uri="http://schemas.openxmlformats.org/drawingml/2006/table">
            <a:tbl>
              <a:tblPr>
                <a:tableStyleId>{616DA210-FB5B-4158-B5E0-FEB733F419BA}</a:tableStyleId>
              </a:tblPr>
              <a:tblGrid>
                <a:gridCol w="1937265">
                  <a:extLst>
                    <a:ext uri="{9D8B030D-6E8A-4147-A177-3AD203B41FA5}">
                      <a16:colId xmlns:a16="http://schemas.microsoft.com/office/drawing/2014/main" val="20000"/>
                    </a:ext>
                  </a:extLst>
                </a:gridCol>
                <a:gridCol w="8276710">
                  <a:extLst>
                    <a:ext uri="{9D8B030D-6E8A-4147-A177-3AD203B41FA5}">
                      <a16:colId xmlns:a16="http://schemas.microsoft.com/office/drawing/2014/main" val="20001"/>
                    </a:ext>
                  </a:extLst>
                </a:gridCol>
              </a:tblGrid>
              <a:tr h="333375">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ClrTx/>
                        <a:buSzTx/>
                        <a:buNone/>
                      </a:pPr>
                      <a:r>
                        <a:rPr lang="zh-CN" altLang="en-US" sz="1000">
                          <a:latin typeface="苹方 常规" panose="020B0300000000000000" charset="-122"/>
                          <a:ea typeface="苹方 常规" panose="020B0300000000000000" charset="-122"/>
                        </a:rPr>
                        <a:t>名称</a:t>
                      </a:r>
                    </a:p>
                  </a:txBody>
                  <a:tcPr marL="119973" marR="119973" marT="59965" marB="59965"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ClrTx/>
                        <a:buSzTx/>
                        <a:buNone/>
                      </a:pPr>
                      <a:r>
                        <a:rPr lang="zh-CN" altLang="en-US" sz="1000">
                          <a:latin typeface="苹方 常规" panose="020B0300000000000000" charset="-122"/>
                          <a:ea typeface="苹方 常规" panose="020B0300000000000000" charset="-122"/>
                        </a:rPr>
                        <a:t>现场工作管理</a:t>
                      </a:r>
                    </a:p>
                  </a:txBody>
                  <a:tcPr marL="119973" marR="119973" marT="59965" marB="59965" anchor="ctr"/>
                </a:tc>
                <a:extLst>
                  <a:ext uri="{0D108BD9-81ED-4DB2-BD59-A6C34878D82A}">
                    <a16:rowId xmlns:a16="http://schemas.microsoft.com/office/drawing/2014/main" val="10000"/>
                  </a:ext>
                </a:extLst>
              </a:tr>
              <a:tr h="667813">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ClrTx/>
                        <a:buSzTx/>
                        <a:buNone/>
                      </a:pPr>
                      <a:r>
                        <a:rPr lang="zh-CN" altLang="en-US" sz="1000">
                          <a:latin typeface="苹方 常规" panose="020B0300000000000000" charset="-122"/>
                          <a:ea typeface="苹方 常规" panose="020B0300000000000000" charset="-122"/>
                        </a:rPr>
                        <a:t>搭建管理</a:t>
                      </a:r>
                    </a:p>
                  </a:txBody>
                  <a:tcPr marL="119973" marR="119973" marT="59965" marB="59965"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1、所有搭建项目的监督搭建，确保在指定时间节点之前完成所有项目和检查；</a:t>
                      </a:r>
                    </a:p>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2、现场随时关注搭建项目的情况，及时解决突发问题。</a:t>
                      </a:r>
                    </a:p>
                  </a:txBody>
                  <a:tcPr marL="119973" marR="119973" marT="59965" marB="59965" anchor="ctr"/>
                </a:tc>
                <a:extLst>
                  <a:ext uri="{0D108BD9-81ED-4DB2-BD59-A6C34878D82A}">
                    <a16:rowId xmlns:a16="http://schemas.microsoft.com/office/drawing/2014/main" val="10001"/>
                  </a:ext>
                </a:extLst>
              </a:tr>
              <a:tr h="942048">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ClrTx/>
                        <a:buSzTx/>
                        <a:buNone/>
                      </a:pPr>
                      <a:r>
                        <a:rPr lang="zh-CN" altLang="en-US" sz="1000">
                          <a:latin typeface="苹方 常规" panose="020B0300000000000000" charset="-122"/>
                          <a:ea typeface="苹方 常规" panose="020B0300000000000000" charset="-122"/>
                        </a:rPr>
                        <a:t>道具管理</a:t>
                      </a:r>
                    </a:p>
                  </a:txBody>
                  <a:tcPr marL="119973" marR="119973" marT="59965" marB="59965"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1、活动前期，清楚掌握现场所需物料清单，并对物料进行打包管理；</a:t>
                      </a:r>
                    </a:p>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2、活动期间，负责签到道具、仪式道具、论坛沙发、嘉宾桌卡、同声传译器等一系列道具的管理、摆放、搬运等；</a:t>
                      </a:r>
                    </a:p>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3、后动结束后，负责道具的回收和运输。</a:t>
                      </a:r>
                    </a:p>
                  </a:txBody>
                  <a:tcPr marL="119973" marR="119973" marT="59965" marB="59965" anchor="ctr"/>
                </a:tc>
                <a:extLst>
                  <a:ext uri="{0D108BD9-81ED-4DB2-BD59-A6C34878D82A}">
                    <a16:rowId xmlns:a16="http://schemas.microsoft.com/office/drawing/2014/main" val="10002"/>
                  </a:ext>
                </a:extLst>
              </a:tr>
              <a:tr h="667813">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ClrTx/>
                        <a:buSzTx/>
                        <a:buNone/>
                      </a:pPr>
                      <a:r>
                        <a:rPr lang="zh-CN" altLang="en-US" sz="1000">
                          <a:latin typeface="苹方 常规" panose="020B0300000000000000" charset="-122"/>
                          <a:ea typeface="苹方 常规" panose="020B0300000000000000" charset="-122"/>
                        </a:rPr>
                        <a:t>后勤管理</a:t>
                      </a:r>
                    </a:p>
                  </a:txBody>
                  <a:tcPr marL="119973" marR="119973" marT="59965" marB="59965"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1、员工、嘉宾接送车辆管理，确保指定时间到达指定位置和所有人准时上下车；</a:t>
                      </a:r>
                    </a:p>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2、茶歇用餐的对接管理，按时摆放到位，及时补充。</a:t>
                      </a:r>
                    </a:p>
                  </a:txBody>
                  <a:tcPr marL="119973" marR="119973" marT="59965" marB="59965" anchor="ctr"/>
                </a:tc>
                <a:extLst>
                  <a:ext uri="{0D108BD9-81ED-4DB2-BD59-A6C34878D82A}">
                    <a16:rowId xmlns:a16="http://schemas.microsoft.com/office/drawing/2014/main" val="10003"/>
                  </a:ext>
                </a:extLst>
              </a:tr>
              <a:tr h="667813">
                <a:tc>
                  <a:txBody>
                    <a:bodyPr/>
                    <a:lstStyle/>
                    <a:p>
                      <a:pPr lvl="0" algn="ctr" defTabSz="1095375" eaLnBrk="1" fontAlgn="base" hangingPunct="1">
                        <a:buClrTx/>
                        <a:buSzTx/>
                        <a:buFont typeface="Arial" panose="020B0604020202020204" pitchFamily="34" charset="0"/>
                        <a:buNone/>
                      </a:pPr>
                      <a:r>
                        <a:rPr lang="zh-CN" altLang="en-US" sz="1000">
                          <a:latin typeface="苹方 常规" panose="020B0300000000000000" charset="-122"/>
                          <a:ea typeface="苹方 常规" panose="020B0300000000000000" charset="-122"/>
                        </a:rPr>
                        <a:t>安保管理</a:t>
                      </a:r>
                    </a:p>
                  </a:txBody>
                  <a:tcPr marL="119973" marR="119973" marT="59965" marB="59965" anchor="ctr"/>
                </a:tc>
                <a:tc>
                  <a:txBody>
                    <a:bodyPr/>
                    <a:lstStyle/>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1、配合安保部门做好安保力量的分配和指引；</a:t>
                      </a:r>
                    </a:p>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2、现场根据情况调动安保力量，预防突发问题发生。</a:t>
                      </a:r>
                    </a:p>
                  </a:txBody>
                  <a:tcPr marL="119973" marR="119973" marT="59965" marB="59965" anchor="ctr"/>
                </a:tc>
                <a:extLst>
                  <a:ext uri="{0D108BD9-81ED-4DB2-BD59-A6C34878D82A}">
                    <a16:rowId xmlns:a16="http://schemas.microsoft.com/office/drawing/2014/main" val="10004"/>
                  </a:ext>
                </a:extLst>
              </a:tr>
              <a:tr h="667813">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ClrTx/>
                        <a:buSzTx/>
                        <a:buNone/>
                      </a:pPr>
                      <a:r>
                        <a:rPr lang="zh-CN" altLang="en-US" sz="1000">
                          <a:latin typeface="苹方 常规" panose="020B0300000000000000" charset="-122"/>
                          <a:ea typeface="苹方 常规" panose="020B0300000000000000" charset="-122"/>
                        </a:rPr>
                        <a:t>机动人员</a:t>
                      </a:r>
                    </a:p>
                  </a:txBody>
                  <a:tcPr marL="119973" marR="119973" marT="59965" marB="59965"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1、辅助道具人员完成所有道具的摆放和回收；</a:t>
                      </a:r>
                    </a:p>
                    <a:p>
                      <a:pPr lvl="0" defTabSz="1095375" eaLnBrk="1" hangingPunct="1">
                        <a:lnSpc>
                          <a:spcPct val="150000"/>
                        </a:lnSpc>
                        <a:buNone/>
                      </a:pPr>
                      <a:r>
                        <a:rPr lang="zh-CN" altLang="en-US" sz="1000">
                          <a:latin typeface="苹方 常规" panose="020B0300000000000000" charset="-122"/>
                          <a:ea typeface="苹方 常规" panose="020B0300000000000000" charset="-122"/>
                          <a:cs typeface="苹方 常规" panose="020B0300000000000000" charset="-122"/>
                        </a:rPr>
                        <a:t>2、在现场随时待命，各岗位如有问题需要人员补充，机动人员第一时间进行补充。</a:t>
                      </a:r>
                    </a:p>
                  </a:txBody>
                  <a:tcPr marL="119973" marR="119973" marT="59965" marB="59965" anchor="ctr"/>
                </a:tc>
                <a:extLst>
                  <a:ext uri="{0D108BD9-81ED-4DB2-BD59-A6C34878D82A}">
                    <a16:rowId xmlns:a16="http://schemas.microsoft.com/office/drawing/2014/main" val="10005"/>
                  </a:ext>
                </a:extLst>
              </a:tr>
            </a:tbl>
          </a:graphicData>
        </a:graphic>
      </p:graphicFrame>
      <p:sp>
        <p:nvSpPr>
          <p:cNvPr id="3" name="文本框 7"/>
          <p:cNvSpPr txBox="1">
            <a:spLocks noChangeArrowheads="1"/>
          </p:cNvSpPr>
          <p:nvPr/>
        </p:nvSpPr>
        <p:spPr bwMode="auto">
          <a:xfrm>
            <a:off x="829945" y="139065"/>
            <a:ext cx="69646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000" b="1">
                <a:solidFill>
                  <a:schemeClr val="tx1">
                    <a:lumMod val="65000"/>
                    <a:lumOff val="35000"/>
                  </a:schemeClr>
                </a:solidFill>
                <a:latin typeface="微软雅黑" panose="020B0503020204020204" charset="-122"/>
                <a:ea typeface="微软雅黑" panose="020B0503020204020204" charset="-122"/>
              </a:rPr>
              <a:t>团队管理</a:t>
            </a:r>
            <a:r>
              <a:rPr lang="en-US" altLang="zh-CN" sz="2000" b="1">
                <a:solidFill>
                  <a:schemeClr val="tx1">
                    <a:lumMod val="65000"/>
                    <a:lumOff val="35000"/>
                  </a:schemeClr>
                </a:solidFill>
                <a:latin typeface="微软雅黑" panose="020B0503020204020204" charset="-122"/>
                <a:ea typeface="微软雅黑" panose="020B0503020204020204" charset="-122"/>
              </a:rPr>
              <a:t> </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 </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岗位分工</a:t>
            </a:r>
          </a:p>
        </p:txBody>
      </p:sp>
      <p:cxnSp>
        <p:nvCxnSpPr>
          <p:cNvPr id="4" name="直接连接符 3"/>
          <p:cNvCxnSpPr/>
          <p:nvPr/>
        </p:nvCxnSpPr>
        <p:spPr>
          <a:xfrm flipV="1">
            <a:off x="159385" y="660400"/>
            <a:ext cx="698500" cy="6985"/>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
        <p:nvSpPr>
          <p:cNvPr id="5" name="文本框 4"/>
          <p:cNvSpPr txBox="1"/>
          <p:nvPr/>
        </p:nvSpPr>
        <p:spPr>
          <a:xfrm>
            <a:off x="857885" y="537845"/>
            <a:ext cx="1151890" cy="245110"/>
          </a:xfrm>
          <a:prstGeom prst="rect">
            <a:avLst/>
          </a:prstGeom>
          <a:noFill/>
        </p:spPr>
        <p:txBody>
          <a:bodyPr wrap="square" rtlCol="0">
            <a:spAutoFit/>
          </a:bodyPr>
          <a:lstStyle/>
          <a:p>
            <a:pPr algn="dist"/>
            <a:r>
              <a:rPr lang="en-US" altLang="zh-CN" sz="1000">
                <a:solidFill>
                  <a:schemeClr val="tx1">
                    <a:lumMod val="65000"/>
                    <a:lumOff val="35000"/>
                  </a:schemeClr>
                </a:solidFill>
                <a:latin typeface="思源黑体 CN Light" panose="020B0300000000000000" charset="-122"/>
                <a:ea typeface="思源黑体 CN Light" panose="020B0300000000000000" charset="-122"/>
                <a:cs typeface="Adobe Caslon Pro Bold" panose="0205070206050A020403" charset="0"/>
              </a:rPr>
              <a:t>YAO-ENERGY</a:t>
            </a:r>
          </a:p>
        </p:txBody>
      </p:sp>
      <p:cxnSp>
        <p:nvCxnSpPr>
          <p:cNvPr id="6" name="直接连接符 5"/>
          <p:cNvCxnSpPr/>
          <p:nvPr/>
        </p:nvCxnSpPr>
        <p:spPr>
          <a:xfrm>
            <a:off x="2026285" y="660083"/>
            <a:ext cx="4700905" cy="0"/>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2626" name="表格 282625"/>
          <p:cNvGraphicFramePr/>
          <p:nvPr>
            <p:custDataLst>
              <p:tags r:id="rId1"/>
            </p:custDataLst>
          </p:nvPr>
        </p:nvGraphicFramePr>
        <p:xfrm>
          <a:off x="1023938" y="1530985"/>
          <a:ext cx="10220325" cy="4200639"/>
        </p:xfrm>
        <a:graphic>
          <a:graphicData uri="http://schemas.openxmlformats.org/drawingml/2006/table">
            <a:tbl>
              <a:tblPr>
                <a:tableStyleId>{616DA210-FB5B-4158-B5E0-FEB733F419BA}</a:tableStyleId>
              </a:tblPr>
              <a:tblGrid>
                <a:gridCol w="1938140">
                  <a:extLst>
                    <a:ext uri="{9D8B030D-6E8A-4147-A177-3AD203B41FA5}">
                      <a16:colId xmlns:a16="http://schemas.microsoft.com/office/drawing/2014/main" val="20000"/>
                    </a:ext>
                  </a:extLst>
                </a:gridCol>
                <a:gridCol w="8282185">
                  <a:extLst>
                    <a:ext uri="{9D8B030D-6E8A-4147-A177-3AD203B41FA5}">
                      <a16:colId xmlns:a16="http://schemas.microsoft.com/office/drawing/2014/main" val="20001"/>
                    </a:ext>
                  </a:extLst>
                </a:gridCol>
              </a:tblGrid>
              <a:tr h="333375">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ClrTx/>
                        <a:buSzTx/>
                        <a:buNone/>
                      </a:pPr>
                      <a:r>
                        <a:rPr lang="zh-CN" altLang="en-US" sz="1000">
                          <a:latin typeface="苹方 常规" panose="020B0300000000000000" charset="-122"/>
                          <a:ea typeface="苹方 常规" panose="020B0300000000000000" charset="-122"/>
                        </a:rPr>
                        <a:t>名称</a:t>
                      </a:r>
                    </a:p>
                  </a:txBody>
                  <a:tcPr marL="119980" marR="119980" marT="59982" marB="59982"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ClrTx/>
                        <a:buSzTx/>
                        <a:buNone/>
                      </a:pPr>
                      <a:r>
                        <a:rPr lang="zh-CN" altLang="en-US" sz="1000">
                          <a:latin typeface="苹方 常规" panose="020B0300000000000000" charset="-122"/>
                          <a:ea typeface="苹方 常规" panose="020B0300000000000000" charset="-122"/>
                        </a:rPr>
                        <a:t>现场工作管理</a:t>
                      </a:r>
                    </a:p>
                  </a:txBody>
                  <a:tcPr marL="119980" marR="119980" marT="59982" marB="59982" anchor="ctr"/>
                </a:tc>
                <a:extLst>
                  <a:ext uri="{0D108BD9-81ED-4DB2-BD59-A6C34878D82A}">
                    <a16:rowId xmlns:a16="http://schemas.microsoft.com/office/drawing/2014/main" val="10000"/>
                  </a:ext>
                </a:extLst>
              </a:tr>
              <a:tr h="1357859">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lnSpc>
                          <a:spcPct val="100000"/>
                        </a:lnSpc>
                        <a:buClrTx/>
                        <a:buSzTx/>
                        <a:buNone/>
                      </a:pPr>
                      <a:r>
                        <a:rPr lang="zh-CN" altLang="en-US" sz="1000">
                          <a:latin typeface="苹方 常规" panose="020B0300000000000000" charset="-122"/>
                          <a:ea typeface="苹方 常规" panose="020B0300000000000000" charset="-122"/>
                        </a:rPr>
                        <a:t>主持人</a:t>
                      </a:r>
                    </a:p>
                  </a:txBody>
                  <a:tcPr marL="119980" marR="119980" marT="59982" marB="59982"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1</a:t>
                      </a:r>
                      <a:r>
                        <a:rPr lang="zh-CN" altLang="en-US" sz="1000">
                          <a:latin typeface="苹方 常规" panose="020B0300000000000000" charset="-122"/>
                          <a:ea typeface="苹方 常规" panose="020B0300000000000000" charset="-122"/>
                          <a:cs typeface="苹方 常规" panose="020B0300000000000000" charset="-122"/>
                        </a:rPr>
                        <a:t>、提前一周，开始熟悉会议主持串词；</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2</a:t>
                      </a:r>
                      <a:r>
                        <a:rPr lang="zh-CN" altLang="en-US" sz="1000">
                          <a:latin typeface="苹方 常规" panose="020B0300000000000000" charset="-122"/>
                          <a:ea typeface="苹方 常规" panose="020B0300000000000000" charset="-122"/>
                          <a:cs typeface="苹方 常规" panose="020B0300000000000000" charset="-122"/>
                        </a:rPr>
                        <a:t>、按照要求参加现场彩排，对全场活动进行串场彩排，及时纠正问题；</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3</a:t>
                      </a:r>
                      <a:r>
                        <a:rPr lang="zh-CN" altLang="en-US" sz="1000">
                          <a:latin typeface="苹方 常规" panose="020B0300000000000000" charset="-122"/>
                          <a:ea typeface="苹方 常规" panose="020B0300000000000000" charset="-122"/>
                          <a:cs typeface="苹方 常规" panose="020B0300000000000000" charset="-122"/>
                        </a:rPr>
                        <a:t>、会议开始前，进行画外音提示会议即将开始；</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4</a:t>
                      </a:r>
                      <a:r>
                        <a:rPr lang="zh-CN" altLang="en-US" sz="1000">
                          <a:latin typeface="苹方 常规" panose="020B0300000000000000" charset="-122"/>
                          <a:ea typeface="苹方 常规" panose="020B0300000000000000" charset="-122"/>
                          <a:cs typeface="苹方 常规" panose="020B0300000000000000" charset="-122"/>
                        </a:rPr>
                        <a:t>、做开场致辞，介绍到场来宾及活动情况；</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5</a:t>
                      </a:r>
                      <a:r>
                        <a:rPr lang="zh-CN" altLang="en-US" sz="1000">
                          <a:latin typeface="苹方 常规" panose="020B0300000000000000" charset="-122"/>
                          <a:ea typeface="苹方 常规" panose="020B0300000000000000" charset="-122"/>
                          <a:cs typeface="苹方 常规" panose="020B0300000000000000" charset="-122"/>
                        </a:rPr>
                        <a:t>、做好全场串词工作，积极调动全场气氛；</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6</a:t>
                      </a:r>
                      <a:r>
                        <a:rPr lang="zh-CN" altLang="en-US" sz="1000">
                          <a:latin typeface="苹方 常规" panose="020B0300000000000000" charset="-122"/>
                          <a:ea typeface="苹方 常规" panose="020B0300000000000000" charset="-122"/>
                          <a:cs typeface="苹方 常规" panose="020B0300000000000000" charset="-122"/>
                        </a:rPr>
                        <a:t>、按要求着装，标准语言主持。</a:t>
                      </a:r>
                    </a:p>
                  </a:txBody>
                  <a:tcPr marL="119980" marR="119980" marT="59982" marB="59982" anchor="ctr"/>
                </a:tc>
                <a:extLst>
                  <a:ext uri="{0D108BD9-81ED-4DB2-BD59-A6C34878D82A}">
                    <a16:rowId xmlns:a16="http://schemas.microsoft.com/office/drawing/2014/main" val="10001"/>
                  </a:ext>
                </a:extLst>
              </a:tr>
              <a:tr h="1358494">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lnSpc>
                          <a:spcPct val="100000"/>
                        </a:lnSpc>
                        <a:buClrTx/>
                        <a:buSzTx/>
                        <a:buNone/>
                      </a:pPr>
                      <a:r>
                        <a:rPr lang="zh-CN" altLang="en-US" sz="1000">
                          <a:latin typeface="苹方 常规" panose="020B0300000000000000" charset="-122"/>
                          <a:ea typeface="苹方 常规" panose="020B0300000000000000" charset="-122"/>
                        </a:rPr>
                        <a:t>礼仪</a:t>
                      </a:r>
                    </a:p>
                  </a:txBody>
                  <a:tcPr marL="119980" marR="119980" marT="59982" marB="59982"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1</a:t>
                      </a:r>
                      <a:r>
                        <a:rPr lang="zh-CN" altLang="en-US" sz="1000">
                          <a:latin typeface="苹方 常规" panose="020B0300000000000000" charset="-122"/>
                          <a:ea typeface="苹方 常规" panose="020B0300000000000000" charset="-122"/>
                          <a:cs typeface="苹方 常规" panose="020B0300000000000000" charset="-122"/>
                        </a:rPr>
                        <a:t>、按照要求参加现场彩排，清楚自身站位和工作任务；</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2</a:t>
                      </a:r>
                      <a:r>
                        <a:rPr lang="zh-CN" altLang="en-US" sz="1000">
                          <a:latin typeface="苹方 常规" panose="020B0300000000000000" charset="-122"/>
                          <a:ea typeface="苹方 常规" panose="020B0300000000000000" charset="-122"/>
                          <a:cs typeface="苹方 常规" panose="020B0300000000000000" charset="-122"/>
                        </a:rPr>
                        <a:t>、活动开始前，引领来宾到达签到区进行签到，并向来宾发放嘉宾证；</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3</a:t>
                      </a:r>
                      <a:r>
                        <a:rPr lang="zh-CN" altLang="en-US" sz="1000">
                          <a:latin typeface="苹方 常规" panose="020B0300000000000000" charset="-122"/>
                          <a:ea typeface="苹方 常规" panose="020B0300000000000000" charset="-122"/>
                          <a:cs typeface="苹方 常规" panose="020B0300000000000000" charset="-122"/>
                        </a:rPr>
                        <a:t>、引领来宾入场，活动开始后在舞台两侧站位，引领相关领导上台致辞；</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4</a:t>
                      </a:r>
                      <a:r>
                        <a:rPr lang="zh-CN" altLang="en-US" sz="1000">
                          <a:latin typeface="苹方 常规" panose="020B0300000000000000" charset="-122"/>
                          <a:ea typeface="苹方 常规" panose="020B0300000000000000" charset="-122"/>
                          <a:cs typeface="苹方 常规" panose="020B0300000000000000" charset="-122"/>
                        </a:rPr>
                        <a:t>、在仪式等环节，负责部分道具的上下场，保证环节顺利进行；</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5</a:t>
                      </a:r>
                      <a:r>
                        <a:rPr lang="zh-CN" altLang="en-US" sz="1000">
                          <a:latin typeface="苹方 常规" panose="020B0300000000000000" charset="-122"/>
                          <a:ea typeface="苹方 常规" panose="020B0300000000000000" charset="-122"/>
                          <a:cs typeface="苹方 常规" panose="020B0300000000000000" charset="-122"/>
                        </a:rPr>
                        <a:t>、活动结束后，引领来宾按照路线离场；</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6</a:t>
                      </a:r>
                      <a:r>
                        <a:rPr lang="zh-CN" altLang="en-US" sz="1000">
                          <a:latin typeface="苹方 常规" panose="020B0300000000000000" charset="-122"/>
                          <a:ea typeface="苹方 常规" panose="020B0300000000000000" charset="-122"/>
                          <a:cs typeface="苹方 常规" panose="020B0300000000000000" charset="-122"/>
                        </a:rPr>
                        <a:t>、按要求着装，统一站姿，微笑接待，坚守岗位。</a:t>
                      </a:r>
                    </a:p>
                  </a:txBody>
                  <a:tcPr marL="119980" marR="119980" marT="59982" marB="59982" anchor="ctr"/>
                </a:tc>
                <a:extLst>
                  <a:ext uri="{0D108BD9-81ED-4DB2-BD59-A6C34878D82A}">
                    <a16:rowId xmlns:a16="http://schemas.microsoft.com/office/drawing/2014/main" val="10002"/>
                  </a:ext>
                </a:extLst>
              </a:tr>
              <a:tr h="1150911">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defTabSz="1095375" eaLnBrk="1" hangingPunct="1">
                        <a:buClrTx/>
                        <a:buSzTx/>
                        <a:buNone/>
                      </a:pPr>
                      <a:r>
                        <a:rPr lang="zh-CN" altLang="en-US" sz="1000">
                          <a:latin typeface="苹方 常规" panose="020B0300000000000000" charset="-122"/>
                          <a:ea typeface="苹方 常规" panose="020B0300000000000000" charset="-122"/>
                        </a:rPr>
                        <a:t>摄影师</a:t>
                      </a:r>
                    </a:p>
                    <a:p>
                      <a:pPr lvl="0" algn="ctr" defTabSz="1095375" eaLnBrk="1" hangingPunct="1">
                        <a:buClrTx/>
                        <a:buSzTx/>
                        <a:buNone/>
                      </a:pPr>
                      <a:r>
                        <a:rPr lang="zh-CN" altLang="en-US" sz="1000">
                          <a:latin typeface="苹方 常规" panose="020B0300000000000000" charset="-122"/>
                          <a:ea typeface="苹方 常规" panose="020B0300000000000000" charset="-122"/>
                        </a:rPr>
                        <a:t>摄像师</a:t>
                      </a:r>
                    </a:p>
                  </a:txBody>
                  <a:tcPr marL="119980" marR="119980" marT="59982" marB="59982" anchor="ctr"/>
                </a:tc>
                <a:tc>
                  <a: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1</a:t>
                      </a:r>
                      <a:r>
                        <a:rPr lang="zh-CN" altLang="en-US" sz="1000">
                          <a:latin typeface="苹方 常规" panose="020B0300000000000000" charset="-122"/>
                          <a:ea typeface="苹方 常规" panose="020B0300000000000000" charset="-122"/>
                          <a:cs typeface="苹方 常规" panose="020B0300000000000000" charset="-122"/>
                        </a:rPr>
                        <a:t>、按照要求参加现场彩排，清楚拍摄位置和重点环节拍摄要求；</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2</a:t>
                      </a:r>
                      <a:r>
                        <a:rPr lang="zh-CN" altLang="en-US" sz="1000">
                          <a:latin typeface="苹方 常规" panose="020B0300000000000000" charset="-122"/>
                          <a:ea typeface="苹方 常规" panose="020B0300000000000000" charset="-122"/>
                          <a:cs typeface="苹方 常规" panose="020B0300000000000000" charset="-122"/>
                        </a:rPr>
                        <a:t>、活动开始前拍摄空场及来宾签到入场画面；</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3</a:t>
                      </a:r>
                      <a:r>
                        <a:rPr lang="zh-CN" altLang="en-US" sz="1000">
                          <a:latin typeface="苹方 常规" panose="020B0300000000000000" charset="-122"/>
                          <a:ea typeface="苹方 常规" panose="020B0300000000000000" charset="-122"/>
                          <a:cs typeface="苹方 常规" panose="020B0300000000000000" charset="-122"/>
                        </a:rPr>
                        <a:t>、活动开始后拍摄领导画面及各环节的不同角度照片；</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4</a:t>
                      </a:r>
                      <a:r>
                        <a:rPr lang="zh-CN" altLang="en-US" sz="1000">
                          <a:latin typeface="苹方 常规" panose="020B0300000000000000" charset="-122"/>
                          <a:ea typeface="苹方 常规" panose="020B0300000000000000" charset="-122"/>
                          <a:cs typeface="苹方 常规" panose="020B0300000000000000" charset="-122"/>
                        </a:rPr>
                        <a:t>、活动结束后按照要求提供所有照片；</a:t>
                      </a:r>
                    </a:p>
                    <a:p>
                      <a:pPr lvl="0" defTabSz="1095375" eaLnBrk="1" hangingPunct="1">
                        <a:lnSpc>
                          <a:spcPct val="130000"/>
                        </a:lnSpc>
                        <a:buNone/>
                      </a:pPr>
                      <a:r>
                        <a:rPr lang="en-US" altLang="zh-CN" sz="1000">
                          <a:latin typeface="苹方 常规" panose="020B0300000000000000" charset="-122"/>
                          <a:ea typeface="苹方 常规" panose="020B0300000000000000" charset="-122"/>
                          <a:cs typeface="苹方 常规" panose="020B0300000000000000" charset="-122"/>
                        </a:rPr>
                        <a:t>5</a:t>
                      </a:r>
                      <a:r>
                        <a:rPr lang="zh-CN" altLang="en-US" sz="1000">
                          <a:latin typeface="苹方 常规" panose="020B0300000000000000" charset="-122"/>
                          <a:ea typeface="苹方 常规" panose="020B0300000000000000" charset="-122"/>
                          <a:cs typeface="苹方 常规" panose="020B0300000000000000" charset="-122"/>
                        </a:rPr>
                        <a:t>、要求统一着装，高质量完成拍摄工作。</a:t>
                      </a:r>
                    </a:p>
                  </a:txBody>
                  <a:tcPr marL="119980" marR="119980" marT="59982" marB="59982" anchor="ctr"/>
                </a:tc>
                <a:extLst>
                  <a:ext uri="{0D108BD9-81ED-4DB2-BD59-A6C34878D82A}">
                    <a16:rowId xmlns:a16="http://schemas.microsoft.com/office/drawing/2014/main" val="10003"/>
                  </a:ext>
                </a:extLst>
              </a:tr>
            </a:tbl>
          </a:graphicData>
        </a:graphic>
      </p:graphicFrame>
      <p:sp>
        <p:nvSpPr>
          <p:cNvPr id="3" name="文本框 7"/>
          <p:cNvSpPr txBox="1">
            <a:spLocks noChangeArrowheads="1"/>
          </p:cNvSpPr>
          <p:nvPr/>
        </p:nvSpPr>
        <p:spPr bwMode="auto">
          <a:xfrm>
            <a:off x="829945" y="139065"/>
            <a:ext cx="69646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000" b="1">
                <a:solidFill>
                  <a:schemeClr val="tx1">
                    <a:lumMod val="65000"/>
                    <a:lumOff val="35000"/>
                  </a:schemeClr>
                </a:solidFill>
                <a:latin typeface="微软雅黑" panose="020B0503020204020204" charset="-122"/>
                <a:ea typeface="微软雅黑" panose="020B0503020204020204" charset="-122"/>
              </a:rPr>
              <a:t>团队管理</a:t>
            </a:r>
            <a:r>
              <a:rPr lang="en-US" altLang="zh-CN" sz="2000" b="1">
                <a:solidFill>
                  <a:schemeClr val="tx1">
                    <a:lumMod val="65000"/>
                    <a:lumOff val="35000"/>
                  </a:schemeClr>
                </a:solidFill>
                <a:latin typeface="微软雅黑" panose="020B0503020204020204" charset="-122"/>
                <a:ea typeface="微软雅黑" panose="020B0503020204020204" charset="-122"/>
              </a:rPr>
              <a:t> </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 </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岗位分工</a:t>
            </a:r>
          </a:p>
        </p:txBody>
      </p:sp>
      <p:cxnSp>
        <p:nvCxnSpPr>
          <p:cNvPr id="2" name="直接连接符 1"/>
          <p:cNvCxnSpPr/>
          <p:nvPr/>
        </p:nvCxnSpPr>
        <p:spPr>
          <a:xfrm flipV="1">
            <a:off x="159385" y="660400"/>
            <a:ext cx="698500" cy="6985"/>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
        <p:nvSpPr>
          <p:cNvPr id="5" name="文本框 4"/>
          <p:cNvSpPr txBox="1"/>
          <p:nvPr/>
        </p:nvSpPr>
        <p:spPr>
          <a:xfrm>
            <a:off x="857885" y="537845"/>
            <a:ext cx="1151890" cy="245110"/>
          </a:xfrm>
          <a:prstGeom prst="rect">
            <a:avLst/>
          </a:prstGeom>
          <a:noFill/>
        </p:spPr>
        <p:txBody>
          <a:bodyPr wrap="square" rtlCol="0">
            <a:spAutoFit/>
          </a:bodyPr>
          <a:lstStyle/>
          <a:p>
            <a:pPr algn="dist"/>
            <a:r>
              <a:rPr lang="en-US" altLang="zh-CN" sz="1000">
                <a:solidFill>
                  <a:schemeClr val="tx1">
                    <a:lumMod val="65000"/>
                    <a:lumOff val="35000"/>
                  </a:schemeClr>
                </a:solidFill>
                <a:latin typeface="思源黑体 CN Light" panose="020B0300000000000000" charset="-122"/>
                <a:ea typeface="思源黑体 CN Light" panose="020B0300000000000000" charset="-122"/>
                <a:cs typeface="Adobe Caslon Pro Bold" panose="0205070206050A020403" charset="0"/>
              </a:rPr>
              <a:t>YAO-ENERGY</a:t>
            </a:r>
          </a:p>
        </p:txBody>
      </p:sp>
      <p:cxnSp>
        <p:nvCxnSpPr>
          <p:cNvPr id="4" name="直接连接符 3"/>
          <p:cNvCxnSpPr/>
          <p:nvPr/>
        </p:nvCxnSpPr>
        <p:spPr>
          <a:xfrm>
            <a:off x="2026285" y="660083"/>
            <a:ext cx="4700905" cy="0"/>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矩形 6"/>
          <p:cNvSpPr>
            <a:spLocks noChangeArrowheads="1"/>
          </p:cNvSpPr>
          <p:nvPr/>
        </p:nvSpPr>
        <p:spPr bwMode="auto">
          <a:xfrm>
            <a:off x="857885" y="1395095"/>
            <a:ext cx="9639300"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470" tIns="56235" rIns="112470" bIns="56235">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在来宾区周围及主要通道处安排工作人员及保安，有序入场和退场，出现紧急情况，立即组织人员疏散。</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如场内发生混乱时由场内的工作人员及礼仪迅速引领领导到</a:t>
            </a:r>
            <a:r>
              <a:rPr lang="en-US" altLang="zh-CN" sz="1200" noProof="1">
                <a:solidFill>
                  <a:srgbClr val="262626"/>
                </a:solidFill>
                <a:latin typeface="微软雅黑" panose="020B0503020204020204" charset="-122"/>
                <a:ea typeface="微软雅黑" panose="020B0503020204020204" charset="-122"/>
                <a:cs typeface="+mn-ea"/>
                <a:sym typeface="Calibri" panose="020F0502020204030204" charset="0"/>
              </a:rPr>
              <a:t>VIP</a:t>
            </a: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休息室，确保在场领导的安全</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主持人利用现场广播对场内的人员进行引导和疏散</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出现紧急情况，造成人员伤病，则立即组织车辆和人员送往医院。</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p:txBody>
      </p:sp>
      <p:pic>
        <p:nvPicPr>
          <p:cNvPr id="9011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735" y="3890645"/>
            <a:ext cx="2416175"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635" y="3881120"/>
            <a:ext cx="2416175" cy="182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9" name="矩形 6"/>
          <p:cNvSpPr>
            <a:spLocks noChangeArrowheads="1"/>
          </p:cNvSpPr>
          <p:nvPr/>
        </p:nvSpPr>
        <p:spPr bwMode="auto">
          <a:xfrm>
            <a:off x="857885" y="2703513"/>
            <a:ext cx="97726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470" tIns="56235" rIns="112470" bIns="56235">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buFont typeface="Wingdings" panose="05000000000000000000" pitchFamily="2" charset="2"/>
              <a:buChar char="v"/>
            </a:pPr>
            <a:r>
              <a:rPr lang="en-US" altLang="zh-CN" sz="800">
                <a:solidFill>
                  <a:srgbClr val="262626"/>
                </a:solidFill>
                <a:latin typeface="微软雅黑" panose="020B0503020204020204" charset="-122"/>
                <a:ea typeface="微软雅黑" panose="020B0503020204020204" charset="-122"/>
                <a:sym typeface="Calibri" panose="020F0502020204030204" charset="0"/>
              </a:rPr>
              <a:t>ARRANGED AROUND THE GUEST AREA AND THE MAIN CHANNEL OF THE STAFF AND THE SECURITY AND ORDERLY ENTRY AND EXIT, EMERGENCY, IMMEDIATELY ORGANIZED THE EVACUATION.</a:t>
            </a:r>
          </a:p>
          <a:p>
            <a:pPr>
              <a:buFont typeface="Wingdings" panose="05000000000000000000" pitchFamily="2" charset="2"/>
              <a:buChar char="v"/>
            </a:pPr>
            <a:r>
              <a:rPr lang="en-US" altLang="zh-CN" sz="800">
                <a:solidFill>
                  <a:srgbClr val="262626"/>
                </a:solidFill>
                <a:latin typeface="微软雅黑" panose="020B0503020204020204" charset="-122"/>
                <a:ea typeface="微软雅黑" panose="020B0503020204020204" charset="-122"/>
                <a:sym typeface="Calibri" panose="020F0502020204030204" charset="0"/>
              </a:rPr>
              <a:t>AS QUICKLY LEAD LEADING TO THE VIP LOUNGE AT THE VENUE CONFUSION BY THE FIELD STAFF AND ETIQUETTE, TO ENSURE THE PRESENCE OF LEADERS OF SECURITY</a:t>
            </a:r>
          </a:p>
          <a:p>
            <a:pPr>
              <a:buFont typeface="Wingdings" panose="05000000000000000000" pitchFamily="2" charset="2"/>
              <a:buChar char="v"/>
            </a:pPr>
            <a:r>
              <a:rPr lang="en-US" altLang="zh-CN" sz="800">
                <a:solidFill>
                  <a:srgbClr val="262626"/>
                </a:solidFill>
                <a:latin typeface="微软雅黑" panose="020B0503020204020204" charset="-122"/>
                <a:ea typeface="微软雅黑" panose="020B0503020204020204" charset="-122"/>
                <a:sym typeface="Calibri" panose="020F0502020204030204" charset="0"/>
              </a:rPr>
              <a:t>MODERATOR USE THE LIVE BROADCAST OF THE FIELD PERSONNEL GUIDANCE AND EVACUATION</a:t>
            </a:r>
          </a:p>
          <a:p>
            <a:pPr>
              <a:buFont typeface="Wingdings" panose="05000000000000000000" pitchFamily="2" charset="2"/>
              <a:buChar char="v"/>
            </a:pPr>
            <a:r>
              <a:rPr lang="en-US" altLang="zh-CN" sz="800">
                <a:solidFill>
                  <a:srgbClr val="262626"/>
                </a:solidFill>
                <a:latin typeface="微软雅黑" panose="020B0503020204020204" charset="-122"/>
                <a:ea typeface="微软雅黑" panose="020B0503020204020204" charset="-122"/>
                <a:sym typeface="Calibri" panose="020F0502020204030204" charset="0"/>
              </a:rPr>
              <a:t>IN AN EMERGENCY, CAUSING INJURIES, IMMEDIATELY ORGANIZED A VEHICLE AND TAKEN TO THE HOSPITAL STAFF.</a:t>
            </a:r>
          </a:p>
        </p:txBody>
      </p:sp>
      <p:sp>
        <p:nvSpPr>
          <p:cNvPr id="3" name="文本框 7"/>
          <p:cNvSpPr txBox="1">
            <a:spLocks noChangeArrowheads="1"/>
          </p:cNvSpPr>
          <p:nvPr/>
        </p:nvSpPr>
        <p:spPr bwMode="auto">
          <a:xfrm>
            <a:off x="829945" y="139065"/>
            <a:ext cx="69646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000" b="1">
                <a:solidFill>
                  <a:schemeClr val="tx1">
                    <a:lumMod val="65000"/>
                    <a:lumOff val="35000"/>
                  </a:schemeClr>
                </a:solidFill>
                <a:latin typeface="微软雅黑" panose="020B0503020204020204" charset="-122"/>
                <a:ea typeface="微软雅黑" panose="020B0503020204020204" charset="-122"/>
              </a:rPr>
              <a:t>应急预案</a:t>
            </a:r>
            <a:r>
              <a:rPr lang="en-US" altLang="zh-CN" sz="2000" b="1">
                <a:solidFill>
                  <a:schemeClr val="tx1">
                    <a:lumMod val="65000"/>
                    <a:lumOff val="35000"/>
                  </a:schemeClr>
                </a:solidFill>
                <a:latin typeface="微软雅黑" panose="020B0503020204020204" charset="-122"/>
                <a:ea typeface="微软雅黑" panose="020B0503020204020204" charset="-122"/>
              </a:rPr>
              <a:t> </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 </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拥挤踩踏疏散</a:t>
            </a:r>
          </a:p>
        </p:txBody>
      </p:sp>
      <p:cxnSp>
        <p:nvCxnSpPr>
          <p:cNvPr id="4" name="直接连接符 3"/>
          <p:cNvCxnSpPr/>
          <p:nvPr/>
        </p:nvCxnSpPr>
        <p:spPr>
          <a:xfrm flipV="1">
            <a:off x="159385" y="660400"/>
            <a:ext cx="698500" cy="6985"/>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
        <p:nvSpPr>
          <p:cNvPr id="5" name="文本框 4"/>
          <p:cNvSpPr txBox="1"/>
          <p:nvPr/>
        </p:nvSpPr>
        <p:spPr>
          <a:xfrm>
            <a:off x="857885" y="537845"/>
            <a:ext cx="1151890" cy="245110"/>
          </a:xfrm>
          <a:prstGeom prst="rect">
            <a:avLst/>
          </a:prstGeom>
          <a:noFill/>
        </p:spPr>
        <p:txBody>
          <a:bodyPr wrap="square" rtlCol="0">
            <a:spAutoFit/>
          </a:bodyPr>
          <a:lstStyle/>
          <a:p>
            <a:pPr algn="dist"/>
            <a:r>
              <a:rPr lang="en-US" altLang="zh-CN" sz="1000">
                <a:solidFill>
                  <a:schemeClr val="tx1">
                    <a:lumMod val="65000"/>
                    <a:lumOff val="35000"/>
                  </a:schemeClr>
                </a:solidFill>
                <a:latin typeface="思源黑体 CN Light" panose="020B0300000000000000" charset="-122"/>
                <a:ea typeface="思源黑体 CN Light" panose="020B0300000000000000" charset="-122"/>
                <a:cs typeface="Adobe Caslon Pro Bold" panose="0205070206050A020403" charset="0"/>
              </a:rPr>
              <a:t>YAO-ENERGY</a:t>
            </a:r>
          </a:p>
        </p:txBody>
      </p:sp>
      <p:cxnSp>
        <p:nvCxnSpPr>
          <p:cNvPr id="6" name="直接连接符 5"/>
          <p:cNvCxnSpPr/>
          <p:nvPr/>
        </p:nvCxnSpPr>
        <p:spPr>
          <a:xfrm>
            <a:off x="2026285" y="660083"/>
            <a:ext cx="4700905" cy="0"/>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矩形 6"/>
          <p:cNvSpPr>
            <a:spLocks noChangeArrowheads="1"/>
          </p:cNvSpPr>
          <p:nvPr/>
        </p:nvSpPr>
        <p:spPr bwMode="auto">
          <a:xfrm>
            <a:off x="862965" y="2402840"/>
            <a:ext cx="6657340" cy="66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2470" tIns="56235" rIns="112470" bIns="56235">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安排备用电源发电设备</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突发停电时，专人启用备用电源设备，保证现场供电及照明，保证活动的顺利完成。</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p:txBody>
      </p:sp>
      <p:sp>
        <p:nvSpPr>
          <p:cNvPr id="51203" name="矩形 13"/>
          <p:cNvSpPr>
            <a:spLocks noChangeArrowheads="1"/>
          </p:cNvSpPr>
          <p:nvPr/>
        </p:nvSpPr>
        <p:spPr bwMode="auto">
          <a:xfrm>
            <a:off x="6356985" y="4657408"/>
            <a:ext cx="4838700" cy="655637"/>
          </a:xfrm>
          <a:prstGeom prst="rect">
            <a:avLst/>
          </a:prstGeom>
          <a:noFill/>
          <a:ln>
            <a:noFill/>
          </a:ln>
        </p:spPr>
        <p:txBody>
          <a:bodyPr lIns="112470" tIns="56235" rIns="112470" bIns="56235">
            <a:spAutoFit/>
          </a:bodyPr>
          <a:lstStyle/>
          <a:p>
            <a:pPr algn="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ACTIVITIES TEMPORARY RESCHEDULED, ORGANIZERS COORDINATED THE ACTIVITIES OF THE FINAL DATE DETERMINED BY THE ACTIVITY.</a:t>
            </a:r>
          </a:p>
          <a:p>
            <a:pPr algn="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REQUIRED BY THE PERSON OR BY TELEPHONE, NOTIFY THE INVITED LEADERS AND DIGNITARIES, AND EXPLAIN THE CAUSES AND ACTIVITIES EVENTUALLY RESCHEDULED DATE.</a:t>
            </a:r>
          </a:p>
          <a:p>
            <a:pPr algn="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OTHER INVITED GUESTS CAN TELL BY THE FORM OF SMS.</a:t>
            </a:r>
          </a:p>
        </p:txBody>
      </p:sp>
      <p:sp>
        <p:nvSpPr>
          <p:cNvPr id="63492" name="TextBox 11"/>
          <p:cNvSpPr>
            <a:spLocks noChangeArrowheads="1"/>
          </p:cNvSpPr>
          <p:nvPr/>
        </p:nvSpPr>
        <p:spPr bwMode="auto">
          <a:xfrm>
            <a:off x="862965" y="1322388"/>
            <a:ext cx="4926013" cy="763587"/>
          </a:xfrm>
          <a:prstGeom prst="rect">
            <a:avLst/>
          </a:prstGeom>
          <a:noFill/>
          <a:ln>
            <a:noFill/>
          </a:ln>
        </p:spPr>
        <p:txBody>
          <a:bodyPr lIns="112470" tIns="56235" rIns="112470" bIns="56235">
            <a:spAutoFit/>
          </a:bodyPr>
          <a:lstStyle/>
          <a:p>
            <a:pPr>
              <a:defRPr/>
            </a:pPr>
            <a:r>
              <a:rPr lang="en-US" altLang="zh-CN" sz="2120" noProof="1">
                <a:solidFill>
                  <a:schemeClr val="tx1">
                    <a:lumMod val="85000"/>
                    <a:lumOff val="15000"/>
                  </a:schemeClr>
                </a:solidFill>
                <a:latin typeface="微软雅黑" panose="020B0503020204020204" charset="-122"/>
                <a:ea typeface="微软雅黑" panose="020B0503020204020204" charset="-122"/>
                <a:cs typeface="+mn-ea"/>
                <a:sym typeface="+mn-lt"/>
              </a:rPr>
              <a:t>SUDDEN POWER HANDLING EMERGENCY PLAN</a:t>
            </a:r>
          </a:p>
        </p:txBody>
      </p:sp>
      <p:sp>
        <p:nvSpPr>
          <p:cNvPr id="146437" name="TextBox 12"/>
          <p:cNvSpPr>
            <a:spLocks noChangeArrowheads="1"/>
          </p:cNvSpPr>
          <p:nvPr/>
        </p:nvSpPr>
        <p:spPr bwMode="auto">
          <a:xfrm>
            <a:off x="862965" y="2063750"/>
            <a:ext cx="30686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470" tIns="56235" rIns="112470" bIns="56235">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defRPr/>
            </a:pPr>
            <a:r>
              <a:rPr lang="zh-CN" altLang="en-US" sz="1670" b="1" noProof="1">
                <a:solidFill>
                  <a:srgbClr val="262626"/>
                </a:solidFill>
                <a:latin typeface="微软雅黑" panose="020B0503020204020204" charset="-122"/>
                <a:ea typeface="微软雅黑" panose="020B0503020204020204" charset="-122"/>
                <a:cs typeface="+mn-ea"/>
                <a:sym typeface="Calibri" panose="020F0502020204030204" charset="0"/>
              </a:rPr>
              <a:t>突发停电处理应急预案</a:t>
            </a:r>
            <a:endParaRPr lang="zh-CN" altLang="en-US" sz="1670" b="1" noProof="1">
              <a:solidFill>
                <a:srgbClr val="262626"/>
              </a:solidFill>
              <a:latin typeface="微软雅黑" panose="020B0503020204020204" charset="-122"/>
              <a:ea typeface="微软雅黑" panose="020B0503020204020204" charset="-122"/>
              <a:sym typeface="Calibri" panose="020F0502020204030204" charset="0"/>
            </a:endParaRPr>
          </a:p>
        </p:txBody>
      </p:sp>
      <p:sp>
        <p:nvSpPr>
          <p:cNvPr id="63495" name="TextBox 18"/>
          <p:cNvSpPr>
            <a:spLocks noChangeArrowheads="1"/>
          </p:cNvSpPr>
          <p:nvPr/>
        </p:nvSpPr>
        <p:spPr bwMode="auto">
          <a:xfrm>
            <a:off x="6266498" y="5661025"/>
            <a:ext cx="4929187" cy="436563"/>
          </a:xfrm>
          <a:prstGeom prst="rect">
            <a:avLst/>
          </a:prstGeom>
          <a:noFill/>
          <a:ln>
            <a:noFill/>
          </a:ln>
        </p:spPr>
        <p:txBody>
          <a:bodyPr lIns="112470" tIns="56235" rIns="112470" bIns="56235">
            <a:spAutoFit/>
          </a:bodyPr>
          <a:lstStyle/>
          <a:p>
            <a:pPr algn="r">
              <a:defRPr/>
            </a:pPr>
            <a:r>
              <a:rPr lang="en-US" altLang="zh-CN" sz="2120" noProof="1">
                <a:solidFill>
                  <a:schemeClr val="tx1">
                    <a:lumMod val="85000"/>
                    <a:lumOff val="15000"/>
                  </a:schemeClr>
                </a:solidFill>
                <a:latin typeface="微软雅黑" panose="020B0503020204020204" charset="-122"/>
                <a:ea typeface="微软雅黑" panose="020B0503020204020204" charset="-122"/>
                <a:cs typeface="+mn-ea"/>
                <a:sym typeface="+mn-lt"/>
              </a:rPr>
              <a:t>RESCHEDULED TREATMENT PLAN</a:t>
            </a:r>
          </a:p>
        </p:txBody>
      </p:sp>
      <p:sp>
        <p:nvSpPr>
          <p:cNvPr id="146439" name="TextBox 19"/>
          <p:cNvSpPr>
            <a:spLocks noChangeArrowheads="1"/>
          </p:cNvSpPr>
          <p:nvPr/>
        </p:nvSpPr>
        <p:spPr bwMode="auto">
          <a:xfrm>
            <a:off x="8125460" y="6007100"/>
            <a:ext cx="307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470" tIns="56235" rIns="112470" bIns="56235">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r">
              <a:defRPr/>
            </a:pPr>
            <a:r>
              <a:rPr lang="zh-CN" altLang="en-US" sz="1670" b="1" noProof="1">
                <a:solidFill>
                  <a:srgbClr val="262626"/>
                </a:solidFill>
                <a:latin typeface="微软雅黑" panose="020B0503020204020204" charset="-122"/>
                <a:ea typeface="微软雅黑" panose="020B0503020204020204" charset="-122"/>
                <a:cs typeface="+mn-ea"/>
                <a:sym typeface="Calibri" panose="020F0502020204030204" charset="0"/>
              </a:rPr>
              <a:t>临时活动改期处理预案</a:t>
            </a:r>
            <a:endParaRPr lang="zh-CN" altLang="en-US" sz="1670" b="1" noProof="1">
              <a:solidFill>
                <a:srgbClr val="262626"/>
              </a:solidFill>
              <a:latin typeface="微软雅黑" panose="020B0503020204020204" charset="-122"/>
              <a:ea typeface="微软雅黑" panose="020B0503020204020204" charset="-122"/>
              <a:sym typeface="Calibri" panose="020F0502020204030204" charset="0"/>
            </a:endParaRPr>
          </a:p>
        </p:txBody>
      </p:sp>
      <p:sp>
        <p:nvSpPr>
          <p:cNvPr id="63498" name="TextBox 21"/>
          <p:cNvSpPr>
            <a:spLocks noChangeArrowheads="1"/>
          </p:cNvSpPr>
          <p:nvPr/>
        </p:nvSpPr>
        <p:spPr bwMode="auto">
          <a:xfrm>
            <a:off x="6266498" y="5308600"/>
            <a:ext cx="4929187" cy="436563"/>
          </a:xfrm>
          <a:prstGeom prst="rect">
            <a:avLst/>
          </a:prstGeom>
          <a:noFill/>
          <a:ln>
            <a:noFill/>
          </a:ln>
        </p:spPr>
        <p:txBody>
          <a:bodyPr lIns="112470" tIns="56235" rIns="112470" bIns="56235">
            <a:spAutoFit/>
          </a:bodyPr>
          <a:lstStyle/>
          <a:p>
            <a:pPr algn="r">
              <a:defRPr/>
            </a:pPr>
            <a:r>
              <a:rPr lang="en-US" altLang="zh-CN" sz="2120" noProof="1">
                <a:solidFill>
                  <a:schemeClr val="tx1">
                    <a:lumMod val="85000"/>
                    <a:lumOff val="15000"/>
                  </a:schemeClr>
                </a:solidFill>
                <a:latin typeface="微软雅黑" panose="020B0503020204020204" charset="-122"/>
                <a:ea typeface="微软雅黑" panose="020B0503020204020204" charset="-122"/>
                <a:cs typeface="+mn-ea"/>
                <a:sym typeface="+mn-lt"/>
              </a:rPr>
              <a:t>TEMPORARY EVENTS</a:t>
            </a:r>
          </a:p>
        </p:txBody>
      </p:sp>
      <p:sp>
        <p:nvSpPr>
          <p:cNvPr id="51211" name="矩形 6"/>
          <p:cNvSpPr>
            <a:spLocks noChangeArrowheads="1"/>
          </p:cNvSpPr>
          <p:nvPr/>
        </p:nvSpPr>
        <p:spPr bwMode="auto">
          <a:xfrm>
            <a:off x="862965" y="3082608"/>
            <a:ext cx="5351463" cy="438150"/>
          </a:xfrm>
          <a:prstGeom prst="rect">
            <a:avLst/>
          </a:prstGeom>
          <a:noFill/>
          <a:ln>
            <a:noFill/>
          </a:ln>
        </p:spPr>
        <p:txBody>
          <a:bodyPr lIns="112470" tIns="56235" rIns="112470" bIns="56235">
            <a:spAutoFit/>
          </a:bodyPr>
          <a:lstStyle/>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ARRANGE STANDBY POWER GENERATION EQUIPMENT</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WHEN SUDDEN POWER FAILURE, THE PERSON TO ENABLE BACKUP POWER EQUIPMENT TO ENSURE THAT ON-SITE POWER SUPPLY AND LIGHTING, TO ENSURE THE SUCCESSFUL COMPLETION OF THE ACTIVITY.</a:t>
            </a:r>
          </a:p>
        </p:txBody>
      </p:sp>
      <p:sp>
        <p:nvSpPr>
          <p:cNvPr id="146442" name="矩形 13"/>
          <p:cNvSpPr>
            <a:spLocks noChangeArrowheads="1"/>
          </p:cNvSpPr>
          <p:nvPr/>
        </p:nvSpPr>
        <p:spPr bwMode="auto">
          <a:xfrm>
            <a:off x="5027295" y="3698875"/>
            <a:ext cx="6200140" cy="996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2470" tIns="56235" rIns="112470" bIns="56235">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r">
              <a:lnSpc>
                <a:spcPct val="16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活动临时改期，则由活动主办方协调确定活动的最终日期。</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gn="r">
              <a:lnSpc>
                <a:spcPct val="16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需通过专人或电话，及时通知特邀领导及贵宾，并说明改期原因和活动的最终日期。</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gn="r">
              <a:lnSpc>
                <a:spcPct val="16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其他邀请嘉宾可通过手机短信的形式告知。</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p:txBody>
      </p:sp>
      <p:sp>
        <p:nvSpPr>
          <p:cNvPr id="3" name="文本框 7"/>
          <p:cNvSpPr txBox="1">
            <a:spLocks noChangeArrowheads="1"/>
          </p:cNvSpPr>
          <p:nvPr/>
        </p:nvSpPr>
        <p:spPr bwMode="auto">
          <a:xfrm>
            <a:off x="829945" y="139065"/>
            <a:ext cx="69646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000" b="1">
                <a:solidFill>
                  <a:schemeClr val="tx1">
                    <a:lumMod val="65000"/>
                    <a:lumOff val="35000"/>
                  </a:schemeClr>
                </a:solidFill>
                <a:latin typeface="微软雅黑" panose="020B0503020204020204" charset="-122"/>
                <a:ea typeface="微软雅黑" panose="020B0503020204020204" charset="-122"/>
              </a:rPr>
              <a:t>应急预案</a:t>
            </a:r>
            <a:r>
              <a:rPr lang="en-US" altLang="zh-CN" sz="2000" b="1">
                <a:solidFill>
                  <a:schemeClr val="tx1">
                    <a:lumMod val="65000"/>
                    <a:lumOff val="35000"/>
                  </a:schemeClr>
                </a:solidFill>
                <a:latin typeface="微软雅黑" panose="020B0503020204020204" charset="-122"/>
                <a:ea typeface="微软雅黑" panose="020B0503020204020204" charset="-122"/>
              </a:rPr>
              <a:t> </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 </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突发停电</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临时改期</a:t>
            </a:r>
          </a:p>
        </p:txBody>
      </p:sp>
      <p:cxnSp>
        <p:nvCxnSpPr>
          <p:cNvPr id="4" name="直接连接符 3"/>
          <p:cNvCxnSpPr/>
          <p:nvPr/>
        </p:nvCxnSpPr>
        <p:spPr>
          <a:xfrm flipV="1">
            <a:off x="159385" y="660400"/>
            <a:ext cx="698500" cy="6985"/>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
        <p:nvSpPr>
          <p:cNvPr id="5" name="文本框 4"/>
          <p:cNvSpPr txBox="1"/>
          <p:nvPr/>
        </p:nvSpPr>
        <p:spPr>
          <a:xfrm>
            <a:off x="857885" y="537845"/>
            <a:ext cx="1151890" cy="245110"/>
          </a:xfrm>
          <a:prstGeom prst="rect">
            <a:avLst/>
          </a:prstGeom>
          <a:noFill/>
        </p:spPr>
        <p:txBody>
          <a:bodyPr wrap="square" rtlCol="0">
            <a:spAutoFit/>
          </a:bodyPr>
          <a:lstStyle/>
          <a:p>
            <a:pPr algn="dist"/>
            <a:r>
              <a:rPr lang="en-US" altLang="zh-CN" sz="1000">
                <a:solidFill>
                  <a:schemeClr val="tx1">
                    <a:lumMod val="65000"/>
                    <a:lumOff val="35000"/>
                  </a:schemeClr>
                </a:solidFill>
                <a:latin typeface="思源黑体 CN Light" panose="020B0300000000000000" charset="-122"/>
                <a:ea typeface="思源黑体 CN Light" panose="020B0300000000000000" charset="-122"/>
                <a:cs typeface="Adobe Caslon Pro Bold" panose="0205070206050A020403" charset="0"/>
              </a:rPr>
              <a:t>YAO-ENERGY</a:t>
            </a:r>
          </a:p>
        </p:txBody>
      </p:sp>
      <p:cxnSp>
        <p:nvCxnSpPr>
          <p:cNvPr id="6" name="直接连接符 5"/>
          <p:cNvCxnSpPr/>
          <p:nvPr/>
        </p:nvCxnSpPr>
        <p:spPr>
          <a:xfrm>
            <a:off x="2026285" y="660083"/>
            <a:ext cx="4700905" cy="0"/>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矩形 6"/>
          <p:cNvSpPr>
            <a:spLocks noChangeArrowheads="1"/>
          </p:cNvSpPr>
          <p:nvPr/>
        </p:nvSpPr>
        <p:spPr bwMode="auto">
          <a:xfrm>
            <a:off x="814388" y="1300163"/>
            <a:ext cx="9034462" cy="298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470" tIns="56235" rIns="112470" bIns="56235">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为了确实做好恶劣天气预防及应急预案工作措施，保障活动的顺利进行，结合活动中的实际情况，</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我司特制定天气应急预案如下：</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成立天气应急预案工作小组：</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突发情况的处置：</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提前</a:t>
            </a:r>
            <a:r>
              <a:rPr lang="en-US" altLang="zh-CN" sz="1200" noProof="1">
                <a:solidFill>
                  <a:srgbClr val="262626"/>
                </a:solidFill>
                <a:latin typeface="微软雅黑" panose="020B0503020204020204" charset="-122"/>
                <a:ea typeface="微软雅黑" panose="020B0503020204020204" charset="-122"/>
                <a:cs typeface="+mn-ea"/>
                <a:sym typeface="Calibri" panose="020F0502020204030204" charset="0"/>
              </a:rPr>
              <a:t>5</a:t>
            </a: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天对天气预报进行跟踪，并以工作联系函的形式通报贵司。</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如在预知活动当天有暴雨等恶劣天气的情况下，我司立即通报贵司，并协商是否更改活动举办时间，以保证活动效果。</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如不做时间修改，将提供雨棚搭建措施，雨棚高度不低于</a:t>
            </a:r>
            <a:r>
              <a:rPr lang="en-US" altLang="zh-CN" sz="1200" noProof="1">
                <a:solidFill>
                  <a:srgbClr val="262626"/>
                </a:solidFill>
                <a:latin typeface="微软雅黑" panose="020B0503020204020204" charset="-122"/>
                <a:ea typeface="微软雅黑" panose="020B0503020204020204" charset="-122"/>
                <a:cs typeface="+mn-ea"/>
                <a:sym typeface="Calibri" panose="020F0502020204030204" charset="0"/>
              </a:rPr>
              <a:t>6</a:t>
            </a: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米。</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如在活动当天遇大风、大雨等恶劣天气，将根据天气情况采取一定的应急措施，如提示客户、业主备雨伞、雨披等。</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相关要求：</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副组长要及时把握天气情况，如有恶劣天气预知，应第一时间反馈活动项目经理。</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执行团队相关成员注意及时对活动现场积水道路、湿滑路面的防滑处理措施。</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3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相关各区域环节负责人在湿滑区域放置友情提示牌。</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p:txBody>
      </p:sp>
      <p:sp>
        <p:nvSpPr>
          <p:cNvPr id="52230" name="矩形 6"/>
          <p:cNvSpPr>
            <a:spLocks noChangeArrowheads="1"/>
          </p:cNvSpPr>
          <p:nvPr/>
        </p:nvSpPr>
        <p:spPr bwMode="auto">
          <a:xfrm>
            <a:off x="936308" y="4346258"/>
            <a:ext cx="8864600" cy="1638300"/>
          </a:xfrm>
          <a:prstGeom prst="rect">
            <a:avLst/>
          </a:prstGeom>
          <a:noFill/>
          <a:ln>
            <a:noFill/>
          </a:ln>
        </p:spPr>
        <p:txBody>
          <a:bodyPr lIns="112470" tIns="56235" rIns="112470" bIns="56235">
            <a:spAutoFit/>
          </a:bodyPr>
          <a:lstStyle/>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IN ORDER TO REALLY DO THE BAD WEATHER PREVENTION AND EMERGENCY MEASURES, SMOOTH SAFEGUARDS ACTIVITIES, COMBINED WITH THE ACTIVITIES OF THE ACTUAL SITUATION,</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OUR WEATHER EMERGENCY PLAN FORMULATED AS FOLLOWS:</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WEATHER EMERGENCY PLAN SET UP WORKING GROUPS:</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CONTINGENCIES DISPOSAL:</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FIVE DAYS IN ADVANCE OF THE WEATHER FORECAST TRACK, AND IN THE FORM OF WORKING RELATIONSHIP BRIEFING LETTER TO YOUR COMPANY.</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AS FORESEEN THE DAY UNDER HEAVY RAIN AND OTHER ADVERSE WEATHER CONDITIONS, THE DIVISION I IMMEDIATELY INFORMED OF YOUR COMPANY AND NEGOTIATE WHETHER TO CHANGE THE ACTIVITIES ORGANIZED BY TIME, IN ORDER TO ENSURE ACTIVITY RESULTS.</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NOT TO MODIFY AS TIME, WE WILL PROVIDE MEASURES TO BUILD CANOPY, CANOPY HEIGHT OF NOT LESS THAN SIX METERS.</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AS THE DAY OF THE EVENT IN CASE OF STRONG WINDS, HEAVY RAIN AND OTHER INCLEMENT WEATHER, IT WILL TAKE SOME EMERGENCY MEASURES BASED ON WEATHER CONDITIONS, SUCH AS PROMPT CUSTOMERS, OWNERS AN UMBRELLA, PONCHO AND SO ON.</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REQUIREMENTS:</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TO GRASP THE DEPUTY HEAD OF THE WEATHER, IF INCLEMENT WEATHER TO PREDICT, SHOULD BE THE FIRST TIME FEEDBACK ACTIVITIES OF THE PROJECT MANAGER.</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TEAM MEMBERS PAY ATTENTION TO TIMELY EXECUTION OF WATER-RELATED ROAD SKID SLIPPERY ROAD ACTION ON THE EVENT.</a:t>
            </a:r>
          </a:p>
          <a:p>
            <a:pPr>
              <a:buFont typeface="Wingdings" panose="05000000000000000000" pitchFamily="2" charset="2"/>
              <a:buChar char="v"/>
              <a:defRPr/>
            </a:pPr>
            <a:r>
              <a:rPr lang="en-US" altLang="zh-CN" sz="710" noProof="1">
                <a:solidFill>
                  <a:schemeClr val="tx1">
                    <a:lumMod val="85000"/>
                    <a:lumOff val="15000"/>
                  </a:schemeClr>
                </a:solidFill>
                <a:latin typeface="微软雅黑" panose="020B0503020204020204" charset="-122"/>
                <a:ea typeface="微软雅黑" panose="020B0503020204020204" charset="-122"/>
                <a:cs typeface="+mn-ea"/>
                <a:sym typeface="+mn-lt"/>
              </a:rPr>
              <a:t>THE RELEVANT PERSON IN CHARGE OF THE REGIONAL ASPECTS OF LICENSING IN PLACE TIPS SLIPPERY AREAS.</a:t>
            </a:r>
          </a:p>
        </p:txBody>
      </p:sp>
      <p:sp>
        <p:nvSpPr>
          <p:cNvPr id="3" name="文本框 7"/>
          <p:cNvSpPr txBox="1">
            <a:spLocks noChangeArrowheads="1"/>
          </p:cNvSpPr>
          <p:nvPr/>
        </p:nvSpPr>
        <p:spPr bwMode="auto">
          <a:xfrm>
            <a:off x="829945" y="139065"/>
            <a:ext cx="69646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000" b="1">
                <a:solidFill>
                  <a:schemeClr val="tx1">
                    <a:lumMod val="65000"/>
                    <a:lumOff val="35000"/>
                  </a:schemeClr>
                </a:solidFill>
                <a:latin typeface="微软雅黑" panose="020B0503020204020204" charset="-122"/>
                <a:ea typeface="微软雅黑" panose="020B0503020204020204" charset="-122"/>
              </a:rPr>
              <a:t>应急预案</a:t>
            </a:r>
            <a:r>
              <a:rPr lang="en-US" altLang="zh-CN" sz="2000" b="1">
                <a:solidFill>
                  <a:schemeClr val="tx1">
                    <a:lumMod val="65000"/>
                    <a:lumOff val="35000"/>
                  </a:schemeClr>
                </a:solidFill>
                <a:latin typeface="微软雅黑" panose="020B0503020204020204" charset="-122"/>
                <a:ea typeface="微软雅黑" panose="020B0503020204020204" charset="-122"/>
              </a:rPr>
              <a:t> </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 </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恶劣天气</a:t>
            </a:r>
          </a:p>
        </p:txBody>
      </p:sp>
      <p:cxnSp>
        <p:nvCxnSpPr>
          <p:cNvPr id="4" name="直接连接符 3"/>
          <p:cNvCxnSpPr/>
          <p:nvPr/>
        </p:nvCxnSpPr>
        <p:spPr>
          <a:xfrm flipV="1">
            <a:off x="159385" y="660400"/>
            <a:ext cx="698500" cy="6985"/>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
        <p:nvSpPr>
          <p:cNvPr id="5" name="文本框 4"/>
          <p:cNvSpPr txBox="1"/>
          <p:nvPr/>
        </p:nvSpPr>
        <p:spPr>
          <a:xfrm>
            <a:off x="857885" y="537845"/>
            <a:ext cx="1151890" cy="245110"/>
          </a:xfrm>
          <a:prstGeom prst="rect">
            <a:avLst/>
          </a:prstGeom>
          <a:noFill/>
        </p:spPr>
        <p:txBody>
          <a:bodyPr wrap="square" rtlCol="0">
            <a:spAutoFit/>
          </a:bodyPr>
          <a:lstStyle/>
          <a:p>
            <a:pPr algn="dist"/>
            <a:r>
              <a:rPr lang="en-US" altLang="zh-CN" sz="1000">
                <a:solidFill>
                  <a:schemeClr val="tx1">
                    <a:lumMod val="65000"/>
                    <a:lumOff val="35000"/>
                  </a:schemeClr>
                </a:solidFill>
                <a:latin typeface="思源黑体 CN Light" panose="020B0300000000000000" charset="-122"/>
                <a:ea typeface="思源黑体 CN Light" panose="020B0300000000000000" charset="-122"/>
                <a:cs typeface="Adobe Caslon Pro Bold" panose="0205070206050A020403" charset="0"/>
              </a:rPr>
              <a:t>YAO-ENERGY</a:t>
            </a:r>
          </a:p>
        </p:txBody>
      </p:sp>
      <p:cxnSp>
        <p:nvCxnSpPr>
          <p:cNvPr id="6" name="直接连接符 5"/>
          <p:cNvCxnSpPr/>
          <p:nvPr/>
        </p:nvCxnSpPr>
        <p:spPr>
          <a:xfrm>
            <a:off x="2026285" y="660083"/>
            <a:ext cx="4700905" cy="0"/>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矩形 6"/>
          <p:cNvSpPr>
            <a:spLocks noChangeArrowheads="1"/>
          </p:cNvSpPr>
          <p:nvPr/>
        </p:nvSpPr>
        <p:spPr bwMode="auto">
          <a:xfrm>
            <a:off x="817245" y="1286510"/>
            <a:ext cx="6471285" cy="288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2470" tIns="56235" rIns="112470" bIns="56235">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医疗预案：</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现场设置紧急医疗箱，准备常规药品，如防暑降温药、风油精、创可贴等</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设定一键拨号，活动前了解距离现场最近的</a:t>
            </a:r>
            <a:r>
              <a:rPr lang="en-US" altLang="zh-CN" sz="1200" noProof="1">
                <a:solidFill>
                  <a:srgbClr val="262626"/>
                </a:solidFill>
                <a:latin typeface="微软雅黑" panose="020B0503020204020204" charset="-122"/>
                <a:ea typeface="微软雅黑" panose="020B0503020204020204" charset="-122"/>
                <a:cs typeface="+mn-ea"/>
                <a:sym typeface="Calibri" panose="020F0502020204030204" charset="0"/>
              </a:rPr>
              <a:t>120</a:t>
            </a: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急救中心，救护车响应时间</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50000"/>
              </a:lnSpc>
              <a:buFont typeface="Wingdings" panose="05000000000000000000" pitchFamily="2" charset="2"/>
              <a:buChar char="v"/>
              <a:defRPr/>
            </a:pP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活动前相关培训：</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工作人员培训</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为了保证活动成功举办，本公司负责活动的相关培训。</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有关工作人员的培训内容涉及：活动内容、活动流程、现场配合</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其他人员培训</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a:p>
            <a:pPr>
              <a:lnSpc>
                <a:spcPct val="150000"/>
              </a:lnSpc>
              <a:buFont typeface="Wingdings" panose="05000000000000000000" pitchFamily="2" charset="2"/>
              <a:buChar char="v"/>
              <a:defRPr/>
            </a:pPr>
            <a:r>
              <a:rPr lang="zh-CN" altLang="en-US" sz="1200" noProof="1">
                <a:solidFill>
                  <a:srgbClr val="262626"/>
                </a:solidFill>
                <a:latin typeface="微软雅黑" panose="020B0503020204020204" charset="-122"/>
                <a:ea typeface="微软雅黑" panose="020B0503020204020204" charset="-122"/>
                <a:cs typeface="+mn-ea"/>
                <a:sym typeface="Calibri" panose="020F0502020204030204" charset="0"/>
              </a:rPr>
              <a:t>其他人员的培训内容包括：礼仪小姐、服务生、保安、摄影摄像师等培训。</a:t>
            </a:r>
            <a:endParaRPr lang="zh-CN" altLang="en-US" sz="1200" noProof="1">
              <a:solidFill>
                <a:srgbClr val="262626"/>
              </a:solidFill>
              <a:latin typeface="微软雅黑" panose="020B0503020204020204" charset="-122"/>
              <a:ea typeface="微软雅黑" panose="020B0503020204020204" charset="-122"/>
              <a:sym typeface="Calibri" panose="020F0502020204030204" charset="0"/>
            </a:endParaRPr>
          </a:p>
        </p:txBody>
      </p:sp>
      <p:sp>
        <p:nvSpPr>
          <p:cNvPr id="65539" name="TextBox 7"/>
          <p:cNvSpPr>
            <a:spLocks noChangeArrowheads="1"/>
          </p:cNvSpPr>
          <p:nvPr/>
        </p:nvSpPr>
        <p:spPr bwMode="auto">
          <a:xfrm>
            <a:off x="9334500" y="5487988"/>
            <a:ext cx="1262063" cy="436562"/>
          </a:xfrm>
          <a:prstGeom prst="rect">
            <a:avLst/>
          </a:prstGeom>
          <a:noFill/>
          <a:ln>
            <a:noFill/>
          </a:ln>
        </p:spPr>
        <p:txBody>
          <a:bodyPr lIns="112470" tIns="56235" rIns="112470" bIns="56235">
            <a:spAutoFit/>
          </a:bodyPr>
          <a:lstStyle/>
          <a:p>
            <a:pPr>
              <a:defRPr/>
            </a:pPr>
            <a:r>
              <a:rPr lang="en-US" altLang="zh-CN" sz="2120" noProof="1">
                <a:solidFill>
                  <a:schemeClr val="tx1">
                    <a:lumMod val="85000"/>
                    <a:lumOff val="15000"/>
                  </a:schemeClr>
                </a:solidFill>
                <a:latin typeface="微软雅黑" panose="020B0503020204020204" charset="-122"/>
                <a:ea typeface="微软雅黑" panose="020B0503020204020204" charset="-122"/>
                <a:cs typeface="+mn-ea"/>
                <a:sym typeface="+mn-lt"/>
              </a:rPr>
              <a:t>OTHER</a:t>
            </a:r>
          </a:p>
        </p:txBody>
      </p:sp>
      <p:sp>
        <p:nvSpPr>
          <p:cNvPr id="148484" name="TextBox 11"/>
          <p:cNvSpPr>
            <a:spLocks noChangeArrowheads="1"/>
          </p:cNvSpPr>
          <p:nvPr/>
        </p:nvSpPr>
        <p:spPr bwMode="auto">
          <a:xfrm>
            <a:off x="9334500" y="5865813"/>
            <a:ext cx="9048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470" tIns="56235" rIns="112470" bIns="56235">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defRPr/>
            </a:pPr>
            <a:r>
              <a:rPr lang="en-US" altLang="en-US" sz="1670" b="1" noProof="1">
                <a:solidFill>
                  <a:srgbClr val="262626"/>
                </a:solidFill>
                <a:latin typeface="微软雅黑" panose="020B0503020204020204" charset="-122"/>
                <a:cs typeface="+mn-ea"/>
                <a:sym typeface="Calibri" panose="020F0502020204030204" charset="0"/>
              </a:rPr>
              <a:t>其他</a:t>
            </a:r>
            <a:endParaRPr lang="en-US" altLang="en-US" sz="1670" b="1" noProof="1">
              <a:solidFill>
                <a:srgbClr val="262626"/>
              </a:solidFill>
              <a:latin typeface="微软雅黑" panose="020B0503020204020204" charset="-122"/>
              <a:sym typeface="Calibri" panose="020F0502020204030204" charset="0"/>
            </a:endParaRPr>
          </a:p>
        </p:txBody>
      </p:sp>
      <p:sp>
        <p:nvSpPr>
          <p:cNvPr id="93189" name="矩形 6"/>
          <p:cNvSpPr>
            <a:spLocks noChangeArrowheads="1"/>
          </p:cNvSpPr>
          <p:nvPr/>
        </p:nvSpPr>
        <p:spPr bwMode="auto">
          <a:xfrm>
            <a:off x="959803" y="4282758"/>
            <a:ext cx="5713412"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470" tIns="56235" rIns="112470" bIns="56235">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buFont typeface="Wingdings" panose="05000000000000000000" pitchFamily="2" charset="2"/>
              <a:buChar char="v"/>
            </a:pPr>
            <a:r>
              <a:rPr lang="en-US" altLang="zh-CN" sz="600">
                <a:solidFill>
                  <a:srgbClr val="262626"/>
                </a:solidFill>
                <a:latin typeface="微软雅黑" panose="020B0503020204020204" charset="-122"/>
                <a:sym typeface="Calibri" panose="020F0502020204030204" charset="0"/>
              </a:rPr>
              <a:t>MEDICAL PLANS:</a:t>
            </a:r>
          </a:p>
          <a:p>
            <a:pPr>
              <a:buFont typeface="Wingdings" panose="05000000000000000000" pitchFamily="2" charset="2"/>
              <a:buChar char="v"/>
            </a:pPr>
            <a:r>
              <a:rPr lang="en-US" altLang="zh-CN" sz="600">
                <a:solidFill>
                  <a:srgbClr val="262626"/>
                </a:solidFill>
                <a:latin typeface="微软雅黑" panose="020B0503020204020204" charset="-122"/>
                <a:sym typeface="Calibri" panose="020F0502020204030204" charset="0"/>
              </a:rPr>
              <a:t>SETTING THE SCENE EMERGENCY MEDICAL KIT, PREPARING CONVENTIONAL DRUGS, SUCH AS SUNSTROKE MEDICINE, ESSENTIAL BALM, BAND-AID, ETC.</a:t>
            </a:r>
          </a:p>
          <a:p>
            <a:pPr>
              <a:buFont typeface="Wingdings" panose="05000000000000000000" pitchFamily="2" charset="2"/>
              <a:buChar char="v"/>
            </a:pPr>
            <a:r>
              <a:rPr lang="en-US" altLang="zh-CN" sz="600">
                <a:solidFill>
                  <a:srgbClr val="262626"/>
                </a:solidFill>
                <a:latin typeface="微软雅黑" panose="020B0503020204020204" charset="-122"/>
                <a:sym typeface="Calibri" panose="020F0502020204030204" charset="0"/>
              </a:rPr>
              <a:t>SETTING ONE-TOUCH DIALING, FROM THE SITE BEFORE THE EVENT TO UNDERSTAND THE NEAREST 120 EMERGENCY CENTER, AMBULANCE RESPONSE TIME</a:t>
            </a:r>
          </a:p>
          <a:p>
            <a:pPr>
              <a:buFont typeface="Wingdings" panose="05000000000000000000" pitchFamily="2" charset="2"/>
              <a:buChar char="v"/>
            </a:pPr>
            <a:endParaRPr lang="en-US" altLang="zh-CN" sz="600">
              <a:solidFill>
                <a:srgbClr val="262626"/>
              </a:solidFill>
              <a:latin typeface="微软雅黑" panose="020B0503020204020204" charset="-122"/>
              <a:sym typeface="Calibri" panose="020F0502020204030204" charset="0"/>
            </a:endParaRPr>
          </a:p>
          <a:p>
            <a:pPr>
              <a:buFont typeface="Wingdings" panose="05000000000000000000" pitchFamily="2" charset="2"/>
              <a:buChar char="v"/>
            </a:pPr>
            <a:r>
              <a:rPr lang="en-US" altLang="zh-CN" sz="600">
                <a:solidFill>
                  <a:srgbClr val="262626"/>
                </a:solidFill>
                <a:latin typeface="微软雅黑" panose="020B0503020204020204" charset="-122"/>
                <a:sym typeface="Calibri" panose="020F0502020204030204" charset="0"/>
              </a:rPr>
              <a:t>TRAINING BEFORE THE EVENT:</a:t>
            </a:r>
          </a:p>
          <a:p>
            <a:pPr>
              <a:buFont typeface="Wingdings" panose="05000000000000000000" pitchFamily="2" charset="2"/>
              <a:buChar char="v"/>
            </a:pPr>
            <a:r>
              <a:rPr lang="en-US" altLang="zh-CN" sz="600">
                <a:solidFill>
                  <a:srgbClr val="262626"/>
                </a:solidFill>
                <a:latin typeface="微软雅黑" panose="020B0503020204020204" charset="-122"/>
                <a:sym typeface="Calibri" panose="020F0502020204030204" charset="0"/>
              </a:rPr>
              <a:t>STAFF TRAINING</a:t>
            </a:r>
          </a:p>
          <a:p>
            <a:pPr>
              <a:buFont typeface="Wingdings" panose="05000000000000000000" pitchFamily="2" charset="2"/>
              <a:buChar char="v"/>
            </a:pPr>
            <a:r>
              <a:rPr lang="en-US" altLang="zh-CN" sz="600">
                <a:solidFill>
                  <a:srgbClr val="262626"/>
                </a:solidFill>
                <a:latin typeface="微软雅黑" panose="020B0503020204020204" charset="-122"/>
                <a:sym typeface="Calibri" panose="020F0502020204030204" charset="0"/>
              </a:rPr>
              <a:t>IN ORDER TO ENSURE THE SUCCESS OF EVENTS, THE COMPANY RESPONSIBLE FOR TRAINING ACTIVITIES.</a:t>
            </a:r>
          </a:p>
          <a:p>
            <a:pPr>
              <a:buFont typeface="Wingdings" panose="05000000000000000000" pitchFamily="2" charset="2"/>
              <a:buChar char="v"/>
            </a:pPr>
            <a:r>
              <a:rPr lang="en-US" altLang="zh-CN" sz="600">
                <a:solidFill>
                  <a:srgbClr val="262626"/>
                </a:solidFill>
                <a:latin typeface="微软雅黑" panose="020B0503020204020204" charset="-122"/>
                <a:sym typeface="Calibri" panose="020F0502020204030204" charset="0"/>
              </a:rPr>
              <a:t>TRAINING RELEVANT STAFF RELATED TO: ACTIVITIES, ACTIVITY FLOW, LIVE WITH</a:t>
            </a:r>
          </a:p>
          <a:p>
            <a:pPr>
              <a:buFont typeface="Wingdings" panose="05000000000000000000" pitchFamily="2" charset="2"/>
              <a:buChar char="v"/>
            </a:pPr>
            <a:r>
              <a:rPr lang="en-US" altLang="zh-CN" sz="600">
                <a:solidFill>
                  <a:srgbClr val="262626"/>
                </a:solidFill>
                <a:latin typeface="微软雅黑" panose="020B0503020204020204" charset="-122"/>
                <a:sym typeface="Calibri" panose="020F0502020204030204" charset="0"/>
              </a:rPr>
              <a:t>OTHER TRAINING</a:t>
            </a:r>
          </a:p>
          <a:p>
            <a:pPr>
              <a:buFont typeface="Wingdings" panose="05000000000000000000" pitchFamily="2" charset="2"/>
              <a:buChar char="v"/>
            </a:pPr>
            <a:r>
              <a:rPr lang="en-US" altLang="zh-CN" sz="600">
                <a:solidFill>
                  <a:srgbClr val="262626"/>
                </a:solidFill>
                <a:latin typeface="微软雅黑" panose="020B0503020204020204" charset="-122"/>
                <a:sym typeface="Calibri" panose="020F0502020204030204" charset="0"/>
              </a:rPr>
              <a:t>TRAINING OTHER PERSONNEL INCLUDE: HOSTESSES, WAITERS, SECURITY, CAMERAMAN TRAINING.</a:t>
            </a:r>
          </a:p>
        </p:txBody>
      </p:sp>
      <p:sp>
        <p:nvSpPr>
          <p:cNvPr id="3" name="文本框 7"/>
          <p:cNvSpPr txBox="1">
            <a:spLocks noChangeArrowheads="1"/>
          </p:cNvSpPr>
          <p:nvPr/>
        </p:nvSpPr>
        <p:spPr bwMode="auto">
          <a:xfrm>
            <a:off x="829945" y="139065"/>
            <a:ext cx="69646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000" b="1">
                <a:solidFill>
                  <a:schemeClr val="tx1">
                    <a:lumMod val="65000"/>
                    <a:lumOff val="35000"/>
                  </a:schemeClr>
                </a:solidFill>
                <a:latin typeface="微软雅黑" panose="020B0503020204020204" charset="-122"/>
                <a:ea typeface="微软雅黑" panose="020B0503020204020204" charset="-122"/>
              </a:rPr>
              <a:t>应急预案</a:t>
            </a:r>
            <a:r>
              <a:rPr lang="en-US" altLang="zh-CN" sz="2000" b="1">
                <a:solidFill>
                  <a:schemeClr val="tx1">
                    <a:lumMod val="65000"/>
                    <a:lumOff val="35000"/>
                  </a:schemeClr>
                </a:solidFill>
                <a:latin typeface="微软雅黑" panose="020B0503020204020204" charset="-122"/>
                <a:ea typeface="微软雅黑" panose="020B0503020204020204" charset="-122"/>
              </a:rPr>
              <a:t> </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 </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医疗救护</a:t>
            </a:r>
            <a:r>
              <a:rPr lang="en-US" altLang="zh-CN"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a:t>
            </a:r>
            <a:r>
              <a:rPr lang="zh-CN" altLang="en-US" sz="2000">
                <a:solidFill>
                  <a:schemeClr val="tx1">
                    <a:lumMod val="65000"/>
                    <a:lumOff val="35000"/>
                  </a:schemeClr>
                </a:solidFill>
                <a:latin typeface="汉仪细简黑简" panose="00020600040101010101" charset="-122"/>
                <a:ea typeface="汉仪细简黑简" panose="00020600040101010101" charset="-122"/>
                <a:cs typeface="汉仪细简黑简" panose="00020600040101010101" charset="-122"/>
              </a:rPr>
              <a:t>人员培训</a:t>
            </a:r>
          </a:p>
        </p:txBody>
      </p:sp>
      <p:cxnSp>
        <p:nvCxnSpPr>
          <p:cNvPr id="4" name="直接连接符 3"/>
          <p:cNvCxnSpPr/>
          <p:nvPr/>
        </p:nvCxnSpPr>
        <p:spPr>
          <a:xfrm flipV="1">
            <a:off x="159385" y="660400"/>
            <a:ext cx="698500" cy="6985"/>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
        <p:nvSpPr>
          <p:cNvPr id="5" name="文本框 4"/>
          <p:cNvSpPr txBox="1"/>
          <p:nvPr/>
        </p:nvSpPr>
        <p:spPr>
          <a:xfrm>
            <a:off x="857885" y="537845"/>
            <a:ext cx="1151890" cy="245110"/>
          </a:xfrm>
          <a:prstGeom prst="rect">
            <a:avLst/>
          </a:prstGeom>
          <a:noFill/>
        </p:spPr>
        <p:txBody>
          <a:bodyPr wrap="square" rtlCol="0">
            <a:spAutoFit/>
          </a:bodyPr>
          <a:lstStyle/>
          <a:p>
            <a:pPr algn="dist"/>
            <a:r>
              <a:rPr lang="en-US" altLang="zh-CN" sz="1000">
                <a:solidFill>
                  <a:schemeClr val="tx1">
                    <a:lumMod val="65000"/>
                    <a:lumOff val="35000"/>
                  </a:schemeClr>
                </a:solidFill>
                <a:latin typeface="思源黑体 CN Light" panose="020B0300000000000000" charset="-122"/>
                <a:ea typeface="思源黑体 CN Light" panose="020B0300000000000000" charset="-122"/>
                <a:cs typeface="Adobe Caslon Pro Bold" panose="0205070206050A020403" charset="0"/>
              </a:rPr>
              <a:t>YAO-ENERGY</a:t>
            </a:r>
          </a:p>
        </p:txBody>
      </p:sp>
      <p:cxnSp>
        <p:nvCxnSpPr>
          <p:cNvPr id="6" name="直接连接符 5"/>
          <p:cNvCxnSpPr/>
          <p:nvPr/>
        </p:nvCxnSpPr>
        <p:spPr>
          <a:xfrm>
            <a:off x="2026285" y="660083"/>
            <a:ext cx="4700905" cy="0"/>
          </a:xfrm>
          <a:prstGeom prst="line">
            <a:avLst/>
          </a:prstGeom>
          <a:ln>
            <a:headEnd type="diamond"/>
            <a:tailEnd type="diamond"/>
          </a:ln>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文本框 5"/>
          <p:cNvSpPr txBox="1"/>
          <p:nvPr/>
        </p:nvSpPr>
        <p:spPr>
          <a:xfrm>
            <a:off x="-45085" y="4416425"/>
            <a:ext cx="12281535" cy="1568450"/>
          </a:xfrm>
          <a:prstGeom prst="rect">
            <a:avLst/>
          </a:prstGeom>
          <a:noFill/>
        </p:spPr>
        <p:txBody>
          <a:bodyPr wrap="square" rtlCol="0">
            <a:spAutoFit/>
          </a:bodyPr>
          <a:lstStyle/>
          <a:p>
            <a:pPr algn="ctr"/>
            <a:r>
              <a:rPr lang="en-US" altLang="zh-CN" sz="9600">
                <a:ln w="19050">
                  <a:solidFill>
                    <a:schemeClr val="tx1"/>
                  </a:solidFill>
                </a:ln>
                <a:gradFill>
                  <a:gsLst>
                    <a:gs pos="0">
                      <a:srgbClr val="012D86"/>
                    </a:gs>
                    <a:gs pos="100000">
                      <a:srgbClr val="0E2557"/>
                    </a:gs>
                  </a:gsLst>
                  <a:lin scaled="0"/>
                </a:gradFill>
                <a:effectLst>
                  <a:outerShdw blurRad="50800" dist="38100" dir="2700000" algn="tl" rotWithShape="0">
                    <a:prstClr val="black">
                      <a:alpha val="75000"/>
                    </a:prstClr>
                  </a:outerShdw>
                </a:effectLst>
                <a:latin typeface="微软雅黑" panose="020B0503020204020204" charset="-122"/>
                <a:ea typeface="微软雅黑" panose="020B0503020204020204" charset="-122"/>
              </a:rPr>
              <a:t>ANEWCOS</a:t>
            </a:r>
          </a:p>
        </p:txBody>
      </p:sp>
      <p:sp>
        <p:nvSpPr>
          <p:cNvPr id="11" name="矩形 10"/>
          <p:cNvSpPr/>
          <p:nvPr/>
        </p:nvSpPr>
        <p:spPr>
          <a:xfrm>
            <a:off x="1985645" y="1986915"/>
            <a:ext cx="8667115" cy="1601470"/>
          </a:xfrm>
          <a:prstGeom prst="rect">
            <a:avLst/>
          </a:prstGeom>
          <a:solidFill>
            <a:srgbClr val="140C0C">
              <a:alpha val="86000"/>
            </a:srgbClr>
          </a:solidFill>
          <a:ln w="66675"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12" name="文本框 11"/>
          <p:cNvSpPr txBox="1"/>
          <p:nvPr/>
        </p:nvSpPr>
        <p:spPr>
          <a:xfrm>
            <a:off x="1962150" y="2188210"/>
            <a:ext cx="8671560" cy="1198880"/>
          </a:xfrm>
          <a:prstGeom prst="rect">
            <a:avLst/>
          </a:prstGeom>
          <a:noFill/>
        </p:spPr>
        <p:txBody>
          <a:bodyPr wrap="square" rtlCol="0">
            <a:spAutoFit/>
          </a:bodyPr>
          <a:lstStyle/>
          <a:p>
            <a:pPr algn="dist"/>
            <a:r>
              <a:rPr lang="zh-CN" sz="7200">
                <a:solidFill>
                  <a:schemeClr val="bg1"/>
                </a:solidFill>
                <a:latin typeface="微软雅黑" panose="020B0503020204020204" charset="-122"/>
                <a:ea typeface="微软雅黑" panose="020B0503020204020204" charset="-122"/>
                <a:cs typeface="微软雅黑" panose="020B0503020204020204" charset="-122"/>
              </a:rPr>
              <a:t>谢谢观看</a:t>
            </a:r>
          </a:p>
        </p:txBody>
      </p:sp>
      <p:sp>
        <p:nvSpPr>
          <p:cNvPr id="7" name="矩形 6"/>
          <p:cNvSpPr/>
          <p:nvPr/>
        </p:nvSpPr>
        <p:spPr>
          <a:xfrm>
            <a:off x="1985645" y="1919605"/>
            <a:ext cx="8667115" cy="1601470"/>
          </a:xfrm>
          <a:prstGeom prst="rect">
            <a:avLst/>
          </a:prstGeom>
          <a:solidFill>
            <a:srgbClr val="140C0C">
              <a:alpha val="86000"/>
            </a:srgbClr>
          </a:solidFill>
          <a:ln w="66675" cmpd="sng">
            <a:solidFill>
              <a:srgbClr val="C0A15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9" name="文本框 8"/>
          <p:cNvSpPr txBox="1"/>
          <p:nvPr/>
        </p:nvSpPr>
        <p:spPr>
          <a:xfrm>
            <a:off x="1962150" y="2120900"/>
            <a:ext cx="8671560" cy="1198880"/>
          </a:xfrm>
          <a:prstGeom prst="rect">
            <a:avLst/>
          </a:prstGeom>
          <a:noFill/>
        </p:spPr>
        <p:txBody>
          <a:bodyPr wrap="square" rtlCol="0">
            <a:spAutoFit/>
          </a:bodyPr>
          <a:lstStyle/>
          <a:p>
            <a:pPr algn="dist"/>
            <a:r>
              <a:rPr lang="zh-CN" sz="7200">
                <a:solidFill>
                  <a:schemeClr val="bg1"/>
                </a:solidFill>
                <a:latin typeface="微软雅黑" panose="020B0503020204020204" charset="-122"/>
                <a:ea typeface="微软雅黑" panose="020B0503020204020204" charset="-122"/>
                <a:cs typeface="微软雅黑" panose="020B0503020204020204" charset="-122"/>
              </a:rPr>
              <a:t>谢谢观看</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bd3db659-b12d-4ad3-84e8-97621ea088e1"/>
  <p:tag name="COMMONDATA" val="eyJoZGlkIjoiZDZkYmE4MmFiZGJhNmNjNjEyMTJmMTQyZGVmYmYyYjIifQ=="/>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60,&quot;width&quot;:19200}"/>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21aba762-76e1-4721-87b9-da61de8bef3e}"/>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686e48ed-4509-4f41-a5c1-f545baefe808}"/>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2ff64424-338b-43d3-9f31-68714100ced5}"/>
</p:tagLst>
</file>

<file path=ppt/theme/theme1.xml><?xml version="1.0" encoding="utf-8"?>
<a:theme xmlns:a="http://schemas.openxmlformats.org/drawingml/2006/main" name="更多方案请添加社长微信：fanganshe1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3013</Words>
  <Application>Microsoft Office PowerPoint</Application>
  <PresentationFormat>宽屏</PresentationFormat>
  <Paragraphs>349</Paragraphs>
  <Slides>50</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50</vt:i4>
      </vt:variant>
    </vt:vector>
  </HeadingPairs>
  <TitlesOfParts>
    <vt:vector size="62" baseType="lpstr">
      <vt:lpstr>方正大黑简体</vt:lpstr>
      <vt:lpstr>方正兰亭超细黑简体</vt:lpstr>
      <vt:lpstr>汉仪细简黑简</vt:lpstr>
      <vt:lpstr>庞门正道标题体</vt:lpstr>
      <vt:lpstr>苹方 常规</vt:lpstr>
      <vt:lpstr>苹方 特粗</vt:lpstr>
      <vt:lpstr>思源黑体 CN Light</vt:lpstr>
      <vt:lpstr>微软雅黑</vt:lpstr>
      <vt:lpstr>Arial</vt:lpstr>
      <vt:lpstr>Calibri</vt:lpstr>
      <vt:lpstr>Wingdings</vt:lpstr>
      <vt:lpstr>更多方案请添加社长微信：fanganshe18</vt:lpstr>
      <vt:lpstr>PowerPoint 演示文稿</vt:lpstr>
      <vt:lpstr>PowerPoint 演示文稿</vt:lpstr>
      <vt:lpstr>PowerPoint 演示文稿</vt:lpstr>
      <vt:lpstr>PowerPoint 演示文稿</vt:lpstr>
      <vt:lpstr>PowerPoint 演示文稿</vt:lpstr>
      <vt:lpstr>聚势谋远  合力共赢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灯 灯</cp:lastModifiedBy>
  <cp:revision>29</cp:revision>
  <dcterms:created xsi:type="dcterms:W3CDTF">2021-12-06T01:51:00Z</dcterms:created>
  <dcterms:modified xsi:type="dcterms:W3CDTF">2022-12-21T06:30:21Z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2052-11.1.0.12763</vt:lpwstr>
  </property>
  <property fmtid="{D5CDD505-2E9C-101B-9397-08002B2CF9AE}" pid="3" name="KSOSaveFontToCloudKey">
    <vt:lpwstr>428171935_cloud</vt:lpwstr>
  </property>
  <property fmtid="{D5CDD505-2E9C-101B-9397-08002B2CF9AE}" pid="4" name="NXPowerLiteLastOptimized">
    <vt:lpwstr>3376028</vt:lpwstr>
  </property>
  <property fmtid="{D5CDD505-2E9C-101B-9397-08002B2CF9AE}" pid="5" name="NXPowerLiteSettings">
    <vt:lpwstr>C700052003A000</vt:lpwstr>
  </property>
  <property fmtid="{D5CDD505-2E9C-101B-9397-08002B2CF9AE}" pid="6" name="NXPowerLiteVersion">
    <vt:lpwstr>D8.0.2</vt:lpwstr>
  </property>
  <property fmtid="{D5CDD505-2E9C-101B-9397-08002B2CF9AE}" pid="7" name="ICV">
    <vt:lpwstr>E99E442EF8FE47A1BDBDD6E28C75F799</vt:lpwstr>
  </property>
</Properties>
</file>