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handoutMasterIdLst>
    <p:handoutMasterId r:id="rId87"/>
  </p:handoutMasterIdLst>
  <p:sldIdLst>
    <p:sldId id="257" r:id="rId3"/>
    <p:sldId id="499" r:id="rId4"/>
    <p:sldId id="500" r:id="rId5"/>
    <p:sldId id="518" r:id="rId6"/>
    <p:sldId id="470" r:id="rId7"/>
    <p:sldId id="471" r:id="rId8"/>
    <p:sldId id="558" r:id="rId9"/>
    <p:sldId id="469" r:id="rId10"/>
    <p:sldId id="472" r:id="rId11"/>
    <p:sldId id="653" r:id="rId12"/>
    <p:sldId id="463" r:id="rId13"/>
    <p:sldId id="449" r:id="rId14"/>
    <p:sldId id="473" r:id="rId15"/>
    <p:sldId id="474" r:id="rId16"/>
    <p:sldId id="514" r:id="rId17"/>
    <p:sldId id="654" r:id="rId18"/>
    <p:sldId id="557" r:id="rId19"/>
    <p:sldId id="501" r:id="rId20"/>
    <p:sldId id="502" r:id="rId21"/>
    <p:sldId id="503" r:id="rId22"/>
    <p:sldId id="504" r:id="rId23"/>
    <p:sldId id="655" r:id="rId24"/>
    <p:sldId id="656" r:id="rId25"/>
    <p:sldId id="657" r:id="rId26"/>
    <p:sldId id="538" r:id="rId27"/>
    <p:sldId id="539" r:id="rId28"/>
    <p:sldId id="540" r:id="rId29"/>
    <p:sldId id="527" r:id="rId30"/>
    <p:sldId id="528" r:id="rId31"/>
    <p:sldId id="531" r:id="rId32"/>
    <p:sldId id="529" r:id="rId33"/>
    <p:sldId id="530" r:id="rId34"/>
    <p:sldId id="542" r:id="rId35"/>
    <p:sldId id="543" r:id="rId36"/>
    <p:sldId id="541" r:id="rId37"/>
    <p:sldId id="533" r:id="rId38"/>
    <p:sldId id="534" r:id="rId39"/>
    <p:sldId id="658" r:id="rId41"/>
    <p:sldId id="475" r:id="rId42"/>
    <p:sldId id="548" r:id="rId43"/>
    <p:sldId id="477" r:id="rId44"/>
    <p:sldId id="547" r:id="rId45"/>
    <p:sldId id="662" r:id="rId46"/>
    <p:sldId id="535" r:id="rId47"/>
    <p:sldId id="536" r:id="rId48"/>
    <p:sldId id="537" r:id="rId49"/>
    <p:sldId id="556" r:id="rId50"/>
    <p:sldId id="659" r:id="rId51"/>
    <p:sldId id="507" r:id="rId52"/>
    <p:sldId id="660" r:id="rId53"/>
    <p:sldId id="550" r:id="rId54"/>
    <p:sldId id="664" r:id="rId55"/>
    <p:sldId id="652" r:id="rId56"/>
    <p:sldId id="549" r:id="rId57"/>
    <p:sldId id="522" r:id="rId58"/>
    <p:sldId id="482" r:id="rId59"/>
    <p:sldId id="523" r:id="rId60"/>
    <p:sldId id="551" r:id="rId61"/>
    <p:sldId id="524" r:id="rId62"/>
    <p:sldId id="661" r:id="rId63"/>
    <p:sldId id="552" r:id="rId64"/>
    <p:sldId id="553" r:id="rId65"/>
    <p:sldId id="554" r:id="rId66"/>
    <p:sldId id="511" r:id="rId67"/>
    <p:sldId id="509" r:id="rId68"/>
    <p:sldId id="485" r:id="rId69"/>
    <p:sldId id="555" r:id="rId70"/>
    <p:sldId id="546" r:id="rId71"/>
    <p:sldId id="545" r:id="rId72"/>
    <p:sldId id="519" r:id="rId73"/>
    <p:sldId id="437" r:id="rId74"/>
    <p:sldId id="467" r:id="rId75"/>
    <p:sldId id="663" r:id="rId76"/>
    <p:sldId id="506" r:id="rId77"/>
    <p:sldId id="443" r:id="rId78"/>
    <p:sldId id="444" r:id="rId79"/>
    <p:sldId id="513" r:id="rId80"/>
    <p:sldId id="488" r:id="rId81"/>
    <p:sldId id="489" r:id="rId82"/>
    <p:sldId id="490" r:id="rId83"/>
    <p:sldId id="492" r:id="rId84"/>
    <p:sldId id="494" r:id="rId85"/>
    <p:sldId id="465" r:id="rId86"/>
  </p:sldIdLst>
  <p:sldSz cx="12192000" cy="6858000"/>
  <p:notesSz cx="6858000" cy="9144000"/>
  <p:custDataLst>
    <p:tags r:id="rId9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eng, Stanley CN ." initials="SSC." lastIdx="1" clrIdx="0"/>
  <p:cmAuthor id="1" name="isakoff" initials="i" lastIdx="1" clrIdx="0"/>
  <p:cmAuthor id="2" name="PPTer_Tang" initials="P" lastIdx="1" clrIdx="0"/>
  <p:cmAuthor id="3"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4BFB9"/>
    <a:srgbClr val="084F68"/>
    <a:srgbClr val="ACECC5"/>
    <a:srgbClr val="0B7F68"/>
    <a:srgbClr val="FFFFFF"/>
    <a:srgbClr val="E8FEEC"/>
    <a:srgbClr val="44A27D"/>
    <a:srgbClr val="61B6CB"/>
    <a:srgbClr val="DEF6FA"/>
    <a:srgbClr val="FEF9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90" d="100"/>
          <a:sy n="90" d="100"/>
        </p:scale>
        <p:origin x="355" y="2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2" Type="http://schemas.openxmlformats.org/officeDocument/2006/relationships/tags" Target="tags/tag1.xml"/><Relationship Id="rId91" Type="http://schemas.openxmlformats.org/officeDocument/2006/relationships/commentAuthors" Target="commentAuthors.xml"/><Relationship Id="rId90" Type="http://schemas.openxmlformats.org/officeDocument/2006/relationships/tableStyles" Target="tableStyles.xml"/><Relationship Id="rId9" Type="http://schemas.openxmlformats.org/officeDocument/2006/relationships/slide" Target="slides/slide7.xml"/><Relationship Id="rId89" Type="http://schemas.openxmlformats.org/officeDocument/2006/relationships/viewProps" Target="viewProps.xml"/><Relationship Id="rId88" Type="http://schemas.openxmlformats.org/officeDocument/2006/relationships/presProps" Target="presProps.xml"/><Relationship Id="rId87" Type="http://schemas.openxmlformats.org/officeDocument/2006/relationships/handoutMaster" Target="handoutMasters/handoutMaster1.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notesMaster" Target="notesMasters/notesMaster1.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jpeg"/><Relationship Id="rId1" Type="http://schemas.openxmlformats.org/officeDocument/2006/relationships/image" Target="../media/image22.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7.jpeg"/><Relationship Id="rId1" Type="http://schemas.openxmlformats.org/officeDocument/2006/relationships/image" Target="../media/image36.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0.jpeg"/><Relationship Id="rId1" Type="http://schemas.openxmlformats.org/officeDocument/2006/relationships/image" Target="../media/image39.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41.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3.jpeg"/><Relationship Id="rId1" Type="http://schemas.openxmlformats.org/officeDocument/2006/relationships/image" Target="../media/image42.jpe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5.jpeg"/><Relationship Id="rId1" Type="http://schemas.openxmlformats.org/officeDocument/2006/relationships/image" Target="../media/image44.jpe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7.jpeg"/><Relationship Id="rId1" Type="http://schemas.openxmlformats.org/officeDocument/2006/relationships/image" Target="../media/image46.jpe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9.jpeg"/><Relationship Id="rId1" Type="http://schemas.openxmlformats.org/officeDocument/2006/relationships/image" Target="../media/image48.jpeg"/></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image" Target="../media/image50.jpeg"/></Relationships>
</file>

<file path=ppt/slides/_rels/slide4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6.jpeg"/><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image" Target="../media/image53.jpeg"/></Relationships>
</file>

<file path=ppt/slides/_rels/slide4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image" Target="../media/image57.jpe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1.jpeg"/><Relationship Id="rId1" Type="http://schemas.openxmlformats.org/officeDocument/2006/relationships/image" Target="../media/image60.jpe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3.jpeg"/><Relationship Id="rId1" Type="http://schemas.openxmlformats.org/officeDocument/2006/relationships/image" Target="../media/image62.jpe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5.jpeg"/><Relationship Id="rId1" Type="http://schemas.openxmlformats.org/officeDocument/2006/relationships/image" Target="../media/image64.jpe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6.jpe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7.jpe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8.jpe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9.jpe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1.jpeg"/><Relationship Id="rId1" Type="http://schemas.openxmlformats.org/officeDocument/2006/relationships/image" Target="../media/image70.jpe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3.jpeg"/><Relationship Id="rId1" Type="http://schemas.openxmlformats.org/officeDocument/2006/relationships/image" Target="../media/image72.jpe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5.jpeg"/><Relationship Id="rId1" Type="http://schemas.openxmlformats.org/officeDocument/2006/relationships/image" Target="../media/image74.jpe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6.jpe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8.jpeg"/><Relationship Id="rId1" Type="http://schemas.openxmlformats.org/officeDocument/2006/relationships/image" Target="../media/image77.jpeg"/></Relationships>
</file>

<file path=ppt/slides/_rels/slide5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image" Target="../media/image79.jpe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3.jpeg"/><Relationship Id="rId1" Type="http://schemas.openxmlformats.org/officeDocument/2006/relationships/image" Target="../media/image82.jpe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4.jpe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6.jpeg"/><Relationship Id="rId1" Type="http://schemas.openxmlformats.org/officeDocument/2006/relationships/image" Target="../media/image85.jpe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7.jpe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8.jpe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0.jpeg"/><Relationship Id="rId1" Type="http://schemas.openxmlformats.org/officeDocument/2006/relationships/image" Target="../media/image89.jpe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2.jpeg"/><Relationship Id="rId1" Type="http://schemas.openxmlformats.org/officeDocument/2006/relationships/image" Target="../media/image91.jpe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4.jpeg"/><Relationship Id="rId1" Type="http://schemas.openxmlformats.org/officeDocument/2006/relationships/image" Target="../media/image93.jpe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6.jpeg"/><Relationship Id="rId1" Type="http://schemas.openxmlformats.org/officeDocument/2006/relationships/image" Target="../media/image95.jpe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8.jpeg"/><Relationship Id="rId1" Type="http://schemas.openxmlformats.org/officeDocument/2006/relationships/image" Target="../media/image97.jpe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0.jpeg"/><Relationship Id="rId1" Type="http://schemas.openxmlformats.org/officeDocument/2006/relationships/image" Target="../media/image99.jpe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2.jpeg"/><Relationship Id="rId1" Type="http://schemas.openxmlformats.org/officeDocument/2006/relationships/image" Target="../media/image101.jpeg"/></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3.png"/></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5.jpeg"/><Relationship Id="rId1" Type="http://schemas.openxmlformats.org/officeDocument/2006/relationships/image" Target="../media/image104.jpeg"/></Relationships>
</file>

<file path=ppt/slides/_rels/slide7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image" Target="../media/image106.jpeg"/></Relationships>
</file>

<file path=ppt/slides/_rels/slide7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image" Target="../media/image109.jpeg"/></Relationships>
</file>

<file path=ppt/slides/_rels/slide77.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image" Target="../media/image112.jpe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6.jpeg"/><Relationship Id="rId1" Type="http://schemas.openxmlformats.org/officeDocument/2006/relationships/image" Target="../media/image115.jpe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8.jpeg"/><Relationship Id="rId1" Type="http://schemas.openxmlformats.org/officeDocument/2006/relationships/image" Target="../media/image117.jpe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0.jpeg"/><Relationship Id="rId1" Type="http://schemas.openxmlformats.org/officeDocument/2006/relationships/image" Target="../media/image119.jpeg"/></Relationships>
</file>

<file path=ppt/slides/_rels/slide8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image" Target="../media/image121.jpeg"/></Relationships>
</file>

<file path=ppt/slides/_rels/slide8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27.jpeg"/><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image" Target="../media/image124.jpeg"/></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54BF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5"/>
          <p:cNvPicPr>
            <a:picLocks noChangeAspect="1"/>
          </p:cNvPicPr>
          <p:nvPr/>
        </p:nvPicPr>
        <p:blipFill rotWithShape="1">
          <a:blip r:embed="rId1"/>
          <a:srcRect l="1621" r="2196" b="2511"/>
          <a:stretch>
            <a:fillRect/>
          </a:stretch>
        </p:blipFill>
        <p:spPr>
          <a:xfrm>
            <a:off x="232719" y="298759"/>
            <a:ext cx="11726562" cy="6260482"/>
          </a:xfrm>
          <a:prstGeom prst="rect">
            <a:avLst/>
          </a:prstGeom>
        </p:spPr>
      </p:pic>
      <p:sp>
        <p:nvSpPr>
          <p:cNvPr id="2" name="矩形: 圆角 1"/>
          <p:cNvSpPr/>
          <p:nvPr/>
        </p:nvSpPr>
        <p:spPr>
          <a:xfrm>
            <a:off x="469557" y="2483708"/>
            <a:ext cx="5313405" cy="2483708"/>
          </a:xfrm>
          <a:prstGeom prst="roundRect">
            <a:avLst/>
          </a:prstGeom>
          <a:solidFill>
            <a:srgbClr val="54BFB9">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文本框 9"/>
          <p:cNvSpPr txBox="1"/>
          <p:nvPr/>
        </p:nvSpPr>
        <p:spPr>
          <a:xfrm>
            <a:off x="1458741" y="2585928"/>
            <a:ext cx="4371340" cy="2123658"/>
          </a:xfrm>
          <a:prstGeom prst="rect">
            <a:avLst/>
          </a:prstGeom>
          <a:noFill/>
        </p:spPr>
        <p:txBody>
          <a:bodyPr wrap="square" rtlCol="0">
            <a:spAutoFit/>
          </a:bodyPr>
          <a:lstStyle/>
          <a:p>
            <a:r>
              <a:rPr lang="zh-CN" altLang="en-US" sz="6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为爱行走徒步公益</a:t>
            </a:r>
            <a:endParaRPr lang="zh-CN" altLang="en-US" sz="6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1B6CB"/>
        </a:solidFill>
        <a:effectLst/>
      </p:bgPr>
    </p:bg>
    <p:spTree>
      <p:nvGrpSpPr>
        <p:cNvPr id="1" name=""/>
        <p:cNvGrpSpPr/>
        <p:nvPr/>
      </p:nvGrpSpPr>
      <p:grpSpPr>
        <a:xfrm>
          <a:off x="0" y="0"/>
          <a:ext cx="0" cy="0"/>
          <a:chOff x="0" y="0"/>
          <a:chExt cx="0" cy="0"/>
        </a:xfrm>
      </p:grpSpPr>
      <p:pic>
        <p:nvPicPr>
          <p:cNvPr id="20" name="图片 19"/>
          <p:cNvPicPr>
            <a:picLocks noChangeAspect="1"/>
          </p:cNvPicPr>
          <p:nvPr/>
        </p:nvPicPr>
        <p:blipFill>
          <a:blip r:embed="rId1"/>
          <a:stretch>
            <a:fillRect/>
          </a:stretch>
        </p:blipFill>
        <p:spPr>
          <a:xfrm>
            <a:off x="7549515" y="-6350"/>
            <a:ext cx="4645025" cy="6881495"/>
          </a:xfrm>
          <a:prstGeom prst="rect">
            <a:avLst/>
          </a:prstGeom>
        </p:spPr>
      </p:pic>
      <p:pic>
        <p:nvPicPr>
          <p:cNvPr id="21" name="图片 20"/>
          <p:cNvPicPr>
            <a:picLocks noChangeAspect="1"/>
          </p:cNvPicPr>
          <p:nvPr/>
        </p:nvPicPr>
        <p:blipFill>
          <a:blip r:embed="rId2"/>
          <a:stretch>
            <a:fillRect/>
          </a:stretch>
        </p:blipFill>
        <p:spPr>
          <a:xfrm>
            <a:off x="2856230" y="-27305"/>
            <a:ext cx="4693285" cy="6912610"/>
          </a:xfrm>
          <a:prstGeom prst="rect">
            <a:avLst/>
          </a:prstGeom>
        </p:spPr>
      </p:pic>
      <p:sp>
        <p:nvSpPr>
          <p:cNvPr id="18" name="文本框 17"/>
          <p:cNvSpPr txBox="1"/>
          <p:nvPr/>
        </p:nvSpPr>
        <p:spPr>
          <a:xfrm>
            <a:off x="384175" y="1087755"/>
            <a:ext cx="4445000" cy="5015865"/>
          </a:xfrm>
          <a:prstGeom prst="rect">
            <a:avLst/>
          </a:prstGeom>
          <a:noFill/>
        </p:spPr>
        <p:txBody>
          <a:bodyPr wrap="square" rtlCol="0" anchor="t">
            <a:spAutoFit/>
          </a:bodyPr>
          <a:lstStyle/>
          <a:p>
            <a:pPr algn="l">
              <a:lnSpc>
                <a:spcPct val="14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你是否</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l">
              <a:lnSpc>
                <a:spcPct val="14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每日步履匆匆，日复一日</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l">
              <a:lnSpc>
                <a:spcPct val="14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你是否</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l">
              <a:lnSpc>
                <a:spcPct val="14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埋了生命的脉动，开始麻木</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l">
              <a:lnSpc>
                <a:spcPct val="14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你是否</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l">
              <a:lnSpc>
                <a:spcPct val="14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还记得曾经带着初心的那个身影</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l">
              <a:lnSpc>
                <a:spcPct val="14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其实，生活不必如此</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l">
              <a:lnSpc>
                <a:spcPct val="14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不必活成追风的少年</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l">
              <a:lnSpc>
                <a:spcPct val="14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慢一点，再慢一点</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l">
              <a:lnSpc>
                <a:spcPct val="14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忘掉目标，忘掉节奏</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l">
              <a:lnSpc>
                <a:spcPct val="14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只看眼前所看</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l">
              <a:lnSpc>
                <a:spcPct val="14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只想心中所想</a:t>
            </a:r>
            <a:endParaRPr lang="en-US" altLang="zh-CN" dirty="0">
              <a:latin typeface="微软雅黑" panose="020B0503020204020204" charset="-122"/>
              <a:ea typeface="微软雅黑" panose="020B0503020204020204" charset="-122"/>
            </a:endParaRPr>
          </a:p>
          <a:p>
            <a:pPr algn="l"/>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l="9579"/>
          <a:stretch>
            <a:fillRect/>
          </a:stretch>
        </p:blipFill>
        <p:spPr>
          <a:xfrm>
            <a:off x="-18415" y="-7620"/>
            <a:ext cx="12227560" cy="6873875"/>
          </a:xfrm>
          <a:prstGeom prst="rect">
            <a:avLst/>
          </a:prstGeom>
        </p:spPr>
      </p:pic>
      <p:sp>
        <p:nvSpPr>
          <p:cNvPr id="2" name="矩形 1"/>
          <p:cNvSpPr/>
          <p:nvPr/>
        </p:nvSpPr>
        <p:spPr>
          <a:xfrm>
            <a:off x="133350" y="1889274"/>
            <a:ext cx="5724525" cy="3597126"/>
          </a:xfrm>
          <a:prstGeom prst="rect">
            <a:avLst/>
          </a:prstGeom>
          <a:solidFill>
            <a:srgbClr val="44A27D">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142454" y="2147644"/>
            <a:ext cx="3706316" cy="3080385"/>
          </a:xfrm>
          <a:prstGeom prst="rect">
            <a:avLst/>
          </a:prstGeom>
          <a:noFill/>
        </p:spPr>
        <p:txBody>
          <a:bodyPr wrap="square" rtlCol="0">
            <a:spAutoFit/>
          </a:bodyPr>
          <a:lstStyle/>
          <a:p>
            <a:pPr>
              <a:lnSpc>
                <a:spcPct val="12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慢一点</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nSpc>
                <a:spcPct val="12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停下来看看孩子们的笑脸</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nSpc>
                <a:spcPct val="12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你的运动不是为一场健康的较量</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nSpc>
                <a:spcPct val="12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还有为他人洒下的点点闪耀的希望</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nSpc>
                <a:spcPct val="12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你的每一步都是孩子们开启新世界大门的钥匙</a:t>
            </a:r>
            <a:endPar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nSpc>
                <a:spcPct val="12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我们在这里与爱并肩，拓宽生命的点线面，纵使世间有黑夜也能延伸出一条让希望延续的弧线。</a:t>
            </a:r>
            <a:endPar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l="4226"/>
          <a:stretch>
            <a:fillRect/>
          </a:stretch>
        </p:blipFill>
        <p:spPr>
          <a:xfrm>
            <a:off x="-22860" y="-3175"/>
            <a:ext cx="12218035" cy="6864350"/>
          </a:xfrm>
          <a:prstGeom prst="rect">
            <a:avLst/>
          </a:prstGeom>
        </p:spPr>
      </p:pic>
      <p:sp>
        <p:nvSpPr>
          <p:cNvPr id="3" name="文本框 2"/>
          <p:cNvSpPr txBox="1"/>
          <p:nvPr/>
        </p:nvSpPr>
        <p:spPr>
          <a:xfrm>
            <a:off x="651510" y="477102"/>
            <a:ext cx="6073775" cy="2951898"/>
          </a:xfrm>
          <a:prstGeom prst="rect">
            <a:avLst/>
          </a:prstGeom>
          <a:noFill/>
        </p:spPr>
        <p:txBody>
          <a:bodyPr wrap="square" rtlCol="0" anchor="t">
            <a:spAutoFit/>
          </a:bodyPr>
          <a:lstStyle/>
          <a:p>
            <a:pPr>
              <a:lnSpc>
                <a:spcPct val="150000"/>
              </a:lnSpc>
            </a:pP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每个人的真正职责只有一个，寻找自己，坚定的成为自己，不论走向何方，都往前探索自己的路。</a:t>
            </a:r>
            <a:endPar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nSpc>
                <a:spcPct val="150000"/>
              </a:lnSpc>
            </a:pP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找到自己的命运，不是一个随意的命运，而是再那之中尽情生活，全心全意，不受动摇的生活。除此之外，其他一切苦都不完整，是一种逃避，这种逃回群体的行为，只是为了适应自己内心的恐惧</a:t>
            </a:r>
            <a:endPar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nSpc>
                <a:spcPct val="150000"/>
              </a:lnSpc>
            </a:pP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——黑塞《德米安》</a:t>
            </a:r>
            <a:endPar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b="11522"/>
          <a:stretch>
            <a:fillRect/>
          </a:stretch>
        </p:blipFill>
        <p:spPr>
          <a:xfrm>
            <a:off x="0" y="-1"/>
            <a:ext cx="12192000" cy="6858001"/>
          </a:xfrm>
          <a:prstGeom prst="rect">
            <a:avLst/>
          </a:prstGeom>
        </p:spPr>
      </p:pic>
      <p:sp>
        <p:nvSpPr>
          <p:cNvPr id="19" name="矩形 18"/>
          <p:cNvSpPr/>
          <p:nvPr/>
        </p:nvSpPr>
        <p:spPr>
          <a:xfrm>
            <a:off x="7700645" y="1259840"/>
            <a:ext cx="4203065" cy="3529330"/>
          </a:xfrm>
          <a:prstGeom prst="rect">
            <a:avLst/>
          </a:prstGeom>
        </p:spPr>
        <p:txBody>
          <a:bodyPr wrap="square">
            <a:spAutoFit/>
          </a:bodyPr>
          <a:lstStyle/>
          <a:p>
            <a:pPr algn="just">
              <a:lnSpc>
                <a:spcPct val="120000"/>
              </a:lnSpc>
            </a:pPr>
            <a:r>
              <a:rPr lang="zh-CN" altLang="en-US" sz="2000" b="1" spc="200"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rPr>
              <a:t>还记得家乡的孩子吗？</a:t>
            </a:r>
            <a:endParaRPr lang="zh-CN" altLang="en-US" sz="2000" b="1" spc="200"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just">
              <a:lnSpc>
                <a:spcPct val="120000"/>
              </a:lnSpc>
            </a:pPr>
            <a:r>
              <a:rPr lang="zh-CN" altLang="en-US" sz="2000" b="1" spc="200"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rPr>
              <a:t>纯净的目光一如从前的你。</a:t>
            </a:r>
            <a:endParaRPr lang="zh-CN" altLang="en-US" sz="2000" b="1" spc="200"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just">
              <a:lnSpc>
                <a:spcPct val="120000"/>
              </a:lnSpc>
            </a:pPr>
            <a:endParaRPr lang="zh-CN" altLang="en-US" sz="2400" b="1" spc="200"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just">
              <a:lnSpc>
                <a:spcPct val="120000"/>
              </a:lnSpc>
            </a:pPr>
            <a:r>
              <a:rPr lang="zh-CN" altLang="en-US" sz="2000" b="1" spc="200"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rPr>
              <a:t>还记得从前的你，</a:t>
            </a:r>
            <a:endParaRPr lang="zh-CN" altLang="en-US" sz="2000" b="1" spc="200"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just">
              <a:lnSpc>
                <a:spcPct val="120000"/>
              </a:lnSpc>
            </a:pPr>
            <a:r>
              <a:rPr lang="zh-CN" altLang="en-US" sz="2000" b="1" spc="200"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rPr>
              <a:t>拥有一本小人书的喜悦吗？</a:t>
            </a:r>
            <a:endParaRPr lang="zh-CN" altLang="en-US" sz="2000" b="1" spc="200"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just">
              <a:lnSpc>
                <a:spcPct val="120000"/>
              </a:lnSpc>
            </a:pPr>
            <a:endParaRPr lang="zh-CN" altLang="en-US" sz="2400" b="1" spc="200"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just">
              <a:lnSpc>
                <a:spcPct val="120000"/>
              </a:lnSpc>
            </a:pPr>
            <a:r>
              <a:rPr lang="zh-CN" altLang="en-US" sz="2000" b="1" spc="200"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rPr>
              <a:t>如今你已对整柜的图书视而不见，</a:t>
            </a:r>
            <a:endParaRPr lang="zh-CN" altLang="en-US" sz="2000" b="1" spc="200"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just">
              <a:lnSpc>
                <a:spcPct val="120000"/>
              </a:lnSpc>
            </a:pPr>
            <a:r>
              <a:rPr lang="zh-CN" altLang="en-US" sz="2000" b="1" spc="200"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rPr>
              <a:t>却不知很多远在家乡的孩子</a:t>
            </a:r>
            <a:endParaRPr lang="zh-CN" altLang="en-US" sz="2000" b="1" spc="200"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just">
              <a:lnSpc>
                <a:spcPct val="120000"/>
              </a:lnSpc>
            </a:pPr>
            <a:r>
              <a:rPr lang="zh-CN" altLang="en-US" sz="2000" b="1" spc="200"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rPr>
              <a:t>连一本像样的图书都不曾拥有。</a:t>
            </a:r>
            <a:endParaRPr lang="zh-CN" altLang="en-US" sz="2000" b="1" spc="200"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b="14741"/>
          <a:stretch>
            <a:fillRect/>
          </a:stretch>
        </p:blipFill>
        <p:spPr>
          <a:xfrm>
            <a:off x="0" y="0"/>
            <a:ext cx="12192000" cy="6858000"/>
          </a:xfrm>
          <a:prstGeom prst="rect">
            <a:avLst/>
          </a:prstGeom>
        </p:spPr>
      </p:pic>
      <p:sp>
        <p:nvSpPr>
          <p:cNvPr id="5" name="矩形 4"/>
          <p:cNvSpPr/>
          <p:nvPr/>
        </p:nvSpPr>
        <p:spPr>
          <a:xfrm>
            <a:off x="0" y="-19050"/>
            <a:ext cx="12192000" cy="6877050"/>
          </a:xfrm>
          <a:prstGeom prst="rect">
            <a:avLst/>
          </a:prstGeom>
          <a:solidFill>
            <a:schemeClr val="tx1">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640329" y="1042670"/>
            <a:ext cx="8615045" cy="4772660"/>
          </a:xfrm>
          <a:prstGeom prst="rect">
            <a:avLst/>
          </a:prstGeom>
        </p:spPr>
        <p:txBody>
          <a:bodyPr wrap="square">
            <a:spAutoFit/>
          </a:bodyPr>
          <a:lstStyle/>
          <a:p>
            <a:pPr algn="ctr">
              <a:lnSpc>
                <a:spcPct val="120000"/>
              </a:lnSpc>
            </a:pPr>
            <a:r>
              <a:rPr lang="zh-CN" altLang="en-US" sz="20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当跑步遇上了书，</a:t>
            </a:r>
            <a:endParaRPr lang="zh-CN" altLang="en-US" sz="20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lnSpc>
                <a:spcPct val="120000"/>
              </a:lnSpc>
            </a:pPr>
            <a:r>
              <a:rPr lang="zh-CN" altLang="en-US" sz="20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是否每一滴汗水都被赋予了新意？</a:t>
            </a:r>
            <a:endParaRPr lang="zh-CN" altLang="en-US" sz="20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lnSpc>
                <a:spcPct val="120000"/>
              </a:lnSpc>
            </a:pPr>
            <a:endParaRPr lang="zh-CN" altLang="en-US" sz="20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lnSpc>
                <a:spcPct val="120000"/>
              </a:lnSpc>
            </a:pPr>
            <a:r>
              <a:rPr lang="zh-CN" altLang="en-US" sz="20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当跑步遇上了书，</a:t>
            </a:r>
            <a:endParaRPr lang="zh-CN" altLang="en-US" sz="20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lnSpc>
                <a:spcPct val="120000"/>
              </a:lnSpc>
            </a:pPr>
            <a:r>
              <a:rPr lang="zh-CN" altLang="en-US" sz="20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是否每一步都踏得更加有力，更有意义？</a:t>
            </a:r>
            <a:endParaRPr lang="zh-CN" altLang="en-US" sz="20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lnSpc>
                <a:spcPct val="120000"/>
              </a:lnSpc>
            </a:pPr>
            <a:endParaRPr lang="zh-CN" altLang="en-US" sz="20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lnSpc>
                <a:spcPct val="120000"/>
              </a:lnSpc>
            </a:pPr>
            <a:r>
              <a:rPr lang="zh-CN" altLang="en-US" sz="20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当跑步遇上了书，</a:t>
            </a:r>
            <a:endParaRPr lang="zh-CN" altLang="en-US" sz="20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lnSpc>
                <a:spcPct val="120000"/>
              </a:lnSpc>
            </a:pPr>
            <a:r>
              <a:rPr lang="zh-CN" altLang="en-US" sz="20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运动带来的就不仅仅只有健康的体魄，同时带来的还有快乐与感动。</a:t>
            </a:r>
            <a:endParaRPr lang="zh-CN" altLang="en-US" sz="20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lnSpc>
                <a:spcPct val="120000"/>
              </a:lnSpc>
            </a:pPr>
            <a:endParaRPr lang="zh-CN" altLang="en-US" sz="20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lnSpc>
                <a:spcPct val="120000"/>
              </a:lnSpc>
            </a:pPr>
            <a:r>
              <a:rPr lang="zh-CN" altLang="en-US" sz="2400" b="1" spc="200" dirty="0">
                <a:solidFill>
                  <a:schemeClr val="bg1"/>
                </a:solidFill>
                <a:latin typeface="微软雅黑" panose="020B0503020204020204" charset="-122"/>
                <a:ea typeface="微软雅黑" panose="020B0503020204020204" charset="-122"/>
              </a:rPr>
              <a:t>运动可以给自己带来改变，</a:t>
            </a:r>
            <a:endParaRPr lang="zh-CN" altLang="en-US" sz="2400" b="1" spc="200" dirty="0">
              <a:solidFill>
                <a:schemeClr val="bg1"/>
              </a:solidFill>
              <a:latin typeface="微软雅黑" panose="020B0503020204020204" charset="-122"/>
              <a:ea typeface="微软雅黑" panose="020B0503020204020204" charset="-122"/>
            </a:endParaRPr>
          </a:p>
          <a:p>
            <a:pPr algn="ctr">
              <a:lnSpc>
                <a:spcPct val="120000"/>
              </a:lnSpc>
            </a:pPr>
            <a:r>
              <a:rPr lang="zh-CN" altLang="en-US" sz="2400" b="1" spc="200" dirty="0">
                <a:solidFill>
                  <a:schemeClr val="bg1"/>
                </a:solidFill>
                <a:latin typeface="微软雅黑" panose="020B0503020204020204" charset="-122"/>
                <a:ea typeface="微软雅黑" panose="020B0503020204020204" charset="-122"/>
              </a:rPr>
              <a:t>也同样可以为希望小学孩子的求知欲贡献出自己的力，</a:t>
            </a:r>
            <a:endParaRPr lang="zh-CN" altLang="en-US" sz="2000" b="1" spc="200" dirty="0">
              <a:solidFill>
                <a:schemeClr val="bg1"/>
              </a:solidFill>
              <a:latin typeface="微软雅黑" panose="020B0503020204020204" charset="-122"/>
              <a:ea typeface="微软雅黑" panose="020B0503020204020204" charset="-122"/>
            </a:endParaRPr>
          </a:p>
          <a:p>
            <a:pPr algn="ctr">
              <a:lnSpc>
                <a:spcPct val="120000"/>
              </a:lnSpc>
            </a:pPr>
            <a:r>
              <a:rPr lang="zh-CN" altLang="en-US" sz="2800" b="1" spc="200" dirty="0">
                <a:solidFill>
                  <a:schemeClr val="bg1"/>
                </a:solidFill>
                <a:effectLst>
                  <a:reflection blurRad="6350" stA="50000" endA="300" endPos="50000" dist="60007" dir="5400000" sy="-100000" algn="bl" rotWithShape="0"/>
                </a:effectLst>
                <a:latin typeface="微软雅黑" panose="020B0503020204020204" charset="-122"/>
                <a:ea typeface="微软雅黑" panose="020B0503020204020204" charset="-122"/>
                <a:sym typeface="+mn-ea"/>
              </a:rPr>
              <a:t>阳光温暖人心，爱心助力奔跑。</a:t>
            </a:r>
            <a:endParaRPr lang="zh-CN" altLang="en-US" sz="2800" b="1" spc="200" dirty="0">
              <a:solidFill>
                <a:schemeClr val="bg1"/>
              </a:solidFill>
              <a:effectLst>
                <a:reflection blurRad="6350" stA="50000" endA="300" endPos="50000" dist="60007" dir="5400000" sy="-100000" algn="bl" rotWithShape="0"/>
              </a:effectLst>
              <a:latin typeface="微软雅黑" panose="020B0503020204020204" charset="-122"/>
              <a:ea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t="12916" b="3751"/>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4762"/>
            <a:ext cx="12192000" cy="6848475"/>
          </a:xfrm>
          <a:prstGeom prst="rect">
            <a:avLst/>
          </a:prstGeom>
        </p:spPr>
      </p:pic>
      <p:sp>
        <p:nvSpPr>
          <p:cNvPr id="18" name="文本框 17"/>
          <p:cNvSpPr txBox="1"/>
          <p:nvPr/>
        </p:nvSpPr>
        <p:spPr>
          <a:xfrm>
            <a:off x="9289335" y="1175584"/>
            <a:ext cx="2152650" cy="584775"/>
          </a:xfrm>
          <a:prstGeom prst="rect">
            <a:avLst/>
          </a:prstGeom>
          <a:noFill/>
        </p:spPr>
        <p:txBody>
          <a:bodyPr wrap="square" rtlCol="0">
            <a:spAutoFit/>
          </a:bodyPr>
          <a:lstStyle/>
          <a:p>
            <a:r>
              <a:rPr lang="zh-CN" altLang="en-US" sz="32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活动概述</a:t>
            </a:r>
            <a:endParaRPr lang="zh-CN" altLang="en-US" sz="32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0" name="文本框 29"/>
          <p:cNvSpPr txBox="1"/>
          <p:nvPr/>
        </p:nvSpPr>
        <p:spPr>
          <a:xfrm>
            <a:off x="8416601" y="1119509"/>
            <a:ext cx="801859" cy="707886"/>
          </a:xfrm>
          <a:prstGeom prst="rect">
            <a:avLst/>
          </a:prstGeom>
          <a:noFill/>
        </p:spPr>
        <p:txBody>
          <a:bodyPr wrap="square" rtlCol="0">
            <a:spAutoFit/>
          </a:bodyPr>
          <a:lstStyle/>
          <a:p>
            <a:r>
              <a:rPr lang="en-US" altLang="zh-CN" sz="4000" b="1" dirty="0">
                <a:solidFill>
                  <a:schemeClr val="bg1"/>
                </a:solidFill>
                <a:effectLst>
                  <a:outerShdw blurRad="38100" dist="38100" dir="2700000" algn="tl">
                    <a:srgbClr val="000000">
                      <a:alpha val="43137"/>
                    </a:srgbClr>
                  </a:outerShdw>
                </a:effectLst>
              </a:rPr>
              <a:t>01</a:t>
            </a:r>
            <a:endParaRPr lang="zh-CN" altLang="en-US" sz="4000" b="1" dirty="0">
              <a:solidFill>
                <a:schemeClr val="bg1"/>
              </a:solidFill>
              <a:effectLst>
                <a:outerShdw blurRad="38100" dist="38100" dir="2700000" algn="tl">
                  <a:srgbClr val="000000">
                    <a:alpha val="43137"/>
                  </a:srgbClr>
                </a:outerShdw>
              </a:effectLst>
            </a:endParaRPr>
          </a:p>
        </p:txBody>
      </p:sp>
      <p:sp>
        <p:nvSpPr>
          <p:cNvPr id="31" name="文本框 30"/>
          <p:cNvSpPr txBox="1"/>
          <p:nvPr/>
        </p:nvSpPr>
        <p:spPr>
          <a:xfrm>
            <a:off x="8416601" y="2234256"/>
            <a:ext cx="801859" cy="707886"/>
          </a:xfrm>
          <a:prstGeom prst="rect">
            <a:avLst/>
          </a:prstGeom>
          <a:noFill/>
        </p:spPr>
        <p:txBody>
          <a:bodyPr wrap="square" rtlCol="0">
            <a:spAutoFit/>
          </a:bodyPr>
          <a:lstStyle/>
          <a:p>
            <a:r>
              <a:rPr lang="en-US" altLang="zh-CN" sz="4000" b="1" dirty="0">
                <a:solidFill>
                  <a:schemeClr val="bg1"/>
                </a:solidFill>
                <a:effectLst>
                  <a:outerShdw blurRad="38100" dist="38100" dir="2700000" algn="tl">
                    <a:srgbClr val="000000">
                      <a:alpha val="43137"/>
                    </a:srgbClr>
                  </a:outerShdw>
                </a:effectLst>
              </a:rPr>
              <a:t>02</a:t>
            </a:r>
            <a:endParaRPr lang="zh-CN" altLang="en-US" sz="4000" b="1" dirty="0">
              <a:solidFill>
                <a:schemeClr val="bg1"/>
              </a:solidFill>
              <a:effectLst>
                <a:outerShdw blurRad="38100" dist="38100" dir="2700000" algn="tl">
                  <a:srgbClr val="000000">
                    <a:alpha val="43137"/>
                  </a:srgbClr>
                </a:outerShdw>
              </a:effectLst>
            </a:endParaRPr>
          </a:p>
        </p:txBody>
      </p:sp>
      <p:sp>
        <p:nvSpPr>
          <p:cNvPr id="32" name="文本框 31"/>
          <p:cNvSpPr txBox="1"/>
          <p:nvPr/>
        </p:nvSpPr>
        <p:spPr>
          <a:xfrm>
            <a:off x="8416601" y="3424650"/>
            <a:ext cx="801859" cy="707886"/>
          </a:xfrm>
          <a:prstGeom prst="rect">
            <a:avLst/>
          </a:prstGeom>
          <a:noFill/>
        </p:spPr>
        <p:txBody>
          <a:bodyPr wrap="square" rtlCol="0">
            <a:spAutoFit/>
          </a:bodyPr>
          <a:lstStyle/>
          <a:p>
            <a:r>
              <a:rPr lang="en-US" altLang="zh-CN" sz="4000" b="1" dirty="0">
                <a:solidFill>
                  <a:schemeClr val="bg1"/>
                </a:solidFill>
                <a:effectLst>
                  <a:outerShdw blurRad="38100" dist="38100" dir="2700000" algn="tl">
                    <a:srgbClr val="000000">
                      <a:alpha val="43137"/>
                    </a:srgbClr>
                  </a:outerShdw>
                </a:effectLst>
              </a:rPr>
              <a:t>03</a:t>
            </a:r>
            <a:endParaRPr lang="zh-CN" altLang="en-US" sz="4000" b="1" dirty="0">
              <a:solidFill>
                <a:schemeClr val="bg1"/>
              </a:solidFill>
              <a:effectLst>
                <a:outerShdw blurRad="38100" dist="38100" dir="2700000" algn="tl">
                  <a:srgbClr val="000000">
                    <a:alpha val="43137"/>
                  </a:srgbClr>
                </a:outerShdw>
              </a:effectLst>
            </a:endParaRPr>
          </a:p>
        </p:txBody>
      </p:sp>
      <p:sp>
        <p:nvSpPr>
          <p:cNvPr id="33" name="文本框 32"/>
          <p:cNvSpPr txBox="1"/>
          <p:nvPr/>
        </p:nvSpPr>
        <p:spPr>
          <a:xfrm>
            <a:off x="8416601" y="4438980"/>
            <a:ext cx="801859" cy="707886"/>
          </a:xfrm>
          <a:prstGeom prst="rect">
            <a:avLst/>
          </a:prstGeom>
          <a:noFill/>
        </p:spPr>
        <p:txBody>
          <a:bodyPr wrap="square" rtlCol="0">
            <a:spAutoFit/>
          </a:bodyPr>
          <a:lstStyle/>
          <a:p>
            <a:r>
              <a:rPr lang="en-US" altLang="zh-CN" sz="4000" b="1" dirty="0">
                <a:solidFill>
                  <a:schemeClr val="bg1"/>
                </a:solidFill>
                <a:effectLst>
                  <a:outerShdw blurRad="38100" dist="38100" dir="2700000" algn="tl">
                    <a:srgbClr val="000000">
                      <a:alpha val="43137"/>
                    </a:srgbClr>
                  </a:outerShdw>
                </a:effectLst>
              </a:rPr>
              <a:t>04</a:t>
            </a:r>
            <a:endParaRPr lang="zh-CN" altLang="en-US" sz="4000" b="1" dirty="0">
              <a:solidFill>
                <a:schemeClr val="bg1"/>
              </a:solidFill>
              <a:effectLst>
                <a:outerShdw blurRad="38100" dist="38100" dir="2700000" algn="tl">
                  <a:srgbClr val="000000">
                    <a:alpha val="43137"/>
                  </a:srgbClr>
                </a:outerShdw>
              </a:effectLst>
            </a:endParaRPr>
          </a:p>
        </p:txBody>
      </p:sp>
      <p:sp>
        <p:nvSpPr>
          <p:cNvPr id="6" name="文本框 5"/>
          <p:cNvSpPr txBox="1"/>
          <p:nvPr/>
        </p:nvSpPr>
        <p:spPr>
          <a:xfrm>
            <a:off x="858790" y="642429"/>
            <a:ext cx="1712686" cy="769441"/>
          </a:xfrm>
          <a:prstGeom prst="rect">
            <a:avLst/>
          </a:prstGeom>
          <a:noFill/>
        </p:spPr>
        <p:txBody>
          <a:bodyPr wrap="square" rtlCol="0">
            <a:spAutoFit/>
          </a:bodyPr>
          <a:lstStyle/>
          <a:p>
            <a:r>
              <a:rPr lang="zh-CN" altLang="en-US" sz="4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目 录</a:t>
            </a:r>
            <a:endParaRPr lang="zh-CN" altLang="en-US" sz="4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1" name="矩形 20"/>
          <p:cNvSpPr/>
          <p:nvPr/>
        </p:nvSpPr>
        <p:spPr>
          <a:xfrm>
            <a:off x="877840" y="1411870"/>
            <a:ext cx="2528108" cy="369332"/>
          </a:xfrm>
          <a:prstGeom prst="rect">
            <a:avLst/>
          </a:prstGeom>
        </p:spPr>
        <p:txBody>
          <a:bodyPr wrap="square">
            <a:spAutoFit/>
          </a:bodyPr>
          <a:lstStyle/>
          <a:p>
            <a:pPr algn="dist"/>
            <a:r>
              <a:rPr lang="en-US" altLang="zh-CN"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CONTENTS</a:t>
            </a:r>
            <a:endParaRPr lang="en-US" altLang="zh-CN"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3" name="文本框 22"/>
          <p:cNvSpPr txBox="1"/>
          <p:nvPr/>
        </p:nvSpPr>
        <p:spPr>
          <a:xfrm>
            <a:off x="9289335" y="2289061"/>
            <a:ext cx="2152650" cy="584775"/>
          </a:xfrm>
          <a:prstGeom prst="rect">
            <a:avLst/>
          </a:prstGeom>
          <a:noFill/>
        </p:spPr>
        <p:txBody>
          <a:bodyPr wrap="square" rtlCol="0">
            <a:spAutoFit/>
          </a:bodyPr>
          <a:lstStyle/>
          <a:p>
            <a:r>
              <a:rPr lang="zh-CN" altLang="en-US" sz="32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宣传思路</a:t>
            </a:r>
            <a:endParaRPr lang="zh-CN" altLang="en-US" sz="32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4" name="文本框 23"/>
          <p:cNvSpPr txBox="1"/>
          <p:nvPr/>
        </p:nvSpPr>
        <p:spPr>
          <a:xfrm>
            <a:off x="9289335" y="3506321"/>
            <a:ext cx="2152650" cy="584775"/>
          </a:xfrm>
          <a:prstGeom prst="rect">
            <a:avLst/>
          </a:prstGeom>
          <a:noFill/>
        </p:spPr>
        <p:txBody>
          <a:bodyPr wrap="square" rtlCol="0">
            <a:spAutoFit/>
          </a:bodyPr>
          <a:lstStyle/>
          <a:p>
            <a:r>
              <a:rPr lang="zh-CN" altLang="en-US" sz="32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氛围包装</a:t>
            </a:r>
            <a:endParaRPr lang="zh-CN" altLang="en-US" sz="32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5" name="文本框 24"/>
          <p:cNvSpPr txBox="1"/>
          <p:nvPr/>
        </p:nvSpPr>
        <p:spPr>
          <a:xfrm>
            <a:off x="9289335" y="4533448"/>
            <a:ext cx="2152650" cy="584775"/>
          </a:xfrm>
          <a:prstGeom prst="rect">
            <a:avLst/>
          </a:prstGeom>
          <a:noFill/>
        </p:spPr>
        <p:txBody>
          <a:bodyPr wrap="square" rtlCol="0">
            <a:spAutoFit/>
          </a:bodyPr>
          <a:lstStyle/>
          <a:p>
            <a:r>
              <a:rPr lang="zh-CN" altLang="en-US" sz="32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活动规划</a:t>
            </a:r>
            <a:endParaRPr lang="zh-CN" altLang="en-US" sz="32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3" name="文本框 12"/>
          <p:cNvSpPr txBox="1"/>
          <p:nvPr/>
        </p:nvSpPr>
        <p:spPr>
          <a:xfrm>
            <a:off x="8416601" y="5358842"/>
            <a:ext cx="801859" cy="707886"/>
          </a:xfrm>
          <a:prstGeom prst="rect">
            <a:avLst/>
          </a:prstGeom>
          <a:noFill/>
        </p:spPr>
        <p:txBody>
          <a:bodyPr wrap="square" rtlCol="0">
            <a:spAutoFit/>
          </a:bodyPr>
          <a:lstStyle/>
          <a:p>
            <a:r>
              <a:rPr lang="en-US" altLang="zh-CN" sz="4000" b="1" dirty="0">
                <a:solidFill>
                  <a:schemeClr val="bg1"/>
                </a:solidFill>
                <a:effectLst>
                  <a:outerShdw blurRad="38100" dist="38100" dir="2700000" algn="tl">
                    <a:srgbClr val="000000">
                      <a:alpha val="43137"/>
                    </a:srgbClr>
                  </a:outerShdw>
                </a:effectLst>
              </a:rPr>
              <a:t>05</a:t>
            </a:r>
            <a:endParaRPr lang="zh-CN" altLang="en-US" sz="4000" b="1" dirty="0">
              <a:solidFill>
                <a:schemeClr val="bg1"/>
              </a:solidFill>
              <a:effectLst>
                <a:outerShdw blurRad="38100" dist="38100" dir="2700000" algn="tl">
                  <a:srgbClr val="000000">
                    <a:alpha val="43137"/>
                  </a:srgbClr>
                </a:outerShdw>
              </a:effectLst>
            </a:endParaRPr>
          </a:p>
        </p:txBody>
      </p:sp>
      <p:sp>
        <p:nvSpPr>
          <p:cNvPr id="14" name="文本框 13"/>
          <p:cNvSpPr txBox="1"/>
          <p:nvPr/>
        </p:nvSpPr>
        <p:spPr>
          <a:xfrm>
            <a:off x="9289335" y="5453310"/>
            <a:ext cx="2152650" cy="584775"/>
          </a:xfrm>
          <a:prstGeom prst="rect">
            <a:avLst/>
          </a:prstGeom>
          <a:noFill/>
        </p:spPr>
        <p:txBody>
          <a:bodyPr wrap="square" rtlCol="0">
            <a:spAutoFit/>
          </a:bodyPr>
          <a:lstStyle/>
          <a:p>
            <a:r>
              <a:rPr lang="zh-CN" altLang="en-US" sz="32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活动保障</a:t>
            </a:r>
            <a:endParaRPr lang="zh-CN" altLang="en-US" sz="3200" b="1" spc="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rotWithShape="1">
          <a:blip r:embed="rId1">
            <a:extLst>
              <a:ext uri="{28A0092B-C50C-407E-A947-70E740481C1C}">
                <a14:useLocalDpi xmlns:a14="http://schemas.microsoft.com/office/drawing/2010/main" val="0"/>
              </a:ext>
            </a:extLst>
          </a:blip>
          <a:srcRect t="19628" b="5356"/>
          <a:stretch>
            <a:fillRect/>
          </a:stretch>
        </p:blipFill>
        <p:spPr bwMode="auto">
          <a:xfrm>
            <a:off x="2540" y="0"/>
            <a:ext cx="12189460"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直接连接符 4"/>
          <p:cNvCxnSpPr/>
          <p:nvPr/>
        </p:nvCxnSpPr>
        <p:spPr>
          <a:xfrm>
            <a:off x="4194810" y="3672205"/>
            <a:ext cx="76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683538" y="3730500"/>
            <a:ext cx="2380343" cy="518160"/>
          </a:xfrm>
          <a:prstGeom prst="rect">
            <a:avLst/>
          </a:prstGeom>
          <a:noFill/>
        </p:spPr>
        <p:txBody>
          <a:bodyPr wrap="square" rtlCol="0">
            <a:spAutoFit/>
          </a:bodyPr>
          <a:lstStyle/>
          <a:p>
            <a:pPr algn="r"/>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目录</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 name="矩形 2"/>
          <p:cNvSpPr/>
          <p:nvPr/>
        </p:nvSpPr>
        <p:spPr>
          <a:xfrm>
            <a:off x="2505710" y="2110105"/>
            <a:ext cx="2736000" cy="273600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 name="矩形 3"/>
          <p:cNvSpPr/>
          <p:nvPr/>
        </p:nvSpPr>
        <p:spPr>
          <a:xfrm>
            <a:off x="3029585" y="4248785"/>
            <a:ext cx="2030095" cy="304800"/>
          </a:xfrm>
          <a:prstGeom prst="rect">
            <a:avLst/>
          </a:prstGeom>
        </p:spPr>
        <p:txBody>
          <a:bodyPr wrap="square">
            <a:spAutoFit/>
          </a:bodyPr>
          <a:lstStyle/>
          <a:p>
            <a:pPr algn="dist"/>
            <a:r>
              <a:rPr lang="en-US" altLang="zh-CN" sz="1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CONTENTS</a:t>
            </a:r>
            <a:endParaRPr lang="en-US" altLang="zh-CN" sz="1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 name="文本框 7"/>
          <p:cNvSpPr txBox="1"/>
          <p:nvPr/>
        </p:nvSpPr>
        <p:spPr>
          <a:xfrm>
            <a:off x="6235700" y="3422650"/>
            <a:ext cx="4273550" cy="1015663"/>
          </a:xfrm>
          <a:prstGeom prst="rect">
            <a:avLst/>
          </a:prstGeom>
          <a:noFill/>
        </p:spPr>
        <p:txBody>
          <a:bodyPr wrap="square" rtlCol="0">
            <a:spAutoFit/>
          </a:bodyPr>
          <a:lstStyle/>
          <a:p>
            <a:r>
              <a:rPr lang="zh-CN" altLang="en-US" sz="6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活动概述</a:t>
            </a:r>
            <a:endParaRPr lang="zh-CN" altLang="en-US" sz="6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4" name="文本框 33"/>
          <p:cNvSpPr txBox="1"/>
          <p:nvPr/>
        </p:nvSpPr>
        <p:spPr>
          <a:xfrm>
            <a:off x="6224270" y="2809240"/>
            <a:ext cx="1412181" cy="584775"/>
          </a:xfrm>
          <a:prstGeom prst="rect">
            <a:avLst/>
          </a:prstGeom>
          <a:noFill/>
        </p:spPr>
        <p:txBody>
          <a:bodyPr wrap="none" rtlCol="0" anchor="t">
            <a:spAutoFit/>
          </a:bodyPr>
          <a:lstStyle/>
          <a:p>
            <a:r>
              <a:rPr lang="en-US" altLang="zh-CN"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Part 1</a:t>
            </a:r>
            <a:endParaRPr lang="en-US" altLang="zh-CN"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B7F68"/>
        </a:solidFill>
        <a:effectLst/>
      </p:bgPr>
    </p:bg>
    <p:spTree>
      <p:nvGrpSpPr>
        <p:cNvPr id="1" name=""/>
        <p:cNvGrpSpPr/>
        <p:nvPr/>
      </p:nvGrpSpPr>
      <p:grpSpPr>
        <a:xfrm>
          <a:off x="0" y="0"/>
          <a:ext cx="0" cy="0"/>
          <a:chOff x="0" y="0"/>
          <a:chExt cx="0" cy="0"/>
        </a:xfrm>
      </p:grpSpPr>
      <p:sp>
        <p:nvSpPr>
          <p:cNvPr id="2" name="文本框 1"/>
          <p:cNvSpPr txBox="1"/>
          <p:nvPr/>
        </p:nvSpPr>
        <p:spPr>
          <a:xfrm>
            <a:off x="6717030" y="1110615"/>
            <a:ext cx="2497455" cy="521970"/>
          </a:xfrm>
          <a:prstGeom prst="rect">
            <a:avLst/>
          </a:prstGeom>
          <a:noFill/>
        </p:spPr>
        <p:txBody>
          <a:bodyPr wrap="square" rtlCol="0">
            <a:spAutoFit/>
          </a:bodyPr>
          <a:lstStyle/>
          <a:p>
            <a:pPr algn="dist"/>
            <a:r>
              <a:rPr lang="zh-CN" altLang="en-US" sz="28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活动概括</a:t>
            </a:r>
            <a:endParaRPr lang="zh-CN" altLang="en-US" sz="28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 name="文本框 2"/>
          <p:cNvSpPr txBox="1"/>
          <p:nvPr/>
        </p:nvSpPr>
        <p:spPr>
          <a:xfrm>
            <a:off x="5953760" y="2120900"/>
            <a:ext cx="5285105" cy="3415030"/>
          </a:xfrm>
          <a:prstGeom prst="rect">
            <a:avLst/>
          </a:prstGeom>
          <a:noFill/>
        </p:spPr>
        <p:txBody>
          <a:bodyPr wrap="square" rtlCol="0">
            <a:spAutoFit/>
          </a:bodyPr>
          <a:lstStyle/>
          <a:p>
            <a:pPr>
              <a:lnSpc>
                <a:spcPct val="180000"/>
              </a:lnSpc>
            </a:pPr>
            <a:r>
              <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活动主题：</a:t>
            </a:r>
            <a:r>
              <a:rPr lang="zh-CN" altLang="en-US"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为爱行走，徒步公益行</a:t>
            </a:r>
            <a:endPar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a:lnSpc>
                <a:spcPct val="180000"/>
              </a:lnSpc>
            </a:pPr>
            <a:r>
              <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活动时间：</a:t>
            </a:r>
            <a:r>
              <a:rPr lang="en-US" altLang="zh-CN"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2021</a:t>
            </a:r>
            <a:r>
              <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年</a:t>
            </a:r>
            <a:r>
              <a:rPr lang="en-US" altLang="zh-CN"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10</a:t>
            </a:r>
            <a:r>
              <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月</a:t>
            </a:r>
            <a:r>
              <a:rPr lang="en-US" altLang="zh-CN"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30</a:t>
            </a:r>
            <a:r>
              <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日</a:t>
            </a:r>
            <a:endPar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a:lnSpc>
                <a:spcPct val="180000"/>
              </a:lnSpc>
            </a:pPr>
            <a:r>
              <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活动地点：城市徒步路线</a:t>
            </a:r>
            <a:endPar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a:lnSpc>
                <a:spcPct val="180000"/>
              </a:lnSpc>
            </a:pPr>
            <a:r>
              <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活动对象：全体员工</a:t>
            </a:r>
            <a:endPar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a:lnSpc>
                <a:spcPct val="180000"/>
              </a:lnSpc>
            </a:pPr>
            <a:r>
              <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活动形式：徒步走</a:t>
            </a:r>
            <a:r>
              <a:rPr lang="en-US" altLang="zh-CN"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公益行</a:t>
            </a:r>
            <a:r>
              <a:rPr lang="en-US" altLang="zh-CN"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捐书仪式</a:t>
            </a:r>
            <a:endPar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a:lnSpc>
                <a:spcPct val="180000"/>
              </a:lnSpc>
            </a:pPr>
            <a:r>
              <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活动调性：欢乐、公益、爱心</a:t>
            </a:r>
            <a:endPar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pic>
        <p:nvPicPr>
          <p:cNvPr id="4" name="图片 3"/>
          <p:cNvPicPr>
            <a:picLocks noChangeAspect="1"/>
          </p:cNvPicPr>
          <p:nvPr/>
        </p:nvPicPr>
        <p:blipFill>
          <a:blip r:embed="rId1"/>
          <a:stretch>
            <a:fillRect/>
          </a:stretch>
        </p:blipFill>
        <p:spPr>
          <a:xfrm>
            <a:off x="804545" y="786765"/>
            <a:ext cx="4220210" cy="56184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B7F68"/>
        </a:solidFill>
        <a:effectLst/>
      </p:bgPr>
    </p:bg>
    <p:spTree>
      <p:nvGrpSpPr>
        <p:cNvPr id="1" name=""/>
        <p:cNvGrpSpPr/>
        <p:nvPr/>
      </p:nvGrpSpPr>
      <p:grpSpPr>
        <a:xfrm>
          <a:off x="0" y="0"/>
          <a:ext cx="0" cy="0"/>
          <a:chOff x="0" y="0"/>
          <a:chExt cx="0" cy="0"/>
        </a:xfrm>
      </p:grpSpPr>
      <p:pic>
        <p:nvPicPr>
          <p:cNvPr id="3" name="图片 2" descr="5d02052db1bc1-01"/>
          <p:cNvPicPr>
            <a:picLocks noChangeAspect="1"/>
          </p:cNvPicPr>
          <p:nvPr/>
        </p:nvPicPr>
        <p:blipFill>
          <a:blip r:embed="rId1"/>
          <a:stretch>
            <a:fillRect/>
          </a:stretch>
        </p:blipFill>
        <p:spPr>
          <a:xfrm>
            <a:off x="-1334135" y="2131060"/>
            <a:ext cx="8778240" cy="4937760"/>
          </a:xfrm>
          <a:prstGeom prst="rect">
            <a:avLst/>
          </a:prstGeom>
        </p:spPr>
      </p:pic>
      <p:sp>
        <p:nvSpPr>
          <p:cNvPr id="4" name="文本框 3"/>
          <p:cNvSpPr txBox="1"/>
          <p:nvPr/>
        </p:nvSpPr>
        <p:spPr>
          <a:xfrm>
            <a:off x="847090" y="795020"/>
            <a:ext cx="2037080" cy="583565"/>
          </a:xfrm>
          <a:prstGeom prst="rect">
            <a:avLst/>
          </a:prstGeom>
          <a:noFill/>
        </p:spPr>
        <p:txBody>
          <a:bodyPr wrap="square" rtlCol="0">
            <a:spAutoFit/>
          </a:bodyPr>
          <a:lstStyle/>
          <a:p>
            <a:pPr algn="dist"/>
            <a:r>
              <a:rPr lang="zh-CN" altLang="en-US" sz="32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活动概括</a:t>
            </a:r>
            <a:endParaRPr lang="zh-CN" altLang="en-US" sz="32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7" name="文本框 6"/>
          <p:cNvSpPr txBox="1"/>
          <p:nvPr/>
        </p:nvSpPr>
        <p:spPr>
          <a:xfrm>
            <a:off x="5375275" y="1378585"/>
            <a:ext cx="6164580" cy="4297680"/>
          </a:xfrm>
          <a:prstGeom prst="rect">
            <a:avLst/>
          </a:prstGeom>
          <a:noFill/>
        </p:spPr>
        <p:txBody>
          <a:bodyPr wrap="square" rtlCol="0">
            <a:spAutoFit/>
          </a:bodyPr>
          <a:lstStyle/>
          <a:p>
            <a:pPr>
              <a:lnSpc>
                <a:spcPct val="190000"/>
              </a:lnSpc>
            </a:pPr>
            <a:r>
              <a:rPr lang="zh-CN" altLang="en-US"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活动内容：</a:t>
            </a:r>
            <a:endPar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marL="285750" indent="-285750">
              <a:lnSpc>
                <a:spcPct val="190000"/>
              </a:lnSpc>
              <a:buFont typeface="Arial" panose="020B0604020202020204" pitchFamily="34" charset="0"/>
              <a:buChar char="•"/>
            </a:pPr>
            <a:r>
              <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沿着滨海路线进行徒步，加强员工身体素质的锻炼的同时宣传企业文化，让员工感受到企业的关怀。</a:t>
            </a:r>
            <a:endPar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marL="285750" indent="-285750">
              <a:lnSpc>
                <a:spcPct val="190000"/>
              </a:lnSpc>
              <a:buFont typeface="Arial" panose="020B0604020202020204" pitchFamily="34" charset="0"/>
              <a:buChar char="•"/>
            </a:pPr>
            <a:r>
              <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线下徒步时，在腾讯</a:t>
            </a:r>
            <a:r>
              <a:rPr lang="en-US" altLang="zh-CN">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一步走</a:t>
            </a:r>
            <a:r>
              <a:rPr lang="en-US" altLang="zh-CN">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打卡捐步数，积累步数进行</a:t>
            </a:r>
            <a:r>
              <a:rPr lang="en-US" altLang="zh-CN">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PK</a:t>
            </a:r>
            <a:r>
              <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赢得奖励。</a:t>
            </a:r>
            <a:endPar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a:lnSpc>
                <a:spcPct val="190000"/>
              </a:lnSpc>
            </a:pPr>
            <a:r>
              <a:rPr lang="zh-CN" altLang="en-US"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报名方式：</a:t>
            </a:r>
            <a:r>
              <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根据活动的报名链接进行报名，或者进行二维码扫描报名、线下报名的等方式进行报名。</a:t>
            </a:r>
            <a:endPar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a:lnSpc>
                <a:spcPct val="190000"/>
              </a:lnSpc>
            </a:pPr>
            <a:r>
              <a:rPr lang="zh-CN" altLang="en-US"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宣传平台：</a:t>
            </a:r>
            <a:r>
              <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公司官方公众号、邮件等形式了解活动的信息。</a:t>
            </a:r>
            <a:endPar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B7F68"/>
        </a:solidFill>
        <a:effectLst/>
      </p:bgPr>
    </p:bg>
    <p:spTree>
      <p:nvGrpSpPr>
        <p:cNvPr id="1" name=""/>
        <p:cNvGrpSpPr/>
        <p:nvPr/>
      </p:nvGrpSpPr>
      <p:grpSpPr>
        <a:xfrm>
          <a:off x="0" y="0"/>
          <a:ext cx="0" cy="0"/>
          <a:chOff x="0" y="0"/>
          <a:chExt cx="0" cy="0"/>
        </a:xfrm>
      </p:grpSpPr>
      <p:pic>
        <p:nvPicPr>
          <p:cNvPr id="3" name="图片 2" descr="5d02052db1bc1-01"/>
          <p:cNvPicPr>
            <a:picLocks noChangeAspect="1"/>
          </p:cNvPicPr>
          <p:nvPr/>
        </p:nvPicPr>
        <p:blipFill>
          <a:blip r:embed="rId1"/>
          <a:stretch>
            <a:fillRect/>
          </a:stretch>
        </p:blipFill>
        <p:spPr>
          <a:xfrm>
            <a:off x="-1334135" y="2131060"/>
            <a:ext cx="8778240" cy="4937760"/>
          </a:xfrm>
          <a:prstGeom prst="rect">
            <a:avLst/>
          </a:prstGeom>
        </p:spPr>
      </p:pic>
      <p:sp>
        <p:nvSpPr>
          <p:cNvPr id="4" name="文本框 3"/>
          <p:cNvSpPr txBox="1"/>
          <p:nvPr/>
        </p:nvSpPr>
        <p:spPr>
          <a:xfrm>
            <a:off x="621030" y="690880"/>
            <a:ext cx="3171825" cy="583565"/>
          </a:xfrm>
          <a:prstGeom prst="rect">
            <a:avLst/>
          </a:prstGeom>
          <a:noFill/>
        </p:spPr>
        <p:txBody>
          <a:bodyPr wrap="square" rtlCol="0">
            <a:spAutoFit/>
          </a:bodyPr>
          <a:lstStyle/>
          <a:p>
            <a:pPr algn="dist"/>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活动背景</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7" name="文本框 6"/>
          <p:cNvSpPr txBox="1"/>
          <p:nvPr/>
        </p:nvSpPr>
        <p:spPr>
          <a:xfrm>
            <a:off x="5150485" y="957580"/>
            <a:ext cx="6164580" cy="5349240"/>
          </a:xfrm>
          <a:prstGeom prst="rect">
            <a:avLst/>
          </a:prstGeom>
          <a:noFill/>
        </p:spPr>
        <p:txBody>
          <a:bodyPr wrap="square" rtlCol="0">
            <a:spAutoFit/>
          </a:bodyPr>
          <a:lstStyle/>
          <a:p>
            <a:pPr marL="285750" indent="-285750">
              <a:lnSpc>
                <a:spcPct val="190000"/>
              </a:lnSpc>
              <a:buFont typeface="Arial" panose="020B0604020202020204" pitchFamily="34" charset="0"/>
              <a:buChar char="•"/>
            </a:pPr>
            <a:r>
              <a:rPr dirty="0" err="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公益年度重点项目之一，持续打造联想公益亮点IP</a:t>
            </a:r>
            <a:r>
              <a:rPr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endParaRPr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marL="285750" indent="-285750">
              <a:lnSpc>
                <a:spcPct val="190000"/>
              </a:lnSpc>
              <a:buFont typeface="Arial" panose="020B0604020202020204" pitchFamily="34" charset="0"/>
              <a:buChar char="•"/>
            </a:pPr>
            <a:r>
              <a:rPr dirty="0" err="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响应国家乡村振兴，以</a:t>
            </a:r>
            <a:r>
              <a:rPr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公益中国行</a:t>
            </a:r>
            <a:r>
              <a:rPr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dirty="0" err="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战略为依托，展示企业的社会责任和人文关怀</a:t>
            </a:r>
            <a:r>
              <a:rPr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endParaRPr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marL="285750" indent="-285750">
              <a:lnSpc>
                <a:spcPct val="190000"/>
              </a:lnSpc>
              <a:buFont typeface="Arial" panose="020B0604020202020204" pitchFamily="34" charset="0"/>
              <a:buChar char="•"/>
            </a:pPr>
            <a:r>
              <a:rPr dirty="0" err="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以公益徒步为主要参与形式，紧扣年度奥运大主题，强调体育精神</a:t>
            </a:r>
            <a:r>
              <a:rPr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endParaRPr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marL="285750" indent="-285750">
              <a:lnSpc>
                <a:spcPct val="190000"/>
              </a:lnSpc>
              <a:buFont typeface="Arial" panose="020B0604020202020204" pitchFamily="34" charset="0"/>
              <a:buChar char="•"/>
            </a:pPr>
            <a:r>
              <a:rPr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2019年、2020年均以站点冠名商身份，取得了良好的社会反响，员工公益热情高涨，2021继续号召全国各site一同参与，全员公益，共同为公益助力。</a:t>
            </a:r>
            <a:endParaRPr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marL="285750" indent="-285750" algn="l">
              <a:lnSpc>
                <a:spcPct val="190000"/>
              </a:lnSpc>
              <a:buFont typeface="Arial" panose="020B0604020202020204" pitchFamily="34" charset="0"/>
              <a:buChar char="•"/>
            </a:pPr>
            <a:r>
              <a:rPr dirty="0" err="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与中国扶贫开发基金会、腾讯公益、真爱梦想基金会多个NGO联动，实现内部公益外化，宣传出圈</a:t>
            </a:r>
            <a:r>
              <a:rPr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endParaRPr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b="16674"/>
          <a:stretch>
            <a:fillRect/>
          </a:stretch>
        </p:blipFill>
        <p:spPr bwMode="auto">
          <a:xfrm>
            <a:off x="0" y="-52954"/>
            <a:ext cx="12192000" cy="6910954"/>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p:cNvSpPr txBox="1"/>
          <p:nvPr/>
        </p:nvSpPr>
        <p:spPr>
          <a:xfrm>
            <a:off x="816246" y="389242"/>
            <a:ext cx="2380343" cy="646331"/>
          </a:xfrm>
          <a:prstGeom prst="rect">
            <a:avLst/>
          </a:prstGeom>
          <a:noFill/>
        </p:spPr>
        <p:txBody>
          <a:bodyPr wrap="square" rtlCol="0">
            <a:spAutoFit/>
          </a:bodyPr>
          <a:lstStyle/>
          <a:p>
            <a:r>
              <a:rPr lang="zh-CN" altLang="en-US" sz="3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活动目的</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3" name="文本框 32"/>
          <p:cNvSpPr txBox="1"/>
          <p:nvPr/>
        </p:nvSpPr>
        <p:spPr>
          <a:xfrm>
            <a:off x="796290" y="1919965"/>
            <a:ext cx="5299710" cy="646331"/>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倡导爱跑人士健康的生活理念，</a:t>
            </a: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在城市掀起一场激发活力的快乐运动。</a:t>
            </a:r>
            <a:endPar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4" name="文本框 33"/>
          <p:cNvSpPr txBox="1"/>
          <p:nvPr/>
        </p:nvSpPr>
        <p:spPr>
          <a:xfrm>
            <a:off x="1318783" y="1203449"/>
            <a:ext cx="3554730" cy="523220"/>
          </a:xfrm>
          <a:prstGeom prst="rect">
            <a:avLst/>
          </a:prstGeom>
          <a:noFill/>
        </p:spPr>
        <p:txBody>
          <a:bodyPr wrap="square" rtlCol="0">
            <a:spAutoFit/>
          </a:bodyPr>
          <a:lstStyle/>
          <a:p>
            <a:r>
              <a:rPr lang="zh-CN" altLang="en-US" sz="2800" b="1" spc="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倡导健康，制造聚焦</a:t>
            </a:r>
            <a:endParaRPr lang="zh-CN" altLang="en-US" sz="2800" b="1" spc="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6" name="文本框 35"/>
          <p:cNvSpPr txBox="1"/>
          <p:nvPr/>
        </p:nvSpPr>
        <p:spPr>
          <a:xfrm>
            <a:off x="658382" y="1197878"/>
            <a:ext cx="660401" cy="523220"/>
          </a:xfrm>
          <a:prstGeom prst="rect">
            <a:avLst/>
          </a:prstGeom>
          <a:noFill/>
        </p:spPr>
        <p:txBody>
          <a:bodyPr wrap="square" rtlCol="0">
            <a:spAutoFit/>
          </a:bodyPr>
          <a:lstStyle/>
          <a:p>
            <a:r>
              <a:rPr lang="en-US" altLang="zh-CN" sz="2800" b="1"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rPr>
              <a:t>01</a:t>
            </a:r>
            <a:endParaRPr lang="en-US" altLang="zh-CN" sz="2800" b="1"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7" name="文本框 36"/>
          <p:cNvSpPr txBox="1"/>
          <p:nvPr/>
        </p:nvSpPr>
        <p:spPr>
          <a:xfrm>
            <a:off x="879886" y="3429000"/>
            <a:ext cx="5299710" cy="923330"/>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用书香公益跑为桥梁，广泛邀约项目目标区域人群的参与，</a:t>
            </a: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集中释放项目信息，扩散知名度的同时实现品牌美誉度的双向提升，助力项目营销大关。</a:t>
            </a:r>
            <a:endPar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8" name="文本框 37"/>
          <p:cNvSpPr txBox="1"/>
          <p:nvPr/>
        </p:nvSpPr>
        <p:spPr>
          <a:xfrm>
            <a:off x="1318783" y="2781064"/>
            <a:ext cx="3860165" cy="523220"/>
          </a:xfrm>
          <a:prstGeom prst="rect">
            <a:avLst/>
          </a:prstGeom>
          <a:noFill/>
        </p:spPr>
        <p:txBody>
          <a:bodyPr wrap="square" rtlCol="0">
            <a:spAutoFit/>
          </a:bodyPr>
          <a:lstStyle/>
          <a:p>
            <a:r>
              <a:rPr lang="zh-CN" altLang="en-US" sz="2800" b="1" spc="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建立形象</a:t>
            </a:r>
            <a:r>
              <a:rPr lang="zh-CN" altLang="en-US" sz="2800" b="1" spc="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，助力销售</a:t>
            </a:r>
            <a:endParaRPr lang="zh-CN" altLang="en-US" sz="2800" b="1" spc="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0" name="文本框 39"/>
          <p:cNvSpPr txBox="1"/>
          <p:nvPr/>
        </p:nvSpPr>
        <p:spPr>
          <a:xfrm>
            <a:off x="658382" y="2777136"/>
            <a:ext cx="660401" cy="527148"/>
          </a:xfrm>
          <a:prstGeom prst="rect">
            <a:avLst/>
          </a:prstGeom>
          <a:noFill/>
        </p:spPr>
        <p:txBody>
          <a:bodyPr wrap="square" rtlCol="0">
            <a:spAutoFit/>
          </a:bodyPr>
          <a:lstStyle/>
          <a:p>
            <a:r>
              <a:rPr lang="en-US" altLang="zh-CN" sz="2800" b="1"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rPr>
              <a:t>02</a:t>
            </a:r>
            <a:endParaRPr lang="en-US" altLang="zh-CN" sz="2800" b="1" dirty="0">
              <a:solidFill>
                <a:prstClr val="white"/>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1" name="文本框 40"/>
          <p:cNvSpPr txBox="1"/>
          <p:nvPr/>
        </p:nvSpPr>
        <p:spPr>
          <a:xfrm>
            <a:off x="880521" y="5146961"/>
            <a:ext cx="5299075" cy="1200329"/>
          </a:xfrm>
          <a:prstGeom prst="rect">
            <a:avLst/>
          </a:prstGeom>
          <a:noFill/>
        </p:spPr>
        <p:txBody>
          <a:bodyPr wrap="square" rtlCol="0">
            <a:spAutoFit/>
          </a:bodyPr>
          <a:lstStyle/>
          <a:p>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panose="020B0604020202020204" pitchFamily="34" charset="0"/>
                <a:sym typeface="+mn-ea"/>
              </a:rPr>
              <a:t>全城征集、定向邀约、广泛参与、多方媒体报道、制造社会关注焦点与影响力。</a:t>
            </a: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所有参与者跑完全程，即可以自己的名义为山区的希望小学的学生捐赠图书一本。</a:t>
            </a:r>
            <a:endPar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2" name="文本框 41"/>
          <p:cNvSpPr txBox="1"/>
          <p:nvPr/>
        </p:nvSpPr>
        <p:spPr>
          <a:xfrm>
            <a:off x="1266506" y="4529449"/>
            <a:ext cx="3860165" cy="523220"/>
          </a:xfrm>
          <a:prstGeom prst="rect">
            <a:avLst/>
          </a:prstGeom>
          <a:noFill/>
        </p:spPr>
        <p:txBody>
          <a:bodyPr wrap="square" rtlCol="0">
            <a:spAutoFit/>
          </a:bodyPr>
          <a:lstStyle/>
          <a:p>
            <a:r>
              <a:rPr lang="zh-CN" altLang="en-US" sz="2800" b="1" spc="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公益乐跑，为爱出发</a:t>
            </a:r>
            <a:endParaRPr lang="zh-CN" altLang="en-US" sz="2800" b="1" spc="1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4" name="文本框 43"/>
          <p:cNvSpPr txBox="1"/>
          <p:nvPr/>
        </p:nvSpPr>
        <p:spPr>
          <a:xfrm>
            <a:off x="658381" y="4557922"/>
            <a:ext cx="660401" cy="523220"/>
          </a:xfrm>
          <a:prstGeom prst="rect">
            <a:avLst/>
          </a:prstGeom>
          <a:noFill/>
        </p:spPr>
        <p:txBody>
          <a:bodyPr wrap="square" rtlCol="0">
            <a:spAutoFit/>
          </a:bodyPr>
          <a:lstStyle/>
          <a:p>
            <a:r>
              <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03</a:t>
            </a:r>
            <a:endPar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7F68"/>
        </a:solidFill>
        <a:effectLst/>
      </p:bgPr>
    </p:bg>
    <p:spTree>
      <p:nvGrpSpPr>
        <p:cNvPr id="1" name=""/>
        <p:cNvGrpSpPr/>
        <p:nvPr/>
      </p:nvGrpSpPr>
      <p:grpSpPr>
        <a:xfrm>
          <a:off x="0" y="0"/>
          <a:ext cx="0" cy="0"/>
          <a:chOff x="0" y="0"/>
          <a:chExt cx="0" cy="0"/>
        </a:xfrm>
      </p:grpSpPr>
      <p:sp>
        <p:nvSpPr>
          <p:cNvPr id="19" name="文本框 18"/>
          <p:cNvSpPr txBox="1"/>
          <p:nvPr/>
        </p:nvSpPr>
        <p:spPr>
          <a:xfrm>
            <a:off x="4918075" y="525145"/>
            <a:ext cx="2356485" cy="52197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活动亮点</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4" name="椭圆 23"/>
          <p:cNvSpPr/>
          <p:nvPr/>
        </p:nvSpPr>
        <p:spPr>
          <a:xfrm>
            <a:off x="776605" y="1950085"/>
            <a:ext cx="2188845" cy="1675765"/>
          </a:xfrm>
          <a:prstGeom prst="ellipse">
            <a:avLst/>
          </a:prstGeom>
          <a:blipFill rotWithShape="1">
            <a:blip r:embed="rId1" cstate="email"/>
            <a:stretch>
              <a:fillRect/>
            </a:stretch>
          </a:blipFill>
          <a:ln w="3492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ffectLst>
                <a:outerShdw blurRad="38100" dist="38100" dir="2700000" algn="tl">
                  <a:srgbClr val="000000">
                    <a:alpha val="43137"/>
                  </a:srgbClr>
                </a:outerShdw>
              </a:effectLst>
            </a:endParaRPr>
          </a:p>
        </p:txBody>
      </p:sp>
      <p:sp>
        <p:nvSpPr>
          <p:cNvPr id="81" name="文本框 80"/>
          <p:cNvSpPr txBox="1"/>
          <p:nvPr/>
        </p:nvSpPr>
        <p:spPr>
          <a:xfrm>
            <a:off x="776605" y="3911321"/>
            <a:ext cx="2138727" cy="400110"/>
          </a:xfrm>
          <a:prstGeom prst="rect">
            <a:avLst/>
          </a:prstGeom>
          <a:noFill/>
        </p:spPr>
        <p:txBody>
          <a:bodyPr wrap="none" rtlCol="0">
            <a:spAutoFit/>
          </a:bodyPr>
          <a:lstStyle/>
          <a:p>
            <a:pPr algn="l"/>
            <a:r>
              <a:rPr lang="zh-CN" altLang="en-US"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亮点</a:t>
            </a:r>
            <a:r>
              <a:rPr lang="en-US" altLang="zh-CN"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1</a:t>
            </a:r>
            <a:r>
              <a:rPr lang="zh-CN" altLang="en-US"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：精神传递</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2" name="文本框 81"/>
          <p:cNvSpPr txBox="1"/>
          <p:nvPr/>
        </p:nvSpPr>
        <p:spPr>
          <a:xfrm>
            <a:off x="3738880" y="3899256"/>
            <a:ext cx="2138727" cy="400110"/>
          </a:xfrm>
          <a:prstGeom prst="rect">
            <a:avLst/>
          </a:prstGeom>
          <a:noFill/>
        </p:spPr>
        <p:txBody>
          <a:bodyPr wrap="none" rtlCol="0">
            <a:spAutoFit/>
          </a:bodyPr>
          <a:lstStyle/>
          <a:p>
            <a:pPr algn="l"/>
            <a:r>
              <a:rPr lang="zh-CN" altLang="en-US"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亮点</a:t>
            </a:r>
            <a:r>
              <a:rPr lang="en-US" altLang="zh-CN"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2</a:t>
            </a:r>
            <a:r>
              <a:rPr lang="zh-CN" altLang="en-US"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：精彩互动</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3" name="文本框 82"/>
          <p:cNvSpPr txBox="1"/>
          <p:nvPr/>
        </p:nvSpPr>
        <p:spPr>
          <a:xfrm>
            <a:off x="6671628" y="3899256"/>
            <a:ext cx="2138727" cy="400110"/>
          </a:xfrm>
          <a:prstGeom prst="rect">
            <a:avLst/>
          </a:prstGeom>
          <a:noFill/>
        </p:spPr>
        <p:txBody>
          <a:bodyPr wrap="none" rtlCol="0">
            <a:spAutoFit/>
          </a:bodyPr>
          <a:lstStyle/>
          <a:p>
            <a:pPr algn="l"/>
            <a:r>
              <a:rPr lang="zh-CN" altLang="en-US"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亮点</a:t>
            </a:r>
            <a:r>
              <a:rPr lang="en-US" altLang="zh-CN"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3</a:t>
            </a:r>
            <a:r>
              <a:rPr lang="zh-CN" altLang="en-US"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：百人公益</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5" name="文本框 84"/>
          <p:cNvSpPr txBox="1"/>
          <p:nvPr/>
        </p:nvSpPr>
        <p:spPr>
          <a:xfrm>
            <a:off x="572135" y="4329430"/>
            <a:ext cx="2526665" cy="1554480"/>
          </a:xfrm>
          <a:prstGeom prst="rect">
            <a:avLst/>
          </a:prstGeom>
          <a:noFill/>
        </p:spPr>
        <p:txBody>
          <a:bodyPr wrap="square" rtlCol="0">
            <a:spAutoFit/>
          </a:bodyPr>
          <a:lstStyle/>
          <a:p>
            <a:pPr indent="0" algn="l" eaLnBrk="1" hangingPunct="1">
              <a:lnSpc>
                <a:spcPct val="150000"/>
              </a:lnSpc>
              <a:spcBef>
                <a:spcPct val="0"/>
              </a:spcBef>
              <a:buFont typeface="Wingdings" panose="05000000000000000000" pitchFamily="2" charset="2"/>
              <a:buNone/>
            </a:pPr>
            <a:r>
              <a:rPr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以运动切入点，锁定运动爱好者，通过这批人的人格魅力和传递的精神文化形成影响和自发传播。</a:t>
            </a:r>
            <a:endParaRPr lang="zh-CN" altLang="en-US" sz="1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2" name="文本框 1"/>
          <p:cNvSpPr txBox="1"/>
          <p:nvPr/>
        </p:nvSpPr>
        <p:spPr>
          <a:xfrm>
            <a:off x="3534410" y="4329430"/>
            <a:ext cx="2526665" cy="1554480"/>
          </a:xfrm>
          <a:prstGeom prst="rect">
            <a:avLst/>
          </a:prstGeom>
          <a:noFill/>
        </p:spPr>
        <p:txBody>
          <a:bodyPr wrap="square" rtlCol="0">
            <a:spAutoFit/>
          </a:bodyPr>
          <a:lstStyle/>
          <a:p>
            <a:pPr indent="0" algn="l" eaLnBrk="1" hangingPunct="1">
              <a:lnSpc>
                <a:spcPct val="150000"/>
              </a:lnSpc>
              <a:spcBef>
                <a:spcPct val="0"/>
              </a:spcBef>
              <a:buFont typeface="Wingdings" panose="05000000000000000000" pitchFamily="2" charset="2"/>
              <a:buNone/>
            </a:pPr>
            <a:r>
              <a:rPr lang="zh-CN" altLang="en-US" sz="1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在终点处设置了主题互动环节，契合本次活动主题，缓冲比赛竞争性，带来更多舒适体验。</a:t>
            </a:r>
            <a:endParaRPr lang="zh-CN" altLang="en-US" sz="1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6" name="文本框 5"/>
          <p:cNvSpPr txBox="1"/>
          <p:nvPr/>
        </p:nvSpPr>
        <p:spPr>
          <a:xfrm>
            <a:off x="6467158" y="4329430"/>
            <a:ext cx="2526665" cy="1554480"/>
          </a:xfrm>
          <a:prstGeom prst="rect">
            <a:avLst/>
          </a:prstGeom>
          <a:noFill/>
        </p:spPr>
        <p:txBody>
          <a:bodyPr wrap="square" rtlCol="0">
            <a:spAutoFit/>
          </a:bodyPr>
          <a:lstStyle/>
          <a:p>
            <a:pPr indent="0" algn="l" eaLnBrk="1" hangingPunct="1">
              <a:lnSpc>
                <a:spcPct val="150000"/>
              </a:lnSpc>
              <a:spcBef>
                <a:spcPct val="0"/>
              </a:spcBef>
              <a:buFont typeface="Wingdings" panose="05000000000000000000" pitchFamily="2" charset="2"/>
              <a:buNone/>
            </a:pPr>
            <a:r>
              <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与其一个人孤独长跑，不如一群人书香传递。以</a:t>
            </a:r>
            <a:r>
              <a:rPr lang="zh-CN" altLang="en-US" sz="1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公益跑为桥梁，</a:t>
            </a:r>
            <a:r>
              <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在城市掀起一场全面公益活动。</a:t>
            </a:r>
            <a:endPar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16" name="文本框 15"/>
          <p:cNvSpPr txBox="1"/>
          <p:nvPr/>
        </p:nvSpPr>
        <p:spPr>
          <a:xfrm>
            <a:off x="9342755" y="3899535"/>
            <a:ext cx="2138727" cy="400110"/>
          </a:xfrm>
          <a:prstGeom prst="rect">
            <a:avLst/>
          </a:prstGeom>
          <a:noFill/>
        </p:spPr>
        <p:txBody>
          <a:bodyPr wrap="none" rtlCol="0">
            <a:spAutoFit/>
          </a:bodyPr>
          <a:lstStyle/>
          <a:p>
            <a:pPr algn="l"/>
            <a:r>
              <a:rPr lang="zh-CN" altLang="en-US"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亮点4：媒体矩阵</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17" name="文本框 16"/>
          <p:cNvSpPr txBox="1"/>
          <p:nvPr/>
        </p:nvSpPr>
        <p:spPr>
          <a:xfrm>
            <a:off x="9342755" y="4317365"/>
            <a:ext cx="2334260" cy="1938020"/>
          </a:xfrm>
          <a:prstGeom prst="rect">
            <a:avLst/>
          </a:prstGeom>
          <a:noFill/>
        </p:spPr>
        <p:txBody>
          <a:bodyPr wrap="square" rtlCol="0">
            <a:spAutoFit/>
          </a:bodyPr>
          <a:lstStyle/>
          <a:p>
            <a:pPr indent="0" algn="l" eaLnBrk="1" hangingPunct="1">
              <a:lnSpc>
                <a:spcPct val="150000"/>
              </a:lnSpc>
              <a:spcBef>
                <a:spcPct val="0"/>
              </a:spcBef>
              <a:buFont typeface="Wingdings" panose="05000000000000000000" pitchFamily="2" charset="2"/>
              <a:buNone/>
            </a:pPr>
            <a:r>
              <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媒体矩阵支持，精准客群。同时无人机航拍大片视角记录，从传播到执行，节奏紧凑，环环相扣。</a:t>
            </a:r>
            <a:endParaRPr lang="zh-CN" altLang="en-US" sz="12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pic>
        <p:nvPicPr>
          <p:cNvPr id="7" name="图片 6"/>
          <p:cNvPicPr>
            <a:picLocks noChangeAspect="1"/>
          </p:cNvPicPr>
          <p:nvPr/>
        </p:nvPicPr>
        <p:blipFill>
          <a:blip r:embed="rId2"/>
          <a:stretch>
            <a:fillRect/>
          </a:stretch>
        </p:blipFill>
        <p:spPr>
          <a:xfrm>
            <a:off x="3680460" y="1950720"/>
            <a:ext cx="2380615" cy="1675130"/>
          </a:xfrm>
          <a:prstGeom prst="ellipse">
            <a:avLst/>
          </a:prstGeom>
          <a:effectLst>
            <a:outerShdw blurRad="63500" sx="102000" sy="102000" algn="ctr" rotWithShape="0">
              <a:prstClr val="black">
                <a:alpha val="40000"/>
              </a:prstClr>
            </a:outerShdw>
          </a:effectLst>
        </p:spPr>
      </p:pic>
      <p:pic>
        <p:nvPicPr>
          <p:cNvPr id="8" name="图片 7"/>
          <p:cNvPicPr>
            <a:picLocks noChangeAspect="1"/>
          </p:cNvPicPr>
          <p:nvPr/>
        </p:nvPicPr>
        <p:blipFill>
          <a:blip r:embed="rId3"/>
          <a:stretch>
            <a:fillRect/>
          </a:stretch>
        </p:blipFill>
        <p:spPr>
          <a:xfrm>
            <a:off x="6604000" y="2018030"/>
            <a:ext cx="2185670" cy="1607820"/>
          </a:xfrm>
          <a:prstGeom prst="ellipse">
            <a:avLst/>
          </a:prstGeom>
          <a:effectLst>
            <a:outerShdw blurRad="63500" sx="102000" sy="102000" algn="ctr" rotWithShape="0">
              <a:prstClr val="black">
                <a:alpha val="40000"/>
              </a:prstClr>
            </a:outerShdw>
          </a:effectLst>
        </p:spPr>
      </p:pic>
      <p:pic>
        <p:nvPicPr>
          <p:cNvPr id="9" name="图片 8"/>
          <p:cNvPicPr>
            <a:picLocks noChangeAspect="1"/>
          </p:cNvPicPr>
          <p:nvPr/>
        </p:nvPicPr>
        <p:blipFill>
          <a:blip r:embed="rId4"/>
          <a:stretch>
            <a:fillRect/>
          </a:stretch>
        </p:blipFill>
        <p:spPr>
          <a:xfrm>
            <a:off x="9342755" y="1996440"/>
            <a:ext cx="2319020" cy="1650365"/>
          </a:xfrm>
          <a:prstGeom prst="ellipse">
            <a:avLst/>
          </a:prstGeom>
          <a:effectLst>
            <a:outerShdw blurRad="63500" sx="102000" sy="102000" algn="ctr" rotWithShape="0">
              <a:prstClr val="black">
                <a:alpha val="40000"/>
              </a:prstClr>
            </a:outerShdw>
          </a:effectLst>
        </p:spPr>
      </p:pic>
      <p:pic>
        <p:nvPicPr>
          <p:cNvPr id="10" name="图片 9" descr="5d02052db1bc1-01"/>
          <p:cNvPicPr>
            <a:picLocks noChangeAspect="1"/>
          </p:cNvPicPr>
          <p:nvPr/>
        </p:nvPicPr>
        <p:blipFill>
          <a:blip r:embed="rId5"/>
          <a:stretch>
            <a:fillRect/>
          </a:stretch>
        </p:blipFill>
        <p:spPr>
          <a:xfrm>
            <a:off x="7987665" y="-57150"/>
            <a:ext cx="3568065" cy="200723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B7F68"/>
        </a:solidFill>
        <a:effectLst/>
      </p:bgPr>
    </p:bg>
    <p:spTree>
      <p:nvGrpSpPr>
        <p:cNvPr id="1" name=""/>
        <p:cNvGrpSpPr/>
        <p:nvPr/>
      </p:nvGrpSpPr>
      <p:grpSpPr>
        <a:xfrm>
          <a:off x="0" y="0"/>
          <a:ext cx="0" cy="0"/>
          <a:chOff x="0" y="0"/>
          <a:chExt cx="0" cy="0"/>
        </a:xfrm>
      </p:grpSpPr>
      <p:sp>
        <p:nvSpPr>
          <p:cNvPr id="4" name="文本框 3"/>
          <p:cNvSpPr txBox="1"/>
          <p:nvPr/>
        </p:nvSpPr>
        <p:spPr>
          <a:xfrm>
            <a:off x="4782185" y="786765"/>
            <a:ext cx="2627630" cy="521970"/>
          </a:xfrm>
          <a:prstGeom prst="rect">
            <a:avLst/>
          </a:prstGeom>
          <a:noFill/>
        </p:spPr>
        <p:txBody>
          <a:bodyPr wrap="square" rtlCol="0">
            <a:spAutoFit/>
          </a:bodyPr>
          <a:lstStyle/>
          <a:p>
            <a:pPr algn="dist"/>
            <a:r>
              <a:rPr lang="zh-CN" altLang="en-US" sz="2800" b="1" dirty="0">
                <a:solidFill>
                  <a:schemeClr val="bg1"/>
                </a:solidFill>
                <a:latin typeface="微软雅黑" panose="020B0503020204020204" charset="-122"/>
                <a:ea typeface="微软雅黑" panose="020B0503020204020204" charset="-122"/>
              </a:rPr>
              <a:t>活动规划</a:t>
            </a:r>
            <a:endParaRPr lang="en-US" altLang="zh-CN" sz="2800" b="1" dirty="0">
              <a:solidFill>
                <a:schemeClr val="bg1"/>
              </a:solidFill>
              <a:latin typeface="微软雅黑" panose="020B0503020204020204" charset="-122"/>
              <a:ea typeface="微软雅黑" panose="020B0503020204020204" charset="-122"/>
            </a:endParaRPr>
          </a:p>
        </p:txBody>
      </p:sp>
      <p:pic>
        <p:nvPicPr>
          <p:cNvPr id="5" name="图片 4" descr="5d02052db1bc1-01"/>
          <p:cNvPicPr>
            <a:picLocks noChangeAspect="1"/>
          </p:cNvPicPr>
          <p:nvPr/>
        </p:nvPicPr>
        <p:blipFill>
          <a:blip r:embed="rId1"/>
          <a:srcRect l="18286" t="18351" r="21942" b="16152"/>
          <a:stretch>
            <a:fillRect/>
          </a:stretch>
        </p:blipFill>
        <p:spPr>
          <a:xfrm flipH="1">
            <a:off x="252730" y="4831080"/>
            <a:ext cx="2720340" cy="1823085"/>
          </a:xfrm>
          <a:prstGeom prst="rect">
            <a:avLst/>
          </a:prstGeom>
          <a:effectLst>
            <a:outerShdw blurRad="50800" dist="38100" dir="5400000" algn="t" rotWithShape="0">
              <a:prstClr val="black">
                <a:alpha val="40000"/>
              </a:prstClr>
            </a:outerShdw>
          </a:effectLst>
        </p:spPr>
      </p:pic>
      <p:grpSp>
        <p:nvGrpSpPr>
          <p:cNvPr id="10" name="组合 9"/>
          <p:cNvGrpSpPr/>
          <p:nvPr/>
        </p:nvGrpSpPr>
        <p:grpSpPr>
          <a:xfrm>
            <a:off x="1122045" y="2675890"/>
            <a:ext cx="1584960" cy="1506220"/>
            <a:chOff x="7962" y="3662"/>
            <a:chExt cx="2496" cy="2372"/>
          </a:xfrm>
        </p:grpSpPr>
        <p:sp>
          <p:nvSpPr>
            <p:cNvPr id="6" name="椭圆 5"/>
            <p:cNvSpPr/>
            <p:nvPr/>
          </p:nvSpPr>
          <p:spPr>
            <a:xfrm>
              <a:off x="8024" y="3662"/>
              <a:ext cx="2372" cy="2372"/>
            </a:xfrm>
            <a:prstGeom prst="ellipse">
              <a:avLst/>
            </a:prstGeom>
            <a:solidFill>
              <a:srgbClr val="01D2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7962" y="4340"/>
              <a:ext cx="2496" cy="1016"/>
            </a:xfrm>
            <a:prstGeom prst="rect">
              <a:avLst/>
            </a:prstGeom>
            <a:noFill/>
          </p:spPr>
          <p:txBody>
            <a:bodyPr wrap="square" rtlCol="0">
              <a:spAutoFit/>
            </a:bodyPr>
            <a:lstStyle/>
            <a:p>
              <a:pPr algn="ctr"/>
              <a:r>
                <a:rPr lang="zh-CN" altLang="en-US"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公益步数打卡</a:t>
              </a:r>
              <a:r>
                <a:rPr lang="en-US" altLang="zh-CN"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APP</a:t>
              </a:r>
              <a:endParaRPr lang="en-US" altLang="zh-CN"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grpSp>
      <p:sp>
        <p:nvSpPr>
          <p:cNvPr id="11" name="文本框 10"/>
          <p:cNvSpPr txBox="1"/>
          <p:nvPr/>
        </p:nvSpPr>
        <p:spPr>
          <a:xfrm>
            <a:off x="6616700" y="1616075"/>
            <a:ext cx="4717415" cy="830997"/>
          </a:xfrm>
          <a:prstGeom prst="rect">
            <a:avLst/>
          </a:prstGeom>
          <a:noFill/>
        </p:spPr>
        <p:txBody>
          <a:bodyPr wrap="square" rtlCol="0">
            <a:spAutoFit/>
          </a:bodyPr>
          <a:lstStyle/>
          <a:p>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员工在</a:t>
            </a:r>
            <a:r>
              <a:rPr lang="en-US" altLang="zh-CN" sz="1600" dirty="0">
                <a:solidFill>
                  <a:schemeClr val="bg1"/>
                </a:solidFill>
                <a:latin typeface="微软雅黑" panose="020B0503020204020204" charset="-122"/>
                <a:ea typeface="微软雅黑" panose="020B0503020204020204" charset="-122"/>
                <a:cs typeface="微软雅黑" panose="020B0503020204020204" charset="-122"/>
              </a:rPr>
              <a:t>APP</a:t>
            </a:r>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上参与每日线上打卡，为园区积攒团队步数。截止</a:t>
            </a:r>
            <a:r>
              <a:rPr lang="en-US" altLang="zh-CN" sz="1600" dirty="0">
                <a:solidFill>
                  <a:schemeClr val="bg1"/>
                </a:solidFill>
                <a:latin typeface="微软雅黑" panose="020B0503020204020204" charset="-122"/>
                <a:ea typeface="微软雅黑" panose="020B0503020204020204" charset="-122"/>
                <a:cs typeface="微软雅黑" panose="020B0503020204020204" charset="-122"/>
              </a:rPr>
              <a:t>10</a:t>
            </a:r>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月</a:t>
            </a:r>
            <a:r>
              <a:rPr lang="en-US" altLang="zh-CN" sz="1600" dirty="0">
                <a:solidFill>
                  <a:schemeClr val="bg1"/>
                </a:solidFill>
                <a:latin typeface="微软雅黑" panose="020B0503020204020204" charset="-122"/>
                <a:ea typeface="微软雅黑" panose="020B0503020204020204" charset="-122"/>
                <a:cs typeface="微软雅黑" panose="020B0503020204020204" charset="-122"/>
              </a:rPr>
              <a:t>31</a:t>
            </a:r>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日进行统计步数，线上打卡</a:t>
            </a:r>
            <a:r>
              <a:rPr lang="en-US" altLang="zh-CN" sz="1600" dirty="0">
                <a:solidFill>
                  <a:schemeClr val="bg1"/>
                </a:solidFill>
                <a:latin typeface="微软雅黑" panose="020B0503020204020204" charset="-122"/>
                <a:ea typeface="微软雅黑" panose="020B0503020204020204" charset="-122"/>
                <a:cs typeface="微软雅黑" panose="020B0503020204020204" charset="-122"/>
              </a:rPr>
              <a:t>TOP15</a:t>
            </a:r>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的可获得纪念品，</a:t>
            </a:r>
            <a:r>
              <a:rPr lang="en-US" altLang="zh-CN" sz="1600" dirty="0">
                <a:solidFill>
                  <a:schemeClr val="bg1"/>
                </a:solidFill>
                <a:latin typeface="微软雅黑" panose="020B0503020204020204" charset="-122"/>
                <a:ea typeface="微软雅黑" panose="020B0503020204020204" charset="-122"/>
                <a:cs typeface="微软雅黑" panose="020B0503020204020204" charset="-122"/>
              </a:rPr>
              <a:t>TOP3</a:t>
            </a:r>
            <a:r>
              <a:rPr lang="zh-CN" altLang="en-US" sz="1600" dirty="0">
                <a:solidFill>
                  <a:schemeClr val="bg1"/>
                </a:solidFill>
                <a:latin typeface="微软雅黑" panose="020B0503020204020204" charset="-122"/>
                <a:ea typeface="微软雅黑" panose="020B0503020204020204" charset="-122"/>
                <a:cs typeface="微软雅黑" panose="020B0503020204020204" charset="-122"/>
              </a:rPr>
              <a:t>的可获得专属礼品。</a:t>
            </a:r>
            <a:endParaRPr lang="zh-CN" altLang="en-US" sz="16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6" name="文本框 15"/>
          <p:cNvSpPr txBox="1"/>
          <p:nvPr/>
        </p:nvSpPr>
        <p:spPr>
          <a:xfrm>
            <a:off x="4187190" y="1969770"/>
            <a:ext cx="1585595" cy="368300"/>
          </a:xfrm>
          <a:prstGeom prst="rect">
            <a:avLst/>
          </a:prstGeom>
          <a:solidFill>
            <a:srgbClr val="01D2AA"/>
          </a:solidFill>
        </p:spPr>
        <p:txBody>
          <a:bodyPr wrap="square" rtlCol="0">
            <a:spAutoFit/>
          </a:bodyPr>
          <a:lstStyle/>
          <a:p>
            <a:pPr algn="ctr"/>
            <a:r>
              <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rPr>
              <a:t>每日线上打卡</a:t>
            </a:r>
            <a:endPar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17" name="文本框 16"/>
          <p:cNvSpPr txBox="1"/>
          <p:nvPr/>
        </p:nvSpPr>
        <p:spPr>
          <a:xfrm>
            <a:off x="6616700" y="3070225"/>
            <a:ext cx="4717415" cy="975995"/>
          </a:xfrm>
          <a:prstGeom prst="rect">
            <a:avLst/>
          </a:prstGeom>
          <a:noFill/>
        </p:spPr>
        <p:txBody>
          <a:bodyPr wrap="square" rtlCol="0">
            <a:spAutoFit/>
          </a:bodyPr>
          <a:lstStyle/>
          <a:p>
            <a:pPr>
              <a:lnSpc>
                <a:spcPct val="120000"/>
              </a:lnSpc>
            </a:pPr>
            <a:r>
              <a:rPr lang="zh-CN" altLang="en-US" sz="1600">
                <a:solidFill>
                  <a:schemeClr val="bg1"/>
                </a:solidFill>
                <a:latin typeface="微软雅黑" panose="020B0503020204020204" charset="-122"/>
                <a:ea typeface="微软雅黑" panose="020B0503020204020204" charset="-122"/>
                <a:cs typeface="微软雅黑" panose="020B0503020204020204" charset="-122"/>
              </a:rPr>
              <a:t>在办公楼外规划路线进行午后健康走，组织员工</a:t>
            </a:r>
            <a:r>
              <a:rPr lang="en-US" altLang="zh-CN" sz="1600">
                <a:solidFill>
                  <a:schemeClr val="bg1"/>
                </a:solidFill>
                <a:latin typeface="微软雅黑" panose="020B0503020204020204" charset="-122"/>
                <a:ea typeface="微软雅黑" panose="020B0503020204020204" charset="-122"/>
                <a:cs typeface="微软雅黑" panose="020B0503020204020204" charset="-122"/>
              </a:rPr>
              <a:t>2</a:t>
            </a:r>
            <a:r>
              <a:rPr lang="zh-CN" altLang="en-US" sz="1600">
                <a:solidFill>
                  <a:schemeClr val="bg1"/>
                </a:solidFill>
                <a:latin typeface="微软雅黑" panose="020B0503020204020204" charset="-122"/>
                <a:ea typeface="微软雅黑" panose="020B0503020204020204" charset="-122"/>
                <a:cs typeface="微软雅黑" panose="020B0503020204020204" charset="-122"/>
              </a:rPr>
              <a:t>次健步倡议活动；鼓励员工积极参与，根据路线进行打卡，集齐路线章即可兑换纪念品。</a:t>
            </a:r>
            <a:endParaRPr lang="zh-CN" altLang="en-US" sz="16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8" name="文本框 17"/>
          <p:cNvSpPr txBox="1"/>
          <p:nvPr/>
        </p:nvSpPr>
        <p:spPr>
          <a:xfrm>
            <a:off x="6616700" y="4679315"/>
            <a:ext cx="4717415" cy="975995"/>
          </a:xfrm>
          <a:prstGeom prst="rect">
            <a:avLst/>
          </a:prstGeom>
          <a:noFill/>
        </p:spPr>
        <p:txBody>
          <a:bodyPr wrap="square" rtlCol="0">
            <a:spAutoFit/>
          </a:bodyPr>
          <a:lstStyle/>
          <a:p>
            <a:pPr>
              <a:lnSpc>
                <a:spcPct val="120000"/>
              </a:lnSpc>
            </a:pPr>
            <a:r>
              <a:rPr lang="zh-CN" altLang="en-US" sz="1600">
                <a:solidFill>
                  <a:schemeClr val="bg1"/>
                </a:solidFill>
                <a:latin typeface="微软雅黑" panose="020B0503020204020204" charset="-122"/>
                <a:ea typeface="微软雅黑" panose="020B0503020204020204" charset="-122"/>
                <a:cs typeface="微软雅黑" panose="020B0503020204020204" charset="-122"/>
              </a:rPr>
              <a:t>组织员工户外徒步慢跑，设置</a:t>
            </a:r>
            <a:r>
              <a:rPr lang="en-US" altLang="zh-CN" sz="1600">
                <a:solidFill>
                  <a:schemeClr val="bg1"/>
                </a:solidFill>
                <a:latin typeface="微软雅黑" panose="020B0503020204020204" charset="-122"/>
                <a:ea typeface="微软雅黑" panose="020B0503020204020204" charset="-122"/>
                <a:cs typeface="微软雅黑" panose="020B0503020204020204" charset="-122"/>
              </a:rPr>
              <a:t>5km</a:t>
            </a:r>
            <a:r>
              <a:rPr lang="zh-CN" altLang="en-US" sz="1600">
                <a:solidFill>
                  <a:schemeClr val="bg1"/>
                </a:solidFill>
                <a:latin typeface="微软雅黑" panose="020B0503020204020204" charset="-122"/>
                <a:ea typeface="微软雅黑" panose="020B0503020204020204" charset="-122"/>
                <a:cs typeface="微软雅黑" panose="020B0503020204020204" charset="-122"/>
              </a:rPr>
              <a:t>线路，倡导大家活动结束后可在周边景区进行游玩，同时继续为团队积赞步数，进行公益捐步数。</a:t>
            </a:r>
            <a:endParaRPr lang="zh-CN" altLang="en-US" sz="16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9" name="文本框 18"/>
          <p:cNvSpPr txBox="1"/>
          <p:nvPr/>
        </p:nvSpPr>
        <p:spPr>
          <a:xfrm>
            <a:off x="4048760" y="3373755"/>
            <a:ext cx="1861820" cy="368300"/>
          </a:xfrm>
          <a:prstGeom prst="rect">
            <a:avLst/>
          </a:prstGeom>
          <a:solidFill>
            <a:srgbClr val="01D2AA"/>
          </a:solidFill>
        </p:spPr>
        <p:txBody>
          <a:bodyPr wrap="square" rtlCol="0">
            <a:spAutoFit/>
          </a:bodyPr>
          <a:lstStyle/>
          <a:p>
            <a:pPr algn="ctr"/>
            <a:r>
              <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rPr>
              <a:t>午后健康走打卡</a:t>
            </a:r>
            <a:endPar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22" name="文本框 21"/>
          <p:cNvSpPr txBox="1"/>
          <p:nvPr/>
        </p:nvSpPr>
        <p:spPr>
          <a:xfrm>
            <a:off x="4049395" y="4983480"/>
            <a:ext cx="1861820" cy="368300"/>
          </a:xfrm>
          <a:prstGeom prst="rect">
            <a:avLst/>
          </a:prstGeom>
          <a:solidFill>
            <a:srgbClr val="01D2AA"/>
          </a:solidFill>
        </p:spPr>
        <p:txBody>
          <a:bodyPr wrap="square" rtlCol="0">
            <a:spAutoFit/>
          </a:bodyPr>
          <a:lstStyle/>
          <a:p>
            <a:pPr algn="ctr"/>
            <a:r>
              <a:rPr lang="en-US" altLang="zh-CN" b="1">
                <a:solidFill>
                  <a:schemeClr val="bg1"/>
                </a:solidFill>
                <a:latin typeface="微软雅黑" panose="020B0503020204020204" charset="-122"/>
                <a:ea typeface="微软雅黑" panose="020B0503020204020204" charset="-122"/>
                <a:cs typeface="微软雅黑" panose="020B0503020204020204" charset="-122"/>
                <a:sym typeface="+mn-ea"/>
              </a:rPr>
              <a:t>5km</a:t>
            </a:r>
            <a:r>
              <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rPr>
              <a:t>滨海路徒步</a:t>
            </a:r>
            <a:endPar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endParaRPr>
          </a:p>
        </p:txBody>
      </p:sp>
      <p:cxnSp>
        <p:nvCxnSpPr>
          <p:cNvPr id="23" name="直接连接符 22"/>
          <p:cNvCxnSpPr/>
          <p:nvPr/>
        </p:nvCxnSpPr>
        <p:spPr>
          <a:xfrm>
            <a:off x="2769870" y="3557905"/>
            <a:ext cx="1278890" cy="0"/>
          </a:xfrm>
          <a:prstGeom prst="line">
            <a:avLst/>
          </a:prstGeom>
          <a:ln w="28575" cmpd="sng">
            <a:solidFill>
              <a:srgbClr val="01D2AA"/>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2757805" y="2329815"/>
            <a:ext cx="1133475" cy="542290"/>
          </a:xfrm>
          <a:prstGeom prst="line">
            <a:avLst/>
          </a:prstGeom>
          <a:ln w="28575" cmpd="sng">
            <a:solidFill>
              <a:srgbClr val="01D2AA"/>
            </a:solidFill>
            <a:prstDash val="sys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2697480" y="4174490"/>
            <a:ext cx="1145540" cy="916305"/>
          </a:xfrm>
          <a:prstGeom prst="line">
            <a:avLst/>
          </a:prstGeom>
          <a:ln w="28575" cmpd="sng">
            <a:solidFill>
              <a:srgbClr val="01D2AA"/>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rotWithShape="1">
          <a:blip r:embed="rId1">
            <a:extLst>
              <a:ext uri="{28A0092B-C50C-407E-A947-70E740481C1C}">
                <a14:useLocalDpi xmlns:a14="http://schemas.microsoft.com/office/drawing/2010/main" val="0"/>
              </a:ext>
            </a:extLst>
          </a:blip>
          <a:srcRect t="19628" b="5356"/>
          <a:stretch>
            <a:fillRect/>
          </a:stretch>
        </p:blipFill>
        <p:spPr bwMode="auto">
          <a:xfrm>
            <a:off x="1270" y="0"/>
            <a:ext cx="12189460"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直接连接符 4"/>
          <p:cNvCxnSpPr/>
          <p:nvPr/>
        </p:nvCxnSpPr>
        <p:spPr>
          <a:xfrm>
            <a:off x="4193540" y="3672205"/>
            <a:ext cx="76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682268" y="3730500"/>
            <a:ext cx="2380343" cy="518160"/>
          </a:xfrm>
          <a:prstGeom prst="rect">
            <a:avLst/>
          </a:prstGeom>
          <a:noFill/>
        </p:spPr>
        <p:txBody>
          <a:bodyPr wrap="square" rtlCol="0">
            <a:spAutoFit/>
          </a:bodyPr>
          <a:lstStyle/>
          <a:p>
            <a:pPr algn="r"/>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目录</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 name="矩形 2"/>
          <p:cNvSpPr/>
          <p:nvPr/>
        </p:nvSpPr>
        <p:spPr>
          <a:xfrm>
            <a:off x="2504440" y="2110105"/>
            <a:ext cx="2736000" cy="273600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 name="矩形 3"/>
          <p:cNvSpPr/>
          <p:nvPr/>
        </p:nvSpPr>
        <p:spPr>
          <a:xfrm>
            <a:off x="3028315" y="4248785"/>
            <a:ext cx="2030095" cy="304800"/>
          </a:xfrm>
          <a:prstGeom prst="rect">
            <a:avLst/>
          </a:prstGeom>
        </p:spPr>
        <p:txBody>
          <a:bodyPr wrap="square">
            <a:spAutoFit/>
          </a:bodyPr>
          <a:lstStyle/>
          <a:p>
            <a:pPr algn="dist"/>
            <a:r>
              <a:rPr lang="en-US" altLang="zh-CN" sz="1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CONTENTS</a:t>
            </a:r>
            <a:endParaRPr lang="en-US" altLang="zh-CN" sz="1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 name="文本框 7"/>
          <p:cNvSpPr txBox="1"/>
          <p:nvPr/>
        </p:nvSpPr>
        <p:spPr>
          <a:xfrm>
            <a:off x="6234430" y="3422650"/>
            <a:ext cx="3350260" cy="1014730"/>
          </a:xfrm>
          <a:prstGeom prst="rect">
            <a:avLst/>
          </a:prstGeom>
          <a:noFill/>
        </p:spPr>
        <p:txBody>
          <a:bodyPr wrap="square" rtlCol="0">
            <a:spAutoFit/>
          </a:bodyPr>
          <a:lstStyle/>
          <a:p>
            <a:r>
              <a:rPr lang="zh-CN" altLang="en-US" sz="6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宣传思路</a:t>
            </a:r>
            <a:endParaRPr lang="zh-CN" altLang="en-US" sz="6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4" name="文本框 33"/>
          <p:cNvSpPr txBox="1"/>
          <p:nvPr/>
        </p:nvSpPr>
        <p:spPr>
          <a:xfrm>
            <a:off x="6223000" y="2809240"/>
            <a:ext cx="1412181" cy="584775"/>
          </a:xfrm>
          <a:prstGeom prst="rect">
            <a:avLst/>
          </a:prstGeom>
          <a:noFill/>
        </p:spPr>
        <p:txBody>
          <a:bodyPr wrap="none" rtlCol="0" anchor="t">
            <a:spAutoFit/>
          </a:bodyPr>
          <a:lstStyle/>
          <a:p>
            <a:r>
              <a:rPr lang="en-US" altLang="zh-CN"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Part 1</a:t>
            </a:r>
            <a:endParaRPr lang="en-US" altLang="zh-CN"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B7F68"/>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4552870" y="952372"/>
            <a:ext cx="3086259" cy="4953255"/>
          </a:xfrm>
          <a:prstGeom prst="rect">
            <a:avLst/>
          </a:prstGeom>
        </p:spPr>
      </p:pic>
      <p:pic>
        <p:nvPicPr>
          <p:cNvPr id="5" name="图片 4"/>
          <p:cNvPicPr>
            <a:picLocks noChangeAspect="1"/>
          </p:cNvPicPr>
          <p:nvPr/>
        </p:nvPicPr>
        <p:blipFill>
          <a:blip r:embed="rId2"/>
          <a:stretch>
            <a:fillRect/>
          </a:stretch>
        </p:blipFill>
        <p:spPr>
          <a:xfrm>
            <a:off x="7835822" y="933321"/>
            <a:ext cx="3035456" cy="4972306"/>
          </a:xfrm>
          <a:prstGeom prst="rect">
            <a:avLst/>
          </a:prstGeom>
        </p:spPr>
      </p:pic>
      <p:pic>
        <p:nvPicPr>
          <p:cNvPr id="7" name="图片 6"/>
          <p:cNvPicPr>
            <a:picLocks noChangeAspect="1"/>
          </p:cNvPicPr>
          <p:nvPr/>
        </p:nvPicPr>
        <p:blipFill>
          <a:blip r:embed="rId3"/>
          <a:stretch>
            <a:fillRect/>
          </a:stretch>
        </p:blipFill>
        <p:spPr>
          <a:xfrm>
            <a:off x="1280008" y="1031751"/>
            <a:ext cx="2914800" cy="4794496"/>
          </a:xfrm>
          <a:prstGeom prst="rect">
            <a:avLst/>
          </a:prstGeom>
        </p:spPr>
      </p:pic>
      <p:sp>
        <p:nvSpPr>
          <p:cNvPr id="2" name="文本框 1"/>
          <p:cNvSpPr txBox="1"/>
          <p:nvPr/>
        </p:nvSpPr>
        <p:spPr>
          <a:xfrm>
            <a:off x="4190365" y="255905"/>
            <a:ext cx="4059555" cy="521970"/>
          </a:xfrm>
          <a:prstGeom prst="rect">
            <a:avLst/>
          </a:prstGeom>
          <a:noFill/>
        </p:spPr>
        <p:txBody>
          <a:bodyPr wrap="square" rtlCol="0">
            <a:spAutoFit/>
          </a:bodyPr>
          <a:lstStyle/>
          <a:p>
            <a:pPr algn="dist"/>
            <a:r>
              <a:rPr lang="zh-CN" altLang="en-US" sz="2800" b="1">
                <a:solidFill>
                  <a:schemeClr val="bg1"/>
                </a:solidFill>
                <a:latin typeface="微软雅黑" panose="020B0503020204020204" charset="-122"/>
                <a:ea typeface="微软雅黑" panose="020B0503020204020204" charset="-122"/>
              </a:rPr>
              <a:t>公益海报</a:t>
            </a:r>
            <a:endParaRPr lang="zh-CN" altLang="en-US" sz="2800" b="1">
              <a:solidFill>
                <a:schemeClr val="bg1"/>
              </a:solidFill>
              <a:latin typeface="微软雅黑" panose="020B0503020204020204" charset="-122"/>
              <a:ea typeface="微软雅黑" panose="020B0503020204020204" charset="-122"/>
            </a:endParaRPr>
          </a:p>
        </p:txBody>
      </p:sp>
      <p:sp>
        <p:nvSpPr>
          <p:cNvPr id="4" name="文本框 3"/>
          <p:cNvSpPr txBox="1"/>
          <p:nvPr/>
        </p:nvSpPr>
        <p:spPr>
          <a:xfrm>
            <a:off x="1280160" y="6176010"/>
            <a:ext cx="6007100" cy="368300"/>
          </a:xfrm>
          <a:prstGeom prst="rect">
            <a:avLst/>
          </a:prstGeom>
          <a:noFill/>
        </p:spPr>
        <p:txBody>
          <a:bodyPr wrap="square" rtlCol="0">
            <a:spAutoFit/>
          </a:bodyPr>
          <a:lstStyle/>
          <a:p>
            <a:r>
              <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在员工内部进行发布，释放活动信息。</a:t>
            </a:r>
            <a:endPar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B7F68"/>
        </a:solidFill>
        <a:effectLst/>
      </p:bgPr>
    </p:bg>
    <p:spTree>
      <p:nvGrpSpPr>
        <p:cNvPr id="1" name=""/>
        <p:cNvGrpSpPr/>
        <p:nvPr/>
      </p:nvGrpSpPr>
      <p:grpSpPr>
        <a:xfrm>
          <a:off x="0" y="0"/>
          <a:ext cx="0" cy="0"/>
          <a:chOff x="0" y="0"/>
          <a:chExt cx="0" cy="0"/>
        </a:xfrm>
      </p:grpSpPr>
      <p:sp>
        <p:nvSpPr>
          <p:cNvPr id="18" name="文本框 17"/>
          <p:cNvSpPr txBox="1"/>
          <p:nvPr/>
        </p:nvSpPr>
        <p:spPr>
          <a:xfrm>
            <a:off x="1594485" y="1327413"/>
            <a:ext cx="5156835" cy="450850"/>
          </a:xfrm>
          <a:prstGeom prst="rect">
            <a:avLst/>
          </a:prstGeom>
          <a:noFill/>
        </p:spPr>
        <p:txBody>
          <a:bodyPr wrap="square" rtlCol="0">
            <a:spAutoFit/>
          </a:bodyPr>
          <a:lstStyle/>
          <a:p>
            <a:pPr algn="l">
              <a:lnSpc>
                <a:spcPct val="13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颠覆传统营销模式，走互动式传播</a:t>
            </a:r>
            <a:endPar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20" name="文本框 19"/>
          <p:cNvSpPr txBox="1"/>
          <p:nvPr/>
        </p:nvSpPr>
        <p:spPr>
          <a:xfrm>
            <a:off x="3699510" y="586894"/>
            <a:ext cx="4793615" cy="447675"/>
          </a:xfrm>
          <a:prstGeom prst="rect">
            <a:avLst/>
          </a:prstGeom>
          <a:solidFill>
            <a:schemeClr val="bg1">
              <a:alpha val="53000"/>
            </a:schemeClr>
          </a:solidFill>
        </p:spPr>
        <p:txBody>
          <a:bodyPr wrap="square" rtlCol="0">
            <a:spAutoFit/>
          </a:bodyPr>
          <a:lstStyle/>
          <a:p>
            <a:pPr algn="dist">
              <a:lnSpc>
                <a:spcPct val="130000"/>
              </a:lnSpc>
            </a:pPr>
            <a:r>
              <a:rPr 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三大阶段 三种营销推广手段</a:t>
            </a:r>
            <a:endParaRPr 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27" name="文本框 26"/>
          <p:cNvSpPr txBox="1"/>
          <p:nvPr/>
        </p:nvSpPr>
        <p:spPr>
          <a:xfrm>
            <a:off x="850900" y="2948940"/>
            <a:ext cx="3103880" cy="450850"/>
          </a:xfrm>
          <a:prstGeom prst="rect">
            <a:avLst/>
          </a:prstGeom>
          <a:noFill/>
        </p:spPr>
        <p:txBody>
          <a:bodyPr wrap="square" rtlCol="0">
            <a:spAutoFit/>
          </a:bodyPr>
          <a:lstStyle/>
          <a:p>
            <a:pPr algn="ctr">
              <a:lnSpc>
                <a:spcPct val="130000"/>
              </a:lnSpc>
            </a:pPr>
            <a:r>
              <a:rPr lang="zh-CN" b="1" dirty="0">
                <a:solidFill>
                  <a:schemeClr val="bg1"/>
                </a:solidFill>
                <a:latin typeface="微软雅黑" panose="020B0503020204020204" charset="-122"/>
                <a:ea typeface="微软雅黑" panose="020B0503020204020204" charset="-122"/>
                <a:sym typeface="+mn-ea"/>
              </a:rPr>
              <a:t>阶段一：</a:t>
            </a:r>
            <a:r>
              <a:rPr lang="en-US" altLang="zh-CN" b="1" dirty="0">
                <a:solidFill>
                  <a:schemeClr val="bg1"/>
                </a:solidFill>
                <a:latin typeface="微软雅黑" panose="020B0503020204020204" charset="-122"/>
                <a:ea typeface="微软雅黑" panose="020B0503020204020204" charset="-122"/>
                <a:sym typeface="+mn-ea"/>
              </a:rPr>
              <a:t>10.24-10.29</a:t>
            </a:r>
            <a:endParaRPr lang="en-US" altLang="zh-CN" b="1" dirty="0">
              <a:solidFill>
                <a:schemeClr val="bg1"/>
              </a:solidFill>
              <a:latin typeface="微软雅黑" panose="020B0503020204020204" charset="-122"/>
              <a:ea typeface="微软雅黑" panose="020B0503020204020204" charset="-122"/>
              <a:sym typeface="+mn-ea"/>
            </a:endParaRPr>
          </a:p>
        </p:txBody>
      </p:sp>
      <p:sp>
        <p:nvSpPr>
          <p:cNvPr id="28" name="文本框 27"/>
          <p:cNvSpPr txBox="1"/>
          <p:nvPr/>
        </p:nvSpPr>
        <p:spPr>
          <a:xfrm>
            <a:off x="4641850" y="2948940"/>
            <a:ext cx="2442845" cy="450850"/>
          </a:xfrm>
          <a:prstGeom prst="rect">
            <a:avLst/>
          </a:prstGeom>
          <a:noFill/>
        </p:spPr>
        <p:txBody>
          <a:bodyPr wrap="square" rtlCol="0">
            <a:spAutoFit/>
          </a:bodyPr>
          <a:lstStyle/>
          <a:p>
            <a:pPr algn="ctr">
              <a:lnSpc>
                <a:spcPct val="130000"/>
              </a:lnSpc>
            </a:pPr>
            <a:r>
              <a:rPr lang="zh-CN" b="1" dirty="0">
                <a:solidFill>
                  <a:schemeClr val="bg1"/>
                </a:solidFill>
                <a:latin typeface="微软雅黑" panose="020B0503020204020204" charset="-122"/>
                <a:ea typeface="微软雅黑" panose="020B0503020204020204" charset="-122"/>
                <a:sym typeface="+mn-ea"/>
              </a:rPr>
              <a:t>阶段二：</a:t>
            </a:r>
            <a:r>
              <a:rPr lang="en-US" altLang="zh-CN" b="1" dirty="0">
                <a:solidFill>
                  <a:schemeClr val="bg1"/>
                </a:solidFill>
                <a:latin typeface="微软雅黑" panose="020B0503020204020204" charset="-122"/>
                <a:ea typeface="微软雅黑" panose="020B0503020204020204" charset="-122"/>
                <a:sym typeface="+mn-ea"/>
              </a:rPr>
              <a:t>10.30</a:t>
            </a:r>
            <a:endParaRPr lang="en-US" altLang="zh-CN" b="1" dirty="0">
              <a:solidFill>
                <a:schemeClr val="bg1"/>
              </a:solidFill>
              <a:latin typeface="微软雅黑" panose="020B0503020204020204" charset="-122"/>
              <a:ea typeface="微软雅黑" panose="020B0503020204020204" charset="-122"/>
              <a:sym typeface="+mn-ea"/>
            </a:endParaRPr>
          </a:p>
        </p:txBody>
      </p:sp>
      <p:sp>
        <p:nvSpPr>
          <p:cNvPr id="29" name="文本框 28"/>
          <p:cNvSpPr txBox="1"/>
          <p:nvPr/>
        </p:nvSpPr>
        <p:spPr>
          <a:xfrm>
            <a:off x="8758555" y="2948940"/>
            <a:ext cx="2007870" cy="450850"/>
          </a:xfrm>
          <a:prstGeom prst="rect">
            <a:avLst/>
          </a:prstGeom>
          <a:noFill/>
        </p:spPr>
        <p:txBody>
          <a:bodyPr wrap="square" rtlCol="0">
            <a:spAutoFit/>
          </a:bodyPr>
          <a:lstStyle/>
          <a:p>
            <a:pPr algn="ctr">
              <a:lnSpc>
                <a:spcPct val="130000"/>
              </a:lnSpc>
            </a:pPr>
            <a:r>
              <a:rPr lang="zh-CN" b="1" dirty="0">
                <a:solidFill>
                  <a:schemeClr val="bg1"/>
                </a:solidFill>
                <a:latin typeface="微软雅黑" panose="020B0503020204020204" charset="-122"/>
                <a:ea typeface="微软雅黑" panose="020B0503020204020204" charset="-122"/>
                <a:sym typeface="+mn-ea"/>
              </a:rPr>
              <a:t>阶段三：</a:t>
            </a:r>
            <a:r>
              <a:rPr lang="en-US" altLang="zh-CN" b="1" dirty="0">
                <a:solidFill>
                  <a:schemeClr val="bg1"/>
                </a:solidFill>
                <a:latin typeface="微软雅黑" panose="020B0503020204020204" charset="-122"/>
                <a:ea typeface="微软雅黑" panose="020B0503020204020204" charset="-122"/>
                <a:sym typeface="+mn-ea"/>
              </a:rPr>
              <a:t>10.30</a:t>
            </a:r>
            <a:endParaRPr lang="en-US" altLang="zh-CN" b="1" dirty="0">
              <a:solidFill>
                <a:schemeClr val="bg1"/>
              </a:solidFill>
              <a:latin typeface="微软雅黑" panose="020B0503020204020204" charset="-122"/>
              <a:ea typeface="微软雅黑" panose="020B0503020204020204" charset="-122"/>
              <a:sym typeface="+mn-ea"/>
            </a:endParaRPr>
          </a:p>
        </p:txBody>
      </p:sp>
      <p:sp>
        <p:nvSpPr>
          <p:cNvPr id="31" name="文本框 30"/>
          <p:cNvSpPr txBox="1"/>
          <p:nvPr/>
        </p:nvSpPr>
        <p:spPr>
          <a:xfrm>
            <a:off x="862330" y="3897630"/>
            <a:ext cx="3081020" cy="166179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p>
            <a:pPr algn="ctr">
              <a:lnSpc>
                <a:spcPct val="150000"/>
              </a:lnSpc>
            </a:pPr>
            <a:r>
              <a:rPr lang="zh-CN"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阅读马拉松</a:t>
            </a:r>
            <a:endParaRPr lang="zh-CN"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a:p>
            <a:pPr algn="ctr">
              <a:lnSpc>
                <a:spcPct val="15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引领一个城市的阅读习惯</a:t>
            </a:r>
            <a:endPar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a:p>
            <a:pPr algn="ctr">
              <a:lnSpc>
                <a:spcPct val="150000"/>
              </a:lnSpc>
            </a:pPr>
            <a:r>
              <a:rPr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给你读完一本书的理由</a:t>
            </a:r>
            <a:endParaRPr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a:p>
            <a:pPr algn="ctr">
              <a:lnSpc>
                <a:spcPct val="150000"/>
              </a:lnSpc>
            </a:pPr>
            <a:r>
              <a:rPr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让阅读永不止步</a:t>
            </a:r>
            <a:endParaRPr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34" name="文本框 33"/>
          <p:cNvSpPr txBox="1"/>
          <p:nvPr/>
        </p:nvSpPr>
        <p:spPr>
          <a:xfrm>
            <a:off x="4675505" y="3794760"/>
            <a:ext cx="2375535" cy="166179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p>
            <a:pPr algn="ctr">
              <a:lnSpc>
                <a:spcPct val="150000"/>
              </a:lnSpc>
            </a:pPr>
            <a:r>
              <a:rPr b="1" dirty="0">
                <a:solidFill>
                  <a:schemeClr val="bg1"/>
                </a:solidFill>
                <a:latin typeface="微软雅黑" panose="020B0503020204020204" charset="-122"/>
                <a:ea typeface="微软雅黑" panose="020B0503020204020204" charset="-122"/>
                <a:sym typeface="+mn-ea"/>
              </a:rPr>
              <a:t>不一样的</a:t>
            </a:r>
            <a:r>
              <a:rPr lang="zh-CN" b="1" dirty="0">
                <a:solidFill>
                  <a:schemeClr val="bg1"/>
                </a:solidFill>
                <a:latin typeface="微软雅黑" panose="020B0503020204020204" charset="-122"/>
                <a:ea typeface="微软雅黑" panose="020B0503020204020204" charset="-122"/>
                <a:sym typeface="+mn-ea"/>
              </a:rPr>
              <a:t>徒步</a:t>
            </a:r>
            <a:r>
              <a:rPr b="1" dirty="0">
                <a:solidFill>
                  <a:schemeClr val="bg1"/>
                </a:solidFill>
                <a:latin typeface="微软雅黑" panose="020B0503020204020204" charset="-122"/>
                <a:ea typeface="微软雅黑" panose="020B0503020204020204" charset="-122"/>
                <a:sym typeface="+mn-ea"/>
              </a:rPr>
              <a:t>艺术家用GPS创作轨迹涂鸦</a:t>
            </a:r>
            <a:endParaRPr b="1" dirty="0">
              <a:solidFill>
                <a:schemeClr val="bg1"/>
              </a:solidFill>
              <a:latin typeface="微软雅黑" panose="020B0503020204020204" charset="-122"/>
              <a:ea typeface="微软雅黑" panose="020B0503020204020204" charset="-122"/>
              <a:sym typeface="+mn-ea"/>
            </a:endParaRPr>
          </a:p>
          <a:p>
            <a:pPr algn="ctr">
              <a:lnSpc>
                <a:spcPct val="150000"/>
              </a:lnSpc>
            </a:pPr>
            <a:r>
              <a:rPr lang="zh-CN" altLang="en-US" b="1" dirty="0">
                <a:solidFill>
                  <a:schemeClr val="bg1"/>
                </a:solidFill>
                <a:latin typeface="微软雅黑" panose="020B0503020204020204" charset="-122"/>
                <a:ea typeface="微软雅黑" panose="020B0503020204020204" charset="-122"/>
                <a:sym typeface="+mn-ea"/>
              </a:rPr>
              <a:t>寻找最美徒步轨迹</a:t>
            </a:r>
            <a:endParaRPr lang="zh-CN" altLang="en-US" b="1" dirty="0">
              <a:solidFill>
                <a:schemeClr val="bg1"/>
              </a:solidFill>
              <a:latin typeface="微软雅黑" panose="020B0503020204020204" charset="-122"/>
              <a:ea typeface="微软雅黑" panose="020B0503020204020204" charset="-122"/>
              <a:sym typeface="+mn-ea"/>
            </a:endParaRPr>
          </a:p>
          <a:p>
            <a:pPr algn="ctr">
              <a:lnSpc>
                <a:spcPct val="150000"/>
              </a:lnSpc>
            </a:pPr>
            <a:r>
              <a:rPr b="1" dirty="0">
                <a:solidFill>
                  <a:schemeClr val="bg1"/>
                </a:solidFill>
                <a:latin typeface="微软雅黑" panose="020B0503020204020204" charset="-122"/>
                <a:ea typeface="微软雅黑" panose="020B0503020204020204" charset="-122"/>
                <a:sym typeface="+mn-ea"/>
              </a:rPr>
              <a:t>赢顶级</a:t>
            </a:r>
            <a:r>
              <a:rPr lang="zh-CN" b="1" dirty="0">
                <a:solidFill>
                  <a:schemeClr val="bg1"/>
                </a:solidFill>
                <a:latin typeface="微软雅黑" panose="020B0503020204020204" charset="-122"/>
                <a:ea typeface="微软雅黑" panose="020B0503020204020204" charset="-122"/>
                <a:sym typeface="+mn-ea"/>
              </a:rPr>
              <a:t>徒步</a:t>
            </a:r>
            <a:r>
              <a:rPr b="1" dirty="0">
                <a:solidFill>
                  <a:schemeClr val="bg1"/>
                </a:solidFill>
                <a:latin typeface="微软雅黑" panose="020B0503020204020204" charset="-122"/>
                <a:ea typeface="微软雅黑" panose="020B0503020204020204" charset="-122"/>
                <a:sym typeface="+mn-ea"/>
              </a:rPr>
              <a:t>装备</a:t>
            </a:r>
            <a:endParaRPr lang="en-US" altLang="zh-CN" b="1" dirty="0">
              <a:solidFill>
                <a:schemeClr val="bg1"/>
              </a:solidFill>
              <a:latin typeface="微软雅黑" panose="020B0503020204020204" charset="-122"/>
              <a:ea typeface="微软雅黑" panose="020B0503020204020204" charset="-122"/>
              <a:sym typeface="+mn-ea"/>
            </a:endParaRPr>
          </a:p>
        </p:txBody>
      </p:sp>
      <p:sp>
        <p:nvSpPr>
          <p:cNvPr id="36" name="文本框 35"/>
          <p:cNvSpPr txBox="1"/>
          <p:nvPr/>
        </p:nvSpPr>
        <p:spPr>
          <a:xfrm>
            <a:off x="8554720" y="3794760"/>
            <a:ext cx="2415540" cy="166179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p>
            <a:pPr marL="0" algn="ctr">
              <a:lnSpc>
                <a:spcPct val="150000"/>
              </a:lnSpc>
              <a:buNone/>
            </a:pPr>
            <a:r>
              <a:rPr b="1" dirty="0">
                <a:solidFill>
                  <a:schemeClr val="bg1"/>
                </a:solidFill>
                <a:latin typeface="微软雅黑" panose="020B0503020204020204" charset="-122"/>
                <a:ea typeface="微软雅黑" panose="020B0503020204020204" charset="-122"/>
                <a:sym typeface="+mn-ea"/>
              </a:rPr>
              <a:t>爱心拓宽生命的广度</a:t>
            </a:r>
            <a:endParaRPr b="1" dirty="0">
              <a:solidFill>
                <a:schemeClr val="bg1"/>
              </a:solidFill>
              <a:latin typeface="微软雅黑" panose="020B0503020204020204" charset="-122"/>
              <a:ea typeface="微软雅黑" panose="020B0503020204020204" charset="-122"/>
              <a:sym typeface="+mn-ea"/>
            </a:endParaRPr>
          </a:p>
          <a:p>
            <a:pPr marL="0" algn="ctr">
              <a:lnSpc>
                <a:spcPct val="150000"/>
              </a:lnSpc>
              <a:buNone/>
            </a:pPr>
            <a:r>
              <a:rPr lang="zh-CN" b="1" dirty="0">
                <a:solidFill>
                  <a:schemeClr val="bg1"/>
                </a:solidFill>
                <a:latin typeface="微软雅黑" panose="020B0503020204020204" charset="-122"/>
                <a:ea typeface="微软雅黑" panose="020B0503020204020204" charset="-122"/>
                <a:sym typeface="+mn-ea"/>
              </a:rPr>
              <a:t>徒步</a:t>
            </a:r>
            <a:r>
              <a:rPr b="1" dirty="0">
                <a:solidFill>
                  <a:schemeClr val="bg1"/>
                </a:solidFill>
                <a:latin typeface="微软雅黑" panose="020B0503020204020204" charset="-122"/>
                <a:ea typeface="微软雅黑" panose="020B0503020204020204" charset="-122"/>
                <a:sym typeface="+mn-ea"/>
              </a:rPr>
              <a:t>延伸人生的长度</a:t>
            </a:r>
            <a:endParaRPr b="1" dirty="0">
              <a:solidFill>
                <a:schemeClr val="bg1"/>
              </a:solidFill>
              <a:latin typeface="微软雅黑" panose="020B0503020204020204" charset="-122"/>
              <a:ea typeface="微软雅黑" panose="020B0503020204020204" charset="-122"/>
              <a:sym typeface="+mn-ea"/>
            </a:endParaRPr>
          </a:p>
          <a:p>
            <a:pPr lvl="0" algn="ctr">
              <a:lnSpc>
                <a:spcPct val="150000"/>
              </a:lnSpc>
            </a:pPr>
            <a:r>
              <a:rPr lang="zh-CN" altLang="en-US" b="1" dirty="0">
                <a:solidFill>
                  <a:schemeClr val="bg1"/>
                </a:solidFill>
                <a:latin typeface="微软雅黑" panose="020B0503020204020204" charset="-122"/>
                <a:ea typeface="微软雅黑" panose="020B0503020204020204" charset="-122"/>
                <a:sym typeface="+mn-ea"/>
              </a:rPr>
              <a:t>加入爱的接力</a:t>
            </a:r>
            <a:endParaRPr b="1" dirty="0">
              <a:solidFill>
                <a:schemeClr val="bg1"/>
              </a:solidFill>
              <a:latin typeface="微软雅黑" panose="020B0503020204020204" charset="-122"/>
              <a:ea typeface="微软雅黑" panose="020B0503020204020204" charset="-122"/>
              <a:sym typeface="+mn-ea"/>
            </a:endParaRPr>
          </a:p>
          <a:p>
            <a:pPr lvl="0" algn="ctr">
              <a:lnSpc>
                <a:spcPct val="150000"/>
              </a:lnSpc>
            </a:pPr>
            <a:r>
              <a:rPr b="1" dirty="0">
                <a:solidFill>
                  <a:schemeClr val="bg1"/>
                </a:solidFill>
                <a:latin typeface="微软雅黑" panose="020B0503020204020204" charset="-122"/>
                <a:ea typeface="微软雅黑" panose="020B0503020204020204" charset="-122"/>
                <a:sym typeface="+mn-ea"/>
              </a:rPr>
              <a:t>温暖一座城</a:t>
            </a:r>
            <a:endParaRPr b="1" dirty="0">
              <a:solidFill>
                <a:schemeClr val="bg1"/>
              </a:solidFill>
              <a:latin typeface="微软雅黑" panose="020B0503020204020204" charset="-122"/>
              <a:ea typeface="微软雅黑" panose="020B0503020204020204" charset="-122"/>
              <a:sym typeface="+mn-ea"/>
            </a:endParaRPr>
          </a:p>
        </p:txBody>
      </p:sp>
      <p:sp>
        <p:nvSpPr>
          <p:cNvPr id="37" name="文本框 36"/>
          <p:cNvSpPr txBox="1"/>
          <p:nvPr/>
        </p:nvSpPr>
        <p:spPr>
          <a:xfrm>
            <a:off x="1429385" y="2371090"/>
            <a:ext cx="1946910" cy="450850"/>
          </a:xfrm>
          <a:prstGeom prst="rect">
            <a:avLst/>
          </a:prstGeom>
          <a:noFill/>
        </p:spPr>
        <p:txBody>
          <a:bodyPr wrap="square" rtlCol="0">
            <a:spAutoFit/>
          </a:bodyPr>
          <a:lstStyle/>
          <a:p>
            <a:pPr algn="ctr">
              <a:lnSpc>
                <a:spcPct val="130000"/>
              </a:lnSpc>
            </a:pPr>
            <a:r>
              <a:rPr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全城的读书运动</a:t>
            </a:r>
            <a:endParaRPr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38" name="文本框 37"/>
          <p:cNvSpPr txBox="1"/>
          <p:nvPr/>
        </p:nvSpPr>
        <p:spPr>
          <a:xfrm>
            <a:off x="4449445" y="2371090"/>
            <a:ext cx="2827655" cy="450850"/>
          </a:xfrm>
          <a:prstGeom prst="rect">
            <a:avLst/>
          </a:prstGeom>
          <a:noFill/>
        </p:spPr>
        <p:txBody>
          <a:bodyPr wrap="square" rtlCol="0">
            <a:spAutoFit/>
          </a:bodyPr>
          <a:lstStyle/>
          <a:p>
            <a:pPr algn="ctr">
              <a:lnSpc>
                <a:spcPct val="130000"/>
              </a:lnSpc>
            </a:pPr>
            <a:r>
              <a:rPr 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徒步</a:t>
            </a:r>
            <a:r>
              <a:rPr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创意轨迹</a:t>
            </a:r>
            <a:endPar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39" name="文本框 38"/>
          <p:cNvSpPr txBox="1"/>
          <p:nvPr/>
        </p:nvSpPr>
        <p:spPr>
          <a:xfrm>
            <a:off x="8619490" y="2371090"/>
            <a:ext cx="2357120" cy="450850"/>
          </a:xfrm>
          <a:prstGeom prst="rect">
            <a:avLst/>
          </a:prstGeom>
          <a:noFill/>
        </p:spPr>
        <p:txBody>
          <a:bodyPr wrap="square" rtlCol="0">
            <a:spAutoFit/>
          </a:bodyPr>
          <a:lstStyle/>
          <a:p>
            <a:pPr lvl="0" algn="ctr">
              <a:lnSpc>
                <a:spcPct val="130000"/>
              </a:lnSpc>
            </a:pPr>
            <a:r>
              <a:rPr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让孩子懂得艺术美</a:t>
            </a:r>
            <a:endParaRPr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40" name="文本框 39"/>
          <p:cNvSpPr txBox="1"/>
          <p:nvPr/>
        </p:nvSpPr>
        <p:spPr>
          <a:xfrm>
            <a:off x="1594485" y="1655445"/>
            <a:ext cx="7034530" cy="415290"/>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p>
            <a:pPr indent="0" algn="ctr" eaLnBrk="1" hangingPunct="1">
              <a:lnSpc>
                <a:spcPct val="150000"/>
              </a:lnSpc>
              <a:spcBef>
                <a:spcPct val="0"/>
              </a:spcBef>
              <a:buFont typeface="Wingdings" panose="05000000000000000000" pitchFamily="2" charset="2"/>
              <a:buNone/>
            </a:pPr>
            <a:r>
              <a:rPr>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通过</a:t>
            </a:r>
            <a:r>
              <a:rPr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运动爱好者</a:t>
            </a:r>
            <a:r>
              <a:rPr>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的人格魅力</a:t>
            </a:r>
            <a:r>
              <a:rPr lang="zh-CN">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及</a:t>
            </a:r>
            <a:r>
              <a:rPr>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传递的</a:t>
            </a:r>
            <a:r>
              <a:rPr lang="zh-CN">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公益</a:t>
            </a:r>
            <a:r>
              <a:rPr>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精神形成影响和自发传播。</a:t>
            </a:r>
            <a:endParaRPr lang="zh-CN" altLang="en-US"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7F68"/>
        </a:solidFill>
        <a:effectLst/>
      </p:bgPr>
    </p:bg>
    <p:spTree>
      <p:nvGrpSpPr>
        <p:cNvPr id="1" name=""/>
        <p:cNvGrpSpPr/>
        <p:nvPr/>
      </p:nvGrpSpPr>
      <p:grpSpPr>
        <a:xfrm>
          <a:off x="0" y="0"/>
          <a:ext cx="0" cy="0"/>
          <a:chOff x="0" y="0"/>
          <a:chExt cx="0" cy="0"/>
        </a:xfrm>
      </p:grpSpPr>
      <p:sp>
        <p:nvSpPr>
          <p:cNvPr id="2" name="Content Placeholder 2"/>
          <p:cNvSpPr txBox="1"/>
          <p:nvPr/>
        </p:nvSpPr>
        <p:spPr>
          <a:xfrm>
            <a:off x="431165" y="454025"/>
            <a:ext cx="52863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defTabSz="685800" eaLnBrk="1" hangingPunct="1">
              <a:lnSpc>
                <a:spcPct val="90000"/>
              </a:lnSpc>
              <a:defRPr sz="2000" b="1">
                <a:solidFill>
                  <a:schemeClr val="bg1"/>
                </a:solidFill>
                <a:latin typeface="微软雅黑" panose="020B0503020204020204" charset="-122"/>
                <a:ea typeface="微软雅黑" panose="020B0503020204020204" charset="-122"/>
              </a:defRPr>
            </a:lvl1pPr>
            <a:lvl2pPr marL="742950" indent="-285750" defTabSz="685800"/>
            <a:lvl3pPr marL="1143000" indent="-228600" defTabSz="685800"/>
            <a:lvl4pPr marL="1600200" indent="-228600" defTabSz="685800"/>
            <a:lvl5pPr marL="2057400" indent="-228600" defTabSz="6858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marL="342900" indent="-342900" algn="just">
              <a:lnSpc>
                <a:spcPct val="140000"/>
              </a:lnSpc>
              <a:buFont typeface="Wingdings" panose="05000000000000000000" charset="0"/>
              <a:buChar char="Ø"/>
            </a:pPr>
            <a:r>
              <a:rPr lang="zh-CN" altLang="en-US" sz="1800" dirty="0">
                <a:solidFill>
                  <a:schemeClr val="bg1"/>
                </a:solidFill>
                <a:effectLst/>
              </a:rPr>
              <a:t>预热第一步：时光前行，阅读不止步</a:t>
            </a:r>
            <a:endParaRPr lang="en-US" altLang="zh-CN" sz="1800" dirty="0">
              <a:solidFill>
                <a:schemeClr val="bg1"/>
              </a:solidFill>
              <a:effectLst/>
              <a:sym typeface="+mn-ea"/>
            </a:endParaRPr>
          </a:p>
          <a:p>
            <a:pPr indent="0" algn="just">
              <a:lnSpc>
                <a:spcPct val="140000"/>
              </a:lnSpc>
              <a:buFont typeface="Wingdings" panose="05000000000000000000" charset="0"/>
              <a:buNone/>
            </a:pPr>
            <a:r>
              <a:rPr lang="en-US" altLang="zh-CN" sz="1800" dirty="0">
                <a:solidFill>
                  <a:schemeClr val="bg1"/>
                </a:solidFill>
                <a:effectLst/>
                <a:sym typeface="+mn-ea"/>
              </a:rPr>
              <a:t>    ——全城的读书运动</a:t>
            </a:r>
            <a:r>
              <a:rPr lang="zh-CN" altLang="en-US" sz="1800" dirty="0">
                <a:solidFill>
                  <a:schemeClr val="bg1"/>
                </a:solidFill>
                <a:effectLst/>
                <a:sym typeface="+mn-ea"/>
              </a:rPr>
              <a:t>，</a:t>
            </a:r>
            <a:r>
              <a:rPr sz="1800" dirty="0">
                <a:solidFill>
                  <a:schemeClr val="bg1"/>
                </a:solidFill>
                <a:effectLst/>
                <a:sym typeface="+mn-ea"/>
              </a:rPr>
              <a:t>你列书单,我买单!</a:t>
            </a:r>
            <a:r>
              <a:rPr lang="zh-CN" sz="1800" b="0" dirty="0">
                <a:solidFill>
                  <a:schemeClr val="bg1"/>
                </a:solidFill>
                <a:effectLst/>
                <a:sym typeface="+mn-ea"/>
              </a:rPr>
              <a:t>  </a:t>
            </a:r>
            <a:endParaRPr lang="zh-CN" sz="1800" b="0" dirty="0">
              <a:solidFill>
                <a:schemeClr val="bg1"/>
              </a:solidFill>
              <a:effectLst/>
              <a:sym typeface="+mn-ea"/>
            </a:endParaRPr>
          </a:p>
          <a:p>
            <a:pPr indent="0" algn="just">
              <a:lnSpc>
                <a:spcPct val="140000"/>
              </a:lnSpc>
              <a:buFont typeface="Wingdings" panose="05000000000000000000" charset="0"/>
              <a:buNone/>
            </a:pPr>
            <a:endParaRPr lang="zh-CN" sz="1800" b="0" dirty="0">
              <a:solidFill>
                <a:schemeClr val="bg1"/>
              </a:solidFill>
              <a:effectLst/>
              <a:sym typeface="+mn-ea"/>
            </a:endParaRPr>
          </a:p>
          <a:p>
            <a:pPr indent="0" algn="just">
              <a:lnSpc>
                <a:spcPct val="140000"/>
              </a:lnSpc>
              <a:buFont typeface="Wingdings" panose="05000000000000000000" charset="0"/>
              <a:buNone/>
            </a:pPr>
            <a:endParaRPr sz="1800" b="0" dirty="0">
              <a:solidFill>
                <a:schemeClr val="bg1"/>
              </a:solidFill>
              <a:effectLst/>
              <a:sym typeface="+mn-ea"/>
            </a:endParaRPr>
          </a:p>
        </p:txBody>
      </p:sp>
      <p:sp>
        <p:nvSpPr>
          <p:cNvPr id="3" name="文本框 2"/>
          <p:cNvSpPr txBox="1"/>
          <p:nvPr/>
        </p:nvSpPr>
        <p:spPr>
          <a:xfrm>
            <a:off x="716915" y="1647825"/>
            <a:ext cx="4410710" cy="4523105"/>
          </a:xfrm>
          <a:prstGeom prst="rect">
            <a:avLst/>
          </a:prstGeom>
          <a:noFill/>
        </p:spPr>
        <p:txBody>
          <a:bodyPr wrap="square" rtlCol="0">
            <a:spAutoFit/>
          </a:bodyPr>
          <a:lstStyle/>
          <a:p>
            <a:pPr>
              <a:lnSpc>
                <a:spcPct val="150000"/>
              </a:lnSpc>
            </a:pPr>
            <a:r>
              <a:rPr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       你有多久没读完一本书？即使出现无数个必读书单，很多人还是读不完一本书。突然的微信，疲惫，</a:t>
            </a:r>
            <a:r>
              <a:rPr lang="zh-CN"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工作</a:t>
            </a:r>
            <a:r>
              <a:rPr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的烦躁……让我们停止读一本书的理由太多，但很少有人给我们提供一个读完一本书的理由。</a:t>
            </a:r>
            <a:r>
              <a:rPr lang="zh-CN"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公司</a:t>
            </a:r>
            <a:r>
              <a:rPr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以7天为限，发起了一场全城的读书运动——阅读马拉松。精挑细选30本书籍，每日线上打卡签到，读书写书评，赢取千本图书好礼，引领一个城市的阅读习惯，给你读完一本书的理由，让阅读永不止步。</a:t>
            </a:r>
            <a:endParaRPr b="0" dirty="0">
              <a:solidFill>
                <a:schemeClr val="bg1"/>
              </a:solidFill>
              <a:effectLst/>
              <a:sym typeface="+mn-ea"/>
            </a:endParaRPr>
          </a:p>
          <a:p>
            <a:endParaRPr lang="zh-CN" altLang="en-US"/>
          </a:p>
        </p:txBody>
      </p:sp>
      <p:pic>
        <p:nvPicPr>
          <p:cNvPr id="5" name="图片 4"/>
          <p:cNvPicPr>
            <a:picLocks noChangeAspect="1"/>
          </p:cNvPicPr>
          <p:nvPr/>
        </p:nvPicPr>
        <p:blipFill>
          <a:blip r:embed="rId1"/>
          <a:stretch>
            <a:fillRect/>
          </a:stretch>
        </p:blipFill>
        <p:spPr>
          <a:xfrm>
            <a:off x="6023610" y="1017905"/>
            <a:ext cx="5066665" cy="505714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7F68"/>
        </a:solidFill>
        <a:effectLst/>
      </p:bgPr>
    </p:bg>
    <p:spTree>
      <p:nvGrpSpPr>
        <p:cNvPr id="1" name=""/>
        <p:cNvGrpSpPr/>
        <p:nvPr/>
      </p:nvGrpSpPr>
      <p:grpSpPr>
        <a:xfrm>
          <a:off x="0" y="0"/>
          <a:ext cx="0" cy="0"/>
          <a:chOff x="0" y="0"/>
          <a:chExt cx="0" cy="0"/>
        </a:xfrm>
      </p:grpSpPr>
      <p:sp>
        <p:nvSpPr>
          <p:cNvPr id="7" name="Content Placeholder 2"/>
          <p:cNvSpPr txBox="1"/>
          <p:nvPr/>
        </p:nvSpPr>
        <p:spPr>
          <a:xfrm>
            <a:off x="521335" y="1440180"/>
            <a:ext cx="4969510" cy="3301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defTabSz="685800" eaLnBrk="1" hangingPunct="1">
              <a:lnSpc>
                <a:spcPct val="90000"/>
              </a:lnSpc>
              <a:defRPr sz="2000" b="1">
                <a:solidFill>
                  <a:schemeClr val="bg1"/>
                </a:solidFill>
                <a:latin typeface="微软雅黑" panose="020B0503020204020204" charset="-122"/>
                <a:ea typeface="微软雅黑" panose="020B0503020204020204" charset="-122"/>
              </a:defRPr>
            </a:lvl1pPr>
            <a:lvl2pPr marL="742950" indent="-285750" defTabSz="685800"/>
            <a:lvl3pPr marL="1143000" indent="-228600" defTabSz="685800"/>
            <a:lvl4pPr marL="1600200" indent="-228600" defTabSz="685800"/>
            <a:lvl5pPr marL="2057400" indent="-228600" defTabSz="6858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marL="342900" indent="-342900" algn="just">
              <a:lnSpc>
                <a:spcPct val="140000"/>
              </a:lnSpc>
              <a:buFont typeface="Wingdings" panose="05000000000000000000" charset="0"/>
              <a:buChar char="Ø"/>
            </a:pPr>
            <a:r>
              <a:rPr lang="zh-CN" altLang="en-US" sz="1800" dirty="0">
                <a:solidFill>
                  <a:schemeClr val="bg1"/>
                </a:solidFill>
                <a:effectLst>
                  <a:outerShdw blurRad="38100" dist="38100" dir="2700000" algn="tl">
                    <a:srgbClr val="000000">
                      <a:alpha val="43137"/>
                    </a:srgbClr>
                  </a:outerShdw>
                </a:effectLst>
              </a:rPr>
              <a:t>预热第二步：</a:t>
            </a:r>
            <a:r>
              <a:rPr lang="zh-CN" altLang="en-US" sz="1800" dirty="0">
                <a:solidFill>
                  <a:schemeClr val="bg1"/>
                </a:solidFill>
                <a:effectLst>
                  <a:outerShdw blurRad="38100" dist="38100" dir="2700000" algn="tl">
                    <a:srgbClr val="000000">
                      <a:alpha val="43137"/>
                    </a:srgbClr>
                  </a:outerShdw>
                </a:effectLst>
                <a:sym typeface="+mn-ea"/>
              </a:rPr>
              <a:t>寻找最美徒步轨迹</a:t>
            </a:r>
            <a:endParaRPr lang="zh-CN" altLang="en-US" sz="1800" dirty="0">
              <a:solidFill>
                <a:schemeClr val="bg1"/>
              </a:solidFill>
              <a:effectLst>
                <a:outerShdw blurRad="38100" dist="38100" dir="2700000" algn="tl">
                  <a:srgbClr val="000000">
                    <a:alpha val="43137"/>
                  </a:srgbClr>
                </a:outerShdw>
              </a:effectLst>
              <a:sym typeface="+mn-ea"/>
            </a:endParaRPr>
          </a:p>
          <a:p>
            <a:pPr indent="0" algn="just">
              <a:lnSpc>
                <a:spcPct val="140000"/>
              </a:lnSpc>
              <a:buFont typeface="Wingdings" panose="05000000000000000000" charset="0"/>
              <a:buNone/>
            </a:pPr>
            <a:r>
              <a:rPr lang="en-US" altLang="zh-CN" sz="1800" dirty="0">
                <a:solidFill>
                  <a:schemeClr val="bg1"/>
                </a:solidFill>
                <a:effectLst>
                  <a:outerShdw blurRad="38100" dist="38100" dir="2700000" algn="tl">
                    <a:srgbClr val="000000">
                      <a:alpha val="43137"/>
                    </a:srgbClr>
                  </a:outerShdw>
                </a:effectLst>
                <a:sym typeface="+mn-ea"/>
              </a:rPr>
              <a:t>       ——</a:t>
            </a:r>
            <a:r>
              <a:rPr lang="zh-CN" altLang="en-US" sz="1800" dirty="0">
                <a:solidFill>
                  <a:schemeClr val="bg1"/>
                </a:solidFill>
                <a:effectLst>
                  <a:outerShdw blurRad="38100" dist="38100" dir="2700000" algn="tl">
                    <a:srgbClr val="000000">
                      <a:alpha val="43137"/>
                    </a:srgbClr>
                  </a:outerShdw>
                </a:effectLst>
                <a:sym typeface="+mn-ea"/>
              </a:rPr>
              <a:t>徒步</a:t>
            </a:r>
            <a:r>
              <a:rPr lang="en-US" altLang="zh-CN" sz="1800" dirty="0">
                <a:solidFill>
                  <a:schemeClr val="bg1"/>
                </a:solidFill>
                <a:effectLst>
                  <a:outerShdw blurRad="38100" dist="38100" dir="2700000" algn="tl">
                    <a:srgbClr val="000000">
                      <a:alpha val="43137"/>
                    </a:srgbClr>
                  </a:outerShdw>
                </a:effectLst>
                <a:sym typeface="+mn-ea"/>
              </a:rPr>
              <a:t>创意轨迹</a:t>
            </a:r>
            <a:r>
              <a:rPr lang="zh-CN" altLang="en-US" sz="1800" dirty="0">
                <a:solidFill>
                  <a:schemeClr val="bg1"/>
                </a:solidFill>
                <a:effectLst>
                  <a:outerShdw blurRad="38100" dist="38100" dir="2700000" algn="tl">
                    <a:srgbClr val="000000">
                      <a:alpha val="43137"/>
                    </a:srgbClr>
                  </a:outerShdw>
                </a:effectLst>
                <a:sym typeface="+mn-ea"/>
              </a:rPr>
              <a:t>，</a:t>
            </a:r>
            <a:r>
              <a:rPr sz="1800" dirty="0">
                <a:solidFill>
                  <a:schemeClr val="bg1"/>
                </a:solidFill>
                <a:effectLst>
                  <a:outerShdw blurRad="38100" dist="38100" dir="2700000" algn="tl">
                    <a:srgbClr val="000000">
                      <a:alpha val="43137"/>
                    </a:srgbClr>
                  </a:outerShdw>
                </a:effectLst>
                <a:sym typeface="+mn-ea"/>
              </a:rPr>
              <a:t>赢顶级</a:t>
            </a:r>
            <a:r>
              <a:rPr lang="zh-CN" sz="1800" dirty="0">
                <a:solidFill>
                  <a:schemeClr val="bg1"/>
                </a:solidFill>
                <a:effectLst>
                  <a:outerShdw blurRad="38100" dist="38100" dir="2700000" algn="tl">
                    <a:srgbClr val="000000">
                      <a:alpha val="43137"/>
                    </a:srgbClr>
                  </a:outerShdw>
                </a:effectLst>
                <a:sym typeface="+mn-ea"/>
              </a:rPr>
              <a:t>徒步</a:t>
            </a:r>
            <a:r>
              <a:rPr sz="1800" dirty="0">
                <a:solidFill>
                  <a:schemeClr val="bg1"/>
                </a:solidFill>
                <a:effectLst>
                  <a:outerShdw blurRad="38100" dist="38100" dir="2700000" algn="tl">
                    <a:srgbClr val="000000">
                      <a:alpha val="43137"/>
                    </a:srgbClr>
                  </a:outerShdw>
                </a:effectLst>
                <a:sym typeface="+mn-ea"/>
              </a:rPr>
              <a:t>装备</a:t>
            </a:r>
            <a:endParaRPr lang="zh-CN" altLang="en-US" sz="1800" dirty="0">
              <a:solidFill>
                <a:schemeClr val="bg1"/>
              </a:solidFill>
              <a:effectLst>
                <a:outerShdw blurRad="38100" dist="38100" dir="2700000" algn="tl">
                  <a:srgbClr val="000000">
                    <a:alpha val="43137"/>
                  </a:srgbClr>
                </a:outerShdw>
              </a:effectLst>
              <a:sym typeface="+mn-ea"/>
            </a:endParaRPr>
          </a:p>
          <a:p>
            <a:pPr algn="just">
              <a:lnSpc>
                <a:spcPct val="140000"/>
              </a:lnSpc>
            </a:pPr>
            <a:endParaRPr lang="zh-CN" altLang="en-US" sz="1800" b="0" dirty="0">
              <a:solidFill>
                <a:schemeClr val="bg1"/>
              </a:solidFill>
              <a:effectLst>
                <a:outerShdw blurRad="38100" dist="38100" dir="2700000" algn="tl">
                  <a:srgbClr val="000000">
                    <a:alpha val="43137"/>
                  </a:srgbClr>
                </a:outerShdw>
              </a:effectLst>
              <a:sym typeface="+mn-ea"/>
            </a:endParaRPr>
          </a:p>
          <a:p>
            <a:pPr algn="just">
              <a:lnSpc>
                <a:spcPct val="140000"/>
              </a:lnSpc>
            </a:pPr>
            <a:r>
              <a:rPr lang="zh-CN" sz="1800" b="0" dirty="0">
                <a:solidFill>
                  <a:schemeClr val="bg1"/>
                </a:solidFill>
                <a:effectLst>
                  <a:outerShdw blurRad="38100" dist="38100" dir="2700000" algn="tl">
                    <a:srgbClr val="000000">
                      <a:alpha val="43137"/>
                    </a:srgbClr>
                  </a:outerShdw>
                </a:effectLst>
                <a:sym typeface="+mn-ea"/>
              </a:rPr>
              <a:t>       徒步，不仅仅是一项全民运动，还是我们与自己独处，与世界相处的方式。我们行走过的地方，我们踏足的土地，都被深深地印在回忆里。用脚步为画笔，在我们熟悉或陌生的地方，</a:t>
            </a:r>
            <a:r>
              <a:rPr lang="zh-CN" sz="1800" dirty="0">
                <a:solidFill>
                  <a:schemeClr val="bg1"/>
                </a:solidFill>
                <a:effectLst>
                  <a:outerShdw blurRad="38100" dist="38100" dir="2700000" algn="tl">
                    <a:srgbClr val="000000">
                      <a:alpha val="43137"/>
                    </a:srgbClr>
                  </a:outerShdw>
                </a:effectLst>
                <a:sym typeface="+mn-ea"/>
              </a:rPr>
              <a:t>画出一张属于自己的“徒步轨迹图”</a:t>
            </a:r>
            <a:r>
              <a:rPr lang="zh-CN" sz="1800" b="0" dirty="0">
                <a:solidFill>
                  <a:schemeClr val="bg1"/>
                </a:solidFill>
                <a:effectLst>
                  <a:outerShdw blurRad="38100" dist="38100" dir="2700000" algn="tl">
                    <a:srgbClr val="000000">
                      <a:alpha val="43137"/>
                    </a:srgbClr>
                  </a:outerShdw>
                </a:effectLst>
                <a:sym typeface="+mn-ea"/>
              </a:rPr>
              <a:t>。然后上传至发布的</a:t>
            </a:r>
            <a:r>
              <a:rPr lang="en-US" altLang="zh-CN" sz="1800" b="0" dirty="0">
                <a:solidFill>
                  <a:schemeClr val="bg1"/>
                </a:solidFill>
                <a:effectLst>
                  <a:outerShdw blurRad="38100" dist="38100" dir="2700000" algn="tl">
                    <a:srgbClr val="000000">
                      <a:alpha val="43137"/>
                    </a:srgbClr>
                  </a:outerShdw>
                </a:effectLst>
                <a:sym typeface="+mn-ea"/>
              </a:rPr>
              <a:t>H5</a:t>
            </a:r>
            <a:r>
              <a:rPr lang="zh-CN" altLang="en-US" sz="1800" b="0" dirty="0">
                <a:solidFill>
                  <a:schemeClr val="bg1"/>
                </a:solidFill>
                <a:effectLst>
                  <a:outerShdw blurRad="38100" dist="38100" dir="2700000" algn="tl">
                    <a:srgbClr val="000000">
                      <a:alpha val="43137"/>
                    </a:srgbClr>
                  </a:outerShdw>
                </a:effectLst>
                <a:sym typeface="+mn-ea"/>
              </a:rPr>
              <a:t>，</a:t>
            </a:r>
            <a:r>
              <a:rPr lang="zh-CN" altLang="en-US" sz="1800" dirty="0">
                <a:solidFill>
                  <a:schemeClr val="bg1"/>
                </a:solidFill>
                <a:effectLst>
                  <a:outerShdw blurRad="38100" dist="38100" dir="2700000" algn="tl">
                    <a:srgbClr val="000000">
                      <a:alpha val="43137"/>
                    </a:srgbClr>
                  </a:outerShdw>
                </a:effectLst>
                <a:sym typeface="+mn-ea"/>
              </a:rPr>
              <a:t>朋友圈助力，赢取顶级徒步装备</a:t>
            </a:r>
            <a:r>
              <a:rPr sz="1800" b="0" dirty="0">
                <a:solidFill>
                  <a:schemeClr val="bg1"/>
                </a:solidFill>
                <a:effectLst>
                  <a:outerShdw blurRad="38100" dist="38100" dir="2700000" algn="tl">
                    <a:srgbClr val="000000">
                      <a:alpha val="43137"/>
                    </a:srgbClr>
                  </a:outerShdw>
                </a:effectLst>
              </a:rPr>
              <a:t>。</a:t>
            </a:r>
            <a:endParaRPr lang="zh-CN" sz="1800" b="0" dirty="0">
              <a:solidFill>
                <a:schemeClr val="bg1"/>
              </a:solidFill>
              <a:effectLst>
                <a:outerShdw blurRad="38100" dist="38100" dir="2700000" algn="tl">
                  <a:srgbClr val="000000">
                    <a:alpha val="43137"/>
                  </a:srgbClr>
                </a:outerShdw>
              </a:effectLst>
            </a:endParaRPr>
          </a:p>
        </p:txBody>
      </p:sp>
      <p:pic>
        <p:nvPicPr>
          <p:cNvPr id="2" name="图片 1"/>
          <p:cNvPicPr>
            <a:picLocks noChangeAspect="1"/>
          </p:cNvPicPr>
          <p:nvPr/>
        </p:nvPicPr>
        <p:blipFill>
          <a:blip r:embed="rId1"/>
          <a:stretch>
            <a:fillRect/>
          </a:stretch>
        </p:blipFill>
        <p:spPr>
          <a:xfrm>
            <a:off x="5904230" y="564515"/>
            <a:ext cx="2643505" cy="5728970"/>
          </a:xfrm>
          <a:prstGeom prst="rect">
            <a:avLst/>
          </a:prstGeom>
        </p:spPr>
      </p:pic>
      <p:pic>
        <p:nvPicPr>
          <p:cNvPr id="10" name="图片 9"/>
          <p:cNvPicPr>
            <a:picLocks noChangeAspect="1"/>
          </p:cNvPicPr>
          <p:nvPr/>
        </p:nvPicPr>
        <p:blipFill>
          <a:blip r:embed="rId2"/>
          <a:stretch>
            <a:fillRect/>
          </a:stretch>
        </p:blipFill>
        <p:spPr>
          <a:xfrm>
            <a:off x="8679815" y="564515"/>
            <a:ext cx="3221355" cy="572960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B7F68"/>
        </a:solidFill>
        <a:effectLst/>
      </p:bgPr>
    </p:bg>
    <p:spTree>
      <p:nvGrpSpPr>
        <p:cNvPr id="1" name=""/>
        <p:cNvGrpSpPr/>
        <p:nvPr/>
      </p:nvGrpSpPr>
      <p:grpSpPr>
        <a:xfrm>
          <a:off x="0" y="0"/>
          <a:ext cx="0" cy="0"/>
          <a:chOff x="0" y="0"/>
          <a:chExt cx="0" cy="0"/>
        </a:xfrm>
      </p:grpSpPr>
      <p:sp>
        <p:nvSpPr>
          <p:cNvPr id="7" name="Content Placeholder 2"/>
          <p:cNvSpPr txBox="1"/>
          <p:nvPr/>
        </p:nvSpPr>
        <p:spPr>
          <a:xfrm>
            <a:off x="901065" y="1630680"/>
            <a:ext cx="6052820" cy="286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defTabSz="685800" eaLnBrk="1" hangingPunct="1">
              <a:lnSpc>
                <a:spcPct val="90000"/>
              </a:lnSpc>
              <a:defRPr sz="2000" b="1">
                <a:solidFill>
                  <a:schemeClr val="bg1"/>
                </a:solidFill>
                <a:latin typeface="微软雅黑" panose="020B0503020204020204" charset="-122"/>
                <a:ea typeface="微软雅黑" panose="020B0503020204020204" charset="-122"/>
              </a:defRPr>
            </a:lvl1pPr>
            <a:lvl2pPr marL="742950" indent="-285750" defTabSz="685800"/>
            <a:lvl3pPr marL="1143000" indent="-228600" defTabSz="685800"/>
            <a:lvl4pPr marL="1600200" indent="-228600" defTabSz="685800"/>
            <a:lvl5pPr marL="2057400" indent="-228600" defTabSz="6858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marL="342900" indent="-342900" algn="l">
              <a:lnSpc>
                <a:spcPct val="140000"/>
              </a:lnSpc>
              <a:buFont typeface="Wingdings" panose="05000000000000000000" charset="0"/>
              <a:buChar char="Ø"/>
            </a:pPr>
            <a:r>
              <a:rPr lang="zh-CN" altLang="en-US" sz="1800" dirty="0">
                <a:solidFill>
                  <a:schemeClr val="bg1"/>
                </a:solidFill>
                <a:effectLst>
                  <a:outerShdw blurRad="38100" dist="38100" dir="2700000" algn="tl">
                    <a:srgbClr val="000000">
                      <a:alpha val="43137"/>
                    </a:srgbClr>
                  </a:outerShdw>
                </a:effectLst>
              </a:rPr>
              <a:t>预热第三步：让孩子懂得艺术美</a:t>
            </a:r>
            <a:endParaRPr lang="zh-CN" altLang="en-US" sz="1800" dirty="0">
              <a:solidFill>
                <a:schemeClr val="bg1"/>
              </a:solidFill>
              <a:effectLst>
                <a:outerShdw blurRad="38100" dist="38100" dir="2700000" algn="tl">
                  <a:srgbClr val="000000">
                    <a:alpha val="43137"/>
                  </a:srgbClr>
                </a:outerShdw>
              </a:effectLst>
              <a:sym typeface="+mn-ea"/>
            </a:endParaRPr>
          </a:p>
          <a:p>
            <a:pPr algn="ctr">
              <a:lnSpc>
                <a:spcPct val="150000"/>
              </a:lnSpc>
            </a:pPr>
            <a:r>
              <a:rPr lang="en-US" altLang="zh-CN" sz="1800" dirty="0">
                <a:solidFill>
                  <a:schemeClr val="bg1"/>
                </a:solidFill>
                <a:effectLst>
                  <a:outerShdw blurRad="38100" dist="38100" dir="2700000" algn="tl">
                    <a:srgbClr val="000000">
                      <a:alpha val="43137"/>
                    </a:srgbClr>
                  </a:outerShdw>
                </a:effectLst>
                <a:sym typeface="+mn-ea"/>
              </a:rPr>
              <a:t>       ——加入爱的接力</a:t>
            </a:r>
            <a:r>
              <a:rPr lang="zh-CN" altLang="en-US" sz="1800" dirty="0">
                <a:solidFill>
                  <a:schemeClr val="bg1"/>
                </a:solidFill>
                <a:effectLst>
                  <a:outerShdw blurRad="38100" dist="38100" dir="2700000" algn="tl">
                    <a:srgbClr val="000000">
                      <a:alpha val="43137"/>
                    </a:srgbClr>
                  </a:outerShdw>
                </a:effectLst>
                <a:sym typeface="+mn-ea"/>
              </a:rPr>
              <a:t>，</a:t>
            </a:r>
            <a:r>
              <a:rPr lang="en-US" altLang="zh-CN" sz="1800" dirty="0">
                <a:solidFill>
                  <a:schemeClr val="bg1"/>
                </a:solidFill>
                <a:effectLst>
                  <a:outerShdw blurRad="38100" dist="38100" dir="2700000" algn="tl">
                    <a:srgbClr val="000000">
                      <a:alpha val="43137"/>
                    </a:srgbClr>
                  </a:outerShdw>
                </a:effectLst>
                <a:sym typeface="+mn-ea"/>
              </a:rPr>
              <a:t>温暖一座城</a:t>
            </a:r>
            <a:endParaRPr lang="en-US" altLang="zh-CN" sz="1800" dirty="0">
              <a:solidFill>
                <a:schemeClr val="bg1"/>
              </a:solidFill>
              <a:effectLst>
                <a:outerShdw blurRad="38100" dist="38100" dir="2700000" algn="tl">
                  <a:srgbClr val="000000">
                    <a:alpha val="43137"/>
                  </a:srgbClr>
                </a:outerShdw>
              </a:effectLst>
              <a:sym typeface="+mn-ea"/>
            </a:endParaRPr>
          </a:p>
          <a:p>
            <a:pPr algn="ctr">
              <a:lnSpc>
                <a:spcPct val="150000"/>
              </a:lnSpc>
            </a:pPr>
            <a:endParaRPr lang="en-US" altLang="zh-CN" sz="1800" dirty="0">
              <a:solidFill>
                <a:schemeClr val="bg1"/>
              </a:solidFill>
              <a:effectLst>
                <a:outerShdw blurRad="38100" dist="38100" dir="2700000" algn="tl">
                  <a:srgbClr val="000000">
                    <a:alpha val="43137"/>
                  </a:srgbClr>
                </a:outerShdw>
              </a:effectLst>
              <a:sym typeface="+mn-ea"/>
            </a:endParaRPr>
          </a:p>
          <a:p>
            <a:pPr algn="l">
              <a:lnSpc>
                <a:spcPct val="150000"/>
              </a:lnSpc>
            </a:pPr>
            <a:r>
              <a:rPr lang="en-US" altLang="zh-CN" sz="1800" b="0" dirty="0">
                <a:solidFill>
                  <a:schemeClr val="bg1"/>
                </a:solidFill>
                <a:effectLst>
                  <a:outerShdw blurRad="38100" dist="38100" dir="2700000" algn="tl">
                    <a:srgbClr val="000000">
                      <a:alpha val="43137"/>
                    </a:srgbClr>
                  </a:outerShdw>
                </a:effectLst>
                <a:sym typeface="+mn-ea"/>
              </a:rPr>
              <a:t>xxx说</a:t>
            </a:r>
            <a:r>
              <a:rPr sz="1800" dirty="0">
                <a:solidFill>
                  <a:schemeClr val="bg1"/>
                </a:solidFill>
                <a:effectLst>
                  <a:outerShdw blurRad="38100" dist="38100" dir="2700000" algn="tl">
                    <a:srgbClr val="000000">
                      <a:alpha val="43137"/>
                    </a:srgbClr>
                  </a:outerShdw>
                </a:effectLst>
                <a:sym typeface="+mn-ea"/>
              </a:rPr>
              <a:t>“</a:t>
            </a:r>
            <a:r>
              <a:rPr sz="1800" dirty="0" err="1">
                <a:solidFill>
                  <a:schemeClr val="bg1"/>
                </a:solidFill>
                <a:effectLst>
                  <a:outerShdw blurRad="38100" dist="38100" dir="2700000" algn="tl">
                    <a:srgbClr val="000000">
                      <a:alpha val="43137"/>
                    </a:srgbClr>
                  </a:outerShdw>
                </a:effectLst>
                <a:sym typeface="+mn-ea"/>
              </a:rPr>
              <a:t>一个人做公益可能影响一百个人，但一百个人做公益就能影响一万个人</a:t>
            </a:r>
            <a:r>
              <a:rPr sz="1800" dirty="0">
                <a:solidFill>
                  <a:schemeClr val="bg1"/>
                </a:solidFill>
                <a:effectLst>
                  <a:outerShdw blurRad="38100" dist="38100" dir="2700000" algn="tl">
                    <a:srgbClr val="000000">
                      <a:alpha val="43137"/>
                    </a:srgbClr>
                  </a:outerShdw>
                </a:effectLst>
                <a:sym typeface="+mn-ea"/>
              </a:rPr>
              <a:t>。”</a:t>
            </a:r>
            <a:r>
              <a:rPr lang="en-US" altLang="zh-CN" sz="1800" b="0" dirty="0">
                <a:solidFill>
                  <a:schemeClr val="bg1"/>
                </a:solidFill>
                <a:effectLst>
                  <a:outerShdw blurRad="38100" dist="38100" dir="2700000" algn="tl">
                    <a:srgbClr val="000000">
                      <a:alpha val="43137"/>
                    </a:srgbClr>
                  </a:outerShdw>
                </a:effectLst>
                <a:sym typeface="+mn-ea"/>
              </a:rPr>
              <a:t>此次</a:t>
            </a:r>
            <a:r>
              <a:rPr lang="zh-CN" altLang="en-US" sz="1800" b="0" dirty="0">
                <a:solidFill>
                  <a:schemeClr val="bg1"/>
                </a:solidFill>
                <a:effectLst>
                  <a:outerShdw blurRad="38100" dist="38100" dir="2700000" algn="tl">
                    <a:srgbClr val="000000">
                      <a:alpha val="43137"/>
                    </a:srgbClr>
                  </a:outerShdw>
                </a:effectLst>
                <a:sym typeface="+mn-ea"/>
              </a:rPr>
              <a:t>徒步活动</a:t>
            </a:r>
            <a:r>
              <a:rPr lang="en-US" altLang="zh-CN" sz="1800" b="0" dirty="0" err="1">
                <a:solidFill>
                  <a:schemeClr val="bg1"/>
                </a:solidFill>
                <a:effectLst>
                  <a:outerShdw blurRad="38100" dist="38100" dir="2700000" algn="tl">
                    <a:srgbClr val="000000">
                      <a:alpha val="43137"/>
                    </a:srgbClr>
                  </a:outerShdw>
                </a:effectLst>
                <a:sym typeface="+mn-ea"/>
              </a:rPr>
              <a:t>嫁接</a:t>
            </a:r>
            <a:r>
              <a:rPr sz="1800" dirty="0" err="1">
                <a:solidFill>
                  <a:schemeClr val="bg1"/>
                </a:solidFill>
                <a:effectLst>
                  <a:outerShdw blurRad="38100" dist="38100" dir="2700000" algn="tl">
                    <a:srgbClr val="000000">
                      <a:alpha val="43137"/>
                    </a:srgbClr>
                  </a:outerShdw>
                </a:effectLst>
                <a:sym typeface="+mn-ea"/>
              </a:rPr>
              <a:t>艺术公益图馆的公益项目</a:t>
            </a:r>
            <a:r>
              <a:rPr lang="en-US" altLang="zh-CN" sz="1800" b="0" dirty="0" err="1">
                <a:solidFill>
                  <a:schemeClr val="bg1"/>
                </a:solidFill>
                <a:effectLst>
                  <a:outerShdw blurRad="38100" dist="38100" dir="2700000" algn="tl">
                    <a:srgbClr val="000000">
                      <a:alpha val="43137"/>
                    </a:srgbClr>
                  </a:outerShdw>
                </a:effectLst>
                <a:sym typeface="+mn-ea"/>
              </a:rPr>
              <a:t>，为儿童艺术公益图书馆贡献自己的力量，让生活更美好</a:t>
            </a:r>
            <a:r>
              <a:rPr lang="en-US" altLang="zh-CN" sz="1800" b="0" dirty="0">
                <a:solidFill>
                  <a:schemeClr val="bg1"/>
                </a:solidFill>
                <a:effectLst>
                  <a:outerShdw blurRad="38100" dist="38100" dir="2700000" algn="tl">
                    <a:srgbClr val="000000">
                      <a:alpha val="43137"/>
                    </a:srgbClr>
                  </a:outerShdw>
                </a:effectLst>
                <a:sym typeface="+mn-ea"/>
              </a:rPr>
              <a:t>。</a:t>
            </a:r>
            <a:endParaRPr lang="en-US" altLang="zh-CN" sz="1800" b="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a:p>
            <a:pPr algn="l">
              <a:lnSpc>
                <a:spcPct val="150000"/>
              </a:lnSpc>
            </a:pPr>
            <a:endParaRPr lang="en-US" altLang="zh-CN" sz="1800" b="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pic>
        <p:nvPicPr>
          <p:cNvPr id="2" name="图片 1"/>
          <p:cNvPicPr>
            <a:picLocks noChangeAspect="1"/>
          </p:cNvPicPr>
          <p:nvPr/>
        </p:nvPicPr>
        <p:blipFill>
          <a:blip r:embed="rId1"/>
          <a:stretch>
            <a:fillRect/>
          </a:stretch>
        </p:blipFill>
        <p:spPr>
          <a:xfrm>
            <a:off x="7128510" y="1528445"/>
            <a:ext cx="4572000" cy="414718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rotWithShape="1">
          <a:blip r:embed="rId1">
            <a:extLst>
              <a:ext uri="{28A0092B-C50C-407E-A947-70E740481C1C}">
                <a14:useLocalDpi xmlns:a14="http://schemas.microsoft.com/office/drawing/2010/main" val="0"/>
              </a:ext>
            </a:extLst>
          </a:blip>
          <a:srcRect t="19628" b="5356"/>
          <a:stretch>
            <a:fillRect/>
          </a:stretch>
        </p:blipFill>
        <p:spPr bwMode="auto">
          <a:xfrm>
            <a:off x="1270" y="0"/>
            <a:ext cx="12189460"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直接连接符 4"/>
          <p:cNvCxnSpPr/>
          <p:nvPr/>
        </p:nvCxnSpPr>
        <p:spPr>
          <a:xfrm>
            <a:off x="4193540" y="3672205"/>
            <a:ext cx="76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682268" y="3730500"/>
            <a:ext cx="2380343" cy="518160"/>
          </a:xfrm>
          <a:prstGeom prst="rect">
            <a:avLst/>
          </a:prstGeom>
          <a:noFill/>
        </p:spPr>
        <p:txBody>
          <a:bodyPr wrap="square" rtlCol="0">
            <a:spAutoFit/>
          </a:bodyPr>
          <a:lstStyle/>
          <a:p>
            <a:pPr algn="r"/>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目录</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 name="矩形 2"/>
          <p:cNvSpPr/>
          <p:nvPr/>
        </p:nvSpPr>
        <p:spPr>
          <a:xfrm>
            <a:off x="2504440" y="2110105"/>
            <a:ext cx="2736000" cy="273600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 name="矩形 3"/>
          <p:cNvSpPr/>
          <p:nvPr/>
        </p:nvSpPr>
        <p:spPr>
          <a:xfrm>
            <a:off x="3028315" y="4248785"/>
            <a:ext cx="2030095" cy="304800"/>
          </a:xfrm>
          <a:prstGeom prst="rect">
            <a:avLst/>
          </a:prstGeom>
        </p:spPr>
        <p:txBody>
          <a:bodyPr wrap="square">
            <a:spAutoFit/>
          </a:bodyPr>
          <a:lstStyle/>
          <a:p>
            <a:pPr algn="dist"/>
            <a:r>
              <a:rPr lang="en-US" altLang="zh-CN" sz="1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CONTENTS</a:t>
            </a:r>
            <a:endParaRPr lang="en-US" altLang="zh-CN" sz="1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 name="文本框 7"/>
          <p:cNvSpPr txBox="1"/>
          <p:nvPr/>
        </p:nvSpPr>
        <p:spPr>
          <a:xfrm>
            <a:off x="6234430" y="3422650"/>
            <a:ext cx="3350260" cy="1014730"/>
          </a:xfrm>
          <a:prstGeom prst="rect">
            <a:avLst/>
          </a:prstGeom>
          <a:noFill/>
        </p:spPr>
        <p:txBody>
          <a:bodyPr wrap="square" rtlCol="0">
            <a:spAutoFit/>
          </a:bodyPr>
          <a:lstStyle/>
          <a:p>
            <a:r>
              <a:rPr lang="zh-CN" altLang="en-US" sz="6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氛围包装</a:t>
            </a:r>
            <a:endParaRPr lang="zh-CN" altLang="en-US" sz="6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4" name="文本框 33"/>
          <p:cNvSpPr txBox="1"/>
          <p:nvPr/>
        </p:nvSpPr>
        <p:spPr>
          <a:xfrm>
            <a:off x="6223000" y="2809240"/>
            <a:ext cx="1398270" cy="583565"/>
          </a:xfrm>
          <a:prstGeom prst="rect">
            <a:avLst/>
          </a:prstGeom>
          <a:noFill/>
        </p:spPr>
        <p:txBody>
          <a:bodyPr wrap="none" rtlCol="0" anchor="t">
            <a:spAutoFit/>
          </a:bodyPr>
          <a:lstStyle/>
          <a:p>
            <a:r>
              <a:rPr lang="en-US" altLang="zh-CN"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Part 3</a:t>
            </a:r>
            <a:endParaRPr lang="en-US" altLang="zh-CN"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图片 2" descr="徒步公益-01"/>
          <p:cNvPicPr>
            <a:picLocks noChangeAspect="1"/>
          </p:cNvPicPr>
          <p:nvPr/>
        </p:nvPicPr>
        <p:blipFill>
          <a:blip r:embed="rId1"/>
          <a:stretch>
            <a:fillRect/>
          </a:stretch>
        </p:blipFill>
        <p:spPr>
          <a:xfrm>
            <a:off x="1293495" y="958215"/>
            <a:ext cx="9605010" cy="5401945"/>
          </a:xfrm>
          <a:prstGeom prst="rect">
            <a:avLst/>
          </a:prstGeom>
          <a:effectLst>
            <a:outerShdw blurRad="63500" sx="102000" sy="102000" algn="ctr" rotWithShape="0">
              <a:prstClr val="black">
                <a:alpha val="40000"/>
              </a:prstClr>
            </a:outerShdw>
          </a:effectLst>
        </p:spPr>
      </p:pic>
      <p:sp>
        <p:nvSpPr>
          <p:cNvPr id="4" name="文本框 3"/>
          <p:cNvSpPr txBox="1"/>
          <p:nvPr/>
        </p:nvSpPr>
        <p:spPr>
          <a:xfrm>
            <a:off x="4777105" y="285115"/>
            <a:ext cx="2637790" cy="521970"/>
          </a:xfrm>
          <a:prstGeom prst="rect">
            <a:avLst/>
          </a:prstGeom>
          <a:noFill/>
        </p:spPr>
        <p:txBody>
          <a:bodyPr wrap="square" rtlCol="0">
            <a:spAutoFit/>
          </a:bodyPr>
          <a:lstStyle/>
          <a:p>
            <a:pPr algn="dist"/>
            <a:r>
              <a:rPr lang="zh-CN" altLang="en-US" sz="2800" b="1" dirty="0">
                <a:latin typeface="微软雅黑" panose="020B0503020204020204" charset="-122"/>
                <a:ea typeface="微软雅黑" panose="020B0503020204020204" charset="-122"/>
                <a:cs typeface="微软雅黑" panose="020B0503020204020204" charset="-122"/>
              </a:rPr>
              <a:t>主</a:t>
            </a:r>
            <a:r>
              <a:rPr lang="en-US" altLang="zh-CN" sz="2800" b="1" dirty="0">
                <a:latin typeface="微软雅黑" panose="020B0503020204020204" charset="-122"/>
                <a:ea typeface="微软雅黑" panose="020B0503020204020204" charset="-122"/>
                <a:cs typeface="微软雅黑" panose="020B0503020204020204" charset="-122"/>
              </a:rPr>
              <a:t>KV</a:t>
            </a:r>
            <a:endParaRPr lang="en-US" altLang="zh-CN" sz="2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65235" y="980698"/>
            <a:ext cx="10461530" cy="5592187"/>
          </a:xfrm>
          <a:prstGeom prst="rect">
            <a:avLst/>
          </a:prstGeom>
          <a:effectLst>
            <a:outerShdw blurRad="63500" sx="102000" sy="102000" algn="ctr" rotWithShape="0">
              <a:prstClr val="black">
                <a:alpha val="40000"/>
              </a:prstClr>
            </a:outerShdw>
          </a:effectLst>
        </p:spPr>
      </p:pic>
      <p:sp>
        <p:nvSpPr>
          <p:cNvPr id="6" name="文本框 5"/>
          <p:cNvSpPr txBox="1"/>
          <p:nvPr/>
        </p:nvSpPr>
        <p:spPr>
          <a:xfrm>
            <a:off x="4777105" y="285115"/>
            <a:ext cx="2637790" cy="521970"/>
          </a:xfrm>
          <a:prstGeom prst="rect">
            <a:avLst/>
          </a:prstGeom>
          <a:noFill/>
        </p:spPr>
        <p:txBody>
          <a:bodyPr wrap="square" rtlCol="0">
            <a:spAutoFit/>
          </a:bodyPr>
          <a:lstStyle/>
          <a:p>
            <a:pPr algn="dist"/>
            <a:r>
              <a:rPr lang="zh-CN" altLang="en-US" sz="2800" b="1" dirty="0">
                <a:latin typeface="微软雅黑" panose="020B0503020204020204" charset="-122"/>
                <a:ea typeface="微软雅黑" panose="020B0503020204020204" charset="-122"/>
                <a:cs typeface="微软雅黑" panose="020B0503020204020204" charset="-122"/>
              </a:rPr>
              <a:t>主</a:t>
            </a:r>
            <a:r>
              <a:rPr lang="en-US" altLang="zh-CN" sz="2800" b="1" dirty="0">
                <a:latin typeface="微软雅黑" panose="020B0503020204020204" charset="-122"/>
                <a:ea typeface="微软雅黑" panose="020B0503020204020204" charset="-122"/>
                <a:cs typeface="微软雅黑" panose="020B0503020204020204" charset="-122"/>
              </a:rPr>
              <a:t>KV</a:t>
            </a:r>
            <a:endParaRPr lang="en-US" altLang="zh-CN" sz="2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401897" y="790832"/>
            <a:ext cx="9332212" cy="5767139"/>
          </a:xfrm>
          <a:prstGeom prst="rect">
            <a:avLst/>
          </a:prstGeom>
        </p:spPr>
      </p:pic>
      <p:sp>
        <p:nvSpPr>
          <p:cNvPr id="3" name="文本框 2"/>
          <p:cNvSpPr txBox="1"/>
          <p:nvPr/>
        </p:nvSpPr>
        <p:spPr>
          <a:xfrm>
            <a:off x="4777105" y="285115"/>
            <a:ext cx="2637790" cy="521970"/>
          </a:xfrm>
          <a:prstGeom prst="rect">
            <a:avLst/>
          </a:prstGeom>
          <a:noFill/>
        </p:spPr>
        <p:txBody>
          <a:bodyPr wrap="square" rtlCol="0">
            <a:spAutoFit/>
          </a:bodyPr>
          <a:lstStyle/>
          <a:p>
            <a:pPr algn="dist"/>
            <a:r>
              <a:rPr lang="zh-CN" altLang="en-US" sz="2800" b="1" dirty="0">
                <a:latin typeface="微软雅黑" panose="020B0503020204020204" charset="-122"/>
                <a:ea typeface="微软雅黑" panose="020B0503020204020204" charset="-122"/>
                <a:cs typeface="微软雅黑" panose="020B0503020204020204" charset="-122"/>
              </a:rPr>
              <a:t>舞台示意图</a:t>
            </a:r>
            <a:endParaRPr lang="en-US" altLang="zh-CN" sz="2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225756" y="972254"/>
            <a:ext cx="9542780" cy="5457190"/>
          </a:xfrm>
          <a:prstGeom prst="rect">
            <a:avLst/>
          </a:prstGeom>
        </p:spPr>
      </p:pic>
      <p:sp>
        <p:nvSpPr>
          <p:cNvPr id="3" name="文本框 2"/>
          <p:cNvSpPr txBox="1"/>
          <p:nvPr/>
        </p:nvSpPr>
        <p:spPr>
          <a:xfrm>
            <a:off x="4777105" y="285115"/>
            <a:ext cx="2637790" cy="521970"/>
          </a:xfrm>
          <a:prstGeom prst="rect">
            <a:avLst/>
          </a:prstGeom>
          <a:noFill/>
        </p:spPr>
        <p:txBody>
          <a:bodyPr wrap="square" rtlCol="0">
            <a:spAutoFit/>
          </a:bodyPr>
          <a:lstStyle/>
          <a:p>
            <a:pPr algn="dist"/>
            <a:r>
              <a:rPr lang="zh-CN" altLang="en-US" sz="2800" b="1" dirty="0">
                <a:latin typeface="微软雅黑" panose="020B0503020204020204" charset="-122"/>
                <a:ea typeface="微软雅黑" panose="020B0503020204020204" charset="-122"/>
                <a:cs typeface="微软雅黑" panose="020B0503020204020204" charset="-122"/>
              </a:rPr>
              <a:t>舞台示意图</a:t>
            </a:r>
            <a:endParaRPr lang="en-US" altLang="zh-CN" sz="2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b="7067"/>
          <a:stretch>
            <a:fillRect/>
          </a:stretch>
        </p:blipFill>
        <p:spPr>
          <a:xfrm>
            <a:off x="1291272" y="979118"/>
            <a:ext cx="9609455" cy="5593767"/>
          </a:xfrm>
          <a:prstGeom prst="rect">
            <a:avLst/>
          </a:prstGeom>
        </p:spPr>
      </p:pic>
      <p:sp>
        <p:nvSpPr>
          <p:cNvPr id="3" name="文本框 2"/>
          <p:cNvSpPr txBox="1"/>
          <p:nvPr/>
        </p:nvSpPr>
        <p:spPr>
          <a:xfrm>
            <a:off x="4777105" y="285115"/>
            <a:ext cx="2637790" cy="521970"/>
          </a:xfrm>
          <a:prstGeom prst="rect">
            <a:avLst/>
          </a:prstGeom>
          <a:noFill/>
        </p:spPr>
        <p:txBody>
          <a:bodyPr wrap="square" rtlCol="0">
            <a:spAutoFit/>
          </a:bodyPr>
          <a:lstStyle/>
          <a:p>
            <a:pPr algn="dist"/>
            <a:r>
              <a:rPr lang="zh-CN" altLang="en-US" sz="2800" b="1" dirty="0">
                <a:latin typeface="微软雅黑" panose="020B0503020204020204" charset="-122"/>
                <a:ea typeface="微软雅黑" panose="020B0503020204020204" charset="-122"/>
                <a:cs typeface="微软雅黑" panose="020B0503020204020204" charset="-122"/>
              </a:rPr>
              <a:t>舞台示意图</a:t>
            </a:r>
            <a:endParaRPr lang="en-US" altLang="zh-CN" sz="2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286510" y="807085"/>
            <a:ext cx="9618980" cy="5819140"/>
          </a:xfrm>
          <a:prstGeom prst="rect">
            <a:avLst/>
          </a:prstGeom>
        </p:spPr>
      </p:pic>
      <p:sp>
        <p:nvSpPr>
          <p:cNvPr id="3" name="文本框 2"/>
          <p:cNvSpPr txBox="1"/>
          <p:nvPr/>
        </p:nvSpPr>
        <p:spPr>
          <a:xfrm>
            <a:off x="4777105" y="285115"/>
            <a:ext cx="2637790" cy="521970"/>
          </a:xfrm>
          <a:prstGeom prst="rect">
            <a:avLst/>
          </a:prstGeom>
          <a:noFill/>
        </p:spPr>
        <p:txBody>
          <a:bodyPr wrap="square" rtlCol="0">
            <a:spAutoFit/>
          </a:bodyPr>
          <a:lstStyle/>
          <a:p>
            <a:pPr algn="dist"/>
            <a:r>
              <a:rPr lang="zh-CN" altLang="en-US" sz="2800" b="1" dirty="0">
                <a:latin typeface="微软雅黑" panose="020B0503020204020204" charset="-122"/>
                <a:ea typeface="微软雅黑" panose="020B0503020204020204" charset="-122"/>
                <a:cs typeface="微软雅黑" panose="020B0503020204020204" charset="-122"/>
              </a:rPr>
              <a:t>造型门示意图</a:t>
            </a:r>
            <a:endParaRPr lang="en-US" altLang="zh-CN" sz="2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515629" y="909085"/>
            <a:ext cx="9160742" cy="5663800"/>
          </a:xfrm>
          <a:prstGeom prst="rect">
            <a:avLst/>
          </a:prstGeom>
        </p:spPr>
      </p:pic>
      <p:sp>
        <p:nvSpPr>
          <p:cNvPr id="3" name="文本框 2"/>
          <p:cNvSpPr txBox="1"/>
          <p:nvPr/>
        </p:nvSpPr>
        <p:spPr>
          <a:xfrm>
            <a:off x="4777105" y="285115"/>
            <a:ext cx="2637790" cy="521970"/>
          </a:xfrm>
          <a:prstGeom prst="rect">
            <a:avLst/>
          </a:prstGeom>
          <a:noFill/>
        </p:spPr>
        <p:txBody>
          <a:bodyPr wrap="square" rtlCol="0">
            <a:spAutoFit/>
          </a:bodyPr>
          <a:lstStyle/>
          <a:p>
            <a:pPr algn="dist"/>
            <a:r>
              <a:rPr lang="zh-CN" altLang="en-US" sz="2800" b="1" dirty="0">
                <a:latin typeface="微软雅黑" panose="020B0503020204020204" charset="-122"/>
                <a:ea typeface="微软雅黑" panose="020B0503020204020204" charset="-122"/>
                <a:cs typeface="微软雅黑" panose="020B0503020204020204" charset="-122"/>
              </a:rPr>
              <a:t>造型门示意图</a:t>
            </a:r>
            <a:endParaRPr lang="en-US" altLang="zh-CN" sz="2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509436" y="844062"/>
            <a:ext cx="9173127" cy="5728823"/>
          </a:xfrm>
          <a:prstGeom prst="rect">
            <a:avLst/>
          </a:prstGeom>
        </p:spPr>
      </p:pic>
      <p:sp>
        <p:nvSpPr>
          <p:cNvPr id="3" name="文本框 2"/>
          <p:cNvSpPr txBox="1"/>
          <p:nvPr/>
        </p:nvSpPr>
        <p:spPr>
          <a:xfrm>
            <a:off x="4777105" y="285115"/>
            <a:ext cx="2637790" cy="521970"/>
          </a:xfrm>
          <a:prstGeom prst="rect">
            <a:avLst/>
          </a:prstGeom>
          <a:noFill/>
        </p:spPr>
        <p:txBody>
          <a:bodyPr wrap="square" rtlCol="0">
            <a:spAutoFit/>
          </a:bodyPr>
          <a:lstStyle/>
          <a:p>
            <a:pPr algn="dist"/>
            <a:r>
              <a:rPr lang="zh-CN" altLang="en-US" sz="2800" b="1" dirty="0">
                <a:latin typeface="微软雅黑" panose="020B0503020204020204" charset="-122"/>
                <a:ea typeface="微软雅黑" panose="020B0503020204020204" charset="-122"/>
                <a:cs typeface="微软雅黑" panose="020B0503020204020204" charset="-122"/>
              </a:rPr>
              <a:t>造型门示意图</a:t>
            </a:r>
            <a:endParaRPr lang="en-US" altLang="zh-CN" sz="2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600903" y="924159"/>
            <a:ext cx="8990193" cy="5598989"/>
          </a:xfrm>
          <a:prstGeom prst="rect">
            <a:avLst/>
          </a:prstGeom>
        </p:spPr>
      </p:pic>
      <p:sp>
        <p:nvSpPr>
          <p:cNvPr id="3" name="文本框 2"/>
          <p:cNvSpPr txBox="1"/>
          <p:nvPr/>
        </p:nvSpPr>
        <p:spPr>
          <a:xfrm>
            <a:off x="4777105" y="285115"/>
            <a:ext cx="2637790" cy="521970"/>
          </a:xfrm>
          <a:prstGeom prst="rect">
            <a:avLst/>
          </a:prstGeom>
          <a:noFill/>
        </p:spPr>
        <p:txBody>
          <a:bodyPr wrap="square" rtlCol="0">
            <a:spAutoFit/>
          </a:bodyPr>
          <a:lstStyle/>
          <a:p>
            <a:pPr algn="dist"/>
            <a:r>
              <a:rPr lang="zh-CN" altLang="en-US" sz="2800" b="1" dirty="0">
                <a:latin typeface="微软雅黑" panose="020B0503020204020204" charset="-122"/>
                <a:ea typeface="微软雅黑" panose="020B0503020204020204" charset="-122"/>
                <a:cs typeface="微软雅黑" panose="020B0503020204020204" charset="-122"/>
              </a:rPr>
              <a:t>造型门示意图</a:t>
            </a:r>
            <a:endParaRPr lang="en-US" altLang="zh-CN" sz="2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555432" y="807085"/>
            <a:ext cx="9081135" cy="5659015"/>
          </a:xfrm>
          <a:prstGeom prst="rect">
            <a:avLst/>
          </a:prstGeom>
        </p:spPr>
      </p:pic>
      <p:sp>
        <p:nvSpPr>
          <p:cNvPr id="3" name="文本框 2"/>
          <p:cNvSpPr txBox="1"/>
          <p:nvPr/>
        </p:nvSpPr>
        <p:spPr>
          <a:xfrm>
            <a:off x="4777105" y="285115"/>
            <a:ext cx="2637790" cy="521970"/>
          </a:xfrm>
          <a:prstGeom prst="rect">
            <a:avLst/>
          </a:prstGeom>
          <a:noFill/>
        </p:spPr>
        <p:txBody>
          <a:bodyPr wrap="square" rtlCol="0">
            <a:spAutoFit/>
          </a:bodyPr>
          <a:lstStyle/>
          <a:p>
            <a:pPr algn="dist"/>
            <a:r>
              <a:rPr lang="zh-CN" altLang="en-US" sz="2800" b="1" dirty="0">
                <a:latin typeface="微软雅黑" panose="020B0503020204020204" charset="-122"/>
                <a:ea typeface="微软雅黑" panose="020B0503020204020204" charset="-122"/>
                <a:cs typeface="微软雅黑" panose="020B0503020204020204" charset="-122"/>
              </a:rPr>
              <a:t>造型门示意图</a:t>
            </a:r>
            <a:endParaRPr lang="en-US" altLang="zh-CN" sz="2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582368" y="948180"/>
            <a:ext cx="9027263" cy="5550563"/>
          </a:xfrm>
          <a:prstGeom prst="rect">
            <a:avLst/>
          </a:prstGeom>
        </p:spPr>
      </p:pic>
      <p:sp>
        <p:nvSpPr>
          <p:cNvPr id="3" name="文本框 2"/>
          <p:cNvSpPr txBox="1"/>
          <p:nvPr/>
        </p:nvSpPr>
        <p:spPr>
          <a:xfrm>
            <a:off x="4777105" y="285115"/>
            <a:ext cx="2637790" cy="521970"/>
          </a:xfrm>
          <a:prstGeom prst="rect">
            <a:avLst/>
          </a:prstGeom>
          <a:noFill/>
        </p:spPr>
        <p:txBody>
          <a:bodyPr wrap="square" rtlCol="0">
            <a:spAutoFit/>
          </a:bodyPr>
          <a:lstStyle/>
          <a:p>
            <a:pPr algn="dist"/>
            <a:r>
              <a:rPr lang="zh-CN" altLang="en-US" sz="2800" b="1" dirty="0">
                <a:latin typeface="微软雅黑" panose="020B0503020204020204" charset="-122"/>
                <a:ea typeface="微软雅黑" panose="020B0503020204020204" charset="-122"/>
                <a:cs typeface="微软雅黑" panose="020B0503020204020204" charset="-122"/>
              </a:rPr>
              <a:t>拍照框</a:t>
            </a:r>
            <a:endParaRPr lang="en-US" altLang="zh-CN" sz="2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l="12799"/>
          <a:stretch>
            <a:fillRect/>
          </a:stretch>
        </p:blipFill>
        <p:spPr>
          <a:xfrm>
            <a:off x="6425514" y="1646167"/>
            <a:ext cx="5534163" cy="3858467"/>
          </a:xfrm>
          <a:prstGeom prst="rect">
            <a:avLst/>
          </a:prstGeom>
        </p:spPr>
      </p:pic>
      <p:pic>
        <p:nvPicPr>
          <p:cNvPr id="3" name="图片 2"/>
          <p:cNvPicPr>
            <a:picLocks noChangeAspect="1"/>
          </p:cNvPicPr>
          <p:nvPr/>
        </p:nvPicPr>
        <p:blipFill>
          <a:blip r:embed="rId2"/>
          <a:stretch>
            <a:fillRect/>
          </a:stretch>
        </p:blipFill>
        <p:spPr>
          <a:xfrm>
            <a:off x="137589" y="1646167"/>
            <a:ext cx="6189071" cy="3887146"/>
          </a:xfrm>
          <a:prstGeom prst="rect">
            <a:avLst/>
          </a:prstGeom>
        </p:spPr>
      </p:pic>
      <p:sp>
        <p:nvSpPr>
          <p:cNvPr id="4" name="文本框 3"/>
          <p:cNvSpPr txBox="1"/>
          <p:nvPr/>
        </p:nvSpPr>
        <p:spPr>
          <a:xfrm>
            <a:off x="4777105" y="285115"/>
            <a:ext cx="2637790" cy="521970"/>
          </a:xfrm>
          <a:prstGeom prst="rect">
            <a:avLst/>
          </a:prstGeom>
          <a:noFill/>
        </p:spPr>
        <p:txBody>
          <a:bodyPr wrap="square" rtlCol="0">
            <a:spAutoFit/>
          </a:bodyPr>
          <a:lstStyle/>
          <a:p>
            <a:pPr algn="dist"/>
            <a:r>
              <a:rPr lang="zh-CN" altLang="en-US" sz="2800" b="1" dirty="0">
                <a:latin typeface="微软雅黑" panose="020B0503020204020204" charset="-122"/>
                <a:ea typeface="微软雅黑" panose="020B0503020204020204" charset="-122"/>
                <a:cs typeface="微软雅黑" panose="020B0503020204020204" charset="-122"/>
              </a:rPr>
              <a:t>拍照框</a:t>
            </a:r>
            <a:endParaRPr lang="en-US" altLang="zh-CN" sz="2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567789" y="991777"/>
            <a:ext cx="9056421" cy="5598819"/>
          </a:xfrm>
          <a:prstGeom prst="rect">
            <a:avLst/>
          </a:prstGeom>
        </p:spPr>
      </p:pic>
      <p:sp>
        <p:nvSpPr>
          <p:cNvPr id="3" name="文本框 2"/>
          <p:cNvSpPr txBox="1"/>
          <p:nvPr/>
        </p:nvSpPr>
        <p:spPr>
          <a:xfrm>
            <a:off x="4777105" y="285115"/>
            <a:ext cx="2637790" cy="521970"/>
          </a:xfrm>
          <a:prstGeom prst="rect">
            <a:avLst/>
          </a:prstGeom>
          <a:noFill/>
        </p:spPr>
        <p:txBody>
          <a:bodyPr wrap="square" rtlCol="0">
            <a:spAutoFit/>
          </a:bodyPr>
          <a:lstStyle/>
          <a:p>
            <a:pPr algn="dist"/>
            <a:r>
              <a:rPr lang="zh-CN" altLang="en-US" sz="2800" b="1" dirty="0">
                <a:latin typeface="微软雅黑" panose="020B0503020204020204" charset="-122"/>
                <a:ea typeface="微软雅黑" panose="020B0503020204020204" charset="-122"/>
                <a:cs typeface="微软雅黑" panose="020B0503020204020204" charset="-122"/>
              </a:rPr>
              <a:t>帐篷</a:t>
            </a:r>
            <a:endParaRPr lang="en-US" altLang="zh-CN" sz="2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57038" y="1790976"/>
            <a:ext cx="5748346" cy="3553201"/>
          </a:xfrm>
          <a:prstGeom prst="rect">
            <a:avLst/>
          </a:prstGeom>
        </p:spPr>
      </p:pic>
      <p:pic>
        <p:nvPicPr>
          <p:cNvPr id="3" name="图片 2"/>
          <p:cNvPicPr>
            <a:picLocks noChangeAspect="1"/>
          </p:cNvPicPr>
          <p:nvPr/>
        </p:nvPicPr>
        <p:blipFill>
          <a:blip r:embed="rId2"/>
          <a:stretch>
            <a:fillRect/>
          </a:stretch>
        </p:blipFill>
        <p:spPr>
          <a:xfrm>
            <a:off x="6104238" y="1790976"/>
            <a:ext cx="5816841" cy="3553201"/>
          </a:xfrm>
          <a:prstGeom prst="rect">
            <a:avLst/>
          </a:prstGeom>
        </p:spPr>
      </p:pic>
      <p:sp>
        <p:nvSpPr>
          <p:cNvPr id="4" name="文本框 3"/>
          <p:cNvSpPr txBox="1"/>
          <p:nvPr/>
        </p:nvSpPr>
        <p:spPr>
          <a:xfrm>
            <a:off x="4777105" y="285115"/>
            <a:ext cx="2637790" cy="521970"/>
          </a:xfrm>
          <a:prstGeom prst="rect">
            <a:avLst/>
          </a:prstGeom>
          <a:noFill/>
        </p:spPr>
        <p:txBody>
          <a:bodyPr wrap="square" rtlCol="0">
            <a:spAutoFit/>
          </a:bodyPr>
          <a:lstStyle/>
          <a:p>
            <a:pPr algn="dist"/>
            <a:r>
              <a:rPr lang="zh-CN" altLang="en-US" sz="2800" b="1" dirty="0">
                <a:latin typeface="微软雅黑" panose="020B0503020204020204" charset="-122"/>
                <a:ea typeface="微软雅黑" panose="020B0503020204020204" charset="-122"/>
                <a:cs typeface="微软雅黑" panose="020B0503020204020204" charset="-122"/>
              </a:rPr>
              <a:t>道旗</a:t>
            </a:r>
            <a:endParaRPr lang="en-US" altLang="zh-CN" sz="2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413621" y="807085"/>
            <a:ext cx="9364757" cy="5779379"/>
          </a:xfrm>
          <a:prstGeom prst="rect">
            <a:avLst/>
          </a:prstGeom>
        </p:spPr>
      </p:pic>
      <p:sp>
        <p:nvSpPr>
          <p:cNvPr id="3" name="文本框 2"/>
          <p:cNvSpPr txBox="1"/>
          <p:nvPr/>
        </p:nvSpPr>
        <p:spPr>
          <a:xfrm>
            <a:off x="4905631" y="285115"/>
            <a:ext cx="2509263" cy="521970"/>
          </a:xfrm>
          <a:prstGeom prst="rect">
            <a:avLst/>
          </a:prstGeom>
          <a:noFill/>
        </p:spPr>
        <p:txBody>
          <a:bodyPr wrap="square" rtlCol="0">
            <a:spAutoFit/>
          </a:bodyPr>
          <a:lstStyle/>
          <a:p>
            <a:pPr algn="dist"/>
            <a:r>
              <a:rPr lang="zh-CN" altLang="en-US" sz="2800" b="1" dirty="0">
                <a:latin typeface="微软雅黑" panose="020B0503020204020204" charset="-122"/>
                <a:ea typeface="微软雅黑" panose="020B0503020204020204" charset="-122"/>
                <a:cs typeface="微软雅黑" panose="020B0503020204020204" charset="-122"/>
              </a:rPr>
              <a:t>互动游戏区</a:t>
            </a:r>
            <a:endParaRPr lang="en-US" altLang="zh-CN" sz="2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rotWithShape="1">
          <a:blip r:embed="rId1">
            <a:extLst>
              <a:ext uri="{28A0092B-C50C-407E-A947-70E740481C1C}">
                <a14:useLocalDpi xmlns:a14="http://schemas.microsoft.com/office/drawing/2010/main" val="0"/>
              </a:ext>
            </a:extLst>
          </a:blip>
          <a:srcRect t="19628" b="5356"/>
          <a:stretch>
            <a:fillRect/>
          </a:stretch>
        </p:blipFill>
        <p:spPr bwMode="auto">
          <a:xfrm>
            <a:off x="1270" y="0"/>
            <a:ext cx="12189460"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直接连接符 2"/>
          <p:cNvCxnSpPr/>
          <p:nvPr/>
        </p:nvCxnSpPr>
        <p:spPr>
          <a:xfrm>
            <a:off x="4193540" y="3672205"/>
            <a:ext cx="76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2682268" y="3730500"/>
            <a:ext cx="2380343" cy="518160"/>
          </a:xfrm>
          <a:prstGeom prst="rect">
            <a:avLst/>
          </a:prstGeom>
          <a:noFill/>
        </p:spPr>
        <p:txBody>
          <a:bodyPr wrap="square" rtlCol="0">
            <a:spAutoFit/>
          </a:bodyPr>
          <a:lstStyle/>
          <a:p>
            <a:pPr algn="r"/>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目录</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5" name="矩形 4"/>
          <p:cNvSpPr/>
          <p:nvPr/>
        </p:nvSpPr>
        <p:spPr>
          <a:xfrm>
            <a:off x="2504440" y="2110105"/>
            <a:ext cx="2736000" cy="273600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6" name="矩形 5"/>
          <p:cNvSpPr/>
          <p:nvPr/>
        </p:nvSpPr>
        <p:spPr>
          <a:xfrm>
            <a:off x="3028315" y="4248785"/>
            <a:ext cx="2030095" cy="304800"/>
          </a:xfrm>
          <a:prstGeom prst="rect">
            <a:avLst/>
          </a:prstGeom>
        </p:spPr>
        <p:txBody>
          <a:bodyPr wrap="square">
            <a:spAutoFit/>
          </a:bodyPr>
          <a:lstStyle/>
          <a:p>
            <a:pPr algn="dist"/>
            <a:r>
              <a:rPr lang="en-US" altLang="zh-CN" sz="1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CONTENTS</a:t>
            </a:r>
            <a:endParaRPr lang="en-US" altLang="zh-CN" sz="1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7" name="文本框 6"/>
          <p:cNvSpPr txBox="1"/>
          <p:nvPr/>
        </p:nvSpPr>
        <p:spPr>
          <a:xfrm>
            <a:off x="6234430" y="3422650"/>
            <a:ext cx="3350260" cy="1014730"/>
          </a:xfrm>
          <a:prstGeom prst="rect">
            <a:avLst/>
          </a:prstGeom>
          <a:noFill/>
        </p:spPr>
        <p:txBody>
          <a:bodyPr wrap="square" rtlCol="0">
            <a:spAutoFit/>
          </a:bodyPr>
          <a:lstStyle/>
          <a:p>
            <a:r>
              <a:rPr lang="zh-CN" altLang="en-US" sz="6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活动规划</a:t>
            </a:r>
            <a:endParaRPr lang="zh-CN" altLang="en-US" sz="6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 name="文本框 7"/>
          <p:cNvSpPr txBox="1"/>
          <p:nvPr/>
        </p:nvSpPr>
        <p:spPr>
          <a:xfrm>
            <a:off x="6223000" y="2809240"/>
            <a:ext cx="1412181" cy="584775"/>
          </a:xfrm>
          <a:prstGeom prst="rect">
            <a:avLst/>
          </a:prstGeom>
          <a:noFill/>
        </p:spPr>
        <p:txBody>
          <a:bodyPr wrap="none" rtlCol="0" anchor="t">
            <a:spAutoFit/>
          </a:bodyPr>
          <a:lstStyle/>
          <a:p>
            <a:r>
              <a:rPr lang="en-US" altLang="zh-CN"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Part 4</a:t>
            </a:r>
            <a:endParaRPr lang="en-US" altLang="zh-CN"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19" name="文本框 18"/>
          <p:cNvSpPr txBox="1"/>
          <p:nvPr/>
        </p:nvSpPr>
        <p:spPr>
          <a:xfrm>
            <a:off x="5168986" y="248148"/>
            <a:ext cx="2133857"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活动流程</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aphicFrame>
        <p:nvGraphicFramePr>
          <p:cNvPr id="8" name="表格 7"/>
          <p:cNvGraphicFramePr/>
          <p:nvPr/>
        </p:nvGraphicFramePr>
        <p:xfrm>
          <a:off x="495300" y="1060450"/>
          <a:ext cx="11201400" cy="5462905"/>
        </p:xfrm>
        <a:graphic>
          <a:graphicData uri="http://schemas.openxmlformats.org/drawingml/2006/table">
            <a:tbl>
              <a:tblPr firstRow="1" bandRow="1">
                <a:tableStyleId>{00A15C55-8517-42AA-B614-E9B94910E393}</a:tableStyleId>
              </a:tblPr>
              <a:tblGrid>
                <a:gridCol w="1262380"/>
                <a:gridCol w="1492147"/>
                <a:gridCol w="6564733"/>
                <a:gridCol w="1882140"/>
              </a:tblGrid>
              <a:tr h="264675">
                <a:tc>
                  <a:txBody>
                    <a:bodyPr/>
                    <a:lstStyle/>
                    <a:p>
                      <a:pPr algn="ctr">
                        <a:buNone/>
                      </a:pPr>
                      <a:r>
                        <a:rPr lang="zh-CN" altLang="en-US" dirty="0">
                          <a:latin typeface="微软雅黑" panose="020B0503020204020204" charset="-122"/>
                          <a:ea typeface="微软雅黑" panose="020B0503020204020204" charset="-122"/>
                        </a:rPr>
                        <a:t>时间</a:t>
                      </a:r>
                      <a:endParaRPr lang="zh-CN" altLang="en-US" dirty="0">
                        <a:latin typeface="微软雅黑" panose="020B0503020204020204" charset="-122"/>
                        <a:ea typeface="微软雅黑" panose="020B0503020204020204" charset="-122"/>
                      </a:endParaRPr>
                    </a:p>
                  </a:txBody>
                  <a:tcPr anchor="ctr">
                    <a:solidFill>
                      <a:schemeClr val="accent5">
                        <a:lumMod val="75000"/>
                      </a:schemeClr>
                    </a:solidFill>
                  </a:tcPr>
                </a:tc>
                <a:tc>
                  <a:txBody>
                    <a:bodyPr/>
                    <a:lstStyle/>
                    <a:p>
                      <a:pPr algn="ctr">
                        <a:buNone/>
                      </a:pPr>
                      <a:r>
                        <a:rPr lang="zh-CN" altLang="en-US" dirty="0">
                          <a:latin typeface="微软雅黑" panose="020B0503020204020204" charset="-122"/>
                          <a:ea typeface="微软雅黑" panose="020B0503020204020204" charset="-122"/>
                        </a:rPr>
                        <a:t>环节</a:t>
                      </a:r>
                      <a:endParaRPr lang="zh-CN" altLang="en-US" dirty="0">
                        <a:latin typeface="微软雅黑" panose="020B0503020204020204" charset="-122"/>
                        <a:ea typeface="微软雅黑" panose="020B0503020204020204" charset="-122"/>
                      </a:endParaRPr>
                    </a:p>
                  </a:txBody>
                  <a:tcPr anchor="ctr">
                    <a:solidFill>
                      <a:schemeClr val="accent5">
                        <a:lumMod val="75000"/>
                      </a:schemeClr>
                    </a:solidFill>
                  </a:tcPr>
                </a:tc>
                <a:tc>
                  <a:txBody>
                    <a:bodyPr/>
                    <a:lstStyle/>
                    <a:p>
                      <a:pPr algn="ctr">
                        <a:buNone/>
                      </a:pPr>
                      <a:r>
                        <a:rPr lang="zh-CN" altLang="en-US" dirty="0">
                          <a:latin typeface="微软雅黑" panose="020B0503020204020204" charset="-122"/>
                          <a:ea typeface="微软雅黑" panose="020B0503020204020204" charset="-122"/>
                        </a:rPr>
                        <a:t>内容</a:t>
                      </a:r>
                      <a:endParaRPr lang="zh-CN" altLang="en-US" dirty="0">
                        <a:latin typeface="微软雅黑" panose="020B0503020204020204" charset="-122"/>
                        <a:ea typeface="微软雅黑" panose="020B0503020204020204" charset="-122"/>
                      </a:endParaRPr>
                    </a:p>
                  </a:txBody>
                  <a:tcPr anchor="ctr">
                    <a:solidFill>
                      <a:schemeClr val="accent5">
                        <a:lumMod val="75000"/>
                      </a:schemeClr>
                    </a:solidFill>
                  </a:tcPr>
                </a:tc>
                <a:tc>
                  <a:txBody>
                    <a:bodyPr/>
                    <a:lstStyle/>
                    <a:p>
                      <a:pPr algn="ctr">
                        <a:buNone/>
                      </a:pPr>
                      <a:r>
                        <a:rPr lang="zh-CN" altLang="en-US" dirty="0">
                          <a:latin typeface="微软雅黑" panose="020B0503020204020204" charset="-122"/>
                          <a:ea typeface="微软雅黑" panose="020B0503020204020204" charset="-122"/>
                        </a:rPr>
                        <a:t>备注</a:t>
                      </a:r>
                      <a:endParaRPr lang="zh-CN" altLang="en-US" dirty="0">
                        <a:latin typeface="微软雅黑" panose="020B0503020204020204" charset="-122"/>
                        <a:ea typeface="微软雅黑" panose="020B0503020204020204" charset="-122"/>
                      </a:endParaRPr>
                    </a:p>
                  </a:txBody>
                  <a:tcPr anchor="ctr">
                    <a:solidFill>
                      <a:schemeClr val="accent5">
                        <a:lumMod val="75000"/>
                      </a:schemeClr>
                    </a:solidFill>
                  </a:tcPr>
                </a:tc>
              </a:tr>
              <a:tr h="319405">
                <a:tc rowSpan="3">
                  <a:txBody>
                    <a:bodyPr/>
                    <a:lstStyle/>
                    <a:p>
                      <a:pPr algn="ctr">
                        <a:buNone/>
                      </a:pPr>
                      <a:r>
                        <a:rPr lang="en-US" altLang="zh-CN" sz="1400">
                          <a:latin typeface="微软雅黑" panose="020B0503020204020204" charset="-122"/>
                          <a:ea typeface="微软雅黑" panose="020B0503020204020204" charset="-122"/>
                        </a:rPr>
                        <a:t>9:30-10:30</a:t>
                      </a:r>
                      <a:endParaRPr lang="en-US" altLang="zh-CN" sz="1400">
                        <a:latin typeface="微软雅黑" panose="020B0503020204020204" charset="-122"/>
                        <a:ea typeface="微软雅黑" panose="020B0503020204020204" charset="-122"/>
                      </a:endParaRPr>
                    </a:p>
                  </a:txBody>
                  <a:tcPr anchor="ctr"/>
                </a:tc>
                <a:tc>
                  <a:txBody>
                    <a:bodyPr/>
                    <a:lstStyle/>
                    <a:p>
                      <a:pPr algn="ctr">
                        <a:buNone/>
                      </a:pPr>
                      <a:r>
                        <a:rPr lang="zh-CN" altLang="en-US" sz="1400">
                          <a:latin typeface="微软雅黑" panose="020B0503020204020204" charset="-122"/>
                          <a:ea typeface="微软雅黑" panose="020B0503020204020204" charset="-122"/>
                        </a:rPr>
                        <a:t>签到环节</a:t>
                      </a:r>
                      <a:endParaRPr lang="zh-CN" altLang="en-US" sz="1400">
                        <a:latin typeface="微软雅黑" panose="020B0503020204020204" charset="-122"/>
                        <a:ea typeface="微软雅黑" panose="020B0503020204020204" charset="-122"/>
                      </a:endParaRPr>
                    </a:p>
                  </a:txBody>
                  <a:tcPr anchor="ctr"/>
                </a:tc>
                <a:tc>
                  <a:txBody>
                    <a:bodyPr/>
                    <a:lstStyle/>
                    <a:p>
                      <a:pPr>
                        <a:buNone/>
                      </a:pPr>
                      <a:r>
                        <a:rPr lang="zh-CN" altLang="en-US" sz="1400" dirty="0">
                          <a:latin typeface="微软雅黑" panose="020B0503020204020204" charset="-122"/>
                          <a:ea typeface="微软雅黑" panose="020B0503020204020204" charset="-122"/>
                        </a:rPr>
                        <a:t>现场进行签到</a:t>
                      </a:r>
                      <a:endParaRPr lang="zh-CN" altLang="zh-CN" sz="1400" dirty="0">
                        <a:latin typeface="微软雅黑" panose="020B0503020204020204" charset="-122"/>
                        <a:ea typeface="微软雅黑" panose="020B0503020204020204" charset="-122"/>
                      </a:endParaRPr>
                    </a:p>
                  </a:txBody>
                  <a:tcPr anchor="ctr"/>
                </a:tc>
                <a:tc>
                  <a:txBody>
                    <a:bodyPr/>
                    <a:lstStyle/>
                    <a:p>
                      <a:pPr>
                        <a:buNone/>
                      </a:pPr>
                      <a:endParaRPr lang="zh-CN" altLang="en-US" sz="1400">
                        <a:latin typeface="微软雅黑" panose="020B0503020204020204" charset="-122"/>
                        <a:ea typeface="微软雅黑" panose="020B0503020204020204" charset="-122"/>
                      </a:endParaRPr>
                    </a:p>
                  </a:txBody>
                  <a:tcPr anchor="ctr"/>
                </a:tc>
              </a:tr>
              <a:tr h="532765">
                <a:tc vMerge="1">
                  <a:tcPr/>
                </a:tc>
                <a:tc>
                  <a:txBody>
                    <a:bodyPr/>
                    <a:lstStyle/>
                    <a:p>
                      <a:pPr algn="ctr">
                        <a:buNone/>
                      </a:pPr>
                      <a:r>
                        <a:rPr lang="zh-CN" altLang="en-US" sz="1400">
                          <a:latin typeface="微软雅黑" panose="020B0503020204020204" charset="-122"/>
                          <a:ea typeface="微软雅黑" panose="020B0503020204020204" charset="-122"/>
                        </a:rPr>
                        <a:t>领取物资</a:t>
                      </a:r>
                      <a:endParaRPr lang="zh-CN" altLang="en-US" sz="1400">
                        <a:latin typeface="微软雅黑" panose="020B0503020204020204" charset="-122"/>
                        <a:ea typeface="微软雅黑" panose="020B0503020204020204" charset="-122"/>
                      </a:endParaRPr>
                    </a:p>
                  </a:txBody>
                  <a:tcPr anchor="ctr"/>
                </a:tc>
                <a:tc>
                  <a:txBody>
                    <a:bodyPr/>
                    <a:lstStyle/>
                    <a:p>
                      <a:pPr>
                        <a:buNone/>
                      </a:pPr>
                      <a:r>
                        <a:rPr lang="zh-CN" altLang="en-US" sz="1400" dirty="0">
                          <a:latin typeface="微软雅黑" panose="020B0503020204020204" charset="-122"/>
                          <a:ea typeface="微软雅黑" panose="020B0503020204020204" charset="-122"/>
                        </a:rPr>
                        <a:t>签到后找工作人员领取</a:t>
                      </a:r>
                      <a:r>
                        <a:rPr lang="en-US" altLang="zh-CN" sz="1400" b="1" dirty="0">
                          <a:solidFill>
                            <a:srgbClr val="FF0000"/>
                          </a:solidFill>
                          <a:latin typeface="微软雅黑" panose="020B0503020204020204" charset="-122"/>
                          <a:ea typeface="微软雅黑" panose="020B0503020204020204" charset="-122"/>
                        </a:rPr>
                        <a:t>“</a:t>
                      </a:r>
                      <a:r>
                        <a:rPr lang="zh-CN" altLang="en-US" sz="1400" b="1" dirty="0">
                          <a:solidFill>
                            <a:srgbClr val="FF0000"/>
                          </a:solidFill>
                          <a:latin typeface="微软雅黑" panose="020B0503020204020204" charset="-122"/>
                          <a:ea typeface="微软雅黑" panose="020B0503020204020204" charset="-122"/>
                        </a:rPr>
                        <a:t>能量背包</a:t>
                      </a:r>
                      <a:r>
                        <a:rPr lang="en-US" altLang="zh-CN" sz="1400" b="1" dirty="0">
                          <a:solidFill>
                            <a:srgbClr val="FF0000"/>
                          </a:solidFill>
                          <a:latin typeface="微软雅黑" panose="020B0503020204020204" charset="-122"/>
                          <a:ea typeface="微软雅黑" panose="020B0503020204020204" charset="-122"/>
                        </a:rPr>
                        <a:t>”</a:t>
                      </a:r>
                      <a:r>
                        <a:rPr lang="zh-CN" altLang="en-US" sz="1400" dirty="0">
                          <a:latin typeface="微软雅黑" panose="020B0503020204020204" charset="-122"/>
                          <a:ea typeface="微软雅黑" panose="020B0503020204020204" charset="-122"/>
                        </a:rPr>
                        <a:t>，</a:t>
                      </a:r>
                      <a:r>
                        <a:rPr lang="zh-CN" altLang="en-US" sz="1400" dirty="0">
                          <a:latin typeface="微软雅黑" panose="020B0503020204020204" charset="-122"/>
                          <a:ea typeface="微软雅黑" panose="020B0503020204020204" charset="-122"/>
                          <a:sym typeface="+mn-ea"/>
                        </a:rPr>
                        <a:t>里面包含</a:t>
                      </a:r>
                      <a:r>
                        <a:rPr sz="1400" dirty="0" err="1">
                          <a:solidFill>
                            <a:srgbClr val="FF0000"/>
                          </a:solidFill>
                          <a:latin typeface="微软雅黑" panose="020B0503020204020204" charset="-122"/>
                          <a:ea typeface="微软雅黑" panose="020B0503020204020204" charset="-122"/>
                          <a:sym typeface="+mn-ea"/>
                        </a:rPr>
                        <a:t>服装</a:t>
                      </a:r>
                      <a:r>
                        <a:rPr lang="zh-CN" sz="1400" dirty="0">
                          <a:solidFill>
                            <a:srgbClr val="FF0000"/>
                          </a:solidFill>
                          <a:latin typeface="微软雅黑" panose="020B0503020204020204" charset="-122"/>
                          <a:ea typeface="微软雅黑" panose="020B0503020204020204" charset="-122"/>
                          <a:sym typeface="+mn-ea"/>
                        </a:rPr>
                        <a:t>、号码牌、集章</a:t>
                      </a:r>
                      <a:r>
                        <a:rPr lang="zh-CN" altLang="en-US" sz="1400" dirty="0">
                          <a:solidFill>
                            <a:srgbClr val="FF0000"/>
                          </a:solidFill>
                          <a:latin typeface="微软雅黑" panose="020B0503020204020204" charset="-122"/>
                          <a:ea typeface="微软雅黑" panose="020B0503020204020204" charset="-122"/>
                          <a:sym typeface="+mn-ea"/>
                        </a:rPr>
                        <a:t>卡</a:t>
                      </a:r>
                      <a:r>
                        <a:rPr lang="zh-CN" sz="1400" dirty="0">
                          <a:solidFill>
                            <a:srgbClr val="FF0000"/>
                          </a:solidFill>
                          <a:latin typeface="微软雅黑" panose="020B0503020204020204" charset="-122"/>
                          <a:ea typeface="微软雅黑" panose="020B0503020204020204" charset="-122"/>
                          <a:sym typeface="+mn-ea"/>
                        </a:rPr>
                        <a:t>等，</a:t>
                      </a:r>
                      <a:r>
                        <a:rPr lang="zh-CN" altLang="en-US" sz="1400" dirty="0">
                          <a:latin typeface="微软雅黑" panose="020B0503020204020204" charset="-122"/>
                          <a:ea typeface="微软雅黑" panose="020B0503020204020204" charset="-122"/>
                          <a:sym typeface="+mn-ea"/>
                        </a:rPr>
                        <a:t>并将私人贵重物品存储</a:t>
                      </a:r>
                      <a:endParaRPr lang="zh-CN" altLang="en-US" sz="1400" dirty="0">
                        <a:latin typeface="微软雅黑" panose="020B0503020204020204" charset="-122"/>
                        <a:ea typeface="微软雅黑" panose="020B0503020204020204" charset="-122"/>
                      </a:endParaRPr>
                    </a:p>
                  </a:txBody>
                  <a:tcPr anchor="ctr"/>
                </a:tc>
                <a:tc>
                  <a:txBody>
                    <a:bodyPr/>
                    <a:lstStyle/>
                    <a:p>
                      <a:pPr>
                        <a:buNone/>
                      </a:pPr>
                      <a:r>
                        <a:rPr lang="zh-CN" altLang="en-US" sz="1400" dirty="0">
                          <a:latin typeface="微软雅黑" panose="020B0503020204020204" charset="-122"/>
                          <a:ea typeface="微软雅黑" panose="020B0503020204020204" charset="-122"/>
                        </a:rPr>
                        <a:t>欢乐的背景音乐暖场</a:t>
                      </a:r>
                      <a:endParaRPr lang="zh-CN" altLang="en-US" sz="1400" dirty="0">
                        <a:latin typeface="微软雅黑" panose="020B0503020204020204" charset="-122"/>
                        <a:ea typeface="微软雅黑" panose="020B0503020204020204" charset="-122"/>
                      </a:endParaRPr>
                    </a:p>
                  </a:txBody>
                  <a:tcPr anchor="ctr"/>
                </a:tc>
              </a:tr>
              <a:tr h="319405">
                <a:tc vMerge="1">
                  <a:tcPr/>
                </a:tc>
                <a:tc>
                  <a:txBody>
                    <a:bodyPr/>
                    <a:lstStyle/>
                    <a:p>
                      <a:pPr algn="ctr">
                        <a:buNone/>
                      </a:pPr>
                      <a:r>
                        <a:rPr lang="zh-CN" altLang="en-US" sz="1400" dirty="0">
                          <a:latin typeface="微软雅黑" panose="020B0503020204020204" charset="-122"/>
                          <a:ea typeface="微软雅黑" panose="020B0503020204020204" charset="-122"/>
                        </a:rPr>
                        <a:t>暖场互动游戏</a:t>
                      </a:r>
                      <a:endParaRPr lang="zh-CN" altLang="en-US" sz="1400" dirty="0">
                        <a:latin typeface="微软雅黑" panose="020B0503020204020204" charset="-122"/>
                        <a:ea typeface="微软雅黑" panose="020B0503020204020204" charset="-122"/>
                      </a:endParaRPr>
                    </a:p>
                  </a:txBody>
                  <a:tcPr anchor="ctr"/>
                </a:tc>
                <a:tc>
                  <a:txBody>
                    <a:bodyPr/>
                    <a:lstStyle/>
                    <a:p>
                      <a:pPr>
                        <a:buNone/>
                      </a:pPr>
                      <a:r>
                        <a:rPr lang="zh-CN" altLang="en-US" sz="1400" dirty="0">
                          <a:latin typeface="微软雅黑" panose="020B0503020204020204" charset="-122"/>
                          <a:ea typeface="微软雅黑" panose="020B0503020204020204" charset="-122"/>
                        </a:rPr>
                        <a:t>来宾可自由互动等待跑步开始</a:t>
                      </a:r>
                      <a:endParaRPr lang="zh-CN" altLang="en-US" sz="1400" dirty="0">
                        <a:latin typeface="微软雅黑" panose="020B0503020204020204" charset="-122"/>
                        <a:ea typeface="微软雅黑" panose="020B0503020204020204" charset="-122"/>
                      </a:endParaRPr>
                    </a:p>
                  </a:txBody>
                  <a:tcPr anchor="ctr"/>
                </a:tc>
                <a:tc>
                  <a:txBody>
                    <a:bodyPr/>
                    <a:lstStyle/>
                    <a:p>
                      <a:pPr>
                        <a:buNone/>
                      </a:pPr>
                      <a:r>
                        <a:rPr lang="zh-CN" altLang="en-US" sz="1400" dirty="0">
                          <a:latin typeface="微软雅黑" panose="020B0503020204020204" charset="-122"/>
                          <a:ea typeface="微软雅黑" panose="020B0503020204020204" charset="-122"/>
                        </a:rPr>
                        <a:t>（互动游戏）</a:t>
                      </a:r>
                      <a:endParaRPr lang="zh-CN" altLang="en-US" sz="1400" dirty="0">
                        <a:latin typeface="微软雅黑" panose="020B0503020204020204" charset="-122"/>
                        <a:ea typeface="微软雅黑" panose="020B0503020204020204" charset="-122"/>
                      </a:endParaRPr>
                    </a:p>
                  </a:txBody>
                  <a:tcPr anchor="ctr"/>
                </a:tc>
              </a:tr>
              <a:tr h="333375">
                <a:tc>
                  <a:txBody>
                    <a:bodyPr/>
                    <a:lstStyle/>
                    <a:p>
                      <a:pPr algn="ctr">
                        <a:buNone/>
                      </a:pPr>
                      <a:r>
                        <a:rPr lang="en-US" altLang="zh-CN" sz="1400">
                          <a:latin typeface="微软雅黑" panose="020B0503020204020204" charset="-122"/>
                          <a:ea typeface="微软雅黑" panose="020B0503020204020204" charset="-122"/>
                        </a:rPr>
                        <a:t>10:30-</a:t>
                      </a:r>
                      <a:r>
                        <a:rPr lang="en-US" sz="1400">
                          <a:latin typeface="微软雅黑" panose="020B0503020204020204" charset="-122"/>
                          <a:ea typeface="微软雅黑" panose="020B0503020204020204" charset="-122"/>
                        </a:rPr>
                        <a:t>10:35</a:t>
                      </a:r>
                      <a:endParaRPr lang="en-US" altLang="en-US" sz="1400">
                        <a:latin typeface="微软雅黑" panose="020B0503020204020204" charset="-122"/>
                        <a:ea typeface="微软雅黑" panose="020B0503020204020204" charset="-122"/>
                      </a:endParaRPr>
                    </a:p>
                  </a:txBody>
                  <a:tcPr anchor="ctr"/>
                </a:tc>
                <a:tc>
                  <a:txBody>
                    <a:bodyPr/>
                    <a:lstStyle/>
                    <a:p>
                      <a:pPr algn="ctr">
                        <a:buNone/>
                      </a:pPr>
                      <a:r>
                        <a:rPr lang="zh-CN" altLang="en-US" sz="1400">
                          <a:latin typeface="微软雅黑" panose="020B0503020204020204" charset="-122"/>
                          <a:ea typeface="微软雅黑" panose="020B0503020204020204" charset="-122"/>
                        </a:rPr>
                        <a:t>主持人登场</a:t>
                      </a:r>
                      <a:endParaRPr lang="zh-CN" altLang="en-US" sz="1400">
                        <a:latin typeface="微软雅黑" panose="020B0503020204020204" charset="-122"/>
                        <a:ea typeface="微软雅黑" panose="020B0503020204020204" charset="-122"/>
                      </a:endParaRPr>
                    </a:p>
                  </a:txBody>
                  <a:tcPr anchor="ctr"/>
                </a:tc>
                <a:tc>
                  <a:txBody>
                    <a:bodyPr/>
                    <a:lstStyle/>
                    <a:p>
                      <a:pPr>
                        <a:buNone/>
                      </a:pPr>
                      <a:r>
                        <a:rPr lang="zh-CN" altLang="en-US" sz="1400">
                          <a:latin typeface="微软雅黑" panose="020B0503020204020204" charset="-122"/>
                          <a:ea typeface="微软雅黑" panose="020B0503020204020204" charset="-122"/>
                          <a:sym typeface="+mn-ea"/>
                        </a:rPr>
                        <a:t>主持人开场，炒热现场氛围，欢迎到场跑者，鸣谢举办方，介绍出席嘉宾及活动规则</a:t>
                      </a:r>
                      <a:endParaRPr lang="zh-CN" altLang="en-US" sz="1400">
                        <a:latin typeface="微软雅黑" panose="020B0503020204020204" charset="-122"/>
                        <a:ea typeface="微软雅黑" panose="020B0503020204020204" charset="-122"/>
                      </a:endParaRPr>
                    </a:p>
                  </a:txBody>
                  <a:tcPr anchor="ctr"/>
                </a:tc>
                <a:tc>
                  <a:txBody>
                    <a:bodyPr/>
                    <a:lstStyle/>
                    <a:p>
                      <a:pPr>
                        <a:buNone/>
                      </a:pPr>
                      <a:endParaRPr lang="zh-CN" altLang="en-US" sz="1400">
                        <a:latin typeface="微软雅黑" panose="020B0503020204020204" charset="-122"/>
                        <a:ea typeface="微软雅黑" panose="020B0503020204020204" charset="-122"/>
                      </a:endParaRPr>
                    </a:p>
                  </a:txBody>
                  <a:tcPr anchor="ctr"/>
                </a:tc>
              </a:tr>
              <a:tr h="319405">
                <a:tc>
                  <a:txBody>
                    <a:bodyPr/>
                    <a:lstStyle/>
                    <a:p>
                      <a:pPr algn="ctr">
                        <a:buNone/>
                      </a:pPr>
                      <a:r>
                        <a:rPr lang="en-US" altLang="zh-CN" sz="1400">
                          <a:latin typeface="微软雅黑" panose="020B0503020204020204" charset="-122"/>
                          <a:ea typeface="微软雅黑" panose="020B0503020204020204" charset="-122"/>
                          <a:sym typeface="+mn-ea"/>
                        </a:rPr>
                        <a:t>10:35-</a:t>
                      </a:r>
                      <a:r>
                        <a:rPr lang="en-US" sz="1400">
                          <a:latin typeface="微软雅黑" panose="020B0503020204020204" charset="-122"/>
                          <a:ea typeface="微软雅黑" panose="020B0503020204020204" charset="-122"/>
                          <a:sym typeface="+mn-ea"/>
                        </a:rPr>
                        <a:t>10:45</a:t>
                      </a:r>
                      <a:endParaRPr lang="en-US" sz="1400">
                        <a:latin typeface="微软雅黑" panose="020B0503020204020204" charset="-122"/>
                        <a:ea typeface="微软雅黑" panose="020B0503020204020204" charset="-122"/>
                      </a:endParaRPr>
                    </a:p>
                  </a:txBody>
                  <a:tcPr anchor="ctr"/>
                </a:tc>
                <a:tc>
                  <a:txBody>
                    <a:bodyPr/>
                    <a:lstStyle/>
                    <a:p>
                      <a:pPr algn="ctr">
                        <a:buNone/>
                      </a:pPr>
                      <a:r>
                        <a:rPr lang="zh-CN" altLang="en-US" sz="1400" b="1">
                          <a:solidFill>
                            <a:srgbClr val="FF0000"/>
                          </a:solidFill>
                          <a:latin typeface="微软雅黑" panose="020B0503020204020204" charset="-122"/>
                          <a:ea typeface="微软雅黑" panose="020B0503020204020204" charset="-122"/>
                        </a:rPr>
                        <a:t>领导致辞</a:t>
                      </a:r>
                      <a:endParaRPr lang="zh-CN" altLang="en-US" sz="1400" b="1">
                        <a:solidFill>
                          <a:srgbClr val="FF0000"/>
                        </a:solidFill>
                        <a:latin typeface="微软雅黑" panose="020B0503020204020204" charset="-122"/>
                        <a:ea typeface="微软雅黑" panose="020B0503020204020204" charset="-122"/>
                      </a:endParaRPr>
                    </a:p>
                  </a:txBody>
                  <a:tcPr anchor="ctr"/>
                </a:tc>
                <a:tc>
                  <a:txBody>
                    <a:bodyPr/>
                    <a:lstStyle/>
                    <a:p>
                      <a:pPr>
                        <a:buNone/>
                      </a:pPr>
                      <a:r>
                        <a:rPr lang="zh-CN" altLang="en-US" sz="1400">
                          <a:latin typeface="微软雅黑" panose="020B0503020204020204" charset="-122"/>
                          <a:ea typeface="微软雅黑" panose="020B0503020204020204" charset="-122"/>
                        </a:rPr>
                        <a:t>主持人邀请领导致辞上台致辞</a:t>
                      </a:r>
                      <a:endParaRPr lang="zh-CN" altLang="en-US" sz="1400">
                        <a:latin typeface="微软雅黑" panose="020B0503020204020204" charset="-122"/>
                        <a:ea typeface="微软雅黑" panose="020B0503020204020204" charset="-122"/>
                      </a:endParaRPr>
                    </a:p>
                  </a:txBody>
                  <a:tcPr anchor="ctr"/>
                </a:tc>
                <a:tc>
                  <a:txBody>
                    <a:bodyPr/>
                    <a:lstStyle/>
                    <a:p>
                      <a:pPr>
                        <a:buNone/>
                      </a:pPr>
                      <a:endParaRPr lang="zh-CN" altLang="en-US" sz="1400">
                        <a:latin typeface="微软雅黑" panose="020B0503020204020204" charset="-122"/>
                        <a:ea typeface="微软雅黑" panose="020B0503020204020204" charset="-122"/>
                      </a:endParaRPr>
                    </a:p>
                  </a:txBody>
                  <a:tcPr anchor="ctr"/>
                </a:tc>
              </a:tr>
              <a:tr h="319405">
                <a:tc>
                  <a:txBody>
                    <a:bodyPr/>
                    <a:lstStyle/>
                    <a:p>
                      <a:pPr algn="ctr">
                        <a:buNone/>
                      </a:pPr>
                      <a:r>
                        <a:rPr lang="en-US" altLang="en-US" sz="1400" dirty="0">
                          <a:latin typeface="微软雅黑" panose="020B0503020204020204" charset="-122"/>
                          <a:ea typeface="微软雅黑" panose="020B0503020204020204" charset="-122"/>
                        </a:rPr>
                        <a:t>10:45</a:t>
                      </a:r>
                      <a:r>
                        <a:rPr lang="en-US" altLang="zh-CN" sz="1400" dirty="0">
                          <a:latin typeface="微软雅黑" panose="020B0503020204020204" charset="-122"/>
                          <a:ea typeface="微软雅黑" panose="020B0503020204020204" charset="-122"/>
                        </a:rPr>
                        <a:t>-10:50</a:t>
                      </a:r>
                      <a:endParaRPr lang="en-US" altLang="en-US" sz="1400" dirty="0">
                        <a:latin typeface="微软雅黑" panose="020B0503020204020204" charset="-122"/>
                        <a:ea typeface="微软雅黑" panose="020B0503020204020204" charset="-122"/>
                      </a:endParaRPr>
                    </a:p>
                  </a:txBody>
                  <a:tcPr anchor="ctr"/>
                </a:tc>
                <a:tc>
                  <a:txBody>
                    <a:bodyPr/>
                    <a:lstStyle/>
                    <a:p>
                      <a:pPr algn="ctr">
                        <a:buNone/>
                      </a:pPr>
                      <a:r>
                        <a:rPr lang="zh-CN" altLang="en-US" sz="1400" dirty="0">
                          <a:latin typeface="微软雅黑" panose="020B0503020204020204" charset="-122"/>
                          <a:ea typeface="微软雅黑" panose="020B0503020204020204" charset="-122"/>
                        </a:rPr>
                        <a:t>启动仪式</a:t>
                      </a:r>
                      <a:endParaRPr lang="zh-CN" altLang="en-US" sz="1400" dirty="0">
                        <a:latin typeface="微软雅黑" panose="020B0503020204020204" charset="-122"/>
                        <a:ea typeface="微软雅黑" panose="020B0503020204020204" charset="-122"/>
                      </a:endParaRPr>
                    </a:p>
                  </a:txBody>
                  <a:tcPr anchor="ctr"/>
                </a:tc>
                <a:tc>
                  <a:txBody>
                    <a:bodyPr/>
                    <a:lstStyle/>
                    <a:p>
                      <a:pPr>
                        <a:buNone/>
                      </a:pPr>
                      <a:r>
                        <a:rPr lang="zh-CN" altLang="en-US" sz="1400" dirty="0">
                          <a:latin typeface="微软雅黑" panose="020B0503020204020204" charset="-122"/>
                          <a:ea typeface="微软雅黑" panose="020B0503020204020204" charset="-122"/>
                        </a:rPr>
                        <a:t>领导进行徒步的启动仪式</a:t>
                      </a:r>
                      <a:endParaRPr lang="zh-CN" altLang="en-US" sz="1400" dirty="0">
                        <a:latin typeface="微软雅黑" panose="020B0503020204020204" charset="-122"/>
                        <a:ea typeface="微软雅黑" panose="020B0503020204020204" charset="-122"/>
                      </a:endParaRPr>
                    </a:p>
                  </a:txBody>
                  <a:tcPr anchor="ctr"/>
                </a:tc>
                <a:tc>
                  <a:txBody>
                    <a:bodyPr/>
                    <a:lstStyle/>
                    <a:p>
                      <a:pPr>
                        <a:buNone/>
                      </a:pPr>
                      <a:endParaRPr lang="zh-CN" altLang="en-US" sz="1400" dirty="0">
                        <a:latin typeface="微软雅黑" panose="020B0503020204020204" charset="-122"/>
                        <a:ea typeface="微软雅黑" panose="020B0503020204020204" charset="-122"/>
                      </a:endParaRPr>
                    </a:p>
                  </a:txBody>
                  <a:tcPr anchor="ctr"/>
                </a:tc>
              </a:tr>
              <a:tr h="319405">
                <a:tc>
                  <a:txBody>
                    <a:bodyPr/>
                    <a:lstStyle/>
                    <a:p>
                      <a:pPr algn="ctr">
                        <a:buNone/>
                      </a:pPr>
                      <a:r>
                        <a:rPr lang="en-US" altLang="zh-CN" sz="1400" dirty="0">
                          <a:latin typeface="微软雅黑" panose="020B0503020204020204" charset="-122"/>
                          <a:ea typeface="微软雅黑" panose="020B0503020204020204" charset="-122"/>
                          <a:sym typeface="+mn-ea"/>
                        </a:rPr>
                        <a:t>10:50-</a:t>
                      </a:r>
                      <a:r>
                        <a:rPr lang="en-US" sz="1400" dirty="0">
                          <a:latin typeface="微软雅黑" panose="020B0503020204020204" charset="-122"/>
                          <a:ea typeface="微软雅黑" panose="020B0503020204020204" charset="-122"/>
                          <a:sym typeface="+mn-ea"/>
                        </a:rPr>
                        <a:t>10:55</a:t>
                      </a:r>
                      <a:endParaRPr lang="en-US" altLang="en-US" sz="1400" dirty="0">
                        <a:latin typeface="微软雅黑" panose="020B0503020204020204" charset="-122"/>
                        <a:ea typeface="微软雅黑" panose="020B0503020204020204" charset="-122"/>
                      </a:endParaRPr>
                    </a:p>
                  </a:txBody>
                  <a:tcPr anchor="ctr"/>
                </a:tc>
                <a:tc>
                  <a:txBody>
                    <a:bodyPr/>
                    <a:lstStyle/>
                    <a:p>
                      <a:pPr algn="ctr">
                        <a:buNone/>
                      </a:pPr>
                      <a:r>
                        <a:rPr lang="zh-CN" altLang="en-US" sz="1400">
                          <a:latin typeface="微软雅黑" panose="020B0503020204020204" charset="-122"/>
                          <a:ea typeface="微软雅黑" panose="020B0503020204020204" charset="-122"/>
                        </a:rPr>
                        <a:t>热身运动</a:t>
                      </a:r>
                      <a:endParaRPr lang="zh-CN" altLang="en-US" sz="1400">
                        <a:latin typeface="微软雅黑" panose="020B0503020204020204" charset="-122"/>
                        <a:ea typeface="微软雅黑" panose="020B0503020204020204" charset="-122"/>
                      </a:endParaRPr>
                    </a:p>
                  </a:txBody>
                  <a:tcPr anchor="ctr"/>
                </a:tc>
                <a:tc>
                  <a:txBody>
                    <a:bodyPr/>
                    <a:lstStyle/>
                    <a:p>
                      <a:pPr>
                        <a:buNone/>
                      </a:pPr>
                      <a:r>
                        <a:rPr lang="zh-CN" altLang="en-US" sz="1400">
                          <a:latin typeface="微软雅黑" panose="020B0503020204020204" charset="-122"/>
                          <a:ea typeface="微软雅黑" panose="020B0503020204020204" charset="-122"/>
                        </a:rPr>
                        <a:t>有请专业教练现场带领大家运动热身，防止运动过程中受伤。</a:t>
                      </a:r>
                      <a:endParaRPr lang="zh-CN" altLang="en-US" sz="1400">
                        <a:latin typeface="微软雅黑" panose="020B0503020204020204" charset="-122"/>
                        <a:ea typeface="微软雅黑" panose="020B0503020204020204" charset="-122"/>
                      </a:endParaRPr>
                    </a:p>
                  </a:txBody>
                  <a:tcPr anchor="ctr"/>
                </a:tc>
                <a:tc>
                  <a:txBody>
                    <a:bodyPr/>
                    <a:lstStyle/>
                    <a:p>
                      <a:pPr>
                        <a:buNone/>
                      </a:pPr>
                      <a:endParaRPr lang="zh-CN" altLang="en-US" sz="1400">
                        <a:latin typeface="微软雅黑" panose="020B0503020204020204" charset="-122"/>
                        <a:ea typeface="微软雅黑" panose="020B0503020204020204" charset="-122"/>
                      </a:endParaRPr>
                    </a:p>
                  </a:txBody>
                  <a:tcPr anchor="ctr"/>
                </a:tc>
              </a:tr>
              <a:tr h="319405">
                <a:tc>
                  <a:txBody>
                    <a:bodyPr/>
                    <a:lstStyle/>
                    <a:p>
                      <a:pPr algn="ctr">
                        <a:buNone/>
                      </a:pPr>
                      <a:r>
                        <a:rPr lang="en-US" altLang="zh-CN" sz="1400">
                          <a:latin typeface="微软雅黑" panose="020B0503020204020204" charset="-122"/>
                          <a:ea typeface="微软雅黑" panose="020B0503020204020204" charset="-122"/>
                          <a:sym typeface="+mn-ea"/>
                        </a:rPr>
                        <a:t>10:55-</a:t>
                      </a:r>
                      <a:r>
                        <a:rPr lang="en-US" sz="1400">
                          <a:latin typeface="微软雅黑" panose="020B0503020204020204" charset="-122"/>
                          <a:ea typeface="微软雅黑" panose="020B0503020204020204" charset="-122"/>
                          <a:sym typeface="+mn-ea"/>
                        </a:rPr>
                        <a:t>11:00</a:t>
                      </a:r>
                      <a:endParaRPr lang="en-US" altLang="zh-CN" sz="1400">
                        <a:latin typeface="微软雅黑" panose="020B0503020204020204" charset="-122"/>
                        <a:ea typeface="微软雅黑" panose="020B0503020204020204" charset="-122"/>
                      </a:endParaRPr>
                    </a:p>
                  </a:txBody>
                  <a:tcPr anchor="ctr"/>
                </a:tc>
                <a:tc>
                  <a:txBody>
                    <a:bodyPr/>
                    <a:lstStyle/>
                    <a:p>
                      <a:pPr algn="ctr">
                        <a:buNone/>
                      </a:pPr>
                      <a:r>
                        <a:rPr lang="zh-CN" altLang="en-US" sz="1400" b="1">
                          <a:solidFill>
                            <a:srgbClr val="FF0000"/>
                          </a:solidFill>
                          <a:latin typeface="微软雅黑" panose="020B0503020204020204" charset="-122"/>
                          <a:ea typeface="微软雅黑" panose="020B0503020204020204" charset="-122"/>
                        </a:rPr>
                        <a:t>鸣枪开跑</a:t>
                      </a:r>
                      <a:endParaRPr lang="zh-CN" altLang="en-US" sz="1400" b="1">
                        <a:solidFill>
                          <a:srgbClr val="FF0000"/>
                        </a:solidFill>
                        <a:latin typeface="微软雅黑" panose="020B0503020204020204" charset="-122"/>
                        <a:ea typeface="微软雅黑" panose="020B0503020204020204" charset="-122"/>
                      </a:endParaRPr>
                    </a:p>
                  </a:txBody>
                  <a:tcPr anchor="ctr"/>
                </a:tc>
                <a:tc>
                  <a:txBody>
                    <a:bodyPr/>
                    <a:lstStyle/>
                    <a:p>
                      <a:pPr>
                        <a:buNone/>
                      </a:pPr>
                      <a:r>
                        <a:rPr lang="zh-CN" altLang="en-US" sz="1400">
                          <a:latin typeface="微软雅黑" panose="020B0503020204020204" charset="-122"/>
                          <a:ea typeface="微软雅黑" panose="020B0503020204020204" charset="-122"/>
                        </a:rPr>
                        <a:t>领导登台鸣枪，宣布活动正式开始。</a:t>
                      </a:r>
                      <a:endParaRPr lang="zh-CN" altLang="en-US" sz="1400">
                        <a:latin typeface="微软雅黑" panose="020B0503020204020204" charset="-122"/>
                        <a:ea typeface="微软雅黑" panose="020B0503020204020204" charset="-122"/>
                      </a:endParaRPr>
                    </a:p>
                  </a:txBody>
                  <a:tcPr anchor="ctr"/>
                </a:tc>
                <a:tc>
                  <a:txBody>
                    <a:bodyPr/>
                    <a:lstStyle/>
                    <a:p>
                      <a:pPr>
                        <a:buNone/>
                      </a:pPr>
                      <a:r>
                        <a:rPr lang="zh-CN" altLang="en-US" sz="1400" dirty="0">
                          <a:latin typeface="微软雅黑" panose="020B0503020204020204" charset="-122"/>
                          <a:ea typeface="微软雅黑" panose="020B0503020204020204" charset="-122"/>
                        </a:rPr>
                        <a:t>全程</a:t>
                      </a:r>
                      <a:r>
                        <a:rPr lang="en-US" altLang="zh-CN" sz="1400" dirty="0">
                          <a:latin typeface="微软雅黑" panose="020B0503020204020204" charset="-122"/>
                          <a:ea typeface="微软雅黑" panose="020B0503020204020204" charset="-122"/>
                        </a:rPr>
                        <a:t>5</a:t>
                      </a:r>
                      <a:r>
                        <a:rPr lang="zh-CN" altLang="en-US" sz="1400" dirty="0">
                          <a:latin typeface="微软雅黑" panose="020B0503020204020204" charset="-122"/>
                          <a:ea typeface="微软雅黑" panose="020B0503020204020204" charset="-122"/>
                        </a:rPr>
                        <a:t>公里</a:t>
                      </a:r>
                      <a:endParaRPr lang="zh-CN" altLang="en-US" sz="1400" dirty="0">
                        <a:latin typeface="微软雅黑" panose="020B0503020204020204" charset="-122"/>
                        <a:ea typeface="微软雅黑" panose="020B0503020204020204" charset="-122"/>
                      </a:endParaRPr>
                    </a:p>
                  </a:txBody>
                  <a:tcPr anchor="ctr"/>
                </a:tc>
              </a:tr>
              <a:tr h="532765">
                <a:tc>
                  <a:txBody>
                    <a:bodyPr/>
                    <a:lstStyle/>
                    <a:p>
                      <a:pPr algn="ctr">
                        <a:buNone/>
                      </a:pPr>
                      <a:r>
                        <a:rPr lang="en-US" sz="1400">
                          <a:latin typeface="微软雅黑" panose="020B0503020204020204" charset="-122"/>
                          <a:ea typeface="微软雅黑" panose="020B0503020204020204" charset="-122"/>
                          <a:sym typeface="+mn-ea"/>
                        </a:rPr>
                        <a:t>11:00</a:t>
                      </a:r>
                      <a:r>
                        <a:rPr lang="en-US" altLang="zh-CN" sz="1400">
                          <a:latin typeface="微软雅黑" panose="020B0503020204020204" charset="-122"/>
                          <a:ea typeface="微软雅黑" panose="020B0503020204020204" charset="-122"/>
                          <a:sym typeface="+mn-ea"/>
                        </a:rPr>
                        <a:t>-</a:t>
                      </a:r>
                      <a:r>
                        <a:rPr lang="en-US" sz="1400">
                          <a:latin typeface="微软雅黑" panose="020B0503020204020204" charset="-122"/>
                          <a:ea typeface="微软雅黑" panose="020B0503020204020204" charset="-122"/>
                          <a:sym typeface="+mn-ea"/>
                        </a:rPr>
                        <a:t>11:50</a:t>
                      </a:r>
                      <a:endParaRPr lang="en-US" altLang="zh-CN" sz="1400">
                        <a:latin typeface="微软雅黑" panose="020B0503020204020204" charset="-122"/>
                        <a:ea typeface="微软雅黑" panose="020B0503020204020204" charset="-122"/>
                      </a:endParaRPr>
                    </a:p>
                  </a:txBody>
                  <a:tcPr anchor="ctr"/>
                </a:tc>
                <a:tc>
                  <a:txBody>
                    <a:bodyPr/>
                    <a:lstStyle/>
                    <a:p>
                      <a:pPr algn="ctr">
                        <a:buNone/>
                      </a:pPr>
                      <a:r>
                        <a:rPr lang="zh-CN" altLang="en-US" sz="1400" b="1">
                          <a:solidFill>
                            <a:srgbClr val="FF0000"/>
                          </a:solidFill>
                          <a:latin typeface="微软雅黑" panose="020B0503020204020204" charset="-122"/>
                          <a:ea typeface="微软雅黑" panose="020B0503020204020204" charset="-122"/>
                        </a:rPr>
                        <a:t>热力赛跑</a:t>
                      </a:r>
                      <a:endParaRPr lang="zh-CN" altLang="en-US" sz="1400" b="1">
                        <a:solidFill>
                          <a:srgbClr val="FF0000"/>
                        </a:solidFill>
                        <a:latin typeface="微软雅黑" panose="020B0503020204020204" charset="-122"/>
                        <a:ea typeface="微软雅黑" panose="020B0503020204020204" charset="-122"/>
                      </a:endParaRPr>
                    </a:p>
                  </a:txBody>
                  <a:tcPr anchor="ctr"/>
                </a:tc>
                <a:tc>
                  <a:txBody>
                    <a:bodyPr/>
                    <a:lstStyle/>
                    <a:p>
                      <a:pPr>
                        <a:buNone/>
                      </a:pPr>
                      <a:r>
                        <a:rPr lang="zh-CN" altLang="en-US" sz="1400">
                          <a:latin typeface="微软雅黑" panose="020B0503020204020204" charset="-122"/>
                          <a:ea typeface="微软雅黑" panose="020B0503020204020204" charset="-122"/>
                          <a:sym typeface="+mn-ea"/>
                        </a:rPr>
                        <a:t>跑道沿路设置补给站，来宾能量补给，自由奔跑。</a:t>
                      </a:r>
                      <a:endParaRPr lang="zh-CN" altLang="en-US" sz="1400">
                        <a:latin typeface="微软雅黑" panose="020B0503020204020204" charset="-122"/>
                        <a:ea typeface="微软雅黑" panose="020B0503020204020204" charset="-122"/>
                      </a:endParaRPr>
                    </a:p>
                  </a:txBody>
                  <a:tcPr anchor="ctr"/>
                </a:tc>
                <a:tc>
                  <a:txBody>
                    <a:bodyPr/>
                    <a:lstStyle/>
                    <a:p>
                      <a:pPr>
                        <a:buNone/>
                      </a:pPr>
                      <a:r>
                        <a:rPr lang="zh-CN" altLang="en-US" sz="1400">
                          <a:latin typeface="微软雅黑" panose="020B0503020204020204" charset="-122"/>
                          <a:ea typeface="微软雅黑" panose="020B0503020204020204" charset="-122"/>
                          <a:sym typeface="+mn-ea"/>
                        </a:rPr>
                        <a:t>跑完的选手可在体验区进行互动体验</a:t>
                      </a:r>
                      <a:endParaRPr lang="zh-CN" altLang="en-US" sz="1400">
                        <a:latin typeface="微软雅黑" panose="020B0503020204020204" charset="-122"/>
                        <a:ea typeface="微软雅黑" panose="020B0503020204020204" charset="-122"/>
                      </a:endParaRPr>
                    </a:p>
                  </a:txBody>
                  <a:tcPr anchor="ctr"/>
                </a:tc>
              </a:tr>
              <a:tr h="319405">
                <a:tc>
                  <a:txBody>
                    <a:bodyPr/>
                    <a:lstStyle/>
                    <a:p>
                      <a:pPr algn="ctr">
                        <a:buNone/>
                      </a:pPr>
                      <a:r>
                        <a:rPr lang="en-US" sz="1400">
                          <a:latin typeface="微软雅黑" panose="020B0503020204020204" charset="-122"/>
                          <a:ea typeface="微软雅黑" panose="020B0503020204020204" charset="-122"/>
                          <a:sym typeface="+mn-ea"/>
                        </a:rPr>
                        <a:t>11:20</a:t>
                      </a:r>
                      <a:r>
                        <a:rPr lang="en-US" altLang="zh-CN" sz="1400">
                          <a:latin typeface="微软雅黑" panose="020B0503020204020204" charset="-122"/>
                          <a:ea typeface="微软雅黑" panose="020B0503020204020204" charset="-122"/>
                          <a:sym typeface="+mn-ea"/>
                        </a:rPr>
                        <a:t>-</a:t>
                      </a:r>
                      <a:r>
                        <a:rPr lang="en-US" sz="1400">
                          <a:latin typeface="微软雅黑" panose="020B0503020204020204" charset="-122"/>
                          <a:ea typeface="微软雅黑" panose="020B0503020204020204" charset="-122"/>
                          <a:sym typeface="+mn-ea"/>
                        </a:rPr>
                        <a:t>12:00</a:t>
                      </a:r>
                      <a:endParaRPr lang="en-US" altLang="zh-CN" sz="1400">
                        <a:latin typeface="微软雅黑" panose="020B0503020204020204" charset="-122"/>
                        <a:ea typeface="微软雅黑" panose="020B0503020204020204" charset="-122"/>
                      </a:endParaRPr>
                    </a:p>
                  </a:txBody>
                  <a:tcPr anchor="ctr"/>
                </a:tc>
                <a:tc>
                  <a:txBody>
                    <a:bodyPr/>
                    <a:lstStyle/>
                    <a:p>
                      <a:pPr algn="ctr">
                        <a:buNone/>
                      </a:pPr>
                      <a:r>
                        <a:rPr lang="zh-CN" altLang="en-US" sz="1400" b="1">
                          <a:solidFill>
                            <a:srgbClr val="FF0000"/>
                          </a:solidFill>
                          <a:latin typeface="微软雅黑" panose="020B0503020204020204" charset="-122"/>
                          <a:ea typeface="微软雅黑" panose="020B0503020204020204" charset="-122"/>
                        </a:rPr>
                        <a:t>寄语赠书</a:t>
                      </a:r>
                      <a:endParaRPr lang="zh-CN" altLang="en-US" sz="1400" b="1">
                        <a:solidFill>
                          <a:srgbClr val="FF0000"/>
                        </a:solidFill>
                        <a:latin typeface="微软雅黑" panose="020B0503020204020204" charset="-122"/>
                        <a:ea typeface="微软雅黑" panose="020B0503020204020204" charset="-122"/>
                      </a:endParaRPr>
                    </a:p>
                  </a:txBody>
                  <a:tcPr anchor="ctr"/>
                </a:tc>
                <a:tc>
                  <a:txBody>
                    <a:bodyPr/>
                    <a:lstStyle/>
                    <a:p>
                      <a:pPr>
                        <a:buNone/>
                      </a:pPr>
                      <a:r>
                        <a:rPr lang="zh-CN" altLang="en-US" sz="1400">
                          <a:latin typeface="微软雅黑" panose="020B0503020204020204" charset="-122"/>
                          <a:ea typeface="微软雅黑" panose="020B0503020204020204" charset="-122"/>
                        </a:rPr>
                        <a:t>集齐四枚印章的来宾可获得捐书资格，在捐书处选取一本书寄语签名捐赠</a:t>
                      </a:r>
                      <a:endParaRPr lang="zh-CN" altLang="en-US" sz="1400">
                        <a:latin typeface="微软雅黑" panose="020B0503020204020204" charset="-122"/>
                        <a:ea typeface="微软雅黑" panose="020B0503020204020204" charset="-122"/>
                      </a:endParaRPr>
                    </a:p>
                  </a:txBody>
                  <a:tcPr anchor="ctr"/>
                </a:tc>
                <a:tc>
                  <a:txBody>
                    <a:bodyPr/>
                    <a:lstStyle/>
                    <a:p>
                      <a:pPr>
                        <a:buNone/>
                      </a:pPr>
                      <a:r>
                        <a:rPr lang="zh-CN" altLang="en-US" sz="1400">
                          <a:latin typeface="微软雅黑" panose="020B0503020204020204" charset="-122"/>
                          <a:ea typeface="微软雅黑" panose="020B0503020204020204" charset="-122"/>
                        </a:rPr>
                        <a:t>一人一本</a:t>
                      </a:r>
                      <a:endParaRPr lang="zh-CN" altLang="en-US" sz="1400">
                        <a:latin typeface="微软雅黑" panose="020B0503020204020204" charset="-122"/>
                        <a:ea typeface="微软雅黑" panose="020B0503020204020204" charset="-122"/>
                      </a:endParaRPr>
                    </a:p>
                  </a:txBody>
                  <a:tcPr anchor="ctr"/>
                </a:tc>
              </a:tr>
              <a:tr h="319405">
                <a:tc>
                  <a:txBody>
                    <a:bodyPr/>
                    <a:lstStyle/>
                    <a:p>
                      <a:pPr algn="ctr">
                        <a:buNone/>
                      </a:pPr>
                      <a:r>
                        <a:rPr lang="en-US" sz="1400">
                          <a:latin typeface="微软雅黑" panose="020B0503020204020204" charset="-122"/>
                          <a:ea typeface="微软雅黑" panose="020B0503020204020204" charset="-122"/>
                          <a:sym typeface="+mn-ea"/>
                        </a:rPr>
                        <a:t>11:50</a:t>
                      </a:r>
                      <a:r>
                        <a:rPr lang="en-US" altLang="zh-CN" sz="1400">
                          <a:latin typeface="微软雅黑" panose="020B0503020204020204" charset="-122"/>
                          <a:ea typeface="微软雅黑" panose="020B0503020204020204" charset="-122"/>
                          <a:sym typeface="+mn-ea"/>
                        </a:rPr>
                        <a:t>-</a:t>
                      </a:r>
                      <a:r>
                        <a:rPr lang="en-US" sz="1400">
                          <a:latin typeface="微软雅黑" panose="020B0503020204020204" charset="-122"/>
                          <a:ea typeface="微软雅黑" panose="020B0503020204020204" charset="-122"/>
                          <a:sym typeface="+mn-ea"/>
                        </a:rPr>
                        <a:t>12:00</a:t>
                      </a:r>
                      <a:endParaRPr lang="en-US" altLang="zh-CN" sz="1400">
                        <a:latin typeface="微软雅黑" panose="020B0503020204020204" charset="-122"/>
                        <a:ea typeface="微软雅黑" panose="020B0503020204020204" charset="-122"/>
                      </a:endParaRPr>
                    </a:p>
                  </a:txBody>
                  <a:tcPr anchor="ctr"/>
                </a:tc>
                <a:tc>
                  <a:txBody>
                    <a:bodyPr/>
                    <a:lstStyle/>
                    <a:p>
                      <a:pPr algn="ctr">
                        <a:buNone/>
                      </a:pPr>
                      <a:r>
                        <a:rPr lang="zh-CN" altLang="en-US" sz="1400" b="1">
                          <a:solidFill>
                            <a:srgbClr val="FF0000"/>
                          </a:solidFill>
                          <a:latin typeface="微软雅黑" panose="020B0503020204020204" charset="-122"/>
                          <a:ea typeface="微软雅黑" panose="020B0503020204020204" charset="-122"/>
                          <a:sym typeface="+mn-ea"/>
                        </a:rPr>
                        <a:t>颁奖仪式</a:t>
                      </a:r>
                      <a:endParaRPr lang="zh-CN" altLang="en-US" sz="1400" b="1">
                        <a:solidFill>
                          <a:srgbClr val="FF0000"/>
                        </a:solidFill>
                        <a:latin typeface="微软雅黑" panose="020B0503020204020204" charset="-122"/>
                        <a:ea typeface="微软雅黑" panose="020B0503020204020204" charset="-122"/>
                      </a:endParaRPr>
                    </a:p>
                  </a:txBody>
                  <a:tcPr anchor="ctr"/>
                </a:tc>
                <a:tc>
                  <a:txBody>
                    <a:bodyPr/>
                    <a:lstStyle/>
                    <a:p>
                      <a:pPr>
                        <a:buNone/>
                      </a:pPr>
                      <a:r>
                        <a:rPr lang="zh-CN" altLang="en-US" sz="1400" dirty="0">
                          <a:latin typeface="微软雅黑" panose="020B0503020204020204" charset="-122"/>
                          <a:ea typeface="微软雅黑" panose="020B0503020204020204" charset="-122"/>
                          <a:sym typeface="+mn-ea"/>
                        </a:rPr>
                        <a:t>跑步时间结束后，主持人集合大家，颁发一二三等奖。</a:t>
                      </a:r>
                      <a:endParaRPr lang="zh-CN" altLang="en-US" sz="1400" dirty="0">
                        <a:latin typeface="微软雅黑" panose="020B0503020204020204" charset="-122"/>
                        <a:ea typeface="微软雅黑" panose="020B0503020204020204" charset="-122"/>
                      </a:endParaRPr>
                    </a:p>
                  </a:txBody>
                  <a:tcPr anchor="ctr"/>
                </a:tc>
                <a:tc>
                  <a:txBody>
                    <a:bodyPr/>
                    <a:lstStyle/>
                    <a:p>
                      <a:pPr>
                        <a:buNone/>
                      </a:pPr>
                      <a:endParaRPr lang="zh-CN" altLang="en-US" sz="1400">
                        <a:latin typeface="微软雅黑" panose="020B0503020204020204" charset="-122"/>
                        <a:ea typeface="微软雅黑" panose="020B0503020204020204" charset="-122"/>
                      </a:endParaRPr>
                    </a:p>
                  </a:txBody>
                  <a:tcPr anchor="ctr"/>
                </a:tc>
              </a:tr>
              <a:tr h="319405">
                <a:tc>
                  <a:txBody>
                    <a:bodyPr/>
                    <a:lstStyle/>
                    <a:p>
                      <a:pPr algn="ctr">
                        <a:buNone/>
                      </a:pPr>
                      <a:r>
                        <a:rPr lang="en-US" sz="1400">
                          <a:latin typeface="微软雅黑" panose="020B0503020204020204" charset="-122"/>
                          <a:ea typeface="微软雅黑" panose="020B0503020204020204" charset="-122"/>
                          <a:sym typeface="+mn-ea"/>
                        </a:rPr>
                        <a:t>12:00</a:t>
                      </a:r>
                      <a:r>
                        <a:rPr lang="en-US" altLang="zh-CN" sz="1400">
                          <a:latin typeface="微软雅黑" panose="020B0503020204020204" charset="-122"/>
                          <a:ea typeface="微软雅黑" panose="020B0503020204020204" charset="-122"/>
                          <a:sym typeface="+mn-ea"/>
                        </a:rPr>
                        <a:t>-</a:t>
                      </a:r>
                      <a:r>
                        <a:rPr lang="en-US" sz="1400">
                          <a:latin typeface="微软雅黑" panose="020B0503020204020204" charset="-122"/>
                          <a:ea typeface="微软雅黑" panose="020B0503020204020204" charset="-122"/>
                          <a:sym typeface="+mn-ea"/>
                        </a:rPr>
                        <a:t>12:10</a:t>
                      </a:r>
                      <a:endParaRPr lang="en-US" altLang="zh-CN" sz="1400">
                        <a:latin typeface="微软雅黑" panose="020B0503020204020204" charset="-122"/>
                        <a:ea typeface="微软雅黑" panose="020B0503020204020204" charset="-122"/>
                      </a:endParaRPr>
                    </a:p>
                  </a:txBody>
                  <a:tcPr anchor="ctr"/>
                </a:tc>
                <a:tc>
                  <a:txBody>
                    <a:bodyPr/>
                    <a:lstStyle/>
                    <a:p>
                      <a:pPr algn="ctr">
                        <a:buNone/>
                      </a:pPr>
                      <a:r>
                        <a:rPr lang="zh-CN" altLang="en-US" sz="1400" b="1">
                          <a:solidFill>
                            <a:srgbClr val="FF0000"/>
                          </a:solidFill>
                          <a:latin typeface="微软雅黑" panose="020B0503020204020204" charset="-122"/>
                          <a:ea typeface="微软雅黑" panose="020B0503020204020204" charset="-122"/>
                        </a:rPr>
                        <a:t>书香传递</a:t>
                      </a:r>
                      <a:endParaRPr lang="zh-CN" altLang="en-US" sz="1400" b="1">
                        <a:solidFill>
                          <a:srgbClr val="FF0000"/>
                        </a:solidFill>
                        <a:latin typeface="微软雅黑" panose="020B0503020204020204" charset="-122"/>
                        <a:ea typeface="微软雅黑" panose="020B0503020204020204" charset="-122"/>
                      </a:endParaRPr>
                    </a:p>
                  </a:txBody>
                  <a:tcPr anchor="ctr"/>
                </a:tc>
                <a:tc>
                  <a:txBody>
                    <a:bodyPr/>
                    <a:lstStyle/>
                    <a:p>
                      <a:pPr>
                        <a:buNone/>
                      </a:pPr>
                      <a:r>
                        <a:rPr lang="zh-CN" altLang="en-US" sz="1400">
                          <a:solidFill>
                            <a:schemeClr val="tx1"/>
                          </a:solidFill>
                          <a:latin typeface="微软雅黑" panose="020B0503020204020204" charset="-122"/>
                          <a:ea typeface="微软雅黑" panose="020B0503020204020204" charset="-122"/>
                          <a:sym typeface="+mn-ea"/>
                        </a:rPr>
                        <a:t>现场邀请希望小学的代表现场赠书，所有参赛者共同见证。</a:t>
                      </a:r>
                      <a:endParaRPr lang="zh-CN" altLang="en-US" sz="1400">
                        <a:latin typeface="微软雅黑" panose="020B0503020204020204" charset="-122"/>
                        <a:ea typeface="微软雅黑" panose="020B0503020204020204" charset="-122"/>
                      </a:endParaRPr>
                    </a:p>
                  </a:txBody>
                  <a:tcPr anchor="ctr"/>
                </a:tc>
                <a:tc>
                  <a:txBody>
                    <a:bodyPr/>
                    <a:lstStyle/>
                    <a:p>
                      <a:pPr>
                        <a:buNone/>
                      </a:pPr>
                      <a:endParaRPr lang="zh-CN" altLang="en-US" sz="1400">
                        <a:latin typeface="微软雅黑" panose="020B0503020204020204" charset="-122"/>
                        <a:ea typeface="微软雅黑" panose="020B0503020204020204" charset="-122"/>
                      </a:endParaRPr>
                    </a:p>
                  </a:txBody>
                  <a:tcPr anchor="ctr"/>
                </a:tc>
              </a:tr>
              <a:tr h="319405">
                <a:tc>
                  <a:txBody>
                    <a:bodyPr/>
                    <a:lstStyle/>
                    <a:p>
                      <a:pPr algn="ctr">
                        <a:buNone/>
                      </a:pPr>
                      <a:r>
                        <a:rPr lang="en-US" altLang="zh-CN" sz="1400">
                          <a:latin typeface="微软雅黑" panose="020B0503020204020204" charset="-122"/>
                          <a:ea typeface="微软雅黑" panose="020B0503020204020204" charset="-122"/>
                          <a:sym typeface="+mn-ea"/>
                        </a:rPr>
                        <a:t>12:10-</a:t>
                      </a:r>
                      <a:r>
                        <a:rPr lang="en-US" sz="1400">
                          <a:latin typeface="微软雅黑" panose="020B0503020204020204" charset="-122"/>
                          <a:ea typeface="微软雅黑" panose="020B0503020204020204" charset="-122"/>
                          <a:sym typeface="+mn-ea"/>
                        </a:rPr>
                        <a:t>12:25</a:t>
                      </a:r>
                      <a:endParaRPr lang="en-US" altLang="zh-CN" sz="1400">
                        <a:latin typeface="微软雅黑" panose="020B0503020204020204" charset="-122"/>
                        <a:ea typeface="微软雅黑" panose="020B0503020204020204" charset="-122"/>
                      </a:endParaRPr>
                    </a:p>
                  </a:txBody>
                  <a:tcPr anchor="ctr"/>
                </a:tc>
                <a:tc>
                  <a:txBody>
                    <a:bodyPr/>
                    <a:lstStyle/>
                    <a:p>
                      <a:pPr algn="ctr">
                        <a:buNone/>
                      </a:pPr>
                      <a:r>
                        <a:rPr lang="zh-CN" altLang="en-US" sz="1400" dirty="0">
                          <a:latin typeface="微软雅黑" panose="020B0503020204020204" charset="-122"/>
                          <a:ea typeface="微软雅黑" panose="020B0503020204020204" charset="-122"/>
                          <a:sym typeface="+mn-ea"/>
                        </a:rPr>
                        <a:t>颁奖</a:t>
                      </a:r>
                      <a:endParaRPr lang="zh-CN" altLang="en-US" sz="1400" dirty="0">
                        <a:latin typeface="微软雅黑" panose="020B0503020204020204" charset="-122"/>
                        <a:ea typeface="微软雅黑" panose="020B0503020204020204" charset="-122"/>
                      </a:endParaRPr>
                    </a:p>
                  </a:txBody>
                  <a:tcPr anchor="ctr"/>
                </a:tc>
                <a:tc>
                  <a:txBody>
                    <a:bodyPr/>
                    <a:lstStyle/>
                    <a:p>
                      <a:pPr>
                        <a:buNone/>
                      </a:pPr>
                      <a:r>
                        <a:rPr lang="zh-CN" altLang="en-US" sz="1400" dirty="0">
                          <a:latin typeface="微软雅黑" panose="020B0503020204020204" charset="-122"/>
                          <a:ea typeface="微软雅黑" panose="020B0503020204020204" charset="-122"/>
                        </a:rPr>
                        <a:t>跑完全程的员工进行颁奖，为希望小学捐款以冠军员工的名义</a:t>
                      </a:r>
                      <a:endParaRPr lang="zh-CN" altLang="en-US" sz="1400" dirty="0">
                        <a:latin typeface="微软雅黑" panose="020B0503020204020204" charset="-122"/>
                        <a:ea typeface="微软雅黑" panose="020B0503020204020204" charset="-122"/>
                      </a:endParaRPr>
                    </a:p>
                  </a:txBody>
                  <a:tcPr anchor="ctr"/>
                </a:tc>
                <a:tc>
                  <a:txBody>
                    <a:bodyPr/>
                    <a:lstStyle/>
                    <a:p>
                      <a:pPr>
                        <a:buNone/>
                      </a:pPr>
                      <a:endParaRPr lang="zh-CN" altLang="en-US" sz="1400" dirty="0">
                        <a:latin typeface="微软雅黑" panose="020B0503020204020204" charset="-122"/>
                        <a:ea typeface="微软雅黑" panose="020B0503020204020204" charset="-122"/>
                      </a:endParaRPr>
                    </a:p>
                  </a:txBody>
                  <a:tcPr anchor="ctr"/>
                </a:tc>
              </a:tr>
              <a:tr h="319405">
                <a:tc>
                  <a:txBody>
                    <a:bodyPr/>
                    <a:lstStyle/>
                    <a:p>
                      <a:pPr algn="ctr">
                        <a:buNone/>
                      </a:pPr>
                      <a:r>
                        <a:rPr lang="en-US" sz="1400">
                          <a:latin typeface="微软雅黑" panose="020B0503020204020204" charset="-122"/>
                          <a:ea typeface="微软雅黑" panose="020B0503020204020204" charset="-122"/>
                          <a:sym typeface="+mn-ea"/>
                        </a:rPr>
                        <a:t>12:30</a:t>
                      </a:r>
                      <a:endParaRPr lang="en-US" altLang="zh-CN" sz="1400">
                        <a:latin typeface="微软雅黑" panose="020B0503020204020204" charset="-122"/>
                        <a:ea typeface="微软雅黑" panose="020B0503020204020204" charset="-122"/>
                      </a:endParaRPr>
                    </a:p>
                  </a:txBody>
                  <a:tcPr anchor="ctr"/>
                </a:tc>
                <a:tc gridSpan="3">
                  <a:txBody>
                    <a:bodyPr/>
                    <a:lstStyle/>
                    <a:p>
                      <a:pPr algn="ctr">
                        <a:buNone/>
                      </a:pPr>
                      <a:r>
                        <a:rPr lang="zh-CN" altLang="en-US" sz="1400" dirty="0">
                          <a:latin typeface="微软雅黑" panose="020B0503020204020204" charset="-122"/>
                          <a:ea typeface="微软雅黑" panose="020B0503020204020204" charset="-122"/>
                        </a:rPr>
                        <a:t>活动结束</a:t>
                      </a:r>
                      <a:endParaRPr lang="zh-CN" altLang="en-US" sz="1400" dirty="0">
                        <a:latin typeface="微软雅黑" panose="020B0503020204020204" charset="-122"/>
                        <a:ea typeface="微软雅黑" panose="020B0503020204020204" charset="-122"/>
                      </a:endParaRPr>
                    </a:p>
                  </a:txBody>
                  <a:tcPr anchor="ctr"/>
                </a:tc>
                <a:tc hMerge="1">
                  <a:tcPr anchor="ctr"/>
                </a:tc>
                <a:tc hMerge="1">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5210989" y="1778097"/>
            <a:ext cx="6884216" cy="4286250"/>
          </a:xfrm>
          <a:prstGeom prst="rect">
            <a:avLst/>
          </a:prstGeom>
        </p:spPr>
      </p:pic>
      <p:sp>
        <p:nvSpPr>
          <p:cNvPr id="3" name="文本框 2"/>
          <p:cNvSpPr txBox="1"/>
          <p:nvPr/>
        </p:nvSpPr>
        <p:spPr>
          <a:xfrm>
            <a:off x="5294407" y="406427"/>
            <a:ext cx="1841157" cy="523220"/>
          </a:xfrm>
          <a:prstGeom prst="rect">
            <a:avLst/>
          </a:prstGeom>
          <a:noFill/>
        </p:spPr>
        <p:txBody>
          <a:bodyPr wrap="square" rtlCol="0">
            <a:spAutoFit/>
          </a:bodyPr>
          <a:lstStyle/>
          <a:p>
            <a:pPr algn="dist"/>
            <a:r>
              <a:rPr lang="zh-CN" altLang="en-US" sz="2800" b="1" dirty="0">
                <a:solidFill>
                  <a:schemeClr val="bg1"/>
                </a:solidFill>
                <a:latin typeface="微软雅黑" panose="020B0503020204020204" charset="-122"/>
                <a:ea typeface="微软雅黑" panose="020B0503020204020204" charset="-122"/>
              </a:rPr>
              <a:t>签到</a:t>
            </a:r>
            <a:endParaRPr lang="zh-CN" altLang="en-US" sz="2800" b="1" dirty="0">
              <a:solidFill>
                <a:schemeClr val="bg1"/>
              </a:solidFill>
              <a:latin typeface="微软雅黑" panose="020B0503020204020204" charset="-122"/>
              <a:ea typeface="微软雅黑" panose="020B0503020204020204" charset="-122"/>
            </a:endParaRPr>
          </a:p>
        </p:txBody>
      </p:sp>
      <p:sp>
        <p:nvSpPr>
          <p:cNvPr id="4" name="文本框 3"/>
          <p:cNvSpPr txBox="1"/>
          <p:nvPr/>
        </p:nvSpPr>
        <p:spPr>
          <a:xfrm>
            <a:off x="4441790" y="983805"/>
            <a:ext cx="6481583" cy="458908"/>
          </a:xfrm>
          <a:prstGeom prst="rect">
            <a:avLst/>
          </a:prstGeom>
          <a:noFill/>
        </p:spPr>
        <p:txBody>
          <a:bodyPr wrap="square" rtlCol="0">
            <a:spAutoFit/>
          </a:bodyPr>
          <a:lstStyle/>
          <a:p>
            <a:pPr>
              <a:lnSpc>
                <a:spcPct val="150000"/>
              </a:lnSpc>
            </a:pPr>
            <a:r>
              <a:rPr lang="zh-CN" altLang="en-US" dirty="0">
                <a:solidFill>
                  <a:schemeClr val="bg1"/>
                </a:solidFill>
                <a:latin typeface="微软雅黑" panose="020B0503020204020204" charset="-122"/>
                <a:ea typeface="微软雅黑" panose="020B0503020204020204" charset="-122"/>
              </a:rPr>
              <a:t>在签到区进行签到领取能量包和贴纸。</a:t>
            </a:r>
            <a:endParaRPr lang="zh-CN" altLang="en-US" dirty="0">
              <a:solidFill>
                <a:schemeClr val="bg1"/>
              </a:solidFill>
              <a:latin typeface="微软雅黑" panose="020B0503020204020204" charset="-122"/>
              <a:ea typeface="微软雅黑" panose="020B0503020204020204" charset="-122"/>
            </a:endParaRPr>
          </a:p>
        </p:txBody>
      </p:sp>
      <p:pic>
        <p:nvPicPr>
          <p:cNvPr id="5" name="图片 4"/>
          <p:cNvPicPr>
            <a:picLocks noChangeAspect="1"/>
          </p:cNvPicPr>
          <p:nvPr/>
        </p:nvPicPr>
        <p:blipFill>
          <a:blip r:embed="rId2"/>
          <a:stretch>
            <a:fillRect/>
          </a:stretch>
        </p:blipFill>
        <p:spPr>
          <a:xfrm>
            <a:off x="96795" y="1778097"/>
            <a:ext cx="5715000" cy="428625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19" name="文本框 18"/>
          <p:cNvSpPr txBox="1"/>
          <p:nvPr/>
        </p:nvSpPr>
        <p:spPr>
          <a:xfrm>
            <a:off x="5168986" y="364510"/>
            <a:ext cx="2158571"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领取能量包</a:t>
            </a:r>
            <a:endPar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 name="文本框 7"/>
          <p:cNvSpPr txBox="1"/>
          <p:nvPr/>
        </p:nvSpPr>
        <p:spPr>
          <a:xfrm>
            <a:off x="1511557" y="1134497"/>
            <a:ext cx="9656445" cy="879087"/>
          </a:xfrm>
          <a:prstGeom prst="rect">
            <a:avLst/>
          </a:prstGeom>
          <a:noFill/>
        </p:spPr>
        <p:txBody>
          <a:bodyPr wrap="square" rtlCol="0">
            <a:spAutoFit/>
          </a:bodyPr>
          <a:lstStyle/>
          <a:p>
            <a:pPr indent="457200" fontAlgn="auto">
              <a:lnSpc>
                <a:spcPct val="150000"/>
              </a:lnSpc>
            </a:pP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签到后找工作人员领取</a:t>
            </a:r>
            <a:r>
              <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a:t>
            </a: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能量背包</a:t>
            </a:r>
            <a:r>
              <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a:t>
            </a: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（背包里有服装、比赛编号、集章卡等），并将私人贵重物品存储。</a:t>
            </a:r>
            <a:endParaRPr lang="zh-CN" altLang="en-US" dirty="0">
              <a:solidFill>
                <a:schemeClr val="bg1"/>
              </a:solidFill>
              <a:effectLst>
                <a:outerShdw blurRad="38100" dist="38100" dir="2700000" algn="tl">
                  <a:srgbClr val="000000">
                    <a:alpha val="43137"/>
                  </a:srgbClr>
                </a:outerShdw>
              </a:effectLst>
            </a:endParaRPr>
          </a:p>
        </p:txBody>
      </p:sp>
      <p:pic>
        <p:nvPicPr>
          <p:cNvPr id="9" name="图片 8"/>
          <p:cNvPicPr>
            <a:picLocks noChangeAspect="1"/>
          </p:cNvPicPr>
          <p:nvPr/>
        </p:nvPicPr>
        <p:blipFill>
          <a:blip r:embed="rId1"/>
          <a:stretch>
            <a:fillRect/>
          </a:stretch>
        </p:blipFill>
        <p:spPr>
          <a:xfrm>
            <a:off x="7851995" y="2072339"/>
            <a:ext cx="3075583" cy="4421151"/>
          </a:xfrm>
          <a:prstGeom prst="rect">
            <a:avLst/>
          </a:prstGeom>
        </p:spPr>
      </p:pic>
      <p:pic>
        <p:nvPicPr>
          <p:cNvPr id="11" name="图片 10"/>
          <p:cNvPicPr>
            <a:picLocks noChangeAspect="1"/>
          </p:cNvPicPr>
          <p:nvPr/>
        </p:nvPicPr>
        <p:blipFill>
          <a:blip r:embed="rId2"/>
          <a:stretch>
            <a:fillRect/>
          </a:stretch>
        </p:blipFill>
        <p:spPr>
          <a:xfrm>
            <a:off x="1021370" y="2072339"/>
            <a:ext cx="6626691" cy="4421151"/>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3" name="文本框 2"/>
          <p:cNvSpPr txBox="1"/>
          <p:nvPr/>
        </p:nvSpPr>
        <p:spPr>
          <a:xfrm>
            <a:off x="4460787" y="581677"/>
            <a:ext cx="3270425"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玩偶互动</a:t>
            </a:r>
            <a:endPar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pic>
        <p:nvPicPr>
          <p:cNvPr id="5" name="图片 4"/>
          <p:cNvPicPr>
            <a:picLocks noChangeAspect="1"/>
          </p:cNvPicPr>
          <p:nvPr/>
        </p:nvPicPr>
        <p:blipFill>
          <a:blip r:embed="rId1"/>
          <a:stretch>
            <a:fillRect/>
          </a:stretch>
        </p:blipFill>
        <p:spPr>
          <a:xfrm>
            <a:off x="413815" y="1685835"/>
            <a:ext cx="5808198" cy="4072414"/>
          </a:xfrm>
          <a:prstGeom prst="rect">
            <a:avLst/>
          </a:prstGeom>
        </p:spPr>
      </p:pic>
      <p:pic>
        <p:nvPicPr>
          <p:cNvPr id="7" name="图片 6"/>
          <p:cNvPicPr>
            <a:picLocks noChangeAspect="1"/>
          </p:cNvPicPr>
          <p:nvPr/>
        </p:nvPicPr>
        <p:blipFill>
          <a:blip r:embed="rId2"/>
          <a:stretch>
            <a:fillRect/>
          </a:stretch>
        </p:blipFill>
        <p:spPr>
          <a:xfrm>
            <a:off x="6414831" y="1685835"/>
            <a:ext cx="5569229" cy="4072414"/>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3" name="文本框 2"/>
          <p:cNvSpPr txBox="1"/>
          <p:nvPr/>
        </p:nvSpPr>
        <p:spPr>
          <a:xfrm>
            <a:off x="4460787" y="581677"/>
            <a:ext cx="3270425"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互动拍照</a:t>
            </a:r>
            <a:endPar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1"/>
          <a:stretch>
            <a:fillRect/>
          </a:stretch>
        </p:blipFill>
        <p:spPr>
          <a:xfrm>
            <a:off x="131547" y="1743905"/>
            <a:ext cx="5923123" cy="3886400"/>
          </a:xfrm>
          <a:prstGeom prst="rect">
            <a:avLst/>
          </a:prstGeom>
        </p:spPr>
      </p:pic>
      <p:pic>
        <p:nvPicPr>
          <p:cNvPr id="6" name="图片 5"/>
          <p:cNvPicPr>
            <a:picLocks noChangeAspect="1"/>
          </p:cNvPicPr>
          <p:nvPr/>
        </p:nvPicPr>
        <p:blipFill>
          <a:blip r:embed="rId2"/>
          <a:stretch>
            <a:fillRect/>
          </a:stretch>
        </p:blipFill>
        <p:spPr>
          <a:xfrm>
            <a:off x="5969803" y="1743905"/>
            <a:ext cx="6115364" cy="38864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09550" y="1622128"/>
            <a:ext cx="6734947" cy="4141767"/>
          </a:xfrm>
          <a:prstGeom prst="rect">
            <a:avLst/>
          </a:prstGeom>
        </p:spPr>
      </p:pic>
      <p:pic>
        <p:nvPicPr>
          <p:cNvPr id="4" name="图片 3"/>
          <p:cNvPicPr>
            <a:picLocks noChangeAspect="1"/>
          </p:cNvPicPr>
          <p:nvPr/>
        </p:nvPicPr>
        <p:blipFill>
          <a:blip r:embed="rId2"/>
          <a:stretch>
            <a:fillRect/>
          </a:stretch>
        </p:blipFill>
        <p:spPr>
          <a:xfrm>
            <a:off x="7092778" y="427595"/>
            <a:ext cx="4785154" cy="2904490"/>
          </a:xfrm>
          <a:prstGeom prst="rect">
            <a:avLst/>
          </a:prstGeom>
        </p:spPr>
      </p:pic>
      <p:pic>
        <p:nvPicPr>
          <p:cNvPr id="5" name="图片 4"/>
          <p:cNvPicPr>
            <a:picLocks noChangeAspect="1"/>
          </p:cNvPicPr>
          <p:nvPr/>
        </p:nvPicPr>
        <p:blipFill>
          <a:blip r:embed="rId3"/>
          <a:stretch>
            <a:fillRect/>
          </a:stretch>
        </p:blipFill>
        <p:spPr>
          <a:xfrm>
            <a:off x="7092778" y="3429000"/>
            <a:ext cx="4788406" cy="3001405"/>
          </a:xfrm>
          <a:prstGeom prst="rect">
            <a:avLst/>
          </a:prstGeom>
        </p:spPr>
      </p:pic>
      <p:sp>
        <p:nvSpPr>
          <p:cNvPr id="6" name="文本框 5"/>
          <p:cNvSpPr txBox="1"/>
          <p:nvPr/>
        </p:nvSpPr>
        <p:spPr>
          <a:xfrm>
            <a:off x="1828798" y="742315"/>
            <a:ext cx="3270425"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互动游戏区</a:t>
            </a:r>
            <a:r>
              <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投篮</a:t>
            </a:r>
            <a:endPar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5844745" y="645909"/>
            <a:ext cx="4845233" cy="3228658"/>
          </a:xfrm>
          <a:prstGeom prst="rect">
            <a:avLst/>
          </a:prstGeom>
        </p:spPr>
      </p:pic>
      <p:pic>
        <p:nvPicPr>
          <p:cNvPr id="4" name="图片 3"/>
          <p:cNvPicPr>
            <a:picLocks noChangeAspect="1"/>
          </p:cNvPicPr>
          <p:nvPr/>
        </p:nvPicPr>
        <p:blipFill>
          <a:blip r:embed="rId2"/>
          <a:stretch>
            <a:fillRect/>
          </a:stretch>
        </p:blipFill>
        <p:spPr>
          <a:xfrm>
            <a:off x="441427" y="3943994"/>
            <a:ext cx="4428837" cy="2680325"/>
          </a:xfrm>
          <a:prstGeom prst="rect">
            <a:avLst/>
          </a:prstGeom>
        </p:spPr>
      </p:pic>
      <p:pic>
        <p:nvPicPr>
          <p:cNvPr id="5" name="图片 4"/>
          <p:cNvPicPr>
            <a:picLocks noChangeAspect="1"/>
          </p:cNvPicPr>
          <p:nvPr/>
        </p:nvPicPr>
        <p:blipFill>
          <a:blip r:embed="rId3"/>
          <a:stretch>
            <a:fillRect/>
          </a:stretch>
        </p:blipFill>
        <p:spPr>
          <a:xfrm>
            <a:off x="4880366" y="3893286"/>
            <a:ext cx="4325418" cy="2705630"/>
          </a:xfrm>
          <a:prstGeom prst="rect">
            <a:avLst/>
          </a:prstGeom>
        </p:spPr>
      </p:pic>
      <p:pic>
        <p:nvPicPr>
          <p:cNvPr id="6" name="图片 5"/>
          <p:cNvPicPr>
            <a:picLocks noChangeAspect="1"/>
          </p:cNvPicPr>
          <p:nvPr/>
        </p:nvPicPr>
        <p:blipFill>
          <a:blip r:embed="rId4"/>
          <a:stretch>
            <a:fillRect/>
          </a:stretch>
        </p:blipFill>
        <p:spPr>
          <a:xfrm>
            <a:off x="406992" y="645909"/>
            <a:ext cx="5188757" cy="3246280"/>
          </a:xfrm>
          <a:prstGeom prst="rect">
            <a:avLst/>
          </a:prstGeom>
        </p:spPr>
      </p:pic>
      <p:sp>
        <p:nvSpPr>
          <p:cNvPr id="7" name="文本框 6"/>
          <p:cNvSpPr txBox="1"/>
          <p:nvPr/>
        </p:nvSpPr>
        <p:spPr>
          <a:xfrm>
            <a:off x="9553156" y="4330049"/>
            <a:ext cx="2273643" cy="954107"/>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互动游戏区</a:t>
            </a:r>
            <a:endPar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愤怒的足球</a:t>
            </a:r>
            <a:endPar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7466656" y="3735613"/>
            <a:ext cx="4415172" cy="2650052"/>
          </a:xfrm>
          <a:prstGeom prst="rect">
            <a:avLst/>
          </a:prstGeom>
        </p:spPr>
      </p:pic>
      <p:pic>
        <p:nvPicPr>
          <p:cNvPr id="4" name="图片 3"/>
          <p:cNvPicPr>
            <a:picLocks noChangeAspect="1"/>
          </p:cNvPicPr>
          <p:nvPr/>
        </p:nvPicPr>
        <p:blipFill>
          <a:blip r:embed="rId2"/>
          <a:stretch>
            <a:fillRect/>
          </a:stretch>
        </p:blipFill>
        <p:spPr>
          <a:xfrm>
            <a:off x="7466656" y="948967"/>
            <a:ext cx="4453960" cy="2650052"/>
          </a:xfrm>
          <a:prstGeom prst="rect">
            <a:avLst/>
          </a:prstGeom>
        </p:spPr>
      </p:pic>
      <p:pic>
        <p:nvPicPr>
          <p:cNvPr id="5" name="图片 4"/>
          <p:cNvPicPr>
            <a:picLocks noChangeAspect="1"/>
          </p:cNvPicPr>
          <p:nvPr/>
        </p:nvPicPr>
        <p:blipFill>
          <a:blip r:embed="rId3"/>
          <a:stretch>
            <a:fillRect/>
          </a:stretch>
        </p:blipFill>
        <p:spPr>
          <a:xfrm>
            <a:off x="271384" y="1596340"/>
            <a:ext cx="6916661" cy="4312693"/>
          </a:xfrm>
          <a:prstGeom prst="rect">
            <a:avLst/>
          </a:prstGeom>
        </p:spPr>
      </p:pic>
      <p:sp>
        <p:nvSpPr>
          <p:cNvPr id="6" name="文本框 5"/>
          <p:cNvSpPr txBox="1"/>
          <p:nvPr/>
        </p:nvSpPr>
        <p:spPr>
          <a:xfrm>
            <a:off x="1828798" y="742315"/>
            <a:ext cx="3270425"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互动游戏区</a:t>
            </a:r>
            <a:r>
              <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射门</a:t>
            </a:r>
            <a:endPar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5768804" y="1482933"/>
            <a:ext cx="6282764" cy="3892134"/>
          </a:xfrm>
          <a:prstGeom prst="rect">
            <a:avLst/>
          </a:prstGeom>
        </p:spPr>
      </p:pic>
      <p:pic>
        <p:nvPicPr>
          <p:cNvPr id="2" name="图片 1"/>
          <p:cNvPicPr>
            <a:picLocks noChangeAspect="1"/>
          </p:cNvPicPr>
          <p:nvPr/>
        </p:nvPicPr>
        <p:blipFill>
          <a:blip r:embed="rId2"/>
          <a:stretch>
            <a:fillRect/>
          </a:stretch>
        </p:blipFill>
        <p:spPr>
          <a:xfrm>
            <a:off x="255235" y="1482933"/>
            <a:ext cx="6195223" cy="3892134"/>
          </a:xfrm>
          <a:prstGeom prst="rect">
            <a:avLst/>
          </a:prstGeom>
        </p:spPr>
      </p:pic>
      <p:sp>
        <p:nvSpPr>
          <p:cNvPr id="4" name="文本框 3"/>
          <p:cNvSpPr txBox="1"/>
          <p:nvPr/>
        </p:nvSpPr>
        <p:spPr>
          <a:xfrm>
            <a:off x="4460787" y="581677"/>
            <a:ext cx="3270425"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泡泡秀表演</a:t>
            </a:r>
            <a:endPar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18" name="文本框 17"/>
          <p:cNvSpPr txBox="1"/>
          <p:nvPr/>
        </p:nvSpPr>
        <p:spPr>
          <a:xfrm>
            <a:off x="3921125" y="513946"/>
            <a:ext cx="4006850" cy="584775"/>
          </a:xfrm>
          <a:prstGeom prst="rect">
            <a:avLst/>
          </a:prstGeom>
          <a:noFill/>
        </p:spPr>
        <p:txBody>
          <a:bodyPr wrap="square" rtlCol="0">
            <a:spAutoFit/>
          </a:bodyPr>
          <a:lstStyle/>
          <a:p>
            <a:pPr algn="dist"/>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互动游戏</a:t>
            </a:r>
            <a:r>
              <a:rPr lang="en-US" altLang="zh-CN"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a:t>
            </a:r>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发电单车</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1"/>
          <a:stretch>
            <a:fillRect/>
          </a:stretch>
        </p:blipFill>
        <p:spPr>
          <a:xfrm>
            <a:off x="0" y="1587329"/>
            <a:ext cx="6267450" cy="4171950"/>
          </a:xfrm>
          <a:prstGeom prst="rect">
            <a:avLst/>
          </a:prstGeom>
        </p:spPr>
      </p:pic>
      <p:pic>
        <p:nvPicPr>
          <p:cNvPr id="4" name="图片 3"/>
          <p:cNvPicPr>
            <a:picLocks noChangeAspect="1"/>
          </p:cNvPicPr>
          <p:nvPr/>
        </p:nvPicPr>
        <p:blipFill>
          <a:blip r:embed="rId2"/>
          <a:stretch>
            <a:fillRect/>
          </a:stretch>
        </p:blipFill>
        <p:spPr>
          <a:xfrm>
            <a:off x="5924550" y="1577804"/>
            <a:ext cx="6267450" cy="4181475"/>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18" name="文本框 17"/>
          <p:cNvSpPr txBox="1"/>
          <p:nvPr/>
        </p:nvSpPr>
        <p:spPr>
          <a:xfrm>
            <a:off x="4812030" y="516744"/>
            <a:ext cx="2263140" cy="583565"/>
          </a:xfrm>
          <a:prstGeom prst="rect">
            <a:avLst/>
          </a:prstGeom>
          <a:noFill/>
        </p:spPr>
        <p:txBody>
          <a:bodyPr wrap="square" rtlCol="0">
            <a:spAutoFit/>
          </a:bodyPr>
          <a:lstStyle/>
          <a:p>
            <a:pPr algn="dist"/>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摸高比赛</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10" name="图片 9"/>
          <p:cNvPicPr>
            <a:picLocks noChangeAspect="1"/>
          </p:cNvPicPr>
          <p:nvPr/>
        </p:nvPicPr>
        <p:blipFill>
          <a:blip r:embed="rId1"/>
          <a:stretch>
            <a:fillRect/>
          </a:stretch>
        </p:blipFill>
        <p:spPr>
          <a:xfrm>
            <a:off x="87004" y="1447419"/>
            <a:ext cx="6000844" cy="4497602"/>
          </a:xfrm>
          <a:prstGeom prst="rect">
            <a:avLst/>
          </a:prstGeom>
        </p:spPr>
      </p:pic>
      <p:sp>
        <p:nvSpPr>
          <p:cNvPr id="11" name="AutoShape 4" descr="conew_20160624万科乐跑-5..."/>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12" name="图片 11"/>
          <p:cNvPicPr>
            <a:picLocks noChangeAspect="1"/>
          </p:cNvPicPr>
          <p:nvPr/>
        </p:nvPicPr>
        <p:blipFill>
          <a:blip r:embed="rId2"/>
          <a:stretch>
            <a:fillRect/>
          </a:stretch>
        </p:blipFill>
        <p:spPr>
          <a:xfrm>
            <a:off x="5435329" y="1447418"/>
            <a:ext cx="6756671" cy="4497602"/>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19" name="文本框 18"/>
          <p:cNvSpPr txBox="1"/>
          <p:nvPr/>
        </p:nvSpPr>
        <p:spPr>
          <a:xfrm>
            <a:off x="5168986" y="364510"/>
            <a:ext cx="2158571"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集章</a:t>
            </a:r>
            <a:endPar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 name="文本框 7"/>
          <p:cNvSpPr txBox="1"/>
          <p:nvPr/>
        </p:nvSpPr>
        <p:spPr>
          <a:xfrm>
            <a:off x="3583416" y="1010805"/>
            <a:ext cx="5025167" cy="458908"/>
          </a:xfrm>
          <a:prstGeom prst="rect">
            <a:avLst/>
          </a:prstGeom>
          <a:noFill/>
        </p:spPr>
        <p:txBody>
          <a:bodyPr wrap="square" rtlCol="0">
            <a:spAutoFit/>
          </a:bodyPr>
          <a:lstStyle/>
          <a:p>
            <a:pPr indent="457200" fontAlgn="auto">
              <a:lnSpc>
                <a:spcPct val="150000"/>
              </a:lnSpc>
            </a:pP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集章在徒步的线路上，为希望小学捐书。</a:t>
            </a:r>
            <a:endPar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1"/>
          <a:stretch>
            <a:fillRect/>
          </a:stretch>
        </p:blipFill>
        <p:spPr>
          <a:xfrm>
            <a:off x="2529402" y="1592788"/>
            <a:ext cx="7133196" cy="4759078"/>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865160" y="840258"/>
            <a:ext cx="9042132" cy="5651483"/>
          </a:xfrm>
          <a:prstGeom prst="rect">
            <a:avLst/>
          </a:prstGeom>
        </p:spPr>
      </p:pic>
      <p:sp>
        <p:nvSpPr>
          <p:cNvPr id="3" name="文本框 2"/>
          <p:cNvSpPr txBox="1"/>
          <p:nvPr/>
        </p:nvSpPr>
        <p:spPr>
          <a:xfrm>
            <a:off x="4955857" y="197708"/>
            <a:ext cx="2280285" cy="523220"/>
          </a:xfrm>
          <a:prstGeom prst="rect">
            <a:avLst/>
          </a:prstGeom>
          <a:noFill/>
        </p:spPr>
        <p:txBody>
          <a:bodyPr wrap="square" rtlCol="0">
            <a:spAutoFit/>
          </a:bodyPr>
          <a:lstStyle/>
          <a:p>
            <a:pPr algn="dist"/>
            <a:r>
              <a:rPr lang="zh-CN" altLang="en-US" sz="2800" b="1" dirty="0">
                <a:solidFill>
                  <a:schemeClr val="bg1"/>
                </a:solidFill>
                <a:latin typeface="微软雅黑" panose="020B0503020204020204" charset="-122"/>
                <a:ea typeface="微软雅黑" panose="020B0503020204020204" charset="-122"/>
              </a:rPr>
              <a:t>主持人开场</a:t>
            </a:r>
            <a:endParaRPr lang="zh-CN" altLang="en-US" sz="2800" b="1" dirty="0">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3" name="文本框 2"/>
          <p:cNvSpPr txBox="1"/>
          <p:nvPr/>
        </p:nvSpPr>
        <p:spPr>
          <a:xfrm>
            <a:off x="4955857" y="420129"/>
            <a:ext cx="2280285" cy="523220"/>
          </a:xfrm>
          <a:prstGeom prst="rect">
            <a:avLst/>
          </a:prstGeom>
          <a:noFill/>
        </p:spPr>
        <p:txBody>
          <a:bodyPr wrap="square" rtlCol="0">
            <a:spAutoFit/>
          </a:bodyPr>
          <a:lstStyle/>
          <a:p>
            <a:pPr algn="dist"/>
            <a:r>
              <a:rPr lang="zh-CN" altLang="en-US" sz="2800" b="1" dirty="0">
                <a:solidFill>
                  <a:schemeClr val="bg1"/>
                </a:solidFill>
                <a:latin typeface="微软雅黑" panose="020B0503020204020204" charset="-122"/>
                <a:ea typeface="微软雅黑" panose="020B0503020204020204" charset="-122"/>
              </a:rPr>
              <a:t>领导致辞</a:t>
            </a:r>
            <a:endParaRPr lang="zh-CN" altLang="en-US" sz="2800" b="1" dirty="0">
              <a:solidFill>
                <a:schemeClr val="bg1"/>
              </a:solidFill>
              <a:latin typeface="微软雅黑" panose="020B0503020204020204" charset="-122"/>
              <a:ea typeface="微软雅黑" panose="020B0503020204020204" charset="-122"/>
            </a:endParaRPr>
          </a:p>
        </p:txBody>
      </p:sp>
      <p:pic>
        <p:nvPicPr>
          <p:cNvPr id="1229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95268" y="1256271"/>
            <a:ext cx="7848600" cy="518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3239916" y="1439553"/>
            <a:ext cx="7565682" cy="5047366"/>
          </a:xfrm>
          <a:prstGeom prst="rect">
            <a:avLst/>
          </a:prstGeom>
        </p:spPr>
      </p:pic>
      <p:sp>
        <p:nvSpPr>
          <p:cNvPr id="3" name="文本框 2"/>
          <p:cNvSpPr txBox="1"/>
          <p:nvPr/>
        </p:nvSpPr>
        <p:spPr>
          <a:xfrm>
            <a:off x="5140410" y="371081"/>
            <a:ext cx="2162433"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启动仪式</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4" name="文本框 3"/>
          <p:cNvSpPr txBox="1"/>
          <p:nvPr/>
        </p:nvSpPr>
        <p:spPr>
          <a:xfrm>
            <a:off x="580768" y="2051222"/>
            <a:ext cx="2520778" cy="1289905"/>
          </a:xfrm>
          <a:prstGeom prst="rect">
            <a:avLst/>
          </a:prstGeom>
          <a:noFill/>
        </p:spPr>
        <p:txBody>
          <a:bodyPr wrap="square" rtlCol="0">
            <a:spAutoFit/>
          </a:bodyPr>
          <a:lstStyle/>
          <a:p>
            <a:pPr>
              <a:lnSpc>
                <a:spcPct val="150000"/>
              </a:lnSpc>
            </a:pP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领导们利用拆开礼盒放飞气球的方式进行徒步走的启动仪式。</a:t>
            </a:r>
            <a:endPar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20980" y="1616075"/>
            <a:ext cx="5875020" cy="3625850"/>
          </a:xfrm>
          <a:prstGeom prst="rect">
            <a:avLst/>
          </a:prstGeom>
        </p:spPr>
      </p:pic>
      <p:pic>
        <p:nvPicPr>
          <p:cNvPr id="3" name="图片 2"/>
          <p:cNvPicPr>
            <a:picLocks noChangeAspect="1"/>
          </p:cNvPicPr>
          <p:nvPr/>
        </p:nvPicPr>
        <p:blipFill>
          <a:blip r:embed="rId2"/>
          <a:stretch>
            <a:fillRect/>
          </a:stretch>
        </p:blipFill>
        <p:spPr>
          <a:xfrm>
            <a:off x="6096000" y="1616074"/>
            <a:ext cx="5952274" cy="3625849"/>
          </a:xfrm>
          <a:prstGeom prst="rect">
            <a:avLst/>
          </a:prstGeom>
        </p:spPr>
      </p:pic>
      <p:sp>
        <p:nvSpPr>
          <p:cNvPr id="4" name="文本框 3"/>
          <p:cNvSpPr txBox="1"/>
          <p:nvPr/>
        </p:nvSpPr>
        <p:spPr>
          <a:xfrm>
            <a:off x="4811528" y="580768"/>
            <a:ext cx="2568944" cy="523220"/>
          </a:xfrm>
          <a:prstGeom prst="rect">
            <a:avLst/>
          </a:prstGeom>
          <a:noFill/>
        </p:spPr>
        <p:txBody>
          <a:bodyPr wrap="square" rtlCol="0">
            <a:spAutoFit/>
          </a:bodyPr>
          <a:lstStyle/>
          <a:p>
            <a:pPr algn="dist"/>
            <a:r>
              <a:rPr lang="zh-CN" altLang="en-US" sz="2800" b="1" dirty="0">
                <a:solidFill>
                  <a:schemeClr val="bg1"/>
                </a:solidFill>
                <a:latin typeface="微软雅黑" panose="020B0503020204020204" charset="-122"/>
                <a:ea typeface="微软雅黑" panose="020B0503020204020204" charset="-122"/>
              </a:rPr>
              <a:t>暖场乐队</a:t>
            </a:r>
            <a:endParaRPr lang="zh-CN" altLang="en-US" sz="2800" b="1" dirty="0">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6393705" y="1951111"/>
            <a:ext cx="5605260" cy="3732997"/>
          </a:xfrm>
          <a:prstGeom prst="rect">
            <a:avLst/>
          </a:prstGeom>
        </p:spPr>
      </p:pic>
      <p:pic>
        <p:nvPicPr>
          <p:cNvPr id="6" name="图片 5"/>
          <p:cNvPicPr>
            <a:picLocks noChangeAspect="1"/>
          </p:cNvPicPr>
          <p:nvPr/>
        </p:nvPicPr>
        <p:blipFill>
          <a:blip r:embed="rId2"/>
          <a:stretch>
            <a:fillRect/>
          </a:stretch>
        </p:blipFill>
        <p:spPr>
          <a:xfrm>
            <a:off x="284204" y="1951111"/>
            <a:ext cx="5936506" cy="3732997"/>
          </a:xfrm>
          <a:prstGeom prst="rect">
            <a:avLst/>
          </a:prstGeom>
          <a:gradFill>
            <a:gsLst>
              <a:gs pos="26000">
                <a:srgbClr val="0B7F68"/>
              </a:gs>
              <a:gs pos="100000">
                <a:srgbClr val="084F68"/>
              </a:gs>
            </a:gsLst>
            <a:lin ang="5400000" scaled="0"/>
          </a:gradFill>
        </p:spPr>
      </p:pic>
      <p:sp>
        <p:nvSpPr>
          <p:cNvPr id="7" name="文本框 6"/>
          <p:cNvSpPr txBox="1"/>
          <p:nvPr/>
        </p:nvSpPr>
        <p:spPr>
          <a:xfrm>
            <a:off x="5140410" y="371081"/>
            <a:ext cx="2162433"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热身运动</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 name="文本框 7"/>
          <p:cNvSpPr txBox="1"/>
          <p:nvPr/>
        </p:nvSpPr>
        <p:spPr>
          <a:xfrm>
            <a:off x="4831492" y="1193252"/>
            <a:ext cx="3459891" cy="458908"/>
          </a:xfrm>
          <a:prstGeom prst="rect">
            <a:avLst/>
          </a:prstGeom>
          <a:noFill/>
        </p:spPr>
        <p:txBody>
          <a:bodyPr wrap="square" rtlCol="0">
            <a:spAutoFit/>
          </a:bodyPr>
          <a:lstStyle/>
          <a:p>
            <a:pPr>
              <a:lnSpc>
                <a:spcPct val="150000"/>
              </a:lnSpc>
            </a:pP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徒步开始前进行热身运动</a:t>
            </a:r>
            <a:endPar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19" name="文本框 18"/>
          <p:cNvSpPr txBox="1"/>
          <p:nvPr/>
        </p:nvSpPr>
        <p:spPr>
          <a:xfrm>
            <a:off x="5090855" y="464229"/>
            <a:ext cx="2010290"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鸣枪开跑</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 name="文本框 1"/>
          <p:cNvSpPr txBox="1"/>
          <p:nvPr/>
        </p:nvSpPr>
        <p:spPr>
          <a:xfrm>
            <a:off x="3366470" y="1191753"/>
            <a:ext cx="6531292" cy="458908"/>
          </a:xfrm>
          <a:prstGeom prst="rect">
            <a:avLst/>
          </a:prstGeom>
          <a:noFill/>
        </p:spPr>
        <p:txBody>
          <a:bodyPr wrap="square" rtlCol="0" anchor="t">
            <a:spAutoFit/>
          </a:bodyPr>
          <a:lstStyle/>
          <a:p>
            <a:pPr>
              <a:lnSpc>
                <a:spcPct val="150000"/>
              </a:lnSpc>
            </a:pPr>
            <a:r>
              <a:rPr lang="zh-CN" altLang="en-US" dirty="0">
                <a:solidFill>
                  <a:schemeClr val="bg1"/>
                </a:solidFill>
                <a:latin typeface="微软雅黑" panose="020B0503020204020204" charset="-122"/>
                <a:ea typeface="微软雅黑" panose="020B0503020204020204" charset="-122"/>
                <a:sym typeface="+mn-ea"/>
              </a:rPr>
              <a:t>主持人邀请领导登台鸣枪，宣布活动正式开始</a:t>
            </a:r>
            <a:r>
              <a:rPr lang="en-US" altLang="zh-CN" dirty="0">
                <a:solidFill>
                  <a:schemeClr val="bg1"/>
                </a:solidFill>
                <a:latin typeface="微软雅黑" panose="020B0503020204020204" charset="-122"/>
                <a:ea typeface="微软雅黑" panose="020B0503020204020204" charset="-122"/>
                <a:sym typeface="+mn-ea"/>
              </a:rPr>
              <a:t>,</a:t>
            </a:r>
            <a:r>
              <a:rPr lang="zh-CN" altLang="en-US" dirty="0">
                <a:solidFill>
                  <a:schemeClr val="bg1"/>
                </a:solidFill>
                <a:latin typeface="微软雅黑" panose="020B0503020204020204" charset="-122"/>
                <a:ea typeface="微软雅黑" panose="020B0503020204020204" charset="-122"/>
                <a:sym typeface="+mn-ea"/>
              </a:rPr>
              <a:t>本次</a:t>
            </a:r>
            <a:r>
              <a:rPr lang="en-US" altLang="zh-CN" dirty="0">
                <a:solidFill>
                  <a:schemeClr val="bg1"/>
                </a:solidFill>
                <a:latin typeface="微软雅黑" panose="020B0503020204020204" charset="-122"/>
                <a:ea typeface="微软雅黑" panose="020B0503020204020204" charset="-122"/>
                <a:sym typeface="+mn-ea"/>
              </a:rPr>
              <a:t>5</a:t>
            </a:r>
            <a:r>
              <a:rPr lang="zh-CN" altLang="en-US" dirty="0">
                <a:solidFill>
                  <a:schemeClr val="bg1"/>
                </a:solidFill>
                <a:latin typeface="微软雅黑" panose="020B0503020204020204" charset="-122"/>
                <a:ea typeface="微软雅黑" panose="020B0503020204020204" charset="-122"/>
                <a:sym typeface="+mn-ea"/>
              </a:rPr>
              <a:t>公里。</a:t>
            </a:r>
            <a:endParaRPr lang="zh-CN" altLang="en-US" dirty="0">
              <a:solidFill>
                <a:schemeClr val="bg1"/>
              </a:solidFill>
              <a:latin typeface="微软雅黑" panose="020B0503020204020204" charset="-122"/>
              <a:ea typeface="微软雅黑" panose="020B0503020204020204" charset="-122"/>
              <a:sym typeface="+mn-ea"/>
            </a:endParaRPr>
          </a:p>
        </p:txBody>
      </p:sp>
      <p:pic>
        <p:nvPicPr>
          <p:cNvPr id="7" name="图片 6"/>
          <p:cNvPicPr>
            <a:picLocks noChangeAspect="1"/>
          </p:cNvPicPr>
          <p:nvPr/>
        </p:nvPicPr>
        <p:blipFill>
          <a:blip r:embed="rId1"/>
          <a:stretch>
            <a:fillRect/>
          </a:stretch>
        </p:blipFill>
        <p:spPr>
          <a:xfrm>
            <a:off x="5737656" y="1854965"/>
            <a:ext cx="6377574" cy="4219833"/>
          </a:xfrm>
          <a:prstGeom prst="rect">
            <a:avLst/>
          </a:prstGeom>
        </p:spPr>
      </p:pic>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213" y="1854965"/>
            <a:ext cx="5626443" cy="42198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885203" y="918522"/>
            <a:ext cx="8421593" cy="5524240"/>
          </a:xfrm>
          <a:prstGeom prst="rect">
            <a:avLst/>
          </a:prstGeom>
        </p:spPr>
      </p:pic>
      <p:sp>
        <p:nvSpPr>
          <p:cNvPr id="3" name="文本框 2"/>
          <p:cNvSpPr txBox="1"/>
          <p:nvPr/>
        </p:nvSpPr>
        <p:spPr>
          <a:xfrm>
            <a:off x="4448432" y="271848"/>
            <a:ext cx="3002692"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徒步开始</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16480" y="1344670"/>
            <a:ext cx="6097628" cy="3814156"/>
          </a:xfrm>
          <a:prstGeom prst="rect">
            <a:avLst/>
          </a:prstGeom>
        </p:spPr>
      </p:pic>
      <p:pic>
        <p:nvPicPr>
          <p:cNvPr id="3" name="图片 2"/>
          <p:cNvPicPr>
            <a:picLocks noChangeAspect="1"/>
          </p:cNvPicPr>
          <p:nvPr/>
        </p:nvPicPr>
        <p:blipFill>
          <a:blip r:embed="rId2"/>
          <a:stretch>
            <a:fillRect/>
          </a:stretch>
        </p:blipFill>
        <p:spPr>
          <a:xfrm>
            <a:off x="4970267" y="1344670"/>
            <a:ext cx="6996171" cy="3814156"/>
          </a:xfrm>
          <a:prstGeom prst="rect">
            <a:avLst/>
          </a:prstGeom>
        </p:spPr>
      </p:pic>
      <p:sp>
        <p:nvSpPr>
          <p:cNvPr id="4" name="文本框 3"/>
          <p:cNvSpPr txBox="1"/>
          <p:nvPr/>
        </p:nvSpPr>
        <p:spPr>
          <a:xfrm>
            <a:off x="4448432" y="271848"/>
            <a:ext cx="3002692"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徒步开始</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330868" y="1333499"/>
            <a:ext cx="6887349" cy="4325895"/>
          </a:xfrm>
          <a:prstGeom prst="rect">
            <a:avLst/>
          </a:prstGeom>
        </p:spPr>
      </p:pic>
      <p:pic>
        <p:nvPicPr>
          <p:cNvPr id="3" name="图片 2"/>
          <p:cNvPicPr>
            <a:picLocks noChangeAspect="1"/>
          </p:cNvPicPr>
          <p:nvPr/>
        </p:nvPicPr>
        <p:blipFill>
          <a:blip r:embed="rId2"/>
          <a:stretch>
            <a:fillRect/>
          </a:stretch>
        </p:blipFill>
        <p:spPr>
          <a:xfrm>
            <a:off x="7339913" y="418705"/>
            <a:ext cx="4516515" cy="2904134"/>
          </a:xfrm>
          <a:prstGeom prst="rect">
            <a:avLst/>
          </a:prstGeom>
        </p:spPr>
      </p:pic>
      <p:pic>
        <p:nvPicPr>
          <p:cNvPr id="4" name="图片 3"/>
          <p:cNvPicPr>
            <a:picLocks noChangeAspect="1"/>
          </p:cNvPicPr>
          <p:nvPr/>
        </p:nvPicPr>
        <p:blipFill>
          <a:blip r:embed="rId3"/>
          <a:stretch>
            <a:fillRect/>
          </a:stretch>
        </p:blipFill>
        <p:spPr>
          <a:xfrm>
            <a:off x="7341123" y="3388336"/>
            <a:ext cx="4527662" cy="2954471"/>
          </a:xfrm>
          <a:prstGeom prst="rect">
            <a:avLst/>
          </a:prstGeom>
        </p:spPr>
      </p:pic>
      <p:sp>
        <p:nvSpPr>
          <p:cNvPr id="5" name="文本框 4"/>
          <p:cNvSpPr txBox="1"/>
          <p:nvPr/>
        </p:nvSpPr>
        <p:spPr>
          <a:xfrm>
            <a:off x="2631989" y="418705"/>
            <a:ext cx="3002692"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徒步征程</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19" name="文本框 18"/>
          <p:cNvSpPr txBox="1"/>
          <p:nvPr/>
        </p:nvSpPr>
        <p:spPr>
          <a:xfrm>
            <a:off x="5016714" y="796543"/>
            <a:ext cx="2158571"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路标提示</a:t>
            </a:r>
            <a:endPar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5" name="图片 4"/>
          <p:cNvPicPr>
            <a:picLocks noChangeAspect="1"/>
          </p:cNvPicPr>
          <p:nvPr/>
        </p:nvPicPr>
        <p:blipFill>
          <a:blip r:embed="rId1"/>
          <a:stretch>
            <a:fillRect/>
          </a:stretch>
        </p:blipFill>
        <p:spPr>
          <a:xfrm>
            <a:off x="416566" y="1937602"/>
            <a:ext cx="5131064" cy="3600635"/>
          </a:xfrm>
          <a:prstGeom prst="rect">
            <a:avLst/>
          </a:prstGeom>
        </p:spPr>
      </p:pic>
      <p:pic>
        <p:nvPicPr>
          <p:cNvPr id="9" name="图片 8"/>
          <p:cNvPicPr>
            <a:picLocks noChangeAspect="1"/>
          </p:cNvPicPr>
          <p:nvPr/>
        </p:nvPicPr>
        <p:blipFill>
          <a:blip r:embed="rId2"/>
          <a:stretch>
            <a:fillRect/>
          </a:stretch>
        </p:blipFill>
        <p:spPr>
          <a:xfrm>
            <a:off x="5855098" y="1937602"/>
            <a:ext cx="5902410" cy="3600635"/>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628449" y="687345"/>
            <a:ext cx="9552305" cy="5828665"/>
          </a:xfrm>
          <a:prstGeom prst="rect">
            <a:avLst/>
          </a:prstGeom>
        </p:spPr>
      </p:pic>
      <p:sp>
        <p:nvSpPr>
          <p:cNvPr id="3" name="文本框 2"/>
          <p:cNvSpPr txBox="1"/>
          <p:nvPr/>
        </p:nvSpPr>
        <p:spPr>
          <a:xfrm>
            <a:off x="4898025" y="164125"/>
            <a:ext cx="2568944" cy="523220"/>
          </a:xfrm>
          <a:prstGeom prst="rect">
            <a:avLst/>
          </a:prstGeom>
          <a:noFill/>
        </p:spPr>
        <p:txBody>
          <a:bodyPr wrap="square" rtlCol="0">
            <a:spAutoFit/>
          </a:bodyPr>
          <a:lstStyle/>
          <a:p>
            <a:pPr algn="dist"/>
            <a:r>
              <a:rPr lang="zh-CN" altLang="en-US" sz="2800" b="1" dirty="0">
                <a:solidFill>
                  <a:schemeClr val="bg1"/>
                </a:solidFill>
                <a:latin typeface="微软雅黑" panose="020B0503020204020204" charset="-122"/>
                <a:ea typeface="微软雅黑" panose="020B0503020204020204" charset="-122"/>
              </a:rPr>
              <a:t>冲线合影</a:t>
            </a:r>
            <a:endParaRPr lang="zh-CN" altLang="en-US" sz="2800" b="1" dirty="0">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02640" y="2023178"/>
            <a:ext cx="5746658" cy="3599146"/>
          </a:xfrm>
          <a:prstGeom prst="rect">
            <a:avLst/>
          </a:prstGeom>
        </p:spPr>
      </p:pic>
      <p:pic>
        <p:nvPicPr>
          <p:cNvPr id="3" name="图片 2"/>
          <p:cNvPicPr>
            <a:picLocks noChangeAspect="1"/>
          </p:cNvPicPr>
          <p:nvPr/>
        </p:nvPicPr>
        <p:blipFill>
          <a:blip r:embed="rId2"/>
          <a:stretch>
            <a:fillRect/>
          </a:stretch>
        </p:blipFill>
        <p:spPr>
          <a:xfrm>
            <a:off x="6158868" y="2023178"/>
            <a:ext cx="5801041" cy="3599146"/>
          </a:xfrm>
          <a:prstGeom prst="rect">
            <a:avLst/>
          </a:prstGeom>
        </p:spPr>
      </p:pic>
      <p:sp>
        <p:nvSpPr>
          <p:cNvPr id="4" name="文本框 3"/>
          <p:cNvSpPr txBox="1"/>
          <p:nvPr/>
        </p:nvSpPr>
        <p:spPr>
          <a:xfrm>
            <a:off x="4928779" y="324763"/>
            <a:ext cx="2568944" cy="523220"/>
          </a:xfrm>
          <a:prstGeom prst="rect">
            <a:avLst/>
          </a:prstGeom>
          <a:noFill/>
        </p:spPr>
        <p:txBody>
          <a:bodyPr wrap="square" rtlCol="0">
            <a:spAutoFit/>
          </a:bodyPr>
          <a:lstStyle/>
          <a:p>
            <a:pPr algn="dist"/>
            <a:r>
              <a:rPr lang="zh-CN" altLang="en-US" sz="2800" b="1" dirty="0">
                <a:solidFill>
                  <a:schemeClr val="bg1"/>
                </a:solidFill>
                <a:latin typeface="微软雅黑" panose="020B0503020204020204" charset="-122"/>
                <a:ea typeface="微软雅黑" panose="020B0503020204020204" charset="-122"/>
              </a:rPr>
              <a:t>颁奖</a:t>
            </a:r>
            <a:endParaRPr lang="zh-CN" altLang="en-US" sz="2800" b="1" dirty="0">
              <a:solidFill>
                <a:schemeClr val="bg1"/>
              </a:solidFill>
              <a:latin typeface="微软雅黑" panose="020B0503020204020204" charset="-122"/>
              <a:ea typeface="微软雅黑" panose="020B0503020204020204" charset="-122"/>
            </a:endParaRPr>
          </a:p>
        </p:txBody>
      </p:sp>
      <p:sp>
        <p:nvSpPr>
          <p:cNvPr id="5" name="文本框 4"/>
          <p:cNvSpPr txBox="1"/>
          <p:nvPr/>
        </p:nvSpPr>
        <p:spPr>
          <a:xfrm>
            <a:off x="2644346" y="1235676"/>
            <a:ext cx="7821827" cy="369332"/>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为取得名次的员工进行颁奖同时以员工的名义为希望小学捐赠图书。</a:t>
            </a:r>
            <a:endPar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t="12385"/>
          <a:stretch>
            <a:fillRect/>
          </a:stretch>
        </p:blipFill>
        <p:spPr>
          <a:xfrm>
            <a:off x="1409176" y="1198606"/>
            <a:ext cx="9571355" cy="5190233"/>
          </a:xfrm>
          <a:prstGeom prst="rect">
            <a:avLst/>
          </a:prstGeom>
        </p:spPr>
      </p:pic>
      <p:sp>
        <p:nvSpPr>
          <p:cNvPr id="3" name="文本框 2"/>
          <p:cNvSpPr txBox="1"/>
          <p:nvPr/>
        </p:nvSpPr>
        <p:spPr>
          <a:xfrm>
            <a:off x="4928779" y="324763"/>
            <a:ext cx="2568944" cy="523220"/>
          </a:xfrm>
          <a:prstGeom prst="rect">
            <a:avLst/>
          </a:prstGeom>
          <a:noFill/>
        </p:spPr>
        <p:txBody>
          <a:bodyPr wrap="square" rtlCol="0">
            <a:spAutoFit/>
          </a:bodyPr>
          <a:lstStyle/>
          <a:p>
            <a:pPr algn="dist"/>
            <a:r>
              <a:rPr lang="zh-CN" altLang="en-US" sz="2800" b="1" dirty="0">
                <a:solidFill>
                  <a:schemeClr val="bg1"/>
                </a:solidFill>
                <a:latin typeface="微软雅黑" panose="020B0503020204020204" charset="-122"/>
                <a:ea typeface="微软雅黑" panose="020B0503020204020204" charset="-122"/>
              </a:rPr>
              <a:t>爱心捐款</a:t>
            </a:r>
            <a:endParaRPr lang="zh-CN" altLang="en-US" sz="2800" b="1" dirty="0">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15" name="矩形 14"/>
          <p:cNvSpPr/>
          <p:nvPr/>
        </p:nvSpPr>
        <p:spPr>
          <a:xfrm>
            <a:off x="5182929" y="327568"/>
            <a:ext cx="1826141" cy="584775"/>
          </a:xfrm>
          <a:prstGeom prst="rect">
            <a:avLst/>
          </a:prstGeom>
        </p:spPr>
        <p:txBody>
          <a:bodyPr wrap="none">
            <a:spAutoFit/>
          </a:bodyPr>
          <a:lstStyle/>
          <a:p>
            <a:pPr algn="l"/>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捐书仪式</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10" name="文本框 9"/>
          <p:cNvSpPr txBox="1"/>
          <p:nvPr/>
        </p:nvSpPr>
        <p:spPr>
          <a:xfrm>
            <a:off x="2943688" y="912343"/>
            <a:ext cx="8452039" cy="458908"/>
          </a:xfrm>
          <a:prstGeom prst="rect">
            <a:avLst/>
          </a:prstGeom>
          <a:noFill/>
        </p:spPr>
        <p:txBody>
          <a:bodyPr wrap="square" rtlCol="0" anchor="t">
            <a:spAutoFit/>
          </a:bodyPr>
          <a:lstStyle/>
          <a:p>
            <a:pPr>
              <a:lnSpc>
                <a:spcPct val="150000"/>
              </a:lnSpc>
              <a:buNone/>
            </a:pPr>
            <a:r>
              <a:rPr lang="zh-CN" altLang="en-US" dirty="0">
                <a:solidFill>
                  <a:schemeClr val="bg1"/>
                </a:solidFill>
                <a:latin typeface="微软雅黑" panose="020B0503020204020204" charset="-122"/>
                <a:ea typeface="微软雅黑" panose="020B0503020204020204" charset="-122"/>
                <a:sym typeface="+mn-ea"/>
              </a:rPr>
              <a:t>捐书仪式环节邀请</a:t>
            </a:r>
            <a:r>
              <a:rPr lang="en-US" altLang="zh-CN" dirty="0">
                <a:solidFill>
                  <a:schemeClr val="bg1"/>
                </a:solidFill>
                <a:latin typeface="微软雅黑" panose="020B0503020204020204" charset="-122"/>
                <a:ea typeface="微软雅黑" panose="020B0503020204020204" charset="-122"/>
                <a:sym typeface="+mn-ea"/>
              </a:rPr>
              <a:t>“</a:t>
            </a:r>
            <a:r>
              <a:rPr lang="zh-CN" altLang="en-US" dirty="0">
                <a:solidFill>
                  <a:schemeClr val="bg1"/>
                </a:solidFill>
                <a:latin typeface="微软雅黑" panose="020B0503020204020204" charset="-122"/>
                <a:ea typeface="微软雅黑" panose="020B0503020204020204" charset="-122"/>
                <a:sym typeface="+mn-ea"/>
              </a:rPr>
              <a:t>公益图书馆</a:t>
            </a:r>
            <a:r>
              <a:rPr lang="en-US" altLang="zh-CN" dirty="0">
                <a:solidFill>
                  <a:schemeClr val="bg1"/>
                </a:solidFill>
                <a:latin typeface="微软雅黑" panose="020B0503020204020204" charset="-122"/>
                <a:ea typeface="微软雅黑" panose="020B0503020204020204" charset="-122"/>
                <a:sym typeface="+mn-ea"/>
              </a:rPr>
              <a:t>”</a:t>
            </a:r>
            <a:r>
              <a:rPr lang="zh-CN" altLang="en-US" dirty="0">
                <a:solidFill>
                  <a:schemeClr val="bg1"/>
                </a:solidFill>
                <a:latin typeface="微软雅黑" panose="020B0503020204020204" charset="-122"/>
                <a:ea typeface="微软雅黑" panose="020B0503020204020204" charset="-122"/>
                <a:sym typeface="+mn-ea"/>
              </a:rPr>
              <a:t>项目负责人上台，进行捐书仪式。</a:t>
            </a:r>
            <a:endParaRPr lang="zh-CN" altLang="en-US" dirty="0">
              <a:solidFill>
                <a:schemeClr val="bg1"/>
              </a:solidFill>
              <a:latin typeface="微软雅黑" panose="020B0503020204020204" charset="-122"/>
              <a:ea typeface="微软雅黑" panose="020B0503020204020204" charset="-122"/>
              <a:sym typeface="+mn-ea"/>
            </a:endParaRPr>
          </a:p>
        </p:txBody>
      </p:sp>
      <p:pic>
        <p:nvPicPr>
          <p:cNvPr id="3" name="图片 2"/>
          <p:cNvPicPr>
            <a:picLocks noChangeAspect="1"/>
          </p:cNvPicPr>
          <p:nvPr/>
        </p:nvPicPr>
        <p:blipFill>
          <a:blip r:embed="rId1"/>
          <a:stretch>
            <a:fillRect/>
          </a:stretch>
        </p:blipFill>
        <p:spPr>
          <a:xfrm>
            <a:off x="2289705" y="1540222"/>
            <a:ext cx="7612588" cy="5078915"/>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15" name="矩形 14"/>
          <p:cNvSpPr/>
          <p:nvPr/>
        </p:nvSpPr>
        <p:spPr>
          <a:xfrm>
            <a:off x="5228372" y="311237"/>
            <a:ext cx="1826141" cy="584775"/>
          </a:xfrm>
          <a:prstGeom prst="rect">
            <a:avLst/>
          </a:prstGeom>
        </p:spPr>
        <p:txBody>
          <a:bodyPr wrap="none">
            <a:spAutoFit/>
          </a:bodyPr>
          <a:lstStyle/>
          <a:p>
            <a:pPr algn="l"/>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寄语赠书</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3" name="文本框 2"/>
          <p:cNvSpPr txBox="1"/>
          <p:nvPr/>
        </p:nvSpPr>
        <p:spPr>
          <a:xfrm>
            <a:off x="1125572" y="1142690"/>
            <a:ext cx="9940856" cy="874407"/>
          </a:xfrm>
          <a:prstGeom prst="rect">
            <a:avLst/>
          </a:prstGeom>
          <a:noFill/>
        </p:spPr>
        <p:txBody>
          <a:bodyPr wrap="square" rtlCol="0" anchor="t">
            <a:spAutoFit/>
          </a:bodyPr>
          <a:lstStyle/>
          <a:p>
            <a:pPr>
              <a:lnSpc>
                <a:spcPct val="150000"/>
              </a:lnSpc>
            </a:pP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获得签名寄语赠书资格的员工可在捐书处领取一本书籍签署自己的姓名及寄语，以自己的名义捐赠出去。</a:t>
            </a:r>
            <a:endPar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pic>
        <p:nvPicPr>
          <p:cNvPr id="8" name="图片 7"/>
          <p:cNvPicPr>
            <a:picLocks noChangeAspect="1"/>
          </p:cNvPicPr>
          <p:nvPr/>
        </p:nvPicPr>
        <p:blipFill>
          <a:blip r:embed="rId1"/>
          <a:stretch>
            <a:fillRect/>
          </a:stretch>
        </p:blipFill>
        <p:spPr>
          <a:xfrm>
            <a:off x="251334" y="2017097"/>
            <a:ext cx="5844666" cy="4124211"/>
          </a:xfrm>
          <a:prstGeom prst="rect">
            <a:avLst/>
          </a:prstGeom>
        </p:spPr>
      </p:pic>
      <p:pic>
        <p:nvPicPr>
          <p:cNvPr id="10" name="图片 9"/>
          <p:cNvPicPr>
            <a:picLocks noChangeAspect="1"/>
          </p:cNvPicPr>
          <p:nvPr/>
        </p:nvPicPr>
        <p:blipFill rotWithShape="1">
          <a:blip r:embed="rId2"/>
          <a:srcRect b="6548"/>
          <a:stretch>
            <a:fillRect/>
          </a:stretch>
        </p:blipFill>
        <p:spPr>
          <a:xfrm>
            <a:off x="6170142" y="2017097"/>
            <a:ext cx="5878573" cy="4124211"/>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2" name="文本框 1"/>
          <p:cNvSpPr txBox="1"/>
          <p:nvPr/>
        </p:nvSpPr>
        <p:spPr>
          <a:xfrm>
            <a:off x="895667" y="497737"/>
            <a:ext cx="10400665" cy="1105239"/>
          </a:xfrm>
          <a:prstGeom prst="rect">
            <a:avLst/>
          </a:prstGeom>
          <a:noFill/>
        </p:spPr>
        <p:txBody>
          <a:bodyPr wrap="square" rtlCol="0">
            <a:spAutoFit/>
          </a:bodyPr>
          <a:lstStyle/>
          <a:p>
            <a:pPr>
              <a:lnSpc>
                <a:spcPct val="150000"/>
              </a:lnSpc>
            </a:pPr>
            <a:r>
              <a:rPr lang="zh-CN"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书香传递</a:t>
            </a:r>
            <a:endParaRPr lang="zh-CN"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nSpc>
                <a:spcPct val="150000"/>
              </a:lnSpc>
            </a:pPr>
            <a:r>
              <a:rPr lang="zh-CN" altLang="en-US" dirty="0">
                <a:solidFill>
                  <a:schemeClr val="bg1"/>
                </a:solidFill>
                <a:latin typeface="微软雅黑" panose="020B0503020204020204" charset="-122"/>
                <a:ea typeface="微软雅黑" panose="020B0503020204020204" charset="-122"/>
              </a:rPr>
              <a:t>现场邀请希望小学的代表现场赠书，所有参赛者共同见证。</a:t>
            </a:r>
            <a:endParaRPr lang="zh-CN" altLang="en-US" dirty="0">
              <a:solidFill>
                <a:schemeClr val="bg1"/>
              </a:solidFill>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1"/>
          <a:stretch>
            <a:fillRect/>
          </a:stretch>
        </p:blipFill>
        <p:spPr>
          <a:xfrm>
            <a:off x="0" y="1933558"/>
            <a:ext cx="5771104" cy="3886474"/>
          </a:xfrm>
          <a:prstGeom prst="rect">
            <a:avLst/>
          </a:prstGeom>
        </p:spPr>
      </p:pic>
      <p:pic>
        <p:nvPicPr>
          <p:cNvPr id="8" name="图片 7"/>
          <p:cNvPicPr>
            <a:picLocks noChangeAspect="1"/>
          </p:cNvPicPr>
          <p:nvPr/>
        </p:nvPicPr>
        <p:blipFill>
          <a:blip r:embed="rId2"/>
          <a:stretch>
            <a:fillRect/>
          </a:stretch>
        </p:blipFill>
        <p:spPr>
          <a:xfrm>
            <a:off x="5771104" y="1933558"/>
            <a:ext cx="6218357" cy="3886473"/>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85385" y="1727200"/>
            <a:ext cx="5910615" cy="3635632"/>
          </a:xfrm>
          <a:prstGeom prst="rect">
            <a:avLst/>
          </a:prstGeom>
          <a:solidFill>
            <a:schemeClr val="bg1"/>
          </a:solidFill>
        </p:spPr>
      </p:pic>
      <p:pic>
        <p:nvPicPr>
          <p:cNvPr id="3" name="图片 2"/>
          <p:cNvPicPr>
            <a:picLocks noChangeAspect="1"/>
          </p:cNvPicPr>
          <p:nvPr/>
        </p:nvPicPr>
        <p:blipFill>
          <a:blip r:embed="rId2"/>
          <a:stretch>
            <a:fillRect/>
          </a:stretch>
        </p:blipFill>
        <p:spPr>
          <a:xfrm>
            <a:off x="6236782" y="1727199"/>
            <a:ext cx="5802276" cy="3635632"/>
          </a:xfrm>
          <a:prstGeom prst="rect">
            <a:avLst/>
          </a:prstGeom>
          <a:solidFill>
            <a:schemeClr val="bg1"/>
          </a:solidFill>
        </p:spPr>
      </p:pic>
      <p:sp>
        <p:nvSpPr>
          <p:cNvPr id="4" name="文本框 3"/>
          <p:cNvSpPr txBox="1"/>
          <p:nvPr/>
        </p:nvSpPr>
        <p:spPr>
          <a:xfrm>
            <a:off x="4928779" y="324763"/>
            <a:ext cx="2568944" cy="523220"/>
          </a:xfrm>
          <a:prstGeom prst="rect">
            <a:avLst/>
          </a:prstGeom>
          <a:noFill/>
        </p:spPr>
        <p:txBody>
          <a:bodyPr wrap="square" rtlCol="0">
            <a:spAutoFit/>
          </a:bodyPr>
          <a:lstStyle/>
          <a:p>
            <a:pPr algn="dist"/>
            <a:r>
              <a:rPr lang="zh-CN" altLang="en-US" sz="2800" b="1" dirty="0">
                <a:solidFill>
                  <a:schemeClr val="bg1"/>
                </a:solidFill>
                <a:latin typeface="微软雅黑" panose="020B0503020204020204" charset="-122"/>
                <a:ea typeface="微软雅黑" panose="020B0503020204020204" charset="-122"/>
              </a:rPr>
              <a:t>合影</a:t>
            </a:r>
            <a:endParaRPr lang="zh-CN" altLang="en-US" sz="2800" b="1" dirty="0">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497993" y="1933949"/>
            <a:ext cx="5598006" cy="3459656"/>
          </a:xfrm>
          <a:prstGeom prst="rect">
            <a:avLst/>
          </a:prstGeom>
        </p:spPr>
      </p:pic>
      <p:pic>
        <p:nvPicPr>
          <p:cNvPr id="4" name="图片 3"/>
          <p:cNvPicPr>
            <a:picLocks noChangeAspect="1"/>
          </p:cNvPicPr>
          <p:nvPr/>
        </p:nvPicPr>
        <p:blipFill>
          <a:blip r:embed="rId2"/>
          <a:stretch>
            <a:fillRect/>
          </a:stretch>
        </p:blipFill>
        <p:spPr>
          <a:xfrm>
            <a:off x="6207209" y="1933949"/>
            <a:ext cx="5881885" cy="3459655"/>
          </a:xfrm>
          <a:prstGeom prst="rect">
            <a:avLst/>
          </a:prstGeom>
        </p:spPr>
      </p:pic>
      <p:sp>
        <p:nvSpPr>
          <p:cNvPr id="5" name="文本框 4"/>
          <p:cNvSpPr txBox="1"/>
          <p:nvPr/>
        </p:nvSpPr>
        <p:spPr>
          <a:xfrm>
            <a:off x="4460787" y="581677"/>
            <a:ext cx="3270425"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贴纸</a:t>
            </a:r>
            <a:endPar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4226011" y="1341741"/>
            <a:ext cx="5881885" cy="369332"/>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为本次徒步提供暖心的互动小贴纸</a:t>
            </a:r>
            <a:endPar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2123461"/>
            <a:ext cx="6324719" cy="3881926"/>
          </a:xfrm>
          <a:prstGeom prst="rect">
            <a:avLst/>
          </a:prstGeom>
        </p:spPr>
      </p:pic>
      <p:pic>
        <p:nvPicPr>
          <p:cNvPr id="3" name="图片 2"/>
          <p:cNvPicPr>
            <a:picLocks noChangeAspect="1"/>
          </p:cNvPicPr>
          <p:nvPr/>
        </p:nvPicPr>
        <p:blipFill>
          <a:blip r:embed="rId2"/>
          <a:stretch>
            <a:fillRect/>
          </a:stretch>
        </p:blipFill>
        <p:spPr>
          <a:xfrm>
            <a:off x="5887685" y="2123460"/>
            <a:ext cx="6304315" cy="3881927"/>
          </a:xfrm>
          <a:prstGeom prst="rect">
            <a:avLst/>
          </a:prstGeom>
        </p:spPr>
      </p:pic>
      <p:sp>
        <p:nvSpPr>
          <p:cNvPr id="4" name="文本框 3"/>
          <p:cNvSpPr txBox="1"/>
          <p:nvPr/>
        </p:nvSpPr>
        <p:spPr>
          <a:xfrm>
            <a:off x="4460787" y="581677"/>
            <a:ext cx="3270425"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奖牌</a:t>
            </a:r>
            <a:endPar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226011" y="1341741"/>
            <a:ext cx="5881885" cy="369332"/>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为本次徒步的员工颁发奖牌作为纪念。</a:t>
            </a:r>
            <a:endPar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3" name="文本框 2"/>
          <p:cNvSpPr txBox="1"/>
          <p:nvPr/>
        </p:nvSpPr>
        <p:spPr>
          <a:xfrm>
            <a:off x="1902939" y="580767"/>
            <a:ext cx="2162433" cy="523220"/>
          </a:xfrm>
          <a:prstGeom prst="rect">
            <a:avLst/>
          </a:prstGeom>
          <a:noFill/>
        </p:spPr>
        <p:txBody>
          <a:bodyPr wrap="square" rtlCol="0">
            <a:spAutoFit/>
          </a:bodyPr>
          <a:lstStyle/>
          <a:p>
            <a:pPr algn="dist"/>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净山行动</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39063" y="2699951"/>
            <a:ext cx="4762500" cy="31718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9434" y="1556951"/>
            <a:ext cx="6191250" cy="4314825"/>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986480" y="1281729"/>
            <a:ext cx="3867665" cy="1289905"/>
          </a:xfrm>
          <a:prstGeom prst="rect">
            <a:avLst/>
          </a:prstGeom>
          <a:noFill/>
        </p:spPr>
        <p:txBody>
          <a:bodyPr wrap="square" rtlCol="0">
            <a:spAutoFit/>
          </a:bodyPr>
          <a:lstStyle/>
          <a:p>
            <a:pPr>
              <a:lnSpc>
                <a:spcPct val="150000"/>
              </a:lnSpc>
            </a:pP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在徒步的终点景区周边进行净山行动，关爱环境保护环境，公益从身边的小事做起。</a:t>
            </a:r>
            <a:endPar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4" name="文本框 3"/>
          <p:cNvSpPr txBox="1"/>
          <p:nvPr/>
        </p:nvSpPr>
        <p:spPr>
          <a:xfrm>
            <a:off x="565150" y="627380"/>
            <a:ext cx="2263140" cy="583565"/>
          </a:xfrm>
          <a:prstGeom prst="rect">
            <a:avLst/>
          </a:prstGeom>
          <a:noFill/>
        </p:spPr>
        <p:txBody>
          <a:bodyPr wrap="square" rtlCol="0">
            <a:spAutoFit/>
          </a:bodyPr>
          <a:lstStyle/>
          <a:p>
            <a:pPr algn="dist"/>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路线推荐</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7" name="文本框 6"/>
          <p:cNvSpPr txBox="1"/>
          <p:nvPr/>
        </p:nvSpPr>
        <p:spPr>
          <a:xfrm>
            <a:off x="841375" y="1301115"/>
            <a:ext cx="10692130" cy="866140"/>
          </a:xfrm>
          <a:prstGeom prst="rect">
            <a:avLst/>
          </a:prstGeom>
          <a:noFill/>
        </p:spPr>
        <p:txBody>
          <a:bodyPr wrap="square" rtlCol="0">
            <a:spAutoFit/>
          </a:bodyPr>
          <a:lstStyle/>
          <a:p>
            <a:pPr algn="l">
              <a:lnSpc>
                <a:spcPct val="120000"/>
              </a:lnSpc>
            </a:pPr>
            <a:r>
              <a:rPr lang="zh-CN" altLang="en-US" sz="24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路线：</a:t>
            </a:r>
            <a:r>
              <a:rPr lang="zh-CN" altLang="en-US" sz="20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星海广场</a:t>
            </a:r>
            <a:r>
              <a:rPr lang="en-US" altLang="zh-CN" sz="20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a:t>
            </a:r>
            <a:r>
              <a:rPr lang="zh-CN" altLang="en-US" sz="20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付家庄公园</a:t>
            </a:r>
            <a:r>
              <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（起点在星海广场大书位置集合，终点在付家庄公园贝壳雕塑处，沿途经过滨海路木栈道）</a:t>
            </a:r>
            <a:endPar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p:txBody>
      </p:sp>
      <p:pic>
        <p:nvPicPr>
          <p:cNvPr id="11" name="图片 10"/>
          <p:cNvPicPr>
            <a:picLocks noChangeAspect="1"/>
          </p:cNvPicPr>
          <p:nvPr/>
        </p:nvPicPr>
        <p:blipFill>
          <a:blip r:embed="rId1"/>
          <a:stretch>
            <a:fillRect/>
          </a:stretch>
        </p:blipFill>
        <p:spPr>
          <a:xfrm>
            <a:off x="1186815" y="2959100"/>
            <a:ext cx="5017135" cy="3215640"/>
          </a:xfrm>
          <a:prstGeom prst="rect">
            <a:avLst/>
          </a:prstGeom>
          <a:ln w="19050">
            <a:solidFill>
              <a:schemeClr val="bg1"/>
            </a:solidFill>
          </a:ln>
        </p:spPr>
      </p:pic>
      <p:pic>
        <p:nvPicPr>
          <p:cNvPr id="5" name="图片 4"/>
          <p:cNvPicPr>
            <a:picLocks noChangeAspect="1"/>
          </p:cNvPicPr>
          <p:nvPr/>
        </p:nvPicPr>
        <p:blipFill>
          <a:blip r:embed="rId2"/>
          <a:stretch>
            <a:fillRect/>
          </a:stretch>
        </p:blipFill>
        <p:spPr>
          <a:xfrm>
            <a:off x="6329680" y="2959100"/>
            <a:ext cx="4356100" cy="3215005"/>
          </a:xfrm>
          <a:prstGeom prst="rect">
            <a:avLst/>
          </a:prstGeom>
        </p:spPr>
      </p:pic>
      <p:sp>
        <p:nvSpPr>
          <p:cNvPr id="6" name="文本框 5"/>
          <p:cNvSpPr txBox="1"/>
          <p:nvPr/>
        </p:nvSpPr>
        <p:spPr>
          <a:xfrm>
            <a:off x="874395" y="2167255"/>
            <a:ext cx="9834245" cy="645160"/>
          </a:xfrm>
          <a:prstGeom prst="rect">
            <a:avLst/>
          </a:prstGeom>
          <a:noFill/>
        </p:spPr>
        <p:txBody>
          <a:bodyPr wrap="square" rtlCol="0">
            <a:spAutoFit/>
          </a:bodyPr>
          <a:lstStyle/>
          <a:p>
            <a:r>
              <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沿着滨海路沿线进行徒步，还可以观赏滨海路自然风光。大连最美的海岸线，依山傍海，浪花拍打着岩石，看着渔船来来往往...</a:t>
            </a:r>
            <a:endPar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 name="文本框 2"/>
          <p:cNvSpPr txBox="1"/>
          <p:nvPr/>
        </p:nvSpPr>
        <p:spPr>
          <a:xfrm>
            <a:off x="2905760" y="842645"/>
            <a:ext cx="2398395" cy="368300"/>
          </a:xfrm>
          <a:prstGeom prst="rect">
            <a:avLst/>
          </a:prstGeom>
          <a:noFill/>
        </p:spPr>
        <p:txBody>
          <a:bodyPr wrap="square" rtlCol="0">
            <a:spAutoFit/>
          </a:bodyPr>
          <a:lstStyle/>
          <a:p>
            <a:r>
              <a:rPr lang="zh-CN" altLang="en-US" b="1">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里程：</a:t>
            </a:r>
            <a:r>
              <a:rPr lang="en-US" altLang="zh-CN" b="1">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5km</a:t>
            </a:r>
            <a:endParaRPr lang="en-US" altLang="zh-CN" b="1">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4" name="文本框 3"/>
          <p:cNvSpPr txBox="1"/>
          <p:nvPr/>
        </p:nvSpPr>
        <p:spPr>
          <a:xfrm>
            <a:off x="565150" y="627380"/>
            <a:ext cx="2263140" cy="583565"/>
          </a:xfrm>
          <a:prstGeom prst="rect">
            <a:avLst/>
          </a:prstGeom>
          <a:noFill/>
        </p:spPr>
        <p:txBody>
          <a:bodyPr wrap="square" rtlCol="0">
            <a:spAutoFit/>
          </a:bodyPr>
          <a:lstStyle/>
          <a:p>
            <a:pPr algn="dist"/>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路线推荐</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 name="文本框 1"/>
          <p:cNvSpPr txBox="1"/>
          <p:nvPr/>
        </p:nvSpPr>
        <p:spPr>
          <a:xfrm>
            <a:off x="565150" y="1374140"/>
            <a:ext cx="3204723" cy="369332"/>
          </a:xfrm>
          <a:prstGeom prst="rect">
            <a:avLst/>
          </a:prstGeom>
          <a:noFill/>
        </p:spPr>
        <p:txBody>
          <a:bodyPr wrap="none" rtlCol="0" anchor="t">
            <a:spAutoFit/>
          </a:bodyPr>
          <a:lstStyle/>
          <a:p>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路线：</a:t>
            </a: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星海广场</a:t>
            </a:r>
            <a:r>
              <a:rPr lang="en-US" altLang="zh-CN"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a:t>
            </a: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付家庄公园</a:t>
            </a:r>
            <a:endParaRPr lang="zh-CN" altLang="en-US" dirty="0">
              <a:solidFill>
                <a:schemeClr val="bg1"/>
              </a:solidFill>
              <a:effectLst>
                <a:outerShdw blurRad="38100" dist="38100" dir="2700000" algn="tl">
                  <a:srgbClr val="000000">
                    <a:alpha val="43137"/>
                  </a:srgbClr>
                </a:outerShdw>
              </a:effectLst>
            </a:endParaRPr>
          </a:p>
        </p:txBody>
      </p:sp>
      <p:sp>
        <p:nvSpPr>
          <p:cNvPr id="3" name="文本框 2"/>
          <p:cNvSpPr txBox="1"/>
          <p:nvPr/>
        </p:nvSpPr>
        <p:spPr>
          <a:xfrm>
            <a:off x="2905760" y="842645"/>
            <a:ext cx="2398395" cy="368300"/>
          </a:xfrm>
          <a:prstGeom prst="rect">
            <a:avLst/>
          </a:prstGeom>
          <a:noFill/>
        </p:spPr>
        <p:txBody>
          <a:bodyPr wrap="square" rtlCol="0">
            <a:spAutoFit/>
          </a:bodyPr>
          <a:lstStyle/>
          <a:p>
            <a:r>
              <a:rPr lang="zh-CN" altLang="en-US" b="1">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里程：</a:t>
            </a:r>
            <a:r>
              <a:rPr lang="en-US" altLang="zh-CN" b="1">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5km</a:t>
            </a:r>
            <a:endParaRPr lang="en-US" altLang="zh-CN" b="1">
              <a:solidFill>
                <a:srgbClr val="FFC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pic>
        <p:nvPicPr>
          <p:cNvPr id="5" name="图片 4"/>
          <p:cNvPicPr>
            <a:picLocks noChangeAspect="1"/>
          </p:cNvPicPr>
          <p:nvPr/>
        </p:nvPicPr>
        <p:blipFill>
          <a:blip r:embed="rId1"/>
          <a:stretch>
            <a:fillRect/>
          </a:stretch>
        </p:blipFill>
        <p:spPr>
          <a:xfrm>
            <a:off x="2306818" y="1743472"/>
            <a:ext cx="8319770" cy="4726305"/>
          </a:xfrm>
          <a:prstGeom prst="rect">
            <a:avLst/>
          </a:prstGeom>
          <a:effectLst>
            <a:outerShdw blurRad="50800" dist="38100" dir="5400000" algn="t" rotWithShape="0">
              <a:prstClr val="black">
                <a:alpha val="40000"/>
              </a:prstClr>
            </a:outerShdw>
          </a:effec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rotWithShape="1">
          <a:blip r:embed="rId1">
            <a:extLst>
              <a:ext uri="{28A0092B-C50C-407E-A947-70E740481C1C}">
                <a14:useLocalDpi xmlns:a14="http://schemas.microsoft.com/office/drawing/2010/main" val="0"/>
              </a:ext>
            </a:extLst>
          </a:blip>
          <a:srcRect t="19628" b="5356"/>
          <a:stretch>
            <a:fillRect/>
          </a:stretch>
        </p:blipFill>
        <p:spPr bwMode="auto">
          <a:xfrm>
            <a:off x="1270" y="0"/>
            <a:ext cx="12189460"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直接连接符 2"/>
          <p:cNvCxnSpPr/>
          <p:nvPr/>
        </p:nvCxnSpPr>
        <p:spPr>
          <a:xfrm>
            <a:off x="4193540" y="3672205"/>
            <a:ext cx="76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2682268" y="3730500"/>
            <a:ext cx="2380343" cy="518160"/>
          </a:xfrm>
          <a:prstGeom prst="rect">
            <a:avLst/>
          </a:prstGeom>
          <a:noFill/>
        </p:spPr>
        <p:txBody>
          <a:bodyPr wrap="square" rtlCol="0">
            <a:spAutoFit/>
          </a:bodyPr>
          <a:lstStyle/>
          <a:p>
            <a:pPr algn="r"/>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目录</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5" name="矩形 4"/>
          <p:cNvSpPr/>
          <p:nvPr/>
        </p:nvSpPr>
        <p:spPr>
          <a:xfrm>
            <a:off x="2504440" y="2110105"/>
            <a:ext cx="2736000" cy="273600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6" name="矩形 5"/>
          <p:cNvSpPr/>
          <p:nvPr/>
        </p:nvSpPr>
        <p:spPr>
          <a:xfrm>
            <a:off x="3028315" y="4248785"/>
            <a:ext cx="2030095" cy="304800"/>
          </a:xfrm>
          <a:prstGeom prst="rect">
            <a:avLst/>
          </a:prstGeom>
        </p:spPr>
        <p:txBody>
          <a:bodyPr wrap="square">
            <a:spAutoFit/>
          </a:bodyPr>
          <a:lstStyle/>
          <a:p>
            <a:pPr algn="dist"/>
            <a:r>
              <a:rPr lang="en-US" altLang="zh-CN" sz="1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CONTENTS</a:t>
            </a:r>
            <a:endParaRPr lang="en-US" altLang="zh-CN" sz="14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7" name="文本框 6"/>
          <p:cNvSpPr txBox="1"/>
          <p:nvPr/>
        </p:nvSpPr>
        <p:spPr>
          <a:xfrm>
            <a:off x="6234430" y="3422650"/>
            <a:ext cx="3350260" cy="1014730"/>
          </a:xfrm>
          <a:prstGeom prst="rect">
            <a:avLst/>
          </a:prstGeom>
          <a:noFill/>
        </p:spPr>
        <p:txBody>
          <a:bodyPr wrap="square" rtlCol="0">
            <a:spAutoFit/>
          </a:bodyPr>
          <a:lstStyle/>
          <a:p>
            <a:r>
              <a:rPr lang="zh-CN" altLang="en-US" sz="6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活动保障</a:t>
            </a:r>
            <a:endParaRPr lang="zh-CN" altLang="en-US" sz="6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 name="文本框 7"/>
          <p:cNvSpPr txBox="1"/>
          <p:nvPr/>
        </p:nvSpPr>
        <p:spPr>
          <a:xfrm>
            <a:off x="6223000" y="2809240"/>
            <a:ext cx="1412181" cy="584775"/>
          </a:xfrm>
          <a:prstGeom prst="rect">
            <a:avLst/>
          </a:prstGeom>
          <a:noFill/>
        </p:spPr>
        <p:txBody>
          <a:bodyPr wrap="none" rtlCol="0" anchor="t">
            <a:spAutoFit/>
          </a:bodyPr>
          <a:lstStyle/>
          <a:p>
            <a:r>
              <a:rPr lang="en-US" altLang="zh-CN"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Part 5</a:t>
            </a:r>
            <a:endParaRPr lang="en-US" altLang="zh-CN"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15" name="矩形 14"/>
          <p:cNvSpPr/>
          <p:nvPr/>
        </p:nvSpPr>
        <p:spPr>
          <a:xfrm>
            <a:off x="4691816" y="493742"/>
            <a:ext cx="2376249" cy="584775"/>
          </a:xfrm>
          <a:prstGeom prst="rect">
            <a:avLst/>
          </a:prstGeom>
        </p:spPr>
        <p:txBody>
          <a:bodyPr wrap="square">
            <a:spAutoFit/>
          </a:bodyPr>
          <a:lstStyle/>
          <a:p>
            <a:pPr algn="dist"/>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人员接待</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6" name="文本框 5"/>
          <p:cNvSpPr txBox="1"/>
          <p:nvPr/>
        </p:nvSpPr>
        <p:spPr>
          <a:xfrm>
            <a:off x="1822290" y="1078517"/>
            <a:ext cx="8816878" cy="874407"/>
          </a:xfrm>
          <a:prstGeom prst="rect">
            <a:avLst/>
          </a:prstGeom>
          <a:noFill/>
        </p:spPr>
        <p:txBody>
          <a:bodyPr wrap="square" rtlCol="0">
            <a:spAutoFit/>
          </a:bodyPr>
          <a:lstStyle/>
          <a:p>
            <a:pPr defTabSz="683895">
              <a:lnSpc>
                <a:spcPct val="150000"/>
              </a:lnSpc>
            </a:pPr>
            <a:r>
              <a:rPr lang="zh-CN" altLang="en-US" dirty="0">
                <a:solidFill>
                  <a:schemeClr val="bg1"/>
                </a:solidFill>
                <a:latin typeface="微软雅黑" panose="020B0503020204020204" charset="-122"/>
                <a:ea typeface="微软雅黑" panose="020B0503020204020204" charset="-122"/>
                <a:sym typeface="+mn-ea"/>
              </a:rPr>
              <a:t>考虑参赛地点较远，活动当天安排</a:t>
            </a:r>
            <a:r>
              <a:rPr lang="zh-CN" altLang="en-US" b="1" dirty="0">
                <a:solidFill>
                  <a:schemeClr val="bg1"/>
                </a:solidFill>
                <a:latin typeface="微软雅黑" panose="020B0503020204020204" charset="-122"/>
                <a:ea typeface="微软雅黑" panose="020B0503020204020204" charset="-122"/>
                <a:sym typeface="+mn-ea"/>
              </a:rPr>
              <a:t>大巴车</a:t>
            </a:r>
            <a:r>
              <a:rPr lang="zh-CN" altLang="en-US" dirty="0">
                <a:solidFill>
                  <a:schemeClr val="bg1"/>
                </a:solidFill>
                <a:latin typeface="微软雅黑" panose="020B0503020204020204" charset="-122"/>
                <a:ea typeface="微软雅黑" panose="020B0503020204020204" charset="-122"/>
                <a:sym typeface="+mn-ea"/>
              </a:rPr>
              <a:t>进行接送，若不想乘坐大巴车前去活动现场的可自行驾车前往。</a:t>
            </a:r>
            <a:endParaRPr lang="zh-CN" altLang="en-US" noProof="0" dirty="0">
              <a:ln>
                <a:noFill/>
              </a:ln>
              <a:solidFill>
                <a:schemeClr val="bg1"/>
              </a:solidFill>
              <a:effectLst/>
              <a:uLnTx/>
              <a:uFillTx/>
              <a:latin typeface="微软雅黑" panose="020B0503020204020204" charset="-122"/>
              <a:ea typeface="微软雅黑" panose="020B0503020204020204" charset="-122"/>
              <a:sym typeface="+mn-ea"/>
            </a:endParaRPr>
          </a:p>
        </p:txBody>
      </p:sp>
      <p:pic>
        <p:nvPicPr>
          <p:cNvPr id="7" name="图片 6"/>
          <p:cNvPicPr>
            <a:picLocks noChangeAspect="1"/>
          </p:cNvPicPr>
          <p:nvPr/>
        </p:nvPicPr>
        <p:blipFill>
          <a:blip r:embed="rId1"/>
          <a:srcRect l="3745" r="18569"/>
          <a:stretch>
            <a:fillRect/>
          </a:stretch>
        </p:blipFill>
        <p:spPr>
          <a:xfrm>
            <a:off x="393202" y="2144670"/>
            <a:ext cx="5630542" cy="4083136"/>
          </a:xfrm>
          <a:prstGeom prst="rect">
            <a:avLst/>
          </a:prstGeom>
        </p:spPr>
      </p:pic>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511" r="8036"/>
          <a:stretch>
            <a:fillRect/>
          </a:stretch>
        </p:blipFill>
        <p:spPr bwMode="auto">
          <a:xfrm>
            <a:off x="6096000" y="2144670"/>
            <a:ext cx="5774346" cy="40831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7460615" y="2035810"/>
            <a:ext cx="4420235" cy="3249295"/>
          </a:xfrm>
          <a:prstGeom prst="rect">
            <a:avLst/>
          </a:prstGeom>
        </p:spPr>
      </p:pic>
      <p:pic>
        <p:nvPicPr>
          <p:cNvPr id="5" name="图片 4"/>
          <p:cNvPicPr>
            <a:picLocks noChangeAspect="1"/>
          </p:cNvPicPr>
          <p:nvPr/>
        </p:nvPicPr>
        <p:blipFill>
          <a:blip r:embed="rId2"/>
          <a:stretch>
            <a:fillRect/>
          </a:stretch>
        </p:blipFill>
        <p:spPr>
          <a:xfrm>
            <a:off x="4013200" y="2155825"/>
            <a:ext cx="3526155" cy="3258820"/>
          </a:xfrm>
          <a:prstGeom prst="rect">
            <a:avLst/>
          </a:prstGeom>
        </p:spPr>
      </p:pic>
      <p:pic>
        <p:nvPicPr>
          <p:cNvPr id="6" name="图片 5"/>
          <p:cNvPicPr>
            <a:picLocks noChangeAspect="1"/>
          </p:cNvPicPr>
          <p:nvPr/>
        </p:nvPicPr>
        <p:blipFill>
          <a:blip r:embed="rId3"/>
          <a:stretch>
            <a:fillRect/>
          </a:stretch>
        </p:blipFill>
        <p:spPr>
          <a:xfrm>
            <a:off x="132715" y="2155825"/>
            <a:ext cx="3801745" cy="3258820"/>
          </a:xfrm>
          <a:prstGeom prst="rect">
            <a:avLst/>
          </a:prstGeom>
        </p:spPr>
      </p:pic>
      <p:sp>
        <p:nvSpPr>
          <p:cNvPr id="7" name="文本框 6"/>
          <p:cNvSpPr txBox="1"/>
          <p:nvPr/>
        </p:nvSpPr>
        <p:spPr>
          <a:xfrm>
            <a:off x="763270" y="1417955"/>
            <a:ext cx="2540000" cy="460375"/>
          </a:xfrm>
          <a:prstGeom prst="rect">
            <a:avLst/>
          </a:prstGeom>
          <a:noFill/>
        </p:spPr>
        <p:txBody>
          <a:bodyPr wrap="square" rtlCol="0" anchor="t">
            <a:spAutoFit/>
          </a:bodyPr>
          <a:lstStyle/>
          <a:p>
            <a:r>
              <a:rPr lang="zh-CN" altLang="zh-CN" sz="24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速干毛巾</a:t>
            </a:r>
            <a:endParaRPr lang="zh-CN" altLang="zh-CN" sz="24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 name="文本框 1"/>
          <p:cNvSpPr txBox="1"/>
          <p:nvPr/>
        </p:nvSpPr>
        <p:spPr>
          <a:xfrm>
            <a:off x="565150" y="627380"/>
            <a:ext cx="2263140" cy="583565"/>
          </a:xfrm>
          <a:prstGeom prst="rect">
            <a:avLst/>
          </a:prstGeom>
          <a:noFill/>
        </p:spPr>
        <p:txBody>
          <a:bodyPr wrap="square" rtlCol="0">
            <a:spAutoFit/>
          </a:bodyPr>
          <a:lstStyle/>
          <a:p>
            <a:pPr algn="dist"/>
            <a:r>
              <a:rPr lang="zh-CN" altLang="en-US" sz="32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礼品推荐</a:t>
            </a:r>
            <a:endParaRPr lang="zh-CN" altLang="en-US" sz="32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29210" y="2039620"/>
            <a:ext cx="5227955" cy="4087495"/>
          </a:xfrm>
          <a:prstGeom prst="rect">
            <a:avLst/>
          </a:prstGeom>
        </p:spPr>
      </p:pic>
      <p:pic>
        <p:nvPicPr>
          <p:cNvPr id="5" name="图片 4"/>
          <p:cNvPicPr>
            <a:picLocks noChangeAspect="1"/>
          </p:cNvPicPr>
          <p:nvPr/>
        </p:nvPicPr>
        <p:blipFill>
          <a:blip r:embed="rId2"/>
          <a:stretch>
            <a:fillRect/>
          </a:stretch>
        </p:blipFill>
        <p:spPr>
          <a:xfrm>
            <a:off x="5257165" y="2039620"/>
            <a:ext cx="2965450" cy="4191635"/>
          </a:xfrm>
          <a:prstGeom prst="rect">
            <a:avLst/>
          </a:prstGeom>
        </p:spPr>
      </p:pic>
      <p:pic>
        <p:nvPicPr>
          <p:cNvPr id="6" name="图片 5"/>
          <p:cNvPicPr>
            <a:picLocks noChangeAspect="1"/>
          </p:cNvPicPr>
          <p:nvPr/>
        </p:nvPicPr>
        <p:blipFill>
          <a:blip r:embed="rId3"/>
          <a:srcRect l="4043"/>
          <a:stretch>
            <a:fillRect/>
          </a:stretch>
        </p:blipFill>
        <p:spPr>
          <a:xfrm>
            <a:off x="8222615" y="2040255"/>
            <a:ext cx="3978275" cy="4191000"/>
          </a:xfrm>
          <a:prstGeom prst="rect">
            <a:avLst/>
          </a:prstGeom>
        </p:spPr>
      </p:pic>
      <p:sp>
        <p:nvSpPr>
          <p:cNvPr id="7" name="文本框 6"/>
          <p:cNvSpPr txBox="1"/>
          <p:nvPr/>
        </p:nvSpPr>
        <p:spPr>
          <a:xfrm>
            <a:off x="654050" y="1427480"/>
            <a:ext cx="1916430" cy="460375"/>
          </a:xfrm>
          <a:prstGeom prst="rect">
            <a:avLst/>
          </a:prstGeom>
          <a:noFill/>
        </p:spPr>
        <p:txBody>
          <a:bodyPr wrap="square" rtlCol="0">
            <a:spAutoFit/>
          </a:bodyPr>
          <a:lstStyle/>
          <a:p>
            <a:r>
              <a:rPr lang="zh-CN" altLang="zh-CN" sz="24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8字拉力器</a:t>
            </a:r>
            <a:endParaRPr lang="zh-CN" altLang="zh-CN" sz="24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 name="文本框 1"/>
          <p:cNvSpPr txBox="1"/>
          <p:nvPr/>
        </p:nvSpPr>
        <p:spPr>
          <a:xfrm>
            <a:off x="565150" y="627380"/>
            <a:ext cx="2263140" cy="583565"/>
          </a:xfrm>
          <a:prstGeom prst="rect">
            <a:avLst/>
          </a:prstGeom>
          <a:noFill/>
        </p:spPr>
        <p:txBody>
          <a:bodyPr wrap="square" rtlCol="0">
            <a:spAutoFit/>
          </a:bodyPr>
          <a:lstStyle/>
          <a:p>
            <a:pPr algn="dist"/>
            <a:r>
              <a:rPr lang="zh-CN" altLang="en-US" sz="32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礼品推荐</a:t>
            </a:r>
            <a:endParaRPr lang="zh-CN" altLang="en-US" sz="32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2" name="文本框 1"/>
          <p:cNvSpPr txBox="1"/>
          <p:nvPr/>
        </p:nvSpPr>
        <p:spPr>
          <a:xfrm>
            <a:off x="4964430" y="492760"/>
            <a:ext cx="2263140" cy="583565"/>
          </a:xfrm>
          <a:prstGeom prst="rect">
            <a:avLst/>
          </a:prstGeom>
          <a:noFill/>
        </p:spPr>
        <p:txBody>
          <a:bodyPr wrap="square" rtlCol="0">
            <a:spAutoFit/>
          </a:bodyPr>
          <a:lstStyle/>
          <a:p>
            <a:pPr algn="dist"/>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应急预案</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0" name="文本框 9"/>
          <p:cNvSpPr txBox="1"/>
          <p:nvPr/>
        </p:nvSpPr>
        <p:spPr>
          <a:xfrm>
            <a:off x="579755" y="1254760"/>
            <a:ext cx="7165975" cy="1494155"/>
          </a:xfrm>
          <a:prstGeom prst="rect">
            <a:avLst/>
          </a:prstGeom>
          <a:noFill/>
        </p:spPr>
        <p:txBody>
          <a:bodyPr wrap="square" rtlCol="0">
            <a:spAutoFit/>
          </a:bodyPr>
          <a:lstStyle/>
          <a:p>
            <a:pPr>
              <a:lnSpc>
                <a:spcPct val="120000"/>
              </a:lnSpc>
            </a:pPr>
            <a:r>
              <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活动现场将结合联想员报名参与人数、路线等因素，安排：</a:t>
            </a:r>
            <a:endPar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marL="342900" indent="-342900">
              <a:lnSpc>
                <a:spcPct val="120000"/>
              </a:lnSpc>
              <a:buFont typeface="+mj-ea"/>
              <a:buAutoNum type="circleNumDbPlain"/>
            </a:pPr>
            <a:r>
              <a:rPr lang="zh-CN" altLang="en-US"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相应数量的工作人员，穿着统一服装，随时准备为员工提供帮助；</a:t>
            </a:r>
            <a:endParaRPr lang="zh-CN" altLang="en-US"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marL="342900" indent="-342900">
              <a:lnSpc>
                <a:spcPct val="120000"/>
              </a:lnSpc>
              <a:buFont typeface="+mj-ea"/>
              <a:buAutoNum type="circleNumDbPlain"/>
            </a:pPr>
            <a:r>
              <a:rPr lang="zh-CN" altLang="en-US"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现场准备急救人员，一旦出现安全问题可现场进行急救；</a:t>
            </a:r>
            <a:endParaRPr lang="zh-CN" altLang="en-US"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marL="342900" indent="-342900">
              <a:lnSpc>
                <a:spcPct val="120000"/>
              </a:lnSpc>
              <a:buFont typeface="+mj-ea"/>
              <a:buAutoNum type="circleNumDbPlain"/>
            </a:pPr>
            <a:r>
              <a:rPr lang="zh-CN" altLang="en-US"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提前了解就近医院的位置，以防不时之需；</a:t>
            </a:r>
            <a:endParaRPr lang="zh-CN" altLang="en-US"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marL="342900" indent="-342900">
              <a:lnSpc>
                <a:spcPct val="120000"/>
              </a:lnSpc>
              <a:buFont typeface="+mj-ea"/>
              <a:buAutoNum type="circleNumDbPlain"/>
            </a:pPr>
            <a:r>
              <a:rPr lang="zh-CN" altLang="en-US"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如出现突然紧急状况，及时向活动负责人汇报。</a:t>
            </a:r>
            <a:endParaRPr lang="zh-CN" altLang="en-US"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1" name="文本框 10"/>
          <p:cNvSpPr txBox="1"/>
          <p:nvPr/>
        </p:nvSpPr>
        <p:spPr>
          <a:xfrm>
            <a:off x="1000760" y="5291455"/>
            <a:ext cx="2534285" cy="681355"/>
          </a:xfrm>
          <a:prstGeom prst="rect">
            <a:avLst/>
          </a:prstGeom>
          <a:noFill/>
        </p:spPr>
        <p:txBody>
          <a:bodyPr wrap="square" rtlCol="0">
            <a:spAutoFit/>
          </a:bodyPr>
          <a:lstStyle/>
          <a:p>
            <a:pPr>
              <a:lnSpc>
                <a:spcPct val="120000"/>
              </a:lnSpc>
            </a:pPr>
            <a:r>
              <a:rPr lang="zh-CN" altLang="en-US" sz="1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lt"/>
              </a:rPr>
              <a:t>有专人在现场负责</a:t>
            </a:r>
            <a:r>
              <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急救药箱和常用药品</a:t>
            </a:r>
            <a:r>
              <a:rPr lang="zh-CN" altLang="en-US" sz="1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lt"/>
              </a:rPr>
              <a:t>。</a:t>
            </a:r>
            <a:endPar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12" name="文本框 11"/>
          <p:cNvSpPr txBox="1"/>
          <p:nvPr/>
        </p:nvSpPr>
        <p:spPr>
          <a:xfrm>
            <a:off x="4249420" y="5041900"/>
            <a:ext cx="3496310" cy="1614805"/>
          </a:xfrm>
          <a:prstGeom prst="rect">
            <a:avLst/>
          </a:prstGeom>
          <a:noFill/>
        </p:spPr>
        <p:txBody>
          <a:bodyPr wrap="square" rtlCol="0">
            <a:spAutoFit/>
          </a:bodyPr>
          <a:lstStyle/>
          <a:p>
            <a:pPr>
              <a:lnSpc>
                <a:spcPct val="110000"/>
              </a:lnSpc>
            </a:pPr>
            <a:r>
              <a:rPr lang="zh-CN" altLang="en-US"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关注10月近期的疫情动态，徒步员工应</a:t>
            </a:r>
            <a:r>
              <a:rPr lang="zh-CN" altLang="en-US" sz="15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配合工作人员登记近期活动情况，十四天之内有无参与人员聚集、有无到过疫情小区、有无跨省市外出、自身有无身体不适;</a:t>
            </a:r>
            <a:r>
              <a:rPr lang="en-US" altLang="zh-CN" sz="15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让员</a:t>
            </a:r>
            <a:r>
              <a:rPr lang="zh-CN" altLang="en-US" sz="15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工</a:t>
            </a:r>
            <a:r>
              <a:rPr lang="en-US" altLang="zh-CN" sz="15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感受到，</a:t>
            </a:r>
            <a:r>
              <a:rPr lang="zh-CN" altLang="en-US" sz="15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大</a:t>
            </a:r>
            <a:r>
              <a:rPr lang="en-US" altLang="zh-CN" sz="15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家的健康才是联想最最关注的重点</a:t>
            </a:r>
            <a:r>
              <a:rPr lang="zh-CN" altLang="en-US" sz="15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endParaRPr lang="zh-CN" altLang="en-US" sz="15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pic>
        <p:nvPicPr>
          <p:cNvPr id="25" name="图片 24"/>
          <p:cNvPicPr>
            <a:picLocks noChangeAspect="1"/>
          </p:cNvPicPr>
          <p:nvPr/>
        </p:nvPicPr>
        <p:blipFill>
          <a:blip r:embed="rId1"/>
          <a:stretch>
            <a:fillRect/>
          </a:stretch>
        </p:blipFill>
        <p:spPr>
          <a:xfrm>
            <a:off x="4446270" y="2860040"/>
            <a:ext cx="3299460" cy="2051050"/>
          </a:xfrm>
          <a:prstGeom prst="rect">
            <a:avLst/>
          </a:prstGeom>
        </p:spPr>
      </p:pic>
      <p:pic>
        <p:nvPicPr>
          <p:cNvPr id="16" name="图片 15"/>
          <p:cNvPicPr>
            <a:picLocks noChangeAspect="1"/>
          </p:cNvPicPr>
          <p:nvPr/>
        </p:nvPicPr>
        <p:blipFill>
          <a:blip r:embed="rId2"/>
          <a:stretch>
            <a:fillRect/>
          </a:stretch>
        </p:blipFill>
        <p:spPr>
          <a:xfrm>
            <a:off x="480060" y="2860040"/>
            <a:ext cx="3728085" cy="2050415"/>
          </a:xfrm>
          <a:prstGeom prst="rect">
            <a:avLst/>
          </a:prstGeom>
        </p:spPr>
      </p:pic>
      <p:sp>
        <p:nvSpPr>
          <p:cNvPr id="4" name="文本框 3"/>
          <p:cNvSpPr txBox="1"/>
          <p:nvPr/>
        </p:nvSpPr>
        <p:spPr>
          <a:xfrm>
            <a:off x="8200390" y="5041900"/>
            <a:ext cx="3001645" cy="1476375"/>
          </a:xfrm>
          <a:prstGeom prst="rect">
            <a:avLst/>
          </a:prstGeom>
          <a:noFill/>
        </p:spPr>
        <p:txBody>
          <a:bodyPr wrap="square" rtlCol="0">
            <a:spAutoFit/>
          </a:bodyPr>
          <a:lstStyle/>
          <a:p>
            <a:pPr>
              <a:lnSpc>
                <a:spcPct val="120000"/>
              </a:lnSpc>
            </a:pPr>
            <a:r>
              <a:rPr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可能出现的天</a:t>
            </a:r>
            <a:r>
              <a:rPr lang="zh-CN"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气</a:t>
            </a:r>
            <a:r>
              <a:rPr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变化因素</a:t>
            </a:r>
            <a:r>
              <a:rPr lang="zh-CN"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我们将关注活动</a:t>
            </a:r>
            <a:r>
              <a:rPr lang="zh-CN"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开始前的天气变化情况</a:t>
            </a:r>
            <a:r>
              <a:rPr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zh-CN"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如活动当天有下雨的可能，可以建议</a:t>
            </a:r>
            <a:r>
              <a:rPr lang="zh-CN"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活动</a:t>
            </a:r>
            <a:r>
              <a:rPr lang="zh-CN"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改期，或者及时准备雨衣，预防员工感冒。</a:t>
            </a:r>
            <a:endParaRPr lang="zh-CN" sz="15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pic>
        <p:nvPicPr>
          <p:cNvPr id="6" name="图片 5"/>
          <p:cNvPicPr>
            <a:picLocks noChangeAspect="1"/>
          </p:cNvPicPr>
          <p:nvPr/>
        </p:nvPicPr>
        <p:blipFill>
          <a:blip r:embed="rId3"/>
          <a:stretch>
            <a:fillRect/>
          </a:stretch>
        </p:blipFill>
        <p:spPr>
          <a:xfrm>
            <a:off x="7946390" y="2860040"/>
            <a:ext cx="3645535" cy="2051050"/>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19" name="文本框 18"/>
          <p:cNvSpPr txBox="1"/>
          <p:nvPr/>
        </p:nvSpPr>
        <p:spPr>
          <a:xfrm>
            <a:off x="1449602" y="782333"/>
            <a:ext cx="2356279" cy="584775"/>
          </a:xfrm>
          <a:prstGeom prst="rect">
            <a:avLst/>
          </a:prstGeom>
          <a:noFill/>
        </p:spPr>
        <p:txBody>
          <a:bodyPr wrap="square" rtlCol="0">
            <a:spAutoFit/>
          </a:bodyPr>
          <a:lstStyle/>
          <a:p>
            <a:pPr algn="dist"/>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活动保障</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2" name="文本框 1"/>
          <p:cNvSpPr txBox="1"/>
          <p:nvPr/>
        </p:nvSpPr>
        <p:spPr>
          <a:xfrm>
            <a:off x="634365" y="1812925"/>
            <a:ext cx="7051040" cy="3474720"/>
          </a:xfrm>
          <a:prstGeom prst="rect">
            <a:avLst/>
          </a:prstGeom>
          <a:noFill/>
        </p:spPr>
        <p:txBody>
          <a:bodyPr wrap="square" rtlCol="0">
            <a:spAutoFit/>
          </a:bodyPr>
          <a:lstStyle/>
          <a:p>
            <a:pPr marL="285750" indent="-285750" fontAlgn="auto">
              <a:lnSpc>
                <a:spcPct val="150000"/>
              </a:lnSpc>
              <a:buFont typeface="Wingdings" panose="05000000000000000000" charset="0"/>
              <a:buChar char="Ø"/>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起点、终点处：</a:t>
            </a:r>
            <a:endPar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indent="457200" fontAlgn="auto">
              <a:lnSpc>
                <a:spcPct val="150000"/>
              </a:lnSpc>
            </a:pPr>
            <a:r>
              <a:rPr lang="zh-CN" altLang="en-US" sz="1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比赛前，</a:t>
            </a:r>
            <a:r>
              <a:rPr lang="zh-CN" altLang="en-US" sz="1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起点处裁判及计时计分员需就位</a:t>
            </a:r>
            <a:r>
              <a:rPr lang="zh-CN" altLang="en-US" sz="1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，跑步开始后工作人员移动到终点处。除此之外，</a:t>
            </a:r>
            <a:r>
              <a:rPr lang="zh-CN" altLang="en-US" sz="1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终点处还需安排冲线人员及排名登记人员</a:t>
            </a:r>
            <a:r>
              <a:rPr lang="zh-CN" altLang="en-US" sz="1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，以保证比赛的公平公正。</a:t>
            </a:r>
            <a:endParaRPr lang="zh-CN" altLang="en-US" sz="1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marL="285750" indent="-285750" fontAlgn="auto">
              <a:lnSpc>
                <a:spcPct val="150000"/>
              </a:lnSpc>
              <a:buFont typeface="Wingdings" panose="05000000000000000000" charset="0"/>
              <a:buChar char="Ø"/>
            </a:pPr>
            <a:r>
              <a:rPr lang="zh-CN" altLang="en-US" sz="1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跑步场地：</a:t>
            </a:r>
            <a:endParaRPr lang="zh-CN" altLang="en-US" sz="1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nSpc>
                <a:spcPct val="150000"/>
              </a:lnSpc>
            </a:pPr>
            <a:r>
              <a:rPr lang="en-US" altLang="zh-CN" sz="1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       </a:t>
            </a:r>
            <a:r>
              <a:rPr lang="zh-CN" altLang="en-US" sz="1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所有跑</a:t>
            </a:r>
            <a:r>
              <a:rPr lang="zh-CN" altLang="en-US" sz="1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步路段需甲方提前报批</a:t>
            </a:r>
            <a:r>
              <a:rPr lang="zh-CN" altLang="en-US" sz="1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，同时</a:t>
            </a:r>
            <a:r>
              <a:rPr lang="zh-CN" altLang="en-US" sz="1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活动时段全程封路，禁止通车</a:t>
            </a:r>
            <a:r>
              <a:rPr lang="zh-CN" altLang="en-US" sz="1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，以保证活动的顺利进行。整个</a:t>
            </a:r>
            <a:r>
              <a:rPr lang="zh-CN" altLang="en-US" sz="1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跑步路线段摆放横幅、导视牌等多种物料指引方向</a:t>
            </a:r>
            <a:r>
              <a:rPr lang="zh-CN" altLang="en-US" sz="1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，同时在</a:t>
            </a:r>
            <a:r>
              <a:rPr lang="zh-CN" altLang="en-US" sz="1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拐角处安排工作人员手举导视</a:t>
            </a:r>
            <a:r>
              <a:rPr lang="en-US" altLang="zh-CN" sz="1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KT</a:t>
            </a:r>
            <a:r>
              <a:rPr lang="zh-CN" altLang="en-US" sz="1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板</a:t>
            </a:r>
            <a:r>
              <a:rPr lang="zh-CN" altLang="en-US" sz="1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，防止参赛者进入错误道路，影响参赛成绩。</a:t>
            </a:r>
            <a:endParaRPr lang="en-US" altLang="zh-CN" sz="16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pic>
        <p:nvPicPr>
          <p:cNvPr id="9" name="图片 8"/>
          <p:cNvPicPr>
            <a:picLocks noChangeAspect="1"/>
          </p:cNvPicPr>
          <p:nvPr/>
        </p:nvPicPr>
        <p:blipFill>
          <a:blip r:embed="rId1"/>
          <a:stretch>
            <a:fillRect/>
          </a:stretch>
        </p:blipFill>
        <p:spPr>
          <a:xfrm>
            <a:off x="8061445" y="1000027"/>
            <a:ext cx="3496190" cy="2332564"/>
          </a:xfrm>
          <a:prstGeom prst="rect">
            <a:avLst/>
          </a:prstGeom>
        </p:spPr>
      </p:pic>
      <p:pic>
        <p:nvPicPr>
          <p:cNvPr id="10" name="图片 9"/>
          <p:cNvPicPr>
            <a:picLocks noChangeAspect="1"/>
          </p:cNvPicPr>
          <p:nvPr/>
        </p:nvPicPr>
        <p:blipFill>
          <a:blip r:embed="rId2"/>
          <a:stretch>
            <a:fillRect/>
          </a:stretch>
        </p:blipFill>
        <p:spPr>
          <a:xfrm>
            <a:off x="8061445" y="3550285"/>
            <a:ext cx="3458903" cy="2307688"/>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19" name="文本框 18"/>
          <p:cNvSpPr txBox="1"/>
          <p:nvPr/>
        </p:nvSpPr>
        <p:spPr>
          <a:xfrm>
            <a:off x="2401073" y="666115"/>
            <a:ext cx="2937047" cy="584775"/>
          </a:xfrm>
          <a:prstGeom prst="rect">
            <a:avLst/>
          </a:prstGeom>
          <a:noFill/>
        </p:spPr>
        <p:txBody>
          <a:bodyPr wrap="square" rtlCol="0">
            <a:spAutoFit/>
          </a:bodyPr>
          <a:lstStyle/>
          <a:p>
            <a:pPr algn="dist"/>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线路保障</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 name="文本框 1"/>
          <p:cNvSpPr txBox="1"/>
          <p:nvPr/>
        </p:nvSpPr>
        <p:spPr>
          <a:xfrm>
            <a:off x="634365" y="1685290"/>
            <a:ext cx="7051040" cy="4160520"/>
          </a:xfrm>
          <a:prstGeom prst="rect">
            <a:avLst/>
          </a:prstGeom>
          <a:noFill/>
        </p:spPr>
        <p:txBody>
          <a:bodyPr wrap="square" rtlCol="0">
            <a:spAutoFit/>
          </a:bodyPr>
          <a:lstStyle/>
          <a:p>
            <a:pPr indent="457200" fontAlgn="auto">
              <a:lnSpc>
                <a:spcPct val="150000"/>
              </a:lnSpc>
            </a:pPr>
            <a:r>
              <a:rPr lang="zh-CN" altLang="en-US"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沿路警示安全规划：</a:t>
            </a:r>
            <a:endParaRPr lang="zh-CN" altLang="en-US"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indent="457200" fontAlgn="auto">
              <a:lnSpc>
                <a:spcPct val="150000"/>
              </a:lnSpc>
            </a:pPr>
            <a:r>
              <a:rPr lang="zh-CN" altLang="en-US" sz="16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原路返回：</a:t>
            </a:r>
            <a:r>
              <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因考虑到现场安全问题，道路沿途每个点位设置人员监督，及时与终点工作人员同步中途赛况，在没确定所有人已经完成比赛之前，整场通道</a:t>
            </a:r>
            <a:r>
              <a:rPr lang="zh-CN" altLang="en-US" sz="16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仅为比赛通道。</a:t>
            </a:r>
            <a:r>
              <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工作人员安抚已完成赛道的选手，强制封闭原路返程通道，使其他未完成比赛的选手安心跑完全程。待确认所有人都完成比赛，举行颁奖典礼后将开放返程道路。</a:t>
            </a:r>
            <a:endPar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indent="457200" fontAlgn="auto">
              <a:lnSpc>
                <a:spcPct val="150000"/>
              </a:lnSpc>
            </a:pPr>
            <a:endPar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nSpc>
                <a:spcPct val="150000"/>
              </a:lnSpc>
            </a:pPr>
            <a:r>
              <a:rPr lang="en-US" altLang="zh-CN"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       </a:t>
            </a:r>
            <a:r>
              <a:rPr lang="zh-CN" altLang="en-US" sz="16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道路布置：</a:t>
            </a:r>
            <a:r>
              <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因考虑比赛道路往返合为一条道路，</a:t>
            </a:r>
            <a:r>
              <a:rPr lang="zh-CN" altLang="en-US" sz="16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比赛区域将用导视牌、桁架、横幅、</a:t>
            </a:r>
            <a:r>
              <a:rPr lang="en-US" altLang="zh-CN" sz="16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KT</a:t>
            </a:r>
            <a:r>
              <a:rPr lang="zh-CN" altLang="en-US" sz="16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板围合入口、出口</a:t>
            </a:r>
            <a:r>
              <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；有且保证选手只有</a:t>
            </a:r>
            <a:r>
              <a:rPr lang="zh-CN" altLang="en-US" sz="16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从营销中心门口的单一入口进入跑步会场</a:t>
            </a:r>
            <a:r>
              <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。同时各个路处设置</a:t>
            </a:r>
            <a:r>
              <a:rPr lang="zh-CN" altLang="en-US" sz="16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安全岗</a:t>
            </a:r>
            <a:r>
              <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，工作人员在此举着</a:t>
            </a:r>
            <a:r>
              <a:rPr lang="en-US" altLang="zh-CN" sz="16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KT</a:t>
            </a:r>
            <a:r>
              <a:rPr lang="zh-CN" altLang="en-US" sz="16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板</a:t>
            </a:r>
            <a:r>
              <a:rPr lang="zh-CN" altLang="en-US" sz="160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指引道路，同时维持现场秩序。</a:t>
            </a:r>
            <a:endParaRPr lang="zh-CN" altLang="en-US" sz="16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pic>
        <p:nvPicPr>
          <p:cNvPr id="8" name="图片 7" descr="yanjingKaren_1477554100262_29"/>
          <p:cNvPicPr>
            <a:picLocks noChangeAspect="1"/>
          </p:cNvPicPr>
          <p:nvPr/>
        </p:nvPicPr>
        <p:blipFill>
          <a:blip r:embed="rId1"/>
          <a:srcRect b="3019"/>
          <a:stretch>
            <a:fillRect/>
          </a:stretch>
        </p:blipFill>
        <p:spPr>
          <a:xfrm>
            <a:off x="8118475" y="666115"/>
            <a:ext cx="3368675" cy="4355465"/>
          </a:xfrm>
          <a:prstGeom prst="rect">
            <a:avLst/>
          </a:prstGeom>
        </p:spPr>
      </p:pic>
      <p:pic>
        <p:nvPicPr>
          <p:cNvPr id="17" name="图片 1"/>
          <p:cNvPicPr>
            <a:picLocks noChangeAspect="1"/>
          </p:cNvPicPr>
          <p:nvPr/>
        </p:nvPicPr>
        <p:blipFill>
          <a:blip r:embed="rId2"/>
          <a:stretch>
            <a:fillRect/>
          </a:stretch>
        </p:blipFill>
        <p:spPr>
          <a:xfrm>
            <a:off x="8118475" y="4130040"/>
            <a:ext cx="3389630" cy="2275840"/>
          </a:xfrm>
          <a:prstGeom prst="rect">
            <a:avLst/>
          </a:prstGeom>
          <a:noFill/>
          <a:ln w="9525">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19" name="文本框 18"/>
          <p:cNvSpPr txBox="1"/>
          <p:nvPr/>
        </p:nvSpPr>
        <p:spPr>
          <a:xfrm>
            <a:off x="5066141" y="634713"/>
            <a:ext cx="2059717" cy="584775"/>
          </a:xfrm>
          <a:prstGeom prst="rect">
            <a:avLst/>
          </a:prstGeom>
          <a:noFill/>
        </p:spPr>
        <p:txBody>
          <a:bodyPr wrap="square" rtlCol="0">
            <a:spAutoFit/>
          </a:bodyPr>
          <a:lstStyle/>
          <a:p>
            <a:pPr algn="dist"/>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摄像团队</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 name="文本框 1"/>
          <p:cNvSpPr txBox="1"/>
          <p:nvPr/>
        </p:nvSpPr>
        <p:spPr>
          <a:xfrm>
            <a:off x="1173796" y="1407281"/>
            <a:ext cx="9844405" cy="874407"/>
          </a:xfrm>
          <a:prstGeom prst="rect">
            <a:avLst/>
          </a:prstGeom>
          <a:noFill/>
        </p:spPr>
        <p:txBody>
          <a:bodyPr wrap="square" rtlCol="0" anchor="t">
            <a:spAutoFit/>
          </a:bodyPr>
          <a:lstStyle/>
          <a:p>
            <a:pPr lvl="0" indent="457200" algn="l" fontAlgn="auto">
              <a:lnSpc>
                <a:spcPct val="150000"/>
              </a:lnSpc>
            </a:pP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活动过程中，全程将有专业团队为活动进行全程跟踪式</a:t>
            </a: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摄影、摄像</a:t>
            </a: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。并且启用</a:t>
            </a: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无人航拍机</a:t>
            </a: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从不同角度进行拍摄录制。</a:t>
            </a:r>
            <a:endParaRPr lang="zh-CN" altLang="en-US" kern="1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pic>
        <p:nvPicPr>
          <p:cNvPr id="10" name="图片 9"/>
          <p:cNvPicPr>
            <a:picLocks noChangeAspect="1"/>
          </p:cNvPicPr>
          <p:nvPr/>
        </p:nvPicPr>
        <p:blipFill>
          <a:blip r:embed="rId1"/>
          <a:stretch>
            <a:fillRect/>
          </a:stretch>
        </p:blipFill>
        <p:spPr>
          <a:xfrm>
            <a:off x="462569" y="2719461"/>
            <a:ext cx="5633429" cy="3713704"/>
          </a:xfrm>
          <a:prstGeom prst="rect">
            <a:avLst/>
          </a:prstGeom>
        </p:spPr>
      </p:pic>
      <p:pic>
        <p:nvPicPr>
          <p:cNvPr id="6" name="图片 5"/>
          <p:cNvPicPr>
            <a:picLocks noChangeAspect="1"/>
          </p:cNvPicPr>
          <p:nvPr/>
        </p:nvPicPr>
        <p:blipFill>
          <a:blip r:embed="rId2"/>
          <a:stretch>
            <a:fillRect/>
          </a:stretch>
        </p:blipFill>
        <p:spPr>
          <a:xfrm>
            <a:off x="6234660" y="2719461"/>
            <a:ext cx="5566326" cy="3713704"/>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19" name="文本框 18"/>
          <p:cNvSpPr txBox="1"/>
          <p:nvPr/>
        </p:nvSpPr>
        <p:spPr>
          <a:xfrm>
            <a:off x="5035249" y="390785"/>
            <a:ext cx="2121501" cy="584775"/>
          </a:xfrm>
          <a:prstGeom prst="rect">
            <a:avLst/>
          </a:prstGeom>
          <a:noFill/>
        </p:spPr>
        <p:txBody>
          <a:bodyPr wrap="square" rtlCol="0">
            <a:spAutoFit/>
          </a:bodyPr>
          <a:lstStyle/>
          <a:p>
            <a:pPr algn="dist"/>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救援预案</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 name="文本框 1"/>
          <p:cNvSpPr txBox="1"/>
          <p:nvPr/>
        </p:nvSpPr>
        <p:spPr>
          <a:xfrm>
            <a:off x="1010285" y="1545590"/>
            <a:ext cx="9893935" cy="1289905"/>
          </a:xfrm>
          <a:prstGeom prst="rect">
            <a:avLst/>
          </a:prstGeom>
          <a:noFill/>
        </p:spPr>
        <p:txBody>
          <a:bodyPr wrap="square" rtlCol="0" anchor="t">
            <a:spAutoFit/>
          </a:bodyPr>
          <a:lstStyle/>
          <a:p>
            <a:pPr indent="457200" fontAlgn="auto">
              <a:lnSpc>
                <a:spcPct val="150000"/>
              </a:lnSpc>
            </a:pP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参与赛事全程</a:t>
            </a: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应急救护保障服务</a:t>
            </a: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。对发现的突发情况第一时间向指挥部汇报，对发现的腿部肌肉痉挛、肌肉拉伤等情况及时给予帮助，对身体虚弱无法完成比赛的参赛者，及时转交专业医护人员进行处理。</a:t>
            </a:r>
            <a:endParaRPr lang="zh-CN" altLang="en-US" kern="1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pic>
        <p:nvPicPr>
          <p:cNvPr id="6" name="图片 5"/>
          <p:cNvPicPr>
            <a:picLocks noChangeAspect="1"/>
          </p:cNvPicPr>
          <p:nvPr/>
        </p:nvPicPr>
        <p:blipFill>
          <a:blip r:embed="rId1"/>
          <a:srcRect b="13332"/>
          <a:stretch>
            <a:fillRect/>
          </a:stretch>
        </p:blipFill>
        <p:spPr>
          <a:xfrm>
            <a:off x="370205" y="3631565"/>
            <a:ext cx="4040505" cy="2330450"/>
          </a:xfrm>
          <a:prstGeom prst="rect">
            <a:avLst/>
          </a:prstGeom>
        </p:spPr>
      </p:pic>
      <p:pic>
        <p:nvPicPr>
          <p:cNvPr id="9" name="图片 8"/>
          <p:cNvPicPr>
            <a:picLocks noChangeAspect="1"/>
          </p:cNvPicPr>
          <p:nvPr/>
        </p:nvPicPr>
        <p:blipFill>
          <a:blip r:embed="rId2"/>
          <a:stretch>
            <a:fillRect/>
          </a:stretch>
        </p:blipFill>
        <p:spPr>
          <a:xfrm>
            <a:off x="8100060" y="3631565"/>
            <a:ext cx="3840480" cy="2331085"/>
          </a:xfrm>
          <a:prstGeom prst="rect">
            <a:avLst/>
          </a:prstGeom>
        </p:spPr>
      </p:pic>
      <p:pic>
        <p:nvPicPr>
          <p:cNvPr id="10" name="图片 9"/>
          <p:cNvPicPr>
            <a:picLocks noChangeAspect="1"/>
          </p:cNvPicPr>
          <p:nvPr/>
        </p:nvPicPr>
        <p:blipFill>
          <a:blip r:embed="rId3"/>
          <a:stretch>
            <a:fillRect/>
          </a:stretch>
        </p:blipFill>
        <p:spPr>
          <a:xfrm>
            <a:off x="4482465" y="3631565"/>
            <a:ext cx="3517900" cy="2331085"/>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gradFill>
          <a:gsLst>
            <a:gs pos="26000">
              <a:srgbClr val="0B7F68"/>
            </a:gs>
            <a:gs pos="100000">
              <a:srgbClr val="084F68"/>
            </a:gs>
          </a:gsLst>
          <a:lin ang="5400000" scaled="0"/>
        </a:gradFill>
        <a:effectLst/>
      </p:bgPr>
    </p:bg>
    <p:spTree>
      <p:nvGrpSpPr>
        <p:cNvPr id="1" name=""/>
        <p:cNvGrpSpPr/>
        <p:nvPr/>
      </p:nvGrpSpPr>
      <p:grpSpPr>
        <a:xfrm>
          <a:off x="0" y="0"/>
          <a:ext cx="0" cy="0"/>
          <a:chOff x="0" y="0"/>
          <a:chExt cx="0" cy="0"/>
        </a:xfrm>
      </p:grpSpPr>
      <p:sp>
        <p:nvSpPr>
          <p:cNvPr id="19" name="文本框 18"/>
          <p:cNvSpPr txBox="1"/>
          <p:nvPr/>
        </p:nvSpPr>
        <p:spPr>
          <a:xfrm>
            <a:off x="661036" y="552450"/>
            <a:ext cx="1948506" cy="584775"/>
          </a:xfrm>
          <a:prstGeom prst="rect">
            <a:avLst/>
          </a:prstGeom>
          <a:noFill/>
        </p:spPr>
        <p:txBody>
          <a:bodyPr wrap="square" rtlCol="0">
            <a:spAutoFit/>
          </a:bodyPr>
          <a:lstStyle/>
          <a:p>
            <a:pPr algn="dist"/>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后勤保障</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7" name="图片 6" descr="08d1cbc3493c34f06197d5b9295ef2148297bd1c22bf1-4YLYnX"/>
          <p:cNvPicPr>
            <a:picLocks noChangeAspect="1"/>
          </p:cNvPicPr>
          <p:nvPr/>
        </p:nvPicPr>
        <p:blipFill>
          <a:blip r:embed="rId1"/>
          <a:stretch>
            <a:fillRect/>
          </a:stretch>
        </p:blipFill>
        <p:spPr>
          <a:xfrm>
            <a:off x="4117340" y="3864610"/>
            <a:ext cx="3680460" cy="2440940"/>
          </a:xfrm>
          <a:prstGeom prst="rect">
            <a:avLst/>
          </a:prstGeom>
        </p:spPr>
      </p:pic>
      <p:sp>
        <p:nvSpPr>
          <p:cNvPr id="8" name="文本框 7"/>
          <p:cNvSpPr txBox="1"/>
          <p:nvPr/>
        </p:nvSpPr>
        <p:spPr>
          <a:xfrm>
            <a:off x="661036" y="1204224"/>
            <a:ext cx="7200900" cy="2224776"/>
          </a:xfrm>
          <a:prstGeom prst="rect">
            <a:avLst/>
          </a:prstGeom>
          <a:noFill/>
        </p:spPr>
        <p:txBody>
          <a:bodyPr wrap="square" rtlCol="0">
            <a:spAutoFit/>
          </a:bodyPr>
          <a:lstStyle/>
          <a:p>
            <a:pPr>
              <a:lnSpc>
                <a:spcPct val="20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一、前期征集招募志愿者：（甲方提供）</a:t>
            </a:r>
            <a:endPar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nSpc>
                <a:spcPct val="200000"/>
              </a:lnSpc>
            </a:pP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进行登记招募，确保活动当天工作人员充足。</a:t>
            </a:r>
            <a:endPar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nSpc>
                <a:spcPct val="200000"/>
              </a:lnSpc>
            </a:pP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二、无偿为参赛者提供补给</a:t>
            </a:r>
            <a:endPar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nSpc>
                <a:spcPct val="200000"/>
              </a:lnSpc>
            </a:pP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在每个站点都会有补给区提供矿泉水，为参赛者补充能量。</a:t>
            </a:r>
            <a:endPar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9" name="图片 8"/>
          <p:cNvPicPr>
            <a:picLocks noChangeAspect="1"/>
          </p:cNvPicPr>
          <p:nvPr/>
        </p:nvPicPr>
        <p:blipFill>
          <a:blip r:embed="rId2"/>
          <a:stretch>
            <a:fillRect/>
          </a:stretch>
        </p:blipFill>
        <p:spPr>
          <a:xfrm>
            <a:off x="7930515" y="1254760"/>
            <a:ext cx="3670300" cy="2609215"/>
          </a:xfrm>
          <a:prstGeom prst="rect">
            <a:avLst/>
          </a:prstGeom>
        </p:spPr>
      </p:pic>
      <p:pic>
        <p:nvPicPr>
          <p:cNvPr id="10" name="图片 9"/>
          <p:cNvPicPr>
            <a:picLocks noChangeAspect="1"/>
          </p:cNvPicPr>
          <p:nvPr/>
        </p:nvPicPr>
        <p:blipFill>
          <a:blip r:embed="rId3"/>
          <a:stretch>
            <a:fillRect/>
          </a:stretch>
        </p:blipFill>
        <p:spPr>
          <a:xfrm>
            <a:off x="7930515" y="3863975"/>
            <a:ext cx="3670935" cy="2441575"/>
          </a:xfrm>
          <a:prstGeom prst="rect">
            <a:avLst/>
          </a:prstGeom>
        </p:spPr>
      </p:pic>
      <p:pic>
        <p:nvPicPr>
          <p:cNvPr id="1126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0631"/>
          <a:stretch>
            <a:fillRect/>
          </a:stretch>
        </p:blipFill>
        <p:spPr bwMode="auto">
          <a:xfrm>
            <a:off x="107501" y="3863975"/>
            <a:ext cx="3975550" cy="24409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健康跑"/>
          <p:cNvPicPr>
            <a:picLocks noChangeAspect="1"/>
          </p:cNvPicPr>
          <p:nvPr/>
        </p:nvPicPr>
        <p:blipFill>
          <a:blip r:embed="rId1"/>
          <a:stretch>
            <a:fillRect/>
          </a:stretch>
        </p:blipFill>
        <p:spPr>
          <a:xfrm>
            <a:off x="-13970" y="-6350"/>
            <a:ext cx="12219940" cy="6870700"/>
          </a:xfrm>
          <a:prstGeom prst="rect">
            <a:avLst/>
          </a:prstGeom>
        </p:spPr>
      </p:pic>
      <p:sp>
        <p:nvSpPr>
          <p:cNvPr id="2" name="矩形 1"/>
          <p:cNvSpPr/>
          <p:nvPr/>
        </p:nvSpPr>
        <p:spPr>
          <a:xfrm>
            <a:off x="-13970" y="-6350"/>
            <a:ext cx="12232640" cy="6870700"/>
          </a:xfrm>
          <a:prstGeom prst="rect">
            <a:avLst/>
          </a:prstGeom>
          <a:solidFill>
            <a:schemeClr val="tx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662055" y="2243249"/>
            <a:ext cx="5015865" cy="2799715"/>
          </a:xfrm>
          <a:prstGeom prst="rect">
            <a:avLst/>
          </a:prstGeom>
          <a:noFill/>
        </p:spPr>
        <p:txBody>
          <a:bodyPr wrap="square" rtlCol="0">
            <a:spAutoFit/>
          </a:bodyPr>
          <a:lstStyle/>
          <a:p>
            <a:r>
              <a:rPr lang="en-US" altLang="zh-CN" sz="8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THANK YOU</a:t>
            </a:r>
            <a:r>
              <a:rPr lang="en-US" altLang="zh-CN" sz="8800" b="1" dirty="0">
                <a:solidFill>
                  <a:schemeClr val="bg1"/>
                </a:solidFill>
                <a:latin typeface="微软雅黑" panose="020B0503020204020204" charset="-122"/>
                <a:ea typeface="微软雅黑" panose="020B0503020204020204" charset="-122"/>
              </a:rPr>
              <a:t> </a:t>
            </a:r>
            <a:endParaRPr lang="en-US" altLang="zh-CN" sz="8800" b="1" dirty="0">
              <a:solidFill>
                <a:schemeClr val="bg1"/>
              </a:solidFill>
              <a:latin typeface="微软雅黑" panose="020B0503020204020204" charset="-122"/>
              <a:ea typeface="微软雅黑" panose="020B0503020204020204" charset="-122"/>
            </a:endParaRPr>
          </a:p>
        </p:txBody>
      </p:sp>
    </p:spTree>
  </p:cSld>
  <p:clrMapOvr>
    <a:masterClrMapping/>
  </p:clrMapOvr>
</p:sld>
</file>

<file path=ppt/tags/tag1.xml><?xml version="1.0" encoding="utf-8"?>
<p:tagLst xmlns:p="http://schemas.openxmlformats.org/presentationml/2006/main">
  <p:tag name="COMMONDATA" val="eyJoZGlkIjoiN2IxNzY1NjBkMTAyNDNiNzAxYmM4YTk0NGM3N2RlNjUifQ=="/>
</p:tagLst>
</file>

<file path=ppt/theme/theme1.xml><?xml version="1.0" encoding="utf-8"?>
<a:theme xmlns:a="http://schemas.openxmlformats.org/drawingml/2006/main" name="更多方案请添加社长微信：fanganshe18">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4873</Words>
  <Application>WPS 演示</Application>
  <PresentationFormat>宽屏</PresentationFormat>
  <Paragraphs>543</Paragraphs>
  <Slides>83</Slides>
  <Notes>2</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83</vt:i4>
      </vt:variant>
    </vt:vector>
  </HeadingPairs>
  <TitlesOfParts>
    <vt:vector size="91" baseType="lpstr">
      <vt:lpstr>Arial</vt:lpstr>
      <vt:lpstr>宋体</vt:lpstr>
      <vt:lpstr>Wingdings</vt:lpstr>
      <vt:lpstr>微软雅黑</vt:lpstr>
      <vt:lpstr>Calibri</vt:lpstr>
      <vt:lpstr>Arial Unicode MS</vt:lpstr>
      <vt:lpstr>Wingdings</vt:lpstr>
      <vt:lpstr>更多方案请添加社长微信：fanganshe18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Seed</cp:lastModifiedBy>
  <cp:revision>339</cp:revision>
  <dcterms:created xsi:type="dcterms:W3CDTF">2015-05-05T08:02:00Z</dcterms:created>
  <dcterms:modified xsi:type="dcterms:W3CDTF">2022-09-06T08:57:34Z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2052-11.1.0.12313</vt:lpwstr>
  </property>
  <property fmtid="{D5CDD505-2E9C-101B-9397-08002B2CF9AE}" pid="3" name="NXPowerLiteLastOptimized">
    <vt:lpwstr>6865212</vt:lpwstr>
  </property>
  <property fmtid="{D5CDD505-2E9C-101B-9397-08002B2CF9AE}" pid="4" name="NXPowerLiteSettings">
    <vt:lpwstr>C700052003A000</vt:lpwstr>
  </property>
  <property fmtid="{D5CDD505-2E9C-101B-9397-08002B2CF9AE}" pid="5" name="NXPowerLiteVersion">
    <vt:lpwstr>D8.0.2</vt:lpwstr>
  </property>
  <property fmtid="{D5CDD505-2E9C-101B-9397-08002B2CF9AE}" pid="6" name="ICV">
    <vt:lpwstr>1C765535F15E4CBD89383B878C349A25</vt:lpwstr>
  </property>
</Properties>
</file>