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4"/>
  </p:notesMasterIdLst>
  <p:handoutMasterIdLst>
    <p:handoutMasterId r:id="rId75"/>
  </p:handoutMasterIdLst>
  <p:sldIdLst>
    <p:sldId id="610" r:id="rId2"/>
    <p:sldId id="607" r:id="rId3"/>
    <p:sldId id="611" r:id="rId4"/>
    <p:sldId id="614" r:id="rId5"/>
    <p:sldId id="612" r:id="rId6"/>
    <p:sldId id="626" r:id="rId7"/>
    <p:sldId id="613" r:id="rId8"/>
    <p:sldId id="627" r:id="rId9"/>
    <p:sldId id="624" r:id="rId10"/>
    <p:sldId id="617" r:id="rId11"/>
    <p:sldId id="608" r:id="rId12"/>
    <p:sldId id="616" r:id="rId13"/>
    <p:sldId id="622" r:id="rId14"/>
    <p:sldId id="620" r:id="rId15"/>
    <p:sldId id="632" r:id="rId16"/>
    <p:sldId id="633" r:id="rId17"/>
    <p:sldId id="634" r:id="rId18"/>
    <p:sldId id="638" r:id="rId19"/>
    <p:sldId id="639" r:id="rId20"/>
    <p:sldId id="636" r:id="rId21"/>
    <p:sldId id="631" r:id="rId22"/>
    <p:sldId id="714" r:id="rId23"/>
    <p:sldId id="641" r:id="rId24"/>
    <p:sldId id="647" r:id="rId25"/>
    <p:sldId id="643" r:id="rId26"/>
    <p:sldId id="644" r:id="rId27"/>
    <p:sldId id="640" r:id="rId28"/>
    <p:sldId id="642" r:id="rId29"/>
    <p:sldId id="637" r:id="rId30"/>
    <p:sldId id="645" r:id="rId31"/>
    <p:sldId id="646" r:id="rId32"/>
    <p:sldId id="648" r:id="rId33"/>
    <p:sldId id="657" r:id="rId34"/>
    <p:sldId id="677" r:id="rId35"/>
    <p:sldId id="650" r:id="rId36"/>
    <p:sldId id="649" r:id="rId37"/>
    <p:sldId id="651" r:id="rId38"/>
    <p:sldId id="653" r:id="rId39"/>
    <p:sldId id="652" r:id="rId40"/>
    <p:sldId id="655" r:id="rId41"/>
    <p:sldId id="659" r:id="rId42"/>
    <p:sldId id="660" r:id="rId43"/>
    <p:sldId id="661" r:id="rId44"/>
    <p:sldId id="658" r:id="rId45"/>
    <p:sldId id="656" r:id="rId46"/>
    <p:sldId id="717" r:id="rId47"/>
    <p:sldId id="662" r:id="rId48"/>
    <p:sldId id="663" r:id="rId49"/>
    <p:sldId id="668" r:id="rId50"/>
    <p:sldId id="669" r:id="rId51"/>
    <p:sldId id="666" r:id="rId52"/>
    <p:sldId id="667" r:id="rId53"/>
    <p:sldId id="718" r:id="rId54"/>
    <p:sldId id="664" r:id="rId55"/>
    <p:sldId id="670" r:id="rId56"/>
    <p:sldId id="665" r:id="rId57"/>
    <p:sldId id="672" r:id="rId58"/>
    <p:sldId id="671" r:id="rId59"/>
    <p:sldId id="676" r:id="rId60"/>
    <p:sldId id="673" r:id="rId61"/>
    <p:sldId id="679" r:id="rId62"/>
    <p:sldId id="716" r:id="rId63"/>
    <p:sldId id="682" r:id="rId64"/>
    <p:sldId id="680" r:id="rId65"/>
    <p:sldId id="715" r:id="rId66"/>
    <p:sldId id="681" r:id="rId67"/>
    <p:sldId id="683" r:id="rId68"/>
    <p:sldId id="684" r:id="rId69"/>
    <p:sldId id="689" r:id="rId70"/>
    <p:sldId id="690" r:id="rId71"/>
    <p:sldId id="691" r:id="rId72"/>
    <p:sldId id="687" r:id="rId73"/>
  </p:sldIdLst>
  <p:sldSz cx="9144000" cy="5143500" type="screen16x9"/>
  <p:notesSz cx="6858000" cy="9144000"/>
  <p:custDataLst>
    <p:tags r:id="rId7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829">
          <p15:clr>
            <a:srgbClr val="A4A3A4"/>
          </p15:clr>
        </p15:guide>
        <p15:guide id="2" orient="horz" pos="162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19官功肖" initials="A" lastIdx="1" clrIdx="0"/>
  <p:cmAuthor id="1" name="Administrator" initials="A" lastIdx="2" clrIdx="0"/>
  <p:cmAuthor id="2" name="作者" initials="A" lastIdx="0" clrIdx="1"/>
  <p:cmAuthor id="3" name="DYTYDC03.张伟明" initials="D" lastIdx="1" clrIdx="2"/>
  <p:cmAuthor id="4"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8C787"/>
    <a:srgbClr val="4C7F97"/>
    <a:srgbClr val="174566"/>
    <a:srgbClr val="060606"/>
    <a:srgbClr val="DB974A"/>
    <a:srgbClr val="653D23"/>
    <a:srgbClr val="C58031"/>
    <a:srgbClr val="FCF9F6"/>
    <a:srgbClr val="FEFD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66" autoAdjust="0"/>
    <p:restoredTop sz="94660"/>
  </p:normalViewPr>
  <p:slideViewPr>
    <p:cSldViewPr snapToGrid="0" showGuides="1">
      <p:cViewPr>
        <p:scale>
          <a:sx n="125" d="100"/>
          <a:sy n="125" d="100"/>
        </p:scale>
        <p:origin x="501" y="297"/>
      </p:cViewPr>
      <p:guideLst>
        <p:guide pos="2829"/>
        <p:guide orient="horz" pos="162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65" d="100"/>
          <a:sy n="65" d="100"/>
        </p:scale>
        <p:origin x="2923" y="6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notesMaster" Target="notesMasters/notesMaster1.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B292CB-B65F-4429-B917-DC3E1D2A417C}" type="datetimeFigureOut">
              <a:rPr lang="zh-CN" altLang="en-US" smtClean="0"/>
              <a:t>2022/11/2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172A309-CAC4-491A-BE0B-C228453A0DE1}"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tx1">
            <a:lumMod val="95000"/>
            <a:lumOff val="5000"/>
          </a:schemeClr>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标题幻灯片">
    <p:bg>
      <p:bgPr>
        <a:solidFill>
          <a:schemeClr val="tx1">
            <a:lumMod val="95000"/>
            <a:lumOff val="5000"/>
          </a:schemeClr>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标题幻灯片">
    <p:bg>
      <p:bgPr>
        <a:solidFill>
          <a:schemeClr val="tx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标题幻灯片">
    <p:bg>
      <p:bgPr>
        <a:solidFill>
          <a:schemeClr val="tx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标题幻灯片">
    <p:bg>
      <p:bgPr>
        <a:solidFill>
          <a:schemeClr val="tx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标题幻灯片">
    <p:bg>
      <p:bgPr>
        <a:solidFill>
          <a:srgbClr val="FEFDFC"/>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标题幻灯片">
    <p:bg>
      <p:bgPr>
        <a:solidFill>
          <a:srgbClr val="FEFDFC"/>
        </a:solidFill>
        <a:effectLst/>
      </p:bgPr>
    </p:bg>
    <p:spTree>
      <p:nvGrpSpPr>
        <p:cNvPr id="1" name=""/>
        <p:cNvGrpSpPr/>
        <p:nvPr/>
      </p:nvGrpSpPr>
      <p:grpSpPr>
        <a:xfrm>
          <a:off x="0" y="0"/>
          <a:ext cx="0" cy="0"/>
          <a:chOff x="0" y="0"/>
          <a:chExt cx="0" cy="0"/>
        </a:xfrm>
      </p:grpSpPr>
      <p:sp>
        <p:nvSpPr>
          <p:cNvPr id="5" name="图片占位符 2"/>
          <p:cNvSpPr>
            <a:spLocks noGrp="1"/>
          </p:cNvSpPr>
          <p:nvPr>
            <p:ph type="pic" sz="quarter" idx="10"/>
          </p:nvPr>
        </p:nvSpPr>
        <p:spPr>
          <a:xfrm>
            <a:off x="241766" y="3210622"/>
            <a:ext cx="2000692" cy="1138221"/>
          </a:xfrm>
        </p:spPr>
        <p:txBody>
          <a:bodyPr/>
          <a:lstStyle/>
          <a:p>
            <a:endParaRPr lang="zh-CN" altLang="en-US"/>
          </a:p>
        </p:txBody>
      </p:sp>
      <p:sp>
        <p:nvSpPr>
          <p:cNvPr id="6" name="图片占位符 2"/>
          <p:cNvSpPr>
            <a:spLocks noGrp="1"/>
          </p:cNvSpPr>
          <p:nvPr>
            <p:ph type="pic" sz="quarter" idx="11"/>
          </p:nvPr>
        </p:nvSpPr>
        <p:spPr>
          <a:xfrm>
            <a:off x="2408023" y="3210622"/>
            <a:ext cx="2000692" cy="1138221"/>
          </a:xfrm>
        </p:spPr>
        <p:txBody>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标题幻灯片">
    <p:bg>
      <p:bgPr>
        <a:solidFill>
          <a:srgbClr val="FEFDFC"/>
        </a:solidFill>
        <a:effectLst/>
      </p:bgPr>
    </p:bg>
    <p:spTree>
      <p:nvGrpSpPr>
        <p:cNvPr id="1" name=""/>
        <p:cNvGrpSpPr/>
        <p:nvPr/>
      </p:nvGrpSpPr>
      <p:grpSpPr>
        <a:xfrm>
          <a:off x="0" y="0"/>
          <a:ext cx="0" cy="0"/>
          <a:chOff x="0" y="0"/>
          <a:chExt cx="0" cy="0"/>
        </a:xfrm>
      </p:grpSpPr>
      <p:sp>
        <p:nvSpPr>
          <p:cNvPr id="3" name="矩形 2"/>
          <p:cNvSpPr/>
          <p:nvPr userDrawn="1"/>
        </p:nvSpPr>
        <p:spPr>
          <a:xfrm>
            <a:off x="7453423" y="0"/>
            <a:ext cx="1690577" cy="51435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图片占位符 2"/>
          <p:cNvSpPr>
            <a:spLocks noGrp="1"/>
          </p:cNvSpPr>
          <p:nvPr>
            <p:ph type="pic" sz="quarter" idx="11"/>
          </p:nvPr>
        </p:nvSpPr>
        <p:spPr>
          <a:xfrm>
            <a:off x="5422606" y="527293"/>
            <a:ext cx="3423684" cy="4088914"/>
          </a:xfrm>
        </p:spPr>
        <p:txBody>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标题幻灯片">
    <p:bg>
      <p:bgPr>
        <a:solidFill>
          <a:srgbClr val="FEFDFC"/>
        </a:solidFill>
        <a:effectLst/>
      </p:bgPr>
    </p:bg>
    <p:spTree>
      <p:nvGrpSpPr>
        <p:cNvPr id="1" name=""/>
        <p:cNvGrpSpPr/>
        <p:nvPr/>
      </p:nvGrpSpPr>
      <p:grpSpPr>
        <a:xfrm>
          <a:off x="0" y="0"/>
          <a:ext cx="0" cy="0"/>
          <a:chOff x="0" y="0"/>
          <a:chExt cx="0" cy="0"/>
        </a:xfrm>
      </p:grpSpPr>
      <p:sp>
        <p:nvSpPr>
          <p:cNvPr id="2" name="图片占位符 2"/>
          <p:cNvSpPr>
            <a:spLocks noGrp="1"/>
          </p:cNvSpPr>
          <p:nvPr>
            <p:ph type="pic" sz="quarter" idx="10"/>
          </p:nvPr>
        </p:nvSpPr>
        <p:spPr>
          <a:xfrm>
            <a:off x="4019108" y="527293"/>
            <a:ext cx="2328531" cy="4088914"/>
          </a:xfrm>
        </p:spPr>
        <p:txBody>
          <a:bodyPr/>
          <a:lstStyle/>
          <a:p>
            <a:endParaRPr lang="zh-CN" altLang="en-US"/>
          </a:p>
        </p:txBody>
      </p:sp>
      <p:sp>
        <p:nvSpPr>
          <p:cNvPr id="3" name="图片占位符 2"/>
          <p:cNvSpPr>
            <a:spLocks noGrp="1"/>
          </p:cNvSpPr>
          <p:nvPr>
            <p:ph type="pic" sz="quarter" idx="11"/>
          </p:nvPr>
        </p:nvSpPr>
        <p:spPr>
          <a:xfrm>
            <a:off x="6517758" y="527293"/>
            <a:ext cx="2328531" cy="4088914"/>
          </a:xfrm>
        </p:spPr>
        <p:txBody>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幻灯片">
    <p:bg>
      <p:bgPr>
        <a:solidFill>
          <a:srgbClr val="FEFDFC"/>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t="7813" b="7813"/>
          <a:stretch>
            <a:fillRect/>
          </a:stretch>
        </p:blipFill>
        <p:spPr>
          <a:xfrm>
            <a:off x="0" y="0"/>
            <a:ext cx="9144000" cy="514350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7"/>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2022/11/2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51_Title Slide">
    <p:spTree>
      <p:nvGrpSpPr>
        <p:cNvPr id="1" name=""/>
        <p:cNvGrpSpPr/>
        <p:nvPr/>
      </p:nvGrpSpPr>
      <p:grpSpPr>
        <a:xfrm>
          <a:off x="0" y="0"/>
          <a:ext cx="0" cy="0"/>
          <a:chOff x="0" y="0"/>
          <a:chExt cx="0" cy="0"/>
        </a:xfrm>
      </p:grpSpPr>
      <p:pic>
        <p:nvPicPr>
          <p:cNvPr id="130059" name="图片 8"/>
          <p:cNvPicPr>
            <a:picLocks noChangeAspect="1"/>
          </p:cNvPicPr>
          <p:nvPr userDrawn="1"/>
        </p:nvPicPr>
        <p:blipFill>
          <a:blip r:embed="rId2"/>
          <a:stretch>
            <a:fillRect/>
          </a:stretch>
        </p:blipFill>
        <p:spPr>
          <a:xfrm>
            <a:off x="8087916" y="4869656"/>
            <a:ext cx="763190" cy="138113"/>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cSld name="1_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143500"/>
          </a:xfrm>
          <a:prstGeom prst="rect">
            <a:avLst/>
          </a:prstGeom>
          <a:blipFill>
            <a:blip r:embed="rId2" cstate="print"/>
            <a:stretch>
              <a:fillRect/>
            </a:stretch>
          </a:blipFill>
        </p:spPr>
        <p:txBody>
          <a:bodyPr wrap="square" lIns="0" tIns="0" rIns="0" bIns="0" rtlCol="0"/>
          <a:lstStyle/>
          <a:p>
            <a:endParaRPr sz="2250"/>
          </a:p>
        </p:txBody>
      </p:sp>
      <p:sp>
        <p:nvSpPr>
          <p:cNvPr id="17" name="bg object 17"/>
          <p:cNvSpPr/>
          <p:nvPr/>
        </p:nvSpPr>
        <p:spPr>
          <a:xfrm>
            <a:off x="0" y="0"/>
            <a:ext cx="979551" cy="5143500"/>
          </a:xfrm>
          <a:prstGeom prst="rect">
            <a:avLst/>
          </a:prstGeom>
          <a:blipFill>
            <a:blip r:embed="rId3" cstate="print"/>
            <a:stretch>
              <a:fillRect/>
            </a:stretch>
          </a:blipFill>
        </p:spPr>
        <p:txBody>
          <a:bodyPr wrap="square" lIns="0" tIns="0" rIns="0" bIns="0" rtlCol="0"/>
          <a:lstStyle/>
          <a:p>
            <a:endParaRPr sz="2250"/>
          </a:p>
        </p:txBody>
      </p:sp>
      <p:sp>
        <p:nvSpPr>
          <p:cNvPr id="18" name="bg object 18"/>
          <p:cNvSpPr/>
          <p:nvPr/>
        </p:nvSpPr>
        <p:spPr>
          <a:xfrm>
            <a:off x="8164448" y="0"/>
            <a:ext cx="979551" cy="5143500"/>
          </a:xfrm>
          <a:prstGeom prst="rect">
            <a:avLst/>
          </a:prstGeom>
          <a:blipFill>
            <a:blip r:embed="rId4" cstate="print"/>
            <a:stretch>
              <a:fillRect/>
            </a:stretch>
          </a:blipFill>
        </p:spPr>
        <p:txBody>
          <a:bodyPr wrap="square" lIns="0" tIns="0" rIns="0" bIns="0" rtlCol="0"/>
          <a:lstStyle/>
          <a:p>
            <a:endParaRPr sz="2250"/>
          </a:p>
        </p:txBody>
      </p:sp>
      <p:sp>
        <p:nvSpPr>
          <p:cNvPr id="19" name="bg object 19"/>
          <p:cNvSpPr/>
          <p:nvPr/>
        </p:nvSpPr>
        <p:spPr>
          <a:xfrm>
            <a:off x="0" y="0"/>
            <a:ext cx="2504313" cy="1340739"/>
          </a:xfrm>
          <a:prstGeom prst="rect">
            <a:avLst/>
          </a:prstGeom>
          <a:blipFill>
            <a:blip r:embed="rId5" cstate="print"/>
            <a:stretch>
              <a:fillRect/>
            </a:stretch>
          </a:blipFill>
        </p:spPr>
        <p:txBody>
          <a:bodyPr wrap="square" lIns="0" tIns="0" rIns="0" bIns="0" rtlCol="0"/>
          <a:lstStyle/>
          <a:p>
            <a:endParaRPr sz="2250"/>
          </a:p>
        </p:txBody>
      </p:sp>
      <p:sp>
        <p:nvSpPr>
          <p:cNvPr id="20" name="bg object 20"/>
          <p:cNvSpPr/>
          <p:nvPr/>
        </p:nvSpPr>
        <p:spPr>
          <a:xfrm>
            <a:off x="6628829" y="0"/>
            <a:ext cx="2512314" cy="1340739"/>
          </a:xfrm>
          <a:prstGeom prst="rect">
            <a:avLst/>
          </a:prstGeom>
          <a:blipFill>
            <a:blip r:embed="rId6" cstate="print"/>
            <a:stretch>
              <a:fillRect/>
            </a:stretch>
          </a:blipFill>
        </p:spPr>
        <p:txBody>
          <a:bodyPr wrap="square" lIns="0" tIns="0" rIns="0" bIns="0" rtlCol="0"/>
          <a:lstStyle/>
          <a:p>
            <a:endParaRPr sz="2250"/>
          </a:p>
        </p:txBody>
      </p:sp>
      <p:sp>
        <p:nvSpPr>
          <p:cNvPr id="21" name="bg object 21"/>
          <p:cNvSpPr/>
          <p:nvPr/>
        </p:nvSpPr>
        <p:spPr>
          <a:xfrm>
            <a:off x="2655684" y="1310212"/>
            <a:ext cx="759571" cy="679151"/>
          </a:xfrm>
          <a:prstGeom prst="rect">
            <a:avLst/>
          </a:prstGeom>
          <a:blipFill>
            <a:blip r:embed="rId7" cstate="print"/>
            <a:stretch>
              <a:fillRect/>
            </a:stretch>
          </a:blipFill>
        </p:spPr>
        <p:txBody>
          <a:bodyPr wrap="square" lIns="0" tIns="0" rIns="0" bIns="0" rtlCol="0"/>
          <a:lstStyle/>
          <a:p>
            <a:endParaRPr sz="2250"/>
          </a:p>
        </p:txBody>
      </p:sp>
      <p:sp>
        <p:nvSpPr>
          <p:cNvPr id="22" name="bg object 22"/>
          <p:cNvSpPr/>
          <p:nvPr/>
        </p:nvSpPr>
        <p:spPr>
          <a:xfrm>
            <a:off x="3716216" y="1309344"/>
            <a:ext cx="650186" cy="681904"/>
          </a:xfrm>
          <a:prstGeom prst="rect">
            <a:avLst/>
          </a:prstGeom>
          <a:blipFill>
            <a:blip r:embed="rId8" cstate="print"/>
            <a:stretch>
              <a:fillRect/>
            </a:stretch>
          </a:blipFill>
        </p:spPr>
        <p:txBody>
          <a:bodyPr wrap="square" lIns="0" tIns="0" rIns="0" bIns="0" rtlCol="0"/>
          <a:lstStyle/>
          <a:p>
            <a:endParaRPr sz="2250"/>
          </a:p>
        </p:txBody>
      </p:sp>
      <p:sp>
        <p:nvSpPr>
          <p:cNvPr id="23" name="bg object 23"/>
          <p:cNvSpPr/>
          <p:nvPr/>
        </p:nvSpPr>
        <p:spPr>
          <a:xfrm>
            <a:off x="4600099" y="1696213"/>
            <a:ext cx="135359" cy="134102"/>
          </a:xfrm>
          <a:prstGeom prst="rect">
            <a:avLst/>
          </a:prstGeom>
          <a:blipFill>
            <a:blip r:embed="rId9" cstate="print"/>
            <a:stretch>
              <a:fillRect/>
            </a:stretch>
          </a:blipFill>
        </p:spPr>
        <p:txBody>
          <a:bodyPr wrap="square" lIns="0" tIns="0" rIns="0" bIns="0" rtlCol="0"/>
          <a:lstStyle/>
          <a:p>
            <a:endParaRPr sz="2250"/>
          </a:p>
        </p:txBody>
      </p:sp>
      <p:sp>
        <p:nvSpPr>
          <p:cNvPr id="24" name="bg object 24"/>
          <p:cNvSpPr/>
          <p:nvPr/>
        </p:nvSpPr>
        <p:spPr>
          <a:xfrm>
            <a:off x="4978356" y="1300153"/>
            <a:ext cx="633841" cy="698639"/>
          </a:xfrm>
          <a:prstGeom prst="rect">
            <a:avLst/>
          </a:prstGeom>
          <a:blipFill>
            <a:blip r:embed="rId10" cstate="print"/>
            <a:stretch>
              <a:fillRect/>
            </a:stretch>
          </a:blipFill>
        </p:spPr>
        <p:txBody>
          <a:bodyPr wrap="square" lIns="0" tIns="0" rIns="0" bIns="0" rtlCol="0"/>
          <a:lstStyle/>
          <a:p>
            <a:endParaRPr sz="2250"/>
          </a:p>
        </p:txBody>
      </p:sp>
      <p:sp>
        <p:nvSpPr>
          <p:cNvPr id="25" name="bg object 25"/>
          <p:cNvSpPr/>
          <p:nvPr/>
        </p:nvSpPr>
        <p:spPr>
          <a:xfrm>
            <a:off x="5981052" y="1316498"/>
            <a:ext cx="639499" cy="667207"/>
          </a:xfrm>
          <a:prstGeom prst="rect">
            <a:avLst/>
          </a:prstGeom>
          <a:blipFill>
            <a:blip r:embed="rId11" cstate="print"/>
            <a:stretch>
              <a:fillRect/>
            </a:stretch>
          </a:blipFill>
        </p:spPr>
        <p:txBody>
          <a:bodyPr wrap="square" lIns="0" tIns="0" rIns="0" bIns="0" rtlCol="0"/>
          <a:lstStyle/>
          <a:p>
            <a:endParaRPr sz="225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13F87CF-3569-4A6D-ABE9-80B564D3AFB4}" type="datetimeFigureOut">
              <a:rPr lang="zh-CN" altLang="en-US" smtClean="0"/>
              <a:t>2022/11/2</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E431EDE2-ED55-47B1-BF0C-0EF98048EBB1}"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xml"/><Relationship Id="rId4" Type="http://schemas.openxmlformats.org/officeDocument/2006/relationships/image" Target="../media/image60.jpeg"/></Relationships>
</file>

<file path=ppt/slides/_rels/slide3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2.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4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11.xml"/><Relationship Id="rId4" Type="http://schemas.openxmlformats.org/officeDocument/2006/relationships/image" Target="../media/image87.jpeg"/></Relationships>
</file>

<file path=ppt/slides/_rels/slide5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5.jpeg"/></Relationships>
</file>

<file path=ppt/slides/_rels/slide6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1.xml"/><Relationship Id="rId5" Type="http://schemas.openxmlformats.org/officeDocument/2006/relationships/image" Target="../media/image109.jpeg"/><Relationship Id="rId4" Type="http://schemas.openxmlformats.org/officeDocument/2006/relationships/image" Target="../media/image108.jpeg"/></Relationships>
</file>

<file path=ppt/slides/_rels/slide6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1.xml"/><Relationship Id="rId4" Type="http://schemas.openxmlformats.org/officeDocument/2006/relationships/image" Target="../media/image112.jpeg"/></Relationships>
</file>

<file path=ppt/slides/_rels/slide6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16.tiff"/><Relationship Id="rId2" Type="http://schemas.openxmlformats.org/officeDocument/2006/relationships/image" Target="../media/image115.jpeg"/><Relationship Id="rId1" Type="http://schemas.openxmlformats.org/officeDocument/2006/relationships/slideLayout" Target="../slideLayouts/slideLayout1.xml"/><Relationship Id="rId4" Type="http://schemas.openxmlformats.org/officeDocument/2006/relationships/image" Target="../media/image117.jpeg"/></Relationships>
</file>

<file path=ppt/slides/_rels/slide6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slideLayout" Target="../slideLayouts/slideLayout14.xml"/><Relationship Id="rId1" Type="http://schemas.openxmlformats.org/officeDocument/2006/relationships/tags" Target="../tags/tag3.xml"/></Relationships>
</file>

<file path=ppt/slides/_rels/slide7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slideLayout" Target="../slideLayouts/slideLayout14.xml"/><Relationship Id="rId1" Type="http://schemas.openxmlformats.org/officeDocument/2006/relationships/tags" Target="../tags/tag4.xml"/></Relationships>
</file>

<file path=ppt/slides/_rels/slide7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slideLayout" Target="../slideLayouts/slideLayout14.xml"/><Relationship Id="rId1" Type="http://schemas.openxmlformats.org/officeDocument/2006/relationships/tags" Target="../tags/tag5.xml"/></Relationships>
</file>

<file path=ppt/slides/_rels/slide7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src=http___pic1.win4000.com_wallpaper_2017-10-26_59f142705eb17.jpg&amp;refer=http___pic1.win4000"/>
          <p:cNvPicPr>
            <a:picLocks noChangeAspect="1"/>
          </p:cNvPicPr>
          <p:nvPr/>
        </p:nvPicPr>
        <p:blipFill>
          <a:blip r:embed="rId2"/>
          <a:stretch>
            <a:fillRect/>
          </a:stretch>
        </p:blipFill>
        <p:spPr>
          <a:xfrm>
            <a:off x="0" y="-311150"/>
            <a:ext cx="10106660" cy="5454650"/>
          </a:xfrm>
          <a:prstGeom prst="rect">
            <a:avLst/>
          </a:prstGeom>
        </p:spPr>
      </p:pic>
      <p:grpSp>
        <p:nvGrpSpPr>
          <p:cNvPr id="12" name="组合 11"/>
          <p:cNvGrpSpPr/>
          <p:nvPr/>
        </p:nvGrpSpPr>
        <p:grpSpPr>
          <a:xfrm>
            <a:off x="506463" y="2265045"/>
            <a:ext cx="4825262" cy="2015630"/>
            <a:chOff x="592" y="3886"/>
            <a:chExt cx="7599" cy="3174"/>
          </a:xfrm>
        </p:grpSpPr>
        <p:grpSp>
          <p:nvGrpSpPr>
            <p:cNvPr id="6" name="组合 5"/>
            <p:cNvGrpSpPr/>
            <p:nvPr/>
          </p:nvGrpSpPr>
          <p:grpSpPr>
            <a:xfrm>
              <a:off x="592" y="4602"/>
              <a:ext cx="7599" cy="2458"/>
              <a:chOff x="246" y="4947"/>
              <a:chExt cx="10151" cy="4279"/>
            </a:xfrm>
          </p:grpSpPr>
          <p:sp>
            <p:nvSpPr>
              <p:cNvPr id="10" name="文本框 9"/>
              <p:cNvSpPr txBox="1"/>
              <p:nvPr/>
            </p:nvSpPr>
            <p:spPr>
              <a:xfrm>
                <a:off x="246" y="7120"/>
                <a:ext cx="9449" cy="2106"/>
              </a:xfrm>
              <a:prstGeom prst="rect">
                <a:avLst/>
              </a:prstGeom>
              <a:noFill/>
            </p:spPr>
            <p:txBody>
              <a:bodyPr wrap="square" rtlCol="0">
                <a:spAutoFit/>
              </a:bodyPr>
              <a:lstStyle/>
              <a:p>
                <a:pPr algn="l"/>
                <a:r>
                  <a:rPr lang="en-US" altLang="zh-CN" sz="4400" b="1">
                    <a:solidFill>
                      <a:srgbClr val="FFC000"/>
                    </a:solidFill>
                    <a:latin typeface="微软雅黑" panose="020B0503020204020204" pitchFamily="34" charset="-122"/>
                    <a:ea typeface="微软雅黑" panose="020B0503020204020204" pitchFamily="34" charset="-122"/>
                  </a:rPr>
                  <a:t>STARLIGHT</a:t>
                </a:r>
              </a:p>
            </p:txBody>
          </p:sp>
          <p:sp>
            <p:nvSpPr>
              <p:cNvPr id="11" name="文本框 10"/>
              <p:cNvSpPr txBox="1"/>
              <p:nvPr/>
            </p:nvSpPr>
            <p:spPr>
              <a:xfrm>
                <a:off x="246" y="4947"/>
                <a:ext cx="10151" cy="2060"/>
              </a:xfrm>
              <a:prstGeom prst="rect">
                <a:avLst/>
              </a:prstGeom>
              <a:noFill/>
            </p:spPr>
            <p:txBody>
              <a:bodyPr wrap="square" rtlCol="0">
                <a:spAutoFit/>
              </a:bodyPr>
              <a:lstStyle/>
              <a:p>
                <a:pPr algn="dist">
                  <a:lnSpc>
                    <a:spcPct val="190000"/>
                  </a:lnSpc>
                </a:pPr>
                <a:r>
                  <a:rPr lang="en-US" altLang="zh-CN" sz="1400" kern="0" dirty="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1400" kern="0" dirty="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rPr>
                  <a:t>金融公司齐鲁精英高峰会活动方案</a:t>
                </a:r>
              </a:p>
              <a:p>
                <a:pPr algn="dist">
                  <a:lnSpc>
                    <a:spcPct val="190000"/>
                  </a:lnSpc>
                </a:pPr>
                <a:r>
                  <a:rPr sz="1000" spc="120" dirty="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rPr>
                  <a:t>2021 </a:t>
                </a:r>
                <a:r>
                  <a:rPr sz="1000" spc="120" dirty="0" err="1">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rPr>
                  <a:t>Qilu</a:t>
                </a:r>
                <a:r>
                  <a:rPr sz="1000" spc="120" dirty="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rPr>
                  <a:t> elite summit of Pacific Insurance Shandong Branch</a:t>
                </a:r>
              </a:p>
            </p:txBody>
          </p:sp>
        </p:grpSp>
        <p:sp>
          <p:nvSpPr>
            <p:cNvPr id="3" name="文本框 2"/>
            <p:cNvSpPr txBox="1"/>
            <p:nvPr/>
          </p:nvSpPr>
          <p:spPr>
            <a:xfrm>
              <a:off x="592" y="3886"/>
              <a:ext cx="6423" cy="822"/>
            </a:xfrm>
            <a:prstGeom prst="rect">
              <a:avLst/>
            </a:prstGeom>
            <a:noFill/>
          </p:spPr>
          <p:txBody>
            <a:bodyPr wrap="square" rtlCol="0">
              <a:spAutoFit/>
            </a:bodyPr>
            <a:lstStyle/>
            <a:p>
              <a:pPr algn="dist"/>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星光璀璨</a:t>
              </a:r>
              <a:r>
                <a:rPr lang="en-US" altLang="zh-CN"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逐梦前行</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2" name="图片 1" descr="src=http___upcdn.mpres.51vv.com_v_block_454e9826ac26dda40f4a09b75e1de451.jpg&amp;refer=http___upcdn.mpres.51vv"/>
          <p:cNvPicPr>
            <a:picLocks noChangeAspect="1"/>
          </p:cNvPicPr>
          <p:nvPr/>
        </p:nvPicPr>
        <p:blipFill>
          <a:blip r:embed="rId2"/>
          <a:srcRect b="6395"/>
          <a:stretch>
            <a:fillRect/>
          </a:stretch>
        </p:blipFill>
        <p:spPr>
          <a:xfrm>
            <a:off x="0" y="0"/>
            <a:ext cx="9143365" cy="5142865"/>
          </a:xfrm>
          <a:prstGeom prst="rect">
            <a:avLst/>
          </a:prstGeom>
        </p:spPr>
      </p:pic>
      <p:sp>
        <p:nvSpPr>
          <p:cNvPr id="11" name="矩形 10"/>
          <p:cNvSpPr/>
          <p:nvPr/>
        </p:nvSpPr>
        <p:spPr>
          <a:xfrm>
            <a:off x="-41592" y="-159"/>
            <a:ext cx="9175909" cy="5146834"/>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文本框 2"/>
          <p:cNvSpPr txBox="1"/>
          <p:nvPr/>
        </p:nvSpPr>
        <p:spPr>
          <a:xfrm>
            <a:off x="561975" y="718820"/>
            <a:ext cx="5937885" cy="1333500"/>
          </a:xfrm>
          <a:prstGeom prst="rect">
            <a:avLst/>
          </a:prstGeom>
          <a:noFill/>
        </p:spPr>
        <p:txBody>
          <a:bodyPr wrap="square" rtlCol="0">
            <a:spAutoFit/>
          </a:bodyPr>
          <a:lstStyle/>
          <a:p>
            <a:pPr algn="l">
              <a:lnSpc>
                <a:spcPct val="150000"/>
              </a:lnSpc>
            </a:pPr>
            <a:r>
              <a:rPr lang="zh-CN" altLang="en-US" sz="2400" b="1" spc="100">
                <a:solidFill>
                  <a:schemeClr val="accent1"/>
                </a:solidFill>
                <a:uFillTx/>
                <a:latin typeface="微软雅黑" panose="020B0503020204020204" pitchFamily="34" charset="-122"/>
                <a:ea typeface="微软雅黑" panose="020B0503020204020204" pitchFamily="34" charset="-122"/>
                <a:cs typeface="仿宋" panose="02010609060101010101" charset="-122"/>
              </a:rPr>
              <a:t>与星光同行</a:t>
            </a:r>
            <a:r>
              <a:rPr lang="zh-CN" altLang="en-US" sz="1200" b="1" spc="100">
                <a:solidFill>
                  <a:schemeClr val="accent1"/>
                </a:solidFill>
                <a:uFillTx/>
                <a:latin typeface="仿宋" panose="02010609060101010101" charset="-122"/>
                <a:ea typeface="仿宋" panose="02010609060101010101" charset="-122"/>
                <a:cs typeface="仿宋" panose="02010609060101010101" charset="-122"/>
              </a:rPr>
              <a:t> </a:t>
            </a:r>
            <a:r>
              <a:rPr lang="en-US" altLang="zh-CN" sz="1200" b="1" spc="100">
                <a:solidFill>
                  <a:schemeClr val="bg1"/>
                </a:solidFill>
                <a:uFillTx/>
                <a:latin typeface="仿宋" panose="02010609060101010101" charset="-122"/>
                <a:ea typeface="仿宋" panose="02010609060101010101" charset="-122"/>
                <a:cs typeface="仿宋" panose="02010609060101010101" charset="-122"/>
              </a:rPr>
              <a:t>-</a:t>
            </a:r>
            <a:r>
              <a:rPr lang="zh-CN" altLang="en-US" sz="1400" b="1" spc="100">
                <a:solidFill>
                  <a:schemeClr val="bg1"/>
                </a:solidFill>
                <a:uFillTx/>
                <a:latin typeface="仿宋" panose="02010609060101010101" charset="-122"/>
                <a:ea typeface="仿宋" panose="02010609060101010101" charset="-122"/>
                <a:cs typeface="仿宋" panose="02010609060101010101" charset="-122"/>
              </a:rPr>
              <a:t>用全世界的星光，为你点亮一座岛</a:t>
            </a:r>
            <a:endParaRPr lang="zh-CN" altLang="en-US" sz="1400" spc="100">
              <a:solidFill>
                <a:schemeClr val="bg1"/>
              </a:solidFill>
              <a:uFillTx/>
              <a:latin typeface="仿宋" panose="02010609060101010101" charset="-122"/>
              <a:ea typeface="仿宋" panose="02010609060101010101" charset="-122"/>
              <a:cs typeface="仿宋" panose="02010609060101010101" charset="-122"/>
            </a:endParaRPr>
          </a:p>
          <a:p>
            <a:pPr algn="l">
              <a:lnSpc>
                <a:spcPct val="160000"/>
              </a:lnSpc>
            </a:pPr>
            <a:r>
              <a:rPr lang="zh-CN" altLang="en-US" sz="1400" spc="100">
                <a:solidFill>
                  <a:schemeClr val="bg1"/>
                </a:solidFill>
                <a:uFillTx/>
                <a:latin typeface="微软雅黑" panose="020B0503020204020204" pitchFamily="34" charset="-122"/>
                <a:ea typeface="微软雅黑" panose="020B0503020204020204" pitchFamily="34" charset="-122"/>
                <a:cs typeface="仿宋" panose="02010609060101010101" charset="-122"/>
              </a:rPr>
              <a:t>这是一封来自星光岛的请柬，峰会首次登岛，意气风发，星光争辉，踏上红毯星光大道，接受泰山荟最高荣誉的加冕。</a:t>
            </a:r>
            <a:endParaRPr lang="zh-CN" altLang="en-US" sz="800">
              <a:solidFill>
                <a:schemeClr val="bg1"/>
              </a:solidFill>
              <a:uFillTx/>
              <a:latin typeface="MV Boli" panose="02000500030200090000" charset="0"/>
              <a:ea typeface="仿宋" panose="02010609060101010101" charset="-122"/>
              <a:cs typeface="MV Boli" panose="02000500030200090000" charset="0"/>
            </a:endParaRPr>
          </a:p>
        </p:txBody>
      </p:sp>
      <p:sp>
        <p:nvSpPr>
          <p:cNvPr id="7" name="文本框 6"/>
          <p:cNvSpPr txBox="1"/>
          <p:nvPr/>
        </p:nvSpPr>
        <p:spPr>
          <a:xfrm>
            <a:off x="561975" y="2018030"/>
            <a:ext cx="5607685" cy="629920"/>
          </a:xfrm>
          <a:prstGeom prst="rect">
            <a:avLst/>
          </a:prstGeom>
          <a:noFill/>
        </p:spPr>
        <p:txBody>
          <a:bodyPr wrap="square" rtlCol="0">
            <a:spAutoFit/>
          </a:bodyPr>
          <a:lstStyle/>
          <a:p>
            <a:pPr>
              <a:lnSpc>
                <a:spcPct val="130000"/>
              </a:lnSpc>
            </a:pPr>
            <a:r>
              <a:rPr lang="zh-CN" altLang="en-US" sz="900" i="1">
                <a:solidFill>
                  <a:schemeClr val="bg1"/>
                </a:solidFill>
                <a:uFillTx/>
                <a:latin typeface="MV Boli" panose="02000500030200090000" charset="0"/>
                <a:ea typeface="仿宋" panose="02010609060101010101" charset="-122"/>
                <a:cs typeface="MV Boli" panose="02000500030200090000" charset="0"/>
                <a:sym typeface="+mn-ea"/>
              </a:rPr>
              <a:t>This is an invitation from Xingguang island. The summit is on the island for the first time. It is full of spirit and glory. It has stepped on the red carpet avenue of Xingguang to accept the highest honor of taishanhui.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0" y="0"/>
            <a:ext cx="9146540" cy="5143500"/>
          </a:xfrm>
          <a:prstGeom prst="rect">
            <a:avLst/>
          </a:prstGeom>
        </p:spPr>
      </p:pic>
      <p:sp>
        <p:nvSpPr>
          <p:cNvPr id="9" name="文本框 8"/>
          <p:cNvSpPr txBox="1"/>
          <p:nvPr/>
        </p:nvSpPr>
        <p:spPr>
          <a:xfrm>
            <a:off x="561975" y="718820"/>
            <a:ext cx="5937885" cy="1333500"/>
          </a:xfrm>
          <a:prstGeom prst="rect">
            <a:avLst/>
          </a:prstGeom>
          <a:noFill/>
        </p:spPr>
        <p:txBody>
          <a:bodyPr wrap="square" rtlCol="0">
            <a:spAutoFit/>
          </a:bodyPr>
          <a:lstStyle/>
          <a:p>
            <a:pPr algn="l">
              <a:lnSpc>
                <a:spcPct val="150000"/>
              </a:lnSpc>
            </a:pPr>
            <a:r>
              <a:rPr lang="zh-CN" altLang="en-US" sz="2400" b="1" spc="100">
                <a:solidFill>
                  <a:schemeClr val="accent1"/>
                </a:solidFill>
                <a:uFillTx/>
                <a:latin typeface="微软雅黑" panose="020B0503020204020204" pitchFamily="34" charset="-122"/>
                <a:ea typeface="微软雅黑" panose="020B0503020204020204" pitchFamily="34" charset="-122"/>
                <a:cs typeface="仿宋" panose="02010609060101010101" charset="-122"/>
              </a:rPr>
              <a:t>与荣耀同行</a:t>
            </a:r>
            <a:r>
              <a:rPr lang="zh-CN" altLang="en-US" sz="1200" b="1" spc="100">
                <a:solidFill>
                  <a:schemeClr val="accent1"/>
                </a:solidFill>
                <a:uFillTx/>
                <a:latin typeface="仿宋" panose="02010609060101010101" charset="-122"/>
                <a:ea typeface="仿宋" panose="02010609060101010101" charset="-122"/>
                <a:cs typeface="仿宋" panose="02010609060101010101" charset="-122"/>
              </a:rPr>
              <a:t> </a:t>
            </a:r>
            <a:r>
              <a:rPr lang="en-US" altLang="zh-CN" sz="1200" b="1" spc="100">
                <a:solidFill>
                  <a:schemeClr val="bg1"/>
                </a:solidFill>
                <a:uFillTx/>
                <a:latin typeface="仿宋" panose="02010609060101010101" charset="-122"/>
                <a:ea typeface="仿宋" panose="02010609060101010101" charset="-122"/>
                <a:cs typeface="仿宋" panose="02010609060101010101" charset="-122"/>
              </a:rPr>
              <a:t>-</a:t>
            </a:r>
            <a:r>
              <a:rPr lang="zh-CN" altLang="en-US" sz="1400" b="1" spc="100">
                <a:solidFill>
                  <a:schemeClr val="bg1"/>
                </a:solidFill>
                <a:uFillTx/>
                <a:latin typeface="仿宋" panose="02010609060101010101" charset="-122"/>
                <a:ea typeface="仿宋" panose="02010609060101010101" charset="-122"/>
                <a:cs typeface="仿宋" panose="02010609060101010101" charset="-122"/>
              </a:rPr>
              <a:t>星光不问赶路人，岁月不负有心人</a:t>
            </a:r>
            <a:endParaRPr lang="zh-CN" altLang="en-US" sz="1400" spc="100">
              <a:solidFill>
                <a:schemeClr val="bg1"/>
              </a:solidFill>
              <a:uFillTx/>
              <a:latin typeface="仿宋" panose="02010609060101010101" charset="-122"/>
              <a:ea typeface="仿宋" panose="02010609060101010101" charset="-122"/>
              <a:cs typeface="仿宋" panose="02010609060101010101" charset="-122"/>
            </a:endParaRPr>
          </a:p>
          <a:p>
            <a:pPr algn="l">
              <a:lnSpc>
                <a:spcPct val="160000"/>
              </a:lnSpc>
            </a:pPr>
            <a:r>
              <a:rPr lang="zh-CN" altLang="en-US" sz="1400">
                <a:solidFill>
                  <a:schemeClr val="bg1"/>
                </a:solidFill>
                <a:uFillTx/>
                <a:latin typeface="微软雅黑" panose="020B0503020204020204" pitchFamily="34" charset="-122"/>
                <a:ea typeface="微软雅黑" panose="020B0503020204020204" pitchFamily="34" charset="-122"/>
                <a:cs typeface="MV Boli" panose="02000500030200090000" charset="0"/>
              </a:rPr>
              <a:t>荣誉，不仅是鼓励，更是对未来的期待。峰会每一个奖项都是太平洋人继往开来的新起点，凝心聚力，砥砺奋进，不断达到一个有一个的新高度。</a:t>
            </a:r>
          </a:p>
        </p:txBody>
      </p:sp>
      <p:sp>
        <p:nvSpPr>
          <p:cNvPr id="10" name="文本框 9"/>
          <p:cNvSpPr txBox="1"/>
          <p:nvPr/>
        </p:nvSpPr>
        <p:spPr>
          <a:xfrm>
            <a:off x="561975" y="2018030"/>
            <a:ext cx="5607685" cy="629920"/>
          </a:xfrm>
          <a:prstGeom prst="rect">
            <a:avLst/>
          </a:prstGeom>
          <a:noFill/>
        </p:spPr>
        <p:txBody>
          <a:bodyPr wrap="square" rtlCol="0">
            <a:spAutoFit/>
          </a:bodyPr>
          <a:lstStyle/>
          <a:p>
            <a:pPr>
              <a:lnSpc>
                <a:spcPct val="130000"/>
              </a:lnSpc>
            </a:pPr>
            <a:r>
              <a:rPr lang="zh-CN" altLang="en-US" sz="900" i="1">
                <a:solidFill>
                  <a:schemeClr val="bg1"/>
                </a:solidFill>
                <a:uFillTx/>
                <a:latin typeface="MV Boli" panose="02000500030200090000" charset="0"/>
                <a:ea typeface="仿宋" panose="02010609060101010101" charset="-122"/>
                <a:cs typeface="MV Boli" panose="02000500030200090000" charset="0"/>
                <a:sym typeface="+mn-ea"/>
              </a:rPr>
              <a:t>Honor is not only encouragement, but also expectation of the future. Every award of the summit is a new starting point for the Pacific people to carry forward and move forward, and strive to reach a new height.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VCG41163262607"/>
          <p:cNvPicPr>
            <a:picLocks noChangeAspect="1"/>
          </p:cNvPicPr>
          <p:nvPr/>
        </p:nvPicPr>
        <p:blipFill>
          <a:blip r:embed="rId2"/>
          <a:srcRect b="6091"/>
          <a:stretch>
            <a:fillRect/>
          </a:stretch>
        </p:blipFill>
        <p:spPr>
          <a:xfrm>
            <a:off x="0" y="0"/>
            <a:ext cx="9144476" cy="5143500"/>
          </a:xfrm>
          <a:prstGeom prst="rect">
            <a:avLst/>
          </a:prstGeom>
        </p:spPr>
      </p:pic>
      <p:sp>
        <p:nvSpPr>
          <p:cNvPr id="11" name="文本框 10"/>
          <p:cNvSpPr txBox="1"/>
          <p:nvPr/>
        </p:nvSpPr>
        <p:spPr>
          <a:xfrm>
            <a:off x="2213610" y="1440498"/>
            <a:ext cx="2665095" cy="1014730"/>
          </a:xfrm>
          <a:prstGeom prst="rect">
            <a:avLst/>
          </a:prstGeom>
          <a:noFill/>
        </p:spPr>
        <p:txBody>
          <a:bodyPr wrap="square" rtlCol="0">
            <a:spAutoFit/>
          </a:bodyPr>
          <a:lstStyle/>
          <a:p>
            <a:pPr algn="l"/>
            <a:r>
              <a:rPr lang="en-US" altLang="zh-CN" sz="6000" b="1">
                <a:solidFill>
                  <a:srgbClr val="00B0F0">
                    <a:alpha val="49000"/>
                  </a:srgbClr>
                </a:solidFill>
                <a:latin typeface="微软雅黑" panose="020B0503020204020204" pitchFamily="34" charset="-122"/>
                <a:ea typeface="微软雅黑" panose="020B0503020204020204" pitchFamily="34" charset="-122"/>
                <a:cs typeface="造字工房俊雅（非商用）常规体" charset="-122"/>
              </a:rPr>
              <a:t>HOW</a:t>
            </a:r>
          </a:p>
        </p:txBody>
      </p:sp>
      <p:sp>
        <p:nvSpPr>
          <p:cNvPr id="12" name="文本框 11"/>
          <p:cNvSpPr txBox="1"/>
          <p:nvPr/>
        </p:nvSpPr>
        <p:spPr>
          <a:xfrm>
            <a:off x="2286000" y="2783205"/>
            <a:ext cx="4608195" cy="299085"/>
          </a:xfrm>
          <a:prstGeom prst="rect">
            <a:avLst/>
          </a:prstGeom>
          <a:noFill/>
        </p:spPr>
        <p:txBody>
          <a:bodyPr wrap="square" rtlCol="0">
            <a:spAutoFit/>
          </a:bodyPr>
          <a:lstStyle/>
          <a:p>
            <a:pPr algn="dist"/>
            <a:r>
              <a:rPr lang="zh-CN" altLang="en-US" sz="1350" b="1">
                <a:solidFill>
                  <a:schemeClr val="accent1"/>
                </a:solidFill>
                <a:latin typeface="微软雅黑" panose="020B0503020204020204" pitchFamily="34" charset="-122"/>
                <a:ea typeface="微软雅黑" panose="020B0503020204020204" pitchFamily="34" charset="-122"/>
                <a:cs typeface="造字工房俊雅（非商用）常规体" charset="-122"/>
              </a:rPr>
              <a:t>让与会嘉宾感受到星光与荣耀，并产生共鸣</a:t>
            </a:r>
          </a:p>
        </p:txBody>
      </p:sp>
      <p:sp>
        <p:nvSpPr>
          <p:cNvPr id="8" name="文本框 7"/>
          <p:cNvSpPr txBox="1"/>
          <p:nvPr/>
        </p:nvSpPr>
        <p:spPr>
          <a:xfrm>
            <a:off x="2213610" y="2194560"/>
            <a:ext cx="5464810" cy="583565"/>
          </a:xfrm>
          <a:prstGeom prst="rect">
            <a:avLst/>
          </a:prstGeom>
          <a:noFill/>
        </p:spPr>
        <p:txBody>
          <a:bodyPr wrap="square" rtlCol="0">
            <a:spAutoFit/>
          </a:bodyPr>
          <a:lstStyle/>
          <a:p>
            <a:pPr algn="dist"/>
            <a:r>
              <a:rPr lang="zh-CN" altLang="en-US" sz="3200" b="1">
                <a:solidFill>
                  <a:schemeClr val="bg1"/>
                </a:solidFill>
                <a:latin typeface="微软雅黑" panose="020B0503020204020204" pitchFamily="34" charset="-122"/>
                <a:ea typeface="微软雅黑" panose="020B0503020204020204" pitchFamily="34" charset="-122"/>
                <a:cs typeface="造字工房俊雅（非商用）常规体" charset="-122"/>
              </a:rPr>
              <a:t>呈现本次活动独特调性？</a:t>
            </a:r>
          </a:p>
        </p:txBody>
      </p:sp>
      <p:sp>
        <p:nvSpPr>
          <p:cNvPr id="9" name="文本框 8"/>
          <p:cNvSpPr txBox="1"/>
          <p:nvPr/>
        </p:nvSpPr>
        <p:spPr>
          <a:xfrm>
            <a:off x="2263299" y="1844516"/>
            <a:ext cx="2037398" cy="299085"/>
          </a:xfrm>
          <a:prstGeom prst="rect">
            <a:avLst/>
          </a:prstGeom>
          <a:noFill/>
        </p:spPr>
        <p:txBody>
          <a:bodyPr wrap="square" rtlCol="0">
            <a:spAutoFit/>
          </a:bodyPr>
          <a:lstStyle/>
          <a:p>
            <a:pPr algn="dist"/>
            <a:r>
              <a:rPr lang="zh-CN" altLang="en-US" sz="1350">
                <a:solidFill>
                  <a:schemeClr val="bg1"/>
                </a:solidFill>
                <a:latin typeface="微软雅黑" panose="020B0503020204020204" pitchFamily="34" charset="-122"/>
                <a:ea typeface="微软雅黑" panose="020B0503020204020204" pitchFamily="34" charset="-122"/>
                <a:cs typeface="造字工房俊雅（非商用）常规体" charset="-122"/>
              </a:rPr>
              <a:t>整体的思路是什么</a:t>
            </a:r>
          </a:p>
        </p:txBody>
      </p:sp>
      <p:sp>
        <p:nvSpPr>
          <p:cNvPr id="13" name="文本框 12"/>
          <p:cNvSpPr txBox="1"/>
          <p:nvPr/>
        </p:nvSpPr>
        <p:spPr>
          <a:xfrm>
            <a:off x="2794159" y="3081973"/>
            <a:ext cx="3591401" cy="299085"/>
          </a:xfrm>
          <a:prstGeom prst="rect">
            <a:avLst/>
          </a:prstGeom>
          <a:noFill/>
        </p:spPr>
        <p:txBody>
          <a:bodyPr wrap="square" rtlCol="0">
            <a:spAutoFit/>
          </a:bodyPr>
          <a:lstStyle/>
          <a:p>
            <a:pPr algn="dist"/>
            <a:r>
              <a:rPr lang="zh-CN" altLang="en-US" sz="135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主题</a:t>
            </a:r>
            <a:r>
              <a:rPr lang="en-US" altLang="zh-CN" sz="135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35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形式</a:t>
            </a:r>
            <a:r>
              <a:rPr lang="en-US" altLang="zh-CN" sz="135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35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创意</a:t>
            </a:r>
          </a:p>
        </p:txBody>
      </p:sp>
      <p:sp>
        <p:nvSpPr>
          <p:cNvPr id="10" name="文本框 9"/>
          <p:cNvSpPr txBox="1"/>
          <p:nvPr/>
        </p:nvSpPr>
        <p:spPr>
          <a:xfrm>
            <a:off x="1554480" y="1102360"/>
            <a:ext cx="1414145" cy="645160"/>
          </a:xfrm>
          <a:prstGeom prst="rect">
            <a:avLst/>
          </a:prstGeom>
          <a:noFill/>
        </p:spPr>
        <p:txBody>
          <a:bodyPr wrap="square" rtlCol="0">
            <a:spAutoFit/>
          </a:bodyPr>
          <a:lstStyle/>
          <a:p>
            <a:r>
              <a:rPr lang="zh-CN" altLang="en-US" sz="3600" b="1">
                <a:solidFill>
                  <a:schemeClr val="bg1"/>
                </a:solidFill>
                <a:latin typeface="微软雅黑" panose="020B0503020204020204" pitchFamily="34" charset="-122"/>
                <a:ea typeface="微软雅黑" panose="020B0503020204020204" pitchFamily="34" charset="-122"/>
                <a:cs typeface="造字工房俊雅（非商用）常规体" charset="-122"/>
              </a:rPr>
              <a:t>如何</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VCG41N1074391498"/>
          <p:cNvPicPr>
            <a:picLocks noChangeAspect="1"/>
          </p:cNvPicPr>
          <p:nvPr/>
        </p:nvPicPr>
        <p:blipFill>
          <a:blip r:embed="rId2"/>
          <a:srcRect b="6287"/>
          <a:stretch>
            <a:fillRect/>
          </a:stretch>
        </p:blipFill>
        <p:spPr>
          <a:xfrm>
            <a:off x="-10160" y="-13970"/>
            <a:ext cx="9153525" cy="5160010"/>
          </a:xfrm>
          <a:prstGeom prst="rect">
            <a:avLst/>
          </a:prstGeom>
        </p:spPr>
      </p:pic>
      <p:sp>
        <p:nvSpPr>
          <p:cNvPr id="11" name="矩形 10"/>
          <p:cNvSpPr/>
          <p:nvPr/>
        </p:nvSpPr>
        <p:spPr>
          <a:xfrm>
            <a:off x="-41275" y="0"/>
            <a:ext cx="9184640" cy="5146675"/>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2" name="组合 1"/>
          <p:cNvGrpSpPr/>
          <p:nvPr/>
        </p:nvGrpSpPr>
        <p:grpSpPr>
          <a:xfrm>
            <a:off x="2948940" y="1837690"/>
            <a:ext cx="3246120" cy="1456055"/>
            <a:chOff x="4644" y="3088"/>
            <a:chExt cx="5112" cy="2293"/>
          </a:xfrm>
        </p:grpSpPr>
        <p:sp>
          <p:nvSpPr>
            <p:cNvPr id="8" name="文本框 7"/>
            <p:cNvSpPr txBox="1"/>
            <p:nvPr/>
          </p:nvSpPr>
          <p:spPr>
            <a:xfrm>
              <a:off x="5189" y="3088"/>
              <a:ext cx="3992" cy="1016"/>
            </a:xfrm>
            <a:prstGeom prst="rect">
              <a:avLst/>
            </a:prstGeom>
            <a:noFill/>
          </p:spPr>
          <p:txBody>
            <a:bodyPr wrap="square" rtlCol="0">
              <a:spAutoFit/>
            </a:bodyPr>
            <a:lstStyle/>
            <a:p>
              <a:pPr algn="ctr"/>
              <a:r>
                <a:rPr lang="zh-CN" altLang="en-US" sz="3600" b="1">
                  <a:solidFill>
                    <a:schemeClr val="bg1"/>
                  </a:solidFill>
                  <a:latin typeface="仿宋" panose="02010609060101010101" charset="-122"/>
                  <a:ea typeface="仿宋" panose="02010609060101010101" charset="-122"/>
                </a:rPr>
                <a:t>感官维度</a:t>
              </a:r>
            </a:p>
          </p:txBody>
        </p:sp>
        <p:sp>
          <p:nvSpPr>
            <p:cNvPr id="9" name="文本框 8"/>
            <p:cNvSpPr txBox="1"/>
            <p:nvPr/>
          </p:nvSpPr>
          <p:spPr>
            <a:xfrm>
              <a:off x="4644" y="4104"/>
              <a:ext cx="5113" cy="580"/>
            </a:xfrm>
            <a:prstGeom prst="rect">
              <a:avLst/>
            </a:prstGeom>
            <a:noFill/>
          </p:spPr>
          <p:txBody>
            <a:bodyPr wrap="square" rtlCol="0">
              <a:spAutoFit/>
            </a:bodyPr>
            <a:lstStyle/>
            <a:p>
              <a:pPr algn="dist"/>
              <a:r>
                <a:rPr lang="zh-CN" altLang="en-US" b="1">
                  <a:solidFill>
                    <a:schemeClr val="bg1"/>
                  </a:solidFill>
                  <a:latin typeface="仿宋" panose="02010609060101010101" charset="-122"/>
                  <a:ea typeface="仿宋" panose="02010609060101010101" charset="-122"/>
                </a:rPr>
                <a:t>追逐感官世界内的极致</a:t>
              </a:r>
            </a:p>
          </p:txBody>
        </p:sp>
        <p:sp>
          <p:nvSpPr>
            <p:cNvPr id="10" name="文本框 9"/>
            <p:cNvSpPr txBox="1"/>
            <p:nvPr/>
          </p:nvSpPr>
          <p:spPr>
            <a:xfrm>
              <a:off x="5271" y="4947"/>
              <a:ext cx="3827" cy="434"/>
            </a:xfrm>
            <a:prstGeom prst="rect">
              <a:avLst/>
            </a:prstGeom>
            <a:noFill/>
          </p:spPr>
          <p:txBody>
            <a:bodyPr wrap="square" rtlCol="0">
              <a:spAutoFit/>
            </a:bodyPr>
            <a:lstStyle/>
            <a:p>
              <a:pPr algn="dist"/>
              <a:r>
                <a:rPr lang="en-US" altLang="zh-CN" sz="1200" b="1">
                  <a:solidFill>
                    <a:schemeClr val="bg1"/>
                  </a:solidFill>
                  <a:latin typeface="仿宋" panose="02010609060101010101" charset="-122"/>
                  <a:ea typeface="仿宋" panose="02010609060101010101" charset="-122"/>
                </a:rPr>
                <a:t>SPATIAL DIMENSION</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3970" y="-9525"/>
            <a:ext cx="9172575" cy="5162550"/>
          </a:xfrm>
          <a:prstGeom prst="rect">
            <a:avLst/>
          </a:prstGeom>
        </p:spPr>
      </p:pic>
      <p:sp>
        <p:nvSpPr>
          <p:cNvPr id="5" name="矩形 4"/>
          <p:cNvSpPr/>
          <p:nvPr/>
        </p:nvSpPr>
        <p:spPr>
          <a:xfrm>
            <a:off x="-21907" y="-1429"/>
            <a:ext cx="9175909" cy="1336834"/>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矩形 5"/>
          <p:cNvSpPr/>
          <p:nvPr/>
        </p:nvSpPr>
        <p:spPr>
          <a:xfrm>
            <a:off x="-15716" y="1335405"/>
            <a:ext cx="2376488" cy="2481739"/>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矩形 13"/>
          <p:cNvSpPr/>
          <p:nvPr/>
        </p:nvSpPr>
        <p:spPr>
          <a:xfrm>
            <a:off x="-11271" y="3819049"/>
            <a:ext cx="9175909" cy="1336834"/>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矩形 14"/>
          <p:cNvSpPr/>
          <p:nvPr/>
        </p:nvSpPr>
        <p:spPr>
          <a:xfrm>
            <a:off x="6777514" y="1335405"/>
            <a:ext cx="2376488" cy="2481739"/>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矩形 15"/>
          <p:cNvSpPr/>
          <p:nvPr/>
        </p:nvSpPr>
        <p:spPr>
          <a:xfrm>
            <a:off x="2579370" y="1567815"/>
            <a:ext cx="3972878" cy="2017395"/>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文本框 2"/>
          <p:cNvSpPr txBox="1"/>
          <p:nvPr/>
        </p:nvSpPr>
        <p:spPr>
          <a:xfrm>
            <a:off x="2668270" y="1567815"/>
            <a:ext cx="3794760" cy="1198880"/>
          </a:xfrm>
          <a:prstGeom prst="rect">
            <a:avLst/>
          </a:prstGeom>
          <a:noFill/>
        </p:spPr>
        <p:txBody>
          <a:bodyPr wrap="square" rtlCol="0">
            <a:spAutoFit/>
          </a:bodyPr>
          <a:lstStyle/>
          <a:p>
            <a:pPr algn="dist">
              <a:lnSpc>
                <a:spcPct val="150000"/>
              </a:lnSpc>
            </a:pPr>
            <a:r>
              <a:rPr lang="zh-CN" altLang="en-US" sz="2400" b="1">
                <a:solidFill>
                  <a:schemeClr val="bg1"/>
                </a:solidFill>
                <a:latin typeface="微软雅黑" panose="020B0503020204020204" pitchFamily="34" charset="-122"/>
                <a:ea typeface="微软雅黑" panose="020B0503020204020204" pitchFamily="34" charset="-122"/>
                <a:cs typeface="造字工房俊雅（非商用）常规体" charset="-122"/>
              </a:rPr>
              <a:t>用五感开启太平洋峰会</a:t>
            </a:r>
          </a:p>
          <a:p>
            <a:pPr algn="dist" fontAlgn="auto">
              <a:lnSpc>
                <a:spcPct val="150000"/>
              </a:lnSpc>
            </a:pPr>
            <a:r>
              <a:rPr lang="zh-CN" altLang="en-US" sz="2400" b="1">
                <a:solidFill>
                  <a:schemeClr val="bg1"/>
                </a:solidFill>
                <a:latin typeface="微软雅黑" panose="020B0503020204020204" pitchFamily="34" charset="-122"/>
                <a:ea typeface="微软雅黑" panose="020B0503020204020204" pitchFamily="34" charset="-122"/>
                <a:cs typeface="造字工房俊雅（非商用）常规体" charset="-122"/>
              </a:rPr>
              <a:t>打造沉浸式星光场景体验</a:t>
            </a:r>
          </a:p>
        </p:txBody>
      </p:sp>
      <p:sp>
        <p:nvSpPr>
          <p:cNvPr id="10" name="文本框 9"/>
          <p:cNvSpPr txBox="1"/>
          <p:nvPr/>
        </p:nvSpPr>
        <p:spPr>
          <a:xfrm>
            <a:off x="2792730" y="2766695"/>
            <a:ext cx="3547745" cy="645160"/>
          </a:xfrm>
          <a:prstGeom prst="rect">
            <a:avLst/>
          </a:prstGeom>
          <a:noFill/>
        </p:spPr>
        <p:txBody>
          <a:bodyPr wrap="square" rtlCol="0">
            <a:spAutoFit/>
          </a:bodyPr>
          <a:lstStyle/>
          <a:p>
            <a:pPr algn="dist" fontAlgn="auto">
              <a:lnSpc>
                <a:spcPct val="180000"/>
              </a:lnSpc>
            </a:pPr>
            <a:r>
              <a:rPr lang="en-US" altLang="zh-CN" sz="1000">
                <a:solidFill>
                  <a:schemeClr val="bg1"/>
                </a:solidFill>
                <a:latin typeface="MV Boli" panose="02000500030200090000" charset="0"/>
                <a:ea typeface="微软雅黑" panose="020B0503020204020204" pitchFamily="34" charset="-122"/>
                <a:cs typeface="MV Boli" panose="02000500030200090000" charset="0"/>
              </a:rPr>
              <a:t>Open the starlight summit experience with five senses</a:t>
            </a:r>
          </a:p>
          <a:p>
            <a:pPr algn="dist" fontAlgn="auto">
              <a:lnSpc>
                <a:spcPct val="180000"/>
              </a:lnSpc>
            </a:pPr>
            <a:r>
              <a:rPr lang="en-US" altLang="zh-CN" sz="1000">
                <a:solidFill>
                  <a:schemeClr val="bg1"/>
                </a:solidFill>
                <a:latin typeface="MV Boli" panose="02000500030200090000" charset="0"/>
                <a:ea typeface="微软雅黑" panose="020B0503020204020204" pitchFamily="34" charset="-122"/>
                <a:cs typeface="MV Boli" panose="02000500030200090000" charset="0"/>
              </a:rPr>
              <a:t>High tech creates immersive theme scene experience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VCG211172346437"/>
          <p:cNvPicPr>
            <a:picLocks noChangeAspect="1"/>
          </p:cNvPicPr>
          <p:nvPr/>
        </p:nvPicPr>
        <p:blipFill>
          <a:blip r:embed="rId2"/>
          <a:srcRect b="6521"/>
          <a:stretch>
            <a:fillRect/>
          </a:stretch>
        </p:blipFill>
        <p:spPr>
          <a:xfrm>
            <a:off x="-3334" y="2858"/>
            <a:ext cx="9138761" cy="5142548"/>
          </a:xfrm>
          <a:prstGeom prst="rect">
            <a:avLst/>
          </a:prstGeom>
        </p:spPr>
      </p:pic>
      <p:sp>
        <p:nvSpPr>
          <p:cNvPr id="11" name="矩形 10"/>
          <p:cNvSpPr/>
          <p:nvPr/>
        </p:nvSpPr>
        <p:spPr>
          <a:xfrm>
            <a:off x="-159" y="-1905"/>
            <a:ext cx="9175909" cy="5146834"/>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2" name="组合 1"/>
          <p:cNvGrpSpPr/>
          <p:nvPr/>
        </p:nvGrpSpPr>
        <p:grpSpPr>
          <a:xfrm>
            <a:off x="2964815" y="1866900"/>
            <a:ext cx="3246120" cy="1415415"/>
            <a:chOff x="4722" y="3172"/>
            <a:chExt cx="5112" cy="2229"/>
          </a:xfrm>
        </p:grpSpPr>
        <p:sp>
          <p:nvSpPr>
            <p:cNvPr id="8" name="文本框 7"/>
            <p:cNvSpPr txBox="1"/>
            <p:nvPr/>
          </p:nvSpPr>
          <p:spPr>
            <a:xfrm>
              <a:off x="5240" y="3172"/>
              <a:ext cx="3992" cy="1016"/>
            </a:xfrm>
            <a:prstGeom prst="rect">
              <a:avLst/>
            </a:prstGeom>
            <a:noFill/>
          </p:spPr>
          <p:txBody>
            <a:bodyPr wrap="square" rtlCol="0">
              <a:spAutoFit/>
            </a:bodyPr>
            <a:lstStyle/>
            <a:p>
              <a:pPr algn="ctr"/>
              <a:r>
                <a:rPr lang="zh-CN" altLang="en-US" sz="3600" b="1">
                  <a:solidFill>
                    <a:schemeClr val="bg1"/>
                  </a:solidFill>
                  <a:latin typeface="仿宋" panose="02010609060101010101" charset="-122"/>
                  <a:ea typeface="仿宋" panose="02010609060101010101" charset="-122"/>
                </a:rPr>
                <a:t>精神维度</a:t>
              </a:r>
            </a:p>
          </p:txBody>
        </p:sp>
        <p:sp>
          <p:nvSpPr>
            <p:cNvPr id="9" name="文本框 8"/>
            <p:cNvSpPr txBox="1"/>
            <p:nvPr/>
          </p:nvSpPr>
          <p:spPr>
            <a:xfrm>
              <a:off x="4722" y="4242"/>
              <a:ext cx="5113" cy="580"/>
            </a:xfrm>
            <a:prstGeom prst="rect">
              <a:avLst/>
            </a:prstGeom>
            <a:noFill/>
          </p:spPr>
          <p:txBody>
            <a:bodyPr wrap="square" rtlCol="0">
              <a:spAutoFit/>
            </a:bodyPr>
            <a:lstStyle/>
            <a:p>
              <a:pPr algn="dist"/>
              <a:r>
                <a:rPr lang="zh-CN" altLang="en-US" b="1">
                  <a:solidFill>
                    <a:schemeClr val="bg1"/>
                  </a:solidFill>
                  <a:latin typeface="仿宋" panose="02010609060101010101" charset="-122"/>
                  <a:ea typeface="仿宋" panose="02010609060101010101" charset="-122"/>
                </a:rPr>
                <a:t>感悟星光力量层层递进</a:t>
              </a:r>
            </a:p>
          </p:txBody>
        </p:sp>
        <p:sp>
          <p:nvSpPr>
            <p:cNvPr id="10" name="文本框 9"/>
            <p:cNvSpPr txBox="1"/>
            <p:nvPr/>
          </p:nvSpPr>
          <p:spPr>
            <a:xfrm>
              <a:off x="5287" y="4967"/>
              <a:ext cx="3827" cy="434"/>
            </a:xfrm>
            <a:prstGeom prst="rect">
              <a:avLst/>
            </a:prstGeom>
            <a:noFill/>
          </p:spPr>
          <p:txBody>
            <a:bodyPr wrap="square" rtlCol="0">
              <a:spAutoFit/>
            </a:bodyPr>
            <a:lstStyle/>
            <a:p>
              <a:pPr algn="dist"/>
              <a:r>
                <a:rPr lang="en-US" altLang="zh-CN" sz="1200" b="1">
                  <a:solidFill>
                    <a:schemeClr val="bg1"/>
                  </a:solidFill>
                  <a:latin typeface="仿宋" panose="02010609060101010101" charset="-122"/>
                  <a:ea typeface="仿宋" panose="02010609060101010101" charset="-122"/>
                </a:rPr>
                <a:t>SPATIAL DIMENSION</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3970" y="-9525"/>
            <a:ext cx="9172575" cy="5162550"/>
          </a:xfrm>
          <a:prstGeom prst="rect">
            <a:avLst/>
          </a:prstGeom>
        </p:spPr>
      </p:pic>
      <p:sp>
        <p:nvSpPr>
          <p:cNvPr id="5" name="矩形 4"/>
          <p:cNvSpPr/>
          <p:nvPr/>
        </p:nvSpPr>
        <p:spPr>
          <a:xfrm>
            <a:off x="-21907" y="-1429"/>
            <a:ext cx="9175909" cy="1336834"/>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矩形 5"/>
          <p:cNvSpPr/>
          <p:nvPr/>
        </p:nvSpPr>
        <p:spPr>
          <a:xfrm>
            <a:off x="-15716" y="1335405"/>
            <a:ext cx="2376488" cy="2481739"/>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矩形 13"/>
          <p:cNvSpPr/>
          <p:nvPr/>
        </p:nvSpPr>
        <p:spPr>
          <a:xfrm>
            <a:off x="-22701" y="3819049"/>
            <a:ext cx="9175909" cy="1336834"/>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矩形 14"/>
          <p:cNvSpPr/>
          <p:nvPr/>
        </p:nvSpPr>
        <p:spPr>
          <a:xfrm>
            <a:off x="6777514" y="1335405"/>
            <a:ext cx="2376488" cy="2481739"/>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矩形 15"/>
          <p:cNvSpPr/>
          <p:nvPr/>
        </p:nvSpPr>
        <p:spPr>
          <a:xfrm>
            <a:off x="2579370" y="1567815"/>
            <a:ext cx="3972878" cy="2017395"/>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文本框 2"/>
          <p:cNvSpPr txBox="1"/>
          <p:nvPr/>
        </p:nvSpPr>
        <p:spPr>
          <a:xfrm>
            <a:off x="2586355" y="1567815"/>
            <a:ext cx="3971925" cy="1383665"/>
          </a:xfrm>
          <a:prstGeom prst="rect">
            <a:avLst/>
          </a:prstGeom>
          <a:noFill/>
        </p:spPr>
        <p:txBody>
          <a:bodyPr wrap="square" rtlCol="0">
            <a:spAutoFit/>
          </a:bodyPr>
          <a:lstStyle/>
          <a:p>
            <a:pPr algn="ctr" fontAlgn="auto">
              <a:lnSpc>
                <a:spcPct val="140000"/>
              </a:lnSpc>
            </a:pPr>
            <a:r>
              <a:rPr lang="zh-CN" altLang="en-US" sz="2000" b="1">
                <a:solidFill>
                  <a:schemeClr val="bg1"/>
                </a:solidFill>
                <a:latin typeface="微软雅黑" panose="020B0503020204020204" pitchFamily="34" charset="-122"/>
                <a:ea typeface="微软雅黑" panose="020B0503020204020204" pitchFamily="34" charset="-122"/>
                <a:cs typeface="造字工房俊雅（非商用）常规体" charset="-122"/>
                <a:sym typeface="+mn-ea"/>
              </a:rPr>
              <a:t>以</a:t>
            </a:r>
            <a:r>
              <a:rPr lang="en-US" altLang="zh-CN" sz="2000" b="1">
                <a:solidFill>
                  <a:schemeClr val="bg1"/>
                </a:solidFill>
                <a:latin typeface="微软雅黑" panose="020B0503020204020204" pitchFamily="34" charset="-122"/>
                <a:ea typeface="微软雅黑" panose="020B0503020204020204" pitchFamily="34" charset="-122"/>
                <a:cs typeface="造字工房俊雅（非商用）常规体" charset="-122"/>
                <a:sym typeface="+mn-ea"/>
              </a:rPr>
              <a:t>“</a:t>
            </a:r>
            <a:r>
              <a:rPr lang="zh-CN" altLang="en-US" sz="2000" b="1">
                <a:solidFill>
                  <a:schemeClr val="bg1"/>
                </a:solidFill>
                <a:latin typeface="微软雅黑" panose="020B0503020204020204" pitchFamily="34" charset="-122"/>
                <a:ea typeface="微软雅黑" panose="020B0503020204020204" pitchFamily="34" charset="-122"/>
                <a:cs typeface="造字工房俊雅（非商用）常规体" charset="-122"/>
                <a:sym typeface="+mn-ea"/>
              </a:rPr>
              <a:t>星光</a:t>
            </a:r>
            <a:r>
              <a:rPr lang="en-US" altLang="zh-CN" sz="2000" b="1">
                <a:solidFill>
                  <a:schemeClr val="bg1"/>
                </a:solidFill>
                <a:latin typeface="微软雅黑" panose="020B0503020204020204" pitchFamily="34" charset="-122"/>
                <a:ea typeface="微软雅黑" panose="020B0503020204020204" pitchFamily="34" charset="-122"/>
                <a:cs typeface="造字工房俊雅（非商用）常规体" charset="-122"/>
                <a:sym typeface="+mn-ea"/>
              </a:rPr>
              <a:t>”</a:t>
            </a:r>
            <a:r>
              <a:rPr lang="zh-CN" altLang="en-US" sz="2000" b="1">
                <a:solidFill>
                  <a:schemeClr val="bg1"/>
                </a:solidFill>
                <a:latin typeface="微软雅黑" panose="020B0503020204020204" pitchFamily="34" charset="-122"/>
                <a:ea typeface="微软雅黑" panose="020B0503020204020204" pitchFamily="34" charset="-122"/>
                <a:cs typeface="造字工房俊雅（非商用）常规体" charset="-122"/>
                <a:sym typeface="+mn-ea"/>
              </a:rPr>
              <a:t>贯穿峰会</a:t>
            </a:r>
          </a:p>
          <a:p>
            <a:pPr algn="ctr" fontAlgn="auto">
              <a:lnSpc>
                <a:spcPct val="140000"/>
              </a:lnSpc>
            </a:pPr>
            <a:r>
              <a:rPr lang="zh-CN" altLang="en-US" sz="2000" b="1">
                <a:solidFill>
                  <a:schemeClr val="bg1"/>
                </a:solidFill>
                <a:latin typeface="微软雅黑" panose="020B0503020204020204" pitchFamily="34" charset="-122"/>
                <a:ea typeface="微软雅黑" panose="020B0503020204020204" pitchFamily="34" charset="-122"/>
                <a:cs typeface="造字工房俊雅（非商用）常规体" charset="-122"/>
                <a:sym typeface="+mn-ea"/>
              </a:rPr>
              <a:t>打造星光时空通道及舞美</a:t>
            </a:r>
          </a:p>
          <a:p>
            <a:pPr algn="ctr" fontAlgn="auto">
              <a:lnSpc>
                <a:spcPct val="140000"/>
              </a:lnSpc>
            </a:pPr>
            <a:r>
              <a:rPr lang="zh-CN" altLang="en-US" sz="2000" b="1">
                <a:solidFill>
                  <a:schemeClr val="bg1"/>
                </a:solidFill>
                <a:latin typeface="微软雅黑" panose="020B0503020204020204" pitchFamily="34" charset="-122"/>
                <a:ea typeface="微软雅黑" panose="020B0503020204020204" pitchFamily="34" charset="-122"/>
                <a:cs typeface="造字工房俊雅（非商用）常规体" charset="-122"/>
                <a:sym typeface="+mn-ea"/>
              </a:rPr>
              <a:t>一步一景，层层递进</a:t>
            </a:r>
          </a:p>
        </p:txBody>
      </p:sp>
      <p:sp>
        <p:nvSpPr>
          <p:cNvPr id="7" name="文本框 6"/>
          <p:cNvSpPr txBox="1"/>
          <p:nvPr/>
        </p:nvSpPr>
        <p:spPr>
          <a:xfrm>
            <a:off x="2705100" y="2875280"/>
            <a:ext cx="3601720" cy="645160"/>
          </a:xfrm>
          <a:prstGeom prst="rect">
            <a:avLst/>
          </a:prstGeom>
          <a:noFill/>
        </p:spPr>
        <p:txBody>
          <a:bodyPr wrap="square" rtlCol="0">
            <a:spAutoFit/>
          </a:bodyPr>
          <a:lstStyle/>
          <a:p>
            <a:pPr algn="ctr" fontAlgn="auto">
              <a:lnSpc>
                <a:spcPct val="180000"/>
              </a:lnSpc>
            </a:pPr>
            <a:r>
              <a:rPr lang="en-US" altLang="zh-CN" sz="1000">
                <a:solidFill>
                  <a:schemeClr val="bg1"/>
                </a:solidFill>
                <a:latin typeface="MV Boli" panose="02000500030200090000" charset="0"/>
                <a:ea typeface="微软雅黑" panose="020B0503020204020204" pitchFamily="34" charset="-122"/>
                <a:cs typeface="MV Boli" panose="02000500030200090000" charset="0"/>
              </a:rPr>
              <a:t>"Starlight" throughout the summit，Create a </a:t>
            </a:r>
          </a:p>
          <a:p>
            <a:pPr algn="ctr" fontAlgn="auto">
              <a:lnSpc>
                <a:spcPct val="180000"/>
              </a:lnSpc>
            </a:pPr>
            <a:r>
              <a:rPr lang="en-US" altLang="zh-CN" sz="1000">
                <a:solidFill>
                  <a:schemeClr val="bg1"/>
                </a:solidFill>
                <a:latin typeface="MV Boli" panose="02000500030200090000" charset="0"/>
                <a:ea typeface="微软雅黑" panose="020B0503020204020204" pitchFamily="34" charset="-122"/>
                <a:cs typeface="MV Boli" panose="02000500030200090000" charset="0"/>
              </a:rPr>
              <a:t>space-time channel of starlight，Step by step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object 2"/>
          <p:cNvSpPr txBox="1"/>
          <p:nvPr/>
        </p:nvSpPr>
        <p:spPr>
          <a:xfrm>
            <a:off x="4273708" y="1560229"/>
            <a:ext cx="3813334" cy="1774825"/>
          </a:xfrm>
          <a:prstGeom prst="rect">
            <a:avLst/>
          </a:prstGeom>
        </p:spPr>
        <p:txBody>
          <a:bodyPr vert="horz" wrap="square" lIns="0" tIns="94297" rIns="0" bIns="0" rtlCol="0">
            <a:spAutoFit/>
          </a:bodyPr>
          <a:lstStyle/>
          <a:p>
            <a:pPr marL="12700">
              <a:lnSpc>
                <a:spcPct val="100000"/>
              </a:lnSpc>
              <a:spcBef>
                <a:spcPts val="990"/>
              </a:spcBef>
            </a:pPr>
            <a:r>
              <a:rPr sz="1200" b="1"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活动时间</a:t>
            </a:r>
            <a:r>
              <a:rPr sz="1200" b="1" spc="-40"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：2021</a:t>
            </a:r>
            <a:r>
              <a:rPr sz="1200" b="1"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年</a:t>
            </a:r>
            <a:r>
              <a:rPr lang="en-US" sz="1200" b="1" spc="-50"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4</a:t>
            </a:r>
            <a:r>
              <a:rPr sz="1200" b="1"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sz="1200" b="1"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14</a:t>
            </a:r>
            <a:r>
              <a:rPr sz="1200" b="1" spc="-5"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日</a:t>
            </a:r>
            <a:r>
              <a:rPr lang="en-US" sz="1200" b="1" spc="-5"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-15</a:t>
            </a:r>
            <a:r>
              <a:rPr lang="zh-CN" altLang="en-US" sz="1200" b="1" spc="-5"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日</a:t>
            </a:r>
            <a:endParaRPr sz="1200">
              <a:latin typeface="微软雅黑" panose="020B0503020204020204" pitchFamily="34" charset="-122"/>
              <a:ea typeface="微软雅黑" panose="020B0503020204020204" pitchFamily="34" charset="-122"/>
              <a:cs typeface="微软雅黑" panose="020B0503020204020204" pitchFamily="34" charset="-122"/>
            </a:endParaRPr>
          </a:p>
          <a:p>
            <a:pPr marL="12700">
              <a:lnSpc>
                <a:spcPct val="100000"/>
              </a:lnSpc>
              <a:spcBef>
                <a:spcPts val="795"/>
              </a:spcBef>
            </a:pPr>
            <a:r>
              <a:rPr sz="1050" i="1" spc="-5" dirty="0">
                <a:solidFill>
                  <a:srgbClr val="F1F1F1"/>
                </a:solidFill>
                <a:latin typeface="MV Boli" panose="02000500030200090000"/>
                <a:cs typeface="MV Boli" panose="02000500030200090000"/>
              </a:rPr>
              <a:t>Time: </a:t>
            </a:r>
            <a:r>
              <a:rPr sz="1050" i="1" dirty="0">
                <a:solidFill>
                  <a:srgbClr val="F1F1F1"/>
                </a:solidFill>
                <a:latin typeface="MV Boli" panose="02000500030200090000"/>
                <a:cs typeface="MV Boli" panose="02000500030200090000"/>
              </a:rPr>
              <a:t>April 14-15, 2021</a:t>
            </a:r>
          </a:p>
          <a:p>
            <a:pPr marL="12700">
              <a:lnSpc>
                <a:spcPct val="100000"/>
              </a:lnSpc>
              <a:spcBef>
                <a:spcPts val="1515"/>
              </a:spcBef>
            </a:pPr>
            <a:r>
              <a:rPr sz="1200" b="1"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活动地点：</a:t>
            </a:r>
            <a:r>
              <a:rPr lang="zh-CN" sz="1200" b="1"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青岛万达嘉华酒店会议中心</a:t>
            </a:r>
            <a:endParaRPr sz="1200">
              <a:latin typeface="微软雅黑" panose="020B0503020204020204" pitchFamily="34" charset="-122"/>
              <a:cs typeface="微软雅黑" panose="020B0503020204020204" pitchFamily="34" charset="-122"/>
            </a:endParaRPr>
          </a:p>
          <a:p>
            <a:pPr marL="12700">
              <a:lnSpc>
                <a:spcPct val="100000"/>
              </a:lnSpc>
              <a:spcBef>
                <a:spcPts val="795"/>
              </a:spcBef>
            </a:pPr>
            <a:r>
              <a:rPr sz="1050" i="1" spc="-5" dirty="0">
                <a:solidFill>
                  <a:srgbClr val="F1F1F1"/>
                </a:solidFill>
                <a:latin typeface="MV Boli" panose="02000500030200090000"/>
                <a:cs typeface="MV Boli" panose="02000500030200090000"/>
              </a:rPr>
              <a:t>Venue: Qingdao Wanda Jiahua Hotel Conference Center</a:t>
            </a:r>
          </a:p>
          <a:p>
            <a:pPr marL="12700">
              <a:lnSpc>
                <a:spcPct val="100000"/>
              </a:lnSpc>
              <a:spcBef>
                <a:spcPts val="1280"/>
              </a:spcBef>
            </a:pPr>
            <a:r>
              <a:rPr lang="zh-CN" sz="1200" b="1"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峰会规模</a:t>
            </a:r>
            <a:r>
              <a:rPr sz="1200" b="1"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a:t>
            </a:r>
            <a:r>
              <a:rPr lang="en-US" sz="1200" b="1"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1700</a:t>
            </a:r>
            <a:r>
              <a:rPr lang="zh-CN" altLang="en-US" sz="1200" b="1" dirty="0">
                <a:solidFill>
                  <a:srgbClr val="F1F1F1"/>
                </a:solidFill>
                <a:latin typeface="微软雅黑" panose="020B0503020204020204" pitchFamily="34" charset="-122"/>
                <a:ea typeface="微软雅黑" panose="020B0503020204020204" pitchFamily="34" charset="-122"/>
                <a:cs typeface="微软雅黑" panose="020B0503020204020204" pitchFamily="34" charset="-122"/>
              </a:rPr>
              <a:t>人</a:t>
            </a:r>
            <a:endParaRPr sz="1200">
              <a:latin typeface="微软雅黑" panose="020B0503020204020204" pitchFamily="34" charset="-122"/>
              <a:ea typeface="微软雅黑" panose="020B0503020204020204" pitchFamily="34" charset="-122"/>
              <a:cs typeface="微软雅黑" panose="020B0503020204020204" pitchFamily="34" charset="-122"/>
            </a:endParaRPr>
          </a:p>
          <a:p>
            <a:pPr marL="12700">
              <a:lnSpc>
                <a:spcPct val="100000"/>
              </a:lnSpc>
              <a:spcBef>
                <a:spcPts val="625"/>
              </a:spcBef>
            </a:pPr>
            <a:r>
              <a:rPr sz="1050">
                <a:solidFill>
                  <a:schemeClr val="bg1"/>
                </a:solidFill>
                <a:latin typeface="MV Boli" panose="02000500030200090000"/>
                <a:cs typeface="MV Boli" panose="02000500030200090000"/>
              </a:rPr>
              <a:t>Summit size: 1700 peopl</a:t>
            </a:r>
            <a:r>
              <a:rPr sz="850">
                <a:latin typeface="MV Boli" panose="02000500030200090000"/>
                <a:cs typeface="MV Boli" panose="02000500030200090000"/>
              </a:rPr>
              <a:t>e</a:t>
            </a:r>
          </a:p>
        </p:txBody>
      </p:sp>
      <p:sp>
        <p:nvSpPr>
          <p:cNvPr id="4" name="object 4"/>
          <p:cNvSpPr txBox="1"/>
          <p:nvPr/>
        </p:nvSpPr>
        <p:spPr>
          <a:xfrm>
            <a:off x="1478280" y="2563495"/>
            <a:ext cx="1675765" cy="170815"/>
          </a:xfrm>
          <a:prstGeom prst="rect">
            <a:avLst/>
          </a:prstGeom>
        </p:spPr>
        <p:txBody>
          <a:bodyPr vert="horz" wrap="square" lIns="0" tIns="10001" rIns="0" bIns="0" rtlCol="0">
            <a:spAutoFit/>
          </a:bodyPr>
          <a:lstStyle/>
          <a:p>
            <a:pPr marL="12700">
              <a:lnSpc>
                <a:spcPct val="100000"/>
              </a:lnSpc>
              <a:spcBef>
                <a:spcPts val="105"/>
              </a:spcBef>
            </a:pPr>
            <a:r>
              <a:rPr sz="1050" i="1" dirty="0">
                <a:solidFill>
                  <a:srgbClr val="F1F1F1"/>
                </a:solidFill>
                <a:latin typeface="MV Boli" panose="02000500030200090000"/>
                <a:cs typeface="MV Boli" panose="02000500030200090000"/>
              </a:rPr>
              <a:t>Overview of the summit</a:t>
            </a:r>
          </a:p>
        </p:txBody>
      </p:sp>
      <p:grpSp>
        <p:nvGrpSpPr>
          <p:cNvPr id="5" name="object 5"/>
          <p:cNvGrpSpPr/>
          <p:nvPr/>
        </p:nvGrpSpPr>
        <p:grpSpPr>
          <a:xfrm>
            <a:off x="1149509" y="1373822"/>
            <a:ext cx="7092315" cy="3701415"/>
            <a:chOff x="1367790" y="1922779"/>
            <a:chExt cx="9456420" cy="4935220"/>
          </a:xfrm>
        </p:grpSpPr>
        <p:sp>
          <p:nvSpPr>
            <p:cNvPr id="6" name="object 6"/>
            <p:cNvSpPr/>
            <p:nvPr/>
          </p:nvSpPr>
          <p:spPr>
            <a:xfrm>
              <a:off x="1367790" y="1926589"/>
              <a:ext cx="7620" cy="1074420"/>
            </a:xfrm>
            <a:custGeom>
              <a:avLst/>
              <a:gdLst/>
              <a:ahLst/>
              <a:cxnLst/>
              <a:rect l="l" t="t" r="r" b="b"/>
              <a:pathLst>
                <a:path w="7619" h="1074420">
                  <a:moveTo>
                    <a:pt x="7620" y="1066800"/>
                  </a:moveTo>
                  <a:lnTo>
                    <a:pt x="0" y="1066800"/>
                  </a:lnTo>
                  <a:lnTo>
                    <a:pt x="0" y="1074420"/>
                  </a:lnTo>
                  <a:lnTo>
                    <a:pt x="7620" y="1074420"/>
                  </a:lnTo>
                  <a:lnTo>
                    <a:pt x="7620" y="1066800"/>
                  </a:lnTo>
                  <a:close/>
                </a:path>
                <a:path w="7619" h="1074420">
                  <a:moveTo>
                    <a:pt x="7620" y="1051560"/>
                  </a:moveTo>
                  <a:lnTo>
                    <a:pt x="0" y="1051560"/>
                  </a:lnTo>
                  <a:lnTo>
                    <a:pt x="0" y="1059180"/>
                  </a:lnTo>
                  <a:lnTo>
                    <a:pt x="7620" y="1059180"/>
                  </a:lnTo>
                  <a:lnTo>
                    <a:pt x="7620" y="1051560"/>
                  </a:lnTo>
                  <a:close/>
                </a:path>
                <a:path w="7619" h="1074420">
                  <a:moveTo>
                    <a:pt x="7620" y="1036320"/>
                  </a:moveTo>
                  <a:lnTo>
                    <a:pt x="0" y="1036320"/>
                  </a:lnTo>
                  <a:lnTo>
                    <a:pt x="0" y="1043940"/>
                  </a:lnTo>
                  <a:lnTo>
                    <a:pt x="7620" y="1043940"/>
                  </a:lnTo>
                  <a:lnTo>
                    <a:pt x="7620" y="1036320"/>
                  </a:lnTo>
                  <a:close/>
                </a:path>
                <a:path w="7619" h="1074420">
                  <a:moveTo>
                    <a:pt x="7620" y="1021080"/>
                  </a:moveTo>
                  <a:lnTo>
                    <a:pt x="0" y="1021080"/>
                  </a:lnTo>
                  <a:lnTo>
                    <a:pt x="0" y="1028700"/>
                  </a:lnTo>
                  <a:lnTo>
                    <a:pt x="7620" y="1028700"/>
                  </a:lnTo>
                  <a:lnTo>
                    <a:pt x="7620" y="1021080"/>
                  </a:lnTo>
                  <a:close/>
                </a:path>
                <a:path w="7619" h="1074420">
                  <a:moveTo>
                    <a:pt x="7620" y="1005840"/>
                  </a:moveTo>
                  <a:lnTo>
                    <a:pt x="0" y="1005840"/>
                  </a:lnTo>
                  <a:lnTo>
                    <a:pt x="0" y="1013460"/>
                  </a:lnTo>
                  <a:lnTo>
                    <a:pt x="7620" y="1013460"/>
                  </a:lnTo>
                  <a:lnTo>
                    <a:pt x="7620" y="1005840"/>
                  </a:lnTo>
                  <a:close/>
                </a:path>
                <a:path w="7619" h="1074420">
                  <a:moveTo>
                    <a:pt x="7620" y="990600"/>
                  </a:moveTo>
                  <a:lnTo>
                    <a:pt x="0" y="990600"/>
                  </a:lnTo>
                  <a:lnTo>
                    <a:pt x="0" y="998220"/>
                  </a:lnTo>
                  <a:lnTo>
                    <a:pt x="7620" y="998220"/>
                  </a:lnTo>
                  <a:lnTo>
                    <a:pt x="7620" y="990600"/>
                  </a:lnTo>
                  <a:close/>
                </a:path>
                <a:path w="7619" h="1074420">
                  <a:moveTo>
                    <a:pt x="7620" y="975360"/>
                  </a:moveTo>
                  <a:lnTo>
                    <a:pt x="0" y="975360"/>
                  </a:lnTo>
                  <a:lnTo>
                    <a:pt x="0" y="982980"/>
                  </a:lnTo>
                  <a:lnTo>
                    <a:pt x="7620" y="982980"/>
                  </a:lnTo>
                  <a:lnTo>
                    <a:pt x="7620" y="975360"/>
                  </a:lnTo>
                  <a:close/>
                </a:path>
                <a:path w="7619" h="1074420">
                  <a:moveTo>
                    <a:pt x="7620" y="960120"/>
                  </a:moveTo>
                  <a:lnTo>
                    <a:pt x="0" y="960120"/>
                  </a:lnTo>
                  <a:lnTo>
                    <a:pt x="0" y="967740"/>
                  </a:lnTo>
                  <a:lnTo>
                    <a:pt x="7620" y="967740"/>
                  </a:lnTo>
                  <a:lnTo>
                    <a:pt x="7620" y="960120"/>
                  </a:lnTo>
                  <a:close/>
                </a:path>
                <a:path w="7619" h="1074420">
                  <a:moveTo>
                    <a:pt x="7620" y="944880"/>
                  </a:moveTo>
                  <a:lnTo>
                    <a:pt x="0" y="944880"/>
                  </a:lnTo>
                  <a:lnTo>
                    <a:pt x="0" y="952500"/>
                  </a:lnTo>
                  <a:lnTo>
                    <a:pt x="7620" y="952500"/>
                  </a:lnTo>
                  <a:lnTo>
                    <a:pt x="7620" y="944880"/>
                  </a:lnTo>
                  <a:close/>
                </a:path>
                <a:path w="7619" h="1074420">
                  <a:moveTo>
                    <a:pt x="7620" y="929640"/>
                  </a:moveTo>
                  <a:lnTo>
                    <a:pt x="0" y="929640"/>
                  </a:lnTo>
                  <a:lnTo>
                    <a:pt x="0" y="937260"/>
                  </a:lnTo>
                  <a:lnTo>
                    <a:pt x="7620" y="937260"/>
                  </a:lnTo>
                  <a:lnTo>
                    <a:pt x="7620" y="929640"/>
                  </a:lnTo>
                  <a:close/>
                </a:path>
                <a:path w="7619" h="1074420">
                  <a:moveTo>
                    <a:pt x="7620" y="914400"/>
                  </a:moveTo>
                  <a:lnTo>
                    <a:pt x="0" y="914400"/>
                  </a:lnTo>
                  <a:lnTo>
                    <a:pt x="0" y="922020"/>
                  </a:lnTo>
                  <a:lnTo>
                    <a:pt x="7620" y="922020"/>
                  </a:lnTo>
                  <a:lnTo>
                    <a:pt x="7620" y="914400"/>
                  </a:lnTo>
                  <a:close/>
                </a:path>
                <a:path w="7619" h="1074420">
                  <a:moveTo>
                    <a:pt x="7620" y="899160"/>
                  </a:moveTo>
                  <a:lnTo>
                    <a:pt x="0" y="899160"/>
                  </a:lnTo>
                  <a:lnTo>
                    <a:pt x="0" y="906780"/>
                  </a:lnTo>
                  <a:lnTo>
                    <a:pt x="7620" y="906780"/>
                  </a:lnTo>
                  <a:lnTo>
                    <a:pt x="7620" y="899160"/>
                  </a:lnTo>
                  <a:close/>
                </a:path>
                <a:path w="7619" h="1074420">
                  <a:moveTo>
                    <a:pt x="7620" y="883920"/>
                  </a:moveTo>
                  <a:lnTo>
                    <a:pt x="0" y="883920"/>
                  </a:lnTo>
                  <a:lnTo>
                    <a:pt x="0" y="891540"/>
                  </a:lnTo>
                  <a:lnTo>
                    <a:pt x="7620" y="891540"/>
                  </a:lnTo>
                  <a:lnTo>
                    <a:pt x="7620" y="883920"/>
                  </a:lnTo>
                  <a:close/>
                </a:path>
                <a:path w="7619" h="1074420">
                  <a:moveTo>
                    <a:pt x="7620" y="868680"/>
                  </a:moveTo>
                  <a:lnTo>
                    <a:pt x="0" y="868680"/>
                  </a:lnTo>
                  <a:lnTo>
                    <a:pt x="0" y="876300"/>
                  </a:lnTo>
                  <a:lnTo>
                    <a:pt x="7620" y="876300"/>
                  </a:lnTo>
                  <a:lnTo>
                    <a:pt x="7620" y="868680"/>
                  </a:lnTo>
                  <a:close/>
                </a:path>
                <a:path w="7619" h="1074420">
                  <a:moveTo>
                    <a:pt x="7620" y="853440"/>
                  </a:moveTo>
                  <a:lnTo>
                    <a:pt x="0" y="853440"/>
                  </a:lnTo>
                  <a:lnTo>
                    <a:pt x="0" y="861060"/>
                  </a:lnTo>
                  <a:lnTo>
                    <a:pt x="7620" y="861060"/>
                  </a:lnTo>
                  <a:lnTo>
                    <a:pt x="7620" y="853440"/>
                  </a:lnTo>
                  <a:close/>
                </a:path>
                <a:path w="7619" h="1074420">
                  <a:moveTo>
                    <a:pt x="7620" y="838200"/>
                  </a:moveTo>
                  <a:lnTo>
                    <a:pt x="0" y="838200"/>
                  </a:lnTo>
                  <a:lnTo>
                    <a:pt x="0" y="845820"/>
                  </a:lnTo>
                  <a:lnTo>
                    <a:pt x="7620" y="845820"/>
                  </a:lnTo>
                  <a:lnTo>
                    <a:pt x="7620" y="838200"/>
                  </a:lnTo>
                  <a:close/>
                </a:path>
                <a:path w="7619" h="1074420">
                  <a:moveTo>
                    <a:pt x="7620" y="822960"/>
                  </a:moveTo>
                  <a:lnTo>
                    <a:pt x="0" y="822960"/>
                  </a:lnTo>
                  <a:lnTo>
                    <a:pt x="0" y="830580"/>
                  </a:lnTo>
                  <a:lnTo>
                    <a:pt x="7620" y="830580"/>
                  </a:lnTo>
                  <a:lnTo>
                    <a:pt x="7620" y="822960"/>
                  </a:lnTo>
                  <a:close/>
                </a:path>
                <a:path w="7619" h="1074420">
                  <a:moveTo>
                    <a:pt x="7620" y="807720"/>
                  </a:moveTo>
                  <a:lnTo>
                    <a:pt x="0" y="807720"/>
                  </a:lnTo>
                  <a:lnTo>
                    <a:pt x="0" y="815340"/>
                  </a:lnTo>
                  <a:lnTo>
                    <a:pt x="7620" y="815340"/>
                  </a:lnTo>
                  <a:lnTo>
                    <a:pt x="7620" y="807720"/>
                  </a:lnTo>
                  <a:close/>
                </a:path>
                <a:path w="7619" h="1074420">
                  <a:moveTo>
                    <a:pt x="7620" y="792480"/>
                  </a:moveTo>
                  <a:lnTo>
                    <a:pt x="0" y="792480"/>
                  </a:lnTo>
                  <a:lnTo>
                    <a:pt x="0" y="800100"/>
                  </a:lnTo>
                  <a:lnTo>
                    <a:pt x="7620" y="800100"/>
                  </a:lnTo>
                  <a:lnTo>
                    <a:pt x="7620" y="792480"/>
                  </a:lnTo>
                  <a:close/>
                </a:path>
                <a:path w="7619" h="1074420">
                  <a:moveTo>
                    <a:pt x="7620" y="777240"/>
                  </a:moveTo>
                  <a:lnTo>
                    <a:pt x="0" y="777240"/>
                  </a:lnTo>
                  <a:lnTo>
                    <a:pt x="0" y="784860"/>
                  </a:lnTo>
                  <a:lnTo>
                    <a:pt x="7620" y="784860"/>
                  </a:lnTo>
                  <a:lnTo>
                    <a:pt x="7620" y="777240"/>
                  </a:lnTo>
                  <a:close/>
                </a:path>
                <a:path w="7619" h="1074420">
                  <a:moveTo>
                    <a:pt x="7620" y="762000"/>
                  </a:moveTo>
                  <a:lnTo>
                    <a:pt x="0" y="762000"/>
                  </a:lnTo>
                  <a:lnTo>
                    <a:pt x="0" y="769620"/>
                  </a:lnTo>
                  <a:lnTo>
                    <a:pt x="7620" y="769620"/>
                  </a:lnTo>
                  <a:lnTo>
                    <a:pt x="7620" y="762000"/>
                  </a:lnTo>
                  <a:close/>
                </a:path>
                <a:path w="7619" h="1074420">
                  <a:moveTo>
                    <a:pt x="7620" y="746760"/>
                  </a:moveTo>
                  <a:lnTo>
                    <a:pt x="0" y="746760"/>
                  </a:lnTo>
                  <a:lnTo>
                    <a:pt x="0" y="754380"/>
                  </a:lnTo>
                  <a:lnTo>
                    <a:pt x="7620" y="754380"/>
                  </a:lnTo>
                  <a:lnTo>
                    <a:pt x="7620" y="746760"/>
                  </a:lnTo>
                  <a:close/>
                </a:path>
                <a:path w="7619" h="1074420">
                  <a:moveTo>
                    <a:pt x="7620" y="731520"/>
                  </a:moveTo>
                  <a:lnTo>
                    <a:pt x="0" y="731520"/>
                  </a:lnTo>
                  <a:lnTo>
                    <a:pt x="0" y="739140"/>
                  </a:lnTo>
                  <a:lnTo>
                    <a:pt x="7620" y="739140"/>
                  </a:lnTo>
                  <a:lnTo>
                    <a:pt x="7620" y="731520"/>
                  </a:lnTo>
                  <a:close/>
                </a:path>
                <a:path w="7619" h="1074420">
                  <a:moveTo>
                    <a:pt x="7620" y="716280"/>
                  </a:moveTo>
                  <a:lnTo>
                    <a:pt x="0" y="716280"/>
                  </a:lnTo>
                  <a:lnTo>
                    <a:pt x="0" y="723900"/>
                  </a:lnTo>
                  <a:lnTo>
                    <a:pt x="7620" y="723900"/>
                  </a:lnTo>
                  <a:lnTo>
                    <a:pt x="7620" y="716280"/>
                  </a:lnTo>
                  <a:close/>
                </a:path>
                <a:path w="7619" h="1074420">
                  <a:moveTo>
                    <a:pt x="7620" y="701040"/>
                  </a:moveTo>
                  <a:lnTo>
                    <a:pt x="0" y="701040"/>
                  </a:lnTo>
                  <a:lnTo>
                    <a:pt x="0" y="708660"/>
                  </a:lnTo>
                  <a:lnTo>
                    <a:pt x="7620" y="708660"/>
                  </a:lnTo>
                  <a:lnTo>
                    <a:pt x="7620" y="701040"/>
                  </a:lnTo>
                  <a:close/>
                </a:path>
                <a:path w="7619" h="1074420">
                  <a:moveTo>
                    <a:pt x="7620" y="685800"/>
                  </a:moveTo>
                  <a:lnTo>
                    <a:pt x="0" y="685800"/>
                  </a:lnTo>
                  <a:lnTo>
                    <a:pt x="0" y="693420"/>
                  </a:lnTo>
                  <a:lnTo>
                    <a:pt x="7620" y="693420"/>
                  </a:lnTo>
                  <a:lnTo>
                    <a:pt x="7620" y="685800"/>
                  </a:lnTo>
                  <a:close/>
                </a:path>
                <a:path w="7619" h="1074420">
                  <a:moveTo>
                    <a:pt x="7620" y="670560"/>
                  </a:moveTo>
                  <a:lnTo>
                    <a:pt x="0" y="670560"/>
                  </a:lnTo>
                  <a:lnTo>
                    <a:pt x="0" y="678180"/>
                  </a:lnTo>
                  <a:lnTo>
                    <a:pt x="7620" y="678180"/>
                  </a:lnTo>
                  <a:lnTo>
                    <a:pt x="7620" y="670560"/>
                  </a:lnTo>
                  <a:close/>
                </a:path>
                <a:path w="7619" h="1074420">
                  <a:moveTo>
                    <a:pt x="7620" y="655320"/>
                  </a:moveTo>
                  <a:lnTo>
                    <a:pt x="0" y="655320"/>
                  </a:lnTo>
                  <a:lnTo>
                    <a:pt x="0" y="662940"/>
                  </a:lnTo>
                  <a:lnTo>
                    <a:pt x="7620" y="662940"/>
                  </a:lnTo>
                  <a:lnTo>
                    <a:pt x="7620" y="655320"/>
                  </a:lnTo>
                  <a:close/>
                </a:path>
                <a:path w="7619" h="1074420">
                  <a:moveTo>
                    <a:pt x="7620" y="640080"/>
                  </a:moveTo>
                  <a:lnTo>
                    <a:pt x="0" y="640080"/>
                  </a:lnTo>
                  <a:lnTo>
                    <a:pt x="0" y="647700"/>
                  </a:lnTo>
                  <a:lnTo>
                    <a:pt x="7620" y="647700"/>
                  </a:lnTo>
                  <a:lnTo>
                    <a:pt x="7620" y="640080"/>
                  </a:lnTo>
                  <a:close/>
                </a:path>
                <a:path w="7619" h="1074420">
                  <a:moveTo>
                    <a:pt x="7620" y="624840"/>
                  </a:moveTo>
                  <a:lnTo>
                    <a:pt x="0" y="624840"/>
                  </a:lnTo>
                  <a:lnTo>
                    <a:pt x="0" y="632460"/>
                  </a:lnTo>
                  <a:lnTo>
                    <a:pt x="7620" y="632460"/>
                  </a:lnTo>
                  <a:lnTo>
                    <a:pt x="7620" y="624840"/>
                  </a:lnTo>
                  <a:close/>
                </a:path>
                <a:path w="7619" h="1074420">
                  <a:moveTo>
                    <a:pt x="7620" y="609600"/>
                  </a:moveTo>
                  <a:lnTo>
                    <a:pt x="0" y="609600"/>
                  </a:lnTo>
                  <a:lnTo>
                    <a:pt x="0" y="617220"/>
                  </a:lnTo>
                  <a:lnTo>
                    <a:pt x="7620" y="617220"/>
                  </a:lnTo>
                  <a:lnTo>
                    <a:pt x="7620" y="609600"/>
                  </a:lnTo>
                  <a:close/>
                </a:path>
                <a:path w="7619" h="1074420">
                  <a:moveTo>
                    <a:pt x="7620" y="594360"/>
                  </a:moveTo>
                  <a:lnTo>
                    <a:pt x="0" y="594360"/>
                  </a:lnTo>
                  <a:lnTo>
                    <a:pt x="0" y="601980"/>
                  </a:lnTo>
                  <a:lnTo>
                    <a:pt x="7620" y="601980"/>
                  </a:lnTo>
                  <a:lnTo>
                    <a:pt x="7620" y="594360"/>
                  </a:lnTo>
                  <a:close/>
                </a:path>
                <a:path w="7619" h="1074420">
                  <a:moveTo>
                    <a:pt x="7620" y="579120"/>
                  </a:moveTo>
                  <a:lnTo>
                    <a:pt x="0" y="579120"/>
                  </a:lnTo>
                  <a:lnTo>
                    <a:pt x="0" y="586740"/>
                  </a:lnTo>
                  <a:lnTo>
                    <a:pt x="7620" y="586740"/>
                  </a:lnTo>
                  <a:lnTo>
                    <a:pt x="7620" y="579120"/>
                  </a:lnTo>
                  <a:close/>
                </a:path>
                <a:path w="7619" h="1074420">
                  <a:moveTo>
                    <a:pt x="7620" y="563880"/>
                  </a:moveTo>
                  <a:lnTo>
                    <a:pt x="0" y="563880"/>
                  </a:lnTo>
                  <a:lnTo>
                    <a:pt x="0" y="571500"/>
                  </a:lnTo>
                  <a:lnTo>
                    <a:pt x="7620" y="571500"/>
                  </a:lnTo>
                  <a:lnTo>
                    <a:pt x="7620" y="563880"/>
                  </a:lnTo>
                  <a:close/>
                </a:path>
                <a:path w="7619" h="1074420">
                  <a:moveTo>
                    <a:pt x="7620" y="548640"/>
                  </a:moveTo>
                  <a:lnTo>
                    <a:pt x="0" y="548640"/>
                  </a:lnTo>
                  <a:lnTo>
                    <a:pt x="0" y="556260"/>
                  </a:lnTo>
                  <a:lnTo>
                    <a:pt x="7620" y="556260"/>
                  </a:lnTo>
                  <a:lnTo>
                    <a:pt x="7620" y="548640"/>
                  </a:lnTo>
                  <a:close/>
                </a:path>
                <a:path w="7619" h="1074420">
                  <a:moveTo>
                    <a:pt x="7620" y="533400"/>
                  </a:moveTo>
                  <a:lnTo>
                    <a:pt x="0" y="533400"/>
                  </a:lnTo>
                  <a:lnTo>
                    <a:pt x="0" y="541020"/>
                  </a:lnTo>
                  <a:lnTo>
                    <a:pt x="7620" y="541020"/>
                  </a:lnTo>
                  <a:lnTo>
                    <a:pt x="7620" y="533400"/>
                  </a:lnTo>
                  <a:close/>
                </a:path>
                <a:path w="7619" h="1074420">
                  <a:moveTo>
                    <a:pt x="7620" y="518160"/>
                  </a:moveTo>
                  <a:lnTo>
                    <a:pt x="0" y="518160"/>
                  </a:lnTo>
                  <a:lnTo>
                    <a:pt x="0" y="525780"/>
                  </a:lnTo>
                  <a:lnTo>
                    <a:pt x="7620" y="525780"/>
                  </a:lnTo>
                  <a:lnTo>
                    <a:pt x="7620" y="518160"/>
                  </a:lnTo>
                  <a:close/>
                </a:path>
                <a:path w="7619" h="1074420">
                  <a:moveTo>
                    <a:pt x="7620" y="502920"/>
                  </a:moveTo>
                  <a:lnTo>
                    <a:pt x="0" y="502920"/>
                  </a:lnTo>
                  <a:lnTo>
                    <a:pt x="0" y="510540"/>
                  </a:lnTo>
                  <a:lnTo>
                    <a:pt x="7620" y="510540"/>
                  </a:lnTo>
                  <a:lnTo>
                    <a:pt x="7620" y="502920"/>
                  </a:lnTo>
                  <a:close/>
                </a:path>
                <a:path w="7619" h="1074420">
                  <a:moveTo>
                    <a:pt x="7620" y="487680"/>
                  </a:moveTo>
                  <a:lnTo>
                    <a:pt x="0" y="487680"/>
                  </a:lnTo>
                  <a:lnTo>
                    <a:pt x="0" y="495300"/>
                  </a:lnTo>
                  <a:lnTo>
                    <a:pt x="7620" y="495300"/>
                  </a:lnTo>
                  <a:lnTo>
                    <a:pt x="7620" y="487680"/>
                  </a:lnTo>
                  <a:close/>
                </a:path>
                <a:path w="7619" h="1074420">
                  <a:moveTo>
                    <a:pt x="7620" y="472440"/>
                  </a:moveTo>
                  <a:lnTo>
                    <a:pt x="0" y="472440"/>
                  </a:lnTo>
                  <a:lnTo>
                    <a:pt x="0" y="480060"/>
                  </a:lnTo>
                  <a:lnTo>
                    <a:pt x="7620" y="480060"/>
                  </a:lnTo>
                  <a:lnTo>
                    <a:pt x="7620" y="472440"/>
                  </a:lnTo>
                  <a:close/>
                </a:path>
                <a:path w="7619" h="1074420">
                  <a:moveTo>
                    <a:pt x="7620" y="457200"/>
                  </a:moveTo>
                  <a:lnTo>
                    <a:pt x="0" y="457200"/>
                  </a:lnTo>
                  <a:lnTo>
                    <a:pt x="0" y="464820"/>
                  </a:lnTo>
                  <a:lnTo>
                    <a:pt x="7620" y="464820"/>
                  </a:lnTo>
                  <a:lnTo>
                    <a:pt x="7620" y="457200"/>
                  </a:lnTo>
                  <a:close/>
                </a:path>
                <a:path w="7619" h="1074420">
                  <a:moveTo>
                    <a:pt x="7620" y="441960"/>
                  </a:moveTo>
                  <a:lnTo>
                    <a:pt x="0" y="441960"/>
                  </a:lnTo>
                  <a:lnTo>
                    <a:pt x="0" y="449580"/>
                  </a:lnTo>
                  <a:lnTo>
                    <a:pt x="7620" y="449580"/>
                  </a:lnTo>
                  <a:lnTo>
                    <a:pt x="7620" y="441960"/>
                  </a:lnTo>
                  <a:close/>
                </a:path>
                <a:path w="7619" h="1074420">
                  <a:moveTo>
                    <a:pt x="7620" y="426720"/>
                  </a:moveTo>
                  <a:lnTo>
                    <a:pt x="0" y="426720"/>
                  </a:lnTo>
                  <a:lnTo>
                    <a:pt x="0" y="434340"/>
                  </a:lnTo>
                  <a:lnTo>
                    <a:pt x="7620" y="434340"/>
                  </a:lnTo>
                  <a:lnTo>
                    <a:pt x="7620" y="426720"/>
                  </a:lnTo>
                  <a:close/>
                </a:path>
                <a:path w="7619" h="1074420">
                  <a:moveTo>
                    <a:pt x="7620" y="411480"/>
                  </a:moveTo>
                  <a:lnTo>
                    <a:pt x="0" y="411480"/>
                  </a:lnTo>
                  <a:lnTo>
                    <a:pt x="0" y="419100"/>
                  </a:lnTo>
                  <a:lnTo>
                    <a:pt x="7620" y="419100"/>
                  </a:lnTo>
                  <a:lnTo>
                    <a:pt x="7620" y="411480"/>
                  </a:lnTo>
                  <a:close/>
                </a:path>
                <a:path w="7619" h="1074420">
                  <a:moveTo>
                    <a:pt x="7620" y="396240"/>
                  </a:moveTo>
                  <a:lnTo>
                    <a:pt x="0" y="396240"/>
                  </a:lnTo>
                  <a:lnTo>
                    <a:pt x="0" y="403860"/>
                  </a:lnTo>
                  <a:lnTo>
                    <a:pt x="7620" y="403860"/>
                  </a:lnTo>
                  <a:lnTo>
                    <a:pt x="7620" y="396240"/>
                  </a:lnTo>
                  <a:close/>
                </a:path>
                <a:path w="7619" h="1074420">
                  <a:moveTo>
                    <a:pt x="7620" y="381000"/>
                  </a:moveTo>
                  <a:lnTo>
                    <a:pt x="0" y="381000"/>
                  </a:lnTo>
                  <a:lnTo>
                    <a:pt x="0" y="388620"/>
                  </a:lnTo>
                  <a:lnTo>
                    <a:pt x="7620" y="388620"/>
                  </a:lnTo>
                  <a:lnTo>
                    <a:pt x="7620" y="381000"/>
                  </a:lnTo>
                  <a:close/>
                </a:path>
                <a:path w="7619" h="1074420">
                  <a:moveTo>
                    <a:pt x="7620" y="365760"/>
                  </a:moveTo>
                  <a:lnTo>
                    <a:pt x="0" y="365760"/>
                  </a:lnTo>
                  <a:lnTo>
                    <a:pt x="0" y="373380"/>
                  </a:lnTo>
                  <a:lnTo>
                    <a:pt x="7620" y="373380"/>
                  </a:lnTo>
                  <a:lnTo>
                    <a:pt x="7620" y="365760"/>
                  </a:lnTo>
                  <a:close/>
                </a:path>
                <a:path w="7619" h="1074420">
                  <a:moveTo>
                    <a:pt x="7620" y="350520"/>
                  </a:moveTo>
                  <a:lnTo>
                    <a:pt x="0" y="350520"/>
                  </a:lnTo>
                  <a:lnTo>
                    <a:pt x="0" y="358140"/>
                  </a:lnTo>
                  <a:lnTo>
                    <a:pt x="7620" y="358140"/>
                  </a:lnTo>
                  <a:lnTo>
                    <a:pt x="7620" y="350520"/>
                  </a:lnTo>
                  <a:close/>
                </a:path>
                <a:path w="7619" h="1074420">
                  <a:moveTo>
                    <a:pt x="7620" y="335280"/>
                  </a:moveTo>
                  <a:lnTo>
                    <a:pt x="0" y="335280"/>
                  </a:lnTo>
                  <a:lnTo>
                    <a:pt x="0" y="342900"/>
                  </a:lnTo>
                  <a:lnTo>
                    <a:pt x="7620" y="342900"/>
                  </a:lnTo>
                  <a:lnTo>
                    <a:pt x="7620" y="335280"/>
                  </a:lnTo>
                  <a:close/>
                </a:path>
                <a:path w="7619" h="1074420">
                  <a:moveTo>
                    <a:pt x="7620" y="320040"/>
                  </a:moveTo>
                  <a:lnTo>
                    <a:pt x="0" y="320040"/>
                  </a:lnTo>
                  <a:lnTo>
                    <a:pt x="0" y="327660"/>
                  </a:lnTo>
                  <a:lnTo>
                    <a:pt x="7620" y="327660"/>
                  </a:lnTo>
                  <a:lnTo>
                    <a:pt x="7620" y="320040"/>
                  </a:lnTo>
                  <a:close/>
                </a:path>
                <a:path w="7619" h="1074420">
                  <a:moveTo>
                    <a:pt x="7620" y="304800"/>
                  </a:moveTo>
                  <a:lnTo>
                    <a:pt x="0" y="304800"/>
                  </a:lnTo>
                  <a:lnTo>
                    <a:pt x="0" y="312420"/>
                  </a:lnTo>
                  <a:lnTo>
                    <a:pt x="7620" y="312420"/>
                  </a:lnTo>
                  <a:lnTo>
                    <a:pt x="7620" y="304800"/>
                  </a:lnTo>
                  <a:close/>
                </a:path>
                <a:path w="7619" h="1074420">
                  <a:moveTo>
                    <a:pt x="7620" y="289560"/>
                  </a:moveTo>
                  <a:lnTo>
                    <a:pt x="0" y="289560"/>
                  </a:lnTo>
                  <a:lnTo>
                    <a:pt x="0" y="297180"/>
                  </a:lnTo>
                  <a:lnTo>
                    <a:pt x="7620" y="297180"/>
                  </a:lnTo>
                  <a:lnTo>
                    <a:pt x="7620" y="289560"/>
                  </a:lnTo>
                  <a:close/>
                </a:path>
                <a:path w="7619" h="1074420">
                  <a:moveTo>
                    <a:pt x="7620" y="274320"/>
                  </a:moveTo>
                  <a:lnTo>
                    <a:pt x="0" y="274320"/>
                  </a:lnTo>
                  <a:lnTo>
                    <a:pt x="0" y="281940"/>
                  </a:lnTo>
                  <a:lnTo>
                    <a:pt x="7620" y="281940"/>
                  </a:lnTo>
                  <a:lnTo>
                    <a:pt x="7620" y="274320"/>
                  </a:lnTo>
                  <a:close/>
                </a:path>
                <a:path w="7619" h="1074420">
                  <a:moveTo>
                    <a:pt x="7620" y="259080"/>
                  </a:moveTo>
                  <a:lnTo>
                    <a:pt x="0" y="259080"/>
                  </a:lnTo>
                  <a:lnTo>
                    <a:pt x="0" y="266700"/>
                  </a:lnTo>
                  <a:lnTo>
                    <a:pt x="7620" y="266700"/>
                  </a:lnTo>
                  <a:lnTo>
                    <a:pt x="7620" y="259080"/>
                  </a:lnTo>
                  <a:close/>
                </a:path>
                <a:path w="7619" h="1074420">
                  <a:moveTo>
                    <a:pt x="7620" y="243840"/>
                  </a:moveTo>
                  <a:lnTo>
                    <a:pt x="0" y="243840"/>
                  </a:lnTo>
                  <a:lnTo>
                    <a:pt x="0" y="251460"/>
                  </a:lnTo>
                  <a:lnTo>
                    <a:pt x="7620" y="251460"/>
                  </a:lnTo>
                  <a:lnTo>
                    <a:pt x="7620" y="243840"/>
                  </a:lnTo>
                  <a:close/>
                </a:path>
                <a:path w="7619" h="1074420">
                  <a:moveTo>
                    <a:pt x="7620" y="228600"/>
                  </a:moveTo>
                  <a:lnTo>
                    <a:pt x="0" y="228600"/>
                  </a:lnTo>
                  <a:lnTo>
                    <a:pt x="0" y="236220"/>
                  </a:lnTo>
                  <a:lnTo>
                    <a:pt x="7620" y="236220"/>
                  </a:lnTo>
                  <a:lnTo>
                    <a:pt x="7620" y="228600"/>
                  </a:lnTo>
                  <a:close/>
                </a:path>
                <a:path w="7619" h="1074420">
                  <a:moveTo>
                    <a:pt x="7620" y="213360"/>
                  </a:moveTo>
                  <a:lnTo>
                    <a:pt x="0" y="213360"/>
                  </a:lnTo>
                  <a:lnTo>
                    <a:pt x="0" y="220980"/>
                  </a:lnTo>
                  <a:lnTo>
                    <a:pt x="7620" y="220980"/>
                  </a:lnTo>
                  <a:lnTo>
                    <a:pt x="7620" y="213360"/>
                  </a:lnTo>
                  <a:close/>
                </a:path>
                <a:path w="7619" h="1074420">
                  <a:moveTo>
                    <a:pt x="7620" y="198120"/>
                  </a:moveTo>
                  <a:lnTo>
                    <a:pt x="0" y="198120"/>
                  </a:lnTo>
                  <a:lnTo>
                    <a:pt x="0" y="205740"/>
                  </a:lnTo>
                  <a:lnTo>
                    <a:pt x="7620" y="205740"/>
                  </a:lnTo>
                  <a:lnTo>
                    <a:pt x="7620" y="198120"/>
                  </a:lnTo>
                  <a:close/>
                </a:path>
                <a:path w="7619" h="1074420">
                  <a:moveTo>
                    <a:pt x="7620" y="182880"/>
                  </a:moveTo>
                  <a:lnTo>
                    <a:pt x="0" y="182880"/>
                  </a:lnTo>
                  <a:lnTo>
                    <a:pt x="0" y="190500"/>
                  </a:lnTo>
                  <a:lnTo>
                    <a:pt x="7620" y="190500"/>
                  </a:lnTo>
                  <a:lnTo>
                    <a:pt x="7620" y="182880"/>
                  </a:lnTo>
                  <a:close/>
                </a:path>
                <a:path w="7619" h="1074420">
                  <a:moveTo>
                    <a:pt x="7620" y="167640"/>
                  </a:moveTo>
                  <a:lnTo>
                    <a:pt x="0" y="167640"/>
                  </a:lnTo>
                  <a:lnTo>
                    <a:pt x="0" y="175260"/>
                  </a:lnTo>
                  <a:lnTo>
                    <a:pt x="7620" y="175260"/>
                  </a:lnTo>
                  <a:lnTo>
                    <a:pt x="7620" y="167640"/>
                  </a:lnTo>
                  <a:close/>
                </a:path>
                <a:path w="7619" h="1074420">
                  <a:moveTo>
                    <a:pt x="7620" y="152400"/>
                  </a:moveTo>
                  <a:lnTo>
                    <a:pt x="0" y="152400"/>
                  </a:lnTo>
                  <a:lnTo>
                    <a:pt x="0" y="160020"/>
                  </a:lnTo>
                  <a:lnTo>
                    <a:pt x="7620" y="160020"/>
                  </a:lnTo>
                  <a:lnTo>
                    <a:pt x="7620" y="152400"/>
                  </a:lnTo>
                  <a:close/>
                </a:path>
                <a:path w="7619" h="1074420">
                  <a:moveTo>
                    <a:pt x="7620" y="137160"/>
                  </a:moveTo>
                  <a:lnTo>
                    <a:pt x="0" y="137160"/>
                  </a:lnTo>
                  <a:lnTo>
                    <a:pt x="0" y="144780"/>
                  </a:lnTo>
                  <a:lnTo>
                    <a:pt x="7620" y="144780"/>
                  </a:lnTo>
                  <a:lnTo>
                    <a:pt x="7620" y="137160"/>
                  </a:lnTo>
                  <a:close/>
                </a:path>
                <a:path w="7619" h="1074420">
                  <a:moveTo>
                    <a:pt x="7620" y="121920"/>
                  </a:moveTo>
                  <a:lnTo>
                    <a:pt x="0" y="121920"/>
                  </a:lnTo>
                  <a:lnTo>
                    <a:pt x="0" y="129540"/>
                  </a:lnTo>
                  <a:lnTo>
                    <a:pt x="7620" y="129540"/>
                  </a:lnTo>
                  <a:lnTo>
                    <a:pt x="7620" y="121920"/>
                  </a:lnTo>
                  <a:close/>
                </a:path>
                <a:path w="7619" h="1074420">
                  <a:moveTo>
                    <a:pt x="7620" y="106680"/>
                  </a:moveTo>
                  <a:lnTo>
                    <a:pt x="0" y="106680"/>
                  </a:lnTo>
                  <a:lnTo>
                    <a:pt x="0" y="114300"/>
                  </a:lnTo>
                  <a:lnTo>
                    <a:pt x="7620" y="114300"/>
                  </a:lnTo>
                  <a:lnTo>
                    <a:pt x="7620" y="106680"/>
                  </a:lnTo>
                  <a:close/>
                </a:path>
                <a:path w="7619" h="1074420">
                  <a:moveTo>
                    <a:pt x="7620" y="91440"/>
                  </a:moveTo>
                  <a:lnTo>
                    <a:pt x="0" y="91440"/>
                  </a:lnTo>
                  <a:lnTo>
                    <a:pt x="0" y="99060"/>
                  </a:lnTo>
                  <a:lnTo>
                    <a:pt x="7620" y="99060"/>
                  </a:lnTo>
                  <a:lnTo>
                    <a:pt x="7620" y="91440"/>
                  </a:lnTo>
                  <a:close/>
                </a:path>
                <a:path w="7619" h="1074420">
                  <a:moveTo>
                    <a:pt x="7620" y="76200"/>
                  </a:moveTo>
                  <a:lnTo>
                    <a:pt x="0" y="76200"/>
                  </a:lnTo>
                  <a:lnTo>
                    <a:pt x="0" y="83820"/>
                  </a:lnTo>
                  <a:lnTo>
                    <a:pt x="7620" y="83820"/>
                  </a:lnTo>
                  <a:lnTo>
                    <a:pt x="7620" y="76200"/>
                  </a:lnTo>
                  <a:close/>
                </a:path>
                <a:path w="7619" h="1074420">
                  <a:moveTo>
                    <a:pt x="7620" y="60960"/>
                  </a:moveTo>
                  <a:lnTo>
                    <a:pt x="0" y="60960"/>
                  </a:lnTo>
                  <a:lnTo>
                    <a:pt x="0" y="68580"/>
                  </a:lnTo>
                  <a:lnTo>
                    <a:pt x="7620" y="68580"/>
                  </a:lnTo>
                  <a:lnTo>
                    <a:pt x="7620" y="60960"/>
                  </a:lnTo>
                  <a:close/>
                </a:path>
                <a:path w="7619" h="1074420">
                  <a:moveTo>
                    <a:pt x="7620" y="45720"/>
                  </a:moveTo>
                  <a:lnTo>
                    <a:pt x="0" y="45720"/>
                  </a:lnTo>
                  <a:lnTo>
                    <a:pt x="0" y="53340"/>
                  </a:lnTo>
                  <a:lnTo>
                    <a:pt x="7620" y="53340"/>
                  </a:lnTo>
                  <a:lnTo>
                    <a:pt x="7620" y="45720"/>
                  </a:lnTo>
                  <a:close/>
                </a:path>
                <a:path w="7619" h="1074420">
                  <a:moveTo>
                    <a:pt x="7620" y="30480"/>
                  </a:moveTo>
                  <a:lnTo>
                    <a:pt x="0" y="30480"/>
                  </a:lnTo>
                  <a:lnTo>
                    <a:pt x="0" y="38100"/>
                  </a:lnTo>
                  <a:lnTo>
                    <a:pt x="7620" y="38100"/>
                  </a:lnTo>
                  <a:lnTo>
                    <a:pt x="7620" y="30480"/>
                  </a:lnTo>
                  <a:close/>
                </a:path>
                <a:path w="7619" h="1074420">
                  <a:moveTo>
                    <a:pt x="7620" y="15240"/>
                  </a:moveTo>
                  <a:lnTo>
                    <a:pt x="0" y="15240"/>
                  </a:lnTo>
                  <a:lnTo>
                    <a:pt x="0" y="22860"/>
                  </a:lnTo>
                  <a:lnTo>
                    <a:pt x="7620" y="22860"/>
                  </a:lnTo>
                  <a:lnTo>
                    <a:pt x="7620" y="15240"/>
                  </a:lnTo>
                  <a:close/>
                </a:path>
                <a:path w="7619" h="1074420">
                  <a:moveTo>
                    <a:pt x="7620" y="0"/>
                  </a:moveTo>
                  <a:lnTo>
                    <a:pt x="0" y="0"/>
                  </a:lnTo>
                  <a:lnTo>
                    <a:pt x="0" y="7620"/>
                  </a:lnTo>
                  <a:lnTo>
                    <a:pt x="7620" y="7620"/>
                  </a:lnTo>
                  <a:lnTo>
                    <a:pt x="7620" y="0"/>
                  </a:lnTo>
                  <a:close/>
                </a:path>
              </a:pathLst>
            </a:custGeom>
            <a:solidFill>
              <a:srgbClr val="767070"/>
            </a:solidFill>
          </p:spPr>
          <p:txBody>
            <a:bodyPr wrap="square" lIns="0" tIns="0" rIns="0" bIns="0" rtlCol="0"/>
            <a:lstStyle/>
            <a:p>
              <a:endParaRPr sz="1350"/>
            </a:p>
          </p:txBody>
        </p:sp>
        <p:sp>
          <p:nvSpPr>
            <p:cNvPr id="7" name="object 7"/>
            <p:cNvSpPr/>
            <p:nvPr/>
          </p:nvSpPr>
          <p:spPr>
            <a:xfrm>
              <a:off x="1367790" y="2993389"/>
              <a:ext cx="7620" cy="1074420"/>
            </a:xfrm>
            <a:custGeom>
              <a:avLst/>
              <a:gdLst/>
              <a:ahLst/>
              <a:cxnLst/>
              <a:rect l="l" t="t" r="r" b="b"/>
              <a:pathLst>
                <a:path w="7619" h="1074420">
                  <a:moveTo>
                    <a:pt x="7620" y="1066800"/>
                  </a:moveTo>
                  <a:lnTo>
                    <a:pt x="0" y="1066800"/>
                  </a:lnTo>
                  <a:lnTo>
                    <a:pt x="0" y="1074420"/>
                  </a:lnTo>
                  <a:lnTo>
                    <a:pt x="7620" y="1074420"/>
                  </a:lnTo>
                  <a:lnTo>
                    <a:pt x="7620" y="1066800"/>
                  </a:lnTo>
                  <a:close/>
                </a:path>
                <a:path w="7619" h="1074420">
                  <a:moveTo>
                    <a:pt x="7620" y="1051560"/>
                  </a:moveTo>
                  <a:lnTo>
                    <a:pt x="0" y="1051560"/>
                  </a:lnTo>
                  <a:lnTo>
                    <a:pt x="0" y="1059180"/>
                  </a:lnTo>
                  <a:lnTo>
                    <a:pt x="7620" y="1059180"/>
                  </a:lnTo>
                  <a:lnTo>
                    <a:pt x="7620" y="1051560"/>
                  </a:lnTo>
                  <a:close/>
                </a:path>
                <a:path w="7619" h="1074420">
                  <a:moveTo>
                    <a:pt x="7620" y="1036320"/>
                  </a:moveTo>
                  <a:lnTo>
                    <a:pt x="0" y="1036320"/>
                  </a:lnTo>
                  <a:lnTo>
                    <a:pt x="0" y="1043940"/>
                  </a:lnTo>
                  <a:lnTo>
                    <a:pt x="7620" y="1043940"/>
                  </a:lnTo>
                  <a:lnTo>
                    <a:pt x="7620" y="1036320"/>
                  </a:lnTo>
                  <a:close/>
                </a:path>
                <a:path w="7619" h="1074420">
                  <a:moveTo>
                    <a:pt x="7620" y="1021080"/>
                  </a:moveTo>
                  <a:lnTo>
                    <a:pt x="0" y="1021080"/>
                  </a:lnTo>
                  <a:lnTo>
                    <a:pt x="0" y="1028700"/>
                  </a:lnTo>
                  <a:lnTo>
                    <a:pt x="7620" y="1028700"/>
                  </a:lnTo>
                  <a:lnTo>
                    <a:pt x="7620" y="1021080"/>
                  </a:lnTo>
                  <a:close/>
                </a:path>
                <a:path w="7619" h="1074420">
                  <a:moveTo>
                    <a:pt x="7620" y="1005840"/>
                  </a:moveTo>
                  <a:lnTo>
                    <a:pt x="0" y="1005840"/>
                  </a:lnTo>
                  <a:lnTo>
                    <a:pt x="0" y="1013460"/>
                  </a:lnTo>
                  <a:lnTo>
                    <a:pt x="7620" y="1013460"/>
                  </a:lnTo>
                  <a:lnTo>
                    <a:pt x="7620" y="1005840"/>
                  </a:lnTo>
                  <a:close/>
                </a:path>
                <a:path w="7619" h="1074420">
                  <a:moveTo>
                    <a:pt x="7620" y="990600"/>
                  </a:moveTo>
                  <a:lnTo>
                    <a:pt x="0" y="990600"/>
                  </a:lnTo>
                  <a:lnTo>
                    <a:pt x="0" y="998220"/>
                  </a:lnTo>
                  <a:lnTo>
                    <a:pt x="7620" y="998220"/>
                  </a:lnTo>
                  <a:lnTo>
                    <a:pt x="7620" y="990600"/>
                  </a:lnTo>
                  <a:close/>
                </a:path>
                <a:path w="7619" h="1074420">
                  <a:moveTo>
                    <a:pt x="7620" y="975360"/>
                  </a:moveTo>
                  <a:lnTo>
                    <a:pt x="0" y="975360"/>
                  </a:lnTo>
                  <a:lnTo>
                    <a:pt x="0" y="982980"/>
                  </a:lnTo>
                  <a:lnTo>
                    <a:pt x="7620" y="982980"/>
                  </a:lnTo>
                  <a:lnTo>
                    <a:pt x="7620" y="975360"/>
                  </a:lnTo>
                  <a:close/>
                </a:path>
                <a:path w="7619" h="1074420">
                  <a:moveTo>
                    <a:pt x="7620" y="960120"/>
                  </a:moveTo>
                  <a:lnTo>
                    <a:pt x="0" y="960120"/>
                  </a:lnTo>
                  <a:lnTo>
                    <a:pt x="0" y="967740"/>
                  </a:lnTo>
                  <a:lnTo>
                    <a:pt x="7620" y="967740"/>
                  </a:lnTo>
                  <a:lnTo>
                    <a:pt x="7620" y="960120"/>
                  </a:lnTo>
                  <a:close/>
                </a:path>
                <a:path w="7619" h="1074420">
                  <a:moveTo>
                    <a:pt x="7620" y="944880"/>
                  </a:moveTo>
                  <a:lnTo>
                    <a:pt x="0" y="944880"/>
                  </a:lnTo>
                  <a:lnTo>
                    <a:pt x="0" y="952500"/>
                  </a:lnTo>
                  <a:lnTo>
                    <a:pt x="7620" y="952500"/>
                  </a:lnTo>
                  <a:lnTo>
                    <a:pt x="7620" y="944880"/>
                  </a:lnTo>
                  <a:close/>
                </a:path>
                <a:path w="7619" h="1074420">
                  <a:moveTo>
                    <a:pt x="7620" y="929640"/>
                  </a:moveTo>
                  <a:lnTo>
                    <a:pt x="0" y="929640"/>
                  </a:lnTo>
                  <a:lnTo>
                    <a:pt x="0" y="937260"/>
                  </a:lnTo>
                  <a:lnTo>
                    <a:pt x="7620" y="937260"/>
                  </a:lnTo>
                  <a:lnTo>
                    <a:pt x="7620" y="929640"/>
                  </a:lnTo>
                  <a:close/>
                </a:path>
                <a:path w="7619" h="1074420">
                  <a:moveTo>
                    <a:pt x="7620" y="914400"/>
                  </a:moveTo>
                  <a:lnTo>
                    <a:pt x="0" y="914400"/>
                  </a:lnTo>
                  <a:lnTo>
                    <a:pt x="0" y="922020"/>
                  </a:lnTo>
                  <a:lnTo>
                    <a:pt x="7620" y="922020"/>
                  </a:lnTo>
                  <a:lnTo>
                    <a:pt x="7620" y="914400"/>
                  </a:lnTo>
                  <a:close/>
                </a:path>
                <a:path w="7619" h="1074420">
                  <a:moveTo>
                    <a:pt x="7620" y="899160"/>
                  </a:moveTo>
                  <a:lnTo>
                    <a:pt x="0" y="899160"/>
                  </a:lnTo>
                  <a:lnTo>
                    <a:pt x="0" y="906780"/>
                  </a:lnTo>
                  <a:lnTo>
                    <a:pt x="7620" y="906780"/>
                  </a:lnTo>
                  <a:lnTo>
                    <a:pt x="7620" y="899160"/>
                  </a:lnTo>
                  <a:close/>
                </a:path>
                <a:path w="7619" h="1074420">
                  <a:moveTo>
                    <a:pt x="7620" y="883920"/>
                  </a:moveTo>
                  <a:lnTo>
                    <a:pt x="0" y="883920"/>
                  </a:lnTo>
                  <a:lnTo>
                    <a:pt x="0" y="891540"/>
                  </a:lnTo>
                  <a:lnTo>
                    <a:pt x="7620" y="891540"/>
                  </a:lnTo>
                  <a:lnTo>
                    <a:pt x="7620" y="883920"/>
                  </a:lnTo>
                  <a:close/>
                </a:path>
                <a:path w="7619" h="1074420">
                  <a:moveTo>
                    <a:pt x="7620" y="868680"/>
                  </a:moveTo>
                  <a:lnTo>
                    <a:pt x="0" y="868680"/>
                  </a:lnTo>
                  <a:lnTo>
                    <a:pt x="0" y="876300"/>
                  </a:lnTo>
                  <a:lnTo>
                    <a:pt x="7620" y="876300"/>
                  </a:lnTo>
                  <a:lnTo>
                    <a:pt x="7620" y="868680"/>
                  </a:lnTo>
                  <a:close/>
                </a:path>
                <a:path w="7619" h="1074420">
                  <a:moveTo>
                    <a:pt x="7620" y="853440"/>
                  </a:moveTo>
                  <a:lnTo>
                    <a:pt x="0" y="853440"/>
                  </a:lnTo>
                  <a:lnTo>
                    <a:pt x="0" y="861060"/>
                  </a:lnTo>
                  <a:lnTo>
                    <a:pt x="7620" y="861060"/>
                  </a:lnTo>
                  <a:lnTo>
                    <a:pt x="7620" y="853440"/>
                  </a:lnTo>
                  <a:close/>
                </a:path>
                <a:path w="7619" h="1074420">
                  <a:moveTo>
                    <a:pt x="7620" y="838200"/>
                  </a:moveTo>
                  <a:lnTo>
                    <a:pt x="0" y="838200"/>
                  </a:lnTo>
                  <a:lnTo>
                    <a:pt x="0" y="845820"/>
                  </a:lnTo>
                  <a:lnTo>
                    <a:pt x="7620" y="845820"/>
                  </a:lnTo>
                  <a:lnTo>
                    <a:pt x="7620" y="838200"/>
                  </a:lnTo>
                  <a:close/>
                </a:path>
                <a:path w="7619" h="1074420">
                  <a:moveTo>
                    <a:pt x="7620" y="822960"/>
                  </a:moveTo>
                  <a:lnTo>
                    <a:pt x="0" y="822960"/>
                  </a:lnTo>
                  <a:lnTo>
                    <a:pt x="0" y="830580"/>
                  </a:lnTo>
                  <a:lnTo>
                    <a:pt x="7620" y="830580"/>
                  </a:lnTo>
                  <a:lnTo>
                    <a:pt x="7620" y="822960"/>
                  </a:lnTo>
                  <a:close/>
                </a:path>
                <a:path w="7619" h="1074420">
                  <a:moveTo>
                    <a:pt x="7620" y="807720"/>
                  </a:moveTo>
                  <a:lnTo>
                    <a:pt x="0" y="807720"/>
                  </a:lnTo>
                  <a:lnTo>
                    <a:pt x="0" y="815340"/>
                  </a:lnTo>
                  <a:lnTo>
                    <a:pt x="7620" y="815340"/>
                  </a:lnTo>
                  <a:lnTo>
                    <a:pt x="7620" y="807720"/>
                  </a:lnTo>
                  <a:close/>
                </a:path>
                <a:path w="7619" h="1074420">
                  <a:moveTo>
                    <a:pt x="7620" y="792480"/>
                  </a:moveTo>
                  <a:lnTo>
                    <a:pt x="0" y="792480"/>
                  </a:lnTo>
                  <a:lnTo>
                    <a:pt x="0" y="800100"/>
                  </a:lnTo>
                  <a:lnTo>
                    <a:pt x="7620" y="800100"/>
                  </a:lnTo>
                  <a:lnTo>
                    <a:pt x="7620" y="792480"/>
                  </a:lnTo>
                  <a:close/>
                </a:path>
                <a:path w="7619" h="1074420">
                  <a:moveTo>
                    <a:pt x="7620" y="777240"/>
                  </a:moveTo>
                  <a:lnTo>
                    <a:pt x="0" y="777240"/>
                  </a:lnTo>
                  <a:lnTo>
                    <a:pt x="0" y="784860"/>
                  </a:lnTo>
                  <a:lnTo>
                    <a:pt x="7620" y="784860"/>
                  </a:lnTo>
                  <a:lnTo>
                    <a:pt x="7620" y="777240"/>
                  </a:lnTo>
                  <a:close/>
                </a:path>
                <a:path w="7619" h="1074420">
                  <a:moveTo>
                    <a:pt x="7620" y="762000"/>
                  </a:moveTo>
                  <a:lnTo>
                    <a:pt x="0" y="762000"/>
                  </a:lnTo>
                  <a:lnTo>
                    <a:pt x="0" y="769620"/>
                  </a:lnTo>
                  <a:lnTo>
                    <a:pt x="7620" y="769620"/>
                  </a:lnTo>
                  <a:lnTo>
                    <a:pt x="7620" y="762000"/>
                  </a:lnTo>
                  <a:close/>
                </a:path>
                <a:path w="7619" h="1074420">
                  <a:moveTo>
                    <a:pt x="7620" y="746760"/>
                  </a:moveTo>
                  <a:lnTo>
                    <a:pt x="0" y="746760"/>
                  </a:lnTo>
                  <a:lnTo>
                    <a:pt x="0" y="754380"/>
                  </a:lnTo>
                  <a:lnTo>
                    <a:pt x="7620" y="754380"/>
                  </a:lnTo>
                  <a:lnTo>
                    <a:pt x="7620" y="746760"/>
                  </a:lnTo>
                  <a:close/>
                </a:path>
                <a:path w="7619" h="1074420">
                  <a:moveTo>
                    <a:pt x="7620" y="731520"/>
                  </a:moveTo>
                  <a:lnTo>
                    <a:pt x="0" y="731520"/>
                  </a:lnTo>
                  <a:lnTo>
                    <a:pt x="0" y="739140"/>
                  </a:lnTo>
                  <a:lnTo>
                    <a:pt x="7620" y="739140"/>
                  </a:lnTo>
                  <a:lnTo>
                    <a:pt x="7620" y="731520"/>
                  </a:lnTo>
                  <a:close/>
                </a:path>
                <a:path w="7619" h="1074420">
                  <a:moveTo>
                    <a:pt x="7620" y="716280"/>
                  </a:moveTo>
                  <a:lnTo>
                    <a:pt x="0" y="716280"/>
                  </a:lnTo>
                  <a:lnTo>
                    <a:pt x="0" y="723900"/>
                  </a:lnTo>
                  <a:lnTo>
                    <a:pt x="7620" y="723900"/>
                  </a:lnTo>
                  <a:lnTo>
                    <a:pt x="7620" y="716280"/>
                  </a:lnTo>
                  <a:close/>
                </a:path>
                <a:path w="7619" h="1074420">
                  <a:moveTo>
                    <a:pt x="7620" y="701040"/>
                  </a:moveTo>
                  <a:lnTo>
                    <a:pt x="0" y="701040"/>
                  </a:lnTo>
                  <a:lnTo>
                    <a:pt x="0" y="708660"/>
                  </a:lnTo>
                  <a:lnTo>
                    <a:pt x="7620" y="708660"/>
                  </a:lnTo>
                  <a:lnTo>
                    <a:pt x="7620" y="701040"/>
                  </a:lnTo>
                  <a:close/>
                </a:path>
                <a:path w="7619" h="1074420">
                  <a:moveTo>
                    <a:pt x="7620" y="685800"/>
                  </a:moveTo>
                  <a:lnTo>
                    <a:pt x="0" y="685800"/>
                  </a:lnTo>
                  <a:lnTo>
                    <a:pt x="0" y="693420"/>
                  </a:lnTo>
                  <a:lnTo>
                    <a:pt x="7620" y="693420"/>
                  </a:lnTo>
                  <a:lnTo>
                    <a:pt x="7620" y="685800"/>
                  </a:lnTo>
                  <a:close/>
                </a:path>
                <a:path w="7619" h="1074420">
                  <a:moveTo>
                    <a:pt x="7620" y="670560"/>
                  </a:moveTo>
                  <a:lnTo>
                    <a:pt x="0" y="670560"/>
                  </a:lnTo>
                  <a:lnTo>
                    <a:pt x="0" y="678180"/>
                  </a:lnTo>
                  <a:lnTo>
                    <a:pt x="7620" y="678180"/>
                  </a:lnTo>
                  <a:lnTo>
                    <a:pt x="7620" y="670560"/>
                  </a:lnTo>
                  <a:close/>
                </a:path>
                <a:path w="7619" h="1074420">
                  <a:moveTo>
                    <a:pt x="7620" y="655320"/>
                  </a:moveTo>
                  <a:lnTo>
                    <a:pt x="0" y="655320"/>
                  </a:lnTo>
                  <a:lnTo>
                    <a:pt x="0" y="662940"/>
                  </a:lnTo>
                  <a:lnTo>
                    <a:pt x="7620" y="662940"/>
                  </a:lnTo>
                  <a:lnTo>
                    <a:pt x="7620" y="655320"/>
                  </a:lnTo>
                  <a:close/>
                </a:path>
                <a:path w="7619" h="1074420">
                  <a:moveTo>
                    <a:pt x="7620" y="640080"/>
                  </a:moveTo>
                  <a:lnTo>
                    <a:pt x="0" y="640080"/>
                  </a:lnTo>
                  <a:lnTo>
                    <a:pt x="0" y="647700"/>
                  </a:lnTo>
                  <a:lnTo>
                    <a:pt x="7620" y="647700"/>
                  </a:lnTo>
                  <a:lnTo>
                    <a:pt x="7620" y="640080"/>
                  </a:lnTo>
                  <a:close/>
                </a:path>
                <a:path w="7619" h="1074420">
                  <a:moveTo>
                    <a:pt x="7620" y="624840"/>
                  </a:moveTo>
                  <a:lnTo>
                    <a:pt x="0" y="624840"/>
                  </a:lnTo>
                  <a:lnTo>
                    <a:pt x="0" y="632460"/>
                  </a:lnTo>
                  <a:lnTo>
                    <a:pt x="7620" y="632460"/>
                  </a:lnTo>
                  <a:lnTo>
                    <a:pt x="7620" y="624840"/>
                  </a:lnTo>
                  <a:close/>
                </a:path>
                <a:path w="7619" h="1074420">
                  <a:moveTo>
                    <a:pt x="7620" y="609600"/>
                  </a:moveTo>
                  <a:lnTo>
                    <a:pt x="0" y="609600"/>
                  </a:lnTo>
                  <a:lnTo>
                    <a:pt x="0" y="617220"/>
                  </a:lnTo>
                  <a:lnTo>
                    <a:pt x="7620" y="617220"/>
                  </a:lnTo>
                  <a:lnTo>
                    <a:pt x="7620" y="609600"/>
                  </a:lnTo>
                  <a:close/>
                </a:path>
                <a:path w="7619" h="1074420">
                  <a:moveTo>
                    <a:pt x="7620" y="594360"/>
                  </a:moveTo>
                  <a:lnTo>
                    <a:pt x="0" y="594360"/>
                  </a:lnTo>
                  <a:lnTo>
                    <a:pt x="0" y="601980"/>
                  </a:lnTo>
                  <a:lnTo>
                    <a:pt x="7620" y="601980"/>
                  </a:lnTo>
                  <a:lnTo>
                    <a:pt x="7620" y="594360"/>
                  </a:lnTo>
                  <a:close/>
                </a:path>
                <a:path w="7619" h="1074420">
                  <a:moveTo>
                    <a:pt x="7620" y="579120"/>
                  </a:moveTo>
                  <a:lnTo>
                    <a:pt x="0" y="579120"/>
                  </a:lnTo>
                  <a:lnTo>
                    <a:pt x="0" y="586740"/>
                  </a:lnTo>
                  <a:lnTo>
                    <a:pt x="7620" y="586740"/>
                  </a:lnTo>
                  <a:lnTo>
                    <a:pt x="7620" y="579120"/>
                  </a:lnTo>
                  <a:close/>
                </a:path>
                <a:path w="7619" h="1074420">
                  <a:moveTo>
                    <a:pt x="7620" y="563880"/>
                  </a:moveTo>
                  <a:lnTo>
                    <a:pt x="0" y="563880"/>
                  </a:lnTo>
                  <a:lnTo>
                    <a:pt x="0" y="571500"/>
                  </a:lnTo>
                  <a:lnTo>
                    <a:pt x="7620" y="571500"/>
                  </a:lnTo>
                  <a:lnTo>
                    <a:pt x="7620" y="563880"/>
                  </a:lnTo>
                  <a:close/>
                </a:path>
                <a:path w="7619" h="1074420">
                  <a:moveTo>
                    <a:pt x="7620" y="548640"/>
                  </a:moveTo>
                  <a:lnTo>
                    <a:pt x="0" y="548640"/>
                  </a:lnTo>
                  <a:lnTo>
                    <a:pt x="0" y="556260"/>
                  </a:lnTo>
                  <a:lnTo>
                    <a:pt x="7620" y="556260"/>
                  </a:lnTo>
                  <a:lnTo>
                    <a:pt x="7620" y="548640"/>
                  </a:lnTo>
                  <a:close/>
                </a:path>
                <a:path w="7619" h="1074420">
                  <a:moveTo>
                    <a:pt x="7620" y="533400"/>
                  </a:moveTo>
                  <a:lnTo>
                    <a:pt x="0" y="533400"/>
                  </a:lnTo>
                  <a:lnTo>
                    <a:pt x="0" y="541020"/>
                  </a:lnTo>
                  <a:lnTo>
                    <a:pt x="7620" y="541020"/>
                  </a:lnTo>
                  <a:lnTo>
                    <a:pt x="7620" y="533400"/>
                  </a:lnTo>
                  <a:close/>
                </a:path>
                <a:path w="7619" h="1074420">
                  <a:moveTo>
                    <a:pt x="7620" y="518160"/>
                  </a:moveTo>
                  <a:lnTo>
                    <a:pt x="0" y="518160"/>
                  </a:lnTo>
                  <a:lnTo>
                    <a:pt x="0" y="525780"/>
                  </a:lnTo>
                  <a:lnTo>
                    <a:pt x="7620" y="525780"/>
                  </a:lnTo>
                  <a:lnTo>
                    <a:pt x="7620" y="518160"/>
                  </a:lnTo>
                  <a:close/>
                </a:path>
                <a:path w="7619" h="1074420">
                  <a:moveTo>
                    <a:pt x="7620" y="502920"/>
                  </a:moveTo>
                  <a:lnTo>
                    <a:pt x="0" y="502920"/>
                  </a:lnTo>
                  <a:lnTo>
                    <a:pt x="0" y="510540"/>
                  </a:lnTo>
                  <a:lnTo>
                    <a:pt x="7620" y="510540"/>
                  </a:lnTo>
                  <a:lnTo>
                    <a:pt x="7620" y="502920"/>
                  </a:lnTo>
                  <a:close/>
                </a:path>
                <a:path w="7619" h="1074420">
                  <a:moveTo>
                    <a:pt x="7620" y="487680"/>
                  </a:moveTo>
                  <a:lnTo>
                    <a:pt x="0" y="487680"/>
                  </a:lnTo>
                  <a:lnTo>
                    <a:pt x="0" y="495300"/>
                  </a:lnTo>
                  <a:lnTo>
                    <a:pt x="7620" y="495300"/>
                  </a:lnTo>
                  <a:lnTo>
                    <a:pt x="7620" y="487680"/>
                  </a:lnTo>
                  <a:close/>
                </a:path>
                <a:path w="7619" h="1074420">
                  <a:moveTo>
                    <a:pt x="7620" y="472440"/>
                  </a:moveTo>
                  <a:lnTo>
                    <a:pt x="0" y="472440"/>
                  </a:lnTo>
                  <a:lnTo>
                    <a:pt x="0" y="480060"/>
                  </a:lnTo>
                  <a:lnTo>
                    <a:pt x="7620" y="480060"/>
                  </a:lnTo>
                  <a:lnTo>
                    <a:pt x="7620" y="472440"/>
                  </a:lnTo>
                  <a:close/>
                </a:path>
                <a:path w="7619" h="1074420">
                  <a:moveTo>
                    <a:pt x="7620" y="457200"/>
                  </a:moveTo>
                  <a:lnTo>
                    <a:pt x="0" y="457200"/>
                  </a:lnTo>
                  <a:lnTo>
                    <a:pt x="0" y="464820"/>
                  </a:lnTo>
                  <a:lnTo>
                    <a:pt x="7620" y="464820"/>
                  </a:lnTo>
                  <a:lnTo>
                    <a:pt x="7620" y="457200"/>
                  </a:lnTo>
                  <a:close/>
                </a:path>
                <a:path w="7619" h="1074420">
                  <a:moveTo>
                    <a:pt x="7620" y="441960"/>
                  </a:moveTo>
                  <a:lnTo>
                    <a:pt x="0" y="441960"/>
                  </a:lnTo>
                  <a:lnTo>
                    <a:pt x="0" y="449580"/>
                  </a:lnTo>
                  <a:lnTo>
                    <a:pt x="7620" y="449580"/>
                  </a:lnTo>
                  <a:lnTo>
                    <a:pt x="7620" y="441960"/>
                  </a:lnTo>
                  <a:close/>
                </a:path>
                <a:path w="7619" h="1074420">
                  <a:moveTo>
                    <a:pt x="7620" y="426720"/>
                  </a:moveTo>
                  <a:lnTo>
                    <a:pt x="0" y="426720"/>
                  </a:lnTo>
                  <a:lnTo>
                    <a:pt x="0" y="434340"/>
                  </a:lnTo>
                  <a:lnTo>
                    <a:pt x="7620" y="434340"/>
                  </a:lnTo>
                  <a:lnTo>
                    <a:pt x="7620" y="426720"/>
                  </a:lnTo>
                  <a:close/>
                </a:path>
                <a:path w="7619" h="1074420">
                  <a:moveTo>
                    <a:pt x="7620" y="411480"/>
                  </a:moveTo>
                  <a:lnTo>
                    <a:pt x="0" y="411480"/>
                  </a:lnTo>
                  <a:lnTo>
                    <a:pt x="0" y="419100"/>
                  </a:lnTo>
                  <a:lnTo>
                    <a:pt x="7620" y="419100"/>
                  </a:lnTo>
                  <a:lnTo>
                    <a:pt x="7620" y="411480"/>
                  </a:lnTo>
                  <a:close/>
                </a:path>
                <a:path w="7619" h="1074420">
                  <a:moveTo>
                    <a:pt x="7620" y="396240"/>
                  </a:moveTo>
                  <a:lnTo>
                    <a:pt x="0" y="396240"/>
                  </a:lnTo>
                  <a:lnTo>
                    <a:pt x="0" y="403860"/>
                  </a:lnTo>
                  <a:lnTo>
                    <a:pt x="7620" y="403860"/>
                  </a:lnTo>
                  <a:lnTo>
                    <a:pt x="7620" y="396240"/>
                  </a:lnTo>
                  <a:close/>
                </a:path>
                <a:path w="7619" h="1074420">
                  <a:moveTo>
                    <a:pt x="7620" y="381000"/>
                  </a:moveTo>
                  <a:lnTo>
                    <a:pt x="0" y="381000"/>
                  </a:lnTo>
                  <a:lnTo>
                    <a:pt x="0" y="388620"/>
                  </a:lnTo>
                  <a:lnTo>
                    <a:pt x="7620" y="388620"/>
                  </a:lnTo>
                  <a:lnTo>
                    <a:pt x="7620" y="381000"/>
                  </a:lnTo>
                  <a:close/>
                </a:path>
                <a:path w="7619" h="1074420">
                  <a:moveTo>
                    <a:pt x="7620" y="365760"/>
                  </a:moveTo>
                  <a:lnTo>
                    <a:pt x="0" y="365760"/>
                  </a:lnTo>
                  <a:lnTo>
                    <a:pt x="0" y="373380"/>
                  </a:lnTo>
                  <a:lnTo>
                    <a:pt x="7620" y="373380"/>
                  </a:lnTo>
                  <a:lnTo>
                    <a:pt x="7620" y="365760"/>
                  </a:lnTo>
                  <a:close/>
                </a:path>
                <a:path w="7619" h="1074420">
                  <a:moveTo>
                    <a:pt x="7620" y="350520"/>
                  </a:moveTo>
                  <a:lnTo>
                    <a:pt x="0" y="350520"/>
                  </a:lnTo>
                  <a:lnTo>
                    <a:pt x="0" y="358140"/>
                  </a:lnTo>
                  <a:lnTo>
                    <a:pt x="7620" y="358140"/>
                  </a:lnTo>
                  <a:lnTo>
                    <a:pt x="7620" y="350520"/>
                  </a:lnTo>
                  <a:close/>
                </a:path>
                <a:path w="7619" h="1074420">
                  <a:moveTo>
                    <a:pt x="7620" y="335280"/>
                  </a:moveTo>
                  <a:lnTo>
                    <a:pt x="0" y="335280"/>
                  </a:lnTo>
                  <a:lnTo>
                    <a:pt x="0" y="342900"/>
                  </a:lnTo>
                  <a:lnTo>
                    <a:pt x="7620" y="342900"/>
                  </a:lnTo>
                  <a:lnTo>
                    <a:pt x="7620" y="335280"/>
                  </a:lnTo>
                  <a:close/>
                </a:path>
                <a:path w="7619" h="1074420">
                  <a:moveTo>
                    <a:pt x="7620" y="320040"/>
                  </a:moveTo>
                  <a:lnTo>
                    <a:pt x="0" y="320040"/>
                  </a:lnTo>
                  <a:lnTo>
                    <a:pt x="0" y="327660"/>
                  </a:lnTo>
                  <a:lnTo>
                    <a:pt x="7620" y="327660"/>
                  </a:lnTo>
                  <a:lnTo>
                    <a:pt x="7620" y="320040"/>
                  </a:lnTo>
                  <a:close/>
                </a:path>
                <a:path w="7619" h="1074420">
                  <a:moveTo>
                    <a:pt x="7620" y="304800"/>
                  </a:moveTo>
                  <a:lnTo>
                    <a:pt x="0" y="304800"/>
                  </a:lnTo>
                  <a:lnTo>
                    <a:pt x="0" y="312420"/>
                  </a:lnTo>
                  <a:lnTo>
                    <a:pt x="7620" y="312420"/>
                  </a:lnTo>
                  <a:lnTo>
                    <a:pt x="7620" y="304800"/>
                  </a:lnTo>
                  <a:close/>
                </a:path>
                <a:path w="7619" h="1074420">
                  <a:moveTo>
                    <a:pt x="7620" y="289560"/>
                  </a:moveTo>
                  <a:lnTo>
                    <a:pt x="0" y="289560"/>
                  </a:lnTo>
                  <a:lnTo>
                    <a:pt x="0" y="297180"/>
                  </a:lnTo>
                  <a:lnTo>
                    <a:pt x="7620" y="297180"/>
                  </a:lnTo>
                  <a:lnTo>
                    <a:pt x="7620" y="289560"/>
                  </a:lnTo>
                  <a:close/>
                </a:path>
                <a:path w="7619" h="1074420">
                  <a:moveTo>
                    <a:pt x="7620" y="274320"/>
                  </a:moveTo>
                  <a:lnTo>
                    <a:pt x="0" y="274320"/>
                  </a:lnTo>
                  <a:lnTo>
                    <a:pt x="0" y="281940"/>
                  </a:lnTo>
                  <a:lnTo>
                    <a:pt x="7620" y="281940"/>
                  </a:lnTo>
                  <a:lnTo>
                    <a:pt x="7620" y="274320"/>
                  </a:lnTo>
                  <a:close/>
                </a:path>
                <a:path w="7619" h="1074420">
                  <a:moveTo>
                    <a:pt x="7620" y="259080"/>
                  </a:moveTo>
                  <a:lnTo>
                    <a:pt x="0" y="259080"/>
                  </a:lnTo>
                  <a:lnTo>
                    <a:pt x="0" y="266700"/>
                  </a:lnTo>
                  <a:lnTo>
                    <a:pt x="7620" y="266700"/>
                  </a:lnTo>
                  <a:lnTo>
                    <a:pt x="7620" y="259080"/>
                  </a:lnTo>
                  <a:close/>
                </a:path>
                <a:path w="7619" h="1074420">
                  <a:moveTo>
                    <a:pt x="7620" y="243840"/>
                  </a:moveTo>
                  <a:lnTo>
                    <a:pt x="0" y="243840"/>
                  </a:lnTo>
                  <a:lnTo>
                    <a:pt x="0" y="251460"/>
                  </a:lnTo>
                  <a:lnTo>
                    <a:pt x="7620" y="251460"/>
                  </a:lnTo>
                  <a:lnTo>
                    <a:pt x="7620" y="243840"/>
                  </a:lnTo>
                  <a:close/>
                </a:path>
                <a:path w="7619" h="1074420">
                  <a:moveTo>
                    <a:pt x="7620" y="228600"/>
                  </a:moveTo>
                  <a:lnTo>
                    <a:pt x="0" y="228600"/>
                  </a:lnTo>
                  <a:lnTo>
                    <a:pt x="0" y="236220"/>
                  </a:lnTo>
                  <a:lnTo>
                    <a:pt x="7620" y="236220"/>
                  </a:lnTo>
                  <a:lnTo>
                    <a:pt x="7620" y="228600"/>
                  </a:lnTo>
                  <a:close/>
                </a:path>
                <a:path w="7619" h="1074420">
                  <a:moveTo>
                    <a:pt x="7620" y="213360"/>
                  </a:moveTo>
                  <a:lnTo>
                    <a:pt x="0" y="213360"/>
                  </a:lnTo>
                  <a:lnTo>
                    <a:pt x="0" y="220980"/>
                  </a:lnTo>
                  <a:lnTo>
                    <a:pt x="7620" y="220980"/>
                  </a:lnTo>
                  <a:lnTo>
                    <a:pt x="7620" y="213360"/>
                  </a:lnTo>
                  <a:close/>
                </a:path>
                <a:path w="7619" h="1074420">
                  <a:moveTo>
                    <a:pt x="7620" y="198120"/>
                  </a:moveTo>
                  <a:lnTo>
                    <a:pt x="0" y="198120"/>
                  </a:lnTo>
                  <a:lnTo>
                    <a:pt x="0" y="205740"/>
                  </a:lnTo>
                  <a:lnTo>
                    <a:pt x="7620" y="205740"/>
                  </a:lnTo>
                  <a:lnTo>
                    <a:pt x="7620" y="198120"/>
                  </a:lnTo>
                  <a:close/>
                </a:path>
                <a:path w="7619" h="1074420">
                  <a:moveTo>
                    <a:pt x="7620" y="182880"/>
                  </a:moveTo>
                  <a:lnTo>
                    <a:pt x="0" y="182880"/>
                  </a:lnTo>
                  <a:lnTo>
                    <a:pt x="0" y="190500"/>
                  </a:lnTo>
                  <a:lnTo>
                    <a:pt x="7620" y="190500"/>
                  </a:lnTo>
                  <a:lnTo>
                    <a:pt x="7620" y="182880"/>
                  </a:lnTo>
                  <a:close/>
                </a:path>
                <a:path w="7619" h="1074420">
                  <a:moveTo>
                    <a:pt x="7620" y="167640"/>
                  </a:moveTo>
                  <a:lnTo>
                    <a:pt x="0" y="167640"/>
                  </a:lnTo>
                  <a:lnTo>
                    <a:pt x="0" y="175260"/>
                  </a:lnTo>
                  <a:lnTo>
                    <a:pt x="7620" y="175260"/>
                  </a:lnTo>
                  <a:lnTo>
                    <a:pt x="7620" y="167640"/>
                  </a:lnTo>
                  <a:close/>
                </a:path>
                <a:path w="7619" h="1074420">
                  <a:moveTo>
                    <a:pt x="7620" y="152400"/>
                  </a:moveTo>
                  <a:lnTo>
                    <a:pt x="0" y="152400"/>
                  </a:lnTo>
                  <a:lnTo>
                    <a:pt x="0" y="160020"/>
                  </a:lnTo>
                  <a:lnTo>
                    <a:pt x="7620" y="160020"/>
                  </a:lnTo>
                  <a:lnTo>
                    <a:pt x="7620" y="152400"/>
                  </a:lnTo>
                  <a:close/>
                </a:path>
                <a:path w="7619" h="1074420">
                  <a:moveTo>
                    <a:pt x="7620" y="137160"/>
                  </a:moveTo>
                  <a:lnTo>
                    <a:pt x="0" y="137160"/>
                  </a:lnTo>
                  <a:lnTo>
                    <a:pt x="0" y="144780"/>
                  </a:lnTo>
                  <a:lnTo>
                    <a:pt x="7620" y="144780"/>
                  </a:lnTo>
                  <a:lnTo>
                    <a:pt x="7620" y="137160"/>
                  </a:lnTo>
                  <a:close/>
                </a:path>
                <a:path w="7619" h="1074420">
                  <a:moveTo>
                    <a:pt x="7620" y="121920"/>
                  </a:moveTo>
                  <a:lnTo>
                    <a:pt x="0" y="121920"/>
                  </a:lnTo>
                  <a:lnTo>
                    <a:pt x="0" y="129540"/>
                  </a:lnTo>
                  <a:lnTo>
                    <a:pt x="7620" y="129540"/>
                  </a:lnTo>
                  <a:lnTo>
                    <a:pt x="7620" y="121920"/>
                  </a:lnTo>
                  <a:close/>
                </a:path>
                <a:path w="7619" h="1074420">
                  <a:moveTo>
                    <a:pt x="7620" y="106680"/>
                  </a:moveTo>
                  <a:lnTo>
                    <a:pt x="0" y="106680"/>
                  </a:lnTo>
                  <a:lnTo>
                    <a:pt x="0" y="114300"/>
                  </a:lnTo>
                  <a:lnTo>
                    <a:pt x="7620" y="114300"/>
                  </a:lnTo>
                  <a:lnTo>
                    <a:pt x="7620" y="106680"/>
                  </a:lnTo>
                  <a:close/>
                </a:path>
                <a:path w="7619" h="1074420">
                  <a:moveTo>
                    <a:pt x="7620" y="91440"/>
                  </a:moveTo>
                  <a:lnTo>
                    <a:pt x="0" y="91440"/>
                  </a:lnTo>
                  <a:lnTo>
                    <a:pt x="0" y="99060"/>
                  </a:lnTo>
                  <a:lnTo>
                    <a:pt x="7620" y="99060"/>
                  </a:lnTo>
                  <a:lnTo>
                    <a:pt x="7620" y="91440"/>
                  </a:lnTo>
                  <a:close/>
                </a:path>
                <a:path w="7619" h="1074420">
                  <a:moveTo>
                    <a:pt x="7620" y="76200"/>
                  </a:moveTo>
                  <a:lnTo>
                    <a:pt x="0" y="76200"/>
                  </a:lnTo>
                  <a:lnTo>
                    <a:pt x="0" y="83820"/>
                  </a:lnTo>
                  <a:lnTo>
                    <a:pt x="7620" y="83820"/>
                  </a:lnTo>
                  <a:lnTo>
                    <a:pt x="7620" y="76200"/>
                  </a:lnTo>
                  <a:close/>
                </a:path>
                <a:path w="7619" h="1074420">
                  <a:moveTo>
                    <a:pt x="7620" y="60960"/>
                  </a:moveTo>
                  <a:lnTo>
                    <a:pt x="0" y="60960"/>
                  </a:lnTo>
                  <a:lnTo>
                    <a:pt x="0" y="68580"/>
                  </a:lnTo>
                  <a:lnTo>
                    <a:pt x="7620" y="68580"/>
                  </a:lnTo>
                  <a:lnTo>
                    <a:pt x="7620" y="60960"/>
                  </a:lnTo>
                  <a:close/>
                </a:path>
                <a:path w="7619" h="1074420">
                  <a:moveTo>
                    <a:pt x="7620" y="45720"/>
                  </a:moveTo>
                  <a:lnTo>
                    <a:pt x="0" y="45720"/>
                  </a:lnTo>
                  <a:lnTo>
                    <a:pt x="0" y="53340"/>
                  </a:lnTo>
                  <a:lnTo>
                    <a:pt x="7620" y="53340"/>
                  </a:lnTo>
                  <a:lnTo>
                    <a:pt x="7620" y="45720"/>
                  </a:lnTo>
                  <a:close/>
                </a:path>
                <a:path w="7619" h="1074420">
                  <a:moveTo>
                    <a:pt x="7620" y="30480"/>
                  </a:moveTo>
                  <a:lnTo>
                    <a:pt x="0" y="30480"/>
                  </a:lnTo>
                  <a:lnTo>
                    <a:pt x="0" y="38100"/>
                  </a:lnTo>
                  <a:lnTo>
                    <a:pt x="7620" y="38100"/>
                  </a:lnTo>
                  <a:lnTo>
                    <a:pt x="7620" y="30480"/>
                  </a:lnTo>
                  <a:close/>
                </a:path>
                <a:path w="7619" h="1074420">
                  <a:moveTo>
                    <a:pt x="7620" y="15240"/>
                  </a:moveTo>
                  <a:lnTo>
                    <a:pt x="0" y="15240"/>
                  </a:lnTo>
                  <a:lnTo>
                    <a:pt x="0" y="22860"/>
                  </a:lnTo>
                  <a:lnTo>
                    <a:pt x="7620" y="22860"/>
                  </a:lnTo>
                  <a:lnTo>
                    <a:pt x="7620" y="15240"/>
                  </a:lnTo>
                  <a:close/>
                </a:path>
                <a:path w="7619" h="1074420">
                  <a:moveTo>
                    <a:pt x="7620" y="0"/>
                  </a:moveTo>
                  <a:lnTo>
                    <a:pt x="0" y="0"/>
                  </a:lnTo>
                  <a:lnTo>
                    <a:pt x="0" y="7620"/>
                  </a:lnTo>
                  <a:lnTo>
                    <a:pt x="7620" y="7620"/>
                  </a:lnTo>
                  <a:lnTo>
                    <a:pt x="7620" y="0"/>
                  </a:lnTo>
                  <a:close/>
                </a:path>
              </a:pathLst>
            </a:custGeom>
            <a:solidFill>
              <a:srgbClr val="767070"/>
            </a:solidFill>
          </p:spPr>
          <p:txBody>
            <a:bodyPr wrap="square" lIns="0" tIns="0" rIns="0" bIns="0" rtlCol="0"/>
            <a:lstStyle/>
            <a:p>
              <a:endParaRPr sz="1350"/>
            </a:p>
          </p:txBody>
        </p:sp>
        <p:sp>
          <p:nvSpPr>
            <p:cNvPr id="8" name="object 8"/>
            <p:cNvSpPr/>
            <p:nvPr/>
          </p:nvSpPr>
          <p:spPr>
            <a:xfrm>
              <a:off x="1367790" y="4060189"/>
              <a:ext cx="407670" cy="664845"/>
            </a:xfrm>
            <a:custGeom>
              <a:avLst/>
              <a:gdLst/>
              <a:ahLst/>
              <a:cxnLst/>
              <a:rect l="l" t="t" r="r" b="b"/>
              <a:pathLst>
                <a:path w="407669" h="664845">
                  <a:moveTo>
                    <a:pt x="7620" y="640080"/>
                  </a:moveTo>
                  <a:lnTo>
                    <a:pt x="0" y="640080"/>
                  </a:lnTo>
                  <a:lnTo>
                    <a:pt x="0" y="647700"/>
                  </a:lnTo>
                  <a:lnTo>
                    <a:pt x="7620" y="647700"/>
                  </a:lnTo>
                  <a:lnTo>
                    <a:pt x="7620" y="640080"/>
                  </a:lnTo>
                  <a:close/>
                </a:path>
                <a:path w="407669" h="664845">
                  <a:moveTo>
                    <a:pt x="7620" y="624840"/>
                  </a:moveTo>
                  <a:lnTo>
                    <a:pt x="0" y="624840"/>
                  </a:lnTo>
                  <a:lnTo>
                    <a:pt x="0" y="632460"/>
                  </a:lnTo>
                  <a:lnTo>
                    <a:pt x="7620" y="632460"/>
                  </a:lnTo>
                  <a:lnTo>
                    <a:pt x="7620" y="624840"/>
                  </a:lnTo>
                  <a:close/>
                </a:path>
                <a:path w="407669" h="664845">
                  <a:moveTo>
                    <a:pt x="7620" y="609600"/>
                  </a:moveTo>
                  <a:lnTo>
                    <a:pt x="0" y="609600"/>
                  </a:lnTo>
                  <a:lnTo>
                    <a:pt x="0" y="617220"/>
                  </a:lnTo>
                  <a:lnTo>
                    <a:pt x="7620" y="617220"/>
                  </a:lnTo>
                  <a:lnTo>
                    <a:pt x="7620" y="609600"/>
                  </a:lnTo>
                  <a:close/>
                </a:path>
                <a:path w="407669" h="664845">
                  <a:moveTo>
                    <a:pt x="7620" y="594360"/>
                  </a:moveTo>
                  <a:lnTo>
                    <a:pt x="0" y="594360"/>
                  </a:lnTo>
                  <a:lnTo>
                    <a:pt x="0" y="601980"/>
                  </a:lnTo>
                  <a:lnTo>
                    <a:pt x="7620" y="601980"/>
                  </a:lnTo>
                  <a:lnTo>
                    <a:pt x="7620" y="594360"/>
                  </a:lnTo>
                  <a:close/>
                </a:path>
                <a:path w="407669" h="664845">
                  <a:moveTo>
                    <a:pt x="7620" y="579120"/>
                  </a:moveTo>
                  <a:lnTo>
                    <a:pt x="0" y="579120"/>
                  </a:lnTo>
                  <a:lnTo>
                    <a:pt x="0" y="586740"/>
                  </a:lnTo>
                  <a:lnTo>
                    <a:pt x="7620" y="586740"/>
                  </a:lnTo>
                  <a:lnTo>
                    <a:pt x="7620" y="579120"/>
                  </a:lnTo>
                  <a:close/>
                </a:path>
                <a:path w="407669" h="664845">
                  <a:moveTo>
                    <a:pt x="7620" y="563880"/>
                  </a:moveTo>
                  <a:lnTo>
                    <a:pt x="0" y="563880"/>
                  </a:lnTo>
                  <a:lnTo>
                    <a:pt x="0" y="571500"/>
                  </a:lnTo>
                  <a:lnTo>
                    <a:pt x="7620" y="571500"/>
                  </a:lnTo>
                  <a:lnTo>
                    <a:pt x="7620" y="563880"/>
                  </a:lnTo>
                  <a:close/>
                </a:path>
                <a:path w="407669" h="664845">
                  <a:moveTo>
                    <a:pt x="7620" y="548640"/>
                  </a:moveTo>
                  <a:lnTo>
                    <a:pt x="0" y="548640"/>
                  </a:lnTo>
                  <a:lnTo>
                    <a:pt x="0" y="556260"/>
                  </a:lnTo>
                  <a:lnTo>
                    <a:pt x="7620" y="556260"/>
                  </a:lnTo>
                  <a:lnTo>
                    <a:pt x="7620" y="548640"/>
                  </a:lnTo>
                  <a:close/>
                </a:path>
                <a:path w="407669" h="664845">
                  <a:moveTo>
                    <a:pt x="7620" y="533400"/>
                  </a:moveTo>
                  <a:lnTo>
                    <a:pt x="0" y="533400"/>
                  </a:lnTo>
                  <a:lnTo>
                    <a:pt x="0" y="541020"/>
                  </a:lnTo>
                  <a:lnTo>
                    <a:pt x="7620" y="541020"/>
                  </a:lnTo>
                  <a:lnTo>
                    <a:pt x="7620" y="533400"/>
                  </a:lnTo>
                  <a:close/>
                </a:path>
                <a:path w="407669" h="664845">
                  <a:moveTo>
                    <a:pt x="7620" y="518160"/>
                  </a:moveTo>
                  <a:lnTo>
                    <a:pt x="0" y="518160"/>
                  </a:lnTo>
                  <a:lnTo>
                    <a:pt x="0" y="525780"/>
                  </a:lnTo>
                  <a:lnTo>
                    <a:pt x="7620" y="525780"/>
                  </a:lnTo>
                  <a:lnTo>
                    <a:pt x="7620" y="518160"/>
                  </a:lnTo>
                  <a:close/>
                </a:path>
                <a:path w="407669" h="664845">
                  <a:moveTo>
                    <a:pt x="7620" y="502920"/>
                  </a:moveTo>
                  <a:lnTo>
                    <a:pt x="0" y="502920"/>
                  </a:lnTo>
                  <a:lnTo>
                    <a:pt x="0" y="510540"/>
                  </a:lnTo>
                  <a:lnTo>
                    <a:pt x="7620" y="510540"/>
                  </a:lnTo>
                  <a:lnTo>
                    <a:pt x="7620" y="502920"/>
                  </a:lnTo>
                  <a:close/>
                </a:path>
                <a:path w="407669" h="664845">
                  <a:moveTo>
                    <a:pt x="7620" y="487680"/>
                  </a:moveTo>
                  <a:lnTo>
                    <a:pt x="0" y="487680"/>
                  </a:lnTo>
                  <a:lnTo>
                    <a:pt x="0" y="495300"/>
                  </a:lnTo>
                  <a:lnTo>
                    <a:pt x="7620" y="495300"/>
                  </a:lnTo>
                  <a:lnTo>
                    <a:pt x="7620" y="487680"/>
                  </a:lnTo>
                  <a:close/>
                </a:path>
                <a:path w="407669" h="664845">
                  <a:moveTo>
                    <a:pt x="7620" y="472440"/>
                  </a:moveTo>
                  <a:lnTo>
                    <a:pt x="0" y="472440"/>
                  </a:lnTo>
                  <a:lnTo>
                    <a:pt x="0" y="480060"/>
                  </a:lnTo>
                  <a:lnTo>
                    <a:pt x="7620" y="480060"/>
                  </a:lnTo>
                  <a:lnTo>
                    <a:pt x="7620" y="472440"/>
                  </a:lnTo>
                  <a:close/>
                </a:path>
                <a:path w="407669" h="664845">
                  <a:moveTo>
                    <a:pt x="7620" y="457200"/>
                  </a:moveTo>
                  <a:lnTo>
                    <a:pt x="0" y="457200"/>
                  </a:lnTo>
                  <a:lnTo>
                    <a:pt x="0" y="464820"/>
                  </a:lnTo>
                  <a:lnTo>
                    <a:pt x="7620" y="464820"/>
                  </a:lnTo>
                  <a:lnTo>
                    <a:pt x="7620" y="457200"/>
                  </a:lnTo>
                  <a:close/>
                </a:path>
                <a:path w="407669" h="664845">
                  <a:moveTo>
                    <a:pt x="7620" y="441960"/>
                  </a:moveTo>
                  <a:lnTo>
                    <a:pt x="0" y="441960"/>
                  </a:lnTo>
                  <a:lnTo>
                    <a:pt x="0" y="449580"/>
                  </a:lnTo>
                  <a:lnTo>
                    <a:pt x="7620" y="449580"/>
                  </a:lnTo>
                  <a:lnTo>
                    <a:pt x="7620" y="441960"/>
                  </a:lnTo>
                  <a:close/>
                </a:path>
                <a:path w="407669" h="664845">
                  <a:moveTo>
                    <a:pt x="7620" y="426720"/>
                  </a:moveTo>
                  <a:lnTo>
                    <a:pt x="0" y="426720"/>
                  </a:lnTo>
                  <a:lnTo>
                    <a:pt x="0" y="434340"/>
                  </a:lnTo>
                  <a:lnTo>
                    <a:pt x="7620" y="434340"/>
                  </a:lnTo>
                  <a:lnTo>
                    <a:pt x="7620" y="426720"/>
                  </a:lnTo>
                  <a:close/>
                </a:path>
                <a:path w="407669" h="664845">
                  <a:moveTo>
                    <a:pt x="7620" y="411480"/>
                  </a:moveTo>
                  <a:lnTo>
                    <a:pt x="0" y="411480"/>
                  </a:lnTo>
                  <a:lnTo>
                    <a:pt x="0" y="419100"/>
                  </a:lnTo>
                  <a:lnTo>
                    <a:pt x="7620" y="419100"/>
                  </a:lnTo>
                  <a:lnTo>
                    <a:pt x="7620" y="411480"/>
                  </a:lnTo>
                  <a:close/>
                </a:path>
                <a:path w="407669" h="664845">
                  <a:moveTo>
                    <a:pt x="7620" y="396240"/>
                  </a:moveTo>
                  <a:lnTo>
                    <a:pt x="0" y="396240"/>
                  </a:lnTo>
                  <a:lnTo>
                    <a:pt x="0" y="403860"/>
                  </a:lnTo>
                  <a:lnTo>
                    <a:pt x="7620" y="403860"/>
                  </a:lnTo>
                  <a:lnTo>
                    <a:pt x="7620" y="396240"/>
                  </a:lnTo>
                  <a:close/>
                </a:path>
                <a:path w="407669" h="664845">
                  <a:moveTo>
                    <a:pt x="7620" y="381000"/>
                  </a:moveTo>
                  <a:lnTo>
                    <a:pt x="0" y="381000"/>
                  </a:lnTo>
                  <a:lnTo>
                    <a:pt x="0" y="388620"/>
                  </a:lnTo>
                  <a:lnTo>
                    <a:pt x="7620" y="388620"/>
                  </a:lnTo>
                  <a:lnTo>
                    <a:pt x="7620" y="381000"/>
                  </a:lnTo>
                  <a:close/>
                </a:path>
                <a:path w="407669" h="664845">
                  <a:moveTo>
                    <a:pt x="7620" y="365760"/>
                  </a:moveTo>
                  <a:lnTo>
                    <a:pt x="0" y="365760"/>
                  </a:lnTo>
                  <a:lnTo>
                    <a:pt x="0" y="373380"/>
                  </a:lnTo>
                  <a:lnTo>
                    <a:pt x="7620" y="373380"/>
                  </a:lnTo>
                  <a:lnTo>
                    <a:pt x="7620" y="365760"/>
                  </a:lnTo>
                  <a:close/>
                </a:path>
                <a:path w="407669" h="664845">
                  <a:moveTo>
                    <a:pt x="7620" y="350520"/>
                  </a:moveTo>
                  <a:lnTo>
                    <a:pt x="0" y="350520"/>
                  </a:lnTo>
                  <a:lnTo>
                    <a:pt x="0" y="358140"/>
                  </a:lnTo>
                  <a:lnTo>
                    <a:pt x="7620" y="358140"/>
                  </a:lnTo>
                  <a:lnTo>
                    <a:pt x="7620" y="350520"/>
                  </a:lnTo>
                  <a:close/>
                </a:path>
                <a:path w="407669" h="664845">
                  <a:moveTo>
                    <a:pt x="7620" y="335280"/>
                  </a:moveTo>
                  <a:lnTo>
                    <a:pt x="0" y="335280"/>
                  </a:lnTo>
                  <a:lnTo>
                    <a:pt x="0" y="342900"/>
                  </a:lnTo>
                  <a:lnTo>
                    <a:pt x="7620" y="342900"/>
                  </a:lnTo>
                  <a:lnTo>
                    <a:pt x="7620" y="335280"/>
                  </a:lnTo>
                  <a:close/>
                </a:path>
                <a:path w="407669" h="664845">
                  <a:moveTo>
                    <a:pt x="7620" y="320040"/>
                  </a:moveTo>
                  <a:lnTo>
                    <a:pt x="0" y="320040"/>
                  </a:lnTo>
                  <a:lnTo>
                    <a:pt x="0" y="327660"/>
                  </a:lnTo>
                  <a:lnTo>
                    <a:pt x="7620" y="327660"/>
                  </a:lnTo>
                  <a:lnTo>
                    <a:pt x="7620" y="320040"/>
                  </a:lnTo>
                  <a:close/>
                </a:path>
                <a:path w="407669" h="664845">
                  <a:moveTo>
                    <a:pt x="7620" y="304800"/>
                  </a:moveTo>
                  <a:lnTo>
                    <a:pt x="0" y="304800"/>
                  </a:lnTo>
                  <a:lnTo>
                    <a:pt x="0" y="312420"/>
                  </a:lnTo>
                  <a:lnTo>
                    <a:pt x="7620" y="312420"/>
                  </a:lnTo>
                  <a:lnTo>
                    <a:pt x="7620" y="304800"/>
                  </a:lnTo>
                  <a:close/>
                </a:path>
                <a:path w="407669" h="664845">
                  <a:moveTo>
                    <a:pt x="7620" y="289560"/>
                  </a:moveTo>
                  <a:lnTo>
                    <a:pt x="0" y="289560"/>
                  </a:lnTo>
                  <a:lnTo>
                    <a:pt x="0" y="297180"/>
                  </a:lnTo>
                  <a:lnTo>
                    <a:pt x="7620" y="297180"/>
                  </a:lnTo>
                  <a:lnTo>
                    <a:pt x="7620" y="289560"/>
                  </a:lnTo>
                  <a:close/>
                </a:path>
                <a:path w="407669" h="664845">
                  <a:moveTo>
                    <a:pt x="7620" y="274320"/>
                  </a:moveTo>
                  <a:lnTo>
                    <a:pt x="0" y="274320"/>
                  </a:lnTo>
                  <a:lnTo>
                    <a:pt x="0" y="281940"/>
                  </a:lnTo>
                  <a:lnTo>
                    <a:pt x="7620" y="281940"/>
                  </a:lnTo>
                  <a:lnTo>
                    <a:pt x="7620" y="274320"/>
                  </a:lnTo>
                  <a:close/>
                </a:path>
                <a:path w="407669" h="664845">
                  <a:moveTo>
                    <a:pt x="7620" y="259080"/>
                  </a:moveTo>
                  <a:lnTo>
                    <a:pt x="0" y="259080"/>
                  </a:lnTo>
                  <a:lnTo>
                    <a:pt x="0" y="266700"/>
                  </a:lnTo>
                  <a:lnTo>
                    <a:pt x="7620" y="266700"/>
                  </a:lnTo>
                  <a:lnTo>
                    <a:pt x="7620" y="259080"/>
                  </a:lnTo>
                  <a:close/>
                </a:path>
                <a:path w="407669" h="664845">
                  <a:moveTo>
                    <a:pt x="7620" y="243840"/>
                  </a:moveTo>
                  <a:lnTo>
                    <a:pt x="0" y="243840"/>
                  </a:lnTo>
                  <a:lnTo>
                    <a:pt x="0" y="251460"/>
                  </a:lnTo>
                  <a:lnTo>
                    <a:pt x="7620" y="251460"/>
                  </a:lnTo>
                  <a:lnTo>
                    <a:pt x="7620" y="243840"/>
                  </a:lnTo>
                  <a:close/>
                </a:path>
                <a:path w="407669" h="664845">
                  <a:moveTo>
                    <a:pt x="7620" y="228600"/>
                  </a:moveTo>
                  <a:lnTo>
                    <a:pt x="0" y="228600"/>
                  </a:lnTo>
                  <a:lnTo>
                    <a:pt x="0" y="236220"/>
                  </a:lnTo>
                  <a:lnTo>
                    <a:pt x="7620" y="236220"/>
                  </a:lnTo>
                  <a:lnTo>
                    <a:pt x="7620" y="228600"/>
                  </a:lnTo>
                  <a:close/>
                </a:path>
                <a:path w="407669" h="664845">
                  <a:moveTo>
                    <a:pt x="7620" y="213360"/>
                  </a:moveTo>
                  <a:lnTo>
                    <a:pt x="0" y="213360"/>
                  </a:lnTo>
                  <a:lnTo>
                    <a:pt x="0" y="220980"/>
                  </a:lnTo>
                  <a:lnTo>
                    <a:pt x="7620" y="220980"/>
                  </a:lnTo>
                  <a:lnTo>
                    <a:pt x="7620" y="213360"/>
                  </a:lnTo>
                  <a:close/>
                </a:path>
                <a:path w="407669" h="664845">
                  <a:moveTo>
                    <a:pt x="7620" y="198120"/>
                  </a:moveTo>
                  <a:lnTo>
                    <a:pt x="0" y="198120"/>
                  </a:lnTo>
                  <a:lnTo>
                    <a:pt x="0" y="205740"/>
                  </a:lnTo>
                  <a:lnTo>
                    <a:pt x="7620" y="205740"/>
                  </a:lnTo>
                  <a:lnTo>
                    <a:pt x="7620" y="198120"/>
                  </a:lnTo>
                  <a:close/>
                </a:path>
                <a:path w="407669" h="664845">
                  <a:moveTo>
                    <a:pt x="7620" y="182880"/>
                  </a:moveTo>
                  <a:lnTo>
                    <a:pt x="0" y="182880"/>
                  </a:lnTo>
                  <a:lnTo>
                    <a:pt x="0" y="190500"/>
                  </a:lnTo>
                  <a:lnTo>
                    <a:pt x="7620" y="190500"/>
                  </a:lnTo>
                  <a:lnTo>
                    <a:pt x="7620" y="182880"/>
                  </a:lnTo>
                  <a:close/>
                </a:path>
                <a:path w="407669" h="664845">
                  <a:moveTo>
                    <a:pt x="7620" y="167640"/>
                  </a:moveTo>
                  <a:lnTo>
                    <a:pt x="0" y="167640"/>
                  </a:lnTo>
                  <a:lnTo>
                    <a:pt x="0" y="175260"/>
                  </a:lnTo>
                  <a:lnTo>
                    <a:pt x="7620" y="175260"/>
                  </a:lnTo>
                  <a:lnTo>
                    <a:pt x="7620" y="167640"/>
                  </a:lnTo>
                  <a:close/>
                </a:path>
                <a:path w="407669" h="664845">
                  <a:moveTo>
                    <a:pt x="7620" y="152400"/>
                  </a:moveTo>
                  <a:lnTo>
                    <a:pt x="0" y="152400"/>
                  </a:lnTo>
                  <a:lnTo>
                    <a:pt x="0" y="160020"/>
                  </a:lnTo>
                  <a:lnTo>
                    <a:pt x="7620" y="160020"/>
                  </a:lnTo>
                  <a:lnTo>
                    <a:pt x="7620" y="152400"/>
                  </a:lnTo>
                  <a:close/>
                </a:path>
                <a:path w="407669" h="664845">
                  <a:moveTo>
                    <a:pt x="7620" y="137160"/>
                  </a:moveTo>
                  <a:lnTo>
                    <a:pt x="0" y="137160"/>
                  </a:lnTo>
                  <a:lnTo>
                    <a:pt x="0" y="144780"/>
                  </a:lnTo>
                  <a:lnTo>
                    <a:pt x="7620" y="144780"/>
                  </a:lnTo>
                  <a:lnTo>
                    <a:pt x="7620" y="137160"/>
                  </a:lnTo>
                  <a:close/>
                </a:path>
                <a:path w="407669" h="664845">
                  <a:moveTo>
                    <a:pt x="7620" y="121920"/>
                  </a:moveTo>
                  <a:lnTo>
                    <a:pt x="0" y="121920"/>
                  </a:lnTo>
                  <a:lnTo>
                    <a:pt x="0" y="129540"/>
                  </a:lnTo>
                  <a:lnTo>
                    <a:pt x="7620" y="129540"/>
                  </a:lnTo>
                  <a:lnTo>
                    <a:pt x="7620" y="121920"/>
                  </a:lnTo>
                  <a:close/>
                </a:path>
                <a:path w="407669" h="664845">
                  <a:moveTo>
                    <a:pt x="7620" y="106680"/>
                  </a:moveTo>
                  <a:lnTo>
                    <a:pt x="0" y="106680"/>
                  </a:lnTo>
                  <a:lnTo>
                    <a:pt x="0" y="114300"/>
                  </a:lnTo>
                  <a:lnTo>
                    <a:pt x="7620" y="114300"/>
                  </a:lnTo>
                  <a:lnTo>
                    <a:pt x="7620" y="106680"/>
                  </a:lnTo>
                  <a:close/>
                </a:path>
                <a:path w="407669" h="664845">
                  <a:moveTo>
                    <a:pt x="7620" y="91440"/>
                  </a:moveTo>
                  <a:lnTo>
                    <a:pt x="0" y="91440"/>
                  </a:lnTo>
                  <a:lnTo>
                    <a:pt x="0" y="99060"/>
                  </a:lnTo>
                  <a:lnTo>
                    <a:pt x="7620" y="99060"/>
                  </a:lnTo>
                  <a:lnTo>
                    <a:pt x="7620" y="91440"/>
                  </a:lnTo>
                  <a:close/>
                </a:path>
                <a:path w="407669" h="664845">
                  <a:moveTo>
                    <a:pt x="7620" y="76200"/>
                  </a:moveTo>
                  <a:lnTo>
                    <a:pt x="0" y="76200"/>
                  </a:lnTo>
                  <a:lnTo>
                    <a:pt x="0" y="83820"/>
                  </a:lnTo>
                  <a:lnTo>
                    <a:pt x="7620" y="83820"/>
                  </a:lnTo>
                  <a:lnTo>
                    <a:pt x="7620" y="76200"/>
                  </a:lnTo>
                  <a:close/>
                </a:path>
                <a:path w="407669" h="664845">
                  <a:moveTo>
                    <a:pt x="7620" y="60960"/>
                  </a:moveTo>
                  <a:lnTo>
                    <a:pt x="0" y="60960"/>
                  </a:lnTo>
                  <a:lnTo>
                    <a:pt x="0" y="68580"/>
                  </a:lnTo>
                  <a:lnTo>
                    <a:pt x="7620" y="68580"/>
                  </a:lnTo>
                  <a:lnTo>
                    <a:pt x="7620" y="60960"/>
                  </a:lnTo>
                  <a:close/>
                </a:path>
                <a:path w="407669" h="664845">
                  <a:moveTo>
                    <a:pt x="7620" y="45720"/>
                  </a:moveTo>
                  <a:lnTo>
                    <a:pt x="0" y="45720"/>
                  </a:lnTo>
                  <a:lnTo>
                    <a:pt x="0" y="53340"/>
                  </a:lnTo>
                  <a:lnTo>
                    <a:pt x="7620" y="53340"/>
                  </a:lnTo>
                  <a:lnTo>
                    <a:pt x="7620" y="45720"/>
                  </a:lnTo>
                  <a:close/>
                </a:path>
                <a:path w="407669" h="664845">
                  <a:moveTo>
                    <a:pt x="7620" y="30480"/>
                  </a:moveTo>
                  <a:lnTo>
                    <a:pt x="0" y="30480"/>
                  </a:lnTo>
                  <a:lnTo>
                    <a:pt x="0" y="38100"/>
                  </a:lnTo>
                  <a:lnTo>
                    <a:pt x="7620" y="38100"/>
                  </a:lnTo>
                  <a:lnTo>
                    <a:pt x="7620" y="30480"/>
                  </a:lnTo>
                  <a:close/>
                </a:path>
                <a:path w="407669" h="664845">
                  <a:moveTo>
                    <a:pt x="7620" y="15240"/>
                  </a:moveTo>
                  <a:lnTo>
                    <a:pt x="0" y="15240"/>
                  </a:lnTo>
                  <a:lnTo>
                    <a:pt x="0" y="22860"/>
                  </a:lnTo>
                  <a:lnTo>
                    <a:pt x="7620" y="22860"/>
                  </a:lnTo>
                  <a:lnTo>
                    <a:pt x="7620" y="15240"/>
                  </a:lnTo>
                  <a:close/>
                </a:path>
                <a:path w="407669" h="664845">
                  <a:moveTo>
                    <a:pt x="7620" y="0"/>
                  </a:moveTo>
                  <a:lnTo>
                    <a:pt x="0" y="0"/>
                  </a:lnTo>
                  <a:lnTo>
                    <a:pt x="0" y="7620"/>
                  </a:lnTo>
                  <a:lnTo>
                    <a:pt x="7620" y="7620"/>
                  </a:lnTo>
                  <a:lnTo>
                    <a:pt x="7620" y="0"/>
                  </a:lnTo>
                  <a:close/>
                </a:path>
                <a:path w="407669" h="664845">
                  <a:moveTo>
                    <a:pt x="11430" y="657225"/>
                  </a:moveTo>
                  <a:lnTo>
                    <a:pt x="7620" y="657225"/>
                  </a:lnTo>
                  <a:lnTo>
                    <a:pt x="7620" y="655320"/>
                  </a:lnTo>
                  <a:lnTo>
                    <a:pt x="0" y="655320"/>
                  </a:lnTo>
                  <a:lnTo>
                    <a:pt x="0" y="661035"/>
                  </a:lnTo>
                  <a:lnTo>
                    <a:pt x="3810" y="661035"/>
                  </a:lnTo>
                  <a:lnTo>
                    <a:pt x="3810" y="664845"/>
                  </a:lnTo>
                  <a:lnTo>
                    <a:pt x="11430" y="664845"/>
                  </a:lnTo>
                  <a:lnTo>
                    <a:pt x="11430" y="657225"/>
                  </a:lnTo>
                  <a:close/>
                </a:path>
                <a:path w="407669" h="664845">
                  <a:moveTo>
                    <a:pt x="26670" y="657225"/>
                  </a:moveTo>
                  <a:lnTo>
                    <a:pt x="19050" y="657225"/>
                  </a:lnTo>
                  <a:lnTo>
                    <a:pt x="19050" y="664845"/>
                  </a:lnTo>
                  <a:lnTo>
                    <a:pt x="26670" y="664845"/>
                  </a:lnTo>
                  <a:lnTo>
                    <a:pt x="26670" y="657225"/>
                  </a:lnTo>
                  <a:close/>
                </a:path>
                <a:path w="407669" h="664845">
                  <a:moveTo>
                    <a:pt x="41910" y="657225"/>
                  </a:moveTo>
                  <a:lnTo>
                    <a:pt x="34290" y="657225"/>
                  </a:lnTo>
                  <a:lnTo>
                    <a:pt x="34290" y="664845"/>
                  </a:lnTo>
                  <a:lnTo>
                    <a:pt x="41910" y="664845"/>
                  </a:lnTo>
                  <a:lnTo>
                    <a:pt x="41910" y="657225"/>
                  </a:lnTo>
                  <a:close/>
                </a:path>
                <a:path w="407669" h="664845">
                  <a:moveTo>
                    <a:pt x="57150" y="657225"/>
                  </a:moveTo>
                  <a:lnTo>
                    <a:pt x="49530" y="657225"/>
                  </a:lnTo>
                  <a:lnTo>
                    <a:pt x="49530" y="664845"/>
                  </a:lnTo>
                  <a:lnTo>
                    <a:pt x="57150" y="664845"/>
                  </a:lnTo>
                  <a:lnTo>
                    <a:pt x="57150" y="657225"/>
                  </a:lnTo>
                  <a:close/>
                </a:path>
                <a:path w="407669" h="664845">
                  <a:moveTo>
                    <a:pt x="72390" y="657225"/>
                  </a:moveTo>
                  <a:lnTo>
                    <a:pt x="64770" y="657225"/>
                  </a:lnTo>
                  <a:lnTo>
                    <a:pt x="64770" y="664845"/>
                  </a:lnTo>
                  <a:lnTo>
                    <a:pt x="72390" y="664845"/>
                  </a:lnTo>
                  <a:lnTo>
                    <a:pt x="72390" y="657225"/>
                  </a:lnTo>
                  <a:close/>
                </a:path>
                <a:path w="407669" h="664845">
                  <a:moveTo>
                    <a:pt x="87630" y="657225"/>
                  </a:moveTo>
                  <a:lnTo>
                    <a:pt x="80010" y="657225"/>
                  </a:lnTo>
                  <a:lnTo>
                    <a:pt x="80010" y="664845"/>
                  </a:lnTo>
                  <a:lnTo>
                    <a:pt x="87630" y="664845"/>
                  </a:lnTo>
                  <a:lnTo>
                    <a:pt x="87630" y="657225"/>
                  </a:lnTo>
                  <a:close/>
                </a:path>
                <a:path w="407669" h="664845">
                  <a:moveTo>
                    <a:pt x="102870" y="657225"/>
                  </a:moveTo>
                  <a:lnTo>
                    <a:pt x="95250" y="657225"/>
                  </a:lnTo>
                  <a:lnTo>
                    <a:pt x="95250" y="664845"/>
                  </a:lnTo>
                  <a:lnTo>
                    <a:pt x="102870" y="664845"/>
                  </a:lnTo>
                  <a:lnTo>
                    <a:pt x="102870" y="657225"/>
                  </a:lnTo>
                  <a:close/>
                </a:path>
                <a:path w="407669" h="664845">
                  <a:moveTo>
                    <a:pt x="118110" y="657225"/>
                  </a:moveTo>
                  <a:lnTo>
                    <a:pt x="110490" y="657225"/>
                  </a:lnTo>
                  <a:lnTo>
                    <a:pt x="110490" y="664845"/>
                  </a:lnTo>
                  <a:lnTo>
                    <a:pt x="118110" y="664845"/>
                  </a:lnTo>
                  <a:lnTo>
                    <a:pt x="118110" y="657225"/>
                  </a:lnTo>
                  <a:close/>
                </a:path>
                <a:path w="407669" h="664845">
                  <a:moveTo>
                    <a:pt x="133350" y="657225"/>
                  </a:moveTo>
                  <a:lnTo>
                    <a:pt x="125730" y="657225"/>
                  </a:lnTo>
                  <a:lnTo>
                    <a:pt x="125730" y="664845"/>
                  </a:lnTo>
                  <a:lnTo>
                    <a:pt x="133350" y="664845"/>
                  </a:lnTo>
                  <a:lnTo>
                    <a:pt x="133350" y="657225"/>
                  </a:lnTo>
                  <a:close/>
                </a:path>
                <a:path w="407669" h="664845">
                  <a:moveTo>
                    <a:pt x="148590" y="657225"/>
                  </a:moveTo>
                  <a:lnTo>
                    <a:pt x="140970" y="657225"/>
                  </a:lnTo>
                  <a:lnTo>
                    <a:pt x="140970" y="664845"/>
                  </a:lnTo>
                  <a:lnTo>
                    <a:pt x="148590" y="664845"/>
                  </a:lnTo>
                  <a:lnTo>
                    <a:pt x="148590" y="657225"/>
                  </a:lnTo>
                  <a:close/>
                </a:path>
                <a:path w="407669" h="664845">
                  <a:moveTo>
                    <a:pt x="163830" y="657225"/>
                  </a:moveTo>
                  <a:lnTo>
                    <a:pt x="156210" y="657225"/>
                  </a:lnTo>
                  <a:lnTo>
                    <a:pt x="156210" y="664845"/>
                  </a:lnTo>
                  <a:lnTo>
                    <a:pt x="163830" y="664845"/>
                  </a:lnTo>
                  <a:lnTo>
                    <a:pt x="163830" y="657225"/>
                  </a:lnTo>
                  <a:close/>
                </a:path>
                <a:path w="407669" h="664845">
                  <a:moveTo>
                    <a:pt x="179070" y="657225"/>
                  </a:moveTo>
                  <a:lnTo>
                    <a:pt x="171450" y="657225"/>
                  </a:lnTo>
                  <a:lnTo>
                    <a:pt x="171450" y="664845"/>
                  </a:lnTo>
                  <a:lnTo>
                    <a:pt x="179070" y="664845"/>
                  </a:lnTo>
                  <a:lnTo>
                    <a:pt x="179070" y="657225"/>
                  </a:lnTo>
                  <a:close/>
                </a:path>
                <a:path w="407669" h="664845">
                  <a:moveTo>
                    <a:pt x="194310" y="657225"/>
                  </a:moveTo>
                  <a:lnTo>
                    <a:pt x="186690" y="657225"/>
                  </a:lnTo>
                  <a:lnTo>
                    <a:pt x="186690" y="664845"/>
                  </a:lnTo>
                  <a:lnTo>
                    <a:pt x="194310" y="664845"/>
                  </a:lnTo>
                  <a:lnTo>
                    <a:pt x="194310" y="657225"/>
                  </a:lnTo>
                  <a:close/>
                </a:path>
                <a:path w="407669" h="664845">
                  <a:moveTo>
                    <a:pt x="209550" y="657225"/>
                  </a:moveTo>
                  <a:lnTo>
                    <a:pt x="201930" y="657225"/>
                  </a:lnTo>
                  <a:lnTo>
                    <a:pt x="201930" y="664845"/>
                  </a:lnTo>
                  <a:lnTo>
                    <a:pt x="209550" y="664845"/>
                  </a:lnTo>
                  <a:lnTo>
                    <a:pt x="209550" y="657225"/>
                  </a:lnTo>
                  <a:close/>
                </a:path>
                <a:path w="407669" h="664845">
                  <a:moveTo>
                    <a:pt x="224790" y="657225"/>
                  </a:moveTo>
                  <a:lnTo>
                    <a:pt x="217170" y="657225"/>
                  </a:lnTo>
                  <a:lnTo>
                    <a:pt x="217170" y="664845"/>
                  </a:lnTo>
                  <a:lnTo>
                    <a:pt x="224790" y="664845"/>
                  </a:lnTo>
                  <a:lnTo>
                    <a:pt x="224790" y="657225"/>
                  </a:lnTo>
                  <a:close/>
                </a:path>
                <a:path w="407669" h="664845">
                  <a:moveTo>
                    <a:pt x="240030" y="657225"/>
                  </a:moveTo>
                  <a:lnTo>
                    <a:pt x="232410" y="657225"/>
                  </a:lnTo>
                  <a:lnTo>
                    <a:pt x="232410" y="664845"/>
                  </a:lnTo>
                  <a:lnTo>
                    <a:pt x="240030" y="664845"/>
                  </a:lnTo>
                  <a:lnTo>
                    <a:pt x="240030" y="657225"/>
                  </a:lnTo>
                  <a:close/>
                </a:path>
                <a:path w="407669" h="664845">
                  <a:moveTo>
                    <a:pt x="255270" y="657225"/>
                  </a:moveTo>
                  <a:lnTo>
                    <a:pt x="247650" y="657225"/>
                  </a:lnTo>
                  <a:lnTo>
                    <a:pt x="247650" y="664845"/>
                  </a:lnTo>
                  <a:lnTo>
                    <a:pt x="255270" y="664845"/>
                  </a:lnTo>
                  <a:lnTo>
                    <a:pt x="255270" y="657225"/>
                  </a:lnTo>
                  <a:close/>
                </a:path>
                <a:path w="407669" h="664845">
                  <a:moveTo>
                    <a:pt x="270510" y="657225"/>
                  </a:moveTo>
                  <a:lnTo>
                    <a:pt x="262890" y="657225"/>
                  </a:lnTo>
                  <a:lnTo>
                    <a:pt x="262890" y="664845"/>
                  </a:lnTo>
                  <a:lnTo>
                    <a:pt x="270510" y="664845"/>
                  </a:lnTo>
                  <a:lnTo>
                    <a:pt x="270510" y="657225"/>
                  </a:lnTo>
                  <a:close/>
                </a:path>
                <a:path w="407669" h="664845">
                  <a:moveTo>
                    <a:pt x="285737" y="657225"/>
                  </a:moveTo>
                  <a:lnTo>
                    <a:pt x="278130" y="657225"/>
                  </a:lnTo>
                  <a:lnTo>
                    <a:pt x="278130" y="664845"/>
                  </a:lnTo>
                  <a:lnTo>
                    <a:pt x="285737" y="664845"/>
                  </a:lnTo>
                  <a:lnTo>
                    <a:pt x="285737" y="657225"/>
                  </a:lnTo>
                  <a:close/>
                </a:path>
                <a:path w="407669" h="664845">
                  <a:moveTo>
                    <a:pt x="300990" y="657225"/>
                  </a:moveTo>
                  <a:lnTo>
                    <a:pt x="293370" y="657225"/>
                  </a:lnTo>
                  <a:lnTo>
                    <a:pt x="293370" y="664845"/>
                  </a:lnTo>
                  <a:lnTo>
                    <a:pt x="300990" y="664845"/>
                  </a:lnTo>
                  <a:lnTo>
                    <a:pt x="300990" y="657225"/>
                  </a:lnTo>
                  <a:close/>
                </a:path>
                <a:path w="407669" h="664845">
                  <a:moveTo>
                    <a:pt x="316230" y="657225"/>
                  </a:moveTo>
                  <a:lnTo>
                    <a:pt x="308610" y="657225"/>
                  </a:lnTo>
                  <a:lnTo>
                    <a:pt x="308610" y="664845"/>
                  </a:lnTo>
                  <a:lnTo>
                    <a:pt x="316230" y="664845"/>
                  </a:lnTo>
                  <a:lnTo>
                    <a:pt x="316230" y="657225"/>
                  </a:lnTo>
                  <a:close/>
                </a:path>
                <a:path w="407669" h="664845">
                  <a:moveTo>
                    <a:pt x="331470" y="657225"/>
                  </a:moveTo>
                  <a:lnTo>
                    <a:pt x="323850" y="657225"/>
                  </a:lnTo>
                  <a:lnTo>
                    <a:pt x="323850" y="664845"/>
                  </a:lnTo>
                  <a:lnTo>
                    <a:pt x="331470" y="664845"/>
                  </a:lnTo>
                  <a:lnTo>
                    <a:pt x="331470" y="657225"/>
                  </a:lnTo>
                  <a:close/>
                </a:path>
                <a:path w="407669" h="664845">
                  <a:moveTo>
                    <a:pt x="346710" y="657225"/>
                  </a:moveTo>
                  <a:lnTo>
                    <a:pt x="339090" y="657225"/>
                  </a:lnTo>
                  <a:lnTo>
                    <a:pt x="339090" y="664845"/>
                  </a:lnTo>
                  <a:lnTo>
                    <a:pt x="346710" y="664845"/>
                  </a:lnTo>
                  <a:lnTo>
                    <a:pt x="346710" y="657225"/>
                  </a:lnTo>
                  <a:close/>
                </a:path>
                <a:path w="407669" h="664845">
                  <a:moveTo>
                    <a:pt x="361950" y="657225"/>
                  </a:moveTo>
                  <a:lnTo>
                    <a:pt x="354330" y="657225"/>
                  </a:lnTo>
                  <a:lnTo>
                    <a:pt x="354330" y="664845"/>
                  </a:lnTo>
                  <a:lnTo>
                    <a:pt x="361950" y="664845"/>
                  </a:lnTo>
                  <a:lnTo>
                    <a:pt x="361950" y="657225"/>
                  </a:lnTo>
                  <a:close/>
                </a:path>
                <a:path w="407669" h="664845">
                  <a:moveTo>
                    <a:pt x="377190" y="657225"/>
                  </a:moveTo>
                  <a:lnTo>
                    <a:pt x="369570" y="657225"/>
                  </a:lnTo>
                  <a:lnTo>
                    <a:pt x="369570" y="664845"/>
                  </a:lnTo>
                  <a:lnTo>
                    <a:pt x="377190" y="664845"/>
                  </a:lnTo>
                  <a:lnTo>
                    <a:pt x="377190" y="657225"/>
                  </a:lnTo>
                  <a:close/>
                </a:path>
                <a:path w="407669" h="664845">
                  <a:moveTo>
                    <a:pt x="392430" y="657225"/>
                  </a:moveTo>
                  <a:lnTo>
                    <a:pt x="384810" y="657225"/>
                  </a:lnTo>
                  <a:lnTo>
                    <a:pt x="384810" y="664845"/>
                  </a:lnTo>
                  <a:lnTo>
                    <a:pt x="392430" y="664845"/>
                  </a:lnTo>
                  <a:lnTo>
                    <a:pt x="392430" y="657225"/>
                  </a:lnTo>
                  <a:close/>
                </a:path>
                <a:path w="407669" h="664845">
                  <a:moveTo>
                    <a:pt x="407670" y="657225"/>
                  </a:moveTo>
                  <a:lnTo>
                    <a:pt x="400050" y="657225"/>
                  </a:lnTo>
                  <a:lnTo>
                    <a:pt x="400050" y="664845"/>
                  </a:lnTo>
                  <a:lnTo>
                    <a:pt x="407670" y="664845"/>
                  </a:lnTo>
                  <a:lnTo>
                    <a:pt x="407670" y="657225"/>
                  </a:lnTo>
                  <a:close/>
                </a:path>
              </a:pathLst>
            </a:custGeom>
            <a:solidFill>
              <a:srgbClr val="767070"/>
            </a:solidFill>
          </p:spPr>
          <p:txBody>
            <a:bodyPr wrap="square" lIns="0" tIns="0" rIns="0" bIns="0" rtlCol="0"/>
            <a:lstStyle/>
            <a:p>
              <a:endParaRPr sz="1350"/>
            </a:p>
          </p:txBody>
        </p:sp>
        <p:sp>
          <p:nvSpPr>
            <p:cNvPr id="9" name="object 9"/>
            <p:cNvSpPr/>
            <p:nvPr/>
          </p:nvSpPr>
          <p:spPr>
            <a:xfrm>
              <a:off x="1767840" y="4717414"/>
              <a:ext cx="1074420" cy="7620"/>
            </a:xfrm>
            <a:custGeom>
              <a:avLst/>
              <a:gdLst/>
              <a:ahLst/>
              <a:cxnLst/>
              <a:rect l="l" t="t" r="r" b="b"/>
              <a:pathLst>
                <a:path w="1074420" h="7620">
                  <a:moveTo>
                    <a:pt x="7620" y="0"/>
                  </a:moveTo>
                  <a:lnTo>
                    <a:pt x="0" y="0"/>
                  </a:lnTo>
                  <a:lnTo>
                    <a:pt x="0" y="7620"/>
                  </a:lnTo>
                  <a:lnTo>
                    <a:pt x="7620" y="7620"/>
                  </a:lnTo>
                  <a:lnTo>
                    <a:pt x="7620" y="0"/>
                  </a:lnTo>
                  <a:close/>
                </a:path>
                <a:path w="1074420" h="7620">
                  <a:moveTo>
                    <a:pt x="22860" y="0"/>
                  </a:moveTo>
                  <a:lnTo>
                    <a:pt x="15240" y="0"/>
                  </a:lnTo>
                  <a:lnTo>
                    <a:pt x="15240" y="7620"/>
                  </a:lnTo>
                  <a:lnTo>
                    <a:pt x="22860" y="7620"/>
                  </a:lnTo>
                  <a:lnTo>
                    <a:pt x="22860" y="0"/>
                  </a:lnTo>
                  <a:close/>
                </a:path>
                <a:path w="1074420" h="7620">
                  <a:moveTo>
                    <a:pt x="38100" y="0"/>
                  </a:moveTo>
                  <a:lnTo>
                    <a:pt x="30480" y="0"/>
                  </a:lnTo>
                  <a:lnTo>
                    <a:pt x="30480" y="7620"/>
                  </a:lnTo>
                  <a:lnTo>
                    <a:pt x="38100" y="7620"/>
                  </a:lnTo>
                  <a:lnTo>
                    <a:pt x="38100" y="0"/>
                  </a:lnTo>
                  <a:close/>
                </a:path>
                <a:path w="1074420" h="7620">
                  <a:moveTo>
                    <a:pt x="53340" y="0"/>
                  </a:moveTo>
                  <a:lnTo>
                    <a:pt x="45720" y="0"/>
                  </a:lnTo>
                  <a:lnTo>
                    <a:pt x="45720" y="7620"/>
                  </a:lnTo>
                  <a:lnTo>
                    <a:pt x="53340" y="7620"/>
                  </a:lnTo>
                  <a:lnTo>
                    <a:pt x="53340" y="0"/>
                  </a:lnTo>
                  <a:close/>
                </a:path>
                <a:path w="1074420" h="7620">
                  <a:moveTo>
                    <a:pt x="68580" y="0"/>
                  </a:moveTo>
                  <a:lnTo>
                    <a:pt x="60960" y="0"/>
                  </a:lnTo>
                  <a:lnTo>
                    <a:pt x="60960" y="7620"/>
                  </a:lnTo>
                  <a:lnTo>
                    <a:pt x="68580" y="7620"/>
                  </a:lnTo>
                  <a:lnTo>
                    <a:pt x="68580" y="0"/>
                  </a:lnTo>
                  <a:close/>
                </a:path>
                <a:path w="1074420" h="7620">
                  <a:moveTo>
                    <a:pt x="83820" y="0"/>
                  </a:moveTo>
                  <a:lnTo>
                    <a:pt x="76200" y="0"/>
                  </a:lnTo>
                  <a:lnTo>
                    <a:pt x="76200" y="7620"/>
                  </a:lnTo>
                  <a:lnTo>
                    <a:pt x="83820" y="7620"/>
                  </a:lnTo>
                  <a:lnTo>
                    <a:pt x="83820" y="0"/>
                  </a:lnTo>
                  <a:close/>
                </a:path>
                <a:path w="1074420" h="7620">
                  <a:moveTo>
                    <a:pt x="99060" y="0"/>
                  </a:moveTo>
                  <a:lnTo>
                    <a:pt x="91440" y="0"/>
                  </a:lnTo>
                  <a:lnTo>
                    <a:pt x="91440" y="7620"/>
                  </a:lnTo>
                  <a:lnTo>
                    <a:pt x="99060" y="7620"/>
                  </a:lnTo>
                  <a:lnTo>
                    <a:pt x="99060" y="0"/>
                  </a:lnTo>
                  <a:close/>
                </a:path>
                <a:path w="1074420" h="7620">
                  <a:moveTo>
                    <a:pt x="114300" y="0"/>
                  </a:moveTo>
                  <a:lnTo>
                    <a:pt x="106680" y="0"/>
                  </a:lnTo>
                  <a:lnTo>
                    <a:pt x="106680" y="7620"/>
                  </a:lnTo>
                  <a:lnTo>
                    <a:pt x="114300" y="7620"/>
                  </a:lnTo>
                  <a:lnTo>
                    <a:pt x="114300" y="0"/>
                  </a:lnTo>
                  <a:close/>
                </a:path>
                <a:path w="1074420" h="7620">
                  <a:moveTo>
                    <a:pt x="129540" y="0"/>
                  </a:moveTo>
                  <a:lnTo>
                    <a:pt x="121920" y="0"/>
                  </a:lnTo>
                  <a:lnTo>
                    <a:pt x="121920" y="7620"/>
                  </a:lnTo>
                  <a:lnTo>
                    <a:pt x="129540" y="7620"/>
                  </a:lnTo>
                  <a:lnTo>
                    <a:pt x="129540" y="0"/>
                  </a:lnTo>
                  <a:close/>
                </a:path>
                <a:path w="1074420" h="7620">
                  <a:moveTo>
                    <a:pt x="144780" y="0"/>
                  </a:moveTo>
                  <a:lnTo>
                    <a:pt x="137160" y="0"/>
                  </a:lnTo>
                  <a:lnTo>
                    <a:pt x="137160" y="7620"/>
                  </a:lnTo>
                  <a:lnTo>
                    <a:pt x="144780" y="7620"/>
                  </a:lnTo>
                  <a:lnTo>
                    <a:pt x="144780" y="0"/>
                  </a:lnTo>
                  <a:close/>
                </a:path>
                <a:path w="1074420" h="7620">
                  <a:moveTo>
                    <a:pt x="160020" y="0"/>
                  </a:moveTo>
                  <a:lnTo>
                    <a:pt x="152400" y="0"/>
                  </a:lnTo>
                  <a:lnTo>
                    <a:pt x="152400" y="7620"/>
                  </a:lnTo>
                  <a:lnTo>
                    <a:pt x="160020" y="7620"/>
                  </a:lnTo>
                  <a:lnTo>
                    <a:pt x="160020" y="0"/>
                  </a:lnTo>
                  <a:close/>
                </a:path>
                <a:path w="1074420" h="7620">
                  <a:moveTo>
                    <a:pt x="175260" y="0"/>
                  </a:moveTo>
                  <a:lnTo>
                    <a:pt x="167640" y="0"/>
                  </a:lnTo>
                  <a:lnTo>
                    <a:pt x="167640" y="7620"/>
                  </a:lnTo>
                  <a:lnTo>
                    <a:pt x="175260" y="7620"/>
                  </a:lnTo>
                  <a:lnTo>
                    <a:pt x="175260" y="0"/>
                  </a:lnTo>
                  <a:close/>
                </a:path>
                <a:path w="1074420" h="7620">
                  <a:moveTo>
                    <a:pt x="190500" y="0"/>
                  </a:moveTo>
                  <a:lnTo>
                    <a:pt x="182880" y="0"/>
                  </a:lnTo>
                  <a:lnTo>
                    <a:pt x="182880" y="7620"/>
                  </a:lnTo>
                  <a:lnTo>
                    <a:pt x="190500" y="7620"/>
                  </a:lnTo>
                  <a:lnTo>
                    <a:pt x="190500" y="0"/>
                  </a:lnTo>
                  <a:close/>
                </a:path>
                <a:path w="1074420" h="7620">
                  <a:moveTo>
                    <a:pt x="205740" y="0"/>
                  </a:moveTo>
                  <a:lnTo>
                    <a:pt x="198120" y="0"/>
                  </a:lnTo>
                  <a:lnTo>
                    <a:pt x="198120" y="7620"/>
                  </a:lnTo>
                  <a:lnTo>
                    <a:pt x="205740" y="7620"/>
                  </a:lnTo>
                  <a:lnTo>
                    <a:pt x="205740" y="0"/>
                  </a:lnTo>
                  <a:close/>
                </a:path>
                <a:path w="1074420" h="7620">
                  <a:moveTo>
                    <a:pt x="220980" y="0"/>
                  </a:moveTo>
                  <a:lnTo>
                    <a:pt x="213360" y="0"/>
                  </a:lnTo>
                  <a:lnTo>
                    <a:pt x="213360" y="7620"/>
                  </a:lnTo>
                  <a:lnTo>
                    <a:pt x="220980" y="7620"/>
                  </a:lnTo>
                  <a:lnTo>
                    <a:pt x="220980" y="0"/>
                  </a:lnTo>
                  <a:close/>
                </a:path>
                <a:path w="1074420" h="7620">
                  <a:moveTo>
                    <a:pt x="236220" y="0"/>
                  </a:moveTo>
                  <a:lnTo>
                    <a:pt x="228600" y="0"/>
                  </a:lnTo>
                  <a:lnTo>
                    <a:pt x="228600" y="7620"/>
                  </a:lnTo>
                  <a:lnTo>
                    <a:pt x="236220" y="7620"/>
                  </a:lnTo>
                  <a:lnTo>
                    <a:pt x="236220" y="0"/>
                  </a:lnTo>
                  <a:close/>
                </a:path>
                <a:path w="1074420" h="7620">
                  <a:moveTo>
                    <a:pt x="251460" y="0"/>
                  </a:moveTo>
                  <a:lnTo>
                    <a:pt x="243840" y="0"/>
                  </a:lnTo>
                  <a:lnTo>
                    <a:pt x="243840" y="7620"/>
                  </a:lnTo>
                  <a:lnTo>
                    <a:pt x="251460" y="7620"/>
                  </a:lnTo>
                  <a:lnTo>
                    <a:pt x="251460" y="0"/>
                  </a:lnTo>
                  <a:close/>
                </a:path>
                <a:path w="1074420" h="7620">
                  <a:moveTo>
                    <a:pt x="266700" y="0"/>
                  </a:moveTo>
                  <a:lnTo>
                    <a:pt x="259080" y="0"/>
                  </a:lnTo>
                  <a:lnTo>
                    <a:pt x="259080" y="7620"/>
                  </a:lnTo>
                  <a:lnTo>
                    <a:pt x="266700" y="7620"/>
                  </a:lnTo>
                  <a:lnTo>
                    <a:pt x="266700" y="0"/>
                  </a:lnTo>
                  <a:close/>
                </a:path>
                <a:path w="1074420" h="7620">
                  <a:moveTo>
                    <a:pt x="281940" y="0"/>
                  </a:moveTo>
                  <a:lnTo>
                    <a:pt x="274320" y="0"/>
                  </a:lnTo>
                  <a:lnTo>
                    <a:pt x="274320" y="7620"/>
                  </a:lnTo>
                  <a:lnTo>
                    <a:pt x="281940" y="7620"/>
                  </a:lnTo>
                  <a:lnTo>
                    <a:pt x="281940" y="0"/>
                  </a:lnTo>
                  <a:close/>
                </a:path>
                <a:path w="1074420" h="7620">
                  <a:moveTo>
                    <a:pt x="297180" y="0"/>
                  </a:moveTo>
                  <a:lnTo>
                    <a:pt x="289560" y="0"/>
                  </a:lnTo>
                  <a:lnTo>
                    <a:pt x="289560" y="7620"/>
                  </a:lnTo>
                  <a:lnTo>
                    <a:pt x="297180" y="7620"/>
                  </a:lnTo>
                  <a:lnTo>
                    <a:pt x="297180" y="0"/>
                  </a:lnTo>
                  <a:close/>
                </a:path>
                <a:path w="1074420" h="7620">
                  <a:moveTo>
                    <a:pt x="312420" y="0"/>
                  </a:moveTo>
                  <a:lnTo>
                    <a:pt x="304800" y="0"/>
                  </a:lnTo>
                  <a:lnTo>
                    <a:pt x="304800" y="7620"/>
                  </a:lnTo>
                  <a:lnTo>
                    <a:pt x="312420" y="7620"/>
                  </a:lnTo>
                  <a:lnTo>
                    <a:pt x="312420" y="0"/>
                  </a:lnTo>
                  <a:close/>
                </a:path>
                <a:path w="1074420" h="7620">
                  <a:moveTo>
                    <a:pt x="327660" y="0"/>
                  </a:moveTo>
                  <a:lnTo>
                    <a:pt x="320040" y="0"/>
                  </a:lnTo>
                  <a:lnTo>
                    <a:pt x="320040" y="7620"/>
                  </a:lnTo>
                  <a:lnTo>
                    <a:pt x="327660" y="7620"/>
                  </a:lnTo>
                  <a:lnTo>
                    <a:pt x="327660" y="0"/>
                  </a:lnTo>
                  <a:close/>
                </a:path>
                <a:path w="1074420" h="7620">
                  <a:moveTo>
                    <a:pt x="342900" y="0"/>
                  </a:moveTo>
                  <a:lnTo>
                    <a:pt x="335280" y="0"/>
                  </a:lnTo>
                  <a:lnTo>
                    <a:pt x="335280" y="7620"/>
                  </a:lnTo>
                  <a:lnTo>
                    <a:pt x="342900" y="7620"/>
                  </a:lnTo>
                  <a:lnTo>
                    <a:pt x="342900" y="0"/>
                  </a:lnTo>
                  <a:close/>
                </a:path>
                <a:path w="1074420" h="7620">
                  <a:moveTo>
                    <a:pt x="358140" y="0"/>
                  </a:moveTo>
                  <a:lnTo>
                    <a:pt x="350520" y="0"/>
                  </a:lnTo>
                  <a:lnTo>
                    <a:pt x="350520" y="7620"/>
                  </a:lnTo>
                  <a:lnTo>
                    <a:pt x="358140" y="7620"/>
                  </a:lnTo>
                  <a:lnTo>
                    <a:pt x="358140" y="0"/>
                  </a:lnTo>
                  <a:close/>
                </a:path>
                <a:path w="1074420" h="7620">
                  <a:moveTo>
                    <a:pt x="373380" y="0"/>
                  </a:moveTo>
                  <a:lnTo>
                    <a:pt x="365760" y="0"/>
                  </a:lnTo>
                  <a:lnTo>
                    <a:pt x="365760" y="7620"/>
                  </a:lnTo>
                  <a:lnTo>
                    <a:pt x="373380" y="7620"/>
                  </a:lnTo>
                  <a:lnTo>
                    <a:pt x="373380" y="0"/>
                  </a:lnTo>
                  <a:close/>
                </a:path>
                <a:path w="1074420" h="7620">
                  <a:moveTo>
                    <a:pt x="388620" y="0"/>
                  </a:moveTo>
                  <a:lnTo>
                    <a:pt x="381000" y="0"/>
                  </a:lnTo>
                  <a:lnTo>
                    <a:pt x="381000" y="7620"/>
                  </a:lnTo>
                  <a:lnTo>
                    <a:pt x="388620" y="7620"/>
                  </a:lnTo>
                  <a:lnTo>
                    <a:pt x="388620" y="0"/>
                  </a:lnTo>
                  <a:close/>
                </a:path>
                <a:path w="1074420" h="7620">
                  <a:moveTo>
                    <a:pt x="403860" y="0"/>
                  </a:moveTo>
                  <a:lnTo>
                    <a:pt x="396240" y="0"/>
                  </a:lnTo>
                  <a:lnTo>
                    <a:pt x="396240" y="7620"/>
                  </a:lnTo>
                  <a:lnTo>
                    <a:pt x="403860" y="7620"/>
                  </a:lnTo>
                  <a:lnTo>
                    <a:pt x="403860" y="0"/>
                  </a:lnTo>
                  <a:close/>
                </a:path>
                <a:path w="1074420" h="7620">
                  <a:moveTo>
                    <a:pt x="419100" y="0"/>
                  </a:moveTo>
                  <a:lnTo>
                    <a:pt x="411480" y="0"/>
                  </a:lnTo>
                  <a:lnTo>
                    <a:pt x="411480" y="7620"/>
                  </a:lnTo>
                  <a:lnTo>
                    <a:pt x="419100" y="7620"/>
                  </a:lnTo>
                  <a:lnTo>
                    <a:pt x="419100" y="0"/>
                  </a:lnTo>
                  <a:close/>
                </a:path>
                <a:path w="1074420" h="7620">
                  <a:moveTo>
                    <a:pt x="434340" y="0"/>
                  </a:moveTo>
                  <a:lnTo>
                    <a:pt x="426720" y="0"/>
                  </a:lnTo>
                  <a:lnTo>
                    <a:pt x="426720" y="7620"/>
                  </a:lnTo>
                  <a:lnTo>
                    <a:pt x="434340" y="7620"/>
                  </a:lnTo>
                  <a:lnTo>
                    <a:pt x="434340" y="0"/>
                  </a:lnTo>
                  <a:close/>
                </a:path>
                <a:path w="1074420" h="7620">
                  <a:moveTo>
                    <a:pt x="449580" y="0"/>
                  </a:moveTo>
                  <a:lnTo>
                    <a:pt x="441960" y="0"/>
                  </a:lnTo>
                  <a:lnTo>
                    <a:pt x="441960" y="7620"/>
                  </a:lnTo>
                  <a:lnTo>
                    <a:pt x="449580" y="7620"/>
                  </a:lnTo>
                  <a:lnTo>
                    <a:pt x="449580" y="0"/>
                  </a:lnTo>
                  <a:close/>
                </a:path>
                <a:path w="1074420" h="7620">
                  <a:moveTo>
                    <a:pt x="464820" y="0"/>
                  </a:moveTo>
                  <a:lnTo>
                    <a:pt x="457200" y="0"/>
                  </a:lnTo>
                  <a:lnTo>
                    <a:pt x="457200" y="7620"/>
                  </a:lnTo>
                  <a:lnTo>
                    <a:pt x="464820" y="7620"/>
                  </a:lnTo>
                  <a:lnTo>
                    <a:pt x="464820" y="0"/>
                  </a:lnTo>
                  <a:close/>
                </a:path>
                <a:path w="1074420" h="7620">
                  <a:moveTo>
                    <a:pt x="480060" y="0"/>
                  </a:moveTo>
                  <a:lnTo>
                    <a:pt x="472440" y="0"/>
                  </a:lnTo>
                  <a:lnTo>
                    <a:pt x="472440" y="7620"/>
                  </a:lnTo>
                  <a:lnTo>
                    <a:pt x="480060" y="7620"/>
                  </a:lnTo>
                  <a:lnTo>
                    <a:pt x="480060" y="0"/>
                  </a:lnTo>
                  <a:close/>
                </a:path>
                <a:path w="1074420" h="7620">
                  <a:moveTo>
                    <a:pt x="495300" y="0"/>
                  </a:moveTo>
                  <a:lnTo>
                    <a:pt x="487680" y="0"/>
                  </a:lnTo>
                  <a:lnTo>
                    <a:pt x="487680" y="7620"/>
                  </a:lnTo>
                  <a:lnTo>
                    <a:pt x="495300" y="7620"/>
                  </a:lnTo>
                  <a:lnTo>
                    <a:pt x="495300" y="0"/>
                  </a:lnTo>
                  <a:close/>
                </a:path>
                <a:path w="1074420" h="7620">
                  <a:moveTo>
                    <a:pt x="510540" y="0"/>
                  </a:moveTo>
                  <a:lnTo>
                    <a:pt x="502920" y="0"/>
                  </a:lnTo>
                  <a:lnTo>
                    <a:pt x="502920" y="7620"/>
                  </a:lnTo>
                  <a:lnTo>
                    <a:pt x="510540" y="7620"/>
                  </a:lnTo>
                  <a:lnTo>
                    <a:pt x="510540" y="0"/>
                  </a:lnTo>
                  <a:close/>
                </a:path>
                <a:path w="1074420" h="7620">
                  <a:moveTo>
                    <a:pt x="525780" y="0"/>
                  </a:moveTo>
                  <a:lnTo>
                    <a:pt x="518160" y="0"/>
                  </a:lnTo>
                  <a:lnTo>
                    <a:pt x="518160" y="7620"/>
                  </a:lnTo>
                  <a:lnTo>
                    <a:pt x="525780" y="7620"/>
                  </a:lnTo>
                  <a:lnTo>
                    <a:pt x="525780" y="0"/>
                  </a:lnTo>
                  <a:close/>
                </a:path>
                <a:path w="1074420" h="7620">
                  <a:moveTo>
                    <a:pt x="541020" y="0"/>
                  </a:moveTo>
                  <a:lnTo>
                    <a:pt x="533400" y="0"/>
                  </a:lnTo>
                  <a:lnTo>
                    <a:pt x="533400" y="7620"/>
                  </a:lnTo>
                  <a:lnTo>
                    <a:pt x="541020" y="7620"/>
                  </a:lnTo>
                  <a:lnTo>
                    <a:pt x="541020" y="0"/>
                  </a:lnTo>
                  <a:close/>
                </a:path>
                <a:path w="1074420" h="7620">
                  <a:moveTo>
                    <a:pt x="556260" y="0"/>
                  </a:moveTo>
                  <a:lnTo>
                    <a:pt x="548640" y="0"/>
                  </a:lnTo>
                  <a:lnTo>
                    <a:pt x="548640" y="7620"/>
                  </a:lnTo>
                  <a:lnTo>
                    <a:pt x="556260" y="7620"/>
                  </a:lnTo>
                  <a:lnTo>
                    <a:pt x="556260" y="0"/>
                  </a:lnTo>
                  <a:close/>
                </a:path>
                <a:path w="1074420" h="7620">
                  <a:moveTo>
                    <a:pt x="571500" y="0"/>
                  </a:moveTo>
                  <a:lnTo>
                    <a:pt x="563880" y="0"/>
                  </a:lnTo>
                  <a:lnTo>
                    <a:pt x="563880" y="7620"/>
                  </a:lnTo>
                  <a:lnTo>
                    <a:pt x="571500" y="7620"/>
                  </a:lnTo>
                  <a:lnTo>
                    <a:pt x="571500" y="0"/>
                  </a:lnTo>
                  <a:close/>
                </a:path>
                <a:path w="1074420" h="7620">
                  <a:moveTo>
                    <a:pt x="586740" y="0"/>
                  </a:moveTo>
                  <a:lnTo>
                    <a:pt x="579120" y="0"/>
                  </a:lnTo>
                  <a:lnTo>
                    <a:pt x="579120" y="7620"/>
                  </a:lnTo>
                  <a:lnTo>
                    <a:pt x="586740" y="7620"/>
                  </a:lnTo>
                  <a:lnTo>
                    <a:pt x="586740" y="0"/>
                  </a:lnTo>
                  <a:close/>
                </a:path>
                <a:path w="1074420" h="7620">
                  <a:moveTo>
                    <a:pt x="601980" y="0"/>
                  </a:moveTo>
                  <a:lnTo>
                    <a:pt x="594360" y="0"/>
                  </a:lnTo>
                  <a:lnTo>
                    <a:pt x="594360" y="7620"/>
                  </a:lnTo>
                  <a:lnTo>
                    <a:pt x="601980" y="7620"/>
                  </a:lnTo>
                  <a:lnTo>
                    <a:pt x="601980" y="0"/>
                  </a:lnTo>
                  <a:close/>
                </a:path>
                <a:path w="1074420" h="7620">
                  <a:moveTo>
                    <a:pt x="617220" y="0"/>
                  </a:moveTo>
                  <a:lnTo>
                    <a:pt x="609600" y="0"/>
                  </a:lnTo>
                  <a:lnTo>
                    <a:pt x="609600" y="7620"/>
                  </a:lnTo>
                  <a:lnTo>
                    <a:pt x="617220" y="7620"/>
                  </a:lnTo>
                  <a:lnTo>
                    <a:pt x="617220" y="0"/>
                  </a:lnTo>
                  <a:close/>
                </a:path>
                <a:path w="1074420" h="7620">
                  <a:moveTo>
                    <a:pt x="632460" y="0"/>
                  </a:moveTo>
                  <a:lnTo>
                    <a:pt x="624840" y="0"/>
                  </a:lnTo>
                  <a:lnTo>
                    <a:pt x="624840" y="7620"/>
                  </a:lnTo>
                  <a:lnTo>
                    <a:pt x="632460" y="7620"/>
                  </a:lnTo>
                  <a:lnTo>
                    <a:pt x="632460" y="0"/>
                  </a:lnTo>
                  <a:close/>
                </a:path>
                <a:path w="1074420" h="7620">
                  <a:moveTo>
                    <a:pt x="647700" y="0"/>
                  </a:moveTo>
                  <a:lnTo>
                    <a:pt x="640080" y="0"/>
                  </a:lnTo>
                  <a:lnTo>
                    <a:pt x="640080" y="7620"/>
                  </a:lnTo>
                  <a:lnTo>
                    <a:pt x="647700" y="7620"/>
                  </a:lnTo>
                  <a:lnTo>
                    <a:pt x="647700" y="0"/>
                  </a:lnTo>
                  <a:close/>
                </a:path>
                <a:path w="1074420" h="7620">
                  <a:moveTo>
                    <a:pt x="662940" y="0"/>
                  </a:moveTo>
                  <a:lnTo>
                    <a:pt x="655320" y="0"/>
                  </a:lnTo>
                  <a:lnTo>
                    <a:pt x="655320" y="7620"/>
                  </a:lnTo>
                  <a:lnTo>
                    <a:pt x="662940" y="7620"/>
                  </a:lnTo>
                  <a:lnTo>
                    <a:pt x="662940" y="0"/>
                  </a:lnTo>
                  <a:close/>
                </a:path>
                <a:path w="1074420" h="7620">
                  <a:moveTo>
                    <a:pt x="678180" y="0"/>
                  </a:moveTo>
                  <a:lnTo>
                    <a:pt x="670560" y="0"/>
                  </a:lnTo>
                  <a:lnTo>
                    <a:pt x="670560" y="7620"/>
                  </a:lnTo>
                  <a:lnTo>
                    <a:pt x="678180" y="7620"/>
                  </a:lnTo>
                  <a:lnTo>
                    <a:pt x="678180" y="0"/>
                  </a:lnTo>
                  <a:close/>
                </a:path>
                <a:path w="1074420" h="7620">
                  <a:moveTo>
                    <a:pt x="693420" y="0"/>
                  </a:moveTo>
                  <a:lnTo>
                    <a:pt x="685800" y="0"/>
                  </a:lnTo>
                  <a:lnTo>
                    <a:pt x="685800" y="7620"/>
                  </a:lnTo>
                  <a:lnTo>
                    <a:pt x="693420" y="7620"/>
                  </a:lnTo>
                  <a:lnTo>
                    <a:pt x="693420" y="0"/>
                  </a:lnTo>
                  <a:close/>
                </a:path>
                <a:path w="1074420" h="7620">
                  <a:moveTo>
                    <a:pt x="708660" y="0"/>
                  </a:moveTo>
                  <a:lnTo>
                    <a:pt x="701040" y="0"/>
                  </a:lnTo>
                  <a:lnTo>
                    <a:pt x="701040" y="7620"/>
                  </a:lnTo>
                  <a:lnTo>
                    <a:pt x="708660" y="7620"/>
                  </a:lnTo>
                  <a:lnTo>
                    <a:pt x="708660" y="0"/>
                  </a:lnTo>
                  <a:close/>
                </a:path>
                <a:path w="1074420" h="7620">
                  <a:moveTo>
                    <a:pt x="723900" y="0"/>
                  </a:moveTo>
                  <a:lnTo>
                    <a:pt x="716280" y="0"/>
                  </a:lnTo>
                  <a:lnTo>
                    <a:pt x="716280" y="7620"/>
                  </a:lnTo>
                  <a:lnTo>
                    <a:pt x="723900" y="7620"/>
                  </a:lnTo>
                  <a:lnTo>
                    <a:pt x="723900" y="0"/>
                  </a:lnTo>
                  <a:close/>
                </a:path>
                <a:path w="1074420" h="7620">
                  <a:moveTo>
                    <a:pt x="739140" y="0"/>
                  </a:moveTo>
                  <a:lnTo>
                    <a:pt x="731520" y="0"/>
                  </a:lnTo>
                  <a:lnTo>
                    <a:pt x="731520" y="7620"/>
                  </a:lnTo>
                  <a:lnTo>
                    <a:pt x="739140" y="7620"/>
                  </a:lnTo>
                  <a:lnTo>
                    <a:pt x="739140" y="0"/>
                  </a:lnTo>
                  <a:close/>
                </a:path>
                <a:path w="1074420" h="7620">
                  <a:moveTo>
                    <a:pt x="754380" y="0"/>
                  </a:moveTo>
                  <a:lnTo>
                    <a:pt x="746760" y="0"/>
                  </a:lnTo>
                  <a:lnTo>
                    <a:pt x="746760" y="7620"/>
                  </a:lnTo>
                  <a:lnTo>
                    <a:pt x="754380" y="7620"/>
                  </a:lnTo>
                  <a:lnTo>
                    <a:pt x="754380" y="0"/>
                  </a:lnTo>
                  <a:close/>
                </a:path>
                <a:path w="1074420" h="7620">
                  <a:moveTo>
                    <a:pt x="769620" y="0"/>
                  </a:moveTo>
                  <a:lnTo>
                    <a:pt x="762000" y="0"/>
                  </a:lnTo>
                  <a:lnTo>
                    <a:pt x="762000" y="7620"/>
                  </a:lnTo>
                  <a:lnTo>
                    <a:pt x="769620" y="7620"/>
                  </a:lnTo>
                  <a:lnTo>
                    <a:pt x="769620" y="0"/>
                  </a:lnTo>
                  <a:close/>
                </a:path>
                <a:path w="1074420" h="7620">
                  <a:moveTo>
                    <a:pt x="784860" y="0"/>
                  </a:moveTo>
                  <a:lnTo>
                    <a:pt x="777240" y="0"/>
                  </a:lnTo>
                  <a:lnTo>
                    <a:pt x="777240" y="7620"/>
                  </a:lnTo>
                  <a:lnTo>
                    <a:pt x="784860" y="7620"/>
                  </a:lnTo>
                  <a:lnTo>
                    <a:pt x="784860" y="0"/>
                  </a:lnTo>
                  <a:close/>
                </a:path>
                <a:path w="1074420" h="7620">
                  <a:moveTo>
                    <a:pt x="800100" y="0"/>
                  </a:moveTo>
                  <a:lnTo>
                    <a:pt x="792480" y="0"/>
                  </a:lnTo>
                  <a:lnTo>
                    <a:pt x="792480" y="7620"/>
                  </a:lnTo>
                  <a:lnTo>
                    <a:pt x="800100" y="7620"/>
                  </a:lnTo>
                  <a:lnTo>
                    <a:pt x="800100" y="0"/>
                  </a:lnTo>
                  <a:close/>
                </a:path>
                <a:path w="1074420" h="7620">
                  <a:moveTo>
                    <a:pt x="815340" y="0"/>
                  </a:moveTo>
                  <a:lnTo>
                    <a:pt x="807720" y="0"/>
                  </a:lnTo>
                  <a:lnTo>
                    <a:pt x="807720" y="7620"/>
                  </a:lnTo>
                  <a:lnTo>
                    <a:pt x="815340" y="7620"/>
                  </a:lnTo>
                  <a:lnTo>
                    <a:pt x="815340" y="0"/>
                  </a:lnTo>
                  <a:close/>
                </a:path>
                <a:path w="1074420" h="7620">
                  <a:moveTo>
                    <a:pt x="830580" y="0"/>
                  </a:moveTo>
                  <a:lnTo>
                    <a:pt x="822960" y="0"/>
                  </a:lnTo>
                  <a:lnTo>
                    <a:pt x="822960" y="7620"/>
                  </a:lnTo>
                  <a:lnTo>
                    <a:pt x="830580" y="7620"/>
                  </a:lnTo>
                  <a:lnTo>
                    <a:pt x="830580" y="0"/>
                  </a:lnTo>
                  <a:close/>
                </a:path>
                <a:path w="1074420" h="7620">
                  <a:moveTo>
                    <a:pt x="845820" y="0"/>
                  </a:moveTo>
                  <a:lnTo>
                    <a:pt x="838200" y="0"/>
                  </a:lnTo>
                  <a:lnTo>
                    <a:pt x="838200" y="7620"/>
                  </a:lnTo>
                  <a:lnTo>
                    <a:pt x="845820" y="7620"/>
                  </a:lnTo>
                  <a:lnTo>
                    <a:pt x="845820" y="0"/>
                  </a:lnTo>
                  <a:close/>
                </a:path>
                <a:path w="1074420" h="7620">
                  <a:moveTo>
                    <a:pt x="861060" y="0"/>
                  </a:moveTo>
                  <a:lnTo>
                    <a:pt x="853440" y="0"/>
                  </a:lnTo>
                  <a:lnTo>
                    <a:pt x="853440" y="7620"/>
                  </a:lnTo>
                  <a:lnTo>
                    <a:pt x="861060" y="7620"/>
                  </a:lnTo>
                  <a:lnTo>
                    <a:pt x="861060" y="0"/>
                  </a:lnTo>
                  <a:close/>
                </a:path>
                <a:path w="1074420" h="7620">
                  <a:moveTo>
                    <a:pt x="876300" y="0"/>
                  </a:moveTo>
                  <a:lnTo>
                    <a:pt x="868680" y="0"/>
                  </a:lnTo>
                  <a:lnTo>
                    <a:pt x="868680" y="7620"/>
                  </a:lnTo>
                  <a:lnTo>
                    <a:pt x="876300" y="7620"/>
                  </a:lnTo>
                  <a:lnTo>
                    <a:pt x="876300" y="0"/>
                  </a:lnTo>
                  <a:close/>
                </a:path>
                <a:path w="1074420" h="7620">
                  <a:moveTo>
                    <a:pt x="891540" y="0"/>
                  </a:moveTo>
                  <a:lnTo>
                    <a:pt x="883920" y="0"/>
                  </a:lnTo>
                  <a:lnTo>
                    <a:pt x="883920" y="7620"/>
                  </a:lnTo>
                  <a:lnTo>
                    <a:pt x="891540" y="7620"/>
                  </a:lnTo>
                  <a:lnTo>
                    <a:pt x="891540" y="0"/>
                  </a:lnTo>
                  <a:close/>
                </a:path>
                <a:path w="1074420" h="7620">
                  <a:moveTo>
                    <a:pt x="906780" y="0"/>
                  </a:moveTo>
                  <a:lnTo>
                    <a:pt x="899160" y="0"/>
                  </a:lnTo>
                  <a:lnTo>
                    <a:pt x="899160" y="7620"/>
                  </a:lnTo>
                  <a:lnTo>
                    <a:pt x="906780" y="7620"/>
                  </a:lnTo>
                  <a:lnTo>
                    <a:pt x="906780" y="0"/>
                  </a:lnTo>
                  <a:close/>
                </a:path>
                <a:path w="1074420" h="7620">
                  <a:moveTo>
                    <a:pt x="922020" y="0"/>
                  </a:moveTo>
                  <a:lnTo>
                    <a:pt x="914400" y="0"/>
                  </a:lnTo>
                  <a:lnTo>
                    <a:pt x="914400" y="7620"/>
                  </a:lnTo>
                  <a:lnTo>
                    <a:pt x="922020" y="7620"/>
                  </a:lnTo>
                  <a:lnTo>
                    <a:pt x="922020" y="0"/>
                  </a:lnTo>
                  <a:close/>
                </a:path>
                <a:path w="1074420" h="7620">
                  <a:moveTo>
                    <a:pt x="937260" y="0"/>
                  </a:moveTo>
                  <a:lnTo>
                    <a:pt x="929640" y="0"/>
                  </a:lnTo>
                  <a:lnTo>
                    <a:pt x="929640" y="7620"/>
                  </a:lnTo>
                  <a:lnTo>
                    <a:pt x="937260" y="7620"/>
                  </a:lnTo>
                  <a:lnTo>
                    <a:pt x="937260" y="0"/>
                  </a:lnTo>
                  <a:close/>
                </a:path>
                <a:path w="1074420" h="7620">
                  <a:moveTo>
                    <a:pt x="952500" y="0"/>
                  </a:moveTo>
                  <a:lnTo>
                    <a:pt x="944880" y="0"/>
                  </a:lnTo>
                  <a:lnTo>
                    <a:pt x="944880" y="7620"/>
                  </a:lnTo>
                  <a:lnTo>
                    <a:pt x="952500" y="7620"/>
                  </a:lnTo>
                  <a:lnTo>
                    <a:pt x="952500" y="0"/>
                  </a:lnTo>
                  <a:close/>
                </a:path>
                <a:path w="1074420" h="7620">
                  <a:moveTo>
                    <a:pt x="967740" y="0"/>
                  </a:moveTo>
                  <a:lnTo>
                    <a:pt x="960120" y="0"/>
                  </a:lnTo>
                  <a:lnTo>
                    <a:pt x="960120" y="7620"/>
                  </a:lnTo>
                  <a:lnTo>
                    <a:pt x="967740" y="7620"/>
                  </a:lnTo>
                  <a:lnTo>
                    <a:pt x="967740" y="0"/>
                  </a:lnTo>
                  <a:close/>
                </a:path>
                <a:path w="1074420" h="7620">
                  <a:moveTo>
                    <a:pt x="982980" y="0"/>
                  </a:moveTo>
                  <a:lnTo>
                    <a:pt x="975360" y="0"/>
                  </a:lnTo>
                  <a:lnTo>
                    <a:pt x="975360" y="7620"/>
                  </a:lnTo>
                  <a:lnTo>
                    <a:pt x="982980" y="7620"/>
                  </a:lnTo>
                  <a:lnTo>
                    <a:pt x="982980" y="0"/>
                  </a:lnTo>
                  <a:close/>
                </a:path>
                <a:path w="1074420" h="7620">
                  <a:moveTo>
                    <a:pt x="998220" y="0"/>
                  </a:moveTo>
                  <a:lnTo>
                    <a:pt x="990600" y="0"/>
                  </a:lnTo>
                  <a:lnTo>
                    <a:pt x="990600" y="7620"/>
                  </a:lnTo>
                  <a:lnTo>
                    <a:pt x="998220" y="7620"/>
                  </a:lnTo>
                  <a:lnTo>
                    <a:pt x="998220" y="0"/>
                  </a:lnTo>
                  <a:close/>
                </a:path>
                <a:path w="1074420" h="7620">
                  <a:moveTo>
                    <a:pt x="1013460" y="0"/>
                  </a:moveTo>
                  <a:lnTo>
                    <a:pt x="1005840" y="0"/>
                  </a:lnTo>
                  <a:lnTo>
                    <a:pt x="1005840" y="7620"/>
                  </a:lnTo>
                  <a:lnTo>
                    <a:pt x="1013460" y="7620"/>
                  </a:lnTo>
                  <a:lnTo>
                    <a:pt x="1013460" y="0"/>
                  </a:lnTo>
                  <a:close/>
                </a:path>
                <a:path w="1074420" h="7620">
                  <a:moveTo>
                    <a:pt x="1028700" y="0"/>
                  </a:moveTo>
                  <a:lnTo>
                    <a:pt x="1021080" y="0"/>
                  </a:lnTo>
                  <a:lnTo>
                    <a:pt x="1021080" y="7620"/>
                  </a:lnTo>
                  <a:lnTo>
                    <a:pt x="1028700" y="7620"/>
                  </a:lnTo>
                  <a:lnTo>
                    <a:pt x="1028700" y="0"/>
                  </a:lnTo>
                  <a:close/>
                </a:path>
                <a:path w="1074420" h="7620">
                  <a:moveTo>
                    <a:pt x="1043940" y="0"/>
                  </a:moveTo>
                  <a:lnTo>
                    <a:pt x="1036320" y="0"/>
                  </a:lnTo>
                  <a:lnTo>
                    <a:pt x="1036320" y="7620"/>
                  </a:lnTo>
                  <a:lnTo>
                    <a:pt x="1043940" y="7620"/>
                  </a:lnTo>
                  <a:lnTo>
                    <a:pt x="1043940" y="0"/>
                  </a:lnTo>
                  <a:close/>
                </a:path>
                <a:path w="1074420" h="7620">
                  <a:moveTo>
                    <a:pt x="1059180" y="0"/>
                  </a:moveTo>
                  <a:lnTo>
                    <a:pt x="1051560" y="0"/>
                  </a:lnTo>
                  <a:lnTo>
                    <a:pt x="1051560" y="7620"/>
                  </a:lnTo>
                  <a:lnTo>
                    <a:pt x="1059180" y="7620"/>
                  </a:lnTo>
                  <a:lnTo>
                    <a:pt x="1059180" y="0"/>
                  </a:lnTo>
                  <a:close/>
                </a:path>
                <a:path w="1074420" h="7620">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10" name="object 10"/>
            <p:cNvSpPr/>
            <p:nvPr/>
          </p:nvSpPr>
          <p:spPr>
            <a:xfrm>
              <a:off x="2834640" y="4717414"/>
              <a:ext cx="1074420" cy="7620"/>
            </a:xfrm>
            <a:custGeom>
              <a:avLst/>
              <a:gdLst/>
              <a:ahLst/>
              <a:cxnLst/>
              <a:rect l="l" t="t" r="r" b="b"/>
              <a:pathLst>
                <a:path w="1074420" h="7620">
                  <a:moveTo>
                    <a:pt x="7620" y="0"/>
                  </a:moveTo>
                  <a:lnTo>
                    <a:pt x="0" y="0"/>
                  </a:lnTo>
                  <a:lnTo>
                    <a:pt x="0" y="7620"/>
                  </a:lnTo>
                  <a:lnTo>
                    <a:pt x="7620" y="7620"/>
                  </a:lnTo>
                  <a:lnTo>
                    <a:pt x="7620" y="0"/>
                  </a:lnTo>
                  <a:close/>
                </a:path>
                <a:path w="1074420" h="7620">
                  <a:moveTo>
                    <a:pt x="22860" y="0"/>
                  </a:moveTo>
                  <a:lnTo>
                    <a:pt x="15240" y="0"/>
                  </a:lnTo>
                  <a:lnTo>
                    <a:pt x="15240" y="7620"/>
                  </a:lnTo>
                  <a:lnTo>
                    <a:pt x="22860" y="7620"/>
                  </a:lnTo>
                  <a:lnTo>
                    <a:pt x="22860" y="0"/>
                  </a:lnTo>
                  <a:close/>
                </a:path>
                <a:path w="1074420" h="7620">
                  <a:moveTo>
                    <a:pt x="38100" y="0"/>
                  </a:moveTo>
                  <a:lnTo>
                    <a:pt x="30480" y="0"/>
                  </a:lnTo>
                  <a:lnTo>
                    <a:pt x="30480" y="7620"/>
                  </a:lnTo>
                  <a:lnTo>
                    <a:pt x="38100" y="7620"/>
                  </a:lnTo>
                  <a:lnTo>
                    <a:pt x="38100" y="0"/>
                  </a:lnTo>
                  <a:close/>
                </a:path>
                <a:path w="1074420" h="7620">
                  <a:moveTo>
                    <a:pt x="53340" y="0"/>
                  </a:moveTo>
                  <a:lnTo>
                    <a:pt x="45720" y="0"/>
                  </a:lnTo>
                  <a:lnTo>
                    <a:pt x="45720" y="7620"/>
                  </a:lnTo>
                  <a:lnTo>
                    <a:pt x="53340" y="7620"/>
                  </a:lnTo>
                  <a:lnTo>
                    <a:pt x="53340" y="0"/>
                  </a:lnTo>
                  <a:close/>
                </a:path>
                <a:path w="1074420" h="7620">
                  <a:moveTo>
                    <a:pt x="68580" y="0"/>
                  </a:moveTo>
                  <a:lnTo>
                    <a:pt x="60960" y="0"/>
                  </a:lnTo>
                  <a:lnTo>
                    <a:pt x="60960" y="7620"/>
                  </a:lnTo>
                  <a:lnTo>
                    <a:pt x="68580" y="7620"/>
                  </a:lnTo>
                  <a:lnTo>
                    <a:pt x="68580" y="0"/>
                  </a:lnTo>
                  <a:close/>
                </a:path>
                <a:path w="1074420" h="7620">
                  <a:moveTo>
                    <a:pt x="83820" y="0"/>
                  </a:moveTo>
                  <a:lnTo>
                    <a:pt x="76200" y="0"/>
                  </a:lnTo>
                  <a:lnTo>
                    <a:pt x="76200" y="7620"/>
                  </a:lnTo>
                  <a:lnTo>
                    <a:pt x="83820" y="7620"/>
                  </a:lnTo>
                  <a:lnTo>
                    <a:pt x="83820" y="0"/>
                  </a:lnTo>
                  <a:close/>
                </a:path>
                <a:path w="1074420" h="7620">
                  <a:moveTo>
                    <a:pt x="99060" y="0"/>
                  </a:moveTo>
                  <a:lnTo>
                    <a:pt x="91440" y="0"/>
                  </a:lnTo>
                  <a:lnTo>
                    <a:pt x="91440" y="7620"/>
                  </a:lnTo>
                  <a:lnTo>
                    <a:pt x="99060" y="7620"/>
                  </a:lnTo>
                  <a:lnTo>
                    <a:pt x="99060" y="0"/>
                  </a:lnTo>
                  <a:close/>
                </a:path>
                <a:path w="1074420" h="7620">
                  <a:moveTo>
                    <a:pt x="114300" y="0"/>
                  </a:moveTo>
                  <a:lnTo>
                    <a:pt x="106680" y="0"/>
                  </a:lnTo>
                  <a:lnTo>
                    <a:pt x="106680" y="7620"/>
                  </a:lnTo>
                  <a:lnTo>
                    <a:pt x="114300" y="7620"/>
                  </a:lnTo>
                  <a:lnTo>
                    <a:pt x="114300" y="0"/>
                  </a:lnTo>
                  <a:close/>
                </a:path>
                <a:path w="1074420" h="7620">
                  <a:moveTo>
                    <a:pt x="129540" y="0"/>
                  </a:moveTo>
                  <a:lnTo>
                    <a:pt x="121920" y="0"/>
                  </a:lnTo>
                  <a:lnTo>
                    <a:pt x="121920" y="7620"/>
                  </a:lnTo>
                  <a:lnTo>
                    <a:pt x="129540" y="7620"/>
                  </a:lnTo>
                  <a:lnTo>
                    <a:pt x="129540" y="0"/>
                  </a:lnTo>
                  <a:close/>
                </a:path>
                <a:path w="1074420" h="7620">
                  <a:moveTo>
                    <a:pt x="144780" y="0"/>
                  </a:moveTo>
                  <a:lnTo>
                    <a:pt x="137160" y="0"/>
                  </a:lnTo>
                  <a:lnTo>
                    <a:pt x="137160" y="7620"/>
                  </a:lnTo>
                  <a:lnTo>
                    <a:pt x="144780" y="7620"/>
                  </a:lnTo>
                  <a:lnTo>
                    <a:pt x="144780" y="0"/>
                  </a:lnTo>
                  <a:close/>
                </a:path>
                <a:path w="1074420" h="7620">
                  <a:moveTo>
                    <a:pt x="160020" y="0"/>
                  </a:moveTo>
                  <a:lnTo>
                    <a:pt x="152400" y="0"/>
                  </a:lnTo>
                  <a:lnTo>
                    <a:pt x="152400" y="7620"/>
                  </a:lnTo>
                  <a:lnTo>
                    <a:pt x="160020" y="7620"/>
                  </a:lnTo>
                  <a:lnTo>
                    <a:pt x="160020" y="0"/>
                  </a:lnTo>
                  <a:close/>
                </a:path>
                <a:path w="1074420" h="7620">
                  <a:moveTo>
                    <a:pt x="175260" y="0"/>
                  </a:moveTo>
                  <a:lnTo>
                    <a:pt x="167640" y="0"/>
                  </a:lnTo>
                  <a:lnTo>
                    <a:pt x="167640" y="7620"/>
                  </a:lnTo>
                  <a:lnTo>
                    <a:pt x="175260" y="7620"/>
                  </a:lnTo>
                  <a:lnTo>
                    <a:pt x="175260" y="0"/>
                  </a:lnTo>
                  <a:close/>
                </a:path>
                <a:path w="1074420" h="7620">
                  <a:moveTo>
                    <a:pt x="190500" y="0"/>
                  </a:moveTo>
                  <a:lnTo>
                    <a:pt x="182880" y="0"/>
                  </a:lnTo>
                  <a:lnTo>
                    <a:pt x="182880" y="7620"/>
                  </a:lnTo>
                  <a:lnTo>
                    <a:pt x="190500" y="7620"/>
                  </a:lnTo>
                  <a:lnTo>
                    <a:pt x="190500" y="0"/>
                  </a:lnTo>
                  <a:close/>
                </a:path>
                <a:path w="1074420" h="7620">
                  <a:moveTo>
                    <a:pt x="205740" y="0"/>
                  </a:moveTo>
                  <a:lnTo>
                    <a:pt x="198120" y="0"/>
                  </a:lnTo>
                  <a:lnTo>
                    <a:pt x="198120" y="7620"/>
                  </a:lnTo>
                  <a:lnTo>
                    <a:pt x="205740" y="7620"/>
                  </a:lnTo>
                  <a:lnTo>
                    <a:pt x="205740" y="0"/>
                  </a:lnTo>
                  <a:close/>
                </a:path>
                <a:path w="1074420" h="7620">
                  <a:moveTo>
                    <a:pt x="220980" y="0"/>
                  </a:moveTo>
                  <a:lnTo>
                    <a:pt x="213360" y="0"/>
                  </a:lnTo>
                  <a:lnTo>
                    <a:pt x="213360" y="7620"/>
                  </a:lnTo>
                  <a:lnTo>
                    <a:pt x="220980" y="7620"/>
                  </a:lnTo>
                  <a:lnTo>
                    <a:pt x="220980" y="0"/>
                  </a:lnTo>
                  <a:close/>
                </a:path>
                <a:path w="1074420" h="7620">
                  <a:moveTo>
                    <a:pt x="236220" y="0"/>
                  </a:moveTo>
                  <a:lnTo>
                    <a:pt x="228600" y="0"/>
                  </a:lnTo>
                  <a:lnTo>
                    <a:pt x="228600" y="7620"/>
                  </a:lnTo>
                  <a:lnTo>
                    <a:pt x="236220" y="7620"/>
                  </a:lnTo>
                  <a:lnTo>
                    <a:pt x="236220" y="0"/>
                  </a:lnTo>
                  <a:close/>
                </a:path>
                <a:path w="1074420" h="7620">
                  <a:moveTo>
                    <a:pt x="251460" y="0"/>
                  </a:moveTo>
                  <a:lnTo>
                    <a:pt x="243840" y="0"/>
                  </a:lnTo>
                  <a:lnTo>
                    <a:pt x="243840" y="7620"/>
                  </a:lnTo>
                  <a:lnTo>
                    <a:pt x="251460" y="7620"/>
                  </a:lnTo>
                  <a:lnTo>
                    <a:pt x="251460" y="0"/>
                  </a:lnTo>
                  <a:close/>
                </a:path>
                <a:path w="1074420" h="7620">
                  <a:moveTo>
                    <a:pt x="266700" y="0"/>
                  </a:moveTo>
                  <a:lnTo>
                    <a:pt x="259080" y="0"/>
                  </a:lnTo>
                  <a:lnTo>
                    <a:pt x="259080" y="7620"/>
                  </a:lnTo>
                  <a:lnTo>
                    <a:pt x="266700" y="7620"/>
                  </a:lnTo>
                  <a:lnTo>
                    <a:pt x="266700" y="0"/>
                  </a:lnTo>
                  <a:close/>
                </a:path>
                <a:path w="1074420" h="7620">
                  <a:moveTo>
                    <a:pt x="281940" y="0"/>
                  </a:moveTo>
                  <a:lnTo>
                    <a:pt x="274320" y="0"/>
                  </a:lnTo>
                  <a:lnTo>
                    <a:pt x="274320" y="7620"/>
                  </a:lnTo>
                  <a:lnTo>
                    <a:pt x="281940" y="7620"/>
                  </a:lnTo>
                  <a:lnTo>
                    <a:pt x="281940" y="0"/>
                  </a:lnTo>
                  <a:close/>
                </a:path>
                <a:path w="1074420" h="7620">
                  <a:moveTo>
                    <a:pt x="297180" y="0"/>
                  </a:moveTo>
                  <a:lnTo>
                    <a:pt x="289560" y="0"/>
                  </a:lnTo>
                  <a:lnTo>
                    <a:pt x="289560" y="7620"/>
                  </a:lnTo>
                  <a:lnTo>
                    <a:pt x="297180" y="7620"/>
                  </a:lnTo>
                  <a:lnTo>
                    <a:pt x="297180" y="0"/>
                  </a:lnTo>
                  <a:close/>
                </a:path>
                <a:path w="1074420" h="7620">
                  <a:moveTo>
                    <a:pt x="312420" y="0"/>
                  </a:moveTo>
                  <a:lnTo>
                    <a:pt x="304800" y="0"/>
                  </a:lnTo>
                  <a:lnTo>
                    <a:pt x="304800" y="7620"/>
                  </a:lnTo>
                  <a:lnTo>
                    <a:pt x="312420" y="7620"/>
                  </a:lnTo>
                  <a:lnTo>
                    <a:pt x="312420" y="0"/>
                  </a:lnTo>
                  <a:close/>
                </a:path>
                <a:path w="1074420" h="7620">
                  <a:moveTo>
                    <a:pt x="327660" y="0"/>
                  </a:moveTo>
                  <a:lnTo>
                    <a:pt x="320040" y="0"/>
                  </a:lnTo>
                  <a:lnTo>
                    <a:pt x="320040" y="7620"/>
                  </a:lnTo>
                  <a:lnTo>
                    <a:pt x="327660" y="7620"/>
                  </a:lnTo>
                  <a:lnTo>
                    <a:pt x="327660" y="0"/>
                  </a:lnTo>
                  <a:close/>
                </a:path>
                <a:path w="1074420" h="7620">
                  <a:moveTo>
                    <a:pt x="342900" y="0"/>
                  </a:moveTo>
                  <a:lnTo>
                    <a:pt x="335280" y="0"/>
                  </a:lnTo>
                  <a:lnTo>
                    <a:pt x="335280" y="7620"/>
                  </a:lnTo>
                  <a:lnTo>
                    <a:pt x="342900" y="7620"/>
                  </a:lnTo>
                  <a:lnTo>
                    <a:pt x="342900" y="0"/>
                  </a:lnTo>
                  <a:close/>
                </a:path>
                <a:path w="1074420" h="7620">
                  <a:moveTo>
                    <a:pt x="358140" y="0"/>
                  </a:moveTo>
                  <a:lnTo>
                    <a:pt x="350520" y="0"/>
                  </a:lnTo>
                  <a:lnTo>
                    <a:pt x="350520" y="7620"/>
                  </a:lnTo>
                  <a:lnTo>
                    <a:pt x="358140" y="7620"/>
                  </a:lnTo>
                  <a:lnTo>
                    <a:pt x="358140" y="0"/>
                  </a:lnTo>
                  <a:close/>
                </a:path>
                <a:path w="1074420" h="7620">
                  <a:moveTo>
                    <a:pt x="373380" y="0"/>
                  </a:moveTo>
                  <a:lnTo>
                    <a:pt x="365760" y="0"/>
                  </a:lnTo>
                  <a:lnTo>
                    <a:pt x="365760" y="7620"/>
                  </a:lnTo>
                  <a:lnTo>
                    <a:pt x="373380" y="7620"/>
                  </a:lnTo>
                  <a:lnTo>
                    <a:pt x="373380" y="0"/>
                  </a:lnTo>
                  <a:close/>
                </a:path>
                <a:path w="1074420" h="7620">
                  <a:moveTo>
                    <a:pt x="388620" y="0"/>
                  </a:moveTo>
                  <a:lnTo>
                    <a:pt x="381000" y="0"/>
                  </a:lnTo>
                  <a:lnTo>
                    <a:pt x="381000" y="7620"/>
                  </a:lnTo>
                  <a:lnTo>
                    <a:pt x="388620" y="7620"/>
                  </a:lnTo>
                  <a:lnTo>
                    <a:pt x="388620" y="0"/>
                  </a:lnTo>
                  <a:close/>
                </a:path>
                <a:path w="1074420" h="7620">
                  <a:moveTo>
                    <a:pt x="403860" y="0"/>
                  </a:moveTo>
                  <a:lnTo>
                    <a:pt x="396240" y="0"/>
                  </a:lnTo>
                  <a:lnTo>
                    <a:pt x="396240" y="7620"/>
                  </a:lnTo>
                  <a:lnTo>
                    <a:pt x="403860" y="7620"/>
                  </a:lnTo>
                  <a:lnTo>
                    <a:pt x="403860" y="0"/>
                  </a:lnTo>
                  <a:close/>
                </a:path>
                <a:path w="1074420" h="7620">
                  <a:moveTo>
                    <a:pt x="419100" y="0"/>
                  </a:moveTo>
                  <a:lnTo>
                    <a:pt x="411480" y="0"/>
                  </a:lnTo>
                  <a:lnTo>
                    <a:pt x="411480" y="7620"/>
                  </a:lnTo>
                  <a:lnTo>
                    <a:pt x="419100" y="7620"/>
                  </a:lnTo>
                  <a:lnTo>
                    <a:pt x="419100" y="0"/>
                  </a:lnTo>
                  <a:close/>
                </a:path>
                <a:path w="1074420" h="7620">
                  <a:moveTo>
                    <a:pt x="434327" y="0"/>
                  </a:moveTo>
                  <a:lnTo>
                    <a:pt x="426720" y="0"/>
                  </a:lnTo>
                  <a:lnTo>
                    <a:pt x="426720" y="7620"/>
                  </a:lnTo>
                  <a:lnTo>
                    <a:pt x="434327" y="7620"/>
                  </a:lnTo>
                  <a:lnTo>
                    <a:pt x="434327" y="0"/>
                  </a:lnTo>
                  <a:close/>
                </a:path>
                <a:path w="1074420" h="7620">
                  <a:moveTo>
                    <a:pt x="449580" y="0"/>
                  </a:moveTo>
                  <a:lnTo>
                    <a:pt x="441960" y="0"/>
                  </a:lnTo>
                  <a:lnTo>
                    <a:pt x="441960" y="7620"/>
                  </a:lnTo>
                  <a:lnTo>
                    <a:pt x="449580" y="7620"/>
                  </a:lnTo>
                  <a:lnTo>
                    <a:pt x="449580" y="0"/>
                  </a:lnTo>
                  <a:close/>
                </a:path>
                <a:path w="1074420" h="7620">
                  <a:moveTo>
                    <a:pt x="464820" y="0"/>
                  </a:moveTo>
                  <a:lnTo>
                    <a:pt x="457200" y="0"/>
                  </a:lnTo>
                  <a:lnTo>
                    <a:pt x="457200" y="7620"/>
                  </a:lnTo>
                  <a:lnTo>
                    <a:pt x="464820" y="7620"/>
                  </a:lnTo>
                  <a:lnTo>
                    <a:pt x="464820" y="0"/>
                  </a:lnTo>
                  <a:close/>
                </a:path>
                <a:path w="1074420" h="7620">
                  <a:moveTo>
                    <a:pt x="480060" y="0"/>
                  </a:moveTo>
                  <a:lnTo>
                    <a:pt x="472427" y="0"/>
                  </a:lnTo>
                  <a:lnTo>
                    <a:pt x="472427" y="7620"/>
                  </a:lnTo>
                  <a:lnTo>
                    <a:pt x="480060" y="7620"/>
                  </a:lnTo>
                  <a:lnTo>
                    <a:pt x="480060" y="0"/>
                  </a:lnTo>
                  <a:close/>
                </a:path>
                <a:path w="1074420" h="7620">
                  <a:moveTo>
                    <a:pt x="495300" y="0"/>
                  </a:moveTo>
                  <a:lnTo>
                    <a:pt x="487680" y="0"/>
                  </a:lnTo>
                  <a:lnTo>
                    <a:pt x="487680" y="7620"/>
                  </a:lnTo>
                  <a:lnTo>
                    <a:pt x="495300" y="7620"/>
                  </a:lnTo>
                  <a:lnTo>
                    <a:pt x="495300" y="0"/>
                  </a:lnTo>
                  <a:close/>
                </a:path>
                <a:path w="1074420" h="7620">
                  <a:moveTo>
                    <a:pt x="510540" y="0"/>
                  </a:moveTo>
                  <a:lnTo>
                    <a:pt x="502920" y="0"/>
                  </a:lnTo>
                  <a:lnTo>
                    <a:pt x="502920" y="7620"/>
                  </a:lnTo>
                  <a:lnTo>
                    <a:pt x="510540" y="7620"/>
                  </a:lnTo>
                  <a:lnTo>
                    <a:pt x="510540" y="0"/>
                  </a:lnTo>
                  <a:close/>
                </a:path>
                <a:path w="1074420" h="7620">
                  <a:moveTo>
                    <a:pt x="525780" y="0"/>
                  </a:moveTo>
                  <a:lnTo>
                    <a:pt x="518160" y="0"/>
                  </a:lnTo>
                  <a:lnTo>
                    <a:pt x="518160" y="7620"/>
                  </a:lnTo>
                  <a:lnTo>
                    <a:pt x="525780" y="7620"/>
                  </a:lnTo>
                  <a:lnTo>
                    <a:pt x="525780" y="0"/>
                  </a:lnTo>
                  <a:close/>
                </a:path>
                <a:path w="1074420" h="7620">
                  <a:moveTo>
                    <a:pt x="541020" y="0"/>
                  </a:moveTo>
                  <a:lnTo>
                    <a:pt x="533400" y="0"/>
                  </a:lnTo>
                  <a:lnTo>
                    <a:pt x="533400" y="7620"/>
                  </a:lnTo>
                  <a:lnTo>
                    <a:pt x="541020" y="7620"/>
                  </a:lnTo>
                  <a:lnTo>
                    <a:pt x="541020" y="0"/>
                  </a:lnTo>
                  <a:close/>
                </a:path>
                <a:path w="1074420" h="7620">
                  <a:moveTo>
                    <a:pt x="556260" y="0"/>
                  </a:moveTo>
                  <a:lnTo>
                    <a:pt x="548640" y="0"/>
                  </a:lnTo>
                  <a:lnTo>
                    <a:pt x="548640" y="7620"/>
                  </a:lnTo>
                  <a:lnTo>
                    <a:pt x="556260" y="7620"/>
                  </a:lnTo>
                  <a:lnTo>
                    <a:pt x="556260" y="0"/>
                  </a:lnTo>
                  <a:close/>
                </a:path>
                <a:path w="1074420" h="7620">
                  <a:moveTo>
                    <a:pt x="571500" y="0"/>
                  </a:moveTo>
                  <a:lnTo>
                    <a:pt x="563880" y="0"/>
                  </a:lnTo>
                  <a:lnTo>
                    <a:pt x="563880" y="7620"/>
                  </a:lnTo>
                  <a:lnTo>
                    <a:pt x="571500" y="7620"/>
                  </a:lnTo>
                  <a:lnTo>
                    <a:pt x="571500" y="0"/>
                  </a:lnTo>
                  <a:close/>
                </a:path>
                <a:path w="1074420" h="7620">
                  <a:moveTo>
                    <a:pt x="586740" y="0"/>
                  </a:moveTo>
                  <a:lnTo>
                    <a:pt x="579120" y="0"/>
                  </a:lnTo>
                  <a:lnTo>
                    <a:pt x="579120" y="7620"/>
                  </a:lnTo>
                  <a:lnTo>
                    <a:pt x="586740" y="7620"/>
                  </a:lnTo>
                  <a:lnTo>
                    <a:pt x="586740" y="0"/>
                  </a:lnTo>
                  <a:close/>
                </a:path>
                <a:path w="1074420" h="7620">
                  <a:moveTo>
                    <a:pt x="601980" y="0"/>
                  </a:moveTo>
                  <a:lnTo>
                    <a:pt x="594360" y="0"/>
                  </a:lnTo>
                  <a:lnTo>
                    <a:pt x="594360" y="7620"/>
                  </a:lnTo>
                  <a:lnTo>
                    <a:pt x="601980" y="7620"/>
                  </a:lnTo>
                  <a:lnTo>
                    <a:pt x="601980" y="0"/>
                  </a:lnTo>
                  <a:close/>
                </a:path>
                <a:path w="1074420" h="7620">
                  <a:moveTo>
                    <a:pt x="617220" y="0"/>
                  </a:moveTo>
                  <a:lnTo>
                    <a:pt x="609600" y="0"/>
                  </a:lnTo>
                  <a:lnTo>
                    <a:pt x="609600" y="7620"/>
                  </a:lnTo>
                  <a:lnTo>
                    <a:pt x="617220" y="7620"/>
                  </a:lnTo>
                  <a:lnTo>
                    <a:pt x="617220" y="0"/>
                  </a:lnTo>
                  <a:close/>
                </a:path>
                <a:path w="1074420" h="7620">
                  <a:moveTo>
                    <a:pt x="632460" y="0"/>
                  </a:moveTo>
                  <a:lnTo>
                    <a:pt x="624840" y="0"/>
                  </a:lnTo>
                  <a:lnTo>
                    <a:pt x="624840" y="7620"/>
                  </a:lnTo>
                  <a:lnTo>
                    <a:pt x="632460" y="7620"/>
                  </a:lnTo>
                  <a:lnTo>
                    <a:pt x="632460" y="0"/>
                  </a:lnTo>
                  <a:close/>
                </a:path>
                <a:path w="1074420" h="7620">
                  <a:moveTo>
                    <a:pt x="647700" y="0"/>
                  </a:moveTo>
                  <a:lnTo>
                    <a:pt x="640080" y="0"/>
                  </a:lnTo>
                  <a:lnTo>
                    <a:pt x="640080" y="7620"/>
                  </a:lnTo>
                  <a:lnTo>
                    <a:pt x="647700" y="7620"/>
                  </a:lnTo>
                  <a:lnTo>
                    <a:pt x="647700" y="0"/>
                  </a:lnTo>
                  <a:close/>
                </a:path>
                <a:path w="1074420" h="7620">
                  <a:moveTo>
                    <a:pt x="662940" y="0"/>
                  </a:moveTo>
                  <a:lnTo>
                    <a:pt x="655320" y="0"/>
                  </a:lnTo>
                  <a:lnTo>
                    <a:pt x="655320" y="7620"/>
                  </a:lnTo>
                  <a:lnTo>
                    <a:pt x="662940" y="7620"/>
                  </a:lnTo>
                  <a:lnTo>
                    <a:pt x="662940" y="0"/>
                  </a:lnTo>
                  <a:close/>
                </a:path>
                <a:path w="1074420" h="7620">
                  <a:moveTo>
                    <a:pt x="678180" y="0"/>
                  </a:moveTo>
                  <a:lnTo>
                    <a:pt x="670560" y="0"/>
                  </a:lnTo>
                  <a:lnTo>
                    <a:pt x="670560" y="7620"/>
                  </a:lnTo>
                  <a:lnTo>
                    <a:pt x="678180" y="7620"/>
                  </a:lnTo>
                  <a:lnTo>
                    <a:pt x="678180" y="0"/>
                  </a:lnTo>
                  <a:close/>
                </a:path>
                <a:path w="1074420" h="7620">
                  <a:moveTo>
                    <a:pt x="693420" y="0"/>
                  </a:moveTo>
                  <a:lnTo>
                    <a:pt x="685800" y="0"/>
                  </a:lnTo>
                  <a:lnTo>
                    <a:pt x="685800" y="7620"/>
                  </a:lnTo>
                  <a:lnTo>
                    <a:pt x="693420" y="7620"/>
                  </a:lnTo>
                  <a:lnTo>
                    <a:pt x="693420" y="0"/>
                  </a:lnTo>
                  <a:close/>
                </a:path>
                <a:path w="1074420" h="7620">
                  <a:moveTo>
                    <a:pt x="708660" y="0"/>
                  </a:moveTo>
                  <a:lnTo>
                    <a:pt x="701040" y="0"/>
                  </a:lnTo>
                  <a:lnTo>
                    <a:pt x="701040" y="7620"/>
                  </a:lnTo>
                  <a:lnTo>
                    <a:pt x="708660" y="7620"/>
                  </a:lnTo>
                  <a:lnTo>
                    <a:pt x="708660" y="0"/>
                  </a:lnTo>
                  <a:close/>
                </a:path>
                <a:path w="1074420" h="7620">
                  <a:moveTo>
                    <a:pt x="723900" y="0"/>
                  </a:moveTo>
                  <a:lnTo>
                    <a:pt x="716280" y="0"/>
                  </a:lnTo>
                  <a:lnTo>
                    <a:pt x="716280" y="7620"/>
                  </a:lnTo>
                  <a:lnTo>
                    <a:pt x="723900" y="7620"/>
                  </a:lnTo>
                  <a:lnTo>
                    <a:pt x="723900" y="0"/>
                  </a:lnTo>
                  <a:close/>
                </a:path>
                <a:path w="1074420" h="7620">
                  <a:moveTo>
                    <a:pt x="739140" y="0"/>
                  </a:moveTo>
                  <a:lnTo>
                    <a:pt x="731520" y="0"/>
                  </a:lnTo>
                  <a:lnTo>
                    <a:pt x="731520" y="7620"/>
                  </a:lnTo>
                  <a:lnTo>
                    <a:pt x="739140" y="7620"/>
                  </a:lnTo>
                  <a:lnTo>
                    <a:pt x="739140" y="0"/>
                  </a:lnTo>
                  <a:close/>
                </a:path>
                <a:path w="1074420" h="7620">
                  <a:moveTo>
                    <a:pt x="754380" y="0"/>
                  </a:moveTo>
                  <a:lnTo>
                    <a:pt x="746760" y="0"/>
                  </a:lnTo>
                  <a:lnTo>
                    <a:pt x="746760" y="7620"/>
                  </a:lnTo>
                  <a:lnTo>
                    <a:pt x="754380" y="7620"/>
                  </a:lnTo>
                  <a:lnTo>
                    <a:pt x="754380" y="0"/>
                  </a:lnTo>
                  <a:close/>
                </a:path>
                <a:path w="1074420" h="7620">
                  <a:moveTo>
                    <a:pt x="769620" y="0"/>
                  </a:moveTo>
                  <a:lnTo>
                    <a:pt x="762000" y="0"/>
                  </a:lnTo>
                  <a:lnTo>
                    <a:pt x="762000" y="7620"/>
                  </a:lnTo>
                  <a:lnTo>
                    <a:pt x="769620" y="7620"/>
                  </a:lnTo>
                  <a:lnTo>
                    <a:pt x="769620" y="0"/>
                  </a:lnTo>
                  <a:close/>
                </a:path>
                <a:path w="1074420" h="7620">
                  <a:moveTo>
                    <a:pt x="784860" y="0"/>
                  </a:moveTo>
                  <a:lnTo>
                    <a:pt x="777240" y="0"/>
                  </a:lnTo>
                  <a:lnTo>
                    <a:pt x="777240" y="7620"/>
                  </a:lnTo>
                  <a:lnTo>
                    <a:pt x="784860" y="7620"/>
                  </a:lnTo>
                  <a:lnTo>
                    <a:pt x="784860" y="0"/>
                  </a:lnTo>
                  <a:close/>
                </a:path>
                <a:path w="1074420" h="7620">
                  <a:moveTo>
                    <a:pt x="800100" y="0"/>
                  </a:moveTo>
                  <a:lnTo>
                    <a:pt x="792480" y="0"/>
                  </a:lnTo>
                  <a:lnTo>
                    <a:pt x="792480" y="7620"/>
                  </a:lnTo>
                  <a:lnTo>
                    <a:pt x="800100" y="7620"/>
                  </a:lnTo>
                  <a:lnTo>
                    <a:pt x="800100" y="0"/>
                  </a:lnTo>
                  <a:close/>
                </a:path>
                <a:path w="1074420" h="7620">
                  <a:moveTo>
                    <a:pt x="815340" y="0"/>
                  </a:moveTo>
                  <a:lnTo>
                    <a:pt x="807720" y="0"/>
                  </a:lnTo>
                  <a:lnTo>
                    <a:pt x="807720" y="7620"/>
                  </a:lnTo>
                  <a:lnTo>
                    <a:pt x="815340" y="7620"/>
                  </a:lnTo>
                  <a:lnTo>
                    <a:pt x="815340" y="0"/>
                  </a:lnTo>
                  <a:close/>
                </a:path>
                <a:path w="1074420" h="7620">
                  <a:moveTo>
                    <a:pt x="830580" y="0"/>
                  </a:moveTo>
                  <a:lnTo>
                    <a:pt x="822960" y="0"/>
                  </a:lnTo>
                  <a:lnTo>
                    <a:pt x="822960" y="7620"/>
                  </a:lnTo>
                  <a:lnTo>
                    <a:pt x="830580" y="7620"/>
                  </a:lnTo>
                  <a:lnTo>
                    <a:pt x="830580" y="0"/>
                  </a:lnTo>
                  <a:close/>
                </a:path>
                <a:path w="1074420" h="7620">
                  <a:moveTo>
                    <a:pt x="845820" y="0"/>
                  </a:moveTo>
                  <a:lnTo>
                    <a:pt x="838200" y="0"/>
                  </a:lnTo>
                  <a:lnTo>
                    <a:pt x="838200" y="7620"/>
                  </a:lnTo>
                  <a:lnTo>
                    <a:pt x="845820" y="7620"/>
                  </a:lnTo>
                  <a:lnTo>
                    <a:pt x="845820" y="0"/>
                  </a:lnTo>
                  <a:close/>
                </a:path>
                <a:path w="1074420" h="7620">
                  <a:moveTo>
                    <a:pt x="861060" y="0"/>
                  </a:moveTo>
                  <a:lnTo>
                    <a:pt x="853440" y="0"/>
                  </a:lnTo>
                  <a:lnTo>
                    <a:pt x="853440" y="7620"/>
                  </a:lnTo>
                  <a:lnTo>
                    <a:pt x="861060" y="7620"/>
                  </a:lnTo>
                  <a:lnTo>
                    <a:pt x="861060" y="0"/>
                  </a:lnTo>
                  <a:close/>
                </a:path>
                <a:path w="1074420" h="7620">
                  <a:moveTo>
                    <a:pt x="876300" y="0"/>
                  </a:moveTo>
                  <a:lnTo>
                    <a:pt x="868680" y="0"/>
                  </a:lnTo>
                  <a:lnTo>
                    <a:pt x="868680" y="7620"/>
                  </a:lnTo>
                  <a:lnTo>
                    <a:pt x="876300" y="7620"/>
                  </a:lnTo>
                  <a:lnTo>
                    <a:pt x="876300" y="0"/>
                  </a:lnTo>
                  <a:close/>
                </a:path>
                <a:path w="1074420" h="7620">
                  <a:moveTo>
                    <a:pt x="891540" y="0"/>
                  </a:moveTo>
                  <a:lnTo>
                    <a:pt x="883920" y="0"/>
                  </a:lnTo>
                  <a:lnTo>
                    <a:pt x="883920" y="7620"/>
                  </a:lnTo>
                  <a:lnTo>
                    <a:pt x="891540" y="7620"/>
                  </a:lnTo>
                  <a:lnTo>
                    <a:pt x="891540" y="0"/>
                  </a:lnTo>
                  <a:close/>
                </a:path>
                <a:path w="1074420" h="7620">
                  <a:moveTo>
                    <a:pt x="906780" y="0"/>
                  </a:moveTo>
                  <a:lnTo>
                    <a:pt x="899160" y="0"/>
                  </a:lnTo>
                  <a:lnTo>
                    <a:pt x="899160" y="7620"/>
                  </a:lnTo>
                  <a:lnTo>
                    <a:pt x="906780" y="7620"/>
                  </a:lnTo>
                  <a:lnTo>
                    <a:pt x="906780" y="0"/>
                  </a:lnTo>
                  <a:close/>
                </a:path>
                <a:path w="1074420" h="7620">
                  <a:moveTo>
                    <a:pt x="922020" y="0"/>
                  </a:moveTo>
                  <a:lnTo>
                    <a:pt x="914400" y="0"/>
                  </a:lnTo>
                  <a:lnTo>
                    <a:pt x="914400" y="7620"/>
                  </a:lnTo>
                  <a:lnTo>
                    <a:pt x="922020" y="7620"/>
                  </a:lnTo>
                  <a:lnTo>
                    <a:pt x="922020" y="0"/>
                  </a:lnTo>
                  <a:close/>
                </a:path>
                <a:path w="1074420" h="7620">
                  <a:moveTo>
                    <a:pt x="937260" y="0"/>
                  </a:moveTo>
                  <a:lnTo>
                    <a:pt x="929640" y="0"/>
                  </a:lnTo>
                  <a:lnTo>
                    <a:pt x="929640" y="7620"/>
                  </a:lnTo>
                  <a:lnTo>
                    <a:pt x="937260" y="7620"/>
                  </a:lnTo>
                  <a:lnTo>
                    <a:pt x="937260" y="0"/>
                  </a:lnTo>
                  <a:close/>
                </a:path>
                <a:path w="1074420" h="7620">
                  <a:moveTo>
                    <a:pt x="952500" y="0"/>
                  </a:moveTo>
                  <a:lnTo>
                    <a:pt x="944880" y="0"/>
                  </a:lnTo>
                  <a:lnTo>
                    <a:pt x="944880" y="7620"/>
                  </a:lnTo>
                  <a:lnTo>
                    <a:pt x="952500" y="7620"/>
                  </a:lnTo>
                  <a:lnTo>
                    <a:pt x="952500" y="0"/>
                  </a:lnTo>
                  <a:close/>
                </a:path>
                <a:path w="1074420" h="7620">
                  <a:moveTo>
                    <a:pt x="967740" y="0"/>
                  </a:moveTo>
                  <a:lnTo>
                    <a:pt x="960120" y="0"/>
                  </a:lnTo>
                  <a:lnTo>
                    <a:pt x="960120" y="7620"/>
                  </a:lnTo>
                  <a:lnTo>
                    <a:pt x="967740" y="7620"/>
                  </a:lnTo>
                  <a:lnTo>
                    <a:pt x="967740" y="0"/>
                  </a:lnTo>
                  <a:close/>
                </a:path>
                <a:path w="1074420" h="7620">
                  <a:moveTo>
                    <a:pt x="982980" y="0"/>
                  </a:moveTo>
                  <a:lnTo>
                    <a:pt x="975360" y="0"/>
                  </a:lnTo>
                  <a:lnTo>
                    <a:pt x="975360" y="7620"/>
                  </a:lnTo>
                  <a:lnTo>
                    <a:pt x="982980" y="7620"/>
                  </a:lnTo>
                  <a:lnTo>
                    <a:pt x="982980" y="0"/>
                  </a:lnTo>
                  <a:close/>
                </a:path>
                <a:path w="1074420" h="7620">
                  <a:moveTo>
                    <a:pt x="998220" y="0"/>
                  </a:moveTo>
                  <a:lnTo>
                    <a:pt x="990600" y="0"/>
                  </a:lnTo>
                  <a:lnTo>
                    <a:pt x="990600" y="7620"/>
                  </a:lnTo>
                  <a:lnTo>
                    <a:pt x="998220" y="7620"/>
                  </a:lnTo>
                  <a:lnTo>
                    <a:pt x="998220" y="0"/>
                  </a:lnTo>
                  <a:close/>
                </a:path>
                <a:path w="1074420" h="7620">
                  <a:moveTo>
                    <a:pt x="1013460" y="0"/>
                  </a:moveTo>
                  <a:lnTo>
                    <a:pt x="1005840" y="0"/>
                  </a:lnTo>
                  <a:lnTo>
                    <a:pt x="1005840" y="7620"/>
                  </a:lnTo>
                  <a:lnTo>
                    <a:pt x="1013460" y="7620"/>
                  </a:lnTo>
                  <a:lnTo>
                    <a:pt x="1013460" y="0"/>
                  </a:lnTo>
                  <a:close/>
                </a:path>
                <a:path w="1074420" h="7620">
                  <a:moveTo>
                    <a:pt x="1028700" y="0"/>
                  </a:moveTo>
                  <a:lnTo>
                    <a:pt x="1021080" y="0"/>
                  </a:lnTo>
                  <a:lnTo>
                    <a:pt x="1021080" y="7620"/>
                  </a:lnTo>
                  <a:lnTo>
                    <a:pt x="1028700" y="7620"/>
                  </a:lnTo>
                  <a:lnTo>
                    <a:pt x="1028700" y="0"/>
                  </a:lnTo>
                  <a:close/>
                </a:path>
                <a:path w="1074420" h="7620">
                  <a:moveTo>
                    <a:pt x="1043940" y="0"/>
                  </a:moveTo>
                  <a:lnTo>
                    <a:pt x="1036320" y="0"/>
                  </a:lnTo>
                  <a:lnTo>
                    <a:pt x="1036320" y="7620"/>
                  </a:lnTo>
                  <a:lnTo>
                    <a:pt x="1043940" y="7620"/>
                  </a:lnTo>
                  <a:lnTo>
                    <a:pt x="1043940" y="0"/>
                  </a:lnTo>
                  <a:close/>
                </a:path>
                <a:path w="1074420" h="7620">
                  <a:moveTo>
                    <a:pt x="1059180" y="0"/>
                  </a:moveTo>
                  <a:lnTo>
                    <a:pt x="1051560" y="0"/>
                  </a:lnTo>
                  <a:lnTo>
                    <a:pt x="1051560" y="7620"/>
                  </a:lnTo>
                  <a:lnTo>
                    <a:pt x="1059180" y="7620"/>
                  </a:lnTo>
                  <a:lnTo>
                    <a:pt x="1059180" y="0"/>
                  </a:lnTo>
                  <a:close/>
                </a:path>
                <a:path w="1074420" h="7620">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11" name="object 11"/>
            <p:cNvSpPr/>
            <p:nvPr/>
          </p:nvSpPr>
          <p:spPr>
            <a:xfrm>
              <a:off x="3901440" y="4717414"/>
              <a:ext cx="1074420" cy="7620"/>
            </a:xfrm>
            <a:custGeom>
              <a:avLst/>
              <a:gdLst/>
              <a:ahLst/>
              <a:cxnLst/>
              <a:rect l="l" t="t" r="r" b="b"/>
              <a:pathLst>
                <a:path w="1074420" h="7620">
                  <a:moveTo>
                    <a:pt x="7620" y="0"/>
                  </a:moveTo>
                  <a:lnTo>
                    <a:pt x="0" y="0"/>
                  </a:lnTo>
                  <a:lnTo>
                    <a:pt x="0" y="7620"/>
                  </a:lnTo>
                  <a:lnTo>
                    <a:pt x="7620" y="7620"/>
                  </a:lnTo>
                  <a:lnTo>
                    <a:pt x="7620" y="0"/>
                  </a:lnTo>
                  <a:close/>
                </a:path>
                <a:path w="1074420" h="7620">
                  <a:moveTo>
                    <a:pt x="22860" y="0"/>
                  </a:moveTo>
                  <a:lnTo>
                    <a:pt x="15240" y="0"/>
                  </a:lnTo>
                  <a:lnTo>
                    <a:pt x="15240" y="7620"/>
                  </a:lnTo>
                  <a:lnTo>
                    <a:pt x="22860" y="7620"/>
                  </a:lnTo>
                  <a:lnTo>
                    <a:pt x="22860" y="0"/>
                  </a:lnTo>
                  <a:close/>
                </a:path>
                <a:path w="1074420" h="7620">
                  <a:moveTo>
                    <a:pt x="38100" y="0"/>
                  </a:moveTo>
                  <a:lnTo>
                    <a:pt x="30480" y="0"/>
                  </a:lnTo>
                  <a:lnTo>
                    <a:pt x="30480" y="7620"/>
                  </a:lnTo>
                  <a:lnTo>
                    <a:pt x="38100" y="7620"/>
                  </a:lnTo>
                  <a:lnTo>
                    <a:pt x="38100" y="0"/>
                  </a:lnTo>
                  <a:close/>
                </a:path>
                <a:path w="1074420" h="7620">
                  <a:moveTo>
                    <a:pt x="53340" y="0"/>
                  </a:moveTo>
                  <a:lnTo>
                    <a:pt x="45720" y="0"/>
                  </a:lnTo>
                  <a:lnTo>
                    <a:pt x="45720" y="7620"/>
                  </a:lnTo>
                  <a:lnTo>
                    <a:pt x="53340" y="7620"/>
                  </a:lnTo>
                  <a:lnTo>
                    <a:pt x="53340" y="0"/>
                  </a:lnTo>
                  <a:close/>
                </a:path>
                <a:path w="1074420" h="7620">
                  <a:moveTo>
                    <a:pt x="68580" y="0"/>
                  </a:moveTo>
                  <a:lnTo>
                    <a:pt x="60960" y="0"/>
                  </a:lnTo>
                  <a:lnTo>
                    <a:pt x="60960" y="7620"/>
                  </a:lnTo>
                  <a:lnTo>
                    <a:pt x="68580" y="7620"/>
                  </a:lnTo>
                  <a:lnTo>
                    <a:pt x="68580" y="0"/>
                  </a:lnTo>
                  <a:close/>
                </a:path>
                <a:path w="1074420" h="7620">
                  <a:moveTo>
                    <a:pt x="83820" y="0"/>
                  </a:moveTo>
                  <a:lnTo>
                    <a:pt x="76200" y="0"/>
                  </a:lnTo>
                  <a:lnTo>
                    <a:pt x="76200" y="7620"/>
                  </a:lnTo>
                  <a:lnTo>
                    <a:pt x="83820" y="7620"/>
                  </a:lnTo>
                  <a:lnTo>
                    <a:pt x="83820" y="0"/>
                  </a:lnTo>
                  <a:close/>
                </a:path>
                <a:path w="1074420" h="7620">
                  <a:moveTo>
                    <a:pt x="99060" y="0"/>
                  </a:moveTo>
                  <a:lnTo>
                    <a:pt x="91440" y="0"/>
                  </a:lnTo>
                  <a:lnTo>
                    <a:pt x="91440" y="7620"/>
                  </a:lnTo>
                  <a:lnTo>
                    <a:pt x="99060" y="7620"/>
                  </a:lnTo>
                  <a:lnTo>
                    <a:pt x="99060" y="0"/>
                  </a:lnTo>
                  <a:close/>
                </a:path>
                <a:path w="1074420" h="7620">
                  <a:moveTo>
                    <a:pt x="114300" y="0"/>
                  </a:moveTo>
                  <a:lnTo>
                    <a:pt x="106680" y="0"/>
                  </a:lnTo>
                  <a:lnTo>
                    <a:pt x="106680" y="7620"/>
                  </a:lnTo>
                  <a:lnTo>
                    <a:pt x="114300" y="7620"/>
                  </a:lnTo>
                  <a:lnTo>
                    <a:pt x="114300" y="0"/>
                  </a:lnTo>
                  <a:close/>
                </a:path>
                <a:path w="1074420" h="7620">
                  <a:moveTo>
                    <a:pt x="129540" y="0"/>
                  </a:moveTo>
                  <a:lnTo>
                    <a:pt x="121920" y="0"/>
                  </a:lnTo>
                  <a:lnTo>
                    <a:pt x="121920" y="7620"/>
                  </a:lnTo>
                  <a:lnTo>
                    <a:pt x="129540" y="7620"/>
                  </a:lnTo>
                  <a:lnTo>
                    <a:pt x="129540" y="0"/>
                  </a:lnTo>
                  <a:close/>
                </a:path>
                <a:path w="1074420" h="7620">
                  <a:moveTo>
                    <a:pt x="144780" y="0"/>
                  </a:moveTo>
                  <a:lnTo>
                    <a:pt x="137160" y="0"/>
                  </a:lnTo>
                  <a:lnTo>
                    <a:pt x="137160" y="7620"/>
                  </a:lnTo>
                  <a:lnTo>
                    <a:pt x="144780" y="7620"/>
                  </a:lnTo>
                  <a:lnTo>
                    <a:pt x="144780" y="0"/>
                  </a:lnTo>
                  <a:close/>
                </a:path>
                <a:path w="1074420" h="7620">
                  <a:moveTo>
                    <a:pt x="160020" y="0"/>
                  </a:moveTo>
                  <a:lnTo>
                    <a:pt x="152400" y="0"/>
                  </a:lnTo>
                  <a:lnTo>
                    <a:pt x="152400" y="7620"/>
                  </a:lnTo>
                  <a:lnTo>
                    <a:pt x="160020" y="7620"/>
                  </a:lnTo>
                  <a:lnTo>
                    <a:pt x="160020" y="0"/>
                  </a:lnTo>
                  <a:close/>
                </a:path>
                <a:path w="1074420" h="7620">
                  <a:moveTo>
                    <a:pt x="175260" y="0"/>
                  </a:moveTo>
                  <a:lnTo>
                    <a:pt x="167640" y="0"/>
                  </a:lnTo>
                  <a:lnTo>
                    <a:pt x="167640" y="7620"/>
                  </a:lnTo>
                  <a:lnTo>
                    <a:pt x="175260" y="7620"/>
                  </a:lnTo>
                  <a:lnTo>
                    <a:pt x="175260" y="0"/>
                  </a:lnTo>
                  <a:close/>
                </a:path>
                <a:path w="1074420" h="7620">
                  <a:moveTo>
                    <a:pt x="190500" y="0"/>
                  </a:moveTo>
                  <a:lnTo>
                    <a:pt x="182880" y="0"/>
                  </a:lnTo>
                  <a:lnTo>
                    <a:pt x="182880" y="7620"/>
                  </a:lnTo>
                  <a:lnTo>
                    <a:pt x="190500" y="7620"/>
                  </a:lnTo>
                  <a:lnTo>
                    <a:pt x="190500" y="0"/>
                  </a:lnTo>
                  <a:close/>
                </a:path>
                <a:path w="1074420" h="7620">
                  <a:moveTo>
                    <a:pt x="205740" y="0"/>
                  </a:moveTo>
                  <a:lnTo>
                    <a:pt x="198120" y="0"/>
                  </a:lnTo>
                  <a:lnTo>
                    <a:pt x="198120" y="7620"/>
                  </a:lnTo>
                  <a:lnTo>
                    <a:pt x="205740" y="7620"/>
                  </a:lnTo>
                  <a:lnTo>
                    <a:pt x="205740" y="0"/>
                  </a:lnTo>
                  <a:close/>
                </a:path>
                <a:path w="1074420" h="7620">
                  <a:moveTo>
                    <a:pt x="220980" y="0"/>
                  </a:moveTo>
                  <a:lnTo>
                    <a:pt x="213360" y="0"/>
                  </a:lnTo>
                  <a:lnTo>
                    <a:pt x="213360" y="7620"/>
                  </a:lnTo>
                  <a:lnTo>
                    <a:pt x="220980" y="7620"/>
                  </a:lnTo>
                  <a:lnTo>
                    <a:pt x="220980" y="0"/>
                  </a:lnTo>
                  <a:close/>
                </a:path>
                <a:path w="1074420" h="7620">
                  <a:moveTo>
                    <a:pt x="236220" y="0"/>
                  </a:moveTo>
                  <a:lnTo>
                    <a:pt x="228600" y="0"/>
                  </a:lnTo>
                  <a:lnTo>
                    <a:pt x="228600" y="7620"/>
                  </a:lnTo>
                  <a:lnTo>
                    <a:pt x="236220" y="7620"/>
                  </a:lnTo>
                  <a:lnTo>
                    <a:pt x="236220" y="0"/>
                  </a:lnTo>
                  <a:close/>
                </a:path>
                <a:path w="1074420" h="7620">
                  <a:moveTo>
                    <a:pt x="251460" y="0"/>
                  </a:moveTo>
                  <a:lnTo>
                    <a:pt x="243840" y="0"/>
                  </a:lnTo>
                  <a:lnTo>
                    <a:pt x="243840" y="7620"/>
                  </a:lnTo>
                  <a:lnTo>
                    <a:pt x="251460" y="7620"/>
                  </a:lnTo>
                  <a:lnTo>
                    <a:pt x="251460" y="0"/>
                  </a:lnTo>
                  <a:close/>
                </a:path>
                <a:path w="1074420" h="7620">
                  <a:moveTo>
                    <a:pt x="266700" y="0"/>
                  </a:moveTo>
                  <a:lnTo>
                    <a:pt x="259080" y="0"/>
                  </a:lnTo>
                  <a:lnTo>
                    <a:pt x="259080" y="7620"/>
                  </a:lnTo>
                  <a:lnTo>
                    <a:pt x="266700" y="7620"/>
                  </a:lnTo>
                  <a:lnTo>
                    <a:pt x="266700" y="0"/>
                  </a:lnTo>
                  <a:close/>
                </a:path>
                <a:path w="1074420" h="7620">
                  <a:moveTo>
                    <a:pt x="281940" y="0"/>
                  </a:moveTo>
                  <a:lnTo>
                    <a:pt x="274320" y="0"/>
                  </a:lnTo>
                  <a:lnTo>
                    <a:pt x="274320" y="7620"/>
                  </a:lnTo>
                  <a:lnTo>
                    <a:pt x="281940" y="7620"/>
                  </a:lnTo>
                  <a:lnTo>
                    <a:pt x="281940" y="0"/>
                  </a:lnTo>
                  <a:close/>
                </a:path>
                <a:path w="1074420" h="7620">
                  <a:moveTo>
                    <a:pt x="297180" y="0"/>
                  </a:moveTo>
                  <a:lnTo>
                    <a:pt x="289560" y="0"/>
                  </a:lnTo>
                  <a:lnTo>
                    <a:pt x="289560" y="7620"/>
                  </a:lnTo>
                  <a:lnTo>
                    <a:pt x="297180" y="7620"/>
                  </a:lnTo>
                  <a:lnTo>
                    <a:pt x="297180" y="0"/>
                  </a:lnTo>
                  <a:close/>
                </a:path>
                <a:path w="1074420" h="7620">
                  <a:moveTo>
                    <a:pt x="312420" y="0"/>
                  </a:moveTo>
                  <a:lnTo>
                    <a:pt x="304800" y="0"/>
                  </a:lnTo>
                  <a:lnTo>
                    <a:pt x="304800" y="7620"/>
                  </a:lnTo>
                  <a:lnTo>
                    <a:pt x="312420" y="7620"/>
                  </a:lnTo>
                  <a:lnTo>
                    <a:pt x="312420" y="0"/>
                  </a:lnTo>
                  <a:close/>
                </a:path>
                <a:path w="1074420" h="7620">
                  <a:moveTo>
                    <a:pt x="327660" y="0"/>
                  </a:moveTo>
                  <a:lnTo>
                    <a:pt x="320040" y="0"/>
                  </a:lnTo>
                  <a:lnTo>
                    <a:pt x="320040" y="7620"/>
                  </a:lnTo>
                  <a:lnTo>
                    <a:pt x="327660" y="7620"/>
                  </a:lnTo>
                  <a:lnTo>
                    <a:pt x="327660" y="0"/>
                  </a:lnTo>
                  <a:close/>
                </a:path>
                <a:path w="1074420" h="7620">
                  <a:moveTo>
                    <a:pt x="342900" y="0"/>
                  </a:moveTo>
                  <a:lnTo>
                    <a:pt x="335280" y="0"/>
                  </a:lnTo>
                  <a:lnTo>
                    <a:pt x="335280" y="7620"/>
                  </a:lnTo>
                  <a:lnTo>
                    <a:pt x="342900" y="7620"/>
                  </a:lnTo>
                  <a:lnTo>
                    <a:pt x="342900" y="0"/>
                  </a:lnTo>
                  <a:close/>
                </a:path>
                <a:path w="1074420" h="7620">
                  <a:moveTo>
                    <a:pt x="358140" y="0"/>
                  </a:moveTo>
                  <a:lnTo>
                    <a:pt x="350520" y="0"/>
                  </a:lnTo>
                  <a:lnTo>
                    <a:pt x="350520" y="7620"/>
                  </a:lnTo>
                  <a:lnTo>
                    <a:pt x="358140" y="7620"/>
                  </a:lnTo>
                  <a:lnTo>
                    <a:pt x="358140" y="0"/>
                  </a:lnTo>
                  <a:close/>
                </a:path>
                <a:path w="1074420" h="7620">
                  <a:moveTo>
                    <a:pt x="373380" y="0"/>
                  </a:moveTo>
                  <a:lnTo>
                    <a:pt x="365760" y="0"/>
                  </a:lnTo>
                  <a:lnTo>
                    <a:pt x="365760" y="7620"/>
                  </a:lnTo>
                  <a:lnTo>
                    <a:pt x="373380" y="7620"/>
                  </a:lnTo>
                  <a:lnTo>
                    <a:pt x="373380" y="0"/>
                  </a:lnTo>
                  <a:close/>
                </a:path>
                <a:path w="1074420" h="7620">
                  <a:moveTo>
                    <a:pt x="388620" y="0"/>
                  </a:moveTo>
                  <a:lnTo>
                    <a:pt x="381000" y="0"/>
                  </a:lnTo>
                  <a:lnTo>
                    <a:pt x="381000" y="7620"/>
                  </a:lnTo>
                  <a:lnTo>
                    <a:pt x="388620" y="7620"/>
                  </a:lnTo>
                  <a:lnTo>
                    <a:pt x="388620" y="0"/>
                  </a:lnTo>
                  <a:close/>
                </a:path>
                <a:path w="1074420" h="7620">
                  <a:moveTo>
                    <a:pt x="403860" y="0"/>
                  </a:moveTo>
                  <a:lnTo>
                    <a:pt x="396240" y="0"/>
                  </a:lnTo>
                  <a:lnTo>
                    <a:pt x="396240" y="7620"/>
                  </a:lnTo>
                  <a:lnTo>
                    <a:pt x="403860" y="7620"/>
                  </a:lnTo>
                  <a:lnTo>
                    <a:pt x="403860" y="0"/>
                  </a:lnTo>
                  <a:close/>
                </a:path>
                <a:path w="1074420" h="7620">
                  <a:moveTo>
                    <a:pt x="419100" y="0"/>
                  </a:moveTo>
                  <a:lnTo>
                    <a:pt x="411480" y="0"/>
                  </a:lnTo>
                  <a:lnTo>
                    <a:pt x="411480" y="7620"/>
                  </a:lnTo>
                  <a:lnTo>
                    <a:pt x="419100" y="7620"/>
                  </a:lnTo>
                  <a:lnTo>
                    <a:pt x="419100" y="0"/>
                  </a:lnTo>
                  <a:close/>
                </a:path>
                <a:path w="1074420" h="7620">
                  <a:moveTo>
                    <a:pt x="434340" y="0"/>
                  </a:moveTo>
                  <a:lnTo>
                    <a:pt x="426720" y="0"/>
                  </a:lnTo>
                  <a:lnTo>
                    <a:pt x="426720" y="7620"/>
                  </a:lnTo>
                  <a:lnTo>
                    <a:pt x="434340" y="7620"/>
                  </a:lnTo>
                  <a:lnTo>
                    <a:pt x="434340" y="0"/>
                  </a:lnTo>
                  <a:close/>
                </a:path>
                <a:path w="1074420" h="7620">
                  <a:moveTo>
                    <a:pt x="449580" y="0"/>
                  </a:moveTo>
                  <a:lnTo>
                    <a:pt x="441960" y="0"/>
                  </a:lnTo>
                  <a:lnTo>
                    <a:pt x="441960" y="7620"/>
                  </a:lnTo>
                  <a:lnTo>
                    <a:pt x="449580" y="7620"/>
                  </a:lnTo>
                  <a:lnTo>
                    <a:pt x="449580" y="0"/>
                  </a:lnTo>
                  <a:close/>
                </a:path>
                <a:path w="1074420" h="7620">
                  <a:moveTo>
                    <a:pt x="464820" y="0"/>
                  </a:moveTo>
                  <a:lnTo>
                    <a:pt x="457200" y="0"/>
                  </a:lnTo>
                  <a:lnTo>
                    <a:pt x="457200" y="7620"/>
                  </a:lnTo>
                  <a:lnTo>
                    <a:pt x="464820" y="7620"/>
                  </a:lnTo>
                  <a:lnTo>
                    <a:pt x="464820" y="0"/>
                  </a:lnTo>
                  <a:close/>
                </a:path>
                <a:path w="1074420" h="7620">
                  <a:moveTo>
                    <a:pt x="480060" y="0"/>
                  </a:moveTo>
                  <a:lnTo>
                    <a:pt x="472440" y="0"/>
                  </a:lnTo>
                  <a:lnTo>
                    <a:pt x="472440" y="7620"/>
                  </a:lnTo>
                  <a:lnTo>
                    <a:pt x="480060" y="7620"/>
                  </a:lnTo>
                  <a:lnTo>
                    <a:pt x="480060" y="0"/>
                  </a:lnTo>
                  <a:close/>
                </a:path>
                <a:path w="1074420" h="7620">
                  <a:moveTo>
                    <a:pt x="495300" y="0"/>
                  </a:moveTo>
                  <a:lnTo>
                    <a:pt x="487680" y="0"/>
                  </a:lnTo>
                  <a:lnTo>
                    <a:pt x="487680" y="7620"/>
                  </a:lnTo>
                  <a:lnTo>
                    <a:pt x="495300" y="7620"/>
                  </a:lnTo>
                  <a:lnTo>
                    <a:pt x="495300" y="0"/>
                  </a:lnTo>
                  <a:close/>
                </a:path>
                <a:path w="1074420" h="7620">
                  <a:moveTo>
                    <a:pt x="510540" y="0"/>
                  </a:moveTo>
                  <a:lnTo>
                    <a:pt x="502920" y="0"/>
                  </a:lnTo>
                  <a:lnTo>
                    <a:pt x="502920" y="7620"/>
                  </a:lnTo>
                  <a:lnTo>
                    <a:pt x="510540" y="7620"/>
                  </a:lnTo>
                  <a:lnTo>
                    <a:pt x="510540" y="0"/>
                  </a:lnTo>
                  <a:close/>
                </a:path>
                <a:path w="1074420" h="7620">
                  <a:moveTo>
                    <a:pt x="525780" y="0"/>
                  </a:moveTo>
                  <a:lnTo>
                    <a:pt x="518160" y="0"/>
                  </a:lnTo>
                  <a:lnTo>
                    <a:pt x="518160" y="7620"/>
                  </a:lnTo>
                  <a:lnTo>
                    <a:pt x="525780" y="7620"/>
                  </a:lnTo>
                  <a:lnTo>
                    <a:pt x="525780" y="0"/>
                  </a:lnTo>
                  <a:close/>
                </a:path>
                <a:path w="1074420" h="7620">
                  <a:moveTo>
                    <a:pt x="541020" y="0"/>
                  </a:moveTo>
                  <a:lnTo>
                    <a:pt x="533400" y="0"/>
                  </a:lnTo>
                  <a:lnTo>
                    <a:pt x="533400" y="7620"/>
                  </a:lnTo>
                  <a:lnTo>
                    <a:pt x="541020" y="7620"/>
                  </a:lnTo>
                  <a:lnTo>
                    <a:pt x="541020" y="0"/>
                  </a:lnTo>
                  <a:close/>
                </a:path>
                <a:path w="1074420" h="7620">
                  <a:moveTo>
                    <a:pt x="556260" y="0"/>
                  </a:moveTo>
                  <a:lnTo>
                    <a:pt x="548640" y="0"/>
                  </a:lnTo>
                  <a:lnTo>
                    <a:pt x="548640" y="7620"/>
                  </a:lnTo>
                  <a:lnTo>
                    <a:pt x="556260" y="7620"/>
                  </a:lnTo>
                  <a:lnTo>
                    <a:pt x="556260" y="0"/>
                  </a:lnTo>
                  <a:close/>
                </a:path>
                <a:path w="1074420" h="7620">
                  <a:moveTo>
                    <a:pt x="571500" y="0"/>
                  </a:moveTo>
                  <a:lnTo>
                    <a:pt x="563880" y="0"/>
                  </a:lnTo>
                  <a:lnTo>
                    <a:pt x="563880" y="7620"/>
                  </a:lnTo>
                  <a:lnTo>
                    <a:pt x="571500" y="7620"/>
                  </a:lnTo>
                  <a:lnTo>
                    <a:pt x="571500" y="0"/>
                  </a:lnTo>
                  <a:close/>
                </a:path>
                <a:path w="1074420" h="7620">
                  <a:moveTo>
                    <a:pt x="586740" y="0"/>
                  </a:moveTo>
                  <a:lnTo>
                    <a:pt x="579120" y="0"/>
                  </a:lnTo>
                  <a:lnTo>
                    <a:pt x="579120" y="7620"/>
                  </a:lnTo>
                  <a:lnTo>
                    <a:pt x="586740" y="7620"/>
                  </a:lnTo>
                  <a:lnTo>
                    <a:pt x="586740" y="0"/>
                  </a:lnTo>
                  <a:close/>
                </a:path>
                <a:path w="1074420" h="7620">
                  <a:moveTo>
                    <a:pt x="601980" y="0"/>
                  </a:moveTo>
                  <a:lnTo>
                    <a:pt x="594360" y="0"/>
                  </a:lnTo>
                  <a:lnTo>
                    <a:pt x="594360" y="7620"/>
                  </a:lnTo>
                  <a:lnTo>
                    <a:pt x="601980" y="7620"/>
                  </a:lnTo>
                  <a:lnTo>
                    <a:pt x="601980" y="0"/>
                  </a:lnTo>
                  <a:close/>
                </a:path>
                <a:path w="1074420" h="7620">
                  <a:moveTo>
                    <a:pt x="617220" y="0"/>
                  </a:moveTo>
                  <a:lnTo>
                    <a:pt x="609600" y="0"/>
                  </a:lnTo>
                  <a:lnTo>
                    <a:pt x="609600" y="7620"/>
                  </a:lnTo>
                  <a:lnTo>
                    <a:pt x="617220" y="7620"/>
                  </a:lnTo>
                  <a:lnTo>
                    <a:pt x="617220" y="0"/>
                  </a:lnTo>
                  <a:close/>
                </a:path>
                <a:path w="1074420" h="7620">
                  <a:moveTo>
                    <a:pt x="632460" y="0"/>
                  </a:moveTo>
                  <a:lnTo>
                    <a:pt x="624840" y="0"/>
                  </a:lnTo>
                  <a:lnTo>
                    <a:pt x="624840" y="7620"/>
                  </a:lnTo>
                  <a:lnTo>
                    <a:pt x="632460" y="7620"/>
                  </a:lnTo>
                  <a:lnTo>
                    <a:pt x="632460" y="0"/>
                  </a:lnTo>
                  <a:close/>
                </a:path>
                <a:path w="1074420" h="7620">
                  <a:moveTo>
                    <a:pt x="647700" y="0"/>
                  </a:moveTo>
                  <a:lnTo>
                    <a:pt x="640080" y="0"/>
                  </a:lnTo>
                  <a:lnTo>
                    <a:pt x="640080" y="7620"/>
                  </a:lnTo>
                  <a:lnTo>
                    <a:pt x="647700" y="7620"/>
                  </a:lnTo>
                  <a:lnTo>
                    <a:pt x="647700" y="0"/>
                  </a:lnTo>
                  <a:close/>
                </a:path>
                <a:path w="1074420" h="7620">
                  <a:moveTo>
                    <a:pt x="662940" y="0"/>
                  </a:moveTo>
                  <a:lnTo>
                    <a:pt x="655320" y="0"/>
                  </a:lnTo>
                  <a:lnTo>
                    <a:pt x="655320" y="7620"/>
                  </a:lnTo>
                  <a:lnTo>
                    <a:pt x="662940" y="7620"/>
                  </a:lnTo>
                  <a:lnTo>
                    <a:pt x="662940" y="0"/>
                  </a:lnTo>
                  <a:close/>
                </a:path>
                <a:path w="1074420" h="7620">
                  <a:moveTo>
                    <a:pt x="678180" y="0"/>
                  </a:moveTo>
                  <a:lnTo>
                    <a:pt x="670560" y="0"/>
                  </a:lnTo>
                  <a:lnTo>
                    <a:pt x="670560" y="7620"/>
                  </a:lnTo>
                  <a:lnTo>
                    <a:pt x="678180" y="7620"/>
                  </a:lnTo>
                  <a:lnTo>
                    <a:pt x="678180" y="0"/>
                  </a:lnTo>
                  <a:close/>
                </a:path>
                <a:path w="1074420" h="7620">
                  <a:moveTo>
                    <a:pt x="693420" y="0"/>
                  </a:moveTo>
                  <a:lnTo>
                    <a:pt x="685800" y="0"/>
                  </a:lnTo>
                  <a:lnTo>
                    <a:pt x="685800" y="7620"/>
                  </a:lnTo>
                  <a:lnTo>
                    <a:pt x="693420" y="7620"/>
                  </a:lnTo>
                  <a:lnTo>
                    <a:pt x="693420" y="0"/>
                  </a:lnTo>
                  <a:close/>
                </a:path>
                <a:path w="1074420" h="7620">
                  <a:moveTo>
                    <a:pt x="708660" y="0"/>
                  </a:moveTo>
                  <a:lnTo>
                    <a:pt x="701040" y="0"/>
                  </a:lnTo>
                  <a:lnTo>
                    <a:pt x="701040" y="7620"/>
                  </a:lnTo>
                  <a:lnTo>
                    <a:pt x="708660" y="7620"/>
                  </a:lnTo>
                  <a:lnTo>
                    <a:pt x="708660" y="0"/>
                  </a:lnTo>
                  <a:close/>
                </a:path>
                <a:path w="1074420" h="7620">
                  <a:moveTo>
                    <a:pt x="723900" y="0"/>
                  </a:moveTo>
                  <a:lnTo>
                    <a:pt x="716280" y="0"/>
                  </a:lnTo>
                  <a:lnTo>
                    <a:pt x="716280" y="7620"/>
                  </a:lnTo>
                  <a:lnTo>
                    <a:pt x="723900" y="7620"/>
                  </a:lnTo>
                  <a:lnTo>
                    <a:pt x="723900" y="0"/>
                  </a:lnTo>
                  <a:close/>
                </a:path>
                <a:path w="1074420" h="7620">
                  <a:moveTo>
                    <a:pt x="739140" y="0"/>
                  </a:moveTo>
                  <a:lnTo>
                    <a:pt x="731520" y="0"/>
                  </a:lnTo>
                  <a:lnTo>
                    <a:pt x="731520" y="7620"/>
                  </a:lnTo>
                  <a:lnTo>
                    <a:pt x="739140" y="7620"/>
                  </a:lnTo>
                  <a:lnTo>
                    <a:pt x="739140" y="0"/>
                  </a:lnTo>
                  <a:close/>
                </a:path>
                <a:path w="1074420" h="7620">
                  <a:moveTo>
                    <a:pt x="754380" y="0"/>
                  </a:moveTo>
                  <a:lnTo>
                    <a:pt x="746760" y="0"/>
                  </a:lnTo>
                  <a:lnTo>
                    <a:pt x="746760" y="7620"/>
                  </a:lnTo>
                  <a:lnTo>
                    <a:pt x="754380" y="7620"/>
                  </a:lnTo>
                  <a:lnTo>
                    <a:pt x="754380" y="0"/>
                  </a:lnTo>
                  <a:close/>
                </a:path>
                <a:path w="1074420" h="7620">
                  <a:moveTo>
                    <a:pt x="769620" y="0"/>
                  </a:moveTo>
                  <a:lnTo>
                    <a:pt x="762000" y="0"/>
                  </a:lnTo>
                  <a:lnTo>
                    <a:pt x="762000" y="7620"/>
                  </a:lnTo>
                  <a:lnTo>
                    <a:pt x="769620" y="7620"/>
                  </a:lnTo>
                  <a:lnTo>
                    <a:pt x="769620" y="0"/>
                  </a:lnTo>
                  <a:close/>
                </a:path>
                <a:path w="1074420" h="7620">
                  <a:moveTo>
                    <a:pt x="784860" y="0"/>
                  </a:moveTo>
                  <a:lnTo>
                    <a:pt x="777240" y="0"/>
                  </a:lnTo>
                  <a:lnTo>
                    <a:pt x="777240" y="7620"/>
                  </a:lnTo>
                  <a:lnTo>
                    <a:pt x="784860" y="7620"/>
                  </a:lnTo>
                  <a:lnTo>
                    <a:pt x="784860" y="0"/>
                  </a:lnTo>
                  <a:close/>
                </a:path>
                <a:path w="1074420" h="7620">
                  <a:moveTo>
                    <a:pt x="800100" y="0"/>
                  </a:moveTo>
                  <a:lnTo>
                    <a:pt x="792480" y="0"/>
                  </a:lnTo>
                  <a:lnTo>
                    <a:pt x="792480" y="7620"/>
                  </a:lnTo>
                  <a:lnTo>
                    <a:pt x="800100" y="7620"/>
                  </a:lnTo>
                  <a:lnTo>
                    <a:pt x="800100" y="0"/>
                  </a:lnTo>
                  <a:close/>
                </a:path>
                <a:path w="1074420" h="7620">
                  <a:moveTo>
                    <a:pt x="815340" y="0"/>
                  </a:moveTo>
                  <a:lnTo>
                    <a:pt x="807720" y="0"/>
                  </a:lnTo>
                  <a:lnTo>
                    <a:pt x="807720" y="7620"/>
                  </a:lnTo>
                  <a:lnTo>
                    <a:pt x="815340" y="7620"/>
                  </a:lnTo>
                  <a:lnTo>
                    <a:pt x="815340" y="0"/>
                  </a:lnTo>
                  <a:close/>
                </a:path>
                <a:path w="1074420" h="7620">
                  <a:moveTo>
                    <a:pt x="830580" y="0"/>
                  </a:moveTo>
                  <a:lnTo>
                    <a:pt x="822960" y="0"/>
                  </a:lnTo>
                  <a:lnTo>
                    <a:pt x="822960" y="7620"/>
                  </a:lnTo>
                  <a:lnTo>
                    <a:pt x="830580" y="7620"/>
                  </a:lnTo>
                  <a:lnTo>
                    <a:pt x="830580" y="0"/>
                  </a:lnTo>
                  <a:close/>
                </a:path>
                <a:path w="1074420" h="7620">
                  <a:moveTo>
                    <a:pt x="845820" y="0"/>
                  </a:moveTo>
                  <a:lnTo>
                    <a:pt x="838200" y="0"/>
                  </a:lnTo>
                  <a:lnTo>
                    <a:pt x="838200" y="7620"/>
                  </a:lnTo>
                  <a:lnTo>
                    <a:pt x="845820" y="7620"/>
                  </a:lnTo>
                  <a:lnTo>
                    <a:pt x="845820" y="0"/>
                  </a:lnTo>
                  <a:close/>
                </a:path>
                <a:path w="1074420" h="7620">
                  <a:moveTo>
                    <a:pt x="861060" y="0"/>
                  </a:moveTo>
                  <a:lnTo>
                    <a:pt x="853440" y="0"/>
                  </a:lnTo>
                  <a:lnTo>
                    <a:pt x="853440" y="7620"/>
                  </a:lnTo>
                  <a:lnTo>
                    <a:pt x="861060" y="7620"/>
                  </a:lnTo>
                  <a:lnTo>
                    <a:pt x="861060" y="0"/>
                  </a:lnTo>
                  <a:close/>
                </a:path>
                <a:path w="1074420" h="7620">
                  <a:moveTo>
                    <a:pt x="876300" y="0"/>
                  </a:moveTo>
                  <a:lnTo>
                    <a:pt x="868680" y="0"/>
                  </a:lnTo>
                  <a:lnTo>
                    <a:pt x="868680" y="7620"/>
                  </a:lnTo>
                  <a:lnTo>
                    <a:pt x="876300" y="7620"/>
                  </a:lnTo>
                  <a:lnTo>
                    <a:pt x="876300" y="0"/>
                  </a:lnTo>
                  <a:close/>
                </a:path>
                <a:path w="1074420" h="7620">
                  <a:moveTo>
                    <a:pt x="891540" y="0"/>
                  </a:moveTo>
                  <a:lnTo>
                    <a:pt x="883920" y="0"/>
                  </a:lnTo>
                  <a:lnTo>
                    <a:pt x="883920" y="7620"/>
                  </a:lnTo>
                  <a:lnTo>
                    <a:pt x="891540" y="7620"/>
                  </a:lnTo>
                  <a:lnTo>
                    <a:pt x="891540" y="0"/>
                  </a:lnTo>
                  <a:close/>
                </a:path>
                <a:path w="1074420" h="7620">
                  <a:moveTo>
                    <a:pt x="906780" y="0"/>
                  </a:moveTo>
                  <a:lnTo>
                    <a:pt x="899160" y="0"/>
                  </a:lnTo>
                  <a:lnTo>
                    <a:pt x="899160" y="7620"/>
                  </a:lnTo>
                  <a:lnTo>
                    <a:pt x="906780" y="7620"/>
                  </a:lnTo>
                  <a:lnTo>
                    <a:pt x="906780" y="0"/>
                  </a:lnTo>
                  <a:close/>
                </a:path>
                <a:path w="1074420" h="7620">
                  <a:moveTo>
                    <a:pt x="922020" y="0"/>
                  </a:moveTo>
                  <a:lnTo>
                    <a:pt x="914400" y="0"/>
                  </a:lnTo>
                  <a:lnTo>
                    <a:pt x="914400" y="7620"/>
                  </a:lnTo>
                  <a:lnTo>
                    <a:pt x="922020" y="7620"/>
                  </a:lnTo>
                  <a:lnTo>
                    <a:pt x="922020" y="0"/>
                  </a:lnTo>
                  <a:close/>
                </a:path>
                <a:path w="1074420" h="7620">
                  <a:moveTo>
                    <a:pt x="937260" y="0"/>
                  </a:moveTo>
                  <a:lnTo>
                    <a:pt x="929640" y="0"/>
                  </a:lnTo>
                  <a:lnTo>
                    <a:pt x="929640" y="7620"/>
                  </a:lnTo>
                  <a:lnTo>
                    <a:pt x="937260" y="7620"/>
                  </a:lnTo>
                  <a:lnTo>
                    <a:pt x="937260" y="0"/>
                  </a:lnTo>
                  <a:close/>
                </a:path>
                <a:path w="1074420" h="7620">
                  <a:moveTo>
                    <a:pt x="952500" y="0"/>
                  </a:moveTo>
                  <a:lnTo>
                    <a:pt x="944880" y="0"/>
                  </a:lnTo>
                  <a:lnTo>
                    <a:pt x="944880" y="7620"/>
                  </a:lnTo>
                  <a:lnTo>
                    <a:pt x="952500" y="7620"/>
                  </a:lnTo>
                  <a:lnTo>
                    <a:pt x="952500" y="0"/>
                  </a:lnTo>
                  <a:close/>
                </a:path>
                <a:path w="1074420" h="7620">
                  <a:moveTo>
                    <a:pt x="967740" y="0"/>
                  </a:moveTo>
                  <a:lnTo>
                    <a:pt x="960120" y="0"/>
                  </a:lnTo>
                  <a:lnTo>
                    <a:pt x="960120" y="7620"/>
                  </a:lnTo>
                  <a:lnTo>
                    <a:pt x="967740" y="7620"/>
                  </a:lnTo>
                  <a:lnTo>
                    <a:pt x="967740" y="0"/>
                  </a:lnTo>
                  <a:close/>
                </a:path>
                <a:path w="1074420" h="7620">
                  <a:moveTo>
                    <a:pt x="982980" y="0"/>
                  </a:moveTo>
                  <a:lnTo>
                    <a:pt x="975360" y="0"/>
                  </a:lnTo>
                  <a:lnTo>
                    <a:pt x="975360" y="7620"/>
                  </a:lnTo>
                  <a:lnTo>
                    <a:pt x="982980" y="7620"/>
                  </a:lnTo>
                  <a:lnTo>
                    <a:pt x="982980" y="0"/>
                  </a:lnTo>
                  <a:close/>
                </a:path>
                <a:path w="1074420" h="7620">
                  <a:moveTo>
                    <a:pt x="998220" y="0"/>
                  </a:moveTo>
                  <a:lnTo>
                    <a:pt x="990600" y="0"/>
                  </a:lnTo>
                  <a:lnTo>
                    <a:pt x="990600" y="7620"/>
                  </a:lnTo>
                  <a:lnTo>
                    <a:pt x="998220" y="7620"/>
                  </a:lnTo>
                  <a:lnTo>
                    <a:pt x="998220" y="0"/>
                  </a:lnTo>
                  <a:close/>
                </a:path>
                <a:path w="1074420" h="7620">
                  <a:moveTo>
                    <a:pt x="1013460" y="0"/>
                  </a:moveTo>
                  <a:lnTo>
                    <a:pt x="1005840" y="0"/>
                  </a:lnTo>
                  <a:lnTo>
                    <a:pt x="1005840" y="7620"/>
                  </a:lnTo>
                  <a:lnTo>
                    <a:pt x="1013460" y="7620"/>
                  </a:lnTo>
                  <a:lnTo>
                    <a:pt x="1013460" y="0"/>
                  </a:lnTo>
                  <a:close/>
                </a:path>
                <a:path w="1074420" h="7620">
                  <a:moveTo>
                    <a:pt x="1028700" y="0"/>
                  </a:moveTo>
                  <a:lnTo>
                    <a:pt x="1021080" y="0"/>
                  </a:lnTo>
                  <a:lnTo>
                    <a:pt x="1021080" y="7620"/>
                  </a:lnTo>
                  <a:lnTo>
                    <a:pt x="1028700" y="7620"/>
                  </a:lnTo>
                  <a:lnTo>
                    <a:pt x="1028700" y="0"/>
                  </a:lnTo>
                  <a:close/>
                </a:path>
                <a:path w="1074420" h="7620">
                  <a:moveTo>
                    <a:pt x="1043940" y="0"/>
                  </a:moveTo>
                  <a:lnTo>
                    <a:pt x="1036320" y="0"/>
                  </a:lnTo>
                  <a:lnTo>
                    <a:pt x="1036320" y="7620"/>
                  </a:lnTo>
                  <a:lnTo>
                    <a:pt x="1043940" y="7620"/>
                  </a:lnTo>
                  <a:lnTo>
                    <a:pt x="1043940" y="0"/>
                  </a:lnTo>
                  <a:close/>
                </a:path>
                <a:path w="1074420" h="7620">
                  <a:moveTo>
                    <a:pt x="1059180" y="0"/>
                  </a:moveTo>
                  <a:lnTo>
                    <a:pt x="1051560" y="0"/>
                  </a:lnTo>
                  <a:lnTo>
                    <a:pt x="1051560" y="7620"/>
                  </a:lnTo>
                  <a:lnTo>
                    <a:pt x="1059180" y="7620"/>
                  </a:lnTo>
                  <a:lnTo>
                    <a:pt x="1059180" y="0"/>
                  </a:lnTo>
                  <a:close/>
                </a:path>
                <a:path w="1074420" h="7620">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12" name="object 12"/>
            <p:cNvSpPr/>
            <p:nvPr/>
          </p:nvSpPr>
          <p:spPr>
            <a:xfrm>
              <a:off x="4968240" y="4717414"/>
              <a:ext cx="1074420" cy="7620"/>
            </a:xfrm>
            <a:custGeom>
              <a:avLst/>
              <a:gdLst/>
              <a:ahLst/>
              <a:cxnLst/>
              <a:rect l="l" t="t" r="r" b="b"/>
              <a:pathLst>
                <a:path w="1074420" h="7620">
                  <a:moveTo>
                    <a:pt x="7620" y="0"/>
                  </a:moveTo>
                  <a:lnTo>
                    <a:pt x="0" y="0"/>
                  </a:lnTo>
                  <a:lnTo>
                    <a:pt x="0" y="7620"/>
                  </a:lnTo>
                  <a:lnTo>
                    <a:pt x="7620" y="7620"/>
                  </a:lnTo>
                  <a:lnTo>
                    <a:pt x="7620" y="0"/>
                  </a:lnTo>
                  <a:close/>
                </a:path>
                <a:path w="1074420" h="7620">
                  <a:moveTo>
                    <a:pt x="22860" y="0"/>
                  </a:moveTo>
                  <a:lnTo>
                    <a:pt x="15240" y="0"/>
                  </a:lnTo>
                  <a:lnTo>
                    <a:pt x="15240" y="7620"/>
                  </a:lnTo>
                  <a:lnTo>
                    <a:pt x="22860" y="7620"/>
                  </a:lnTo>
                  <a:lnTo>
                    <a:pt x="22860" y="0"/>
                  </a:lnTo>
                  <a:close/>
                </a:path>
                <a:path w="1074420" h="7620">
                  <a:moveTo>
                    <a:pt x="38100" y="0"/>
                  </a:moveTo>
                  <a:lnTo>
                    <a:pt x="30480" y="0"/>
                  </a:lnTo>
                  <a:lnTo>
                    <a:pt x="30480" y="7620"/>
                  </a:lnTo>
                  <a:lnTo>
                    <a:pt x="38100" y="7620"/>
                  </a:lnTo>
                  <a:lnTo>
                    <a:pt x="38100" y="0"/>
                  </a:lnTo>
                  <a:close/>
                </a:path>
                <a:path w="1074420" h="7620">
                  <a:moveTo>
                    <a:pt x="53340" y="0"/>
                  </a:moveTo>
                  <a:lnTo>
                    <a:pt x="45720" y="0"/>
                  </a:lnTo>
                  <a:lnTo>
                    <a:pt x="45720" y="7620"/>
                  </a:lnTo>
                  <a:lnTo>
                    <a:pt x="53340" y="7620"/>
                  </a:lnTo>
                  <a:lnTo>
                    <a:pt x="53340" y="0"/>
                  </a:lnTo>
                  <a:close/>
                </a:path>
                <a:path w="1074420" h="7620">
                  <a:moveTo>
                    <a:pt x="68580" y="0"/>
                  </a:moveTo>
                  <a:lnTo>
                    <a:pt x="60960" y="0"/>
                  </a:lnTo>
                  <a:lnTo>
                    <a:pt x="60960" y="7620"/>
                  </a:lnTo>
                  <a:lnTo>
                    <a:pt x="68580" y="7620"/>
                  </a:lnTo>
                  <a:lnTo>
                    <a:pt x="68580" y="0"/>
                  </a:lnTo>
                  <a:close/>
                </a:path>
                <a:path w="1074420" h="7620">
                  <a:moveTo>
                    <a:pt x="83820" y="0"/>
                  </a:moveTo>
                  <a:lnTo>
                    <a:pt x="76200" y="0"/>
                  </a:lnTo>
                  <a:lnTo>
                    <a:pt x="76200" y="7620"/>
                  </a:lnTo>
                  <a:lnTo>
                    <a:pt x="83820" y="7620"/>
                  </a:lnTo>
                  <a:lnTo>
                    <a:pt x="83820" y="0"/>
                  </a:lnTo>
                  <a:close/>
                </a:path>
                <a:path w="1074420" h="7620">
                  <a:moveTo>
                    <a:pt x="99060" y="0"/>
                  </a:moveTo>
                  <a:lnTo>
                    <a:pt x="91440" y="0"/>
                  </a:lnTo>
                  <a:lnTo>
                    <a:pt x="91440" y="7620"/>
                  </a:lnTo>
                  <a:lnTo>
                    <a:pt x="99060" y="7620"/>
                  </a:lnTo>
                  <a:lnTo>
                    <a:pt x="99060" y="0"/>
                  </a:lnTo>
                  <a:close/>
                </a:path>
                <a:path w="1074420" h="7620">
                  <a:moveTo>
                    <a:pt x="114300" y="0"/>
                  </a:moveTo>
                  <a:lnTo>
                    <a:pt x="106680" y="0"/>
                  </a:lnTo>
                  <a:lnTo>
                    <a:pt x="106680" y="7620"/>
                  </a:lnTo>
                  <a:lnTo>
                    <a:pt x="114300" y="7620"/>
                  </a:lnTo>
                  <a:lnTo>
                    <a:pt x="114300" y="0"/>
                  </a:lnTo>
                  <a:close/>
                </a:path>
                <a:path w="1074420" h="7620">
                  <a:moveTo>
                    <a:pt x="129540" y="0"/>
                  </a:moveTo>
                  <a:lnTo>
                    <a:pt x="121920" y="0"/>
                  </a:lnTo>
                  <a:lnTo>
                    <a:pt x="121920" y="7620"/>
                  </a:lnTo>
                  <a:lnTo>
                    <a:pt x="129540" y="7620"/>
                  </a:lnTo>
                  <a:lnTo>
                    <a:pt x="129540" y="0"/>
                  </a:lnTo>
                  <a:close/>
                </a:path>
                <a:path w="1074420" h="7620">
                  <a:moveTo>
                    <a:pt x="144780" y="0"/>
                  </a:moveTo>
                  <a:lnTo>
                    <a:pt x="137160" y="0"/>
                  </a:lnTo>
                  <a:lnTo>
                    <a:pt x="137160" y="7620"/>
                  </a:lnTo>
                  <a:lnTo>
                    <a:pt x="144780" y="7620"/>
                  </a:lnTo>
                  <a:lnTo>
                    <a:pt x="144780" y="0"/>
                  </a:lnTo>
                  <a:close/>
                </a:path>
                <a:path w="1074420" h="7620">
                  <a:moveTo>
                    <a:pt x="160020" y="0"/>
                  </a:moveTo>
                  <a:lnTo>
                    <a:pt x="152400" y="0"/>
                  </a:lnTo>
                  <a:lnTo>
                    <a:pt x="152400" y="7620"/>
                  </a:lnTo>
                  <a:lnTo>
                    <a:pt x="160020" y="7620"/>
                  </a:lnTo>
                  <a:lnTo>
                    <a:pt x="160020" y="0"/>
                  </a:lnTo>
                  <a:close/>
                </a:path>
                <a:path w="1074420" h="7620">
                  <a:moveTo>
                    <a:pt x="175260" y="0"/>
                  </a:moveTo>
                  <a:lnTo>
                    <a:pt x="167640" y="0"/>
                  </a:lnTo>
                  <a:lnTo>
                    <a:pt x="167640" y="7620"/>
                  </a:lnTo>
                  <a:lnTo>
                    <a:pt x="175260" y="7620"/>
                  </a:lnTo>
                  <a:lnTo>
                    <a:pt x="175260" y="0"/>
                  </a:lnTo>
                  <a:close/>
                </a:path>
                <a:path w="1074420" h="7620">
                  <a:moveTo>
                    <a:pt x="190500" y="0"/>
                  </a:moveTo>
                  <a:lnTo>
                    <a:pt x="182880" y="0"/>
                  </a:lnTo>
                  <a:lnTo>
                    <a:pt x="182880" y="7620"/>
                  </a:lnTo>
                  <a:lnTo>
                    <a:pt x="190500" y="7620"/>
                  </a:lnTo>
                  <a:lnTo>
                    <a:pt x="190500" y="0"/>
                  </a:lnTo>
                  <a:close/>
                </a:path>
                <a:path w="1074420" h="7620">
                  <a:moveTo>
                    <a:pt x="205740" y="0"/>
                  </a:moveTo>
                  <a:lnTo>
                    <a:pt x="198120" y="0"/>
                  </a:lnTo>
                  <a:lnTo>
                    <a:pt x="198120" y="7620"/>
                  </a:lnTo>
                  <a:lnTo>
                    <a:pt x="205740" y="7620"/>
                  </a:lnTo>
                  <a:lnTo>
                    <a:pt x="205740" y="0"/>
                  </a:lnTo>
                  <a:close/>
                </a:path>
                <a:path w="1074420" h="7620">
                  <a:moveTo>
                    <a:pt x="220980" y="0"/>
                  </a:moveTo>
                  <a:lnTo>
                    <a:pt x="213360" y="0"/>
                  </a:lnTo>
                  <a:lnTo>
                    <a:pt x="213360" y="7620"/>
                  </a:lnTo>
                  <a:lnTo>
                    <a:pt x="220980" y="7620"/>
                  </a:lnTo>
                  <a:lnTo>
                    <a:pt x="220980" y="0"/>
                  </a:lnTo>
                  <a:close/>
                </a:path>
                <a:path w="1074420" h="7620">
                  <a:moveTo>
                    <a:pt x="236220" y="0"/>
                  </a:moveTo>
                  <a:lnTo>
                    <a:pt x="228600" y="0"/>
                  </a:lnTo>
                  <a:lnTo>
                    <a:pt x="228600" y="7620"/>
                  </a:lnTo>
                  <a:lnTo>
                    <a:pt x="236220" y="7620"/>
                  </a:lnTo>
                  <a:lnTo>
                    <a:pt x="236220" y="0"/>
                  </a:lnTo>
                  <a:close/>
                </a:path>
                <a:path w="1074420" h="7620">
                  <a:moveTo>
                    <a:pt x="251460" y="0"/>
                  </a:moveTo>
                  <a:lnTo>
                    <a:pt x="243840" y="0"/>
                  </a:lnTo>
                  <a:lnTo>
                    <a:pt x="243840" y="7620"/>
                  </a:lnTo>
                  <a:lnTo>
                    <a:pt x="251460" y="7620"/>
                  </a:lnTo>
                  <a:lnTo>
                    <a:pt x="251460" y="0"/>
                  </a:lnTo>
                  <a:close/>
                </a:path>
                <a:path w="1074420" h="7620">
                  <a:moveTo>
                    <a:pt x="266700" y="0"/>
                  </a:moveTo>
                  <a:lnTo>
                    <a:pt x="259080" y="0"/>
                  </a:lnTo>
                  <a:lnTo>
                    <a:pt x="259080" y="7620"/>
                  </a:lnTo>
                  <a:lnTo>
                    <a:pt x="266700" y="7620"/>
                  </a:lnTo>
                  <a:lnTo>
                    <a:pt x="266700" y="0"/>
                  </a:lnTo>
                  <a:close/>
                </a:path>
                <a:path w="1074420" h="7620">
                  <a:moveTo>
                    <a:pt x="281940" y="0"/>
                  </a:moveTo>
                  <a:lnTo>
                    <a:pt x="274320" y="0"/>
                  </a:lnTo>
                  <a:lnTo>
                    <a:pt x="274320" y="7620"/>
                  </a:lnTo>
                  <a:lnTo>
                    <a:pt x="281940" y="7620"/>
                  </a:lnTo>
                  <a:lnTo>
                    <a:pt x="281940" y="0"/>
                  </a:lnTo>
                  <a:close/>
                </a:path>
                <a:path w="1074420" h="7620">
                  <a:moveTo>
                    <a:pt x="297180" y="0"/>
                  </a:moveTo>
                  <a:lnTo>
                    <a:pt x="289560" y="0"/>
                  </a:lnTo>
                  <a:lnTo>
                    <a:pt x="289560" y="7620"/>
                  </a:lnTo>
                  <a:lnTo>
                    <a:pt x="297180" y="7620"/>
                  </a:lnTo>
                  <a:lnTo>
                    <a:pt x="297180" y="0"/>
                  </a:lnTo>
                  <a:close/>
                </a:path>
                <a:path w="1074420" h="7620">
                  <a:moveTo>
                    <a:pt x="312420" y="0"/>
                  </a:moveTo>
                  <a:lnTo>
                    <a:pt x="304800" y="0"/>
                  </a:lnTo>
                  <a:lnTo>
                    <a:pt x="304800" y="7620"/>
                  </a:lnTo>
                  <a:lnTo>
                    <a:pt x="312420" y="7620"/>
                  </a:lnTo>
                  <a:lnTo>
                    <a:pt x="312420" y="0"/>
                  </a:lnTo>
                  <a:close/>
                </a:path>
                <a:path w="1074420" h="7620">
                  <a:moveTo>
                    <a:pt x="327660" y="0"/>
                  </a:moveTo>
                  <a:lnTo>
                    <a:pt x="320040" y="0"/>
                  </a:lnTo>
                  <a:lnTo>
                    <a:pt x="320040" y="7620"/>
                  </a:lnTo>
                  <a:lnTo>
                    <a:pt x="327660" y="7620"/>
                  </a:lnTo>
                  <a:lnTo>
                    <a:pt x="327660" y="0"/>
                  </a:lnTo>
                  <a:close/>
                </a:path>
                <a:path w="1074420" h="7620">
                  <a:moveTo>
                    <a:pt x="342900" y="0"/>
                  </a:moveTo>
                  <a:lnTo>
                    <a:pt x="335280" y="0"/>
                  </a:lnTo>
                  <a:lnTo>
                    <a:pt x="335280" y="7620"/>
                  </a:lnTo>
                  <a:lnTo>
                    <a:pt x="342900" y="7620"/>
                  </a:lnTo>
                  <a:lnTo>
                    <a:pt x="342900" y="0"/>
                  </a:lnTo>
                  <a:close/>
                </a:path>
                <a:path w="1074420" h="7620">
                  <a:moveTo>
                    <a:pt x="358140" y="0"/>
                  </a:moveTo>
                  <a:lnTo>
                    <a:pt x="350520" y="0"/>
                  </a:lnTo>
                  <a:lnTo>
                    <a:pt x="350520" y="7620"/>
                  </a:lnTo>
                  <a:lnTo>
                    <a:pt x="358140" y="7620"/>
                  </a:lnTo>
                  <a:lnTo>
                    <a:pt x="358140" y="0"/>
                  </a:lnTo>
                  <a:close/>
                </a:path>
                <a:path w="1074420" h="7620">
                  <a:moveTo>
                    <a:pt x="373380" y="0"/>
                  </a:moveTo>
                  <a:lnTo>
                    <a:pt x="365760" y="0"/>
                  </a:lnTo>
                  <a:lnTo>
                    <a:pt x="365760" y="7620"/>
                  </a:lnTo>
                  <a:lnTo>
                    <a:pt x="373380" y="7620"/>
                  </a:lnTo>
                  <a:lnTo>
                    <a:pt x="373380" y="0"/>
                  </a:lnTo>
                  <a:close/>
                </a:path>
                <a:path w="1074420" h="7620">
                  <a:moveTo>
                    <a:pt x="388620" y="0"/>
                  </a:moveTo>
                  <a:lnTo>
                    <a:pt x="381000" y="0"/>
                  </a:lnTo>
                  <a:lnTo>
                    <a:pt x="381000" y="7620"/>
                  </a:lnTo>
                  <a:lnTo>
                    <a:pt x="388620" y="7620"/>
                  </a:lnTo>
                  <a:lnTo>
                    <a:pt x="388620" y="0"/>
                  </a:lnTo>
                  <a:close/>
                </a:path>
                <a:path w="1074420" h="7620">
                  <a:moveTo>
                    <a:pt x="403860" y="0"/>
                  </a:moveTo>
                  <a:lnTo>
                    <a:pt x="396240" y="0"/>
                  </a:lnTo>
                  <a:lnTo>
                    <a:pt x="396240" y="7620"/>
                  </a:lnTo>
                  <a:lnTo>
                    <a:pt x="403860" y="7620"/>
                  </a:lnTo>
                  <a:lnTo>
                    <a:pt x="403860" y="0"/>
                  </a:lnTo>
                  <a:close/>
                </a:path>
                <a:path w="1074420" h="7620">
                  <a:moveTo>
                    <a:pt x="419100" y="0"/>
                  </a:moveTo>
                  <a:lnTo>
                    <a:pt x="411480" y="0"/>
                  </a:lnTo>
                  <a:lnTo>
                    <a:pt x="411480" y="7620"/>
                  </a:lnTo>
                  <a:lnTo>
                    <a:pt x="419100" y="7620"/>
                  </a:lnTo>
                  <a:lnTo>
                    <a:pt x="419100" y="0"/>
                  </a:lnTo>
                  <a:close/>
                </a:path>
                <a:path w="1074420" h="7620">
                  <a:moveTo>
                    <a:pt x="434340" y="0"/>
                  </a:moveTo>
                  <a:lnTo>
                    <a:pt x="426720" y="0"/>
                  </a:lnTo>
                  <a:lnTo>
                    <a:pt x="426720" y="7620"/>
                  </a:lnTo>
                  <a:lnTo>
                    <a:pt x="434340" y="7620"/>
                  </a:lnTo>
                  <a:lnTo>
                    <a:pt x="434340" y="0"/>
                  </a:lnTo>
                  <a:close/>
                </a:path>
                <a:path w="1074420" h="7620">
                  <a:moveTo>
                    <a:pt x="449580" y="0"/>
                  </a:moveTo>
                  <a:lnTo>
                    <a:pt x="441960" y="0"/>
                  </a:lnTo>
                  <a:lnTo>
                    <a:pt x="441960" y="7620"/>
                  </a:lnTo>
                  <a:lnTo>
                    <a:pt x="449580" y="7620"/>
                  </a:lnTo>
                  <a:lnTo>
                    <a:pt x="449580" y="0"/>
                  </a:lnTo>
                  <a:close/>
                </a:path>
                <a:path w="1074420" h="7620">
                  <a:moveTo>
                    <a:pt x="464820" y="0"/>
                  </a:moveTo>
                  <a:lnTo>
                    <a:pt x="457200" y="0"/>
                  </a:lnTo>
                  <a:lnTo>
                    <a:pt x="457200" y="7620"/>
                  </a:lnTo>
                  <a:lnTo>
                    <a:pt x="464820" y="7620"/>
                  </a:lnTo>
                  <a:lnTo>
                    <a:pt x="464820" y="0"/>
                  </a:lnTo>
                  <a:close/>
                </a:path>
                <a:path w="1074420" h="7620">
                  <a:moveTo>
                    <a:pt x="480060" y="0"/>
                  </a:moveTo>
                  <a:lnTo>
                    <a:pt x="472440" y="0"/>
                  </a:lnTo>
                  <a:lnTo>
                    <a:pt x="472440" y="7620"/>
                  </a:lnTo>
                  <a:lnTo>
                    <a:pt x="480060" y="7620"/>
                  </a:lnTo>
                  <a:lnTo>
                    <a:pt x="480060" y="0"/>
                  </a:lnTo>
                  <a:close/>
                </a:path>
                <a:path w="1074420" h="7620">
                  <a:moveTo>
                    <a:pt x="495300" y="0"/>
                  </a:moveTo>
                  <a:lnTo>
                    <a:pt x="487680" y="0"/>
                  </a:lnTo>
                  <a:lnTo>
                    <a:pt x="487680" y="7620"/>
                  </a:lnTo>
                  <a:lnTo>
                    <a:pt x="495300" y="7620"/>
                  </a:lnTo>
                  <a:lnTo>
                    <a:pt x="495300" y="0"/>
                  </a:lnTo>
                  <a:close/>
                </a:path>
                <a:path w="1074420" h="7620">
                  <a:moveTo>
                    <a:pt x="510540" y="0"/>
                  </a:moveTo>
                  <a:lnTo>
                    <a:pt x="502920" y="0"/>
                  </a:lnTo>
                  <a:lnTo>
                    <a:pt x="502920" y="7620"/>
                  </a:lnTo>
                  <a:lnTo>
                    <a:pt x="510540" y="7620"/>
                  </a:lnTo>
                  <a:lnTo>
                    <a:pt x="510540" y="0"/>
                  </a:lnTo>
                  <a:close/>
                </a:path>
                <a:path w="1074420" h="7620">
                  <a:moveTo>
                    <a:pt x="525780" y="0"/>
                  </a:moveTo>
                  <a:lnTo>
                    <a:pt x="518160" y="0"/>
                  </a:lnTo>
                  <a:lnTo>
                    <a:pt x="518160" y="7620"/>
                  </a:lnTo>
                  <a:lnTo>
                    <a:pt x="525780" y="7620"/>
                  </a:lnTo>
                  <a:lnTo>
                    <a:pt x="525780" y="0"/>
                  </a:lnTo>
                  <a:close/>
                </a:path>
                <a:path w="1074420" h="7620">
                  <a:moveTo>
                    <a:pt x="541020" y="0"/>
                  </a:moveTo>
                  <a:lnTo>
                    <a:pt x="533400" y="0"/>
                  </a:lnTo>
                  <a:lnTo>
                    <a:pt x="533400" y="7620"/>
                  </a:lnTo>
                  <a:lnTo>
                    <a:pt x="541020" y="7620"/>
                  </a:lnTo>
                  <a:lnTo>
                    <a:pt x="541020" y="0"/>
                  </a:lnTo>
                  <a:close/>
                </a:path>
                <a:path w="1074420" h="7620">
                  <a:moveTo>
                    <a:pt x="556260" y="0"/>
                  </a:moveTo>
                  <a:lnTo>
                    <a:pt x="548640" y="0"/>
                  </a:lnTo>
                  <a:lnTo>
                    <a:pt x="548640" y="7620"/>
                  </a:lnTo>
                  <a:lnTo>
                    <a:pt x="556260" y="7620"/>
                  </a:lnTo>
                  <a:lnTo>
                    <a:pt x="556260" y="0"/>
                  </a:lnTo>
                  <a:close/>
                </a:path>
                <a:path w="1074420" h="7620">
                  <a:moveTo>
                    <a:pt x="571500" y="0"/>
                  </a:moveTo>
                  <a:lnTo>
                    <a:pt x="563880" y="0"/>
                  </a:lnTo>
                  <a:lnTo>
                    <a:pt x="563880" y="7620"/>
                  </a:lnTo>
                  <a:lnTo>
                    <a:pt x="571500" y="7620"/>
                  </a:lnTo>
                  <a:lnTo>
                    <a:pt x="571500" y="0"/>
                  </a:lnTo>
                  <a:close/>
                </a:path>
                <a:path w="1074420" h="7620">
                  <a:moveTo>
                    <a:pt x="586740" y="0"/>
                  </a:moveTo>
                  <a:lnTo>
                    <a:pt x="579120" y="0"/>
                  </a:lnTo>
                  <a:lnTo>
                    <a:pt x="579120" y="7620"/>
                  </a:lnTo>
                  <a:lnTo>
                    <a:pt x="586740" y="7620"/>
                  </a:lnTo>
                  <a:lnTo>
                    <a:pt x="586740" y="0"/>
                  </a:lnTo>
                  <a:close/>
                </a:path>
                <a:path w="1074420" h="7620">
                  <a:moveTo>
                    <a:pt x="601980" y="0"/>
                  </a:moveTo>
                  <a:lnTo>
                    <a:pt x="594360" y="0"/>
                  </a:lnTo>
                  <a:lnTo>
                    <a:pt x="594360" y="7620"/>
                  </a:lnTo>
                  <a:lnTo>
                    <a:pt x="601980" y="7620"/>
                  </a:lnTo>
                  <a:lnTo>
                    <a:pt x="601980" y="0"/>
                  </a:lnTo>
                  <a:close/>
                </a:path>
                <a:path w="1074420" h="7620">
                  <a:moveTo>
                    <a:pt x="617220" y="0"/>
                  </a:moveTo>
                  <a:lnTo>
                    <a:pt x="609600" y="0"/>
                  </a:lnTo>
                  <a:lnTo>
                    <a:pt x="609600" y="7620"/>
                  </a:lnTo>
                  <a:lnTo>
                    <a:pt x="617220" y="7620"/>
                  </a:lnTo>
                  <a:lnTo>
                    <a:pt x="617220" y="0"/>
                  </a:lnTo>
                  <a:close/>
                </a:path>
                <a:path w="1074420" h="7620">
                  <a:moveTo>
                    <a:pt x="632460" y="0"/>
                  </a:moveTo>
                  <a:lnTo>
                    <a:pt x="624840" y="0"/>
                  </a:lnTo>
                  <a:lnTo>
                    <a:pt x="624840" y="7620"/>
                  </a:lnTo>
                  <a:lnTo>
                    <a:pt x="632460" y="7620"/>
                  </a:lnTo>
                  <a:lnTo>
                    <a:pt x="632460" y="0"/>
                  </a:lnTo>
                  <a:close/>
                </a:path>
                <a:path w="1074420" h="7620">
                  <a:moveTo>
                    <a:pt x="647700" y="0"/>
                  </a:moveTo>
                  <a:lnTo>
                    <a:pt x="640080" y="0"/>
                  </a:lnTo>
                  <a:lnTo>
                    <a:pt x="640080" y="7620"/>
                  </a:lnTo>
                  <a:lnTo>
                    <a:pt x="647700" y="7620"/>
                  </a:lnTo>
                  <a:lnTo>
                    <a:pt x="647700" y="0"/>
                  </a:lnTo>
                  <a:close/>
                </a:path>
                <a:path w="1074420" h="7620">
                  <a:moveTo>
                    <a:pt x="662940" y="0"/>
                  </a:moveTo>
                  <a:lnTo>
                    <a:pt x="655320" y="0"/>
                  </a:lnTo>
                  <a:lnTo>
                    <a:pt x="655320" y="7620"/>
                  </a:lnTo>
                  <a:lnTo>
                    <a:pt x="662940" y="7620"/>
                  </a:lnTo>
                  <a:lnTo>
                    <a:pt x="662940" y="0"/>
                  </a:lnTo>
                  <a:close/>
                </a:path>
                <a:path w="1074420" h="7620">
                  <a:moveTo>
                    <a:pt x="678180" y="0"/>
                  </a:moveTo>
                  <a:lnTo>
                    <a:pt x="670560" y="0"/>
                  </a:lnTo>
                  <a:lnTo>
                    <a:pt x="670560" y="7620"/>
                  </a:lnTo>
                  <a:lnTo>
                    <a:pt x="678180" y="7620"/>
                  </a:lnTo>
                  <a:lnTo>
                    <a:pt x="678180" y="0"/>
                  </a:lnTo>
                  <a:close/>
                </a:path>
                <a:path w="1074420" h="7620">
                  <a:moveTo>
                    <a:pt x="693420" y="0"/>
                  </a:moveTo>
                  <a:lnTo>
                    <a:pt x="685800" y="0"/>
                  </a:lnTo>
                  <a:lnTo>
                    <a:pt x="685800" y="7620"/>
                  </a:lnTo>
                  <a:lnTo>
                    <a:pt x="693420" y="7620"/>
                  </a:lnTo>
                  <a:lnTo>
                    <a:pt x="693420" y="0"/>
                  </a:lnTo>
                  <a:close/>
                </a:path>
                <a:path w="1074420" h="7620">
                  <a:moveTo>
                    <a:pt x="708660" y="0"/>
                  </a:moveTo>
                  <a:lnTo>
                    <a:pt x="701040" y="0"/>
                  </a:lnTo>
                  <a:lnTo>
                    <a:pt x="701040" y="7620"/>
                  </a:lnTo>
                  <a:lnTo>
                    <a:pt x="708660" y="7620"/>
                  </a:lnTo>
                  <a:lnTo>
                    <a:pt x="708660" y="0"/>
                  </a:lnTo>
                  <a:close/>
                </a:path>
                <a:path w="1074420" h="7620">
                  <a:moveTo>
                    <a:pt x="723900" y="0"/>
                  </a:moveTo>
                  <a:lnTo>
                    <a:pt x="716280" y="0"/>
                  </a:lnTo>
                  <a:lnTo>
                    <a:pt x="716280" y="7620"/>
                  </a:lnTo>
                  <a:lnTo>
                    <a:pt x="723900" y="7620"/>
                  </a:lnTo>
                  <a:lnTo>
                    <a:pt x="723900" y="0"/>
                  </a:lnTo>
                  <a:close/>
                </a:path>
                <a:path w="1074420" h="7620">
                  <a:moveTo>
                    <a:pt x="739140" y="0"/>
                  </a:moveTo>
                  <a:lnTo>
                    <a:pt x="731520" y="0"/>
                  </a:lnTo>
                  <a:lnTo>
                    <a:pt x="731520" y="7620"/>
                  </a:lnTo>
                  <a:lnTo>
                    <a:pt x="739140" y="7620"/>
                  </a:lnTo>
                  <a:lnTo>
                    <a:pt x="739140" y="0"/>
                  </a:lnTo>
                  <a:close/>
                </a:path>
                <a:path w="1074420" h="7620">
                  <a:moveTo>
                    <a:pt x="754380" y="0"/>
                  </a:moveTo>
                  <a:lnTo>
                    <a:pt x="746760" y="0"/>
                  </a:lnTo>
                  <a:lnTo>
                    <a:pt x="746760" y="7620"/>
                  </a:lnTo>
                  <a:lnTo>
                    <a:pt x="754380" y="7620"/>
                  </a:lnTo>
                  <a:lnTo>
                    <a:pt x="754380" y="0"/>
                  </a:lnTo>
                  <a:close/>
                </a:path>
                <a:path w="1074420" h="7620">
                  <a:moveTo>
                    <a:pt x="769620" y="0"/>
                  </a:moveTo>
                  <a:lnTo>
                    <a:pt x="762000" y="0"/>
                  </a:lnTo>
                  <a:lnTo>
                    <a:pt x="762000" y="7620"/>
                  </a:lnTo>
                  <a:lnTo>
                    <a:pt x="769620" y="7620"/>
                  </a:lnTo>
                  <a:lnTo>
                    <a:pt x="769620" y="0"/>
                  </a:lnTo>
                  <a:close/>
                </a:path>
                <a:path w="1074420" h="7620">
                  <a:moveTo>
                    <a:pt x="784860" y="0"/>
                  </a:moveTo>
                  <a:lnTo>
                    <a:pt x="777240" y="0"/>
                  </a:lnTo>
                  <a:lnTo>
                    <a:pt x="777240" y="7620"/>
                  </a:lnTo>
                  <a:lnTo>
                    <a:pt x="784860" y="7620"/>
                  </a:lnTo>
                  <a:lnTo>
                    <a:pt x="784860" y="0"/>
                  </a:lnTo>
                  <a:close/>
                </a:path>
                <a:path w="1074420" h="7620">
                  <a:moveTo>
                    <a:pt x="800100" y="0"/>
                  </a:moveTo>
                  <a:lnTo>
                    <a:pt x="792480" y="0"/>
                  </a:lnTo>
                  <a:lnTo>
                    <a:pt x="792480" y="7620"/>
                  </a:lnTo>
                  <a:lnTo>
                    <a:pt x="800100" y="7620"/>
                  </a:lnTo>
                  <a:lnTo>
                    <a:pt x="800100" y="0"/>
                  </a:lnTo>
                  <a:close/>
                </a:path>
                <a:path w="1074420" h="7620">
                  <a:moveTo>
                    <a:pt x="815340" y="0"/>
                  </a:moveTo>
                  <a:lnTo>
                    <a:pt x="807720" y="0"/>
                  </a:lnTo>
                  <a:lnTo>
                    <a:pt x="807720" y="7620"/>
                  </a:lnTo>
                  <a:lnTo>
                    <a:pt x="815340" y="7620"/>
                  </a:lnTo>
                  <a:lnTo>
                    <a:pt x="815340" y="0"/>
                  </a:lnTo>
                  <a:close/>
                </a:path>
                <a:path w="1074420" h="7620">
                  <a:moveTo>
                    <a:pt x="830580" y="0"/>
                  </a:moveTo>
                  <a:lnTo>
                    <a:pt x="822960" y="0"/>
                  </a:lnTo>
                  <a:lnTo>
                    <a:pt x="822960" y="7620"/>
                  </a:lnTo>
                  <a:lnTo>
                    <a:pt x="830580" y="7620"/>
                  </a:lnTo>
                  <a:lnTo>
                    <a:pt x="830580" y="0"/>
                  </a:lnTo>
                  <a:close/>
                </a:path>
                <a:path w="1074420" h="7620">
                  <a:moveTo>
                    <a:pt x="845820" y="0"/>
                  </a:moveTo>
                  <a:lnTo>
                    <a:pt x="838200" y="0"/>
                  </a:lnTo>
                  <a:lnTo>
                    <a:pt x="838200" y="7620"/>
                  </a:lnTo>
                  <a:lnTo>
                    <a:pt x="845820" y="7620"/>
                  </a:lnTo>
                  <a:lnTo>
                    <a:pt x="845820" y="0"/>
                  </a:lnTo>
                  <a:close/>
                </a:path>
                <a:path w="1074420" h="7620">
                  <a:moveTo>
                    <a:pt x="861060" y="0"/>
                  </a:moveTo>
                  <a:lnTo>
                    <a:pt x="853440" y="0"/>
                  </a:lnTo>
                  <a:lnTo>
                    <a:pt x="853440" y="7620"/>
                  </a:lnTo>
                  <a:lnTo>
                    <a:pt x="861060" y="7620"/>
                  </a:lnTo>
                  <a:lnTo>
                    <a:pt x="861060" y="0"/>
                  </a:lnTo>
                  <a:close/>
                </a:path>
                <a:path w="1074420" h="7620">
                  <a:moveTo>
                    <a:pt x="876300" y="0"/>
                  </a:moveTo>
                  <a:lnTo>
                    <a:pt x="868680" y="0"/>
                  </a:lnTo>
                  <a:lnTo>
                    <a:pt x="868680" y="7620"/>
                  </a:lnTo>
                  <a:lnTo>
                    <a:pt x="876300" y="7620"/>
                  </a:lnTo>
                  <a:lnTo>
                    <a:pt x="876300" y="0"/>
                  </a:lnTo>
                  <a:close/>
                </a:path>
                <a:path w="1074420" h="7620">
                  <a:moveTo>
                    <a:pt x="891540" y="0"/>
                  </a:moveTo>
                  <a:lnTo>
                    <a:pt x="883920" y="0"/>
                  </a:lnTo>
                  <a:lnTo>
                    <a:pt x="883920" y="7620"/>
                  </a:lnTo>
                  <a:lnTo>
                    <a:pt x="891540" y="7620"/>
                  </a:lnTo>
                  <a:lnTo>
                    <a:pt x="891540" y="0"/>
                  </a:lnTo>
                  <a:close/>
                </a:path>
                <a:path w="1074420" h="7620">
                  <a:moveTo>
                    <a:pt x="906780" y="0"/>
                  </a:moveTo>
                  <a:lnTo>
                    <a:pt x="899160" y="0"/>
                  </a:lnTo>
                  <a:lnTo>
                    <a:pt x="899160" y="7620"/>
                  </a:lnTo>
                  <a:lnTo>
                    <a:pt x="906780" y="7620"/>
                  </a:lnTo>
                  <a:lnTo>
                    <a:pt x="906780" y="0"/>
                  </a:lnTo>
                  <a:close/>
                </a:path>
                <a:path w="1074420" h="7620">
                  <a:moveTo>
                    <a:pt x="922020" y="0"/>
                  </a:moveTo>
                  <a:lnTo>
                    <a:pt x="914400" y="0"/>
                  </a:lnTo>
                  <a:lnTo>
                    <a:pt x="914400" y="7620"/>
                  </a:lnTo>
                  <a:lnTo>
                    <a:pt x="922020" y="7620"/>
                  </a:lnTo>
                  <a:lnTo>
                    <a:pt x="922020" y="0"/>
                  </a:lnTo>
                  <a:close/>
                </a:path>
                <a:path w="1074420" h="7620">
                  <a:moveTo>
                    <a:pt x="937260" y="0"/>
                  </a:moveTo>
                  <a:lnTo>
                    <a:pt x="929640" y="0"/>
                  </a:lnTo>
                  <a:lnTo>
                    <a:pt x="929640" y="7620"/>
                  </a:lnTo>
                  <a:lnTo>
                    <a:pt x="937260" y="7620"/>
                  </a:lnTo>
                  <a:lnTo>
                    <a:pt x="937260" y="0"/>
                  </a:lnTo>
                  <a:close/>
                </a:path>
                <a:path w="1074420" h="7620">
                  <a:moveTo>
                    <a:pt x="952500" y="0"/>
                  </a:moveTo>
                  <a:lnTo>
                    <a:pt x="944880" y="0"/>
                  </a:lnTo>
                  <a:lnTo>
                    <a:pt x="944880" y="7620"/>
                  </a:lnTo>
                  <a:lnTo>
                    <a:pt x="952500" y="7620"/>
                  </a:lnTo>
                  <a:lnTo>
                    <a:pt x="952500" y="0"/>
                  </a:lnTo>
                  <a:close/>
                </a:path>
                <a:path w="1074420" h="7620">
                  <a:moveTo>
                    <a:pt x="967740" y="0"/>
                  </a:moveTo>
                  <a:lnTo>
                    <a:pt x="960120" y="0"/>
                  </a:lnTo>
                  <a:lnTo>
                    <a:pt x="960120" y="7620"/>
                  </a:lnTo>
                  <a:lnTo>
                    <a:pt x="967740" y="7620"/>
                  </a:lnTo>
                  <a:lnTo>
                    <a:pt x="967740" y="0"/>
                  </a:lnTo>
                  <a:close/>
                </a:path>
                <a:path w="1074420" h="7620">
                  <a:moveTo>
                    <a:pt x="982980" y="0"/>
                  </a:moveTo>
                  <a:lnTo>
                    <a:pt x="975360" y="0"/>
                  </a:lnTo>
                  <a:lnTo>
                    <a:pt x="975360" y="7620"/>
                  </a:lnTo>
                  <a:lnTo>
                    <a:pt x="982980" y="7620"/>
                  </a:lnTo>
                  <a:lnTo>
                    <a:pt x="982980" y="0"/>
                  </a:lnTo>
                  <a:close/>
                </a:path>
                <a:path w="1074420" h="7620">
                  <a:moveTo>
                    <a:pt x="998220" y="0"/>
                  </a:moveTo>
                  <a:lnTo>
                    <a:pt x="990600" y="0"/>
                  </a:lnTo>
                  <a:lnTo>
                    <a:pt x="990600" y="7620"/>
                  </a:lnTo>
                  <a:lnTo>
                    <a:pt x="998220" y="7620"/>
                  </a:lnTo>
                  <a:lnTo>
                    <a:pt x="998220" y="0"/>
                  </a:lnTo>
                  <a:close/>
                </a:path>
                <a:path w="1074420" h="7620">
                  <a:moveTo>
                    <a:pt x="1013460" y="0"/>
                  </a:moveTo>
                  <a:lnTo>
                    <a:pt x="1005840" y="0"/>
                  </a:lnTo>
                  <a:lnTo>
                    <a:pt x="1005840" y="7620"/>
                  </a:lnTo>
                  <a:lnTo>
                    <a:pt x="1013460" y="7620"/>
                  </a:lnTo>
                  <a:lnTo>
                    <a:pt x="1013460" y="0"/>
                  </a:lnTo>
                  <a:close/>
                </a:path>
                <a:path w="1074420" h="7620">
                  <a:moveTo>
                    <a:pt x="1028700" y="0"/>
                  </a:moveTo>
                  <a:lnTo>
                    <a:pt x="1021080" y="0"/>
                  </a:lnTo>
                  <a:lnTo>
                    <a:pt x="1021080" y="7620"/>
                  </a:lnTo>
                  <a:lnTo>
                    <a:pt x="1028700" y="7620"/>
                  </a:lnTo>
                  <a:lnTo>
                    <a:pt x="1028700" y="0"/>
                  </a:lnTo>
                  <a:close/>
                </a:path>
                <a:path w="1074420" h="7620">
                  <a:moveTo>
                    <a:pt x="1043940" y="0"/>
                  </a:moveTo>
                  <a:lnTo>
                    <a:pt x="1036320" y="0"/>
                  </a:lnTo>
                  <a:lnTo>
                    <a:pt x="1036320" y="7620"/>
                  </a:lnTo>
                  <a:lnTo>
                    <a:pt x="1043940" y="7620"/>
                  </a:lnTo>
                  <a:lnTo>
                    <a:pt x="1043940" y="0"/>
                  </a:lnTo>
                  <a:close/>
                </a:path>
                <a:path w="1074420" h="7620">
                  <a:moveTo>
                    <a:pt x="1059180" y="0"/>
                  </a:moveTo>
                  <a:lnTo>
                    <a:pt x="1051560" y="0"/>
                  </a:lnTo>
                  <a:lnTo>
                    <a:pt x="1051560" y="7620"/>
                  </a:lnTo>
                  <a:lnTo>
                    <a:pt x="1059180" y="7620"/>
                  </a:lnTo>
                  <a:lnTo>
                    <a:pt x="1059180" y="0"/>
                  </a:lnTo>
                  <a:close/>
                </a:path>
                <a:path w="1074420" h="7620">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13" name="object 13"/>
            <p:cNvSpPr/>
            <p:nvPr/>
          </p:nvSpPr>
          <p:spPr>
            <a:xfrm>
              <a:off x="6035040" y="4717414"/>
              <a:ext cx="1074420" cy="7620"/>
            </a:xfrm>
            <a:custGeom>
              <a:avLst/>
              <a:gdLst/>
              <a:ahLst/>
              <a:cxnLst/>
              <a:rect l="l" t="t" r="r" b="b"/>
              <a:pathLst>
                <a:path w="1074420" h="7620">
                  <a:moveTo>
                    <a:pt x="7620" y="0"/>
                  </a:moveTo>
                  <a:lnTo>
                    <a:pt x="0" y="0"/>
                  </a:lnTo>
                  <a:lnTo>
                    <a:pt x="0" y="7620"/>
                  </a:lnTo>
                  <a:lnTo>
                    <a:pt x="7620" y="7620"/>
                  </a:lnTo>
                  <a:lnTo>
                    <a:pt x="7620" y="0"/>
                  </a:lnTo>
                  <a:close/>
                </a:path>
                <a:path w="1074420" h="7620">
                  <a:moveTo>
                    <a:pt x="22860" y="0"/>
                  </a:moveTo>
                  <a:lnTo>
                    <a:pt x="15240" y="0"/>
                  </a:lnTo>
                  <a:lnTo>
                    <a:pt x="15240" y="7620"/>
                  </a:lnTo>
                  <a:lnTo>
                    <a:pt x="22860" y="7620"/>
                  </a:lnTo>
                  <a:lnTo>
                    <a:pt x="22860" y="0"/>
                  </a:lnTo>
                  <a:close/>
                </a:path>
                <a:path w="1074420" h="7620">
                  <a:moveTo>
                    <a:pt x="38100" y="0"/>
                  </a:moveTo>
                  <a:lnTo>
                    <a:pt x="30480" y="0"/>
                  </a:lnTo>
                  <a:lnTo>
                    <a:pt x="30480" y="7620"/>
                  </a:lnTo>
                  <a:lnTo>
                    <a:pt x="38100" y="7620"/>
                  </a:lnTo>
                  <a:lnTo>
                    <a:pt x="38100" y="0"/>
                  </a:lnTo>
                  <a:close/>
                </a:path>
                <a:path w="1074420" h="7620">
                  <a:moveTo>
                    <a:pt x="53340" y="0"/>
                  </a:moveTo>
                  <a:lnTo>
                    <a:pt x="45720" y="0"/>
                  </a:lnTo>
                  <a:lnTo>
                    <a:pt x="45720" y="7620"/>
                  </a:lnTo>
                  <a:lnTo>
                    <a:pt x="53340" y="7620"/>
                  </a:lnTo>
                  <a:lnTo>
                    <a:pt x="53340" y="0"/>
                  </a:lnTo>
                  <a:close/>
                </a:path>
                <a:path w="1074420" h="7620">
                  <a:moveTo>
                    <a:pt x="68580" y="0"/>
                  </a:moveTo>
                  <a:lnTo>
                    <a:pt x="60960" y="0"/>
                  </a:lnTo>
                  <a:lnTo>
                    <a:pt x="60960" y="7620"/>
                  </a:lnTo>
                  <a:lnTo>
                    <a:pt x="68580" y="7620"/>
                  </a:lnTo>
                  <a:lnTo>
                    <a:pt x="68580" y="0"/>
                  </a:lnTo>
                  <a:close/>
                </a:path>
                <a:path w="1074420" h="7620">
                  <a:moveTo>
                    <a:pt x="83820" y="0"/>
                  </a:moveTo>
                  <a:lnTo>
                    <a:pt x="76200" y="0"/>
                  </a:lnTo>
                  <a:lnTo>
                    <a:pt x="76200" y="7620"/>
                  </a:lnTo>
                  <a:lnTo>
                    <a:pt x="83820" y="7620"/>
                  </a:lnTo>
                  <a:lnTo>
                    <a:pt x="83820" y="0"/>
                  </a:lnTo>
                  <a:close/>
                </a:path>
                <a:path w="1074420" h="7620">
                  <a:moveTo>
                    <a:pt x="99060" y="0"/>
                  </a:moveTo>
                  <a:lnTo>
                    <a:pt x="91440" y="0"/>
                  </a:lnTo>
                  <a:lnTo>
                    <a:pt x="91440" y="7620"/>
                  </a:lnTo>
                  <a:lnTo>
                    <a:pt x="99060" y="7620"/>
                  </a:lnTo>
                  <a:lnTo>
                    <a:pt x="99060" y="0"/>
                  </a:lnTo>
                  <a:close/>
                </a:path>
                <a:path w="1074420" h="7620">
                  <a:moveTo>
                    <a:pt x="114300" y="0"/>
                  </a:moveTo>
                  <a:lnTo>
                    <a:pt x="106680" y="0"/>
                  </a:lnTo>
                  <a:lnTo>
                    <a:pt x="106680" y="7620"/>
                  </a:lnTo>
                  <a:lnTo>
                    <a:pt x="114300" y="7620"/>
                  </a:lnTo>
                  <a:lnTo>
                    <a:pt x="114300" y="0"/>
                  </a:lnTo>
                  <a:close/>
                </a:path>
                <a:path w="1074420" h="7620">
                  <a:moveTo>
                    <a:pt x="129540" y="0"/>
                  </a:moveTo>
                  <a:lnTo>
                    <a:pt x="121920" y="0"/>
                  </a:lnTo>
                  <a:lnTo>
                    <a:pt x="121920" y="7620"/>
                  </a:lnTo>
                  <a:lnTo>
                    <a:pt x="129540" y="7620"/>
                  </a:lnTo>
                  <a:lnTo>
                    <a:pt x="129540" y="0"/>
                  </a:lnTo>
                  <a:close/>
                </a:path>
                <a:path w="1074420" h="7620">
                  <a:moveTo>
                    <a:pt x="144780" y="0"/>
                  </a:moveTo>
                  <a:lnTo>
                    <a:pt x="137160" y="0"/>
                  </a:lnTo>
                  <a:lnTo>
                    <a:pt x="137160" y="7620"/>
                  </a:lnTo>
                  <a:lnTo>
                    <a:pt x="144780" y="7620"/>
                  </a:lnTo>
                  <a:lnTo>
                    <a:pt x="144780" y="0"/>
                  </a:lnTo>
                  <a:close/>
                </a:path>
                <a:path w="1074420" h="7620">
                  <a:moveTo>
                    <a:pt x="160020" y="0"/>
                  </a:moveTo>
                  <a:lnTo>
                    <a:pt x="152400" y="0"/>
                  </a:lnTo>
                  <a:lnTo>
                    <a:pt x="152400" y="7620"/>
                  </a:lnTo>
                  <a:lnTo>
                    <a:pt x="160020" y="7620"/>
                  </a:lnTo>
                  <a:lnTo>
                    <a:pt x="160020" y="0"/>
                  </a:lnTo>
                  <a:close/>
                </a:path>
                <a:path w="1074420" h="7620">
                  <a:moveTo>
                    <a:pt x="175260" y="0"/>
                  </a:moveTo>
                  <a:lnTo>
                    <a:pt x="167640" y="0"/>
                  </a:lnTo>
                  <a:lnTo>
                    <a:pt x="167640" y="7620"/>
                  </a:lnTo>
                  <a:lnTo>
                    <a:pt x="175260" y="7620"/>
                  </a:lnTo>
                  <a:lnTo>
                    <a:pt x="175260" y="0"/>
                  </a:lnTo>
                  <a:close/>
                </a:path>
                <a:path w="1074420" h="7620">
                  <a:moveTo>
                    <a:pt x="190500" y="0"/>
                  </a:moveTo>
                  <a:lnTo>
                    <a:pt x="182880" y="0"/>
                  </a:lnTo>
                  <a:lnTo>
                    <a:pt x="182880" y="7620"/>
                  </a:lnTo>
                  <a:lnTo>
                    <a:pt x="190500" y="7620"/>
                  </a:lnTo>
                  <a:lnTo>
                    <a:pt x="190500" y="0"/>
                  </a:lnTo>
                  <a:close/>
                </a:path>
                <a:path w="1074420" h="7620">
                  <a:moveTo>
                    <a:pt x="205740" y="0"/>
                  </a:moveTo>
                  <a:lnTo>
                    <a:pt x="198120" y="0"/>
                  </a:lnTo>
                  <a:lnTo>
                    <a:pt x="198120" y="7620"/>
                  </a:lnTo>
                  <a:lnTo>
                    <a:pt x="205740" y="7620"/>
                  </a:lnTo>
                  <a:lnTo>
                    <a:pt x="205740" y="0"/>
                  </a:lnTo>
                  <a:close/>
                </a:path>
                <a:path w="1074420" h="7620">
                  <a:moveTo>
                    <a:pt x="220980" y="0"/>
                  </a:moveTo>
                  <a:lnTo>
                    <a:pt x="213360" y="0"/>
                  </a:lnTo>
                  <a:lnTo>
                    <a:pt x="213360" y="7620"/>
                  </a:lnTo>
                  <a:lnTo>
                    <a:pt x="220980" y="7620"/>
                  </a:lnTo>
                  <a:lnTo>
                    <a:pt x="220980" y="0"/>
                  </a:lnTo>
                  <a:close/>
                </a:path>
                <a:path w="1074420" h="7620">
                  <a:moveTo>
                    <a:pt x="236220" y="0"/>
                  </a:moveTo>
                  <a:lnTo>
                    <a:pt x="228600" y="0"/>
                  </a:lnTo>
                  <a:lnTo>
                    <a:pt x="228600" y="7620"/>
                  </a:lnTo>
                  <a:lnTo>
                    <a:pt x="236220" y="7620"/>
                  </a:lnTo>
                  <a:lnTo>
                    <a:pt x="236220" y="0"/>
                  </a:lnTo>
                  <a:close/>
                </a:path>
                <a:path w="1074420" h="7620">
                  <a:moveTo>
                    <a:pt x="251460" y="0"/>
                  </a:moveTo>
                  <a:lnTo>
                    <a:pt x="243840" y="0"/>
                  </a:lnTo>
                  <a:lnTo>
                    <a:pt x="243840" y="7620"/>
                  </a:lnTo>
                  <a:lnTo>
                    <a:pt x="251460" y="7620"/>
                  </a:lnTo>
                  <a:lnTo>
                    <a:pt x="251460" y="0"/>
                  </a:lnTo>
                  <a:close/>
                </a:path>
                <a:path w="1074420" h="7620">
                  <a:moveTo>
                    <a:pt x="266700" y="0"/>
                  </a:moveTo>
                  <a:lnTo>
                    <a:pt x="259080" y="0"/>
                  </a:lnTo>
                  <a:lnTo>
                    <a:pt x="259080" y="7620"/>
                  </a:lnTo>
                  <a:lnTo>
                    <a:pt x="266700" y="7620"/>
                  </a:lnTo>
                  <a:lnTo>
                    <a:pt x="266700" y="0"/>
                  </a:lnTo>
                  <a:close/>
                </a:path>
                <a:path w="1074420" h="7620">
                  <a:moveTo>
                    <a:pt x="281940" y="0"/>
                  </a:moveTo>
                  <a:lnTo>
                    <a:pt x="274320" y="0"/>
                  </a:lnTo>
                  <a:lnTo>
                    <a:pt x="274320" y="7620"/>
                  </a:lnTo>
                  <a:lnTo>
                    <a:pt x="281940" y="7620"/>
                  </a:lnTo>
                  <a:lnTo>
                    <a:pt x="281940" y="0"/>
                  </a:lnTo>
                  <a:close/>
                </a:path>
                <a:path w="1074420" h="7620">
                  <a:moveTo>
                    <a:pt x="297180" y="0"/>
                  </a:moveTo>
                  <a:lnTo>
                    <a:pt x="289560" y="0"/>
                  </a:lnTo>
                  <a:lnTo>
                    <a:pt x="289560" y="7620"/>
                  </a:lnTo>
                  <a:lnTo>
                    <a:pt x="297180" y="7620"/>
                  </a:lnTo>
                  <a:lnTo>
                    <a:pt x="297180" y="0"/>
                  </a:lnTo>
                  <a:close/>
                </a:path>
                <a:path w="1074420" h="7620">
                  <a:moveTo>
                    <a:pt x="312420" y="0"/>
                  </a:moveTo>
                  <a:lnTo>
                    <a:pt x="304800" y="0"/>
                  </a:lnTo>
                  <a:lnTo>
                    <a:pt x="304800" y="7620"/>
                  </a:lnTo>
                  <a:lnTo>
                    <a:pt x="312420" y="7620"/>
                  </a:lnTo>
                  <a:lnTo>
                    <a:pt x="312420" y="0"/>
                  </a:lnTo>
                  <a:close/>
                </a:path>
                <a:path w="1074420" h="7620">
                  <a:moveTo>
                    <a:pt x="327660" y="0"/>
                  </a:moveTo>
                  <a:lnTo>
                    <a:pt x="320040" y="0"/>
                  </a:lnTo>
                  <a:lnTo>
                    <a:pt x="320040" y="7620"/>
                  </a:lnTo>
                  <a:lnTo>
                    <a:pt x="327660" y="7620"/>
                  </a:lnTo>
                  <a:lnTo>
                    <a:pt x="327660" y="0"/>
                  </a:lnTo>
                  <a:close/>
                </a:path>
                <a:path w="1074420" h="7620">
                  <a:moveTo>
                    <a:pt x="342900" y="0"/>
                  </a:moveTo>
                  <a:lnTo>
                    <a:pt x="335280" y="0"/>
                  </a:lnTo>
                  <a:lnTo>
                    <a:pt x="335280" y="7620"/>
                  </a:lnTo>
                  <a:lnTo>
                    <a:pt x="342900" y="7620"/>
                  </a:lnTo>
                  <a:lnTo>
                    <a:pt x="342900" y="0"/>
                  </a:lnTo>
                  <a:close/>
                </a:path>
                <a:path w="1074420" h="7620">
                  <a:moveTo>
                    <a:pt x="358140" y="0"/>
                  </a:moveTo>
                  <a:lnTo>
                    <a:pt x="350520" y="0"/>
                  </a:lnTo>
                  <a:lnTo>
                    <a:pt x="350520" y="7620"/>
                  </a:lnTo>
                  <a:lnTo>
                    <a:pt x="358140" y="7620"/>
                  </a:lnTo>
                  <a:lnTo>
                    <a:pt x="358140" y="0"/>
                  </a:lnTo>
                  <a:close/>
                </a:path>
                <a:path w="1074420" h="7620">
                  <a:moveTo>
                    <a:pt x="373380" y="0"/>
                  </a:moveTo>
                  <a:lnTo>
                    <a:pt x="365760" y="0"/>
                  </a:lnTo>
                  <a:lnTo>
                    <a:pt x="365760" y="7620"/>
                  </a:lnTo>
                  <a:lnTo>
                    <a:pt x="373380" y="7620"/>
                  </a:lnTo>
                  <a:lnTo>
                    <a:pt x="373380" y="0"/>
                  </a:lnTo>
                  <a:close/>
                </a:path>
                <a:path w="1074420" h="7620">
                  <a:moveTo>
                    <a:pt x="388620" y="0"/>
                  </a:moveTo>
                  <a:lnTo>
                    <a:pt x="381000" y="0"/>
                  </a:lnTo>
                  <a:lnTo>
                    <a:pt x="381000" y="7620"/>
                  </a:lnTo>
                  <a:lnTo>
                    <a:pt x="388620" y="7620"/>
                  </a:lnTo>
                  <a:lnTo>
                    <a:pt x="388620" y="0"/>
                  </a:lnTo>
                  <a:close/>
                </a:path>
                <a:path w="1074420" h="7620">
                  <a:moveTo>
                    <a:pt x="403860" y="0"/>
                  </a:moveTo>
                  <a:lnTo>
                    <a:pt x="396240" y="0"/>
                  </a:lnTo>
                  <a:lnTo>
                    <a:pt x="396240" y="7620"/>
                  </a:lnTo>
                  <a:lnTo>
                    <a:pt x="403860" y="7620"/>
                  </a:lnTo>
                  <a:lnTo>
                    <a:pt x="403860" y="0"/>
                  </a:lnTo>
                  <a:close/>
                </a:path>
                <a:path w="1074420" h="7620">
                  <a:moveTo>
                    <a:pt x="419100" y="0"/>
                  </a:moveTo>
                  <a:lnTo>
                    <a:pt x="411480" y="0"/>
                  </a:lnTo>
                  <a:lnTo>
                    <a:pt x="411480" y="7620"/>
                  </a:lnTo>
                  <a:lnTo>
                    <a:pt x="419100" y="7620"/>
                  </a:lnTo>
                  <a:lnTo>
                    <a:pt x="419100" y="0"/>
                  </a:lnTo>
                  <a:close/>
                </a:path>
                <a:path w="1074420" h="7620">
                  <a:moveTo>
                    <a:pt x="434340" y="0"/>
                  </a:moveTo>
                  <a:lnTo>
                    <a:pt x="426720" y="0"/>
                  </a:lnTo>
                  <a:lnTo>
                    <a:pt x="426720" y="7620"/>
                  </a:lnTo>
                  <a:lnTo>
                    <a:pt x="434340" y="7620"/>
                  </a:lnTo>
                  <a:lnTo>
                    <a:pt x="434340" y="0"/>
                  </a:lnTo>
                  <a:close/>
                </a:path>
                <a:path w="1074420" h="7620">
                  <a:moveTo>
                    <a:pt x="449580" y="0"/>
                  </a:moveTo>
                  <a:lnTo>
                    <a:pt x="441960" y="0"/>
                  </a:lnTo>
                  <a:lnTo>
                    <a:pt x="441960" y="7620"/>
                  </a:lnTo>
                  <a:lnTo>
                    <a:pt x="449580" y="7620"/>
                  </a:lnTo>
                  <a:lnTo>
                    <a:pt x="449580" y="0"/>
                  </a:lnTo>
                  <a:close/>
                </a:path>
                <a:path w="1074420" h="7620">
                  <a:moveTo>
                    <a:pt x="464820" y="0"/>
                  </a:moveTo>
                  <a:lnTo>
                    <a:pt x="457200" y="0"/>
                  </a:lnTo>
                  <a:lnTo>
                    <a:pt x="457200" y="7620"/>
                  </a:lnTo>
                  <a:lnTo>
                    <a:pt x="464820" y="7620"/>
                  </a:lnTo>
                  <a:lnTo>
                    <a:pt x="464820" y="0"/>
                  </a:lnTo>
                  <a:close/>
                </a:path>
                <a:path w="1074420" h="7620">
                  <a:moveTo>
                    <a:pt x="480060" y="0"/>
                  </a:moveTo>
                  <a:lnTo>
                    <a:pt x="472440" y="0"/>
                  </a:lnTo>
                  <a:lnTo>
                    <a:pt x="472440" y="7620"/>
                  </a:lnTo>
                  <a:lnTo>
                    <a:pt x="480060" y="7620"/>
                  </a:lnTo>
                  <a:lnTo>
                    <a:pt x="480060" y="0"/>
                  </a:lnTo>
                  <a:close/>
                </a:path>
                <a:path w="1074420" h="7620">
                  <a:moveTo>
                    <a:pt x="495300" y="0"/>
                  </a:moveTo>
                  <a:lnTo>
                    <a:pt x="487680" y="0"/>
                  </a:lnTo>
                  <a:lnTo>
                    <a:pt x="487680" y="7620"/>
                  </a:lnTo>
                  <a:lnTo>
                    <a:pt x="495300" y="7620"/>
                  </a:lnTo>
                  <a:lnTo>
                    <a:pt x="495300" y="0"/>
                  </a:lnTo>
                  <a:close/>
                </a:path>
                <a:path w="1074420" h="7620">
                  <a:moveTo>
                    <a:pt x="510540" y="0"/>
                  </a:moveTo>
                  <a:lnTo>
                    <a:pt x="502907" y="0"/>
                  </a:lnTo>
                  <a:lnTo>
                    <a:pt x="502907" y="7620"/>
                  </a:lnTo>
                  <a:lnTo>
                    <a:pt x="510540" y="7620"/>
                  </a:lnTo>
                  <a:lnTo>
                    <a:pt x="510540" y="0"/>
                  </a:lnTo>
                  <a:close/>
                </a:path>
                <a:path w="1074420" h="7620">
                  <a:moveTo>
                    <a:pt x="525780" y="0"/>
                  </a:moveTo>
                  <a:lnTo>
                    <a:pt x="518160" y="0"/>
                  </a:lnTo>
                  <a:lnTo>
                    <a:pt x="518160" y="7620"/>
                  </a:lnTo>
                  <a:lnTo>
                    <a:pt x="525780" y="7620"/>
                  </a:lnTo>
                  <a:lnTo>
                    <a:pt x="525780" y="0"/>
                  </a:lnTo>
                  <a:close/>
                </a:path>
                <a:path w="1074420" h="7620">
                  <a:moveTo>
                    <a:pt x="541007" y="0"/>
                  </a:moveTo>
                  <a:lnTo>
                    <a:pt x="533400" y="0"/>
                  </a:lnTo>
                  <a:lnTo>
                    <a:pt x="533400" y="7620"/>
                  </a:lnTo>
                  <a:lnTo>
                    <a:pt x="541007" y="7620"/>
                  </a:lnTo>
                  <a:lnTo>
                    <a:pt x="541007" y="0"/>
                  </a:lnTo>
                  <a:close/>
                </a:path>
                <a:path w="1074420" h="7620">
                  <a:moveTo>
                    <a:pt x="556260" y="0"/>
                  </a:moveTo>
                  <a:lnTo>
                    <a:pt x="548640" y="0"/>
                  </a:lnTo>
                  <a:lnTo>
                    <a:pt x="548640" y="7620"/>
                  </a:lnTo>
                  <a:lnTo>
                    <a:pt x="556260" y="7620"/>
                  </a:lnTo>
                  <a:lnTo>
                    <a:pt x="556260" y="0"/>
                  </a:lnTo>
                  <a:close/>
                </a:path>
                <a:path w="1074420" h="7620">
                  <a:moveTo>
                    <a:pt x="571500" y="0"/>
                  </a:moveTo>
                  <a:lnTo>
                    <a:pt x="563880" y="0"/>
                  </a:lnTo>
                  <a:lnTo>
                    <a:pt x="563880" y="7620"/>
                  </a:lnTo>
                  <a:lnTo>
                    <a:pt x="571500" y="7620"/>
                  </a:lnTo>
                  <a:lnTo>
                    <a:pt x="571500" y="0"/>
                  </a:lnTo>
                  <a:close/>
                </a:path>
                <a:path w="1074420" h="7620">
                  <a:moveTo>
                    <a:pt x="586740" y="0"/>
                  </a:moveTo>
                  <a:lnTo>
                    <a:pt x="579107" y="0"/>
                  </a:lnTo>
                  <a:lnTo>
                    <a:pt x="579107" y="7620"/>
                  </a:lnTo>
                  <a:lnTo>
                    <a:pt x="586740" y="7620"/>
                  </a:lnTo>
                  <a:lnTo>
                    <a:pt x="586740" y="0"/>
                  </a:lnTo>
                  <a:close/>
                </a:path>
                <a:path w="1074420" h="7620">
                  <a:moveTo>
                    <a:pt x="601980" y="0"/>
                  </a:moveTo>
                  <a:lnTo>
                    <a:pt x="594360" y="0"/>
                  </a:lnTo>
                  <a:lnTo>
                    <a:pt x="594360" y="7620"/>
                  </a:lnTo>
                  <a:lnTo>
                    <a:pt x="601980" y="7620"/>
                  </a:lnTo>
                  <a:lnTo>
                    <a:pt x="601980" y="0"/>
                  </a:lnTo>
                  <a:close/>
                </a:path>
                <a:path w="1074420" h="7620">
                  <a:moveTo>
                    <a:pt x="617207" y="0"/>
                  </a:moveTo>
                  <a:lnTo>
                    <a:pt x="609600" y="0"/>
                  </a:lnTo>
                  <a:lnTo>
                    <a:pt x="609600" y="7620"/>
                  </a:lnTo>
                  <a:lnTo>
                    <a:pt x="617207" y="7620"/>
                  </a:lnTo>
                  <a:lnTo>
                    <a:pt x="617207" y="0"/>
                  </a:lnTo>
                  <a:close/>
                </a:path>
                <a:path w="1074420" h="7620">
                  <a:moveTo>
                    <a:pt x="632460" y="0"/>
                  </a:moveTo>
                  <a:lnTo>
                    <a:pt x="624840" y="0"/>
                  </a:lnTo>
                  <a:lnTo>
                    <a:pt x="624840" y="7620"/>
                  </a:lnTo>
                  <a:lnTo>
                    <a:pt x="632460" y="7620"/>
                  </a:lnTo>
                  <a:lnTo>
                    <a:pt x="632460" y="0"/>
                  </a:lnTo>
                  <a:close/>
                </a:path>
                <a:path w="1074420" h="7620">
                  <a:moveTo>
                    <a:pt x="647700" y="0"/>
                  </a:moveTo>
                  <a:lnTo>
                    <a:pt x="640080" y="0"/>
                  </a:lnTo>
                  <a:lnTo>
                    <a:pt x="640080" y="7620"/>
                  </a:lnTo>
                  <a:lnTo>
                    <a:pt x="647700" y="7620"/>
                  </a:lnTo>
                  <a:lnTo>
                    <a:pt x="647700" y="0"/>
                  </a:lnTo>
                  <a:close/>
                </a:path>
                <a:path w="1074420" h="7620">
                  <a:moveTo>
                    <a:pt x="662940" y="0"/>
                  </a:moveTo>
                  <a:lnTo>
                    <a:pt x="655320" y="0"/>
                  </a:lnTo>
                  <a:lnTo>
                    <a:pt x="655320" y="7620"/>
                  </a:lnTo>
                  <a:lnTo>
                    <a:pt x="662940" y="7620"/>
                  </a:lnTo>
                  <a:lnTo>
                    <a:pt x="662940" y="0"/>
                  </a:lnTo>
                  <a:close/>
                </a:path>
                <a:path w="1074420" h="7620">
                  <a:moveTo>
                    <a:pt x="678180" y="0"/>
                  </a:moveTo>
                  <a:lnTo>
                    <a:pt x="670560" y="0"/>
                  </a:lnTo>
                  <a:lnTo>
                    <a:pt x="670560" y="7620"/>
                  </a:lnTo>
                  <a:lnTo>
                    <a:pt x="678180" y="7620"/>
                  </a:lnTo>
                  <a:lnTo>
                    <a:pt x="678180" y="0"/>
                  </a:lnTo>
                  <a:close/>
                </a:path>
                <a:path w="1074420" h="7620">
                  <a:moveTo>
                    <a:pt x="693420" y="0"/>
                  </a:moveTo>
                  <a:lnTo>
                    <a:pt x="685800" y="0"/>
                  </a:lnTo>
                  <a:lnTo>
                    <a:pt x="685800" y="7620"/>
                  </a:lnTo>
                  <a:lnTo>
                    <a:pt x="693420" y="7620"/>
                  </a:lnTo>
                  <a:lnTo>
                    <a:pt x="693420" y="0"/>
                  </a:lnTo>
                  <a:close/>
                </a:path>
                <a:path w="1074420" h="7620">
                  <a:moveTo>
                    <a:pt x="708660" y="0"/>
                  </a:moveTo>
                  <a:lnTo>
                    <a:pt x="701040" y="0"/>
                  </a:lnTo>
                  <a:lnTo>
                    <a:pt x="701040" y="7620"/>
                  </a:lnTo>
                  <a:lnTo>
                    <a:pt x="708660" y="7620"/>
                  </a:lnTo>
                  <a:lnTo>
                    <a:pt x="708660" y="0"/>
                  </a:lnTo>
                  <a:close/>
                </a:path>
                <a:path w="1074420" h="7620">
                  <a:moveTo>
                    <a:pt x="723900" y="0"/>
                  </a:moveTo>
                  <a:lnTo>
                    <a:pt x="716280" y="0"/>
                  </a:lnTo>
                  <a:lnTo>
                    <a:pt x="716280" y="7620"/>
                  </a:lnTo>
                  <a:lnTo>
                    <a:pt x="723900" y="7620"/>
                  </a:lnTo>
                  <a:lnTo>
                    <a:pt x="723900" y="0"/>
                  </a:lnTo>
                  <a:close/>
                </a:path>
                <a:path w="1074420" h="7620">
                  <a:moveTo>
                    <a:pt x="739140" y="0"/>
                  </a:moveTo>
                  <a:lnTo>
                    <a:pt x="731520" y="0"/>
                  </a:lnTo>
                  <a:lnTo>
                    <a:pt x="731520" y="7620"/>
                  </a:lnTo>
                  <a:lnTo>
                    <a:pt x="739140" y="7620"/>
                  </a:lnTo>
                  <a:lnTo>
                    <a:pt x="739140" y="0"/>
                  </a:lnTo>
                  <a:close/>
                </a:path>
                <a:path w="1074420" h="7620">
                  <a:moveTo>
                    <a:pt x="754380" y="0"/>
                  </a:moveTo>
                  <a:lnTo>
                    <a:pt x="746760" y="0"/>
                  </a:lnTo>
                  <a:lnTo>
                    <a:pt x="746760" y="7620"/>
                  </a:lnTo>
                  <a:lnTo>
                    <a:pt x="754380" y="7620"/>
                  </a:lnTo>
                  <a:lnTo>
                    <a:pt x="754380" y="0"/>
                  </a:lnTo>
                  <a:close/>
                </a:path>
                <a:path w="1074420" h="7620">
                  <a:moveTo>
                    <a:pt x="769620" y="0"/>
                  </a:moveTo>
                  <a:lnTo>
                    <a:pt x="762000" y="0"/>
                  </a:lnTo>
                  <a:lnTo>
                    <a:pt x="762000" y="7620"/>
                  </a:lnTo>
                  <a:lnTo>
                    <a:pt x="769620" y="7620"/>
                  </a:lnTo>
                  <a:lnTo>
                    <a:pt x="769620" y="0"/>
                  </a:lnTo>
                  <a:close/>
                </a:path>
                <a:path w="1074420" h="7620">
                  <a:moveTo>
                    <a:pt x="784860" y="0"/>
                  </a:moveTo>
                  <a:lnTo>
                    <a:pt x="777240" y="0"/>
                  </a:lnTo>
                  <a:lnTo>
                    <a:pt x="777240" y="7620"/>
                  </a:lnTo>
                  <a:lnTo>
                    <a:pt x="784860" y="7620"/>
                  </a:lnTo>
                  <a:lnTo>
                    <a:pt x="784860" y="0"/>
                  </a:lnTo>
                  <a:close/>
                </a:path>
                <a:path w="1074420" h="7620">
                  <a:moveTo>
                    <a:pt x="800100" y="0"/>
                  </a:moveTo>
                  <a:lnTo>
                    <a:pt x="792480" y="0"/>
                  </a:lnTo>
                  <a:lnTo>
                    <a:pt x="792480" y="7620"/>
                  </a:lnTo>
                  <a:lnTo>
                    <a:pt x="800100" y="7620"/>
                  </a:lnTo>
                  <a:lnTo>
                    <a:pt x="800100" y="0"/>
                  </a:lnTo>
                  <a:close/>
                </a:path>
                <a:path w="1074420" h="7620">
                  <a:moveTo>
                    <a:pt x="815340" y="0"/>
                  </a:moveTo>
                  <a:lnTo>
                    <a:pt x="807720" y="0"/>
                  </a:lnTo>
                  <a:lnTo>
                    <a:pt x="807720" y="7620"/>
                  </a:lnTo>
                  <a:lnTo>
                    <a:pt x="815340" y="7620"/>
                  </a:lnTo>
                  <a:lnTo>
                    <a:pt x="815340" y="0"/>
                  </a:lnTo>
                  <a:close/>
                </a:path>
                <a:path w="1074420" h="7620">
                  <a:moveTo>
                    <a:pt x="830580" y="0"/>
                  </a:moveTo>
                  <a:lnTo>
                    <a:pt x="822960" y="0"/>
                  </a:lnTo>
                  <a:lnTo>
                    <a:pt x="822960" y="7620"/>
                  </a:lnTo>
                  <a:lnTo>
                    <a:pt x="830580" y="7620"/>
                  </a:lnTo>
                  <a:lnTo>
                    <a:pt x="830580" y="0"/>
                  </a:lnTo>
                  <a:close/>
                </a:path>
                <a:path w="1074420" h="7620">
                  <a:moveTo>
                    <a:pt x="845820" y="0"/>
                  </a:moveTo>
                  <a:lnTo>
                    <a:pt x="838200" y="0"/>
                  </a:lnTo>
                  <a:lnTo>
                    <a:pt x="838200" y="7620"/>
                  </a:lnTo>
                  <a:lnTo>
                    <a:pt x="845820" y="7620"/>
                  </a:lnTo>
                  <a:lnTo>
                    <a:pt x="845820" y="0"/>
                  </a:lnTo>
                  <a:close/>
                </a:path>
                <a:path w="1074420" h="7620">
                  <a:moveTo>
                    <a:pt x="861060" y="0"/>
                  </a:moveTo>
                  <a:lnTo>
                    <a:pt x="853440" y="0"/>
                  </a:lnTo>
                  <a:lnTo>
                    <a:pt x="853440" y="7620"/>
                  </a:lnTo>
                  <a:lnTo>
                    <a:pt x="861060" y="7620"/>
                  </a:lnTo>
                  <a:lnTo>
                    <a:pt x="861060" y="0"/>
                  </a:lnTo>
                  <a:close/>
                </a:path>
                <a:path w="1074420" h="7620">
                  <a:moveTo>
                    <a:pt x="876300" y="0"/>
                  </a:moveTo>
                  <a:lnTo>
                    <a:pt x="868680" y="0"/>
                  </a:lnTo>
                  <a:lnTo>
                    <a:pt x="868680" y="7620"/>
                  </a:lnTo>
                  <a:lnTo>
                    <a:pt x="876300" y="7620"/>
                  </a:lnTo>
                  <a:lnTo>
                    <a:pt x="876300" y="0"/>
                  </a:lnTo>
                  <a:close/>
                </a:path>
                <a:path w="1074420" h="7620">
                  <a:moveTo>
                    <a:pt x="891540" y="0"/>
                  </a:moveTo>
                  <a:lnTo>
                    <a:pt x="883920" y="0"/>
                  </a:lnTo>
                  <a:lnTo>
                    <a:pt x="883920" y="7620"/>
                  </a:lnTo>
                  <a:lnTo>
                    <a:pt x="891540" y="7620"/>
                  </a:lnTo>
                  <a:lnTo>
                    <a:pt x="891540" y="0"/>
                  </a:lnTo>
                  <a:close/>
                </a:path>
                <a:path w="1074420" h="7620">
                  <a:moveTo>
                    <a:pt x="906780" y="0"/>
                  </a:moveTo>
                  <a:lnTo>
                    <a:pt x="899160" y="0"/>
                  </a:lnTo>
                  <a:lnTo>
                    <a:pt x="899160" y="7620"/>
                  </a:lnTo>
                  <a:lnTo>
                    <a:pt x="906780" y="7620"/>
                  </a:lnTo>
                  <a:lnTo>
                    <a:pt x="906780" y="0"/>
                  </a:lnTo>
                  <a:close/>
                </a:path>
                <a:path w="1074420" h="7620">
                  <a:moveTo>
                    <a:pt x="922020" y="0"/>
                  </a:moveTo>
                  <a:lnTo>
                    <a:pt x="914400" y="0"/>
                  </a:lnTo>
                  <a:lnTo>
                    <a:pt x="914400" y="7620"/>
                  </a:lnTo>
                  <a:lnTo>
                    <a:pt x="922020" y="7620"/>
                  </a:lnTo>
                  <a:lnTo>
                    <a:pt x="922020" y="0"/>
                  </a:lnTo>
                  <a:close/>
                </a:path>
                <a:path w="1074420" h="7620">
                  <a:moveTo>
                    <a:pt x="937260" y="0"/>
                  </a:moveTo>
                  <a:lnTo>
                    <a:pt x="929640" y="0"/>
                  </a:lnTo>
                  <a:lnTo>
                    <a:pt x="929640" y="7620"/>
                  </a:lnTo>
                  <a:lnTo>
                    <a:pt x="937260" y="7620"/>
                  </a:lnTo>
                  <a:lnTo>
                    <a:pt x="937260" y="0"/>
                  </a:lnTo>
                  <a:close/>
                </a:path>
                <a:path w="1074420" h="7620">
                  <a:moveTo>
                    <a:pt x="952500" y="0"/>
                  </a:moveTo>
                  <a:lnTo>
                    <a:pt x="944880" y="0"/>
                  </a:lnTo>
                  <a:lnTo>
                    <a:pt x="944880" y="7620"/>
                  </a:lnTo>
                  <a:lnTo>
                    <a:pt x="952500" y="7620"/>
                  </a:lnTo>
                  <a:lnTo>
                    <a:pt x="952500" y="0"/>
                  </a:lnTo>
                  <a:close/>
                </a:path>
                <a:path w="1074420" h="7620">
                  <a:moveTo>
                    <a:pt x="967740" y="0"/>
                  </a:moveTo>
                  <a:lnTo>
                    <a:pt x="960120" y="0"/>
                  </a:lnTo>
                  <a:lnTo>
                    <a:pt x="960120" y="7620"/>
                  </a:lnTo>
                  <a:lnTo>
                    <a:pt x="967740" y="7620"/>
                  </a:lnTo>
                  <a:lnTo>
                    <a:pt x="967740" y="0"/>
                  </a:lnTo>
                  <a:close/>
                </a:path>
                <a:path w="1074420" h="7620">
                  <a:moveTo>
                    <a:pt x="982980" y="0"/>
                  </a:moveTo>
                  <a:lnTo>
                    <a:pt x="975360" y="0"/>
                  </a:lnTo>
                  <a:lnTo>
                    <a:pt x="975360" y="7620"/>
                  </a:lnTo>
                  <a:lnTo>
                    <a:pt x="982980" y="7620"/>
                  </a:lnTo>
                  <a:lnTo>
                    <a:pt x="982980" y="0"/>
                  </a:lnTo>
                  <a:close/>
                </a:path>
                <a:path w="1074420" h="7620">
                  <a:moveTo>
                    <a:pt x="998220" y="0"/>
                  </a:moveTo>
                  <a:lnTo>
                    <a:pt x="990600" y="0"/>
                  </a:lnTo>
                  <a:lnTo>
                    <a:pt x="990600" y="7620"/>
                  </a:lnTo>
                  <a:lnTo>
                    <a:pt x="998220" y="7620"/>
                  </a:lnTo>
                  <a:lnTo>
                    <a:pt x="998220" y="0"/>
                  </a:lnTo>
                  <a:close/>
                </a:path>
                <a:path w="1074420" h="7620">
                  <a:moveTo>
                    <a:pt x="1013460" y="0"/>
                  </a:moveTo>
                  <a:lnTo>
                    <a:pt x="1005840" y="0"/>
                  </a:lnTo>
                  <a:lnTo>
                    <a:pt x="1005840" y="7620"/>
                  </a:lnTo>
                  <a:lnTo>
                    <a:pt x="1013460" y="7620"/>
                  </a:lnTo>
                  <a:lnTo>
                    <a:pt x="1013460" y="0"/>
                  </a:lnTo>
                  <a:close/>
                </a:path>
                <a:path w="1074420" h="7620">
                  <a:moveTo>
                    <a:pt x="1028700" y="0"/>
                  </a:moveTo>
                  <a:lnTo>
                    <a:pt x="1021080" y="0"/>
                  </a:lnTo>
                  <a:lnTo>
                    <a:pt x="1021080" y="7620"/>
                  </a:lnTo>
                  <a:lnTo>
                    <a:pt x="1028700" y="7620"/>
                  </a:lnTo>
                  <a:lnTo>
                    <a:pt x="1028700" y="0"/>
                  </a:lnTo>
                  <a:close/>
                </a:path>
                <a:path w="1074420" h="7620">
                  <a:moveTo>
                    <a:pt x="1043940" y="0"/>
                  </a:moveTo>
                  <a:lnTo>
                    <a:pt x="1036320" y="0"/>
                  </a:lnTo>
                  <a:lnTo>
                    <a:pt x="1036320" y="7620"/>
                  </a:lnTo>
                  <a:lnTo>
                    <a:pt x="1043940" y="7620"/>
                  </a:lnTo>
                  <a:lnTo>
                    <a:pt x="1043940" y="0"/>
                  </a:lnTo>
                  <a:close/>
                </a:path>
                <a:path w="1074420" h="7620">
                  <a:moveTo>
                    <a:pt x="1059180" y="0"/>
                  </a:moveTo>
                  <a:lnTo>
                    <a:pt x="1051560" y="0"/>
                  </a:lnTo>
                  <a:lnTo>
                    <a:pt x="1051560" y="7620"/>
                  </a:lnTo>
                  <a:lnTo>
                    <a:pt x="1059180" y="7620"/>
                  </a:lnTo>
                  <a:lnTo>
                    <a:pt x="1059180" y="0"/>
                  </a:lnTo>
                  <a:close/>
                </a:path>
                <a:path w="1074420" h="7620">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14" name="object 14"/>
            <p:cNvSpPr/>
            <p:nvPr/>
          </p:nvSpPr>
          <p:spPr>
            <a:xfrm>
              <a:off x="7101840" y="4717414"/>
              <a:ext cx="1074420" cy="7620"/>
            </a:xfrm>
            <a:custGeom>
              <a:avLst/>
              <a:gdLst/>
              <a:ahLst/>
              <a:cxnLst/>
              <a:rect l="l" t="t" r="r" b="b"/>
              <a:pathLst>
                <a:path w="1074420" h="7620">
                  <a:moveTo>
                    <a:pt x="7620" y="0"/>
                  </a:moveTo>
                  <a:lnTo>
                    <a:pt x="0" y="0"/>
                  </a:lnTo>
                  <a:lnTo>
                    <a:pt x="0" y="7620"/>
                  </a:lnTo>
                  <a:lnTo>
                    <a:pt x="7620" y="7620"/>
                  </a:lnTo>
                  <a:lnTo>
                    <a:pt x="7620" y="0"/>
                  </a:lnTo>
                  <a:close/>
                </a:path>
                <a:path w="1074420" h="7620">
                  <a:moveTo>
                    <a:pt x="22860" y="0"/>
                  </a:moveTo>
                  <a:lnTo>
                    <a:pt x="15240" y="0"/>
                  </a:lnTo>
                  <a:lnTo>
                    <a:pt x="15240" y="7620"/>
                  </a:lnTo>
                  <a:lnTo>
                    <a:pt x="22860" y="7620"/>
                  </a:lnTo>
                  <a:lnTo>
                    <a:pt x="22860" y="0"/>
                  </a:lnTo>
                  <a:close/>
                </a:path>
                <a:path w="1074420" h="7620">
                  <a:moveTo>
                    <a:pt x="38100" y="0"/>
                  </a:moveTo>
                  <a:lnTo>
                    <a:pt x="30480" y="0"/>
                  </a:lnTo>
                  <a:lnTo>
                    <a:pt x="30480" y="7620"/>
                  </a:lnTo>
                  <a:lnTo>
                    <a:pt x="38100" y="7620"/>
                  </a:lnTo>
                  <a:lnTo>
                    <a:pt x="38100" y="0"/>
                  </a:lnTo>
                  <a:close/>
                </a:path>
                <a:path w="1074420" h="7620">
                  <a:moveTo>
                    <a:pt x="53340" y="0"/>
                  </a:moveTo>
                  <a:lnTo>
                    <a:pt x="45720" y="0"/>
                  </a:lnTo>
                  <a:lnTo>
                    <a:pt x="45720" y="7620"/>
                  </a:lnTo>
                  <a:lnTo>
                    <a:pt x="53340" y="7620"/>
                  </a:lnTo>
                  <a:lnTo>
                    <a:pt x="53340" y="0"/>
                  </a:lnTo>
                  <a:close/>
                </a:path>
                <a:path w="1074420" h="7620">
                  <a:moveTo>
                    <a:pt x="68580" y="0"/>
                  </a:moveTo>
                  <a:lnTo>
                    <a:pt x="60960" y="0"/>
                  </a:lnTo>
                  <a:lnTo>
                    <a:pt x="60960" y="7620"/>
                  </a:lnTo>
                  <a:lnTo>
                    <a:pt x="68580" y="7620"/>
                  </a:lnTo>
                  <a:lnTo>
                    <a:pt x="68580" y="0"/>
                  </a:lnTo>
                  <a:close/>
                </a:path>
                <a:path w="1074420" h="7620">
                  <a:moveTo>
                    <a:pt x="83820" y="0"/>
                  </a:moveTo>
                  <a:lnTo>
                    <a:pt x="76200" y="0"/>
                  </a:lnTo>
                  <a:lnTo>
                    <a:pt x="76200" y="7620"/>
                  </a:lnTo>
                  <a:lnTo>
                    <a:pt x="83820" y="7620"/>
                  </a:lnTo>
                  <a:lnTo>
                    <a:pt x="83820" y="0"/>
                  </a:lnTo>
                  <a:close/>
                </a:path>
                <a:path w="1074420" h="7620">
                  <a:moveTo>
                    <a:pt x="99060" y="0"/>
                  </a:moveTo>
                  <a:lnTo>
                    <a:pt x="91440" y="0"/>
                  </a:lnTo>
                  <a:lnTo>
                    <a:pt x="91440" y="7620"/>
                  </a:lnTo>
                  <a:lnTo>
                    <a:pt x="99060" y="7620"/>
                  </a:lnTo>
                  <a:lnTo>
                    <a:pt x="99060" y="0"/>
                  </a:lnTo>
                  <a:close/>
                </a:path>
                <a:path w="1074420" h="7620">
                  <a:moveTo>
                    <a:pt x="114300" y="0"/>
                  </a:moveTo>
                  <a:lnTo>
                    <a:pt x="106680" y="0"/>
                  </a:lnTo>
                  <a:lnTo>
                    <a:pt x="106680" y="7620"/>
                  </a:lnTo>
                  <a:lnTo>
                    <a:pt x="114300" y="7620"/>
                  </a:lnTo>
                  <a:lnTo>
                    <a:pt x="114300" y="0"/>
                  </a:lnTo>
                  <a:close/>
                </a:path>
                <a:path w="1074420" h="7620">
                  <a:moveTo>
                    <a:pt x="129540" y="0"/>
                  </a:moveTo>
                  <a:lnTo>
                    <a:pt x="121920" y="0"/>
                  </a:lnTo>
                  <a:lnTo>
                    <a:pt x="121920" y="7620"/>
                  </a:lnTo>
                  <a:lnTo>
                    <a:pt x="129540" y="7620"/>
                  </a:lnTo>
                  <a:lnTo>
                    <a:pt x="129540" y="0"/>
                  </a:lnTo>
                  <a:close/>
                </a:path>
                <a:path w="1074420" h="7620">
                  <a:moveTo>
                    <a:pt x="144780" y="0"/>
                  </a:moveTo>
                  <a:lnTo>
                    <a:pt x="137160" y="0"/>
                  </a:lnTo>
                  <a:lnTo>
                    <a:pt x="137160" y="7620"/>
                  </a:lnTo>
                  <a:lnTo>
                    <a:pt x="144780" y="7620"/>
                  </a:lnTo>
                  <a:lnTo>
                    <a:pt x="144780" y="0"/>
                  </a:lnTo>
                  <a:close/>
                </a:path>
                <a:path w="1074420" h="7620">
                  <a:moveTo>
                    <a:pt x="160020" y="0"/>
                  </a:moveTo>
                  <a:lnTo>
                    <a:pt x="152400" y="0"/>
                  </a:lnTo>
                  <a:lnTo>
                    <a:pt x="152400" y="7620"/>
                  </a:lnTo>
                  <a:lnTo>
                    <a:pt x="160020" y="7620"/>
                  </a:lnTo>
                  <a:lnTo>
                    <a:pt x="160020" y="0"/>
                  </a:lnTo>
                  <a:close/>
                </a:path>
                <a:path w="1074420" h="7620">
                  <a:moveTo>
                    <a:pt x="175260" y="0"/>
                  </a:moveTo>
                  <a:lnTo>
                    <a:pt x="167640" y="0"/>
                  </a:lnTo>
                  <a:lnTo>
                    <a:pt x="167640" y="7620"/>
                  </a:lnTo>
                  <a:lnTo>
                    <a:pt x="175260" y="7620"/>
                  </a:lnTo>
                  <a:lnTo>
                    <a:pt x="175260" y="0"/>
                  </a:lnTo>
                  <a:close/>
                </a:path>
                <a:path w="1074420" h="7620">
                  <a:moveTo>
                    <a:pt x="190500" y="0"/>
                  </a:moveTo>
                  <a:lnTo>
                    <a:pt x="182880" y="0"/>
                  </a:lnTo>
                  <a:lnTo>
                    <a:pt x="182880" y="7620"/>
                  </a:lnTo>
                  <a:lnTo>
                    <a:pt x="190500" y="7620"/>
                  </a:lnTo>
                  <a:lnTo>
                    <a:pt x="190500" y="0"/>
                  </a:lnTo>
                  <a:close/>
                </a:path>
                <a:path w="1074420" h="7620">
                  <a:moveTo>
                    <a:pt x="205740" y="0"/>
                  </a:moveTo>
                  <a:lnTo>
                    <a:pt x="198120" y="0"/>
                  </a:lnTo>
                  <a:lnTo>
                    <a:pt x="198120" y="7620"/>
                  </a:lnTo>
                  <a:lnTo>
                    <a:pt x="205740" y="7620"/>
                  </a:lnTo>
                  <a:lnTo>
                    <a:pt x="205740" y="0"/>
                  </a:lnTo>
                  <a:close/>
                </a:path>
                <a:path w="1074420" h="7620">
                  <a:moveTo>
                    <a:pt x="220980" y="0"/>
                  </a:moveTo>
                  <a:lnTo>
                    <a:pt x="213360" y="0"/>
                  </a:lnTo>
                  <a:lnTo>
                    <a:pt x="213360" y="7620"/>
                  </a:lnTo>
                  <a:lnTo>
                    <a:pt x="220980" y="7620"/>
                  </a:lnTo>
                  <a:lnTo>
                    <a:pt x="220980" y="0"/>
                  </a:lnTo>
                  <a:close/>
                </a:path>
                <a:path w="1074420" h="7620">
                  <a:moveTo>
                    <a:pt x="236220" y="0"/>
                  </a:moveTo>
                  <a:lnTo>
                    <a:pt x="228600" y="0"/>
                  </a:lnTo>
                  <a:lnTo>
                    <a:pt x="228600" y="7620"/>
                  </a:lnTo>
                  <a:lnTo>
                    <a:pt x="236220" y="7620"/>
                  </a:lnTo>
                  <a:lnTo>
                    <a:pt x="236220" y="0"/>
                  </a:lnTo>
                  <a:close/>
                </a:path>
                <a:path w="1074420" h="7620">
                  <a:moveTo>
                    <a:pt x="251460" y="0"/>
                  </a:moveTo>
                  <a:lnTo>
                    <a:pt x="243840" y="0"/>
                  </a:lnTo>
                  <a:lnTo>
                    <a:pt x="243840" y="7620"/>
                  </a:lnTo>
                  <a:lnTo>
                    <a:pt x="251460" y="7620"/>
                  </a:lnTo>
                  <a:lnTo>
                    <a:pt x="251460" y="0"/>
                  </a:lnTo>
                  <a:close/>
                </a:path>
                <a:path w="1074420" h="7620">
                  <a:moveTo>
                    <a:pt x="266700" y="0"/>
                  </a:moveTo>
                  <a:lnTo>
                    <a:pt x="259080" y="0"/>
                  </a:lnTo>
                  <a:lnTo>
                    <a:pt x="259080" y="7620"/>
                  </a:lnTo>
                  <a:lnTo>
                    <a:pt x="266700" y="7620"/>
                  </a:lnTo>
                  <a:lnTo>
                    <a:pt x="266700" y="0"/>
                  </a:lnTo>
                  <a:close/>
                </a:path>
                <a:path w="1074420" h="7620">
                  <a:moveTo>
                    <a:pt x="281940" y="0"/>
                  </a:moveTo>
                  <a:lnTo>
                    <a:pt x="274320" y="0"/>
                  </a:lnTo>
                  <a:lnTo>
                    <a:pt x="274320" y="7620"/>
                  </a:lnTo>
                  <a:lnTo>
                    <a:pt x="281940" y="7620"/>
                  </a:lnTo>
                  <a:lnTo>
                    <a:pt x="281940" y="0"/>
                  </a:lnTo>
                  <a:close/>
                </a:path>
                <a:path w="1074420" h="7620">
                  <a:moveTo>
                    <a:pt x="297180" y="0"/>
                  </a:moveTo>
                  <a:lnTo>
                    <a:pt x="289560" y="0"/>
                  </a:lnTo>
                  <a:lnTo>
                    <a:pt x="289560" y="7620"/>
                  </a:lnTo>
                  <a:lnTo>
                    <a:pt x="297180" y="7620"/>
                  </a:lnTo>
                  <a:lnTo>
                    <a:pt x="297180" y="0"/>
                  </a:lnTo>
                  <a:close/>
                </a:path>
                <a:path w="1074420" h="7620">
                  <a:moveTo>
                    <a:pt x="312420" y="0"/>
                  </a:moveTo>
                  <a:lnTo>
                    <a:pt x="304800" y="0"/>
                  </a:lnTo>
                  <a:lnTo>
                    <a:pt x="304800" y="7620"/>
                  </a:lnTo>
                  <a:lnTo>
                    <a:pt x="312420" y="7620"/>
                  </a:lnTo>
                  <a:lnTo>
                    <a:pt x="312420" y="0"/>
                  </a:lnTo>
                  <a:close/>
                </a:path>
                <a:path w="1074420" h="7620">
                  <a:moveTo>
                    <a:pt x="327660" y="0"/>
                  </a:moveTo>
                  <a:lnTo>
                    <a:pt x="320040" y="0"/>
                  </a:lnTo>
                  <a:lnTo>
                    <a:pt x="320040" y="7620"/>
                  </a:lnTo>
                  <a:lnTo>
                    <a:pt x="327660" y="7620"/>
                  </a:lnTo>
                  <a:lnTo>
                    <a:pt x="327660" y="0"/>
                  </a:lnTo>
                  <a:close/>
                </a:path>
                <a:path w="1074420" h="7620">
                  <a:moveTo>
                    <a:pt x="342900" y="0"/>
                  </a:moveTo>
                  <a:lnTo>
                    <a:pt x="335280" y="0"/>
                  </a:lnTo>
                  <a:lnTo>
                    <a:pt x="335280" y="7620"/>
                  </a:lnTo>
                  <a:lnTo>
                    <a:pt x="342900" y="7620"/>
                  </a:lnTo>
                  <a:lnTo>
                    <a:pt x="342900" y="0"/>
                  </a:lnTo>
                  <a:close/>
                </a:path>
                <a:path w="1074420" h="7620">
                  <a:moveTo>
                    <a:pt x="358140" y="0"/>
                  </a:moveTo>
                  <a:lnTo>
                    <a:pt x="350520" y="0"/>
                  </a:lnTo>
                  <a:lnTo>
                    <a:pt x="350520" y="7620"/>
                  </a:lnTo>
                  <a:lnTo>
                    <a:pt x="358140" y="7620"/>
                  </a:lnTo>
                  <a:lnTo>
                    <a:pt x="358140" y="0"/>
                  </a:lnTo>
                  <a:close/>
                </a:path>
                <a:path w="1074420" h="7620">
                  <a:moveTo>
                    <a:pt x="373380" y="0"/>
                  </a:moveTo>
                  <a:lnTo>
                    <a:pt x="365760" y="0"/>
                  </a:lnTo>
                  <a:lnTo>
                    <a:pt x="365760" y="7620"/>
                  </a:lnTo>
                  <a:lnTo>
                    <a:pt x="373380" y="7620"/>
                  </a:lnTo>
                  <a:lnTo>
                    <a:pt x="373380" y="0"/>
                  </a:lnTo>
                  <a:close/>
                </a:path>
                <a:path w="1074420" h="7620">
                  <a:moveTo>
                    <a:pt x="388620" y="0"/>
                  </a:moveTo>
                  <a:lnTo>
                    <a:pt x="381000" y="0"/>
                  </a:lnTo>
                  <a:lnTo>
                    <a:pt x="381000" y="7620"/>
                  </a:lnTo>
                  <a:lnTo>
                    <a:pt x="388620" y="7620"/>
                  </a:lnTo>
                  <a:lnTo>
                    <a:pt x="388620" y="0"/>
                  </a:lnTo>
                  <a:close/>
                </a:path>
                <a:path w="1074420" h="7620">
                  <a:moveTo>
                    <a:pt x="403860" y="0"/>
                  </a:moveTo>
                  <a:lnTo>
                    <a:pt x="396240" y="0"/>
                  </a:lnTo>
                  <a:lnTo>
                    <a:pt x="396240" y="7620"/>
                  </a:lnTo>
                  <a:lnTo>
                    <a:pt x="403860" y="7620"/>
                  </a:lnTo>
                  <a:lnTo>
                    <a:pt x="403860" y="0"/>
                  </a:lnTo>
                  <a:close/>
                </a:path>
                <a:path w="1074420" h="7620">
                  <a:moveTo>
                    <a:pt x="419100" y="0"/>
                  </a:moveTo>
                  <a:lnTo>
                    <a:pt x="411480" y="0"/>
                  </a:lnTo>
                  <a:lnTo>
                    <a:pt x="411480" y="7620"/>
                  </a:lnTo>
                  <a:lnTo>
                    <a:pt x="419100" y="7620"/>
                  </a:lnTo>
                  <a:lnTo>
                    <a:pt x="419100" y="0"/>
                  </a:lnTo>
                  <a:close/>
                </a:path>
                <a:path w="1074420" h="7620">
                  <a:moveTo>
                    <a:pt x="434340" y="0"/>
                  </a:moveTo>
                  <a:lnTo>
                    <a:pt x="426720" y="0"/>
                  </a:lnTo>
                  <a:lnTo>
                    <a:pt x="426720" y="7620"/>
                  </a:lnTo>
                  <a:lnTo>
                    <a:pt x="434340" y="7620"/>
                  </a:lnTo>
                  <a:lnTo>
                    <a:pt x="434340" y="0"/>
                  </a:lnTo>
                  <a:close/>
                </a:path>
                <a:path w="1074420" h="7620">
                  <a:moveTo>
                    <a:pt x="449580" y="0"/>
                  </a:moveTo>
                  <a:lnTo>
                    <a:pt x="441960" y="0"/>
                  </a:lnTo>
                  <a:lnTo>
                    <a:pt x="441960" y="7620"/>
                  </a:lnTo>
                  <a:lnTo>
                    <a:pt x="449580" y="7620"/>
                  </a:lnTo>
                  <a:lnTo>
                    <a:pt x="449580" y="0"/>
                  </a:lnTo>
                  <a:close/>
                </a:path>
                <a:path w="1074420" h="7620">
                  <a:moveTo>
                    <a:pt x="464820" y="0"/>
                  </a:moveTo>
                  <a:lnTo>
                    <a:pt x="457200" y="0"/>
                  </a:lnTo>
                  <a:lnTo>
                    <a:pt x="457200" y="7620"/>
                  </a:lnTo>
                  <a:lnTo>
                    <a:pt x="464820" y="7620"/>
                  </a:lnTo>
                  <a:lnTo>
                    <a:pt x="464820" y="0"/>
                  </a:lnTo>
                  <a:close/>
                </a:path>
                <a:path w="1074420" h="7620">
                  <a:moveTo>
                    <a:pt x="480060" y="0"/>
                  </a:moveTo>
                  <a:lnTo>
                    <a:pt x="472440" y="0"/>
                  </a:lnTo>
                  <a:lnTo>
                    <a:pt x="472440" y="7620"/>
                  </a:lnTo>
                  <a:lnTo>
                    <a:pt x="480060" y="7620"/>
                  </a:lnTo>
                  <a:lnTo>
                    <a:pt x="480060" y="0"/>
                  </a:lnTo>
                  <a:close/>
                </a:path>
                <a:path w="1074420" h="7620">
                  <a:moveTo>
                    <a:pt x="495300" y="0"/>
                  </a:moveTo>
                  <a:lnTo>
                    <a:pt x="487680" y="0"/>
                  </a:lnTo>
                  <a:lnTo>
                    <a:pt x="487680" y="7620"/>
                  </a:lnTo>
                  <a:lnTo>
                    <a:pt x="495300" y="7620"/>
                  </a:lnTo>
                  <a:lnTo>
                    <a:pt x="495300" y="0"/>
                  </a:lnTo>
                  <a:close/>
                </a:path>
                <a:path w="1074420" h="7620">
                  <a:moveTo>
                    <a:pt x="510540" y="0"/>
                  </a:moveTo>
                  <a:lnTo>
                    <a:pt x="502920" y="0"/>
                  </a:lnTo>
                  <a:lnTo>
                    <a:pt x="502920" y="7620"/>
                  </a:lnTo>
                  <a:lnTo>
                    <a:pt x="510540" y="7620"/>
                  </a:lnTo>
                  <a:lnTo>
                    <a:pt x="510540" y="0"/>
                  </a:lnTo>
                  <a:close/>
                </a:path>
                <a:path w="1074420" h="7620">
                  <a:moveTo>
                    <a:pt x="525780" y="0"/>
                  </a:moveTo>
                  <a:lnTo>
                    <a:pt x="518160" y="0"/>
                  </a:lnTo>
                  <a:lnTo>
                    <a:pt x="518160" y="7620"/>
                  </a:lnTo>
                  <a:lnTo>
                    <a:pt x="525780" y="7620"/>
                  </a:lnTo>
                  <a:lnTo>
                    <a:pt x="525780" y="0"/>
                  </a:lnTo>
                  <a:close/>
                </a:path>
                <a:path w="1074420" h="7620">
                  <a:moveTo>
                    <a:pt x="541020" y="0"/>
                  </a:moveTo>
                  <a:lnTo>
                    <a:pt x="533400" y="0"/>
                  </a:lnTo>
                  <a:lnTo>
                    <a:pt x="533400" y="7620"/>
                  </a:lnTo>
                  <a:lnTo>
                    <a:pt x="541020" y="7620"/>
                  </a:lnTo>
                  <a:lnTo>
                    <a:pt x="541020" y="0"/>
                  </a:lnTo>
                  <a:close/>
                </a:path>
                <a:path w="1074420" h="7620">
                  <a:moveTo>
                    <a:pt x="556260" y="0"/>
                  </a:moveTo>
                  <a:lnTo>
                    <a:pt x="548640" y="0"/>
                  </a:lnTo>
                  <a:lnTo>
                    <a:pt x="548640" y="7620"/>
                  </a:lnTo>
                  <a:lnTo>
                    <a:pt x="556260" y="7620"/>
                  </a:lnTo>
                  <a:lnTo>
                    <a:pt x="556260" y="0"/>
                  </a:lnTo>
                  <a:close/>
                </a:path>
                <a:path w="1074420" h="7620">
                  <a:moveTo>
                    <a:pt x="571500" y="0"/>
                  </a:moveTo>
                  <a:lnTo>
                    <a:pt x="563880" y="0"/>
                  </a:lnTo>
                  <a:lnTo>
                    <a:pt x="563880" y="7620"/>
                  </a:lnTo>
                  <a:lnTo>
                    <a:pt x="571500" y="7620"/>
                  </a:lnTo>
                  <a:lnTo>
                    <a:pt x="571500" y="0"/>
                  </a:lnTo>
                  <a:close/>
                </a:path>
                <a:path w="1074420" h="7620">
                  <a:moveTo>
                    <a:pt x="586740" y="0"/>
                  </a:moveTo>
                  <a:lnTo>
                    <a:pt x="579120" y="0"/>
                  </a:lnTo>
                  <a:lnTo>
                    <a:pt x="579120" y="7620"/>
                  </a:lnTo>
                  <a:lnTo>
                    <a:pt x="586740" y="7620"/>
                  </a:lnTo>
                  <a:lnTo>
                    <a:pt x="586740" y="0"/>
                  </a:lnTo>
                  <a:close/>
                </a:path>
                <a:path w="1074420" h="7620">
                  <a:moveTo>
                    <a:pt x="601980" y="0"/>
                  </a:moveTo>
                  <a:lnTo>
                    <a:pt x="594360" y="0"/>
                  </a:lnTo>
                  <a:lnTo>
                    <a:pt x="594360" y="7620"/>
                  </a:lnTo>
                  <a:lnTo>
                    <a:pt x="601980" y="7620"/>
                  </a:lnTo>
                  <a:lnTo>
                    <a:pt x="601980" y="0"/>
                  </a:lnTo>
                  <a:close/>
                </a:path>
                <a:path w="1074420" h="7620">
                  <a:moveTo>
                    <a:pt x="617220" y="0"/>
                  </a:moveTo>
                  <a:lnTo>
                    <a:pt x="609600" y="0"/>
                  </a:lnTo>
                  <a:lnTo>
                    <a:pt x="609600" y="7620"/>
                  </a:lnTo>
                  <a:lnTo>
                    <a:pt x="617220" y="7620"/>
                  </a:lnTo>
                  <a:lnTo>
                    <a:pt x="617220" y="0"/>
                  </a:lnTo>
                  <a:close/>
                </a:path>
                <a:path w="1074420" h="7620">
                  <a:moveTo>
                    <a:pt x="632460" y="0"/>
                  </a:moveTo>
                  <a:lnTo>
                    <a:pt x="624840" y="0"/>
                  </a:lnTo>
                  <a:lnTo>
                    <a:pt x="624840" y="7620"/>
                  </a:lnTo>
                  <a:lnTo>
                    <a:pt x="632460" y="7620"/>
                  </a:lnTo>
                  <a:lnTo>
                    <a:pt x="632460" y="0"/>
                  </a:lnTo>
                  <a:close/>
                </a:path>
                <a:path w="1074420" h="7620">
                  <a:moveTo>
                    <a:pt x="647700" y="0"/>
                  </a:moveTo>
                  <a:lnTo>
                    <a:pt x="640080" y="0"/>
                  </a:lnTo>
                  <a:lnTo>
                    <a:pt x="640080" y="7620"/>
                  </a:lnTo>
                  <a:lnTo>
                    <a:pt x="647700" y="7620"/>
                  </a:lnTo>
                  <a:lnTo>
                    <a:pt x="647700" y="0"/>
                  </a:lnTo>
                  <a:close/>
                </a:path>
                <a:path w="1074420" h="7620">
                  <a:moveTo>
                    <a:pt x="662940" y="0"/>
                  </a:moveTo>
                  <a:lnTo>
                    <a:pt x="655320" y="0"/>
                  </a:lnTo>
                  <a:lnTo>
                    <a:pt x="655320" y="7620"/>
                  </a:lnTo>
                  <a:lnTo>
                    <a:pt x="662940" y="7620"/>
                  </a:lnTo>
                  <a:lnTo>
                    <a:pt x="662940" y="0"/>
                  </a:lnTo>
                  <a:close/>
                </a:path>
                <a:path w="1074420" h="7620">
                  <a:moveTo>
                    <a:pt x="678180" y="0"/>
                  </a:moveTo>
                  <a:lnTo>
                    <a:pt x="670560" y="0"/>
                  </a:lnTo>
                  <a:lnTo>
                    <a:pt x="670560" y="7620"/>
                  </a:lnTo>
                  <a:lnTo>
                    <a:pt x="678180" y="7620"/>
                  </a:lnTo>
                  <a:lnTo>
                    <a:pt x="678180" y="0"/>
                  </a:lnTo>
                  <a:close/>
                </a:path>
                <a:path w="1074420" h="7620">
                  <a:moveTo>
                    <a:pt x="693420" y="0"/>
                  </a:moveTo>
                  <a:lnTo>
                    <a:pt x="685800" y="0"/>
                  </a:lnTo>
                  <a:lnTo>
                    <a:pt x="685800" y="7620"/>
                  </a:lnTo>
                  <a:lnTo>
                    <a:pt x="693420" y="7620"/>
                  </a:lnTo>
                  <a:lnTo>
                    <a:pt x="693420" y="0"/>
                  </a:lnTo>
                  <a:close/>
                </a:path>
                <a:path w="1074420" h="7620">
                  <a:moveTo>
                    <a:pt x="708660" y="0"/>
                  </a:moveTo>
                  <a:lnTo>
                    <a:pt x="701040" y="0"/>
                  </a:lnTo>
                  <a:lnTo>
                    <a:pt x="701040" y="7620"/>
                  </a:lnTo>
                  <a:lnTo>
                    <a:pt x="708660" y="7620"/>
                  </a:lnTo>
                  <a:lnTo>
                    <a:pt x="708660" y="0"/>
                  </a:lnTo>
                  <a:close/>
                </a:path>
                <a:path w="1074420" h="7620">
                  <a:moveTo>
                    <a:pt x="723900" y="0"/>
                  </a:moveTo>
                  <a:lnTo>
                    <a:pt x="716280" y="0"/>
                  </a:lnTo>
                  <a:lnTo>
                    <a:pt x="716280" y="7620"/>
                  </a:lnTo>
                  <a:lnTo>
                    <a:pt x="723900" y="7620"/>
                  </a:lnTo>
                  <a:lnTo>
                    <a:pt x="723900" y="0"/>
                  </a:lnTo>
                  <a:close/>
                </a:path>
                <a:path w="1074420" h="7620">
                  <a:moveTo>
                    <a:pt x="739140" y="0"/>
                  </a:moveTo>
                  <a:lnTo>
                    <a:pt x="731520" y="0"/>
                  </a:lnTo>
                  <a:lnTo>
                    <a:pt x="731520" y="7620"/>
                  </a:lnTo>
                  <a:lnTo>
                    <a:pt x="739140" y="7620"/>
                  </a:lnTo>
                  <a:lnTo>
                    <a:pt x="739140" y="0"/>
                  </a:lnTo>
                  <a:close/>
                </a:path>
                <a:path w="1074420" h="7620">
                  <a:moveTo>
                    <a:pt x="754380" y="0"/>
                  </a:moveTo>
                  <a:lnTo>
                    <a:pt x="746760" y="0"/>
                  </a:lnTo>
                  <a:lnTo>
                    <a:pt x="746760" y="7620"/>
                  </a:lnTo>
                  <a:lnTo>
                    <a:pt x="754380" y="7620"/>
                  </a:lnTo>
                  <a:lnTo>
                    <a:pt x="754380" y="0"/>
                  </a:lnTo>
                  <a:close/>
                </a:path>
                <a:path w="1074420" h="7620">
                  <a:moveTo>
                    <a:pt x="769620" y="0"/>
                  </a:moveTo>
                  <a:lnTo>
                    <a:pt x="762000" y="0"/>
                  </a:lnTo>
                  <a:lnTo>
                    <a:pt x="762000" y="7620"/>
                  </a:lnTo>
                  <a:lnTo>
                    <a:pt x="769620" y="7620"/>
                  </a:lnTo>
                  <a:lnTo>
                    <a:pt x="769620" y="0"/>
                  </a:lnTo>
                  <a:close/>
                </a:path>
                <a:path w="1074420" h="7620">
                  <a:moveTo>
                    <a:pt x="784860" y="0"/>
                  </a:moveTo>
                  <a:lnTo>
                    <a:pt x="777240" y="0"/>
                  </a:lnTo>
                  <a:lnTo>
                    <a:pt x="777240" y="7620"/>
                  </a:lnTo>
                  <a:lnTo>
                    <a:pt x="784860" y="7620"/>
                  </a:lnTo>
                  <a:lnTo>
                    <a:pt x="784860" y="0"/>
                  </a:lnTo>
                  <a:close/>
                </a:path>
                <a:path w="1074420" h="7620">
                  <a:moveTo>
                    <a:pt x="800100" y="0"/>
                  </a:moveTo>
                  <a:lnTo>
                    <a:pt x="792480" y="0"/>
                  </a:lnTo>
                  <a:lnTo>
                    <a:pt x="792480" y="7620"/>
                  </a:lnTo>
                  <a:lnTo>
                    <a:pt x="800100" y="7620"/>
                  </a:lnTo>
                  <a:lnTo>
                    <a:pt x="800100" y="0"/>
                  </a:lnTo>
                  <a:close/>
                </a:path>
                <a:path w="1074420" h="7620">
                  <a:moveTo>
                    <a:pt x="815340" y="0"/>
                  </a:moveTo>
                  <a:lnTo>
                    <a:pt x="807720" y="0"/>
                  </a:lnTo>
                  <a:lnTo>
                    <a:pt x="807720" y="7620"/>
                  </a:lnTo>
                  <a:lnTo>
                    <a:pt x="815340" y="7620"/>
                  </a:lnTo>
                  <a:lnTo>
                    <a:pt x="815340" y="0"/>
                  </a:lnTo>
                  <a:close/>
                </a:path>
                <a:path w="1074420" h="7620">
                  <a:moveTo>
                    <a:pt x="830580" y="0"/>
                  </a:moveTo>
                  <a:lnTo>
                    <a:pt x="822960" y="0"/>
                  </a:lnTo>
                  <a:lnTo>
                    <a:pt x="822960" y="7620"/>
                  </a:lnTo>
                  <a:lnTo>
                    <a:pt x="830580" y="7620"/>
                  </a:lnTo>
                  <a:lnTo>
                    <a:pt x="830580" y="0"/>
                  </a:lnTo>
                  <a:close/>
                </a:path>
                <a:path w="1074420" h="7620">
                  <a:moveTo>
                    <a:pt x="845820" y="0"/>
                  </a:moveTo>
                  <a:lnTo>
                    <a:pt x="838200" y="0"/>
                  </a:lnTo>
                  <a:lnTo>
                    <a:pt x="838200" y="7620"/>
                  </a:lnTo>
                  <a:lnTo>
                    <a:pt x="845820" y="7620"/>
                  </a:lnTo>
                  <a:lnTo>
                    <a:pt x="845820" y="0"/>
                  </a:lnTo>
                  <a:close/>
                </a:path>
                <a:path w="1074420" h="7620">
                  <a:moveTo>
                    <a:pt x="861060" y="0"/>
                  </a:moveTo>
                  <a:lnTo>
                    <a:pt x="853440" y="0"/>
                  </a:lnTo>
                  <a:lnTo>
                    <a:pt x="853440" y="7620"/>
                  </a:lnTo>
                  <a:lnTo>
                    <a:pt x="861060" y="7620"/>
                  </a:lnTo>
                  <a:lnTo>
                    <a:pt x="861060" y="0"/>
                  </a:lnTo>
                  <a:close/>
                </a:path>
                <a:path w="1074420" h="7620">
                  <a:moveTo>
                    <a:pt x="876300" y="0"/>
                  </a:moveTo>
                  <a:lnTo>
                    <a:pt x="868680" y="0"/>
                  </a:lnTo>
                  <a:lnTo>
                    <a:pt x="868680" y="7620"/>
                  </a:lnTo>
                  <a:lnTo>
                    <a:pt x="876300" y="7620"/>
                  </a:lnTo>
                  <a:lnTo>
                    <a:pt x="876300" y="0"/>
                  </a:lnTo>
                  <a:close/>
                </a:path>
                <a:path w="1074420" h="7620">
                  <a:moveTo>
                    <a:pt x="891540" y="0"/>
                  </a:moveTo>
                  <a:lnTo>
                    <a:pt x="883920" y="0"/>
                  </a:lnTo>
                  <a:lnTo>
                    <a:pt x="883920" y="7620"/>
                  </a:lnTo>
                  <a:lnTo>
                    <a:pt x="891540" y="7620"/>
                  </a:lnTo>
                  <a:lnTo>
                    <a:pt x="891540" y="0"/>
                  </a:lnTo>
                  <a:close/>
                </a:path>
                <a:path w="1074420" h="7620">
                  <a:moveTo>
                    <a:pt x="906780" y="0"/>
                  </a:moveTo>
                  <a:lnTo>
                    <a:pt x="899160" y="0"/>
                  </a:lnTo>
                  <a:lnTo>
                    <a:pt x="899160" y="7620"/>
                  </a:lnTo>
                  <a:lnTo>
                    <a:pt x="906780" y="7620"/>
                  </a:lnTo>
                  <a:lnTo>
                    <a:pt x="906780" y="0"/>
                  </a:lnTo>
                  <a:close/>
                </a:path>
                <a:path w="1074420" h="7620">
                  <a:moveTo>
                    <a:pt x="922020" y="0"/>
                  </a:moveTo>
                  <a:lnTo>
                    <a:pt x="914400" y="0"/>
                  </a:lnTo>
                  <a:lnTo>
                    <a:pt x="914400" y="7620"/>
                  </a:lnTo>
                  <a:lnTo>
                    <a:pt x="922020" y="7620"/>
                  </a:lnTo>
                  <a:lnTo>
                    <a:pt x="922020" y="0"/>
                  </a:lnTo>
                  <a:close/>
                </a:path>
                <a:path w="1074420" h="7620">
                  <a:moveTo>
                    <a:pt x="937260" y="0"/>
                  </a:moveTo>
                  <a:lnTo>
                    <a:pt x="929640" y="0"/>
                  </a:lnTo>
                  <a:lnTo>
                    <a:pt x="929640" y="7620"/>
                  </a:lnTo>
                  <a:lnTo>
                    <a:pt x="937260" y="7620"/>
                  </a:lnTo>
                  <a:lnTo>
                    <a:pt x="937260" y="0"/>
                  </a:lnTo>
                  <a:close/>
                </a:path>
                <a:path w="1074420" h="7620">
                  <a:moveTo>
                    <a:pt x="952500" y="0"/>
                  </a:moveTo>
                  <a:lnTo>
                    <a:pt x="944880" y="0"/>
                  </a:lnTo>
                  <a:lnTo>
                    <a:pt x="944880" y="7620"/>
                  </a:lnTo>
                  <a:lnTo>
                    <a:pt x="952500" y="7620"/>
                  </a:lnTo>
                  <a:lnTo>
                    <a:pt x="952500" y="0"/>
                  </a:lnTo>
                  <a:close/>
                </a:path>
                <a:path w="1074420" h="7620">
                  <a:moveTo>
                    <a:pt x="967740" y="0"/>
                  </a:moveTo>
                  <a:lnTo>
                    <a:pt x="960120" y="0"/>
                  </a:lnTo>
                  <a:lnTo>
                    <a:pt x="960120" y="7620"/>
                  </a:lnTo>
                  <a:lnTo>
                    <a:pt x="967740" y="7620"/>
                  </a:lnTo>
                  <a:lnTo>
                    <a:pt x="967740" y="0"/>
                  </a:lnTo>
                  <a:close/>
                </a:path>
                <a:path w="1074420" h="7620">
                  <a:moveTo>
                    <a:pt x="982980" y="0"/>
                  </a:moveTo>
                  <a:lnTo>
                    <a:pt x="975360" y="0"/>
                  </a:lnTo>
                  <a:lnTo>
                    <a:pt x="975360" y="7620"/>
                  </a:lnTo>
                  <a:lnTo>
                    <a:pt x="982980" y="7620"/>
                  </a:lnTo>
                  <a:lnTo>
                    <a:pt x="982980" y="0"/>
                  </a:lnTo>
                  <a:close/>
                </a:path>
                <a:path w="1074420" h="7620">
                  <a:moveTo>
                    <a:pt x="998220" y="0"/>
                  </a:moveTo>
                  <a:lnTo>
                    <a:pt x="990600" y="0"/>
                  </a:lnTo>
                  <a:lnTo>
                    <a:pt x="990600" y="7620"/>
                  </a:lnTo>
                  <a:lnTo>
                    <a:pt x="998220" y="7620"/>
                  </a:lnTo>
                  <a:lnTo>
                    <a:pt x="998220" y="0"/>
                  </a:lnTo>
                  <a:close/>
                </a:path>
                <a:path w="1074420" h="7620">
                  <a:moveTo>
                    <a:pt x="1013460" y="0"/>
                  </a:moveTo>
                  <a:lnTo>
                    <a:pt x="1005840" y="0"/>
                  </a:lnTo>
                  <a:lnTo>
                    <a:pt x="1005840" y="7620"/>
                  </a:lnTo>
                  <a:lnTo>
                    <a:pt x="1013460" y="7620"/>
                  </a:lnTo>
                  <a:lnTo>
                    <a:pt x="1013460" y="0"/>
                  </a:lnTo>
                  <a:close/>
                </a:path>
                <a:path w="1074420" h="7620">
                  <a:moveTo>
                    <a:pt x="1028700" y="0"/>
                  </a:moveTo>
                  <a:lnTo>
                    <a:pt x="1021080" y="0"/>
                  </a:lnTo>
                  <a:lnTo>
                    <a:pt x="1021080" y="7620"/>
                  </a:lnTo>
                  <a:lnTo>
                    <a:pt x="1028700" y="7620"/>
                  </a:lnTo>
                  <a:lnTo>
                    <a:pt x="1028700" y="0"/>
                  </a:lnTo>
                  <a:close/>
                </a:path>
                <a:path w="1074420" h="7620">
                  <a:moveTo>
                    <a:pt x="1043940" y="0"/>
                  </a:moveTo>
                  <a:lnTo>
                    <a:pt x="1036320" y="0"/>
                  </a:lnTo>
                  <a:lnTo>
                    <a:pt x="1036320" y="7620"/>
                  </a:lnTo>
                  <a:lnTo>
                    <a:pt x="1043940" y="7620"/>
                  </a:lnTo>
                  <a:lnTo>
                    <a:pt x="1043940" y="0"/>
                  </a:lnTo>
                  <a:close/>
                </a:path>
                <a:path w="1074420" h="7620">
                  <a:moveTo>
                    <a:pt x="1059180" y="0"/>
                  </a:moveTo>
                  <a:lnTo>
                    <a:pt x="1051560" y="0"/>
                  </a:lnTo>
                  <a:lnTo>
                    <a:pt x="1051560" y="7620"/>
                  </a:lnTo>
                  <a:lnTo>
                    <a:pt x="1059180" y="7620"/>
                  </a:lnTo>
                  <a:lnTo>
                    <a:pt x="1059180" y="0"/>
                  </a:lnTo>
                  <a:close/>
                </a:path>
                <a:path w="1074420" h="7620">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15" name="object 15"/>
            <p:cNvSpPr/>
            <p:nvPr/>
          </p:nvSpPr>
          <p:spPr>
            <a:xfrm>
              <a:off x="8168640" y="4717414"/>
              <a:ext cx="1074420" cy="7620"/>
            </a:xfrm>
            <a:custGeom>
              <a:avLst/>
              <a:gdLst/>
              <a:ahLst/>
              <a:cxnLst/>
              <a:rect l="l" t="t" r="r" b="b"/>
              <a:pathLst>
                <a:path w="1074420" h="7620">
                  <a:moveTo>
                    <a:pt x="7620" y="0"/>
                  </a:moveTo>
                  <a:lnTo>
                    <a:pt x="0" y="0"/>
                  </a:lnTo>
                  <a:lnTo>
                    <a:pt x="0" y="7620"/>
                  </a:lnTo>
                  <a:lnTo>
                    <a:pt x="7620" y="7620"/>
                  </a:lnTo>
                  <a:lnTo>
                    <a:pt x="7620" y="0"/>
                  </a:lnTo>
                  <a:close/>
                </a:path>
                <a:path w="1074420" h="7620">
                  <a:moveTo>
                    <a:pt x="22860" y="0"/>
                  </a:moveTo>
                  <a:lnTo>
                    <a:pt x="15240" y="0"/>
                  </a:lnTo>
                  <a:lnTo>
                    <a:pt x="15240" y="7620"/>
                  </a:lnTo>
                  <a:lnTo>
                    <a:pt x="22860" y="7620"/>
                  </a:lnTo>
                  <a:lnTo>
                    <a:pt x="22860" y="0"/>
                  </a:lnTo>
                  <a:close/>
                </a:path>
                <a:path w="1074420" h="7620">
                  <a:moveTo>
                    <a:pt x="38100" y="0"/>
                  </a:moveTo>
                  <a:lnTo>
                    <a:pt x="30480" y="0"/>
                  </a:lnTo>
                  <a:lnTo>
                    <a:pt x="30480" y="7620"/>
                  </a:lnTo>
                  <a:lnTo>
                    <a:pt x="38100" y="7620"/>
                  </a:lnTo>
                  <a:lnTo>
                    <a:pt x="38100" y="0"/>
                  </a:lnTo>
                  <a:close/>
                </a:path>
                <a:path w="1074420" h="7620">
                  <a:moveTo>
                    <a:pt x="53340" y="0"/>
                  </a:moveTo>
                  <a:lnTo>
                    <a:pt x="45720" y="0"/>
                  </a:lnTo>
                  <a:lnTo>
                    <a:pt x="45720" y="7620"/>
                  </a:lnTo>
                  <a:lnTo>
                    <a:pt x="53340" y="7620"/>
                  </a:lnTo>
                  <a:lnTo>
                    <a:pt x="53340" y="0"/>
                  </a:lnTo>
                  <a:close/>
                </a:path>
                <a:path w="1074420" h="7620">
                  <a:moveTo>
                    <a:pt x="68580" y="0"/>
                  </a:moveTo>
                  <a:lnTo>
                    <a:pt x="60960" y="0"/>
                  </a:lnTo>
                  <a:lnTo>
                    <a:pt x="60960" y="7620"/>
                  </a:lnTo>
                  <a:lnTo>
                    <a:pt x="68580" y="7620"/>
                  </a:lnTo>
                  <a:lnTo>
                    <a:pt x="68580" y="0"/>
                  </a:lnTo>
                  <a:close/>
                </a:path>
                <a:path w="1074420" h="7620">
                  <a:moveTo>
                    <a:pt x="83820" y="0"/>
                  </a:moveTo>
                  <a:lnTo>
                    <a:pt x="76200" y="0"/>
                  </a:lnTo>
                  <a:lnTo>
                    <a:pt x="76200" y="7620"/>
                  </a:lnTo>
                  <a:lnTo>
                    <a:pt x="83820" y="7620"/>
                  </a:lnTo>
                  <a:lnTo>
                    <a:pt x="83820" y="0"/>
                  </a:lnTo>
                  <a:close/>
                </a:path>
                <a:path w="1074420" h="7620">
                  <a:moveTo>
                    <a:pt x="99060" y="0"/>
                  </a:moveTo>
                  <a:lnTo>
                    <a:pt x="91440" y="0"/>
                  </a:lnTo>
                  <a:lnTo>
                    <a:pt x="91440" y="7620"/>
                  </a:lnTo>
                  <a:lnTo>
                    <a:pt x="99060" y="7620"/>
                  </a:lnTo>
                  <a:lnTo>
                    <a:pt x="99060" y="0"/>
                  </a:lnTo>
                  <a:close/>
                </a:path>
                <a:path w="1074420" h="7620">
                  <a:moveTo>
                    <a:pt x="114300" y="0"/>
                  </a:moveTo>
                  <a:lnTo>
                    <a:pt x="106680" y="0"/>
                  </a:lnTo>
                  <a:lnTo>
                    <a:pt x="106680" y="7620"/>
                  </a:lnTo>
                  <a:lnTo>
                    <a:pt x="114300" y="7620"/>
                  </a:lnTo>
                  <a:lnTo>
                    <a:pt x="114300" y="0"/>
                  </a:lnTo>
                  <a:close/>
                </a:path>
                <a:path w="1074420" h="7620">
                  <a:moveTo>
                    <a:pt x="129540" y="0"/>
                  </a:moveTo>
                  <a:lnTo>
                    <a:pt x="121920" y="0"/>
                  </a:lnTo>
                  <a:lnTo>
                    <a:pt x="121920" y="7620"/>
                  </a:lnTo>
                  <a:lnTo>
                    <a:pt x="129540" y="7620"/>
                  </a:lnTo>
                  <a:lnTo>
                    <a:pt x="129540" y="0"/>
                  </a:lnTo>
                  <a:close/>
                </a:path>
                <a:path w="1074420" h="7620">
                  <a:moveTo>
                    <a:pt x="144780" y="0"/>
                  </a:moveTo>
                  <a:lnTo>
                    <a:pt x="137160" y="0"/>
                  </a:lnTo>
                  <a:lnTo>
                    <a:pt x="137160" y="7620"/>
                  </a:lnTo>
                  <a:lnTo>
                    <a:pt x="144780" y="7620"/>
                  </a:lnTo>
                  <a:lnTo>
                    <a:pt x="144780" y="0"/>
                  </a:lnTo>
                  <a:close/>
                </a:path>
                <a:path w="1074420" h="7620">
                  <a:moveTo>
                    <a:pt x="160020" y="0"/>
                  </a:moveTo>
                  <a:lnTo>
                    <a:pt x="152400" y="0"/>
                  </a:lnTo>
                  <a:lnTo>
                    <a:pt x="152400" y="7620"/>
                  </a:lnTo>
                  <a:lnTo>
                    <a:pt x="160020" y="7620"/>
                  </a:lnTo>
                  <a:lnTo>
                    <a:pt x="160020" y="0"/>
                  </a:lnTo>
                  <a:close/>
                </a:path>
                <a:path w="1074420" h="7620">
                  <a:moveTo>
                    <a:pt x="175260" y="0"/>
                  </a:moveTo>
                  <a:lnTo>
                    <a:pt x="167640" y="0"/>
                  </a:lnTo>
                  <a:lnTo>
                    <a:pt x="167640" y="7620"/>
                  </a:lnTo>
                  <a:lnTo>
                    <a:pt x="175260" y="7620"/>
                  </a:lnTo>
                  <a:lnTo>
                    <a:pt x="175260" y="0"/>
                  </a:lnTo>
                  <a:close/>
                </a:path>
                <a:path w="1074420" h="7620">
                  <a:moveTo>
                    <a:pt x="190500" y="0"/>
                  </a:moveTo>
                  <a:lnTo>
                    <a:pt x="182880" y="0"/>
                  </a:lnTo>
                  <a:lnTo>
                    <a:pt x="182880" y="7620"/>
                  </a:lnTo>
                  <a:lnTo>
                    <a:pt x="190500" y="7620"/>
                  </a:lnTo>
                  <a:lnTo>
                    <a:pt x="190500" y="0"/>
                  </a:lnTo>
                  <a:close/>
                </a:path>
                <a:path w="1074420" h="7620">
                  <a:moveTo>
                    <a:pt x="205740" y="0"/>
                  </a:moveTo>
                  <a:lnTo>
                    <a:pt x="198120" y="0"/>
                  </a:lnTo>
                  <a:lnTo>
                    <a:pt x="198120" y="7620"/>
                  </a:lnTo>
                  <a:lnTo>
                    <a:pt x="205740" y="7620"/>
                  </a:lnTo>
                  <a:lnTo>
                    <a:pt x="205740" y="0"/>
                  </a:lnTo>
                  <a:close/>
                </a:path>
                <a:path w="1074420" h="7620">
                  <a:moveTo>
                    <a:pt x="220980" y="0"/>
                  </a:moveTo>
                  <a:lnTo>
                    <a:pt x="213360" y="0"/>
                  </a:lnTo>
                  <a:lnTo>
                    <a:pt x="213360" y="7620"/>
                  </a:lnTo>
                  <a:lnTo>
                    <a:pt x="220980" y="7620"/>
                  </a:lnTo>
                  <a:lnTo>
                    <a:pt x="220980" y="0"/>
                  </a:lnTo>
                  <a:close/>
                </a:path>
                <a:path w="1074420" h="7620">
                  <a:moveTo>
                    <a:pt x="236220" y="0"/>
                  </a:moveTo>
                  <a:lnTo>
                    <a:pt x="228600" y="0"/>
                  </a:lnTo>
                  <a:lnTo>
                    <a:pt x="228600" y="7620"/>
                  </a:lnTo>
                  <a:lnTo>
                    <a:pt x="236220" y="7620"/>
                  </a:lnTo>
                  <a:lnTo>
                    <a:pt x="236220" y="0"/>
                  </a:lnTo>
                  <a:close/>
                </a:path>
                <a:path w="1074420" h="7620">
                  <a:moveTo>
                    <a:pt x="251460" y="0"/>
                  </a:moveTo>
                  <a:lnTo>
                    <a:pt x="243840" y="0"/>
                  </a:lnTo>
                  <a:lnTo>
                    <a:pt x="243840" y="7620"/>
                  </a:lnTo>
                  <a:lnTo>
                    <a:pt x="251460" y="7620"/>
                  </a:lnTo>
                  <a:lnTo>
                    <a:pt x="251460" y="0"/>
                  </a:lnTo>
                  <a:close/>
                </a:path>
                <a:path w="1074420" h="7620">
                  <a:moveTo>
                    <a:pt x="266700" y="0"/>
                  </a:moveTo>
                  <a:lnTo>
                    <a:pt x="259080" y="0"/>
                  </a:lnTo>
                  <a:lnTo>
                    <a:pt x="259080" y="7620"/>
                  </a:lnTo>
                  <a:lnTo>
                    <a:pt x="266700" y="7620"/>
                  </a:lnTo>
                  <a:lnTo>
                    <a:pt x="266700" y="0"/>
                  </a:lnTo>
                  <a:close/>
                </a:path>
                <a:path w="1074420" h="7620">
                  <a:moveTo>
                    <a:pt x="281940" y="0"/>
                  </a:moveTo>
                  <a:lnTo>
                    <a:pt x="274320" y="0"/>
                  </a:lnTo>
                  <a:lnTo>
                    <a:pt x="274320" y="7620"/>
                  </a:lnTo>
                  <a:lnTo>
                    <a:pt x="281940" y="7620"/>
                  </a:lnTo>
                  <a:lnTo>
                    <a:pt x="281940" y="0"/>
                  </a:lnTo>
                  <a:close/>
                </a:path>
                <a:path w="1074420" h="7620">
                  <a:moveTo>
                    <a:pt x="297180" y="0"/>
                  </a:moveTo>
                  <a:lnTo>
                    <a:pt x="289560" y="0"/>
                  </a:lnTo>
                  <a:lnTo>
                    <a:pt x="289560" y="7620"/>
                  </a:lnTo>
                  <a:lnTo>
                    <a:pt x="297180" y="7620"/>
                  </a:lnTo>
                  <a:lnTo>
                    <a:pt x="297180" y="0"/>
                  </a:lnTo>
                  <a:close/>
                </a:path>
                <a:path w="1074420" h="7620">
                  <a:moveTo>
                    <a:pt x="312420" y="0"/>
                  </a:moveTo>
                  <a:lnTo>
                    <a:pt x="304800" y="0"/>
                  </a:lnTo>
                  <a:lnTo>
                    <a:pt x="304800" y="7620"/>
                  </a:lnTo>
                  <a:lnTo>
                    <a:pt x="312420" y="7620"/>
                  </a:lnTo>
                  <a:lnTo>
                    <a:pt x="312420" y="0"/>
                  </a:lnTo>
                  <a:close/>
                </a:path>
                <a:path w="1074420" h="7620">
                  <a:moveTo>
                    <a:pt x="327660" y="0"/>
                  </a:moveTo>
                  <a:lnTo>
                    <a:pt x="320040" y="0"/>
                  </a:lnTo>
                  <a:lnTo>
                    <a:pt x="320040" y="7620"/>
                  </a:lnTo>
                  <a:lnTo>
                    <a:pt x="327660" y="7620"/>
                  </a:lnTo>
                  <a:lnTo>
                    <a:pt x="327660" y="0"/>
                  </a:lnTo>
                  <a:close/>
                </a:path>
                <a:path w="1074420" h="7620">
                  <a:moveTo>
                    <a:pt x="342900" y="0"/>
                  </a:moveTo>
                  <a:lnTo>
                    <a:pt x="335280" y="0"/>
                  </a:lnTo>
                  <a:lnTo>
                    <a:pt x="335280" y="7620"/>
                  </a:lnTo>
                  <a:lnTo>
                    <a:pt x="342900" y="7620"/>
                  </a:lnTo>
                  <a:lnTo>
                    <a:pt x="342900" y="0"/>
                  </a:lnTo>
                  <a:close/>
                </a:path>
                <a:path w="1074420" h="7620">
                  <a:moveTo>
                    <a:pt x="358140" y="0"/>
                  </a:moveTo>
                  <a:lnTo>
                    <a:pt x="350520" y="0"/>
                  </a:lnTo>
                  <a:lnTo>
                    <a:pt x="350520" y="7620"/>
                  </a:lnTo>
                  <a:lnTo>
                    <a:pt x="358140" y="7620"/>
                  </a:lnTo>
                  <a:lnTo>
                    <a:pt x="358140" y="0"/>
                  </a:lnTo>
                  <a:close/>
                </a:path>
                <a:path w="1074420" h="7620">
                  <a:moveTo>
                    <a:pt x="373380" y="0"/>
                  </a:moveTo>
                  <a:lnTo>
                    <a:pt x="365760" y="0"/>
                  </a:lnTo>
                  <a:lnTo>
                    <a:pt x="365760" y="7620"/>
                  </a:lnTo>
                  <a:lnTo>
                    <a:pt x="373380" y="7620"/>
                  </a:lnTo>
                  <a:lnTo>
                    <a:pt x="373380" y="0"/>
                  </a:lnTo>
                  <a:close/>
                </a:path>
                <a:path w="1074420" h="7620">
                  <a:moveTo>
                    <a:pt x="388620" y="0"/>
                  </a:moveTo>
                  <a:lnTo>
                    <a:pt x="381000" y="0"/>
                  </a:lnTo>
                  <a:lnTo>
                    <a:pt x="381000" y="7620"/>
                  </a:lnTo>
                  <a:lnTo>
                    <a:pt x="388620" y="7620"/>
                  </a:lnTo>
                  <a:lnTo>
                    <a:pt x="388620" y="0"/>
                  </a:lnTo>
                  <a:close/>
                </a:path>
                <a:path w="1074420" h="7620">
                  <a:moveTo>
                    <a:pt x="403860" y="0"/>
                  </a:moveTo>
                  <a:lnTo>
                    <a:pt x="396240" y="0"/>
                  </a:lnTo>
                  <a:lnTo>
                    <a:pt x="396240" y="7620"/>
                  </a:lnTo>
                  <a:lnTo>
                    <a:pt x="403860" y="7620"/>
                  </a:lnTo>
                  <a:lnTo>
                    <a:pt x="403860" y="0"/>
                  </a:lnTo>
                  <a:close/>
                </a:path>
                <a:path w="1074420" h="7620">
                  <a:moveTo>
                    <a:pt x="419100" y="0"/>
                  </a:moveTo>
                  <a:lnTo>
                    <a:pt x="411480" y="0"/>
                  </a:lnTo>
                  <a:lnTo>
                    <a:pt x="411480" y="7620"/>
                  </a:lnTo>
                  <a:lnTo>
                    <a:pt x="419100" y="7620"/>
                  </a:lnTo>
                  <a:lnTo>
                    <a:pt x="419100" y="0"/>
                  </a:lnTo>
                  <a:close/>
                </a:path>
                <a:path w="1074420" h="7620">
                  <a:moveTo>
                    <a:pt x="434340" y="0"/>
                  </a:moveTo>
                  <a:lnTo>
                    <a:pt x="426720" y="0"/>
                  </a:lnTo>
                  <a:lnTo>
                    <a:pt x="426720" y="7620"/>
                  </a:lnTo>
                  <a:lnTo>
                    <a:pt x="434340" y="7620"/>
                  </a:lnTo>
                  <a:lnTo>
                    <a:pt x="434340" y="0"/>
                  </a:lnTo>
                  <a:close/>
                </a:path>
                <a:path w="1074420" h="7620">
                  <a:moveTo>
                    <a:pt x="449580" y="0"/>
                  </a:moveTo>
                  <a:lnTo>
                    <a:pt x="441960" y="0"/>
                  </a:lnTo>
                  <a:lnTo>
                    <a:pt x="441960" y="7620"/>
                  </a:lnTo>
                  <a:lnTo>
                    <a:pt x="449580" y="7620"/>
                  </a:lnTo>
                  <a:lnTo>
                    <a:pt x="449580" y="0"/>
                  </a:lnTo>
                  <a:close/>
                </a:path>
                <a:path w="1074420" h="7620">
                  <a:moveTo>
                    <a:pt x="464820" y="0"/>
                  </a:moveTo>
                  <a:lnTo>
                    <a:pt x="457200" y="0"/>
                  </a:lnTo>
                  <a:lnTo>
                    <a:pt x="457200" y="7620"/>
                  </a:lnTo>
                  <a:lnTo>
                    <a:pt x="464820" y="7620"/>
                  </a:lnTo>
                  <a:lnTo>
                    <a:pt x="464820" y="0"/>
                  </a:lnTo>
                  <a:close/>
                </a:path>
                <a:path w="1074420" h="7620">
                  <a:moveTo>
                    <a:pt x="480060" y="0"/>
                  </a:moveTo>
                  <a:lnTo>
                    <a:pt x="472440" y="0"/>
                  </a:lnTo>
                  <a:lnTo>
                    <a:pt x="472440" y="7620"/>
                  </a:lnTo>
                  <a:lnTo>
                    <a:pt x="480060" y="7620"/>
                  </a:lnTo>
                  <a:lnTo>
                    <a:pt x="480060" y="0"/>
                  </a:lnTo>
                  <a:close/>
                </a:path>
                <a:path w="1074420" h="7620">
                  <a:moveTo>
                    <a:pt x="495300" y="0"/>
                  </a:moveTo>
                  <a:lnTo>
                    <a:pt x="487680" y="0"/>
                  </a:lnTo>
                  <a:lnTo>
                    <a:pt x="487680" y="7620"/>
                  </a:lnTo>
                  <a:lnTo>
                    <a:pt x="495300" y="7620"/>
                  </a:lnTo>
                  <a:lnTo>
                    <a:pt x="495300" y="0"/>
                  </a:lnTo>
                  <a:close/>
                </a:path>
                <a:path w="1074420" h="7620">
                  <a:moveTo>
                    <a:pt x="510540" y="0"/>
                  </a:moveTo>
                  <a:lnTo>
                    <a:pt x="502920" y="0"/>
                  </a:lnTo>
                  <a:lnTo>
                    <a:pt x="502920" y="7620"/>
                  </a:lnTo>
                  <a:lnTo>
                    <a:pt x="510540" y="7620"/>
                  </a:lnTo>
                  <a:lnTo>
                    <a:pt x="510540" y="0"/>
                  </a:lnTo>
                  <a:close/>
                </a:path>
                <a:path w="1074420" h="7620">
                  <a:moveTo>
                    <a:pt x="525780" y="0"/>
                  </a:moveTo>
                  <a:lnTo>
                    <a:pt x="518160" y="0"/>
                  </a:lnTo>
                  <a:lnTo>
                    <a:pt x="518160" y="7620"/>
                  </a:lnTo>
                  <a:lnTo>
                    <a:pt x="525780" y="7620"/>
                  </a:lnTo>
                  <a:lnTo>
                    <a:pt x="525780" y="0"/>
                  </a:lnTo>
                  <a:close/>
                </a:path>
                <a:path w="1074420" h="7620">
                  <a:moveTo>
                    <a:pt x="541020" y="0"/>
                  </a:moveTo>
                  <a:lnTo>
                    <a:pt x="533400" y="0"/>
                  </a:lnTo>
                  <a:lnTo>
                    <a:pt x="533400" y="7620"/>
                  </a:lnTo>
                  <a:lnTo>
                    <a:pt x="541020" y="7620"/>
                  </a:lnTo>
                  <a:lnTo>
                    <a:pt x="541020" y="0"/>
                  </a:lnTo>
                  <a:close/>
                </a:path>
                <a:path w="1074420" h="7620">
                  <a:moveTo>
                    <a:pt x="556260" y="0"/>
                  </a:moveTo>
                  <a:lnTo>
                    <a:pt x="548640" y="0"/>
                  </a:lnTo>
                  <a:lnTo>
                    <a:pt x="548640" y="7620"/>
                  </a:lnTo>
                  <a:lnTo>
                    <a:pt x="556260" y="7620"/>
                  </a:lnTo>
                  <a:lnTo>
                    <a:pt x="556260" y="0"/>
                  </a:lnTo>
                  <a:close/>
                </a:path>
                <a:path w="1074420" h="7620">
                  <a:moveTo>
                    <a:pt x="571500" y="0"/>
                  </a:moveTo>
                  <a:lnTo>
                    <a:pt x="563880" y="0"/>
                  </a:lnTo>
                  <a:lnTo>
                    <a:pt x="563880" y="7620"/>
                  </a:lnTo>
                  <a:lnTo>
                    <a:pt x="571500" y="7620"/>
                  </a:lnTo>
                  <a:lnTo>
                    <a:pt x="571500" y="0"/>
                  </a:lnTo>
                  <a:close/>
                </a:path>
                <a:path w="1074420" h="7620">
                  <a:moveTo>
                    <a:pt x="586740" y="0"/>
                  </a:moveTo>
                  <a:lnTo>
                    <a:pt x="579120" y="0"/>
                  </a:lnTo>
                  <a:lnTo>
                    <a:pt x="579120" y="7620"/>
                  </a:lnTo>
                  <a:lnTo>
                    <a:pt x="586740" y="7620"/>
                  </a:lnTo>
                  <a:lnTo>
                    <a:pt x="586740" y="0"/>
                  </a:lnTo>
                  <a:close/>
                </a:path>
                <a:path w="1074420" h="7620">
                  <a:moveTo>
                    <a:pt x="601980" y="0"/>
                  </a:moveTo>
                  <a:lnTo>
                    <a:pt x="594360" y="0"/>
                  </a:lnTo>
                  <a:lnTo>
                    <a:pt x="594360" y="7620"/>
                  </a:lnTo>
                  <a:lnTo>
                    <a:pt x="601980" y="7620"/>
                  </a:lnTo>
                  <a:lnTo>
                    <a:pt x="601980" y="0"/>
                  </a:lnTo>
                  <a:close/>
                </a:path>
                <a:path w="1074420" h="7620">
                  <a:moveTo>
                    <a:pt x="617220" y="0"/>
                  </a:moveTo>
                  <a:lnTo>
                    <a:pt x="609600" y="0"/>
                  </a:lnTo>
                  <a:lnTo>
                    <a:pt x="609600" y="7620"/>
                  </a:lnTo>
                  <a:lnTo>
                    <a:pt x="617220" y="7620"/>
                  </a:lnTo>
                  <a:lnTo>
                    <a:pt x="617220" y="0"/>
                  </a:lnTo>
                  <a:close/>
                </a:path>
                <a:path w="1074420" h="7620">
                  <a:moveTo>
                    <a:pt x="632460" y="0"/>
                  </a:moveTo>
                  <a:lnTo>
                    <a:pt x="624840" y="0"/>
                  </a:lnTo>
                  <a:lnTo>
                    <a:pt x="624840" y="7620"/>
                  </a:lnTo>
                  <a:lnTo>
                    <a:pt x="632460" y="7620"/>
                  </a:lnTo>
                  <a:lnTo>
                    <a:pt x="632460" y="0"/>
                  </a:lnTo>
                  <a:close/>
                </a:path>
                <a:path w="1074420" h="7620">
                  <a:moveTo>
                    <a:pt x="647700" y="0"/>
                  </a:moveTo>
                  <a:lnTo>
                    <a:pt x="640080" y="0"/>
                  </a:lnTo>
                  <a:lnTo>
                    <a:pt x="640080" y="7620"/>
                  </a:lnTo>
                  <a:lnTo>
                    <a:pt x="647700" y="7620"/>
                  </a:lnTo>
                  <a:lnTo>
                    <a:pt x="647700" y="0"/>
                  </a:lnTo>
                  <a:close/>
                </a:path>
                <a:path w="1074420" h="7620">
                  <a:moveTo>
                    <a:pt x="662940" y="0"/>
                  </a:moveTo>
                  <a:lnTo>
                    <a:pt x="655320" y="0"/>
                  </a:lnTo>
                  <a:lnTo>
                    <a:pt x="655320" y="7620"/>
                  </a:lnTo>
                  <a:lnTo>
                    <a:pt x="662940" y="7620"/>
                  </a:lnTo>
                  <a:lnTo>
                    <a:pt x="662940" y="0"/>
                  </a:lnTo>
                  <a:close/>
                </a:path>
                <a:path w="1074420" h="7620">
                  <a:moveTo>
                    <a:pt x="678180" y="0"/>
                  </a:moveTo>
                  <a:lnTo>
                    <a:pt x="670560" y="0"/>
                  </a:lnTo>
                  <a:lnTo>
                    <a:pt x="670560" y="7620"/>
                  </a:lnTo>
                  <a:lnTo>
                    <a:pt x="678180" y="7620"/>
                  </a:lnTo>
                  <a:lnTo>
                    <a:pt x="678180" y="0"/>
                  </a:lnTo>
                  <a:close/>
                </a:path>
                <a:path w="1074420" h="7620">
                  <a:moveTo>
                    <a:pt x="693420" y="0"/>
                  </a:moveTo>
                  <a:lnTo>
                    <a:pt x="685800" y="0"/>
                  </a:lnTo>
                  <a:lnTo>
                    <a:pt x="685800" y="7620"/>
                  </a:lnTo>
                  <a:lnTo>
                    <a:pt x="693420" y="7620"/>
                  </a:lnTo>
                  <a:lnTo>
                    <a:pt x="693420" y="0"/>
                  </a:lnTo>
                  <a:close/>
                </a:path>
                <a:path w="1074420" h="7620">
                  <a:moveTo>
                    <a:pt x="708660" y="0"/>
                  </a:moveTo>
                  <a:lnTo>
                    <a:pt x="701040" y="0"/>
                  </a:lnTo>
                  <a:lnTo>
                    <a:pt x="701040" y="7620"/>
                  </a:lnTo>
                  <a:lnTo>
                    <a:pt x="708660" y="7620"/>
                  </a:lnTo>
                  <a:lnTo>
                    <a:pt x="708660" y="0"/>
                  </a:lnTo>
                  <a:close/>
                </a:path>
                <a:path w="1074420" h="7620">
                  <a:moveTo>
                    <a:pt x="723900" y="0"/>
                  </a:moveTo>
                  <a:lnTo>
                    <a:pt x="716280" y="0"/>
                  </a:lnTo>
                  <a:lnTo>
                    <a:pt x="716280" y="7620"/>
                  </a:lnTo>
                  <a:lnTo>
                    <a:pt x="723900" y="7620"/>
                  </a:lnTo>
                  <a:lnTo>
                    <a:pt x="723900" y="0"/>
                  </a:lnTo>
                  <a:close/>
                </a:path>
                <a:path w="1074420" h="7620">
                  <a:moveTo>
                    <a:pt x="739140" y="0"/>
                  </a:moveTo>
                  <a:lnTo>
                    <a:pt x="731520" y="0"/>
                  </a:lnTo>
                  <a:lnTo>
                    <a:pt x="731520" y="7620"/>
                  </a:lnTo>
                  <a:lnTo>
                    <a:pt x="739140" y="7620"/>
                  </a:lnTo>
                  <a:lnTo>
                    <a:pt x="739140" y="0"/>
                  </a:lnTo>
                  <a:close/>
                </a:path>
                <a:path w="1074420" h="7620">
                  <a:moveTo>
                    <a:pt x="754380" y="0"/>
                  </a:moveTo>
                  <a:lnTo>
                    <a:pt x="746760" y="0"/>
                  </a:lnTo>
                  <a:lnTo>
                    <a:pt x="746760" y="7620"/>
                  </a:lnTo>
                  <a:lnTo>
                    <a:pt x="754380" y="7620"/>
                  </a:lnTo>
                  <a:lnTo>
                    <a:pt x="754380" y="0"/>
                  </a:lnTo>
                  <a:close/>
                </a:path>
                <a:path w="1074420" h="7620">
                  <a:moveTo>
                    <a:pt x="769620" y="0"/>
                  </a:moveTo>
                  <a:lnTo>
                    <a:pt x="762000" y="0"/>
                  </a:lnTo>
                  <a:lnTo>
                    <a:pt x="762000" y="7620"/>
                  </a:lnTo>
                  <a:lnTo>
                    <a:pt x="769620" y="7620"/>
                  </a:lnTo>
                  <a:lnTo>
                    <a:pt x="769620" y="0"/>
                  </a:lnTo>
                  <a:close/>
                </a:path>
                <a:path w="1074420" h="7620">
                  <a:moveTo>
                    <a:pt x="784860" y="0"/>
                  </a:moveTo>
                  <a:lnTo>
                    <a:pt x="777240" y="0"/>
                  </a:lnTo>
                  <a:lnTo>
                    <a:pt x="777240" y="7620"/>
                  </a:lnTo>
                  <a:lnTo>
                    <a:pt x="784860" y="7620"/>
                  </a:lnTo>
                  <a:lnTo>
                    <a:pt x="784860" y="0"/>
                  </a:lnTo>
                  <a:close/>
                </a:path>
                <a:path w="1074420" h="7620">
                  <a:moveTo>
                    <a:pt x="800100" y="0"/>
                  </a:moveTo>
                  <a:lnTo>
                    <a:pt x="792480" y="0"/>
                  </a:lnTo>
                  <a:lnTo>
                    <a:pt x="792480" y="7620"/>
                  </a:lnTo>
                  <a:lnTo>
                    <a:pt x="800100" y="7620"/>
                  </a:lnTo>
                  <a:lnTo>
                    <a:pt x="800100" y="0"/>
                  </a:lnTo>
                  <a:close/>
                </a:path>
                <a:path w="1074420" h="7620">
                  <a:moveTo>
                    <a:pt x="815340" y="0"/>
                  </a:moveTo>
                  <a:lnTo>
                    <a:pt x="807720" y="0"/>
                  </a:lnTo>
                  <a:lnTo>
                    <a:pt x="807720" y="7620"/>
                  </a:lnTo>
                  <a:lnTo>
                    <a:pt x="815340" y="7620"/>
                  </a:lnTo>
                  <a:lnTo>
                    <a:pt x="815340" y="0"/>
                  </a:lnTo>
                  <a:close/>
                </a:path>
                <a:path w="1074420" h="7620">
                  <a:moveTo>
                    <a:pt x="830580" y="0"/>
                  </a:moveTo>
                  <a:lnTo>
                    <a:pt x="822960" y="0"/>
                  </a:lnTo>
                  <a:lnTo>
                    <a:pt x="822960" y="7620"/>
                  </a:lnTo>
                  <a:lnTo>
                    <a:pt x="830580" y="7620"/>
                  </a:lnTo>
                  <a:lnTo>
                    <a:pt x="830580" y="0"/>
                  </a:lnTo>
                  <a:close/>
                </a:path>
                <a:path w="1074420" h="7620">
                  <a:moveTo>
                    <a:pt x="845820" y="0"/>
                  </a:moveTo>
                  <a:lnTo>
                    <a:pt x="838200" y="0"/>
                  </a:lnTo>
                  <a:lnTo>
                    <a:pt x="838200" y="7620"/>
                  </a:lnTo>
                  <a:lnTo>
                    <a:pt x="845820" y="7620"/>
                  </a:lnTo>
                  <a:lnTo>
                    <a:pt x="845820" y="0"/>
                  </a:lnTo>
                  <a:close/>
                </a:path>
                <a:path w="1074420" h="7620">
                  <a:moveTo>
                    <a:pt x="861060" y="0"/>
                  </a:moveTo>
                  <a:lnTo>
                    <a:pt x="853440" y="0"/>
                  </a:lnTo>
                  <a:lnTo>
                    <a:pt x="853440" y="7620"/>
                  </a:lnTo>
                  <a:lnTo>
                    <a:pt x="861060" y="7620"/>
                  </a:lnTo>
                  <a:lnTo>
                    <a:pt x="861060" y="0"/>
                  </a:lnTo>
                  <a:close/>
                </a:path>
                <a:path w="1074420" h="7620">
                  <a:moveTo>
                    <a:pt x="876300" y="0"/>
                  </a:moveTo>
                  <a:lnTo>
                    <a:pt x="868680" y="0"/>
                  </a:lnTo>
                  <a:lnTo>
                    <a:pt x="868680" y="7620"/>
                  </a:lnTo>
                  <a:lnTo>
                    <a:pt x="876300" y="7620"/>
                  </a:lnTo>
                  <a:lnTo>
                    <a:pt x="876300" y="0"/>
                  </a:lnTo>
                  <a:close/>
                </a:path>
                <a:path w="1074420" h="7620">
                  <a:moveTo>
                    <a:pt x="891540" y="0"/>
                  </a:moveTo>
                  <a:lnTo>
                    <a:pt x="883920" y="0"/>
                  </a:lnTo>
                  <a:lnTo>
                    <a:pt x="883920" y="7620"/>
                  </a:lnTo>
                  <a:lnTo>
                    <a:pt x="891540" y="7620"/>
                  </a:lnTo>
                  <a:lnTo>
                    <a:pt x="891540" y="0"/>
                  </a:lnTo>
                  <a:close/>
                </a:path>
                <a:path w="1074420" h="7620">
                  <a:moveTo>
                    <a:pt x="906780" y="0"/>
                  </a:moveTo>
                  <a:lnTo>
                    <a:pt x="899160" y="0"/>
                  </a:lnTo>
                  <a:lnTo>
                    <a:pt x="899160" y="7620"/>
                  </a:lnTo>
                  <a:lnTo>
                    <a:pt x="906780" y="7620"/>
                  </a:lnTo>
                  <a:lnTo>
                    <a:pt x="906780" y="0"/>
                  </a:lnTo>
                  <a:close/>
                </a:path>
                <a:path w="1074420" h="7620">
                  <a:moveTo>
                    <a:pt x="922020" y="0"/>
                  </a:moveTo>
                  <a:lnTo>
                    <a:pt x="914400" y="0"/>
                  </a:lnTo>
                  <a:lnTo>
                    <a:pt x="914400" y="7620"/>
                  </a:lnTo>
                  <a:lnTo>
                    <a:pt x="922020" y="7620"/>
                  </a:lnTo>
                  <a:lnTo>
                    <a:pt x="922020" y="0"/>
                  </a:lnTo>
                  <a:close/>
                </a:path>
                <a:path w="1074420" h="7620">
                  <a:moveTo>
                    <a:pt x="937260" y="0"/>
                  </a:moveTo>
                  <a:lnTo>
                    <a:pt x="929640" y="0"/>
                  </a:lnTo>
                  <a:lnTo>
                    <a:pt x="929640" y="7620"/>
                  </a:lnTo>
                  <a:lnTo>
                    <a:pt x="937260" y="7620"/>
                  </a:lnTo>
                  <a:lnTo>
                    <a:pt x="937260" y="0"/>
                  </a:lnTo>
                  <a:close/>
                </a:path>
                <a:path w="1074420" h="7620">
                  <a:moveTo>
                    <a:pt x="952500" y="0"/>
                  </a:moveTo>
                  <a:lnTo>
                    <a:pt x="944880" y="0"/>
                  </a:lnTo>
                  <a:lnTo>
                    <a:pt x="944880" y="7620"/>
                  </a:lnTo>
                  <a:lnTo>
                    <a:pt x="952500" y="7620"/>
                  </a:lnTo>
                  <a:lnTo>
                    <a:pt x="952500" y="0"/>
                  </a:lnTo>
                  <a:close/>
                </a:path>
                <a:path w="1074420" h="7620">
                  <a:moveTo>
                    <a:pt x="967740" y="0"/>
                  </a:moveTo>
                  <a:lnTo>
                    <a:pt x="960120" y="0"/>
                  </a:lnTo>
                  <a:lnTo>
                    <a:pt x="960120" y="7620"/>
                  </a:lnTo>
                  <a:lnTo>
                    <a:pt x="967740" y="7620"/>
                  </a:lnTo>
                  <a:lnTo>
                    <a:pt x="967740" y="0"/>
                  </a:lnTo>
                  <a:close/>
                </a:path>
                <a:path w="1074420" h="7620">
                  <a:moveTo>
                    <a:pt x="982980" y="0"/>
                  </a:moveTo>
                  <a:lnTo>
                    <a:pt x="975360" y="0"/>
                  </a:lnTo>
                  <a:lnTo>
                    <a:pt x="975360" y="7620"/>
                  </a:lnTo>
                  <a:lnTo>
                    <a:pt x="982980" y="7620"/>
                  </a:lnTo>
                  <a:lnTo>
                    <a:pt x="982980" y="0"/>
                  </a:lnTo>
                  <a:close/>
                </a:path>
                <a:path w="1074420" h="7620">
                  <a:moveTo>
                    <a:pt x="998220" y="0"/>
                  </a:moveTo>
                  <a:lnTo>
                    <a:pt x="990600" y="0"/>
                  </a:lnTo>
                  <a:lnTo>
                    <a:pt x="990600" y="7620"/>
                  </a:lnTo>
                  <a:lnTo>
                    <a:pt x="998220" y="7620"/>
                  </a:lnTo>
                  <a:lnTo>
                    <a:pt x="998220" y="0"/>
                  </a:lnTo>
                  <a:close/>
                </a:path>
                <a:path w="1074420" h="7620">
                  <a:moveTo>
                    <a:pt x="1013460" y="0"/>
                  </a:moveTo>
                  <a:lnTo>
                    <a:pt x="1005840" y="0"/>
                  </a:lnTo>
                  <a:lnTo>
                    <a:pt x="1005840" y="7620"/>
                  </a:lnTo>
                  <a:lnTo>
                    <a:pt x="1013460" y="7620"/>
                  </a:lnTo>
                  <a:lnTo>
                    <a:pt x="1013460" y="0"/>
                  </a:lnTo>
                  <a:close/>
                </a:path>
                <a:path w="1074420" h="7620">
                  <a:moveTo>
                    <a:pt x="1028700" y="0"/>
                  </a:moveTo>
                  <a:lnTo>
                    <a:pt x="1021080" y="0"/>
                  </a:lnTo>
                  <a:lnTo>
                    <a:pt x="1021080" y="7620"/>
                  </a:lnTo>
                  <a:lnTo>
                    <a:pt x="1028700" y="7620"/>
                  </a:lnTo>
                  <a:lnTo>
                    <a:pt x="1028700" y="0"/>
                  </a:lnTo>
                  <a:close/>
                </a:path>
                <a:path w="1074420" h="7620">
                  <a:moveTo>
                    <a:pt x="1043940" y="0"/>
                  </a:moveTo>
                  <a:lnTo>
                    <a:pt x="1036320" y="0"/>
                  </a:lnTo>
                  <a:lnTo>
                    <a:pt x="1036320" y="7620"/>
                  </a:lnTo>
                  <a:lnTo>
                    <a:pt x="1043940" y="7620"/>
                  </a:lnTo>
                  <a:lnTo>
                    <a:pt x="1043940" y="0"/>
                  </a:lnTo>
                  <a:close/>
                </a:path>
                <a:path w="1074420" h="7620">
                  <a:moveTo>
                    <a:pt x="1059180" y="0"/>
                  </a:moveTo>
                  <a:lnTo>
                    <a:pt x="1051560" y="0"/>
                  </a:lnTo>
                  <a:lnTo>
                    <a:pt x="1051560" y="7620"/>
                  </a:lnTo>
                  <a:lnTo>
                    <a:pt x="1059180" y="7620"/>
                  </a:lnTo>
                  <a:lnTo>
                    <a:pt x="1059180" y="0"/>
                  </a:lnTo>
                  <a:close/>
                </a:path>
                <a:path w="1074420" h="7620">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16" name="object 16"/>
            <p:cNvSpPr/>
            <p:nvPr/>
          </p:nvSpPr>
          <p:spPr>
            <a:xfrm>
              <a:off x="9235440" y="4717414"/>
              <a:ext cx="1074420" cy="7620"/>
            </a:xfrm>
            <a:custGeom>
              <a:avLst/>
              <a:gdLst/>
              <a:ahLst/>
              <a:cxnLst/>
              <a:rect l="l" t="t" r="r" b="b"/>
              <a:pathLst>
                <a:path w="1074420" h="7620">
                  <a:moveTo>
                    <a:pt x="7620" y="0"/>
                  </a:moveTo>
                  <a:lnTo>
                    <a:pt x="0" y="0"/>
                  </a:lnTo>
                  <a:lnTo>
                    <a:pt x="0" y="7620"/>
                  </a:lnTo>
                  <a:lnTo>
                    <a:pt x="7620" y="7620"/>
                  </a:lnTo>
                  <a:lnTo>
                    <a:pt x="7620" y="0"/>
                  </a:lnTo>
                  <a:close/>
                </a:path>
                <a:path w="1074420" h="7620">
                  <a:moveTo>
                    <a:pt x="22860" y="0"/>
                  </a:moveTo>
                  <a:lnTo>
                    <a:pt x="15240" y="0"/>
                  </a:lnTo>
                  <a:lnTo>
                    <a:pt x="15240" y="7620"/>
                  </a:lnTo>
                  <a:lnTo>
                    <a:pt x="22860" y="7620"/>
                  </a:lnTo>
                  <a:lnTo>
                    <a:pt x="22860" y="0"/>
                  </a:lnTo>
                  <a:close/>
                </a:path>
                <a:path w="1074420" h="7620">
                  <a:moveTo>
                    <a:pt x="38100" y="0"/>
                  </a:moveTo>
                  <a:lnTo>
                    <a:pt x="30480" y="0"/>
                  </a:lnTo>
                  <a:lnTo>
                    <a:pt x="30480" y="7620"/>
                  </a:lnTo>
                  <a:lnTo>
                    <a:pt x="38100" y="7620"/>
                  </a:lnTo>
                  <a:lnTo>
                    <a:pt x="38100" y="0"/>
                  </a:lnTo>
                  <a:close/>
                </a:path>
                <a:path w="1074420" h="7620">
                  <a:moveTo>
                    <a:pt x="53340" y="0"/>
                  </a:moveTo>
                  <a:lnTo>
                    <a:pt x="45720" y="0"/>
                  </a:lnTo>
                  <a:lnTo>
                    <a:pt x="45720" y="7620"/>
                  </a:lnTo>
                  <a:lnTo>
                    <a:pt x="53340" y="7620"/>
                  </a:lnTo>
                  <a:lnTo>
                    <a:pt x="53340" y="0"/>
                  </a:lnTo>
                  <a:close/>
                </a:path>
                <a:path w="1074420" h="7620">
                  <a:moveTo>
                    <a:pt x="68580" y="0"/>
                  </a:moveTo>
                  <a:lnTo>
                    <a:pt x="60960" y="0"/>
                  </a:lnTo>
                  <a:lnTo>
                    <a:pt x="60960" y="7620"/>
                  </a:lnTo>
                  <a:lnTo>
                    <a:pt x="68580" y="7620"/>
                  </a:lnTo>
                  <a:lnTo>
                    <a:pt x="68580" y="0"/>
                  </a:lnTo>
                  <a:close/>
                </a:path>
                <a:path w="1074420" h="7620">
                  <a:moveTo>
                    <a:pt x="83820" y="0"/>
                  </a:moveTo>
                  <a:lnTo>
                    <a:pt x="76200" y="0"/>
                  </a:lnTo>
                  <a:lnTo>
                    <a:pt x="76200" y="7620"/>
                  </a:lnTo>
                  <a:lnTo>
                    <a:pt x="83820" y="7620"/>
                  </a:lnTo>
                  <a:lnTo>
                    <a:pt x="83820" y="0"/>
                  </a:lnTo>
                  <a:close/>
                </a:path>
                <a:path w="1074420" h="7620">
                  <a:moveTo>
                    <a:pt x="99060" y="0"/>
                  </a:moveTo>
                  <a:lnTo>
                    <a:pt x="91440" y="0"/>
                  </a:lnTo>
                  <a:lnTo>
                    <a:pt x="91440" y="7620"/>
                  </a:lnTo>
                  <a:lnTo>
                    <a:pt x="99060" y="7620"/>
                  </a:lnTo>
                  <a:lnTo>
                    <a:pt x="99060" y="0"/>
                  </a:lnTo>
                  <a:close/>
                </a:path>
                <a:path w="1074420" h="7620">
                  <a:moveTo>
                    <a:pt x="114300" y="0"/>
                  </a:moveTo>
                  <a:lnTo>
                    <a:pt x="106680" y="0"/>
                  </a:lnTo>
                  <a:lnTo>
                    <a:pt x="106680" y="7620"/>
                  </a:lnTo>
                  <a:lnTo>
                    <a:pt x="114300" y="7620"/>
                  </a:lnTo>
                  <a:lnTo>
                    <a:pt x="114300" y="0"/>
                  </a:lnTo>
                  <a:close/>
                </a:path>
                <a:path w="1074420" h="7620">
                  <a:moveTo>
                    <a:pt x="129540" y="0"/>
                  </a:moveTo>
                  <a:lnTo>
                    <a:pt x="121920" y="0"/>
                  </a:lnTo>
                  <a:lnTo>
                    <a:pt x="121920" y="7620"/>
                  </a:lnTo>
                  <a:lnTo>
                    <a:pt x="129540" y="7620"/>
                  </a:lnTo>
                  <a:lnTo>
                    <a:pt x="129540" y="0"/>
                  </a:lnTo>
                  <a:close/>
                </a:path>
                <a:path w="1074420" h="7620">
                  <a:moveTo>
                    <a:pt x="144780" y="0"/>
                  </a:moveTo>
                  <a:lnTo>
                    <a:pt x="137160" y="0"/>
                  </a:lnTo>
                  <a:lnTo>
                    <a:pt x="137160" y="7620"/>
                  </a:lnTo>
                  <a:lnTo>
                    <a:pt x="144780" y="7620"/>
                  </a:lnTo>
                  <a:lnTo>
                    <a:pt x="144780" y="0"/>
                  </a:lnTo>
                  <a:close/>
                </a:path>
                <a:path w="1074420" h="7620">
                  <a:moveTo>
                    <a:pt x="160020" y="0"/>
                  </a:moveTo>
                  <a:lnTo>
                    <a:pt x="152400" y="0"/>
                  </a:lnTo>
                  <a:lnTo>
                    <a:pt x="152400" y="7620"/>
                  </a:lnTo>
                  <a:lnTo>
                    <a:pt x="160020" y="7620"/>
                  </a:lnTo>
                  <a:lnTo>
                    <a:pt x="160020" y="0"/>
                  </a:lnTo>
                  <a:close/>
                </a:path>
                <a:path w="1074420" h="7620">
                  <a:moveTo>
                    <a:pt x="175260" y="0"/>
                  </a:moveTo>
                  <a:lnTo>
                    <a:pt x="167640" y="0"/>
                  </a:lnTo>
                  <a:lnTo>
                    <a:pt x="167640" y="7620"/>
                  </a:lnTo>
                  <a:lnTo>
                    <a:pt x="175260" y="7620"/>
                  </a:lnTo>
                  <a:lnTo>
                    <a:pt x="175260" y="0"/>
                  </a:lnTo>
                  <a:close/>
                </a:path>
                <a:path w="1074420" h="7620">
                  <a:moveTo>
                    <a:pt x="190500" y="0"/>
                  </a:moveTo>
                  <a:lnTo>
                    <a:pt x="182880" y="0"/>
                  </a:lnTo>
                  <a:lnTo>
                    <a:pt x="182880" y="7620"/>
                  </a:lnTo>
                  <a:lnTo>
                    <a:pt x="190500" y="7620"/>
                  </a:lnTo>
                  <a:lnTo>
                    <a:pt x="190500" y="0"/>
                  </a:lnTo>
                  <a:close/>
                </a:path>
                <a:path w="1074420" h="7620">
                  <a:moveTo>
                    <a:pt x="205740" y="0"/>
                  </a:moveTo>
                  <a:lnTo>
                    <a:pt x="198120" y="0"/>
                  </a:lnTo>
                  <a:lnTo>
                    <a:pt x="198120" y="7620"/>
                  </a:lnTo>
                  <a:lnTo>
                    <a:pt x="205740" y="7620"/>
                  </a:lnTo>
                  <a:lnTo>
                    <a:pt x="205740" y="0"/>
                  </a:lnTo>
                  <a:close/>
                </a:path>
                <a:path w="1074420" h="7620">
                  <a:moveTo>
                    <a:pt x="220980" y="0"/>
                  </a:moveTo>
                  <a:lnTo>
                    <a:pt x="213360" y="0"/>
                  </a:lnTo>
                  <a:lnTo>
                    <a:pt x="213360" y="7620"/>
                  </a:lnTo>
                  <a:lnTo>
                    <a:pt x="220980" y="7620"/>
                  </a:lnTo>
                  <a:lnTo>
                    <a:pt x="220980" y="0"/>
                  </a:lnTo>
                  <a:close/>
                </a:path>
                <a:path w="1074420" h="7620">
                  <a:moveTo>
                    <a:pt x="236220" y="0"/>
                  </a:moveTo>
                  <a:lnTo>
                    <a:pt x="228600" y="0"/>
                  </a:lnTo>
                  <a:lnTo>
                    <a:pt x="228600" y="7620"/>
                  </a:lnTo>
                  <a:lnTo>
                    <a:pt x="236220" y="7620"/>
                  </a:lnTo>
                  <a:lnTo>
                    <a:pt x="236220" y="0"/>
                  </a:lnTo>
                  <a:close/>
                </a:path>
                <a:path w="1074420" h="7620">
                  <a:moveTo>
                    <a:pt x="251460" y="0"/>
                  </a:moveTo>
                  <a:lnTo>
                    <a:pt x="243840" y="0"/>
                  </a:lnTo>
                  <a:lnTo>
                    <a:pt x="243840" y="7620"/>
                  </a:lnTo>
                  <a:lnTo>
                    <a:pt x="251460" y="7620"/>
                  </a:lnTo>
                  <a:lnTo>
                    <a:pt x="251460" y="0"/>
                  </a:lnTo>
                  <a:close/>
                </a:path>
                <a:path w="1074420" h="7620">
                  <a:moveTo>
                    <a:pt x="266700" y="0"/>
                  </a:moveTo>
                  <a:lnTo>
                    <a:pt x="259080" y="0"/>
                  </a:lnTo>
                  <a:lnTo>
                    <a:pt x="259080" y="7620"/>
                  </a:lnTo>
                  <a:lnTo>
                    <a:pt x="266700" y="7620"/>
                  </a:lnTo>
                  <a:lnTo>
                    <a:pt x="266700" y="0"/>
                  </a:lnTo>
                  <a:close/>
                </a:path>
                <a:path w="1074420" h="7620">
                  <a:moveTo>
                    <a:pt x="281940" y="0"/>
                  </a:moveTo>
                  <a:lnTo>
                    <a:pt x="274320" y="0"/>
                  </a:lnTo>
                  <a:lnTo>
                    <a:pt x="274320" y="7620"/>
                  </a:lnTo>
                  <a:lnTo>
                    <a:pt x="281940" y="7620"/>
                  </a:lnTo>
                  <a:lnTo>
                    <a:pt x="281940" y="0"/>
                  </a:lnTo>
                  <a:close/>
                </a:path>
                <a:path w="1074420" h="7620">
                  <a:moveTo>
                    <a:pt x="297180" y="0"/>
                  </a:moveTo>
                  <a:lnTo>
                    <a:pt x="289560" y="0"/>
                  </a:lnTo>
                  <a:lnTo>
                    <a:pt x="289560" y="7620"/>
                  </a:lnTo>
                  <a:lnTo>
                    <a:pt x="297180" y="7620"/>
                  </a:lnTo>
                  <a:lnTo>
                    <a:pt x="297180" y="0"/>
                  </a:lnTo>
                  <a:close/>
                </a:path>
                <a:path w="1074420" h="7620">
                  <a:moveTo>
                    <a:pt x="312420" y="0"/>
                  </a:moveTo>
                  <a:lnTo>
                    <a:pt x="304800" y="0"/>
                  </a:lnTo>
                  <a:lnTo>
                    <a:pt x="304800" y="7620"/>
                  </a:lnTo>
                  <a:lnTo>
                    <a:pt x="312420" y="7620"/>
                  </a:lnTo>
                  <a:lnTo>
                    <a:pt x="312420" y="0"/>
                  </a:lnTo>
                  <a:close/>
                </a:path>
                <a:path w="1074420" h="7620">
                  <a:moveTo>
                    <a:pt x="327660" y="0"/>
                  </a:moveTo>
                  <a:lnTo>
                    <a:pt x="320040" y="0"/>
                  </a:lnTo>
                  <a:lnTo>
                    <a:pt x="320040" y="7620"/>
                  </a:lnTo>
                  <a:lnTo>
                    <a:pt x="327660" y="7620"/>
                  </a:lnTo>
                  <a:lnTo>
                    <a:pt x="327660" y="0"/>
                  </a:lnTo>
                  <a:close/>
                </a:path>
                <a:path w="1074420" h="7620">
                  <a:moveTo>
                    <a:pt x="342900" y="0"/>
                  </a:moveTo>
                  <a:lnTo>
                    <a:pt x="335280" y="0"/>
                  </a:lnTo>
                  <a:lnTo>
                    <a:pt x="335280" y="7620"/>
                  </a:lnTo>
                  <a:lnTo>
                    <a:pt x="342900" y="7620"/>
                  </a:lnTo>
                  <a:lnTo>
                    <a:pt x="342900" y="0"/>
                  </a:lnTo>
                  <a:close/>
                </a:path>
                <a:path w="1074420" h="7620">
                  <a:moveTo>
                    <a:pt x="358140" y="0"/>
                  </a:moveTo>
                  <a:lnTo>
                    <a:pt x="350520" y="0"/>
                  </a:lnTo>
                  <a:lnTo>
                    <a:pt x="350520" y="7620"/>
                  </a:lnTo>
                  <a:lnTo>
                    <a:pt x="358140" y="7620"/>
                  </a:lnTo>
                  <a:lnTo>
                    <a:pt x="358140" y="0"/>
                  </a:lnTo>
                  <a:close/>
                </a:path>
                <a:path w="1074420" h="7620">
                  <a:moveTo>
                    <a:pt x="373380" y="0"/>
                  </a:moveTo>
                  <a:lnTo>
                    <a:pt x="365760" y="0"/>
                  </a:lnTo>
                  <a:lnTo>
                    <a:pt x="365760" y="7620"/>
                  </a:lnTo>
                  <a:lnTo>
                    <a:pt x="373380" y="7620"/>
                  </a:lnTo>
                  <a:lnTo>
                    <a:pt x="373380" y="0"/>
                  </a:lnTo>
                  <a:close/>
                </a:path>
                <a:path w="1074420" h="7620">
                  <a:moveTo>
                    <a:pt x="388620" y="0"/>
                  </a:moveTo>
                  <a:lnTo>
                    <a:pt x="381000" y="0"/>
                  </a:lnTo>
                  <a:lnTo>
                    <a:pt x="381000" y="7620"/>
                  </a:lnTo>
                  <a:lnTo>
                    <a:pt x="388620" y="7620"/>
                  </a:lnTo>
                  <a:lnTo>
                    <a:pt x="388620" y="0"/>
                  </a:lnTo>
                  <a:close/>
                </a:path>
                <a:path w="1074420" h="7620">
                  <a:moveTo>
                    <a:pt x="403860" y="0"/>
                  </a:moveTo>
                  <a:lnTo>
                    <a:pt x="396240" y="0"/>
                  </a:lnTo>
                  <a:lnTo>
                    <a:pt x="396240" y="7620"/>
                  </a:lnTo>
                  <a:lnTo>
                    <a:pt x="403860" y="7620"/>
                  </a:lnTo>
                  <a:lnTo>
                    <a:pt x="403860" y="0"/>
                  </a:lnTo>
                  <a:close/>
                </a:path>
                <a:path w="1074420" h="7620">
                  <a:moveTo>
                    <a:pt x="419100" y="0"/>
                  </a:moveTo>
                  <a:lnTo>
                    <a:pt x="411480" y="0"/>
                  </a:lnTo>
                  <a:lnTo>
                    <a:pt x="411480" y="7620"/>
                  </a:lnTo>
                  <a:lnTo>
                    <a:pt x="419100" y="7620"/>
                  </a:lnTo>
                  <a:lnTo>
                    <a:pt x="419100" y="0"/>
                  </a:lnTo>
                  <a:close/>
                </a:path>
                <a:path w="1074420" h="7620">
                  <a:moveTo>
                    <a:pt x="434340" y="0"/>
                  </a:moveTo>
                  <a:lnTo>
                    <a:pt x="426720" y="0"/>
                  </a:lnTo>
                  <a:lnTo>
                    <a:pt x="426720" y="7620"/>
                  </a:lnTo>
                  <a:lnTo>
                    <a:pt x="434340" y="7620"/>
                  </a:lnTo>
                  <a:lnTo>
                    <a:pt x="434340" y="0"/>
                  </a:lnTo>
                  <a:close/>
                </a:path>
                <a:path w="1074420" h="7620">
                  <a:moveTo>
                    <a:pt x="449580" y="0"/>
                  </a:moveTo>
                  <a:lnTo>
                    <a:pt x="441960" y="0"/>
                  </a:lnTo>
                  <a:lnTo>
                    <a:pt x="441960" y="7620"/>
                  </a:lnTo>
                  <a:lnTo>
                    <a:pt x="449580" y="7620"/>
                  </a:lnTo>
                  <a:lnTo>
                    <a:pt x="449580" y="0"/>
                  </a:lnTo>
                  <a:close/>
                </a:path>
                <a:path w="1074420" h="7620">
                  <a:moveTo>
                    <a:pt x="464820" y="0"/>
                  </a:moveTo>
                  <a:lnTo>
                    <a:pt x="457200" y="0"/>
                  </a:lnTo>
                  <a:lnTo>
                    <a:pt x="457200" y="7620"/>
                  </a:lnTo>
                  <a:lnTo>
                    <a:pt x="464820" y="7620"/>
                  </a:lnTo>
                  <a:lnTo>
                    <a:pt x="464820" y="0"/>
                  </a:lnTo>
                  <a:close/>
                </a:path>
                <a:path w="1074420" h="7620">
                  <a:moveTo>
                    <a:pt x="480060" y="0"/>
                  </a:moveTo>
                  <a:lnTo>
                    <a:pt x="472440" y="0"/>
                  </a:lnTo>
                  <a:lnTo>
                    <a:pt x="472440" y="7620"/>
                  </a:lnTo>
                  <a:lnTo>
                    <a:pt x="480060" y="7620"/>
                  </a:lnTo>
                  <a:lnTo>
                    <a:pt x="480060" y="0"/>
                  </a:lnTo>
                  <a:close/>
                </a:path>
                <a:path w="1074420" h="7620">
                  <a:moveTo>
                    <a:pt x="495300" y="0"/>
                  </a:moveTo>
                  <a:lnTo>
                    <a:pt x="487680" y="0"/>
                  </a:lnTo>
                  <a:lnTo>
                    <a:pt x="487680" y="7620"/>
                  </a:lnTo>
                  <a:lnTo>
                    <a:pt x="495300" y="7620"/>
                  </a:lnTo>
                  <a:lnTo>
                    <a:pt x="495300" y="0"/>
                  </a:lnTo>
                  <a:close/>
                </a:path>
                <a:path w="1074420" h="7620">
                  <a:moveTo>
                    <a:pt x="510540" y="0"/>
                  </a:moveTo>
                  <a:lnTo>
                    <a:pt x="502920" y="0"/>
                  </a:lnTo>
                  <a:lnTo>
                    <a:pt x="502920" y="7620"/>
                  </a:lnTo>
                  <a:lnTo>
                    <a:pt x="510540" y="7620"/>
                  </a:lnTo>
                  <a:lnTo>
                    <a:pt x="510540" y="0"/>
                  </a:lnTo>
                  <a:close/>
                </a:path>
                <a:path w="1074420" h="7620">
                  <a:moveTo>
                    <a:pt x="525780" y="0"/>
                  </a:moveTo>
                  <a:lnTo>
                    <a:pt x="518160" y="0"/>
                  </a:lnTo>
                  <a:lnTo>
                    <a:pt x="518160" y="7620"/>
                  </a:lnTo>
                  <a:lnTo>
                    <a:pt x="525780" y="7620"/>
                  </a:lnTo>
                  <a:lnTo>
                    <a:pt x="525780" y="0"/>
                  </a:lnTo>
                  <a:close/>
                </a:path>
                <a:path w="1074420" h="7620">
                  <a:moveTo>
                    <a:pt x="541020" y="0"/>
                  </a:moveTo>
                  <a:lnTo>
                    <a:pt x="533400" y="0"/>
                  </a:lnTo>
                  <a:lnTo>
                    <a:pt x="533400" y="7620"/>
                  </a:lnTo>
                  <a:lnTo>
                    <a:pt x="541020" y="7620"/>
                  </a:lnTo>
                  <a:lnTo>
                    <a:pt x="541020" y="0"/>
                  </a:lnTo>
                  <a:close/>
                </a:path>
                <a:path w="1074420" h="7620">
                  <a:moveTo>
                    <a:pt x="556260" y="0"/>
                  </a:moveTo>
                  <a:lnTo>
                    <a:pt x="548640" y="0"/>
                  </a:lnTo>
                  <a:lnTo>
                    <a:pt x="548640" y="7620"/>
                  </a:lnTo>
                  <a:lnTo>
                    <a:pt x="556260" y="7620"/>
                  </a:lnTo>
                  <a:lnTo>
                    <a:pt x="556260" y="0"/>
                  </a:lnTo>
                  <a:close/>
                </a:path>
                <a:path w="1074420" h="7620">
                  <a:moveTo>
                    <a:pt x="571500" y="0"/>
                  </a:moveTo>
                  <a:lnTo>
                    <a:pt x="563880" y="0"/>
                  </a:lnTo>
                  <a:lnTo>
                    <a:pt x="563880" y="7620"/>
                  </a:lnTo>
                  <a:lnTo>
                    <a:pt x="571500" y="7620"/>
                  </a:lnTo>
                  <a:lnTo>
                    <a:pt x="571500" y="0"/>
                  </a:lnTo>
                  <a:close/>
                </a:path>
                <a:path w="1074420" h="7620">
                  <a:moveTo>
                    <a:pt x="586740" y="0"/>
                  </a:moveTo>
                  <a:lnTo>
                    <a:pt x="579120" y="0"/>
                  </a:lnTo>
                  <a:lnTo>
                    <a:pt x="579120" y="7620"/>
                  </a:lnTo>
                  <a:lnTo>
                    <a:pt x="586740" y="7620"/>
                  </a:lnTo>
                  <a:lnTo>
                    <a:pt x="586740" y="0"/>
                  </a:lnTo>
                  <a:close/>
                </a:path>
                <a:path w="1074420" h="7620">
                  <a:moveTo>
                    <a:pt x="601980" y="0"/>
                  </a:moveTo>
                  <a:lnTo>
                    <a:pt x="594360" y="0"/>
                  </a:lnTo>
                  <a:lnTo>
                    <a:pt x="594360" y="7620"/>
                  </a:lnTo>
                  <a:lnTo>
                    <a:pt x="601980" y="7620"/>
                  </a:lnTo>
                  <a:lnTo>
                    <a:pt x="601980" y="0"/>
                  </a:lnTo>
                  <a:close/>
                </a:path>
                <a:path w="1074420" h="7620">
                  <a:moveTo>
                    <a:pt x="617220" y="0"/>
                  </a:moveTo>
                  <a:lnTo>
                    <a:pt x="609600" y="0"/>
                  </a:lnTo>
                  <a:lnTo>
                    <a:pt x="609600" y="7620"/>
                  </a:lnTo>
                  <a:lnTo>
                    <a:pt x="617220" y="7620"/>
                  </a:lnTo>
                  <a:lnTo>
                    <a:pt x="617220" y="0"/>
                  </a:lnTo>
                  <a:close/>
                </a:path>
                <a:path w="1074420" h="7620">
                  <a:moveTo>
                    <a:pt x="632460" y="0"/>
                  </a:moveTo>
                  <a:lnTo>
                    <a:pt x="624840" y="0"/>
                  </a:lnTo>
                  <a:lnTo>
                    <a:pt x="624840" y="7620"/>
                  </a:lnTo>
                  <a:lnTo>
                    <a:pt x="632460" y="7620"/>
                  </a:lnTo>
                  <a:lnTo>
                    <a:pt x="632460" y="0"/>
                  </a:lnTo>
                  <a:close/>
                </a:path>
                <a:path w="1074420" h="7620">
                  <a:moveTo>
                    <a:pt x="647700" y="0"/>
                  </a:moveTo>
                  <a:lnTo>
                    <a:pt x="640080" y="0"/>
                  </a:lnTo>
                  <a:lnTo>
                    <a:pt x="640080" y="7620"/>
                  </a:lnTo>
                  <a:lnTo>
                    <a:pt x="647700" y="7620"/>
                  </a:lnTo>
                  <a:lnTo>
                    <a:pt x="647700" y="0"/>
                  </a:lnTo>
                  <a:close/>
                </a:path>
                <a:path w="1074420" h="7620">
                  <a:moveTo>
                    <a:pt x="662940" y="0"/>
                  </a:moveTo>
                  <a:lnTo>
                    <a:pt x="655320" y="0"/>
                  </a:lnTo>
                  <a:lnTo>
                    <a:pt x="655320" y="7620"/>
                  </a:lnTo>
                  <a:lnTo>
                    <a:pt x="662940" y="7620"/>
                  </a:lnTo>
                  <a:lnTo>
                    <a:pt x="662940" y="0"/>
                  </a:lnTo>
                  <a:close/>
                </a:path>
                <a:path w="1074420" h="7620">
                  <a:moveTo>
                    <a:pt x="678180" y="0"/>
                  </a:moveTo>
                  <a:lnTo>
                    <a:pt x="670560" y="0"/>
                  </a:lnTo>
                  <a:lnTo>
                    <a:pt x="670560" y="7620"/>
                  </a:lnTo>
                  <a:lnTo>
                    <a:pt x="678180" y="7620"/>
                  </a:lnTo>
                  <a:lnTo>
                    <a:pt x="678180" y="0"/>
                  </a:lnTo>
                  <a:close/>
                </a:path>
                <a:path w="1074420" h="7620">
                  <a:moveTo>
                    <a:pt x="693420" y="0"/>
                  </a:moveTo>
                  <a:lnTo>
                    <a:pt x="685800" y="0"/>
                  </a:lnTo>
                  <a:lnTo>
                    <a:pt x="685800" y="7620"/>
                  </a:lnTo>
                  <a:lnTo>
                    <a:pt x="693420" y="7620"/>
                  </a:lnTo>
                  <a:lnTo>
                    <a:pt x="693420" y="0"/>
                  </a:lnTo>
                  <a:close/>
                </a:path>
                <a:path w="1074420" h="7620">
                  <a:moveTo>
                    <a:pt x="708660" y="0"/>
                  </a:moveTo>
                  <a:lnTo>
                    <a:pt x="701040" y="0"/>
                  </a:lnTo>
                  <a:lnTo>
                    <a:pt x="701040" y="7620"/>
                  </a:lnTo>
                  <a:lnTo>
                    <a:pt x="708660" y="7620"/>
                  </a:lnTo>
                  <a:lnTo>
                    <a:pt x="708660" y="0"/>
                  </a:lnTo>
                  <a:close/>
                </a:path>
                <a:path w="1074420" h="7620">
                  <a:moveTo>
                    <a:pt x="723900" y="0"/>
                  </a:moveTo>
                  <a:lnTo>
                    <a:pt x="716280" y="0"/>
                  </a:lnTo>
                  <a:lnTo>
                    <a:pt x="716280" y="7620"/>
                  </a:lnTo>
                  <a:lnTo>
                    <a:pt x="723900" y="7620"/>
                  </a:lnTo>
                  <a:lnTo>
                    <a:pt x="723900" y="0"/>
                  </a:lnTo>
                  <a:close/>
                </a:path>
                <a:path w="1074420" h="7620">
                  <a:moveTo>
                    <a:pt x="739140" y="0"/>
                  </a:moveTo>
                  <a:lnTo>
                    <a:pt x="731520" y="0"/>
                  </a:lnTo>
                  <a:lnTo>
                    <a:pt x="731520" y="7620"/>
                  </a:lnTo>
                  <a:lnTo>
                    <a:pt x="739140" y="7620"/>
                  </a:lnTo>
                  <a:lnTo>
                    <a:pt x="739140" y="0"/>
                  </a:lnTo>
                  <a:close/>
                </a:path>
                <a:path w="1074420" h="7620">
                  <a:moveTo>
                    <a:pt x="754380" y="0"/>
                  </a:moveTo>
                  <a:lnTo>
                    <a:pt x="746760" y="0"/>
                  </a:lnTo>
                  <a:lnTo>
                    <a:pt x="746760" y="7620"/>
                  </a:lnTo>
                  <a:lnTo>
                    <a:pt x="754380" y="7620"/>
                  </a:lnTo>
                  <a:lnTo>
                    <a:pt x="754380" y="0"/>
                  </a:lnTo>
                  <a:close/>
                </a:path>
                <a:path w="1074420" h="7620">
                  <a:moveTo>
                    <a:pt x="769620" y="0"/>
                  </a:moveTo>
                  <a:lnTo>
                    <a:pt x="762000" y="0"/>
                  </a:lnTo>
                  <a:lnTo>
                    <a:pt x="762000" y="7620"/>
                  </a:lnTo>
                  <a:lnTo>
                    <a:pt x="769620" y="7620"/>
                  </a:lnTo>
                  <a:lnTo>
                    <a:pt x="769620" y="0"/>
                  </a:lnTo>
                  <a:close/>
                </a:path>
                <a:path w="1074420" h="7620">
                  <a:moveTo>
                    <a:pt x="784860" y="0"/>
                  </a:moveTo>
                  <a:lnTo>
                    <a:pt x="777240" y="0"/>
                  </a:lnTo>
                  <a:lnTo>
                    <a:pt x="777240" y="7620"/>
                  </a:lnTo>
                  <a:lnTo>
                    <a:pt x="784860" y="7620"/>
                  </a:lnTo>
                  <a:lnTo>
                    <a:pt x="784860" y="0"/>
                  </a:lnTo>
                  <a:close/>
                </a:path>
                <a:path w="1074420" h="7620">
                  <a:moveTo>
                    <a:pt x="800100" y="0"/>
                  </a:moveTo>
                  <a:lnTo>
                    <a:pt x="792480" y="0"/>
                  </a:lnTo>
                  <a:lnTo>
                    <a:pt x="792480" y="7620"/>
                  </a:lnTo>
                  <a:lnTo>
                    <a:pt x="800100" y="7620"/>
                  </a:lnTo>
                  <a:lnTo>
                    <a:pt x="800100" y="0"/>
                  </a:lnTo>
                  <a:close/>
                </a:path>
                <a:path w="1074420" h="7620">
                  <a:moveTo>
                    <a:pt x="815340" y="0"/>
                  </a:moveTo>
                  <a:lnTo>
                    <a:pt x="807720" y="0"/>
                  </a:lnTo>
                  <a:lnTo>
                    <a:pt x="807720" y="7620"/>
                  </a:lnTo>
                  <a:lnTo>
                    <a:pt x="815340" y="7620"/>
                  </a:lnTo>
                  <a:lnTo>
                    <a:pt x="815340" y="0"/>
                  </a:lnTo>
                  <a:close/>
                </a:path>
                <a:path w="1074420" h="7620">
                  <a:moveTo>
                    <a:pt x="830580" y="0"/>
                  </a:moveTo>
                  <a:lnTo>
                    <a:pt x="822960" y="0"/>
                  </a:lnTo>
                  <a:lnTo>
                    <a:pt x="822960" y="7620"/>
                  </a:lnTo>
                  <a:lnTo>
                    <a:pt x="830580" y="7620"/>
                  </a:lnTo>
                  <a:lnTo>
                    <a:pt x="830580" y="0"/>
                  </a:lnTo>
                  <a:close/>
                </a:path>
                <a:path w="1074420" h="7620">
                  <a:moveTo>
                    <a:pt x="845820" y="0"/>
                  </a:moveTo>
                  <a:lnTo>
                    <a:pt x="838200" y="0"/>
                  </a:lnTo>
                  <a:lnTo>
                    <a:pt x="838200" y="7620"/>
                  </a:lnTo>
                  <a:lnTo>
                    <a:pt x="845820" y="7620"/>
                  </a:lnTo>
                  <a:lnTo>
                    <a:pt x="845820" y="0"/>
                  </a:lnTo>
                  <a:close/>
                </a:path>
                <a:path w="1074420" h="7620">
                  <a:moveTo>
                    <a:pt x="861060" y="0"/>
                  </a:moveTo>
                  <a:lnTo>
                    <a:pt x="853440" y="0"/>
                  </a:lnTo>
                  <a:lnTo>
                    <a:pt x="853440" y="7620"/>
                  </a:lnTo>
                  <a:lnTo>
                    <a:pt x="861060" y="7620"/>
                  </a:lnTo>
                  <a:lnTo>
                    <a:pt x="861060" y="0"/>
                  </a:lnTo>
                  <a:close/>
                </a:path>
                <a:path w="1074420" h="7620">
                  <a:moveTo>
                    <a:pt x="876300" y="0"/>
                  </a:moveTo>
                  <a:lnTo>
                    <a:pt x="868680" y="0"/>
                  </a:lnTo>
                  <a:lnTo>
                    <a:pt x="868680" y="7620"/>
                  </a:lnTo>
                  <a:lnTo>
                    <a:pt x="876300" y="7620"/>
                  </a:lnTo>
                  <a:lnTo>
                    <a:pt x="876300" y="0"/>
                  </a:lnTo>
                  <a:close/>
                </a:path>
                <a:path w="1074420" h="7620">
                  <a:moveTo>
                    <a:pt x="891540" y="0"/>
                  </a:moveTo>
                  <a:lnTo>
                    <a:pt x="883920" y="0"/>
                  </a:lnTo>
                  <a:lnTo>
                    <a:pt x="883920" y="7620"/>
                  </a:lnTo>
                  <a:lnTo>
                    <a:pt x="891540" y="7620"/>
                  </a:lnTo>
                  <a:lnTo>
                    <a:pt x="891540" y="0"/>
                  </a:lnTo>
                  <a:close/>
                </a:path>
                <a:path w="1074420" h="7620">
                  <a:moveTo>
                    <a:pt x="906780" y="0"/>
                  </a:moveTo>
                  <a:lnTo>
                    <a:pt x="899160" y="0"/>
                  </a:lnTo>
                  <a:lnTo>
                    <a:pt x="899160" y="7620"/>
                  </a:lnTo>
                  <a:lnTo>
                    <a:pt x="906780" y="7620"/>
                  </a:lnTo>
                  <a:lnTo>
                    <a:pt x="906780" y="0"/>
                  </a:lnTo>
                  <a:close/>
                </a:path>
                <a:path w="1074420" h="7620">
                  <a:moveTo>
                    <a:pt x="922020" y="0"/>
                  </a:moveTo>
                  <a:lnTo>
                    <a:pt x="914400" y="0"/>
                  </a:lnTo>
                  <a:lnTo>
                    <a:pt x="914400" y="7620"/>
                  </a:lnTo>
                  <a:lnTo>
                    <a:pt x="922020" y="7620"/>
                  </a:lnTo>
                  <a:lnTo>
                    <a:pt x="922020" y="0"/>
                  </a:lnTo>
                  <a:close/>
                </a:path>
                <a:path w="1074420" h="7620">
                  <a:moveTo>
                    <a:pt x="937260" y="0"/>
                  </a:moveTo>
                  <a:lnTo>
                    <a:pt x="929640" y="0"/>
                  </a:lnTo>
                  <a:lnTo>
                    <a:pt x="929640" y="7620"/>
                  </a:lnTo>
                  <a:lnTo>
                    <a:pt x="937260" y="7620"/>
                  </a:lnTo>
                  <a:lnTo>
                    <a:pt x="937260" y="0"/>
                  </a:lnTo>
                  <a:close/>
                </a:path>
                <a:path w="1074420" h="7620">
                  <a:moveTo>
                    <a:pt x="952500" y="0"/>
                  </a:moveTo>
                  <a:lnTo>
                    <a:pt x="944880" y="0"/>
                  </a:lnTo>
                  <a:lnTo>
                    <a:pt x="944880" y="7620"/>
                  </a:lnTo>
                  <a:lnTo>
                    <a:pt x="952500" y="7620"/>
                  </a:lnTo>
                  <a:lnTo>
                    <a:pt x="952500" y="0"/>
                  </a:lnTo>
                  <a:close/>
                </a:path>
                <a:path w="1074420" h="7620">
                  <a:moveTo>
                    <a:pt x="967740" y="0"/>
                  </a:moveTo>
                  <a:lnTo>
                    <a:pt x="960120" y="0"/>
                  </a:lnTo>
                  <a:lnTo>
                    <a:pt x="960120" y="7620"/>
                  </a:lnTo>
                  <a:lnTo>
                    <a:pt x="967740" y="7620"/>
                  </a:lnTo>
                  <a:lnTo>
                    <a:pt x="967740" y="0"/>
                  </a:lnTo>
                  <a:close/>
                </a:path>
                <a:path w="1074420" h="7620">
                  <a:moveTo>
                    <a:pt x="982980" y="0"/>
                  </a:moveTo>
                  <a:lnTo>
                    <a:pt x="975360" y="0"/>
                  </a:lnTo>
                  <a:lnTo>
                    <a:pt x="975360" y="7620"/>
                  </a:lnTo>
                  <a:lnTo>
                    <a:pt x="982980" y="7620"/>
                  </a:lnTo>
                  <a:lnTo>
                    <a:pt x="982980" y="0"/>
                  </a:lnTo>
                  <a:close/>
                </a:path>
                <a:path w="1074420" h="7620">
                  <a:moveTo>
                    <a:pt x="998220" y="0"/>
                  </a:moveTo>
                  <a:lnTo>
                    <a:pt x="990600" y="0"/>
                  </a:lnTo>
                  <a:lnTo>
                    <a:pt x="990600" y="7620"/>
                  </a:lnTo>
                  <a:lnTo>
                    <a:pt x="998220" y="7620"/>
                  </a:lnTo>
                  <a:lnTo>
                    <a:pt x="998220" y="0"/>
                  </a:lnTo>
                  <a:close/>
                </a:path>
                <a:path w="1074420" h="7620">
                  <a:moveTo>
                    <a:pt x="1013460" y="0"/>
                  </a:moveTo>
                  <a:lnTo>
                    <a:pt x="1005840" y="0"/>
                  </a:lnTo>
                  <a:lnTo>
                    <a:pt x="1005840" y="7620"/>
                  </a:lnTo>
                  <a:lnTo>
                    <a:pt x="1013460" y="7620"/>
                  </a:lnTo>
                  <a:lnTo>
                    <a:pt x="1013460" y="0"/>
                  </a:lnTo>
                  <a:close/>
                </a:path>
                <a:path w="1074420" h="7620">
                  <a:moveTo>
                    <a:pt x="1028700" y="0"/>
                  </a:moveTo>
                  <a:lnTo>
                    <a:pt x="1021080" y="0"/>
                  </a:lnTo>
                  <a:lnTo>
                    <a:pt x="1021080" y="7620"/>
                  </a:lnTo>
                  <a:lnTo>
                    <a:pt x="1028700" y="7620"/>
                  </a:lnTo>
                  <a:lnTo>
                    <a:pt x="1028700" y="0"/>
                  </a:lnTo>
                  <a:close/>
                </a:path>
                <a:path w="1074420" h="7620">
                  <a:moveTo>
                    <a:pt x="1043940" y="0"/>
                  </a:moveTo>
                  <a:lnTo>
                    <a:pt x="1036320" y="0"/>
                  </a:lnTo>
                  <a:lnTo>
                    <a:pt x="1036320" y="7620"/>
                  </a:lnTo>
                  <a:lnTo>
                    <a:pt x="1043940" y="7620"/>
                  </a:lnTo>
                  <a:lnTo>
                    <a:pt x="1043940" y="0"/>
                  </a:lnTo>
                  <a:close/>
                </a:path>
                <a:path w="1074420" h="7620">
                  <a:moveTo>
                    <a:pt x="1059180" y="0"/>
                  </a:moveTo>
                  <a:lnTo>
                    <a:pt x="1051560" y="0"/>
                  </a:lnTo>
                  <a:lnTo>
                    <a:pt x="1051560" y="7620"/>
                  </a:lnTo>
                  <a:lnTo>
                    <a:pt x="1059180" y="7620"/>
                  </a:lnTo>
                  <a:lnTo>
                    <a:pt x="1059180" y="0"/>
                  </a:lnTo>
                  <a:close/>
                </a:path>
                <a:path w="1074420" h="7620">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17" name="object 17"/>
            <p:cNvSpPr/>
            <p:nvPr/>
          </p:nvSpPr>
          <p:spPr>
            <a:xfrm>
              <a:off x="1371600" y="1922779"/>
              <a:ext cx="9441180" cy="2802255"/>
            </a:xfrm>
            <a:custGeom>
              <a:avLst/>
              <a:gdLst/>
              <a:ahLst/>
              <a:cxnLst/>
              <a:rect l="l" t="t" r="r" b="b"/>
              <a:pathLst>
                <a:path w="9441180" h="2802254">
                  <a:moveTo>
                    <a:pt x="7620" y="0"/>
                  </a:moveTo>
                  <a:lnTo>
                    <a:pt x="0" y="0"/>
                  </a:lnTo>
                  <a:lnTo>
                    <a:pt x="0" y="7620"/>
                  </a:lnTo>
                  <a:lnTo>
                    <a:pt x="7620" y="7620"/>
                  </a:lnTo>
                  <a:lnTo>
                    <a:pt x="7620" y="0"/>
                  </a:lnTo>
                  <a:close/>
                </a:path>
                <a:path w="9441180" h="2802254">
                  <a:moveTo>
                    <a:pt x="22860" y="0"/>
                  </a:moveTo>
                  <a:lnTo>
                    <a:pt x="15240" y="0"/>
                  </a:lnTo>
                  <a:lnTo>
                    <a:pt x="15240" y="7620"/>
                  </a:lnTo>
                  <a:lnTo>
                    <a:pt x="22860" y="7620"/>
                  </a:lnTo>
                  <a:lnTo>
                    <a:pt x="22860" y="0"/>
                  </a:lnTo>
                  <a:close/>
                </a:path>
                <a:path w="9441180" h="2802254">
                  <a:moveTo>
                    <a:pt x="38100" y="0"/>
                  </a:moveTo>
                  <a:lnTo>
                    <a:pt x="30480" y="0"/>
                  </a:lnTo>
                  <a:lnTo>
                    <a:pt x="30480" y="7620"/>
                  </a:lnTo>
                  <a:lnTo>
                    <a:pt x="38100" y="7620"/>
                  </a:lnTo>
                  <a:lnTo>
                    <a:pt x="38100" y="0"/>
                  </a:lnTo>
                  <a:close/>
                </a:path>
                <a:path w="9441180" h="2802254">
                  <a:moveTo>
                    <a:pt x="53340" y="0"/>
                  </a:moveTo>
                  <a:lnTo>
                    <a:pt x="45720" y="0"/>
                  </a:lnTo>
                  <a:lnTo>
                    <a:pt x="45720" y="7620"/>
                  </a:lnTo>
                  <a:lnTo>
                    <a:pt x="53340" y="7620"/>
                  </a:lnTo>
                  <a:lnTo>
                    <a:pt x="53340" y="0"/>
                  </a:lnTo>
                  <a:close/>
                </a:path>
                <a:path w="9441180" h="2802254">
                  <a:moveTo>
                    <a:pt x="68580" y="0"/>
                  </a:moveTo>
                  <a:lnTo>
                    <a:pt x="60960" y="0"/>
                  </a:lnTo>
                  <a:lnTo>
                    <a:pt x="60960" y="7620"/>
                  </a:lnTo>
                  <a:lnTo>
                    <a:pt x="68580" y="7620"/>
                  </a:lnTo>
                  <a:lnTo>
                    <a:pt x="68580" y="0"/>
                  </a:lnTo>
                  <a:close/>
                </a:path>
                <a:path w="9441180" h="2802254">
                  <a:moveTo>
                    <a:pt x="83820" y="0"/>
                  </a:moveTo>
                  <a:lnTo>
                    <a:pt x="76200" y="0"/>
                  </a:lnTo>
                  <a:lnTo>
                    <a:pt x="76200" y="7620"/>
                  </a:lnTo>
                  <a:lnTo>
                    <a:pt x="83820" y="7620"/>
                  </a:lnTo>
                  <a:lnTo>
                    <a:pt x="83820" y="0"/>
                  </a:lnTo>
                  <a:close/>
                </a:path>
                <a:path w="9441180" h="2802254">
                  <a:moveTo>
                    <a:pt x="99060" y="0"/>
                  </a:moveTo>
                  <a:lnTo>
                    <a:pt x="91440" y="0"/>
                  </a:lnTo>
                  <a:lnTo>
                    <a:pt x="91440" y="7620"/>
                  </a:lnTo>
                  <a:lnTo>
                    <a:pt x="99060" y="7620"/>
                  </a:lnTo>
                  <a:lnTo>
                    <a:pt x="99060" y="0"/>
                  </a:lnTo>
                  <a:close/>
                </a:path>
                <a:path w="9441180" h="2802254">
                  <a:moveTo>
                    <a:pt x="114300" y="0"/>
                  </a:moveTo>
                  <a:lnTo>
                    <a:pt x="106680" y="0"/>
                  </a:lnTo>
                  <a:lnTo>
                    <a:pt x="106680" y="7620"/>
                  </a:lnTo>
                  <a:lnTo>
                    <a:pt x="114300" y="7620"/>
                  </a:lnTo>
                  <a:lnTo>
                    <a:pt x="114300" y="0"/>
                  </a:lnTo>
                  <a:close/>
                </a:path>
                <a:path w="9441180" h="2802254">
                  <a:moveTo>
                    <a:pt x="129540" y="0"/>
                  </a:moveTo>
                  <a:lnTo>
                    <a:pt x="121920" y="0"/>
                  </a:lnTo>
                  <a:lnTo>
                    <a:pt x="121920" y="7620"/>
                  </a:lnTo>
                  <a:lnTo>
                    <a:pt x="129540" y="7620"/>
                  </a:lnTo>
                  <a:lnTo>
                    <a:pt x="129540" y="0"/>
                  </a:lnTo>
                  <a:close/>
                </a:path>
                <a:path w="9441180" h="2802254">
                  <a:moveTo>
                    <a:pt x="144780" y="0"/>
                  </a:moveTo>
                  <a:lnTo>
                    <a:pt x="137160" y="0"/>
                  </a:lnTo>
                  <a:lnTo>
                    <a:pt x="137160" y="7620"/>
                  </a:lnTo>
                  <a:lnTo>
                    <a:pt x="144780" y="7620"/>
                  </a:lnTo>
                  <a:lnTo>
                    <a:pt x="144780" y="0"/>
                  </a:lnTo>
                  <a:close/>
                </a:path>
                <a:path w="9441180" h="2802254">
                  <a:moveTo>
                    <a:pt x="160020" y="0"/>
                  </a:moveTo>
                  <a:lnTo>
                    <a:pt x="152400" y="0"/>
                  </a:lnTo>
                  <a:lnTo>
                    <a:pt x="152400" y="7620"/>
                  </a:lnTo>
                  <a:lnTo>
                    <a:pt x="160020" y="7620"/>
                  </a:lnTo>
                  <a:lnTo>
                    <a:pt x="160020" y="0"/>
                  </a:lnTo>
                  <a:close/>
                </a:path>
                <a:path w="9441180" h="2802254">
                  <a:moveTo>
                    <a:pt x="175260" y="0"/>
                  </a:moveTo>
                  <a:lnTo>
                    <a:pt x="167640" y="0"/>
                  </a:lnTo>
                  <a:lnTo>
                    <a:pt x="167640" y="7620"/>
                  </a:lnTo>
                  <a:lnTo>
                    <a:pt x="175260" y="7620"/>
                  </a:lnTo>
                  <a:lnTo>
                    <a:pt x="175260" y="0"/>
                  </a:lnTo>
                  <a:close/>
                </a:path>
                <a:path w="9441180" h="2802254">
                  <a:moveTo>
                    <a:pt x="190500" y="0"/>
                  </a:moveTo>
                  <a:lnTo>
                    <a:pt x="182880" y="0"/>
                  </a:lnTo>
                  <a:lnTo>
                    <a:pt x="182880" y="7620"/>
                  </a:lnTo>
                  <a:lnTo>
                    <a:pt x="190500" y="7620"/>
                  </a:lnTo>
                  <a:lnTo>
                    <a:pt x="190500" y="0"/>
                  </a:lnTo>
                  <a:close/>
                </a:path>
                <a:path w="9441180" h="2802254">
                  <a:moveTo>
                    <a:pt x="205740" y="0"/>
                  </a:moveTo>
                  <a:lnTo>
                    <a:pt x="198120" y="0"/>
                  </a:lnTo>
                  <a:lnTo>
                    <a:pt x="198120" y="7620"/>
                  </a:lnTo>
                  <a:lnTo>
                    <a:pt x="205740" y="7620"/>
                  </a:lnTo>
                  <a:lnTo>
                    <a:pt x="205740" y="0"/>
                  </a:lnTo>
                  <a:close/>
                </a:path>
                <a:path w="9441180" h="2802254">
                  <a:moveTo>
                    <a:pt x="220980" y="0"/>
                  </a:moveTo>
                  <a:lnTo>
                    <a:pt x="213360" y="0"/>
                  </a:lnTo>
                  <a:lnTo>
                    <a:pt x="213360" y="7620"/>
                  </a:lnTo>
                  <a:lnTo>
                    <a:pt x="220980" y="7620"/>
                  </a:lnTo>
                  <a:lnTo>
                    <a:pt x="220980" y="0"/>
                  </a:lnTo>
                  <a:close/>
                </a:path>
                <a:path w="9441180" h="2802254">
                  <a:moveTo>
                    <a:pt x="236220" y="0"/>
                  </a:moveTo>
                  <a:lnTo>
                    <a:pt x="228600" y="0"/>
                  </a:lnTo>
                  <a:lnTo>
                    <a:pt x="228600" y="7620"/>
                  </a:lnTo>
                  <a:lnTo>
                    <a:pt x="236220" y="7620"/>
                  </a:lnTo>
                  <a:lnTo>
                    <a:pt x="236220" y="0"/>
                  </a:lnTo>
                  <a:close/>
                </a:path>
                <a:path w="9441180" h="2802254">
                  <a:moveTo>
                    <a:pt x="251460" y="0"/>
                  </a:moveTo>
                  <a:lnTo>
                    <a:pt x="243840" y="0"/>
                  </a:lnTo>
                  <a:lnTo>
                    <a:pt x="243840" y="7620"/>
                  </a:lnTo>
                  <a:lnTo>
                    <a:pt x="251460" y="7620"/>
                  </a:lnTo>
                  <a:lnTo>
                    <a:pt x="251460" y="0"/>
                  </a:lnTo>
                  <a:close/>
                </a:path>
                <a:path w="9441180" h="2802254">
                  <a:moveTo>
                    <a:pt x="266700" y="0"/>
                  </a:moveTo>
                  <a:lnTo>
                    <a:pt x="259080" y="0"/>
                  </a:lnTo>
                  <a:lnTo>
                    <a:pt x="259080" y="7620"/>
                  </a:lnTo>
                  <a:lnTo>
                    <a:pt x="266700" y="7620"/>
                  </a:lnTo>
                  <a:lnTo>
                    <a:pt x="266700" y="0"/>
                  </a:lnTo>
                  <a:close/>
                </a:path>
                <a:path w="9441180" h="2802254">
                  <a:moveTo>
                    <a:pt x="281927" y="0"/>
                  </a:moveTo>
                  <a:lnTo>
                    <a:pt x="274320" y="0"/>
                  </a:lnTo>
                  <a:lnTo>
                    <a:pt x="274320" y="7620"/>
                  </a:lnTo>
                  <a:lnTo>
                    <a:pt x="281927" y="7620"/>
                  </a:lnTo>
                  <a:lnTo>
                    <a:pt x="281927" y="0"/>
                  </a:lnTo>
                  <a:close/>
                </a:path>
                <a:path w="9441180" h="2802254">
                  <a:moveTo>
                    <a:pt x="297180" y="0"/>
                  </a:moveTo>
                  <a:lnTo>
                    <a:pt x="289560" y="0"/>
                  </a:lnTo>
                  <a:lnTo>
                    <a:pt x="289560" y="7620"/>
                  </a:lnTo>
                  <a:lnTo>
                    <a:pt x="297180" y="7620"/>
                  </a:lnTo>
                  <a:lnTo>
                    <a:pt x="297180" y="0"/>
                  </a:lnTo>
                  <a:close/>
                </a:path>
                <a:path w="9441180" h="2802254">
                  <a:moveTo>
                    <a:pt x="312420" y="0"/>
                  </a:moveTo>
                  <a:lnTo>
                    <a:pt x="304800" y="0"/>
                  </a:lnTo>
                  <a:lnTo>
                    <a:pt x="304800" y="7620"/>
                  </a:lnTo>
                  <a:lnTo>
                    <a:pt x="312420" y="7620"/>
                  </a:lnTo>
                  <a:lnTo>
                    <a:pt x="312420" y="0"/>
                  </a:lnTo>
                  <a:close/>
                </a:path>
                <a:path w="9441180" h="2802254">
                  <a:moveTo>
                    <a:pt x="327660" y="0"/>
                  </a:moveTo>
                  <a:lnTo>
                    <a:pt x="320040" y="0"/>
                  </a:lnTo>
                  <a:lnTo>
                    <a:pt x="320040" y="7620"/>
                  </a:lnTo>
                  <a:lnTo>
                    <a:pt x="327660" y="7620"/>
                  </a:lnTo>
                  <a:lnTo>
                    <a:pt x="327660" y="0"/>
                  </a:lnTo>
                  <a:close/>
                </a:path>
                <a:path w="9441180" h="2802254">
                  <a:moveTo>
                    <a:pt x="342900" y="0"/>
                  </a:moveTo>
                  <a:lnTo>
                    <a:pt x="335280" y="0"/>
                  </a:lnTo>
                  <a:lnTo>
                    <a:pt x="335280" y="7620"/>
                  </a:lnTo>
                  <a:lnTo>
                    <a:pt x="342900" y="7620"/>
                  </a:lnTo>
                  <a:lnTo>
                    <a:pt x="342900" y="0"/>
                  </a:lnTo>
                  <a:close/>
                </a:path>
                <a:path w="9441180" h="2802254">
                  <a:moveTo>
                    <a:pt x="358140" y="0"/>
                  </a:moveTo>
                  <a:lnTo>
                    <a:pt x="350520" y="0"/>
                  </a:lnTo>
                  <a:lnTo>
                    <a:pt x="350520" y="7620"/>
                  </a:lnTo>
                  <a:lnTo>
                    <a:pt x="358140" y="7620"/>
                  </a:lnTo>
                  <a:lnTo>
                    <a:pt x="358140" y="0"/>
                  </a:lnTo>
                  <a:close/>
                </a:path>
                <a:path w="9441180" h="2802254">
                  <a:moveTo>
                    <a:pt x="373380" y="0"/>
                  </a:moveTo>
                  <a:lnTo>
                    <a:pt x="365760" y="0"/>
                  </a:lnTo>
                  <a:lnTo>
                    <a:pt x="365760" y="7620"/>
                  </a:lnTo>
                  <a:lnTo>
                    <a:pt x="373380" y="7620"/>
                  </a:lnTo>
                  <a:lnTo>
                    <a:pt x="373380" y="0"/>
                  </a:lnTo>
                  <a:close/>
                </a:path>
                <a:path w="9441180" h="2802254">
                  <a:moveTo>
                    <a:pt x="388620" y="0"/>
                  </a:moveTo>
                  <a:lnTo>
                    <a:pt x="381000" y="0"/>
                  </a:lnTo>
                  <a:lnTo>
                    <a:pt x="381000" y="7620"/>
                  </a:lnTo>
                  <a:lnTo>
                    <a:pt x="388620" y="7620"/>
                  </a:lnTo>
                  <a:lnTo>
                    <a:pt x="388620" y="0"/>
                  </a:lnTo>
                  <a:close/>
                </a:path>
                <a:path w="9441180" h="2802254">
                  <a:moveTo>
                    <a:pt x="403860" y="0"/>
                  </a:moveTo>
                  <a:lnTo>
                    <a:pt x="396240" y="0"/>
                  </a:lnTo>
                  <a:lnTo>
                    <a:pt x="396240" y="7620"/>
                  </a:lnTo>
                  <a:lnTo>
                    <a:pt x="403860" y="7620"/>
                  </a:lnTo>
                  <a:lnTo>
                    <a:pt x="403860" y="0"/>
                  </a:lnTo>
                  <a:close/>
                </a:path>
                <a:path w="9441180" h="2802254">
                  <a:moveTo>
                    <a:pt x="419100" y="0"/>
                  </a:moveTo>
                  <a:lnTo>
                    <a:pt x="411480" y="0"/>
                  </a:lnTo>
                  <a:lnTo>
                    <a:pt x="411480" y="7620"/>
                  </a:lnTo>
                  <a:lnTo>
                    <a:pt x="419100" y="7620"/>
                  </a:lnTo>
                  <a:lnTo>
                    <a:pt x="419100" y="0"/>
                  </a:lnTo>
                  <a:close/>
                </a:path>
                <a:path w="9441180" h="2802254">
                  <a:moveTo>
                    <a:pt x="434340" y="0"/>
                  </a:moveTo>
                  <a:lnTo>
                    <a:pt x="426720" y="0"/>
                  </a:lnTo>
                  <a:lnTo>
                    <a:pt x="426720" y="7620"/>
                  </a:lnTo>
                  <a:lnTo>
                    <a:pt x="434340" y="7620"/>
                  </a:lnTo>
                  <a:lnTo>
                    <a:pt x="434340" y="0"/>
                  </a:lnTo>
                  <a:close/>
                </a:path>
                <a:path w="9441180" h="2802254">
                  <a:moveTo>
                    <a:pt x="449580" y="0"/>
                  </a:moveTo>
                  <a:lnTo>
                    <a:pt x="441960" y="0"/>
                  </a:lnTo>
                  <a:lnTo>
                    <a:pt x="441960" y="7620"/>
                  </a:lnTo>
                  <a:lnTo>
                    <a:pt x="449580" y="7620"/>
                  </a:lnTo>
                  <a:lnTo>
                    <a:pt x="449580" y="0"/>
                  </a:lnTo>
                  <a:close/>
                </a:path>
                <a:path w="9441180" h="2802254">
                  <a:moveTo>
                    <a:pt x="464820" y="0"/>
                  </a:moveTo>
                  <a:lnTo>
                    <a:pt x="457200" y="0"/>
                  </a:lnTo>
                  <a:lnTo>
                    <a:pt x="457200" y="7620"/>
                  </a:lnTo>
                  <a:lnTo>
                    <a:pt x="464820" y="7620"/>
                  </a:lnTo>
                  <a:lnTo>
                    <a:pt x="464820" y="0"/>
                  </a:lnTo>
                  <a:close/>
                </a:path>
                <a:path w="9441180" h="2802254">
                  <a:moveTo>
                    <a:pt x="480060" y="0"/>
                  </a:moveTo>
                  <a:lnTo>
                    <a:pt x="472440" y="0"/>
                  </a:lnTo>
                  <a:lnTo>
                    <a:pt x="472440" y="7620"/>
                  </a:lnTo>
                  <a:lnTo>
                    <a:pt x="480060" y="7620"/>
                  </a:lnTo>
                  <a:lnTo>
                    <a:pt x="480060" y="0"/>
                  </a:lnTo>
                  <a:close/>
                </a:path>
                <a:path w="9441180" h="2802254">
                  <a:moveTo>
                    <a:pt x="495300" y="0"/>
                  </a:moveTo>
                  <a:lnTo>
                    <a:pt x="487680" y="0"/>
                  </a:lnTo>
                  <a:lnTo>
                    <a:pt x="487680" y="7620"/>
                  </a:lnTo>
                  <a:lnTo>
                    <a:pt x="495300" y="7620"/>
                  </a:lnTo>
                  <a:lnTo>
                    <a:pt x="495300" y="0"/>
                  </a:lnTo>
                  <a:close/>
                </a:path>
                <a:path w="9441180" h="2802254">
                  <a:moveTo>
                    <a:pt x="510540" y="0"/>
                  </a:moveTo>
                  <a:lnTo>
                    <a:pt x="502920" y="0"/>
                  </a:lnTo>
                  <a:lnTo>
                    <a:pt x="502920" y="7620"/>
                  </a:lnTo>
                  <a:lnTo>
                    <a:pt x="510540" y="7620"/>
                  </a:lnTo>
                  <a:lnTo>
                    <a:pt x="510540" y="0"/>
                  </a:lnTo>
                  <a:close/>
                </a:path>
                <a:path w="9441180" h="2802254">
                  <a:moveTo>
                    <a:pt x="525780" y="0"/>
                  </a:moveTo>
                  <a:lnTo>
                    <a:pt x="518160" y="0"/>
                  </a:lnTo>
                  <a:lnTo>
                    <a:pt x="518160" y="7620"/>
                  </a:lnTo>
                  <a:lnTo>
                    <a:pt x="525780" y="7620"/>
                  </a:lnTo>
                  <a:lnTo>
                    <a:pt x="525780" y="0"/>
                  </a:lnTo>
                  <a:close/>
                </a:path>
                <a:path w="9441180" h="2802254">
                  <a:moveTo>
                    <a:pt x="541020" y="0"/>
                  </a:moveTo>
                  <a:lnTo>
                    <a:pt x="533400" y="0"/>
                  </a:lnTo>
                  <a:lnTo>
                    <a:pt x="533400" y="7620"/>
                  </a:lnTo>
                  <a:lnTo>
                    <a:pt x="541020" y="7620"/>
                  </a:lnTo>
                  <a:lnTo>
                    <a:pt x="541020" y="0"/>
                  </a:lnTo>
                  <a:close/>
                </a:path>
                <a:path w="9441180" h="2802254">
                  <a:moveTo>
                    <a:pt x="556260" y="0"/>
                  </a:moveTo>
                  <a:lnTo>
                    <a:pt x="548640" y="0"/>
                  </a:lnTo>
                  <a:lnTo>
                    <a:pt x="548640" y="7620"/>
                  </a:lnTo>
                  <a:lnTo>
                    <a:pt x="556260" y="7620"/>
                  </a:lnTo>
                  <a:lnTo>
                    <a:pt x="556260" y="0"/>
                  </a:lnTo>
                  <a:close/>
                </a:path>
                <a:path w="9441180" h="2802254">
                  <a:moveTo>
                    <a:pt x="8938260" y="2794635"/>
                  </a:moveTo>
                  <a:lnTo>
                    <a:pt x="8930640" y="2794635"/>
                  </a:lnTo>
                  <a:lnTo>
                    <a:pt x="8930640" y="2802255"/>
                  </a:lnTo>
                  <a:lnTo>
                    <a:pt x="8938260" y="2802255"/>
                  </a:lnTo>
                  <a:lnTo>
                    <a:pt x="8938260" y="2794635"/>
                  </a:lnTo>
                  <a:close/>
                </a:path>
                <a:path w="9441180" h="2802254">
                  <a:moveTo>
                    <a:pt x="8953500" y="2794635"/>
                  </a:moveTo>
                  <a:lnTo>
                    <a:pt x="8945880" y="2794635"/>
                  </a:lnTo>
                  <a:lnTo>
                    <a:pt x="8945880" y="2802255"/>
                  </a:lnTo>
                  <a:lnTo>
                    <a:pt x="8953500" y="2802255"/>
                  </a:lnTo>
                  <a:lnTo>
                    <a:pt x="8953500" y="2794635"/>
                  </a:lnTo>
                  <a:close/>
                </a:path>
                <a:path w="9441180" h="2802254">
                  <a:moveTo>
                    <a:pt x="8968740" y="2794635"/>
                  </a:moveTo>
                  <a:lnTo>
                    <a:pt x="8961120" y="2794635"/>
                  </a:lnTo>
                  <a:lnTo>
                    <a:pt x="8961120" y="2802255"/>
                  </a:lnTo>
                  <a:lnTo>
                    <a:pt x="8968740" y="2802255"/>
                  </a:lnTo>
                  <a:lnTo>
                    <a:pt x="8968740" y="2794635"/>
                  </a:lnTo>
                  <a:close/>
                </a:path>
                <a:path w="9441180" h="2802254">
                  <a:moveTo>
                    <a:pt x="8983980" y="2794635"/>
                  </a:moveTo>
                  <a:lnTo>
                    <a:pt x="8976360" y="2794635"/>
                  </a:lnTo>
                  <a:lnTo>
                    <a:pt x="8976360" y="2802255"/>
                  </a:lnTo>
                  <a:lnTo>
                    <a:pt x="8983980" y="2802255"/>
                  </a:lnTo>
                  <a:lnTo>
                    <a:pt x="8983980" y="2794635"/>
                  </a:lnTo>
                  <a:close/>
                </a:path>
                <a:path w="9441180" h="2802254">
                  <a:moveTo>
                    <a:pt x="8999220" y="2794635"/>
                  </a:moveTo>
                  <a:lnTo>
                    <a:pt x="8991600" y="2794635"/>
                  </a:lnTo>
                  <a:lnTo>
                    <a:pt x="8991600" y="2802255"/>
                  </a:lnTo>
                  <a:lnTo>
                    <a:pt x="8999220" y="2802255"/>
                  </a:lnTo>
                  <a:lnTo>
                    <a:pt x="8999220" y="2794635"/>
                  </a:lnTo>
                  <a:close/>
                </a:path>
                <a:path w="9441180" h="2802254">
                  <a:moveTo>
                    <a:pt x="9014460" y="2794635"/>
                  </a:moveTo>
                  <a:lnTo>
                    <a:pt x="9006840" y="2794635"/>
                  </a:lnTo>
                  <a:lnTo>
                    <a:pt x="9006840" y="2802255"/>
                  </a:lnTo>
                  <a:lnTo>
                    <a:pt x="9014460" y="2802255"/>
                  </a:lnTo>
                  <a:lnTo>
                    <a:pt x="9014460" y="2794635"/>
                  </a:lnTo>
                  <a:close/>
                </a:path>
                <a:path w="9441180" h="2802254">
                  <a:moveTo>
                    <a:pt x="9029700" y="2794635"/>
                  </a:moveTo>
                  <a:lnTo>
                    <a:pt x="9022080" y="2794635"/>
                  </a:lnTo>
                  <a:lnTo>
                    <a:pt x="9022080" y="2802255"/>
                  </a:lnTo>
                  <a:lnTo>
                    <a:pt x="9029700" y="2802255"/>
                  </a:lnTo>
                  <a:lnTo>
                    <a:pt x="9029700" y="2794635"/>
                  </a:lnTo>
                  <a:close/>
                </a:path>
                <a:path w="9441180" h="2802254">
                  <a:moveTo>
                    <a:pt x="9044940" y="2794635"/>
                  </a:moveTo>
                  <a:lnTo>
                    <a:pt x="9037320" y="2794635"/>
                  </a:lnTo>
                  <a:lnTo>
                    <a:pt x="9037320" y="2802255"/>
                  </a:lnTo>
                  <a:lnTo>
                    <a:pt x="9044940" y="2802255"/>
                  </a:lnTo>
                  <a:lnTo>
                    <a:pt x="9044940" y="2794635"/>
                  </a:lnTo>
                  <a:close/>
                </a:path>
                <a:path w="9441180" h="2802254">
                  <a:moveTo>
                    <a:pt x="9060180" y="2794635"/>
                  </a:moveTo>
                  <a:lnTo>
                    <a:pt x="9052560" y="2794635"/>
                  </a:lnTo>
                  <a:lnTo>
                    <a:pt x="9052560" y="2802255"/>
                  </a:lnTo>
                  <a:lnTo>
                    <a:pt x="9060180" y="2802255"/>
                  </a:lnTo>
                  <a:lnTo>
                    <a:pt x="9060180" y="2794635"/>
                  </a:lnTo>
                  <a:close/>
                </a:path>
                <a:path w="9441180" h="2802254">
                  <a:moveTo>
                    <a:pt x="9075420" y="2794635"/>
                  </a:moveTo>
                  <a:lnTo>
                    <a:pt x="9067800" y="2794635"/>
                  </a:lnTo>
                  <a:lnTo>
                    <a:pt x="9067800" y="2802255"/>
                  </a:lnTo>
                  <a:lnTo>
                    <a:pt x="9075420" y="2802255"/>
                  </a:lnTo>
                  <a:lnTo>
                    <a:pt x="9075420" y="2794635"/>
                  </a:lnTo>
                  <a:close/>
                </a:path>
                <a:path w="9441180" h="2802254">
                  <a:moveTo>
                    <a:pt x="9090660" y="2794635"/>
                  </a:moveTo>
                  <a:lnTo>
                    <a:pt x="9083040" y="2794635"/>
                  </a:lnTo>
                  <a:lnTo>
                    <a:pt x="9083040" y="2802255"/>
                  </a:lnTo>
                  <a:lnTo>
                    <a:pt x="9090660" y="2802255"/>
                  </a:lnTo>
                  <a:lnTo>
                    <a:pt x="9090660" y="2794635"/>
                  </a:lnTo>
                  <a:close/>
                </a:path>
                <a:path w="9441180" h="2802254">
                  <a:moveTo>
                    <a:pt x="9105900" y="2794635"/>
                  </a:moveTo>
                  <a:lnTo>
                    <a:pt x="9098280" y="2794635"/>
                  </a:lnTo>
                  <a:lnTo>
                    <a:pt x="9098280" y="2802255"/>
                  </a:lnTo>
                  <a:lnTo>
                    <a:pt x="9105900" y="2802255"/>
                  </a:lnTo>
                  <a:lnTo>
                    <a:pt x="9105900" y="2794635"/>
                  </a:lnTo>
                  <a:close/>
                </a:path>
                <a:path w="9441180" h="2802254">
                  <a:moveTo>
                    <a:pt x="9121140" y="2794635"/>
                  </a:moveTo>
                  <a:lnTo>
                    <a:pt x="9113520" y="2794635"/>
                  </a:lnTo>
                  <a:lnTo>
                    <a:pt x="9113520" y="2802255"/>
                  </a:lnTo>
                  <a:lnTo>
                    <a:pt x="9121140" y="2802255"/>
                  </a:lnTo>
                  <a:lnTo>
                    <a:pt x="9121140" y="2794635"/>
                  </a:lnTo>
                  <a:close/>
                </a:path>
                <a:path w="9441180" h="2802254">
                  <a:moveTo>
                    <a:pt x="9136380" y="2794635"/>
                  </a:moveTo>
                  <a:lnTo>
                    <a:pt x="9128760" y="2794635"/>
                  </a:lnTo>
                  <a:lnTo>
                    <a:pt x="9128760" y="2802255"/>
                  </a:lnTo>
                  <a:lnTo>
                    <a:pt x="9136380" y="2802255"/>
                  </a:lnTo>
                  <a:lnTo>
                    <a:pt x="9136380" y="2794635"/>
                  </a:lnTo>
                  <a:close/>
                </a:path>
                <a:path w="9441180" h="2802254">
                  <a:moveTo>
                    <a:pt x="9151620" y="2794635"/>
                  </a:moveTo>
                  <a:lnTo>
                    <a:pt x="9144000" y="2794635"/>
                  </a:lnTo>
                  <a:lnTo>
                    <a:pt x="9144000" y="2802255"/>
                  </a:lnTo>
                  <a:lnTo>
                    <a:pt x="9151620" y="2802255"/>
                  </a:lnTo>
                  <a:lnTo>
                    <a:pt x="9151620" y="2794635"/>
                  </a:lnTo>
                  <a:close/>
                </a:path>
                <a:path w="9441180" h="2802254">
                  <a:moveTo>
                    <a:pt x="9166860" y="2794635"/>
                  </a:moveTo>
                  <a:lnTo>
                    <a:pt x="9159240" y="2794635"/>
                  </a:lnTo>
                  <a:lnTo>
                    <a:pt x="9159240" y="2802255"/>
                  </a:lnTo>
                  <a:lnTo>
                    <a:pt x="9166860" y="2802255"/>
                  </a:lnTo>
                  <a:lnTo>
                    <a:pt x="9166860" y="2794635"/>
                  </a:lnTo>
                  <a:close/>
                </a:path>
                <a:path w="9441180" h="2802254">
                  <a:moveTo>
                    <a:pt x="9182100" y="2794635"/>
                  </a:moveTo>
                  <a:lnTo>
                    <a:pt x="9174480" y="2794635"/>
                  </a:lnTo>
                  <a:lnTo>
                    <a:pt x="9174480" y="2802255"/>
                  </a:lnTo>
                  <a:lnTo>
                    <a:pt x="9182100" y="2802255"/>
                  </a:lnTo>
                  <a:lnTo>
                    <a:pt x="9182100" y="2794635"/>
                  </a:lnTo>
                  <a:close/>
                </a:path>
                <a:path w="9441180" h="2802254">
                  <a:moveTo>
                    <a:pt x="9197340" y="2794635"/>
                  </a:moveTo>
                  <a:lnTo>
                    <a:pt x="9189720" y="2794635"/>
                  </a:lnTo>
                  <a:lnTo>
                    <a:pt x="9189720" y="2802255"/>
                  </a:lnTo>
                  <a:lnTo>
                    <a:pt x="9197340" y="2802255"/>
                  </a:lnTo>
                  <a:lnTo>
                    <a:pt x="9197340" y="2794635"/>
                  </a:lnTo>
                  <a:close/>
                </a:path>
                <a:path w="9441180" h="2802254">
                  <a:moveTo>
                    <a:pt x="9212580" y="2794635"/>
                  </a:moveTo>
                  <a:lnTo>
                    <a:pt x="9204960" y="2794635"/>
                  </a:lnTo>
                  <a:lnTo>
                    <a:pt x="9204960" y="2802255"/>
                  </a:lnTo>
                  <a:lnTo>
                    <a:pt x="9212580" y="2802255"/>
                  </a:lnTo>
                  <a:lnTo>
                    <a:pt x="9212580" y="2794635"/>
                  </a:lnTo>
                  <a:close/>
                </a:path>
                <a:path w="9441180" h="2802254">
                  <a:moveTo>
                    <a:pt x="9227820" y="2794635"/>
                  </a:moveTo>
                  <a:lnTo>
                    <a:pt x="9220200" y="2794635"/>
                  </a:lnTo>
                  <a:lnTo>
                    <a:pt x="9220200" y="2802255"/>
                  </a:lnTo>
                  <a:lnTo>
                    <a:pt x="9227820" y="2802255"/>
                  </a:lnTo>
                  <a:lnTo>
                    <a:pt x="9227820" y="2794635"/>
                  </a:lnTo>
                  <a:close/>
                </a:path>
                <a:path w="9441180" h="2802254">
                  <a:moveTo>
                    <a:pt x="9243060" y="2794635"/>
                  </a:moveTo>
                  <a:lnTo>
                    <a:pt x="9235440" y="2794635"/>
                  </a:lnTo>
                  <a:lnTo>
                    <a:pt x="9235440" y="2802255"/>
                  </a:lnTo>
                  <a:lnTo>
                    <a:pt x="9243060" y="2802255"/>
                  </a:lnTo>
                  <a:lnTo>
                    <a:pt x="9243060" y="2794635"/>
                  </a:lnTo>
                  <a:close/>
                </a:path>
                <a:path w="9441180" h="2802254">
                  <a:moveTo>
                    <a:pt x="9258300" y="2794635"/>
                  </a:moveTo>
                  <a:lnTo>
                    <a:pt x="9250680" y="2794635"/>
                  </a:lnTo>
                  <a:lnTo>
                    <a:pt x="9250680" y="2802255"/>
                  </a:lnTo>
                  <a:lnTo>
                    <a:pt x="9258300" y="2802255"/>
                  </a:lnTo>
                  <a:lnTo>
                    <a:pt x="9258300" y="2794635"/>
                  </a:lnTo>
                  <a:close/>
                </a:path>
                <a:path w="9441180" h="2802254">
                  <a:moveTo>
                    <a:pt x="9273540" y="2794635"/>
                  </a:moveTo>
                  <a:lnTo>
                    <a:pt x="9265920" y="2794635"/>
                  </a:lnTo>
                  <a:lnTo>
                    <a:pt x="9265920" y="2802255"/>
                  </a:lnTo>
                  <a:lnTo>
                    <a:pt x="9273540" y="2802255"/>
                  </a:lnTo>
                  <a:lnTo>
                    <a:pt x="9273540" y="2794635"/>
                  </a:lnTo>
                  <a:close/>
                </a:path>
                <a:path w="9441180" h="2802254">
                  <a:moveTo>
                    <a:pt x="9288780" y="2794635"/>
                  </a:moveTo>
                  <a:lnTo>
                    <a:pt x="9281160" y="2794635"/>
                  </a:lnTo>
                  <a:lnTo>
                    <a:pt x="9281160" y="2802255"/>
                  </a:lnTo>
                  <a:lnTo>
                    <a:pt x="9288780" y="2802255"/>
                  </a:lnTo>
                  <a:lnTo>
                    <a:pt x="9288780" y="2794635"/>
                  </a:lnTo>
                  <a:close/>
                </a:path>
                <a:path w="9441180" h="2802254">
                  <a:moveTo>
                    <a:pt x="9304020" y="2794635"/>
                  </a:moveTo>
                  <a:lnTo>
                    <a:pt x="9296400" y="2794635"/>
                  </a:lnTo>
                  <a:lnTo>
                    <a:pt x="9296400" y="2802255"/>
                  </a:lnTo>
                  <a:lnTo>
                    <a:pt x="9304020" y="2802255"/>
                  </a:lnTo>
                  <a:lnTo>
                    <a:pt x="9304020" y="2794635"/>
                  </a:lnTo>
                  <a:close/>
                </a:path>
                <a:path w="9441180" h="2802254">
                  <a:moveTo>
                    <a:pt x="9319260" y="2794635"/>
                  </a:moveTo>
                  <a:lnTo>
                    <a:pt x="9311640" y="2794635"/>
                  </a:lnTo>
                  <a:lnTo>
                    <a:pt x="9311640" y="2802255"/>
                  </a:lnTo>
                  <a:lnTo>
                    <a:pt x="9319260" y="2802255"/>
                  </a:lnTo>
                  <a:lnTo>
                    <a:pt x="9319260" y="2794635"/>
                  </a:lnTo>
                  <a:close/>
                </a:path>
                <a:path w="9441180" h="2802254">
                  <a:moveTo>
                    <a:pt x="9334500" y="2794635"/>
                  </a:moveTo>
                  <a:lnTo>
                    <a:pt x="9326880" y="2794635"/>
                  </a:lnTo>
                  <a:lnTo>
                    <a:pt x="9326880" y="2802255"/>
                  </a:lnTo>
                  <a:lnTo>
                    <a:pt x="9334500" y="2802255"/>
                  </a:lnTo>
                  <a:lnTo>
                    <a:pt x="9334500" y="2794635"/>
                  </a:lnTo>
                  <a:close/>
                </a:path>
                <a:path w="9441180" h="2802254">
                  <a:moveTo>
                    <a:pt x="9349740" y="2794635"/>
                  </a:moveTo>
                  <a:lnTo>
                    <a:pt x="9342120" y="2794635"/>
                  </a:lnTo>
                  <a:lnTo>
                    <a:pt x="9342120" y="2802255"/>
                  </a:lnTo>
                  <a:lnTo>
                    <a:pt x="9349740" y="2802255"/>
                  </a:lnTo>
                  <a:lnTo>
                    <a:pt x="9349740" y="2794635"/>
                  </a:lnTo>
                  <a:close/>
                </a:path>
                <a:path w="9441180" h="2802254">
                  <a:moveTo>
                    <a:pt x="9364980" y="2794635"/>
                  </a:moveTo>
                  <a:lnTo>
                    <a:pt x="9357360" y="2794635"/>
                  </a:lnTo>
                  <a:lnTo>
                    <a:pt x="9357360" y="2802255"/>
                  </a:lnTo>
                  <a:lnTo>
                    <a:pt x="9364980" y="2802255"/>
                  </a:lnTo>
                  <a:lnTo>
                    <a:pt x="9364980" y="2794635"/>
                  </a:lnTo>
                  <a:close/>
                </a:path>
                <a:path w="9441180" h="2802254">
                  <a:moveTo>
                    <a:pt x="9380220" y="2794635"/>
                  </a:moveTo>
                  <a:lnTo>
                    <a:pt x="9372600" y="2794635"/>
                  </a:lnTo>
                  <a:lnTo>
                    <a:pt x="9372600" y="2802255"/>
                  </a:lnTo>
                  <a:lnTo>
                    <a:pt x="9380220" y="2802255"/>
                  </a:lnTo>
                  <a:lnTo>
                    <a:pt x="9380220" y="2794635"/>
                  </a:lnTo>
                  <a:close/>
                </a:path>
                <a:path w="9441180" h="2802254">
                  <a:moveTo>
                    <a:pt x="9395460" y="2794635"/>
                  </a:moveTo>
                  <a:lnTo>
                    <a:pt x="9387840" y="2794635"/>
                  </a:lnTo>
                  <a:lnTo>
                    <a:pt x="9387840" y="2802255"/>
                  </a:lnTo>
                  <a:lnTo>
                    <a:pt x="9395460" y="2802255"/>
                  </a:lnTo>
                  <a:lnTo>
                    <a:pt x="9395460" y="2794635"/>
                  </a:lnTo>
                  <a:close/>
                </a:path>
                <a:path w="9441180" h="2802254">
                  <a:moveTo>
                    <a:pt x="9410700" y="2794635"/>
                  </a:moveTo>
                  <a:lnTo>
                    <a:pt x="9403080" y="2794635"/>
                  </a:lnTo>
                  <a:lnTo>
                    <a:pt x="9403080" y="2802255"/>
                  </a:lnTo>
                  <a:lnTo>
                    <a:pt x="9410700" y="2802255"/>
                  </a:lnTo>
                  <a:lnTo>
                    <a:pt x="9410700" y="2794635"/>
                  </a:lnTo>
                  <a:close/>
                </a:path>
                <a:path w="9441180" h="2802254">
                  <a:moveTo>
                    <a:pt x="9425940" y="2794635"/>
                  </a:moveTo>
                  <a:lnTo>
                    <a:pt x="9418320" y="2794635"/>
                  </a:lnTo>
                  <a:lnTo>
                    <a:pt x="9418320" y="2802255"/>
                  </a:lnTo>
                  <a:lnTo>
                    <a:pt x="9425940" y="2802255"/>
                  </a:lnTo>
                  <a:lnTo>
                    <a:pt x="9425940" y="2794635"/>
                  </a:lnTo>
                  <a:close/>
                </a:path>
                <a:path w="9441180" h="2802254">
                  <a:moveTo>
                    <a:pt x="9441180" y="2794635"/>
                  </a:moveTo>
                  <a:lnTo>
                    <a:pt x="9433560" y="2794635"/>
                  </a:lnTo>
                  <a:lnTo>
                    <a:pt x="9433560" y="2802255"/>
                  </a:lnTo>
                  <a:lnTo>
                    <a:pt x="9441180" y="2802255"/>
                  </a:lnTo>
                  <a:lnTo>
                    <a:pt x="9441180" y="2794635"/>
                  </a:lnTo>
                  <a:close/>
                </a:path>
              </a:pathLst>
            </a:custGeom>
            <a:solidFill>
              <a:srgbClr val="767070"/>
            </a:solidFill>
          </p:spPr>
          <p:txBody>
            <a:bodyPr wrap="square" lIns="0" tIns="0" rIns="0" bIns="0" rtlCol="0"/>
            <a:lstStyle/>
            <a:p>
              <a:endParaRPr sz="1350"/>
            </a:p>
          </p:txBody>
        </p:sp>
        <p:sp>
          <p:nvSpPr>
            <p:cNvPr id="18" name="object 18"/>
            <p:cNvSpPr/>
            <p:nvPr/>
          </p:nvSpPr>
          <p:spPr>
            <a:xfrm>
              <a:off x="1920240" y="1922779"/>
              <a:ext cx="1074420" cy="7620"/>
            </a:xfrm>
            <a:custGeom>
              <a:avLst/>
              <a:gdLst/>
              <a:ahLst/>
              <a:cxnLst/>
              <a:rect l="l" t="t" r="r" b="b"/>
              <a:pathLst>
                <a:path w="1074420" h="7619">
                  <a:moveTo>
                    <a:pt x="7620" y="0"/>
                  </a:moveTo>
                  <a:lnTo>
                    <a:pt x="0" y="0"/>
                  </a:lnTo>
                  <a:lnTo>
                    <a:pt x="0" y="7620"/>
                  </a:lnTo>
                  <a:lnTo>
                    <a:pt x="7620" y="7620"/>
                  </a:lnTo>
                  <a:lnTo>
                    <a:pt x="7620" y="0"/>
                  </a:lnTo>
                  <a:close/>
                </a:path>
                <a:path w="1074420" h="7619">
                  <a:moveTo>
                    <a:pt x="22860" y="0"/>
                  </a:moveTo>
                  <a:lnTo>
                    <a:pt x="15240" y="0"/>
                  </a:lnTo>
                  <a:lnTo>
                    <a:pt x="15240" y="7620"/>
                  </a:lnTo>
                  <a:lnTo>
                    <a:pt x="22860" y="7620"/>
                  </a:lnTo>
                  <a:lnTo>
                    <a:pt x="22860" y="0"/>
                  </a:lnTo>
                  <a:close/>
                </a:path>
                <a:path w="1074420" h="7619">
                  <a:moveTo>
                    <a:pt x="38100" y="0"/>
                  </a:moveTo>
                  <a:lnTo>
                    <a:pt x="30480" y="0"/>
                  </a:lnTo>
                  <a:lnTo>
                    <a:pt x="30480" y="7620"/>
                  </a:lnTo>
                  <a:lnTo>
                    <a:pt x="38100" y="7620"/>
                  </a:lnTo>
                  <a:lnTo>
                    <a:pt x="38100" y="0"/>
                  </a:lnTo>
                  <a:close/>
                </a:path>
                <a:path w="1074420" h="7619">
                  <a:moveTo>
                    <a:pt x="53340" y="0"/>
                  </a:moveTo>
                  <a:lnTo>
                    <a:pt x="45720" y="0"/>
                  </a:lnTo>
                  <a:lnTo>
                    <a:pt x="45720" y="7620"/>
                  </a:lnTo>
                  <a:lnTo>
                    <a:pt x="53340" y="7620"/>
                  </a:lnTo>
                  <a:lnTo>
                    <a:pt x="53340" y="0"/>
                  </a:lnTo>
                  <a:close/>
                </a:path>
                <a:path w="1074420" h="7619">
                  <a:moveTo>
                    <a:pt x="68580" y="0"/>
                  </a:moveTo>
                  <a:lnTo>
                    <a:pt x="60960" y="0"/>
                  </a:lnTo>
                  <a:lnTo>
                    <a:pt x="60960" y="7620"/>
                  </a:lnTo>
                  <a:lnTo>
                    <a:pt x="68580" y="7620"/>
                  </a:lnTo>
                  <a:lnTo>
                    <a:pt x="68580" y="0"/>
                  </a:lnTo>
                  <a:close/>
                </a:path>
                <a:path w="1074420" h="7619">
                  <a:moveTo>
                    <a:pt x="83820" y="0"/>
                  </a:moveTo>
                  <a:lnTo>
                    <a:pt x="76200" y="0"/>
                  </a:lnTo>
                  <a:lnTo>
                    <a:pt x="76200" y="7620"/>
                  </a:lnTo>
                  <a:lnTo>
                    <a:pt x="83820" y="7620"/>
                  </a:lnTo>
                  <a:lnTo>
                    <a:pt x="83820" y="0"/>
                  </a:lnTo>
                  <a:close/>
                </a:path>
                <a:path w="1074420" h="7619">
                  <a:moveTo>
                    <a:pt x="99060" y="0"/>
                  </a:moveTo>
                  <a:lnTo>
                    <a:pt x="91440" y="0"/>
                  </a:lnTo>
                  <a:lnTo>
                    <a:pt x="91440" y="7620"/>
                  </a:lnTo>
                  <a:lnTo>
                    <a:pt x="99060" y="7620"/>
                  </a:lnTo>
                  <a:lnTo>
                    <a:pt x="99060" y="0"/>
                  </a:lnTo>
                  <a:close/>
                </a:path>
                <a:path w="1074420" h="7619">
                  <a:moveTo>
                    <a:pt x="114300" y="0"/>
                  </a:moveTo>
                  <a:lnTo>
                    <a:pt x="106680" y="0"/>
                  </a:lnTo>
                  <a:lnTo>
                    <a:pt x="106680" y="7620"/>
                  </a:lnTo>
                  <a:lnTo>
                    <a:pt x="114300" y="7620"/>
                  </a:lnTo>
                  <a:lnTo>
                    <a:pt x="114300" y="0"/>
                  </a:lnTo>
                  <a:close/>
                </a:path>
                <a:path w="1074420" h="7619">
                  <a:moveTo>
                    <a:pt x="129540" y="0"/>
                  </a:moveTo>
                  <a:lnTo>
                    <a:pt x="121920" y="0"/>
                  </a:lnTo>
                  <a:lnTo>
                    <a:pt x="121920" y="7620"/>
                  </a:lnTo>
                  <a:lnTo>
                    <a:pt x="129540" y="7620"/>
                  </a:lnTo>
                  <a:lnTo>
                    <a:pt x="129540" y="0"/>
                  </a:lnTo>
                  <a:close/>
                </a:path>
                <a:path w="1074420" h="7619">
                  <a:moveTo>
                    <a:pt x="144780" y="0"/>
                  </a:moveTo>
                  <a:lnTo>
                    <a:pt x="137160" y="0"/>
                  </a:lnTo>
                  <a:lnTo>
                    <a:pt x="137160" y="7620"/>
                  </a:lnTo>
                  <a:lnTo>
                    <a:pt x="144780" y="7620"/>
                  </a:lnTo>
                  <a:lnTo>
                    <a:pt x="144780" y="0"/>
                  </a:lnTo>
                  <a:close/>
                </a:path>
                <a:path w="1074420" h="7619">
                  <a:moveTo>
                    <a:pt x="160020" y="0"/>
                  </a:moveTo>
                  <a:lnTo>
                    <a:pt x="152400" y="0"/>
                  </a:lnTo>
                  <a:lnTo>
                    <a:pt x="152400" y="7620"/>
                  </a:lnTo>
                  <a:lnTo>
                    <a:pt x="160020" y="7620"/>
                  </a:lnTo>
                  <a:lnTo>
                    <a:pt x="160020" y="0"/>
                  </a:lnTo>
                  <a:close/>
                </a:path>
                <a:path w="1074420" h="7619">
                  <a:moveTo>
                    <a:pt x="175260" y="0"/>
                  </a:moveTo>
                  <a:lnTo>
                    <a:pt x="167640" y="0"/>
                  </a:lnTo>
                  <a:lnTo>
                    <a:pt x="167640" y="7620"/>
                  </a:lnTo>
                  <a:lnTo>
                    <a:pt x="175260" y="7620"/>
                  </a:lnTo>
                  <a:lnTo>
                    <a:pt x="175260" y="0"/>
                  </a:lnTo>
                  <a:close/>
                </a:path>
                <a:path w="1074420" h="7619">
                  <a:moveTo>
                    <a:pt x="190500" y="0"/>
                  </a:moveTo>
                  <a:lnTo>
                    <a:pt x="182880" y="0"/>
                  </a:lnTo>
                  <a:lnTo>
                    <a:pt x="182880" y="7620"/>
                  </a:lnTo>
                  <a:lnTo>
                    <a:pt x="190500" y="7620"/>
                  </a:lnTo>
                  <a:lnTo>
                    <a:pt x="190500" y="0"/>
                  </a:lnTo>
                  <a:close/>
                </a:path>
                <a:path w="1074420" h="7619">
                  <a:moveTo>
                    <a:pt x="205740" y="0"/>
                  </a:moveTo>
                  <a:lnTo>
                    <a:pt x="198120" y="0"/>
                  </a:lnTo>
                  <a:lnTo>
                    <a:pt x="198120" y="7620"/>
                  </a:lnTo>
                  <a:lnTo>
                    <a:pt x="205740" y="7620"/>
                  </a:lnTo>
                  <a:lnTo>
                    <a:pt x="205740" y="0"/>
                  </a:lnTo>
                  <a:close/>
                </a:path>
                <a:path w="1074420" h="7619">
                  <a:moveTo>
                    <a:pt x="220980" y="0"/>
                  </a:moveTo>
                  <a:lnTo>
                    <a:pt x="213360" y="0"/>
                  </a:lnTo>
                  <a:lnTo>
                    <a:pt x="213360" y="7620"/>
                  </a:lnTo>
                  <a:lnTo>
                    <a:pt x="220980" y="7620"/>
                  </a:lnTo>
                  <a:lnTo>
                    <a:pt x="220980" y="0"/>
                  </a:lnTo>
                  <a:close/>
                </a:path>
                <a:path w="1074420" h="7619">
                  <a:moveTo>
                    <a:pt x="236220" y="0"/>
                  </a:moveTo>
                  <a:lnTo>
                    <a:pt x="228600" y="0"/>
                  </a:lnTo>
                  <a:lnTo>
                    <a:pt x="228600" y="7620"/>
                  </a:lnTo>
                  <a:lnTo>
                    <a:pt x="236220" y="7620"/>
                  </a:lnTo>
                  <a:lnTo>
                    <a:pt x="236220" y="0"/>
                  </a:lnTo>
                  <a:close/>
                </a:path>
                <a:path w="1074420" h="7619">
                  <a:moveTo>
                    <a:pt x="251460" y="0"/>
                  </a:moveTo>
                  <a:lnTo>
                    <a:pt x="243840" y="0"/>
                  </a:lnTo>
                  <a:lnTo>
                    <a:pt x="243840" y="7620"/>
                  </a:lnTo>
                  <a:lnTo>
                    <a:pt x="251460" y="7620"/>
                  </a:lnTo>
                  <a:lnTo>
                    <a:pt x="251460" y="0"/>
                  </a:lnTo>
                  <a:close/>
                </a:path>
                <a:path w="1074420" h="7619">
                  <a:moveTo>
                    <a:pt x="266700" y="0"/>
                  </a:moveTo>
                  <a:lnTo>
                    <a:pt x="259080" y="0"/>
                  </a:lnTo>
                  <a:lnTo>
                    <a:pt x="259080" y="7620"/>
                  </a:lnTo>
                  <a:lnTo>
                    <a:pt x="266700" y="7620"/>
                  </a:lnTo>
                  <a:lnTo>
                    <a:pt x="266700" y="0"/>
                  </a:lnTo>
                  <a:close/>
                </a:path>
                <a:path w="1074420" h="7619">
                  <a:moveTo>
                    <a:pt x="281940" y="0"/>
                  </a:moveTo>
                  <a:lnTo>
                    <a:pt x="274320" y="0"/>
                  </a:lnTo>
                  <a:lnTo>
                    <a:pt x="274320" y="7620"/>
                  </a:lnTo>
                  <a:lnTo>
                    <a:pt x="281940" y="7620"/>
                  </a:lnTo>
                  <a:lnTo>
                    <a:pt x="281940" y="0"/>
                  </a:lnTo>
                  <a:close/>
                </a:path>
                <a:path w="1074420" h="7619">
                  <a:moveTo>
                    <a:pt x="297180" y="0"/>
                  </a:moveTo>
                  <a:lnTo>
                    <a:pt x="289560" y="0"/>
                  </a:lnTo>
                  <a:lnTo>
                    <a:pt x="289560" y="7620"/>
                  </a:lnTo>
                  <a:lnTo>
                    <a:pt x="297180" y="7620"/>
                  </a:lnTo>
                  <a:lnTo>
                    <a:pt x="297180" y="0"/>
                  </a:lnTo>
                  <a:close/>
                </a:path>
                <a:path w="1074420" h="7619">
                  <a:moveTo>
                    <a:pt x="312420" y="0"/>
                  </a:moveTo>
                  <a:lnTo>
                    <a:pt x="304800" y="0"/>
                  </a:lnTo>
                  <a:lnTo>
                    <a:pt x="304800" y="7620"/>
                  </a:lnTo>
                  <a:lnTo>
                    <a:pt x="312420" y="7620"/>
                  </a:lnTo>
                  <a:lnTo>
                    <a:pt x="312420" y="0"/>
                  </a:lnTo>
                  <a:close/>
                </a:path>
                <a:path w="1074420" h="7619">
                  <a:moveTo>
                    <a:pt x="327660" y="0"/>
                  </a:moveTo>
                  <a:lnTo>
                    <a:pt x="320040" y="0"/>
                  </a:lnTo>
                  <a:lnTo>
                    <a:pt x="320040" y="7620"/>
                  </a:lnTo>
                  <a:lnTo>
                    <a:pt x="327660" y="7620"/>
                  </a:lnTo>
                  <a:lnTo>
                    <a:pt x="327660" y="0"/>
                  </a:lnTo>
                  <a:close/>
                </a:path>
                <a:path w="1074420" h="7619">
                  <a:moveTo>
                    <a:pt x="342900" y="0"/>
                  </a:moveTo>
                  <a:lnTo>
                    <a:pt x="335280" y="0"/>
                  </a:lnTo>
                  <a:lnTo>
                    <a:pt x="335280" y="7620"/>
                  </a:lnTo>
                  <a:lnTo>
                    <a:pt x="342900" y="7620"/>
                  </a:lnTo>
                  <a:lnTo>
                    <a:pt x="342900" y="0"/>
                  </a:lnTo>
                  <a:close/>
                </a:path>
                <a:path w="1074420" h="7619">
                  <a:moveTo>
                    <a:pt x="358140" y="0"/>
                  </a:moveTo>
                  <a:lnTo>
                    <a:pt x="350520" y="0"/>
                  </a:lnTo>
                  <a:lnTo>
                    <a:pt x="350520" y="7620"/>
                  </a:lnTo>
                  <a:lnTo>
                    <a:pt x="358140" y="7620"/>
                  </a:lnTo>
                  <a:lnTo>
                    <a:pt x="358140" y="0"/>
                  </a:lnTo>
                  <a:close/>
                </a:path>
                <a:path w="1074420" h="7619">
                  <a:moveTo>
                    <a:pt x="373380" y="0"/>
                  </a:moveTo>
                  <a:lnTo>
                    <a:pt x="365760" y="0"/>
                  </a:lnTo>
                  <a:lnTo>
                    <a:pt x="365760" y="7620"/>
                  </a:lnTo>
                  <a:lnTo>
                    <a:pt x="373380" y="7620"/>
                  </a:lnTo>
                  <a:lnTo>
                    <a:pt x="373380" y="0"/>
                  </a:lnTo>
                  <a:close/>
                </a:path>
                <a:path w="1074420" h="7619">
                  <a:moveTo>
                    <a:pt x="388620" y="0"/>
                  </a:moveTo>
                  <a:lnTo>
                    <a:pt x="381000" y="0"/>
                  </a:lnTo>
                  <a:lnTo>
                    <a:pt x="381000" y="7620"/>
                  </a:lnTo>
                  <a:lnTo>
                    <a:pt x="388620" y="7620"/>
                  </a:lnTo>
                  <a:lnTo>
                    <a:pt x="388620" y="0"/>
                  </a:lnTo>
                  <a:close/>
                </a:path>
                <a:path w="1074420" h="7619">
                  <a:moveTo>
                    <a:pt x="403860" y="0"/>
                  </a:moveTo>
                  <a:lnTo>
                    <a:pt x="396240" y="0"/>
                  </a:lnTo>
                  <a:lnTo>
                    <a:pt x="396240" y="7620"/>
                  </a:lnTo>
                  <a:lnTo>
                    <a:pt x="403860" y="7620"/>
                  </a:lnTo>
                  <a:lnTo>
                    <a:pt x="403860" y="0"/>
                  </a:lnTo>
                  <a:close/>
                </a:path>
                <a:path w="1074420" h="7619">
                  <a:moveTo>
                    <a:pt x="419100" y="0"/>
                  </a:moveTo>
                  <a:lnTo>
                    <a:pt x="411480" y="0"/>
                  </a:lnTo>
                  <a:lnTo>
                    <a:pt x="411480" y="7620"/>
                  </a:lnTo>
                  <a:lnTo>
                    <a:pt x="419100" y="7620"/>
                  </a:lnTo>
                  <a:lnTo>
                    <a:pt x="419100" y="0"/>
                  </a:lnTo>
                  <a:close/>
                </a:path>
                <a:path w="1074420" h="7619">
                  <a:moveTo>
                    <a:pt x="434340" y="0"/>
                  </a:moveTo>
                  <a:lnTo>
                    <a:pt x="426720" y="0"/>
                  </a:lnTo>
                  <a:lnTo>
                    <a:pt x="426720" y="7620"/>
                  </a:lnTo>
                  <a:lnTo>
                    <a:pt x="434340" y="7620"/>
                  </a:lnTo>
                  <a:lnTo>
                    <a:pt x="434340" y="0"/>
                  </a:lnTo>
                  <a:close/>
                </a:path>
                <a:path w="1074420" h="7619">
                  <a:moveTo>
                    <a:pt x="449580" y="0"/>
                  </a:moveTo>
                  <a:lnTo>
                    <a:pt x="441960" y="0"/>
                  </a:lnTo>
                  <a:lnTo>
                    <a:pt x="441960" y="7620"/>
                  </a:lnTo>
                  <a:lnTo>
                    <a:pt x="449580" y="7620"/>
                  </a:lnTo>
                  <a:lnTo>
                    <a:pt x="449580" y="0"/>
                  </a:lnTo>
                  <a:close/>
                </a:path>
                <a:path w="1074420" h="7619">
                  <a:moveTo>
                    <a:pt x="464820" y="0"/>
                  </a:moveTo>
                  <a:lnTo>
                    <a:pt x="457200" y="0"/>
                  </a:lnTo>
                  <a:lnTo>
                    <a:pt x="457200" y="7620"/>
                  </a:lnTo>
                  <a:lnTo>
                    <a:pt x="464820" y="7620"/>
                  </a:lnTo>
                  <a:lnTo>
                    <a:pt x="464820" y="0"/>
                  </a:lnTo>
                  <a:close/>
                </a:path>
                <a:path w="1074420" h="7619">
                  <a:moveTo>
                    <a:pt x="480060" y="0"/>
                  </a:moveTo>
                  <a:lnTo>
                    <a:pt x="472440" y="0"/>
                  </a:lnTo>
                  <a:lnTo>
                    <a:pt x="472440" y="7620"/>
                  </a:lnTo>
                  <a:lnTo>
                    <a:pt x="480060" y="7620"/>
                  </a:lnTo>
                  <a:lnTo>
                    <a:pt x="480060" y="0"/>
                  </a:lnTo>
                  <a:close/>
                </a:path>
                <a:path w="1074420" h="7619">
                  <a:moveTo>
                    <a:pt x="495300" y="0"/>
                  </a:moveTo>
                  <a:lnTo>
                    <a:pt x="487680" y="0"/>
                  </a:lnTo>
                  <a:lnTo>
                    <a:pt x="487680" y="7620"/>
                  </a:lnTo>
                  <a:lnTo>
                    <a:pt x="495300" y="7620"/>
                  </a:lnTo>
                  <a:lnTo>
                    <a:pt x="495300" y="0"/>
                  </a:lnTo>
                  <a:close/>
                </a:path>
                <a:path w="1074420" h="7619">
                  <a:moveTo>
                    <a:pt x="510540" y="0"/>
                  </a:moveTo>
                  <a:lnTo>
                    <a:pt x="502920" y="0"/>
                  </a:lnTo>
                  <a:lnTo>
                    <a:pt x="502920" y="7620"/>
                  </a:lnTo>
                  <a:lnTo>
                    <a:pt x="510540" y="7620"/>
                  </a:lnTo>
                  <a:lnTo>
                    <a:pt x="510540" y="0"/>
                  </a:lnTo>
                  <a:close/>
                </a:path>
                <a:path w="1074420" h="7619">
                  <a:moveTo>
                    <a:pt x="525780" y="0"/>
                  </a:moveTo>
                  <a:lnTo>
                    <a:pt x="518160" y="0"/>
                  </a:lnTo>
                  <a:lnTo>
                    <a:pt x="518160" y="7620"/>
                  </a:lnTo>
                  <a:lnTo>
                    <a:pt x="525780" y="7620"/>
                  </a:lnTo>
                  <a:lnTo>
                    <a:pt x="525780" y="0"/>
                  </a:lnTo>
                  <a:close/>
                </a:path>
                <a:path w="1074420" h="7619">
                  <a:moveTo>
                    <a:pt x="541020" y="0"/>
                  </a:moveTo>
                  <a:lnTo>
                    <a:pt x="533400" y="0"/>
                  </a:lnTo>
                  <a:lnTo>
                    <a:pt x="533400" y="7620"/>
                  </a:lnTo>
                  <a:lnTo>
                    <a:pt x="541020" y="7620"/>
                  </a:lnTo>
                  <a:lnTo>
                    <a:pt x="541020" y="0"/>
                  </a:lnTo>
                  <a:close/>
                </a:path>
                <a:path w="1074420" h="7619">
                  <a:moveTo>
                    <a:pt x="556260" y="0"/>
                  </a:moveTo>
                  <a:lnTo>
                    <a:pt x="548640" y="0"/>
                  </a:lnTo>
                  <a:lnTo>
                    <a:pt x="548640" y="7620"/>
                  </a:lnTo>
                  <a:lnTo>
                    <a:pt x="556260" y="7620"/>
                  </a:lnTo>
                  <a:lnTo>
                    <a:pt x="556260" y="0"/>
                  </a:lnTo>
                  <a:close/>
                </a:path>
                <a:path w="1074420" h="7619">
                  <a:moveTo>
                    <a:pt x="571500" y="0"/>
                  </a:moveTo>
                  <a:lnTo>
                    <a:pt x="563880" y="0"/>
                  </a:lnTo>
                  <a:lnTo>
                    <a:pt x="563880" y="7620"/>
                  </a:lnTo>
                  <a:lnTo>
                    <a:pt x="571500" y="7620"/>
                  </a:lnTo>
                  <a:lnTo>
                    <a:pt x="571500" y="0"/>
                  </a:lnTo>
                  <a:close/>
                </a:path>
                <a:path w="1074420" h="7619">
                  <a:moveTo>
                    <a:pt x="586740" y="0"/>
                  </a:moveTo>
                  <a:lnTo>
                    <a:pt x="579120" y="0"/>
                  </a:lnTo>
                  <a:lnTo>
                    <a:pt x="579120" y="7620"/>
                  </a:lnTo>
                  <a:lnTo>
                    <a:pt x="586740" y="7620"/>
                  </a:lnTo>
                  <a:lnTo>
                    <a:pt x="586740" y="0"/>
                  </a:lnTo>
                  <a:close/>
                </a:path>
                <a:path w="1074420" h="7619">
                  <a:moveTo>
                    <a:pt x="601980" y="0"/>
                  </a:moveTo>
                  <a:lnTo>
                    <a:pt x="594360" y="0"/>
                  </a:lnTo>
                  <a:lnTo>
                    <a:pt x="594360" y="7620"/>
                  </a:lnTo>
                  <a:lnTo>
                    <a:pt x="601980" y="7620"/>
                  </a:lnTo>
                  <a:lnTo>
                    <a:pt x="601980" y="0"/>
                  </a:lnTo>
                  <a:close/>
                </a:path>
                <a:path w="1074420" h="7619">
                  <a:moveTo>
                    <a:pt x="617220" y="0"/>
                  </a:moveTo>
                  <a:lnTo>
                    <a:pt x="609600" y="0"/>
                  </a:lnTo>
                  <a:lnTo>
                    <a:pt x="609600" y="7620"/>
                  </a:lnTo>
                  <a:lnTo>
                    <a:pt x="617220" y="7620"/>
                  </a:lnTo>
                  <a:lnTo>
                    <a:pt x="617220" y="0"/>
                  </a:lnTo>
                  <a:close/>
                </a:path>
                <a:path w="1074420" h="7619">
                  <a:moveTo>
                    <a:pt x="632460" y="0"/>
                  </a:moveTo>
                  <a:lnTo>
                    <a:pt x="624840" y="0"/>
                  </a:lnTo>
                  <a:lnTo>
                    <a:pt x="624840" y="7620"/>
                  </a:lnTo>
                  <a:lnTo>
                    <a:pt x="632460" y="7620"/>
                  </a:lnTo>
                  <a:lnTo>
                    <a:pt x="632460" y="0"/>
                  </a:lnTo>
                  <a:close/>
                </a:path>
                <a:path w="1074420" h="7619">
                  <a:moveTo>
                    <a:pt x="647700" y="0"/>
                  </a:moveTo>
                  <a:lnTo>
                    <a:pt x="640080" y="0"/>
                  </a:lnTo>
                  <a:lnTo>
                    <a:pt x="640080" y="7620"/>
                  </a:lnTo>
                  <a:lnTo>
                    <a:pt x="647700" y="7620"/>
                  </a:lnTo>
                  <a:lnTo>
                    <a:pt x="647700" y="0"/>
                  </a:lnTo>
                  <a:close/>
                </a:path>
                <a:path w="1074420" h="7619">
                  <a:moveTo>
                    <a:pt x="662940" y="0"/>
                  </a:moveTo>
                  <a:lnTo>
                    <a:pt x="655320" y="0"/>
                  </a:lnTo>
                  <a:lnTo>
                    <a:pt x="655320" y="7620"/>
                  </a:lnTo>
                  <a:lnTo>
                    <a:pt x="662940" y="7620"/>
                  </a:lnTo>
                  <a:lnTo>
                    <a:pt x="662940" y="0"/>
                  </a:lnTo>
                  <a:close/>
                </a:path>
                <a:path w="1074420" h="7619">
                  <a:moveTo>
                    <a:pt x="678180" y="0"/>
                  </a:moveTo>
                  <a:lnTo>
                    <a:pt x="670560" y="0"/>
                  </a:lnTo>
                  <a:lnTo>
                    <a:pt x="670560" y="7620"/>
                  </a:lnTo>
                  <a:lnTo>
                    <a:pt x="678180" y="7620"/>
                  </a:lnTo>
                  <a:lnTo>
                    <a:pt x="678180" y="0"/>
                  </a:lnTo>
                  <a:close/>
                </a:path>
                <a:path w="1074420" h="7619">
                  <a:moveTo>
                    <a:pt x="693420" y="0"/>
                  </a:moveTo>
                  <a:lnTo>
                    <a:pt x="685800" y="0"/>
                  </a:lnTo>
                  <a:lnTo>
                    <a:pt x="685800" y="7620"/>
                  </a:lnTo>
                  <a:lnTo>
                    <a:pt x="693420" y="7620"/>
                  </a:lnTo>
                  <a:lnTo>
                    <a:pt x="693420" y="0"/>
                  </a:lnTo>
                  <a:close/>
                </a:path>
                <a:path w="1074420" h="7619">
                  <a:moveTo>
                    <a:pt x="708660" y="0"/>
                  </a:moveTo>
                  <a:lnTo>
                    <a:pt x="701040" y="0"/>
                  </a:lnTo>
                  <a:lnTo>
                    <a:pt x="701040" y="7620"/>
                  </a:lnTo>
                  <a:lnTo>
                    <a:pt x="708660" y="7620"/>
                  </a:lnTo>
                  <a:lnTo>
                    <a:pt x="708660" y="0"/>
                  </a:lnTo>
                  <a:close/>
                </a:path>
                <a:path w="1074420" h="7619">
                  <a:moveTo>
                    <a:pt x="723900" y="0"/>
                  </a:moveTo>
                  <a:lnTo>
                    <a:pt x="716280" y="0"/>
                  </a:lnTo>
                  <a:lnTo>
                    <a:pt x="716280" y="7620"/>
                  </a:lnTo>
                  <a:lnTo>
                    <a:pt x="723900" y="7620"/>
                  </a:lnTo>
                  <a:lnTo>
                    <a:pt x="723900" y="0"/>
                  </a:lnTo>
                  <a:close/>
                </a:path>
                <a:path w="1074420" h="7619">
                  <a:moveTo>
                    <a:pt x="739140" y="0"/>
                  </a:moveTo>
                  <a:lnTo>
                    <a:pt x="731520" y="0"/>
                  </a:lnTo>
                  <a:lnTo>
                    <a:pt x="731520" y="7620"/>
                  </a:lnTo>
                  <a:lnTo>
                    <a:pt x="739140" y="7620"/>
                  </a:lnTo>
                  <a:lnTo>
                    <a:pt x="739140" y="0"/>
                  </a:lnTo>
                  <a:close/>
                </a:path>
                <a:path w="1074420" h="7619">
                  <a:moveTo>
                    <a:pt x="754380" y="0"/>
                  </a:moveTo>
                  <a:lnTo>
                    <a:pt x="746760" y="0"/>
                  </a:lnTo>
                  <a:lnTo>
                    <a:pt x="746760" y="7620"/>
                  </a:lnTo>
                  <a:lnTo>
                    <a:pt x="754380" y="7620"/>
                  </a:lnTo>
                  <a:lnTo>
                    <a:pt x="754380" y="0"/>
                  </a:lnTo>
                  <a:close/>
                </a:path>
                <a:path w="1074420" h="7619">
                  <a:moveTo>
                    <a:pt x="769620" y="0"/>
                  </a:moveTo>
                  <a:lnTo>
                    <a:pt x="762000" y="0"/>
                  </a:lnTo>
                  <a:lnTo>
                    <a:pt x="762000" y="7620"/>
                  </a:lnTo>
                  <a:lnTo>
                    <a:pt x="769620" y="7620"/>
                  </a:lnTo>
                  <a:lnTo>
                    <a:pt x="769620" y="0"/>
                  </a:lnTo>
                  <a:close/>
                </a:path>
                <a:path w="1074420" h="7619">
                  <a:moveTo>
                    <a:pt x="784860" y="0"/>
                  </a:moveTo>
                  <a:lnTo>
                    <a:pt x="777240" y="0"/>
                  </a:lnTo>
                  <a:lnTo>
                    <a:pt x="777240" y="7620"/>
                  </a:lnTo>
                  <a:lnTo>
                    <a:pt x="784860" y="7620"/>
                  </a:lnTo>
                  <a:lnTo>
                    <a:pt x="784860" y="0"/>
                  </a:lnTo>
                  <a:close/>
                </a:path>
                <a:path w="1074420" h="7619">
                  <a:moveTo>
                    <a:pt x="800100" y="0"/>
                  </a:moveTo>
                  <a:lnTo>
                    <a:pt x="792480" y="0"/>
                  </a:lnTo>
                  <a:lnTo>
                    <a:pt x="792480" y="7620"/>
                  </a:lnTo>
                  <a:lnTo>
                    <a:pt x="800100" y="7620"/>
                  </a:lnTo>
                  <a:lnTo>
                    <a:pt x="800100" y="0"/>
                  </a:lnTo>
                  <a:close/>
                </a:path>
                <a:path w="1074420" h="7619">
                  <a:moveTo>
                    <a:pt x="815340" y="0"/>
                  </a:moveTo>
                  <a:lnTo>
                    <a:pt x="807720" y="0"/>
                  </a:lnTo>
                  <a:lnTo>
                    <a:pt x="807720" y="7620"/>
                  </a:lnTo>
                  <a:lnTo>
                    <a:pt x="815340" y="7620"/>
                  </a:lnTo>
                  <a:lnTo>
                    <a:pt x="815340" y="0"/>
                  </a:lnTo>
                  <a:close/>
                </a:path>
                <a:path w="1074420" h="7619">
                  <a:moveTo>
                    <a:pt x="830580" y="0"/>
                  </a:moveTo>
                  <a:lnTo>
                    <a:pt x="822960" y="0"/>
                  </a:lnTo>
                  <a:lnTo>
                    <a:pt x="822960" y="7620"/>
                  </a:lnTo>
                  <a:lnTo>
                    <a:pt x="830580" y="7620"/>
                  </a:lnTo>
                  <a:lnTo>
                    <a:pt x="830580" y="0"/>
                  </a:lnTo>
                  <a:close/>
                </a:path>
                <a:path w="1074420" h="7619">
                  <a:moveTo>
                    <a:pt x="845820" y="0"/>
                  </a:moveTo>
                  <a:lnTo>
                    <a:pt x="838200" y="0"/>
                  </a:lnTo>
                  <a:lnTo>
                    <a:pt x="838200" y="7620"/>
                  </a:lnTo>
                  <a:lnTo>
                    <a:pt x="845820" y="7620"/>
                  </a:lnTo>
                  <a:lnTo>
                    <a:pt x="845820" y="0"/>
                  </a:lnTo>
                  <a:close/>
                </a:path>
                <a:path w="1074420" h="7619">
                  <a:moveTo>
                    <a:pt x="861060" y="0"/>
                  </a:moveTo>
                  <a:lnTo>
                    <a:pt x="853440" y="0"/>
                  </a:lnTo>
                  <a:lnTo>
                    <a:pt x="853440" y="7620"/>
                  </a:lnTo>
                  <a:lnTo>
                    <a:pt x="861060" y="7620"/>
                  </a:lnTo>
                  <a:lnTo>
                    <a:pt x="861060" y="0"/>
                  </a:lnTo>
                  <a:close/>
                </a:path>
                <a:path w="1074420" h="7619">
                  <a:moveTo>
                    <a:pt x="876300" y="0"/>
                  </a:moveTo>
                  <a:lnTo>
                    <a:pt x="868680" y="0"/>
                  </a:lnTo>
                  <a:lnTo>
                    <a:pt x="868680" y="7620"/>
                  </a:lnTo>
                  <a:lnTo>
                    <a:pt x="876300" y="7620"/>
                  </a:lnTo>
                  <a:lnTo>
                    <a:pt x="876300" y="0"/>
                  </a:lnTo>
                  <a:close/>
                </a:path>
                <a:path w="1074420" h="7619">
                  <a:moveTo>
                    <a:pt x="891540" y="0"/>
                  </a:moveTo>
                  <a:lnTo>
                    <a:pt x="883920" y="0"/>
                  </a:lnTo>
                  <a:lnTo>
                    <a:pt x="883920" y="7620"/>
                  </a:lnTo>
                  <a:lnTo>
                    <a:pt x="891540" y="7620"/>
                  </a:lnTo>
                  <a:lnTo>
                    <a:pt x="891540" y="0"/>
                  </a:lnTo>
                  <a:close/>
                </a:path>
                <a:path w="1074420" h="7619">
                  <a:moveTo>
                    <a:pt x="906780" y="0"/>
                  </a:moveTo>
                  <a:lnTo>
                    <a:pt x="899160" y="0"/>
                  </a:lnTo>
                  <a:lnTo>
                    <a:pt x="899160" y="7620"/>
                  </a:lnTo>
                  <a:lnTo>
                    <a:pt x="906780" y="7620"/>
                  </a:lnTo>
                  <a:lnTo>
                    <a:pt x="906780" y="0"/>
                  </a:lnTo>
                  <a:close/>
                </a:path>
                <a:path w="1074420" h="7619">
                  <a:moveTo>
                    <a:pt x="922020" y="0"/>
                  </a:moveTo>
                  <a:lnTo>
                    <a:pt x="914400" y="0"/>
                  </a:lnTo>
                  <a:lnTo>
                    <a:pt x="914400" y="7620"/>
                  </a:lnTo>
                  <a:lnTo>
                    <a:pt x="922020" y="7620"/>
                  </a:lnTo>
                  <a:lnTo>
                    <a:pt x="922020" y="0"/>
                  </a:lnTo>
                  <a:close/>
                </a:path>
                <a:path w="1074420" h="7619">
                  <a:moveTo>
                    <a:pt x="937260" y="0"/>
                  </a:moveTo>
                  <a:lnTo>
                    <a:pt x="929640" y="0"/>
                  </a:lnTo>
                  <a:lnTo>
                    <a:pt x="929640" y="7620"/>
                  </a:lnTo>
                  <a:lnTo>
                    <a:pt x="937260" y="7620"/>
                  </a:lnTo>
                  <a:lnTo>
                    <a:pt x="937260" y="0"/>
                  </a:lnTo>
                  <a:close/>
                </a:path>
                <a:path w="1074420" h="7619">
                  <a:moveTo>
                    <a:pt x="952500" y="0"/>
                  </a:moveTo>
                  <a:lnTo>
                    <a:pt x="944880" y="0"/>
                  </a:lnTo>
                  <a:lnTo>
                    <a:pt x="944880" y="7620"/>
                  </a:lnTo>
                  <a:lnTo>
                    <a:pt x="952500" y="7620"/>
                  </a:lnTo>
                  <a:lnTo>
                    <a:pt x="952500" y="0"/>
                  </a:lnTo>
                  <a:close/>
                </a:path>
                <a:path w="1074420" h="7619">
                  <a:moveTo>
                    <a:pt x="967740" y="0"/>
                  </a:moveTo>
                  <a:lnTo>
                    <a:pt x="960120" y="0"/>
                  </a:lnTo>
                  <a:lnTo>
                    <a:pt x="960120" y="7620"/>
                  </a:lnTo>
                  <a:lnTo>
                    <a:pt x="967740" y="7620"/>
                  </a:lnTo>
                  <a:lnTo>
                    <a:pt x="967740" y="0"/>
                  </a:lnTo>
                  <a:close/>
                </a:path>
                <a:path w="1074420" h="7619">
                  <a:moveTo>
                    <a:pt x="982980" y="0"/>
                  </a:moveTo>
                  <a:lnTo>
                    <a:pt x="975360" y="0"/>
                  </a:lnTo>
                  <a:lnTo>
                    <a:pt x="975360" y="7620"/>
                  </a:lnTo>
                  <a:lnTo>
                    <a:pt x="982980" y="7620"/>
                  </a:lnTo>
                  <a:lnTo>
                    <a:pt x="982980" y="0"/>
                  </a:lnTo>
                  <a:close/>
                </a:path>
                <a:path w="1074420" h="7619">
                  <a:moveTo>
                    <a:pt x="998220" y="0"/>
                  </a:moveTo>
                  <a:lnTo>
                    <a:pt x="990600" y="0"/>
                  </a:lnTo>
                  <a:lnTo>
                    <a:pt x="990600" y="7620"/>
                  </a:lnTo>
                  <a:lnTo>
                    <a:pt x="998220" y="7620"/>
                  </a:lnTo>
                  <a:lnTo>
                    <a:pt x="998220" y="0"/>
                  </a:lnTo>
                  <a:close/>
                </a:path>
                <a:path w="1074420" h="7619">
                  <a:moveTo>
                    <a:pt x="1013460" y="0"/>
                  </a:moveTo>
                  <a:lnTo>
                    <a:pt x="1005840" y="0"/>
                  </a:lnTo>
                  <a:lnTo>
                    <a:pt x="1005840" y="7620"/>
                  </a:lnTo>
                  <a:lnTo>
                    <a:pt x="1013460" y="7620"/>
                  </a:lnTo>
                  <a:lnTo>
                    <a:pt x="1013460" y="0"/>
                  </a:lnTo>
                  <a:close/>
                </a:path>
                <a:path w="1074420" h="7619">
                  <a:moveTo>
                    <a:pt x="1028700" y="0"/>
                  </a:moveTo>
                  <a:lnTo>
                    <a:pt x="1021080" y="0"/>
                  </a:lnTo>
                  <a:lnTo>
                    <a:pt x="1021080" y="7620"/>
                  </a:lnTo>
                  <a:lnTo>
                    <a:pt x="1028700" y="7620"/>
                  </a:lnTo>
                  <a:lnTo>
                    <a:pt x="1028700" y="0"/>
                  </a:lnTo>
                  <a:close/>
                </a:path>
                <a:path w="1074420" h="7619">
                  <a:moveTo>
                    <a:pt x="1043940" y="0"/>
                  </a:moveTo>
                  <a:lnTo>
                    <a:pt x="1036320" y="0"/>
                  </a:lnTo>
                  <a:lnTo>
                    <a:pt x="1036320" y="7620"/>
                  </a:lnTo>
                  <a:lnTo>
                    <a:pt x="1043940" y="7620"/>
                  </a:lnTo>
                  <a:lnTo>
                    <a:pt x="1043940" y="0"/>
                  </a:lnTo>
                  <a:close/>
                </a:path>
                <a:path w="1074420" h="7619">
                  <a:moveTo>
                    <a:pt x="1059180" y="0"/>
                  </a:moveTo>
                  <a:lnTo>
                    <a:pt x="1051560" y="0"/>
                  </a:lnTo>
                  <a:lnTo>
                    <a:pt x="1051560" y="7620"/>
                  </a:lnTo>
                  <a:lnTo>
                    <a:pt x="1059180" y="7620"/>
                  </a:lnTo>
                  <a:lnTo>
                    <a:pt x="1059180" y="0"/>
                  </a:lnTo>
                  <a:close/>
                </a:path>
                <a:path w="1074420" h="7619">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19" name="object 19"/>
            <p:cNvSpPr/>
            <p:nvPr/>
          </p:nvSpPr>
          <p:spPr>
            <a:xfrm>
              <a:off x="2987040" y="1922779"/>
              <a:ext cx="1074420" cy="7620"/>
            </a:xfrm>
            <a:custGeom>
              <a:avLst/>
              <a:gdLst/>
              <a:ahLst/>
              <a:cxnLst/>
              <a:rect l="l" t="t" r="r" b="b"/>
              <a:pathLst>
                <a:path w="1074420" h="7619">
                  <a:moveTo>
                    <a:pt x="7620" y="0"/>
                  </a:moveTo>
                  <a:lnTo>
                    <a:pt x="0" y="0"/>
                  </a:lnTo>
                  <a:lnTo>
                    <a:pt x="0" y="7620"/>
                  </a:lnTo>
                  <a:lnTo>
                    <a:pt x="7620" y="7620"/>
                  </a:lnTo>
                  <a:lnTo>
                    <a:pt x="7620" y="0"/>
                  </a:lnTo>
                  <a:close/>
                </a:path>
                <a:path w="1074420" h="7619">
                  <a:moveTo>
                    <a:pt x="22860" y="0"/>
                  </a:moveTo>
                  <a:lnTo>
                    <a:pt x="15240" y="0"/>
                  </a:lnTo>
                  <a:lnTo>
                    <a:pt x="15240" y="7620"/>
                  </a:lnTo>
                  <a:lnTo>
                    <a:pt x="22860" y="7620"/>
                  </a:lnTo>
                  <a:lnTo>
                    <a:pt x="22860" y="0"/>
                  </a:lnTo>
                  <a:close/>
                </a:path>
                <a:path w="1074420" h="7619">
                  <a:moveTo>
                    <a:pt x="38100" y="0"/>
                  </a:moveTo>
                  <a:lnTo>
                    <a:pt x="30480" y="0"/>
                  </a:lnTo>
                  <a:lnTo>
                    <a:pt x="30480" y="7620"/>
                  </a:lnTo>
                  <a:lnTo>
                    <a:pt x="38100" y="7620"/>
                  </a:lnTo>
                  <a:lnTo>
                    <a:pt x="38100" y="0"/>
                  </a:lnTo>
                  <a:close/>
                </a:path>
                <a:path w="1074420" h="7619">
                  <a:moveTo>
                    <a:pt x="53340" y="0"/>
                  </a:moveTo>
                  <a:lnTo>
                    <a:pt x="45720" y="0"/>
                  </a:lnTo>
                  <a:lnTo>
                    <a:pt x="45720" y="7620"/>
                  </a:lnTo>
                  <a:lnTo>
                    <a:pt x="53340" y="7620"/>
                  </a:lnTo>
                  <a:lnTo>
                    <a:pt x="53340" y="0"/>
                  </a:lnTo>
                  <a:close/>
                </a:path>
                <a:path w="1074420" h="7619">
                  <a:moveTo>
                    <a:pt x="68580" y="0"/>
                  </a:moveTo>
                  <a:lnTo>
                    <a:pt x="60960" y="0"/>
                  </a:lnTo>
                  <a:lnTo>
                    <a:pt x="60960" y="7620"/>
                  </a:lnTo>
                  <a:lnTo>
                    <a:pt x="68580" y="7620"/>
                  </a:lnTo>
                  <a:lnTo>
                    <a:pt x="68580" y="0"/>
                  </a:lnTo>
                  <a:close/>
                </a:path>
                <a:path w="1074420" h="7619">
                  <a:moveTo>
                    <a:pt x="83820" y="0"/>
                  </a:moveTo>
                  <a:lnTo>
                    <a:pt x="76200" y="0"/>
                  </a:lnTo>
                  <a:lnTo>
                    <a:pt x="76200" y="7620"/>
                  </a:lnTo>
                  <a:lnTo>
                    <a:pt x="83820" y="7620"/>
                  </a:lnTo>
                  <a:lnTo>
                    <a:pt x="83820" y="0"/>
                  </a:lnTo>
                  <a:close/>
                </a:path>
                <a:path w="1074420" h="7619">
                  <a:moveTo>
                    <a:pt x="99060" y="0"/>
                  </a:moveTo>
                  <a:lnTo>
                    <a:pt x="91440" y="0"/>
                  </a:lnTo>
                  <a:lnTo>
                    <a:pt x="91440" y="7620"/>
                  </a:lnTo>
                  <a:lnTo>
                    <a:pt x="99060" y="7620"/>
                  </a:lnTo>
                  <a:lnTo>
                    <a:pt x="99060" y="0"/>
                  </a:lnTo>
                  <a:close/>
                </a:path>
                <a:path w="1074420" h="7619">
                  <a:moveTo>
                    <a:pt x="114300" y="0"/>
                  </a:moveTo>
                  <a:lnTo>
                    <a:pt x="106680" y="0"/>
                  </a:lnTo>
                  <a:lnTo>
                    <a:pt x="106680" y="7620"/>
                  </a:lnTo>
                  <a:lnTo>
                    <a:pt x="114300" y="7620"/>
                  </a:lnTo>
                  <a:lnTo>
                    <a:pt x="114300" y="0"/>
                  </a:lnTo>
                  <a:close/>
                </a:path>
                <a:path w="1074420" h="7619">
                  <a:moveTo>
                    <a:pt x="129540" y="0"/>
                  </a:moveTo>
                  <a:lnTo>
                    <a:pt x="121920" y="0"/>
                  </a:lnTo>
                  <a:lnTo>
                    <a:pt x="121920" y="7620"/>
                  </a:lnTo>
                  <a:lnTo>
                    <a:pt x="129540" y="7620"/>
                  </a:lnTo>
                  <a:lnTo>
                    <a:pt x="129540" y="0"/>
                  </a:lnTo>
                  <a:close/>
                </a:path>
                <a:path w="1074420" h="7619">
                  <a:moveTo>
                    <a:pt x="144780" y="0"/>
                  </a:moveTo>
                  <a:lnTo>
                    <a:pt x="137160" y="0"/>
                  </a:lnTo>
                  <a:lnTo>
                    <a:pt x="137160" y="7620"/>
                  </a:lnTo>
                  <a:lnTo>
                    <a:pt x="144780" y="7620"/>
                  </a:lnTo>
                  <a:lnTo>
                    <a:pt x="144780" y="0"/>
                  </a:lnTo>
                  <a:close/>
                </a:path>
                <a:path w="1074420" h="7619">
                  <a:moveTo>
                    <a:pt x="160020" y="0"/>
                  </a:moveTo>
                  <a:lnTo>
                    <a:pt x="152400" y="0"/>
                  </a:lnTo>
                  <a:lnTo>
                    <a:pt x="152400" y="7620"/>
                  </a:lnTo>
                  <a:lnTo>
                    <a:pt x="160020" y="7620"/>
                  </a:lnTo>
                  <a:lnTo>
                    <a:pt x="160020" y="0"/>
                  </a:lnTo>
                  <a:close/>
                </a:path>
                <a:path w="1074420" h="7619">
                  <a:moveTo>
                    <a:pt x="175260" y="0"/>
                  </a:moveTo>
                  <a:lnTo>
                    <a:pt x="167640" y="0"/>
                  </a:lnTo>
                  <a:lnTo>
                    <a:pt x="167640" y="7620"/>
                  </a:lnTo>
                  <a:lnTo>
                    <a:pt x="175260" y="7620"/>
                  </a:lnTo>
                  <a:lnTo>
                    <a:pt x="175260" y="0"/>
                  </a:lnTo>
                  <a:close/>
                </a:path>
                <a:path w="1074420" h="7619">
                  <a:moveTo>
                    <a:pt x="190500" y="0"/>
                  </a:moveTo>
                  <a:lnTo>
                    <a:pt x="182880" y="0"/>
                  </a:lnTo>
                  <a:lnTo>
                    <a:pt x="182880" y="7620"/>
                  </a:lnTo>
                  <a:lnTo>
                    <a:pt x="190500" y="7620"/>
                  </a:lnTo>
                  <a:lnTo>
                    <a:pt x="190500" y="0"/>
                  </a:lnTo>
                  <a:close/>
                </a:path>
                <a:path w="1074420" h="7619">
                  <a:moveTo>
                    <a:pt x="205740" y="0"/>
                  </a:moveTo>
                  <a:lnTo>
                    <a:pt x="198120" y="0"/>
                  </a:lnTo>
                  <a:lnTo>
                    <a:pt x="198120" y="7620"/>
                  </a:lnTo>
                  <a:lnTo>
                    <a:pt x="205740" y="7620"/>
                  </a:lnTo>
                  <a:lnTo>
                    <a:pt x="205740" y="0"/>
                  </a:lnTo>
                  <a:close/>
                </a:path>
                <a:path w="1074420" h="7619">
                  <a:moveTo>
                    <a:pt x="220980" y="0"/>
                  </a:moveTo>
                  <a:lnTo>
                    <a:pt x="213360" y="0"/>
                  </a:lnTo>
                  <a:lnTo>
                    <a:pt x="213360" y="7620"/>
                  </a:lnTo>
                  <a:lnTo>
                    <a:pt x="220980" y="7620"/>
                  </a:lnTo>
                  <a:lnTo>
                    <a:pt x="220980" y="0"/>
                  </a:lnTo>
                  <a:close/>
                </a:path>
                <a:path w="1074420" h="7619">
                  <a:moveTo>
                    <a:pt x="236220" y="0"/>
                  </a:moveTo>
                  <a:lnTo>
                    <a:pt x="228600" y="0"/>
                  </a:lnTo>
                  <a:lnTo>
                    <a:pt x="228600" y="7620"/>
                  </a:lnTo>
                  <a:lnTo>
                    <a:pt x="236220" y="7620"/>
                  </a:lnTo>
                  <a:lnTo>
                    <a:pt x="236220" y="0"/>
                  </a:lnTo>
                  <a:close/>
                </a:path>
                <a:path w="1074420" h="7619">
                  <a:moveTo>
                    <a:pt x="251460" y="0"/>
                  </a:moveTo>
                  <a:lnTo>
                    <a:pt x="243840" y="0"/>
                  </a:lnTo>
                  <a:lnTo>
                    <a:pt x="243840" y="7620"/>
                  </a:lnTo>
                  <a:lnTo>
                    <a:pt x="251460" y="7620"/>
                  </a:lnTo>
                  <a:lnTo>
                    <a:pt x="251460" y="0"/>
                  </a:lnTo>
                  <a:close/>
                </a:path>
                <a:path w="1074420" h="7619">
                  <a:moveTo>
                    <a:pt x="266700" y="0"/>
                  </a:moveTo>
                  <a:lnTo>
                    <a:pt x="259080" y="0"/>
                  </a:lnTo>
                  <a:lnTo>
                    <a:pt x="259080" y="7620"/>
                  </a:lnTo>
                  <a:lnTo>
                    <a:pt x="266700" y="7620"/>
                  </a:lnTo>
                  <a:lnTo>
                    <a:pt x="266700" y="0"/>
                  </a:lnTo>
                  <a:close/>
                </a:path>
                <a:path w="1074420" h="7619">
                  <a:moveTo>
                    <a:pt x="281927" y="0"/>
                  </a:moveTo>
                  <a:lnTo>
                    <a:pt x="274320" y="0"/>
                  </a:lnTo>
                  <a:lnTo>
                    <a:pt x="274320" y="7620"/>
                  </a:lnTo>
                  <a:lnTo>
                    <a:pt x="281927" y="7620"/>
                  </a:lnTo>
                  <a:lnTo>
                    <a:pt x="281927" y="0"/>
                  </a:lnTo>
                  <a:close/>
                </a:path>
                <a:path w="1074420" h="7619">
                  <a:moveTo>
                    <a:pt x="297180" y="0"/>
                  </a:moveTo>
                  <a:lnTo>
                    <a:pt x="289560" y="0"/>
                  </a:lnTo>
                  <a:lnTo>
                    <a:pt x="289560" y="7620"/>
                  </a:lnTo>
                  <a:lnTo>
                    <a:pt x="297180" y="7620"/>
                  </a:lnTo>
                  <a:lnTo>
                    <a:pt x="297180" y="0"/>
                  </a:lnTo>
                  <a:close/>
                </a:path>
                <a:path w="1074420" h="7619">
                  <a:moveTo>
                    <a:pt x="312420" y="0"/>
                  </a:moveTo>
                  <a:lnTo>
                    <a:pt x="304800" y="0"/>
                  </a:lnTo>
                  <a:lnTo>
                    <a:pt x="304800" y="7620"/>
                  </a:lnTo>
                  <a:lnTo>
                    <a:pt x="312420" y="7620"/>
                  </a:lnTo>
                  <a:lnTo>
                    <a:pt x="312420" y="0"/>
                  </a:lnTo>
                  <a:close/>
                </a:path>
                <a:path w="1074420" h="7619">
                  <a:moveTo>
                    <a:pt x="327660" y="0"/>
                  </a:moveTo>
                  <a:lnTo>
                    <a:pt x="320027" y="0"/>
                  </a:lnTo>
                  <a:lnTo>
                    <a:pt x="320027" y="7620"/>
                  </a:lnTo>
                  <a:lnTo>
                    <a:pt x="327660" y="7620"/>
                  </a:lnTo>
                  <a:lnTo>
                    <a:pt x="327660" y="0"/>
                  </a:lnTo>
                  <a:close/>
                </a:path>
                <a:path w="1074420" h="7619">
                  <a:moveTo>
                    <a:pt x="342900" y="0"/>
                  </a:moveTo>
                  <a:lnTo>
                    <a:pt x="335280" y="0"/>
                  </a:lnTo>
                  <a:lnTo>
                    <a:pt x="335280" y="7620"/>
                  </a:lnTo>
                  <a:lnTo>
                    <a:pt x="342900" y="7620"/>
                  </a:lnTo>
                  <a:lnTo>
                    <a:pt x="342900" y="0"/>
                  </a:lnTo>
                  <a:close/>
                </a:path>
                <a:path w="1074420" h="7619">
                  <a:moveTo>
                    <a:pt x="358140" y="0"/>
                  </a:moveTo>
                  <a:lnTo>
                    <a:pt x="350520" y="0"/>
                  </a:lnTo>
                  <a:lnTo>
                    <a:pt x="350520" y="7620"/>
                  </a:lnTo>
                  <a:lnTo>
                    <a:pt x="358140" y="7620"/>
                  </a:lnTo>
                  <a:lnTo>
                    <a:pt x="358140" y="0"/>
                  </a:lnTo>
                  <a:close/>
                </a:path>
                <a:path w="1074420" h="7619">
                  <a:moveTo>
                    <a:pt x="373380" y="0"/>
                  </a:moveTo>
                  <a:lnTo>
                    <a:pt x="365760" y="0"/>
                  </a:lnTo>
                  <a:lnTo>
                    <a:pt x="365760" y="7620"/>
                  </a:lnTo>
                  <a:lnTo>
                    <a:pt x="373380" y="7620"/>
                  </a:lnTo>
                  <a:lnTo>
                    <a:pt x="373380" y="0"/>
                  </a:lnTo>
                  <a:close/>
                </a:path>
                <a:path w="1074420" h="7619">
                  <a:moveTo>
                    <a:pt x="388620" y="0"/>
                  </a:moveTo>
                  <a:lnTo>
                    <a:pt x="381000" y="0"/>
                  </a:lnTo>
                  <a:lnTo>
                    <a:pt x="381000" y="7620"/>
                  </a:lnTo>
                  <a:lnTo>
                    <a:pt x="388620" y="7620"/>
                  </a:lnTo>
                  <a:lnTo>
                    <a:pt x="388620" y="0"/>
                  </a:lnTo>
                  <a:close/>
                </a:path>
                <a:path w="1074420" h="7619">
                  <a:moveTo>
                    <a:pt x="403860" y="0"/>
                  </a:moveTo>
                  <a:lnTo>
                    <a:pt x="396240" y="0"/>
                  </a:lnTo>
                  <a:lnTo>
                    <a:pt x="396240" y="7620"/>
                  </a:lnTo>
                  <a:lnTo>
                    <a:pt x="403860" y="7620"/>
                  </a:lnTo>
                  <a:lnTo>
                    <a:pt x="403860" y="0"/>
                  </a:lnTo>
                  <a:close/>
                </a:path>
                <a:path w="1074420" h="7619">
                  <a:moveTo>
                    <a:pt x="419100" y="0"/>
                  </a:moveTo>
                  <a:lnTo>
                    <a:pt x="411480" y="0"/>
                  </a:lnTo>
                  <a:lnTo>
                    <a:pt x="411480" y="7620"/>
                  </a:lnTo>
                  <a:lnTo>
                    <a:pt x="419100" y="7620"/>
                  </a:lnTo>
                  <a:lnTo>
                    <a:pt x="419100" y="0"/>
                  </a:lnTo>
                  <a:close/>
                </a:path>
                <a:path w="1074420" h="7619">
                  <a:moveTo>
                    <a:pt x="434340" y="0"/>
                  </a:moveTo>
                  <a:lnTo>
                    <a:pt x="426720" y="0"/>
                  </a:lnTo>
                  <a:lnTo>
                    <a:pt x="426720" y="7620"/>
                  </a:lnTo>
                  <a:lnTo>
                    <a:pt x="434340" y="7620"/>
                  </a:lnTo>
                  <a:lnTo>
                    <a:pt x="434340" y="0"/>
                  </a:lnTo>
                  <a:close/>
                </a:path>
                <a:path w="1074420" h="7619">
                  <a:moveTo>
                    <a:pt x="449580" y="0"/>
                  </a:moveTo>
                  <a:lnTo>
                    <a:pt x="441960" y="0"/>
                  </a:lnTo>
                  <a:lnTo>
                    <a:pt x="441960" y="7620"/>
                  </a:lnTo>
                  <a:lnTo>
                    <a:pt x="449580" y="7620"/>
                  </a:lnTo>
                  <a:lnTo>
                    <a:pt x="449580" y="0"/>
                  </a:lnTo>
                  <a:close/>
                </a:path>
                <a:path w="1074420" h="7619">
                  <a:moveTo>
                    <a:pt x="464820" y="0"/>
                  </a:moveTo>
                  <a:lnTo>
                    <a:pt x="457200" y="0"/>
                  </a:lnTo>
                  <a:lnTo>
                    <a:pt x="457200" y="7620"/>
                  </a:lnTo>
                  <a:lnTo>
                    <a:pt x="464820" y="7620"/>
                  </a:lnTo>
                  <a:lnTo>
                    <a:pt x="464820" y="0"/>
                  </a:lnTo>
                  <a:close/>
                </a:path>
                <a:path w="1074420" h="7619">
                  <a:moveTo>
                    <a:pt x="480060" y="0"/>
                  </a:moveTo>
                  <a:lnTo>
                    <a:pt x="472440" y="0"/>
                  </a:lnTo>
                  <a:lnTo>
                    <a:pt x="472440" y="7620"/>
                  </a:lnTo>
                  <a:lnTo>
                    <a:pt x="480060" y="7620"/>
                  </a:lnTo>
                  <a:lnTo>
                    <a:pt x="480060" y="0"/>
                  </a:lnTo>
                  <a:close/>
                </a:path>
                <a:path w="1074420" h="7619">
                  <a:moveTo>
                    <a:pt x="495300" y="0"/>
                  </a:moveTo>
                  <a:lnTo>
                    <a:pt x="487680" y="0"/>
                  </a:lnTo>
                  <a:lnTo>
                    <a:pt x="487680" y="7620"/>
                  </a:lnTo>
                  <a:lnTo>
                    <a:pt x="495300" y="7620"/>
                  </a:lnTo>
                  <a:lnTo>
                    <a:pt x="495300" y="0"/>
                  </a:lnTo>
                  <a:close/>
                </a:path>
                <a:path w="1074420" h="7619">
                  <a:moveTo>
                    <a:pt x="510540" y="0"/>
                  </a:moveTo>
                  <a:lnTo>
                    <a:pt x="502920" y="0"/>
                  </a:lnTo>
                  <a:lnTo>
                    <a:pt x="502920" y="7620"/>
                  </a:lnTo>
                  <a:lnTo>
                    <a:pt x="510540" y="7620"/>
                  </a:lnTo>
                  <a:lnTo>
                    <a:pt x="510540" y="0"/>
                  </a:lnTo>
                  <a:close/>
                </a:path>
                <a:path w="1074420" h="7619">
                  <a:moveTo>
                    <a:pt x="525780" y="0"/>
                  </a:moveTo>
                  <a:lnTo>
                    <a:pt x="518160" y="0"/>
                  </a:lnTo>
                  <a:lnTo>
                    <a:pt x="518160" y="7620"/>
                  </a:lnTo>
                  <a:lnTo>
                    <a:pt x="525780" y="7620"/>
                  </a:lnTo>
                  <a:lnTo>
                    <a:pt x="525780" y="0"/>
                  </a:lnTo>
                  <a:close/>
                </a:path>
                <a:path w="1074420" h="7619">
                  <a:moveTo>
                    <a:pt x="541020" y="0"/>
                  </a:moveTo>
                  <a:lnTo>
                    <a:pt x="533400" y="0"/>
                  </a:lnTo>
                  <a:lnTo>
                    <a:pt x="533400" y="7620"/>
                  </a:lnTo>
                  <a:lnTo>
                    <a:pt x="541020" y="7620"/>
                  </a:lnTo>
                  <a:lnTo>
                    <a:pt x="541020" y="0"/>
                  </a:lnTo>
                  <a:close/>
                </a:path>
                <a:path w="1074420" h="7619">
                  <a:moveTo>
                    <a:pt x="556260" y="0"/>
                  </a:moveTo>
                  <a:lnTo>
                    <a:pt x="548640" y="0"/>
                  </a:lnTo>
                  <a:lnTo>
                    <a:pt x="548640" y="7620"/>
                  </a:lnTo>
                  <a:lnTo>
                    <a:pt x="556260" y="7620"/>
                  </a:lnTo>
                  <a:lnTo>
                    <a:pt x="556260" y="0"/>
                  </a:lnTo>
                  <a:close/>
                </a:path>
                <a:path w="1074420" h="7619">
                  <a:moveTo>
                    <a:pt x="571500" y="0"/>
                  </a:moveTo>
                  <a:lnTo>
                    <a:pt x="563880" y="0"/>
                  </a:lnTo>
                  <a:lnTo>
                    <a:pt x="563880" y="7620"/>
                  </a:lnTo>
                  <a:lnTo>
                    <a:pt x="571500" y="7620"/>
                  </a:lnTo>
                  <a:lnTo>
                    <a:pt x="571500" y="0"/>
                  </a:lnTo>
                  <a:close/>
                </a:path>
                <a:path w="1074420" h="7619">
                  <a:moveTo>
                    <a:pt x="586740" y="0"/>
                  </a:moveTo>
                  <a:lnTo>
                    <a:pt x="579120" y="0"/>
                  </a:lnTo>
                  <a:lnTo>
                    <a:pt x="579120" y="7620"/>
                  </a:lnTo>
                  <a:lnTo>
                    <a:pt x="586740" y="7620"/>
                  </a:lnTo>
                  <a:lnTo>
                    <a:pt x="586740" y="0"/>
                  </a:lnTo>
                  <a:close/>
                </a:path>
                <a:path w="1074420" h="7619">
                  <a:moveTo>
                    <a:pt x="601980" y="0"/>
                  </a:moveTo>
                  <a:lnTo>
                    <a:pt x="594360" y="0"/>
                  </a:lnTo>
                  <a:lnTo>
                    <a:pt x="594360" y="7620"/>
                  </a:lnTo>
                  <a:lnTo>
                    <a:pt x="601980" y="7620"/>
                  </a:lnTo>
                  <a:lnTo>
                    <a:pt x="601980" y="0"/>
                  </a:lnTo>
                  <a:close/>
                </a:path>
                <a:path w="1074420" h="7619">
                  <a:moveTo>
                    <a:pt x="617220" y="0"/>
                  </a:moveTo>
                  <a:lnTo>
                    <a:pt x="609600" y="0"/>
                  </a:lnTo>
                  <a:lnTo>
                    <a:pt x="609600" y="7620"/>
                  </a:lnTo>
                  <a:lnTo>
                    <a:pt x="617220" y="7620"/>
                  </a:lnTo>
                  <a:lnTo>
                    <a:pt x="617220" y="0"/>
                  </a:lnTo>
                  <a:close/>
                </a:path>
                <a:path w="1074420" h="7619">
                  <a:moveTo>
                    <a:pt x="632460" y="0"/>
                  </a:moveTo>
                  <a:lnTo>
                    <a:pt x="624840" y="0"/>
                  </a:lnTo>
                  <a:lnTo>
                    <a:pt x="624840" y="7620"/>
                  </a:lnTo>
                  <a:lnTo>
                    <a:pt x="632460" y="7620"/>
                  </a:lnTo>
                  <a:lnTo>
                    <a:pt x="632460" y="0"/>
                  </a:lnTo>
                  <a:close/>
                </a:path>
                <a:path w="1074420" h="7619">
                  <a:moveTo>
                    <a:pt x="647700" y="0"/>
                  </a:moveTo>
                  <a:lnTo>
                    <a:pt x="640080" y="0"/>
                  </a:lnTo>
                  <a:lnTo>
                    <a:pt x="640080" y="7620"/>
                  </a:lnTo>
                  <a:lnTo>
                    <a:pt x="647700" y="7620"/>
                  </a:lnTo>
                  <a:lnTo>
                    <a:pt x="647700" y="0"/>
                  </a:lnTo>
                  <a:close/>
                </a:path>
                <a:path w="1074420" h="7619">
                  <a:moveTo>
                    <a:pt x="662940" y="0"/>
                  </a:moveTo>
                  <a:lnTo>
                    <a:pt x="655320" y="0"/>
                  </a:lnTo>
                  <a:lnTo>
                    <a:pt x="655320" y="7620"/>
                  </a:lnTo>
                  <a:lnTo>
                    <a:pt x="662940" y="7620"/>
                  </a:lnTo>
                  <a:lnTo>
                    <a:pt x="662940" y="0"/>
                  </a:lnTo>
                  <a:close/>
                </a:path>
                <a:path w="1074420" h="7619">
                  <a:moveTo>
                    <a:pt x="678180" y="0"/>
                  </a:moveTo>
                  <a:lnTo>
                    <a:pt x="670560" y="0"/>
                  </a:lnTo>
                  <a:lnTo>
                    <a:pt x="670560" y="7620"/>
                  </a:lnTo>
                  <a:lnTo>
                    <a:pt x="678180" y="7620"/>
                  </a:lnTo>
                  <a:lnTo>
                    <a:pt x="678180" y="0"/>
                  </a:lnTo>
                  <a:close/>
                </a:path>
                <a:path w="1074420" h="7619">
                  <a:moveTo>
                    <a:pt x="693420" y="0"/>
                  </a:moveTo>
                  <a:lnTo>
                    <a:pt x="685800" y="0"/>
                  </a:lnTo>
                  <a:lnTo>
                    <a:pt x="685800" y="7620"/>
                  </a:lnTo>
                  <a:lnTo>
                    <a:pt x="693420" y="7620"/>
                  </a:lnTo>
                  <a:lnTo>
                    <a:pt x="693420" y="0"/>
                  </a:lnTo>
                  <a:close/>
                </a:path>
                <a:path w="1074420" h="7619">
                  <a:moveTo>
                    <a:pt x="708660" y="0"/>
                  </a:moveTo>
                  <a:lnTo>
                    <a:pt x="701040" y="0"/>
                  </a:lnTo>
                  <a:lnTo>
                    <a:pt x="701040" y="7620"/>
                  </a:lnTo>
                  <a:lnTo>
                    <a:pt x="708660" y="7620"/>
                  </a:lnTo>
                  <a:lnTo>
                    <a:pt x="708660" y="0"/>
                  </a:lnTo>
                  <a:close/>
                </a:path>
                <a:path w="1074420" h="7619">
                  <a:moveTo>
                    <a:pt x="723900" y="0"/>
                  </a:moveTo>
                  <a:lnTo>
                    <a:pt x="716280" y="0"/>
                  </a:lnTo>
                  <a:lnTo>
                    <a:pt x="716280" y="7620"/>
                  </a:lnTo>
                  <a:lnTo>
                    <a:pt x="723900" y="7620"/>
                  </a:lnTo>
                  <a:lnTo>
                    <a:pt x="723900" y="0"/>
                  </a:lnTo>
                  <a:close/>
                </a:path>
                <a:path w="1074420" h="7619">
                  <a:moveTo>
                    <a:pt x="739140" y="0"/>
                  </a:moveTo>
                  <a:lnTo>
                    <a:pt x="731520" y="0"/>
                  </a:lnTo>
                  <a:lnTo>
                    <a:pt x="731520" y="7620"/>
                  </a:lnTo>
                  <a:lnTo>
                    <a:pt x="739140" y="7620"/>
                  </a:lnTo>
                  <a:lnTo>
                    <a:pt x="739140" y="0"/>
                  </a:lnTo>
                  <a:close/>
                </a:path>
                <a:path w="1074420" h="7619">
                  <a:moveTo>
                    <a:pt x="754380" y="0"/>
                  </a:moveTo>
                  <a:lnTo>
                    <a:pt x="746760" y="0"/>
                  </a:lnTo>
                  <a:lnTo>
                    <a:pt x="746760" y="7620"/>
                  </a:lnTo>
                  <a:lnTo>
                    <a:pt x="754380" y="7620"/>
                  </a:lnTo>
                  <a:lnTo>
                    <a:pt x="754380" y="0"/>
                  </a:lnTo>
                  <a:close/>
                </a:path>
                <a:path w="1074420" h="7619">
                  <a:moveTo>
                    <a:pt x="769620" y="0"/>
                  </a:moveTo>
                  <a:lnTo>
                    <a:pt x="762000" y="0"/>
                  </a:lnTo>
                  <a:lnTo>
                    <a:pt x="762000" y="7620"/>
                  </a:lnTo>
                  <a:lnTo>
                    <a:pt x="769620" y="7620"/>
                  </a:lnTo>
                  <a:lnTo>
                    <a:pt x="769620" y="0"/>
                  </a:lnTo>
                  <a:close/>
                </a:path>
                <a:path w="1074420" h="7619">
                  <a:moveTo>
                    <a:pt x="784860" y="0"/>
                  </a:moveTo>
                  <a:lnTo>
                    <a:pt x="777240" y="0"/>
                  </a:lnTo>
                  <a:lnTo>
                    <a:pt x="777240" y="7620"/>
                  </a:lnTo>
                  <a:lnTo>
                    <a:pt x="784860" y="7620"/>
                  </a:lnTo>
                  <a:lnTo>
                    <a:pt x="784860" y="0"/>
                  </a:lnTo>
                  <a:close/>
                </a:path>
                <a:path w="1074420" h="7619">
                  <a:moveTo>
                    <a:pt x="800100" y="0"/>
                  </a:moveTo>
                  <a:lnTo>
                    <a:pt x="792480" y="0"/>
                  </a:lnTo>
                  <a:lnTo>
                    <a:pt x="792480" y="7620"/>
                  </a:lnTo>
                  <a:lnTo>
                    <a:pt x="800100" y="7620"/>
                  </a:lnTo>
                  <a:lnTo>
                    <a:pt x="800100" y="0"/>
                  </a:lnTo>
                  <a:close/>
                </a:path>
                <a:path w="1074420" h="7619">
                  <a:moveTo>
                    <a:pt x="815340" y="0"/>
                  </a:moveTo>
                  <a:lnTo>
                    <a:pt x="807720" y="0"/>
                  </a:lnTo>
                  <a:lnTo>
                    <a:pt x="807720" y="7620"/>
                  </a:lnTo>
                  <a:lnTo>
                    <a:pt x="815340" y="7620"/>
                  </a:lnTo>
                  <a:lnTo>
                    <a:pt x="815340" y="0"/>
                  </a:lnTo>
                  <a:close/>
                </a:path>
                <a:path w="1074420" h="7619">
                  <a:moveTo>
                    <a:pt x="830580" y="0"/>
                  </a:moveTo>
                  <a:lnTo>
                    <a:pt x="822960" y="0"/>
                  </a:lnTo>
                  <a:lnTo>
                    <a:pt x="822960" y="7620"/>
                  </a:lnTo>
                  <a:lnTo>
                    <a:pt x="830580" y="7620"/>
                  </a:lnTo>
                  <a:lnTo>
                    <a:pt x="830580" y="0"/>
                  </a:lnTo>
                  <a:close/>
                </a:path>
                <a:path w="1074420" h="7619">
                  <a:moveTo>
                    <a:pt x="845820" y="0"/>
                  </a:moveTo>
                  <a:lnTo>
                    <a:pt x="838200" y="0"/>
                  </a:lnTo>
                  <a:lnTo>
                    <a:pt x="838200" y="7620"/>
                  </a:lnTo>
                  <a:lnTo>
                    <a:pt x="845820" y="7620"/>
                  </a:lnTo>
                  <a:lnTo>
                    <a:pt x="845820" y="0"/>
                  </a:lnTo>
                  <a:close/>
                </a:path>
                <a:path w="1074420" h="7619">
                  <a:moveTo>
                    <a:pt x="861060" y="0"/>
                  </a:moveTo>
                  <a:lnTo>
                    <a:pt x="853440" y="0"/>
                  </a:lnTo>
                  <a:lnTo>
                    <a:pt x="853440" y="7620"/>
                  </a:lnTo>
                  <a:lnTo>
                    <a:pt x="861060" y="7620"/>
                  </a:lnTo>
                  <a:lnTo>
                    <a:pt x="861060" y="0"/>
                  </a:lnTo>
                  <a:close/>
                </a:path>
                <a:path w="1074420" h="7619">
                  <a:moveTo>
                    <a:pt x="876300" y="0"/>
                  </a:moveTo>
                  <a:lnTo>
                    <a:pt x="868680" y="0"/>
                  </a:lnTo>
                  <a:lnTo>
                    <a:pt x="868680" y="7620"/>
                  </a:lnTo>
                  <a:lnTo>
                    <a:pt x="876300" y="7620"/>
                  </a:lnTo>
                  <a:lnTo>
                    <a:pt x="876300" y="0"/>
                  </a:lnTo>
                  <a:close/>
                </a:path>
                <a:path w="1074420" h="7619">
                  <a:moveTo>
                    <a:pt x="891540" y="0"/>
                  </a:moveTo>
                  <a:lnTo>
                    <a:pt x="883920" y="0"/>
                  </a:lnTo>
                  <a:lnTo>
                    <a:pt x="883920" y="7620"/>
                  </a:lnTo>
                  <a:lnTo>
                    <a:pt x="891540" y="7620"/>
                  </a:lnTo>
                  <a:lnTo>
                    <a:pt x="891540" y="0"/>
                  </a:lnTo>
                  <a:close/>
                </a:path>
                <a:path w="1074420" h="7619">
                  <a:moveTo>
                    <a:pt x="906780" y="0"/>
                  </a:moveTo>
                  <a:lnTo>
                    <a:pt x="899160" y="0"/>
                  </a:lnTo>
                  <a:lnTo>
                    <a:pt x="899160" y="7620"/>
                  </a:lnTo>
                  <a:lnTo>
                    <a:pt x="906780" y="7620"/>
                  </a:lnTo>
                  <a:lnTo>
                    <a:pt x="906780" y="0"/>
                  </a:lnTo>
                  <a:close/>
                </a:path>
                <a:path w="1074420" h="7619">
                  <a:moveTo>
                    <a:pt x="922020" y="0"/>
                  </a:moveTo>
                  <a:lnTo>
                    <a:pt x="914400" y="0"/>
                  </a:lnTo>
                  <a:lnTo>
                    <a:pt x="914400" y="7620"/>
                  </a:lnTo>
                  <a:lnTo>
                    <a:pt x="922020" y="7620"/>
                  </a:lnTo>
                  <a:lnTo>
                    <a:pt x="922020" y="0"/>
                  </a:lnTo>
                  <a:close/>
                </a:path>
                <a:path w="1074420" h="7619">
                  <a:moveTo>
                    <a:pt x="937260" y="0"/>
                  </a:moveTo>
                  <a:lnTo>
                    <a:pt x="929640" y="0"/>
                  </a:lnTo>
                  <a:lnTo>
                    <a:pt x="929640" y="7620"/>
                  </a:lnTo>
                  <a:lnTo>
                    <a:pt x="937260" y="7620"/>
                  </a:lnTo>
                  <a:lnTo>
                    <a:pt x="937260" y="0"/>
                  </a:lnTo>
                  <a:close/>
                </a:path>
                <a:path w="1074420" h="7619">
                  <a:moveTo>
                    <a:pt x="952500" y="0"/>
                  </a:moveTo>
                  <a:lnTo>
                    <a:pt x="944880" y="0"/>
                  </a:lnTo>
                  <a:lnTo>
                    <a:pt x="944880" y="7620"/>
                  </a:lnTo>
                  <a:lnTo>
                    <a:pt x="952500" y="7620"/>
                  </a:lnTo>
                  <a:lnTo>
                    <a:pt x="952500" y="0"/>
                  </a:lnTo>
                  <a:close/>
                </a:path>
                <a:path w="1074420" h="7619">
                  <a:moveTo>
                    <a:pt x="967740" y="0"/>
                  </a:moveTo>
                  <a:lnTo>
                    <a:pt x="960120" y="0"/>
                  </a:lnTo>
                  <a:lnTo>
                    <a:pt x="960120" y="7620"/>
                  </a:lnTo>
                  <a:lnTo>
                    <a:pt x="967740" y="7620"/>
                  </a:lnTo>
                  <a:lnTo>
                    <a:pt x="967740" y="0"/>
                  </a:lnTo>
                  <a:close/>
                </a:path>
                <a:path w="1074420" h="7619">
                  <a:moveTo>
                    <a:pt x="982980" y="0"/>
                  </a:moveTo>
                  <a:lnTo>
                    <a:pt x="975360" y="0"/>
                  </a:lnTo>
                  <a:lnTo>
                    <a:pt x="975360" y="7620"/>
                  </a:lnTo>
                  <a:lnTo>
                    <a:pt x="982980" y="7620"/>
                  </a:lnTo>
                  <a:lnTo>
                    <a:pt x="982980" y="0"/>
                  </a:lnTo>
                  <a:close/>
                </a:path>
                <a:path w="1074420" h="7619">
                  <a:moveTo>
                    <a:pt x="998220" y="0"/>
                  </a:moveTo>
                  <a:lnTo>
                    <a:pt x="990600" y="0"/>
                  </a:lnTo>
                  <a:lnTo>
                    <a:pt x="990600" y="7620"/>
                  </a:lnTo>
                  <a:lnTo>
                    <a:pt x="998220" y="7620"/>
                  </a:lnTo>
                  <a:lnTo>
                    <a:pt x="998220" y="0"/>
                  </a:lnTo>
                  <a:close/>
                </a:path>
                <a:path w="1074420" h="7619">
                  <a:moveTo>
                    <a:pt x="1013460" y="0"/>
                  </a:moveTo>
                  <a:lnTo>
                    <a:pt x="1005840" y="0"/>
                  </a:lnTo>
                  <a:lnTo>
                    <a:pt x="1005840" y="7620"/>
                  </a:lnTo>
                  <a:lnTo>
                    <a:pt x="1013460" y="7620"/>
                  </a:lnTo>
                  <a:lnTo>
                    <a:pt x="1013460" y="0"/>
                  </a:lnTo>
                  <a:close/>
                </a:path>
                <a:path w="1074420" h="7619">
                  <a:moveTo>
                    <a:pt x="1028700" y="0"/>
                  </a:moveTo>
                  <a:lnTo>
                    <a:pt x="1021080" y="0"/>
                  </a:lnTo>
                  <a:lnTo>
                    <a:pt x="1021080" y="7620"/>
                  </a:lnTo>
                  <a:lnTo>
                    <a:pt x="1028700" y="7620"/>
                  </a:lnTo>
                  <a:lnTo>
                    <a:pt x="1028700" y="0"/>
                  </a:lnTo>
                  <a:close/>
                </a:path>
                <a:path w="1074420" h="7619">
                  <a:moveTo>
                    <a:pt x="1043940" y="0"/>
                  </a:moveTo>
                  <a:lnTo>
                    <a:pt x="1036320" y="0"/>
                  </a:lnTo>
                  <a:lnTo>
                    <a:pt x="1036320" y="7620"/>
                  </a:lnTo>
                  <a:lnTo>
                    <a:pt x="1043940" y="7620"/>
                  </a:lnTo>
                  <a:lnTo>
                    <a:pt x="1043940" y="0"/>
                  </a:lnTo>
                  <a:close/>
                </a:path>
                <a:path w="1074420" h="7619">
                  <a:moveTo>
                    <a:pt x="1059180" y="0"/>
                  </a:moveTo>
                  <a:lnTo>
                    <a:pt x="1051560" y="0"/>
                  </a:lnTo>
                  <a:lnTo>
                    <a:pt x="1051560" y="7620"/>
                  </a:lnTo>
                  <a:lnTo>
                    <a:pt x="1059180" y="7620"/>
                  </a:lnTo>
                  <a:lnTo>
                    <a:pt x="1059180" y="0"/>
                  </a:lnTo>
                  <a:close/>
                </a:path>
                <a:path w="1074420" h="7619">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20" name="object 20"/>
            <p:cNvSpPr/>
            <p:nvPr/>
          </p:nvSpPr>
          <p:spPr>
            <a:xfrm>
              <a:off x="4053840" y="1922779"/>
              <a:ext cx="1074420" cy="7620"/>
            </a:xfrm>
            <a:custGeom>
              <a:avLst/>
              <a:gdLst/>
              <a:ahLst/>
              <a:cxnLst/>
              <a:rect l="l" t="t" r="r" b="b"/>
              <a:pathLst>
                <a:path w="1074420" h="7619">
                  <a:moveTo>
                    <a:pt x="7620" y="0"/>
                  </a:moveTo>
                  <a:lnTo>
                    <a:pt x="0" y="0"/>
                  </a:lnTo>
                  <a:lnTo>
                    <a:pt x="0" y="7620"/>
                  </a:lnTo>
                  <a:lnTo>
                    <a:pt x="7620" y="7620"/>
                  </a:lnTo>
                  <a:lnTo>
                    <a:pt x="7620" y="0"/>
                  </a:lnTo>
                  <a:close/>
                </a:path>
                <a:path w="1074420" h="7619">
                  <a:moveTo>
                    <a:pt x="22860" y="0"/>
                  </a:moveTo>
                  <a:lnTo>
                    <a:pt x="15240" y="0"/>
                  </a:lnTo>
                  <a:lnTo>
                    <a:pt x="15240" y="7620"/>
                  </a:lnTo>
                  <a:lnTo>
                    <a:pt x="22860" y="7620"/>
                  </a:lnTo>
                  <a:lnTo>
                    <a:pt x="22860" y="0"/>
                  </a:lnTo>
                  <a:close/>
                </a:path>
                <a:path w="1074420" h="7619">
                  <a:moveTo>
                    <a:pt x="38100" y="0"/>
                  </a:moveTo>
                  <a:lnTo>
                    <a:pt x="30480" y="0"/>
                  </a:lnTo>
                  <a:lnTo>
                    <a:pt x="30480" y="7620"/>
                  </a:lnTo>
                  <a:lnTo>
                    <a:pt x="38100" y="7620"/>
                  </a:lnTo>
                  <a:lnTo>
                    <a:pt x="38100" y="0"/>
                  </a:lnTo>
                  <a:close/>
                </a:path>
                <a:path w="1074420" h="7619">
                  <a:moveTo>
                    <a:pt x="53340" y="0"/>
                  </a:moveTo>
                  <a:lnTo>
                    <a:pt x="45720" y="0"/>
                  </a:lnTo>
                  <a:lnTo>
                    <a:pt x="45720" y="7620"/>
                  </a:lnTo>
                  <a:lnTo>
                    <a:pt x="53340" y="7620"/>
                  </a:lnTo>
                  <a:lnTo>
                    <a:pt x="53340" y="0"/>
                  </a:lnTo>
                  <a:close/>
                </a:path>
                <a:path w="1074420" h="7619">
                  <a:moveTo>
                    <a:pt x="68580" y="0"/>
                  </a:moveTo>
                  <a:lnTo>
                    <a:pt x="60960" y="0"/>
                  </a:lnTo>
                  <a:lnTo>
                    <a:pt x="60960" y="7620"/>
                  </a:lnTo>
                  <a:lnTo>
                    <a:pt x="68580" y="7620"/>
                  </a:lnTo>
                  <a:lnTo>
                    <a:pt x="68580" y="0"/>
                  </a:lnTo>
                  <a:close/>
                </a:path>
                <a:path w="1074420" h="7619">
                  <a:moveTo>
                    <a:pt x="83820" y="0"/>
                  </a:moveTo>
                  <a:lnTo>
                    <a:pt x="76200" y="0"/>
                  </a:lnTo>
                  <a:lnTo>
                    <a:pt x="76200" y="7620"/>
                  </a:lnTo>
                  <a:lnTo>
                    <a:pt x="83820" y="7620"/>
                  </a:lnTo>
                  <a:lnTo>
                    <a:pt x="83820" y="0"/>
                  </a:lnTo>
                  <a:close/>
                </a:path>
                <a:path w="1074420" h="7619">
                  <a:moveTo>
                    <a:pt x="99060" y="0"/>
                  </a:moveTo>
                  <a:lnTo>
                    <a:pt x="91440" y="0"/>
                  </a:lnTo>
                  <a:lnTo>
                    <a:pt x="91440" y="7620"/>
                  </a:lnTo>
                  <a:lnTo>
                    <a:pt x="99060" y="7620"/>
                  </a:lnTo>
                  <a:lnTo>
                    <a:pt x="99060" y="0"/>
                  </a:lnTo>
                  <a:close/>
                </a:path>
                <a:path w="1074420" h="7619">
                  <a:moveTo>
                    <a:pt x="114300" y="0"/>
                  </a:moveTo>
                  <a:lnTo>
                    <a:pt x="106680" y="0"/>
                  </a:lnTo>
                  <a:lnTo>
                    <a:pt x="106680" y="7620"/>
                  </a:lnTo>
                  <a:lnTo>
                    <a:pt x="114300" y="7620"/>
                  </a:lnTo>
                  <a:lnTo>
                    <a:pt x="114300" y="0"/>
                  </a:lnTo>
                  <a:close/>
                </a:path>
                <a:path w="1074420" h="7619">
                  <a:moveTo>
                    <a:pt x="129540" y="0"/>
                  </a:moveTo>
                  <a:lnTo>
                    <a:pt x="121920" y="0"/>
                  </a:lnTo>
                  <a:lnTo>
                    <a:pt x="121920" y="7620"/>
                  </a:lnTo>
                  <a:lnTo>
                    <a:pt x="129540" y="7620"/>
                  </a:lnTo>
                  <a:lnTo>
                    <a:pt x="129540" y="0"/>
                  </a:lnTo>
                  <a:close/>
                </a:path>
                <a:path w="1074420" h="7619">
                  <a:moveTo>
                    <a:pt x="144780" y="0"/>
                  </a:moveTo>
                  <a:lnTo>
                    <a:pt x="137160" y="0"/>
                  </a:lnTo>
                  <a:lnTo>
                    <a:pt x="137160" y="7620"/>
                  </a:lnTo>
                  <a:lnTo>
                    <a:pt x="144780" y="7620"/>
                  </a:lnTo>
                  <a:lnTo>
                    <a:pt x="144780" y="0"/>
                  </a:lnTo>
                  <a:close/>
                </a:path>
                <a:path w="1074420" h="7619">
                  <a:moveTo>
                    <a:pt x="160020" y="0"/>
                  </a:moveTo>
                  <a:lnTo>
                    <a:pt x="152400" y="0"/>
                  </a:lnTo>
                  <a:lnTo>
                    <a:pt x="152400" y="7620"/>
                  </a:lnTo>
                  <a:lnTo>
                    <a:pt x="160020" y="7620"/>
                  </a:lnTo>
                  <a:lnTo>
                    <a:pt x="160020" y="0"/>
                  </a:lnTo>
                  <a:close/>
                </a:path>
                <a:path w="1074420" h="7619">
                  <a:moveTo>
                    <a:pt x="175260" y="0"/>
                  </a:moveTo>
                  <a:lnTo>
                    <a:pt x="167640" y="0"/>
                  </a:lnTo>
                  <a:lnTo>
                    <a:pt x="167640" y="7620"/>
                  </a:lnTo>
                  <a:lnTo>
                    <a:pt x="175260" y="7620"/>
                  </a:lnTo>
                  <a:lnTo>
                    <a:pt x="175260" y="0"/>
                  </a:lnTo>
                  <a:close/>
                </a:path>
                <a:path w="1074420" h="7619">
                  <a:moveTo>
                    <a:pt x="190500" y="0"/>
                  </a:moveTo>
                  <a:lnTo>
                    <a:pt x="182880" y="0"/>
                  </a:lnTo>
                  <a:lnTo>
                    <a:pt x="182880" y="7620"/>
                  </a:lnTo>
                  <a:lnTo>
                    <a:pt x="190500" y="7620"/>
                  </a:lnTo>
                  <a:lnTo>
                    <a:pt x="190500" y="0"/>
                  </a:lnTo>
                  <a:close/>
                </a:path>
                <a:path w="1074420" h="7619">
                  <a:moveTo>
                    <a:pt x="205740" y="0"/>
                  </a:moveTo>
                  <a:lnTo>
                    <a:pt x="198120" y="0"/>
                  </a:lnTo>
                  <a:lnTo>
                    <a:pt x="198120" y="7620"/>
                  </a:lnTo>
                  <a:lnTo>
                    <a:pt x="205740" y="7620"/>
                  </a:lnTo>
                  <a:lnTo>
                    <a:pt x="205740" y="0"/>
                  </a:lnTo>
                  <a:close/>
                </a:path>
                <a:path w="1074420" h="7619">
                  <a:moveTo>
                    <a:pt x="220980" y="0"/>
                  </a:moveTo>
                  <a:lnTo>
                    <a:pt x="213360" y="0"/>
                  </a:lnTo>
                  <a:lnTo>
                    <a:pt x="213360" y="7620"/>
                  </a:lnTo>
                  <a:lnTo>
                    <a:pt x="220980" y="7620"/>
                  </a:lnTo>
                  <a:lnTo>
                    <a:pt x="220980" y="0"/>
                  </a:lnTo>
                  <a:close/>
                </a:path>
                <a:path w="1074420" h="7619">
                  <a:moveTo>
                    <a:pt x="236220" y="0"/>
                  </a:moveTo>
                  <a:lnTo>
                    <a:pt x="228600" y="0"/>
                  </a:lnTo>
                  <a:lnTo>
                    <a:pt x="228600" y="7620"/>
                  </a:lnTo>
                  <a:lnTo>
                    <a:pt x="236220" y="7620"/>
                  </a:lnTo>
                  <a:lnTo>
                    <a:pt x="236220" y="0"/>
                  </a:lnTo>
                  <a:close/>
                </a:path>
                <a:path w="1074420" h="7619">
                  <a:moveTo>
                    <a:pt x="251460" y="0"/>
                  </a:moveTo>
                  <a:lnTo>
                    <a:pt x="243840" y="0"/>
                  </a:lnTo>
                  <a:lnTo>
                    <a:pt x="243840" y="7620"/>
                  </a:lnTo>
                  <a:lnTo>
                    <a:pt x="251460" y="7620"/>
                  </a:lnTo>
                  <a:lnTo>
                    <a:pt x="251460" y="0"/>
                  </a:lnTo>
                  <a:close/>
                </a:path>
                <a:path w="1074420" h="7619">
                  <a:moveTo>
                    <a:pt x="266700" y="0"/>
                  </a:moveTo>
                  <a:lnTo>
                    <a:pt x="259080" y="0"/>
                  </a:lnTo>
                  <a:lnTo>
                    <a:pt x="259080" y="7620"/>
                  </a:lnTo>
                  <a:lnTo>
                    <a:pt x="266700" y="7620"/>
                  </a:lnTo>
                  <a:lnTo>
                    <a:pt x="266700" y="0"/>
                  </a:lnTo>
                  <a:close/>
                </a:path>
                <a:path w="1074420" h="7619">
                  <a:moveTo>
                    <a:pt x="281940" y="0"/>
                  </a:moveTo>
                  <a:lnTo>
                    <a:pt x="274320" y="0"/>
                  </a:lnTo>
                  <a:lnTo>
                    <a:pt x="274320" y="7620"/>
                  </a:lnTo>
                  <a:lnTo>
                    <a:pt x="281940" y="7620"/>
                  </a:lnTo>
                  <a:lnTo>
                    <a:pt x="281940" y="0"/>
                  </a:lnTo>
                  <a:close/>
                </a:path>
                <a:path w="1074420" h="7619">
                  <a:moveTo>
                    <a:pt x="297180" y="0"/>
                  </a:moveTo>
                  <a:lnTo>
                    <a:pt x="289560" y="0"/>
                  </a:lnTo>
                  <a:lnTo>
                    <a:pt x="289560" y="7620"/>
                  </a:lnTo>
                  <a:lnTo>
                    <a:pt x="297180" y="7620"/>
                  </a:lnTo>
                  <a:lnTo>
                    <a:pt x="297180" y="0"/>
                  </a:lnTo>
                  <a:close/>
                </a:path>
                <a:path w="1074420" h="7619">
                  <a:moveTo>
                    <a:pt x="312420" y="0"/>
                  </a:moveTo>
                  <a:lnTo>
                    <a:pt x="304800" y="0"/>
                  </a:lnTo>
                  <a:lnTo>
                    <a:pt x="304800" y="7620"/>
                  </a:lnTo>
                  <a:lnTo>
                    <a:pt x="312420" y="7620"/>
                  </a:lnTo>
                  <a:lnTo>
                    <a:pt x="312420" y="0"/>
                  </a:lnTo>
                  <a:close/>
                </a:path>
                <a:path w="1074420" h="7619">
                  <a:moveTo>
                    <a:pt x="327660" y="0"/>
                  </a:moveTo>
                  <a:lnTo>
                    <a:pt x="320040" y="0"/>
                  </a:lnTo>
                  <a:lnTo>
                    <a:pt x="320040" y="7620"/>
                  </a:lnTo>
                  <a:lnTo>
                    <a:pt x="327660" y="7620"/>
                  </a:lnTo>
                  <a:lnTo>
                    <a:pt x="327660" y="0"/>
                  </a:lnTo>
                  <a:close/>
                </a:path>
                <a:path w="1074420" h="7619">
                  <a:moveTo>
                    <a:pt x="342900" y="0"/>
                  </a:moveTo>
                  <a:lnTo>
                    <a:pt x="335280" y="0"/>
                  </a:lnTo>
                  <a:lnTo>
                    <a:pt x="335280" y="7620"/>
                  </a:lnTo>
                  <a:lnTo>
                    <a:pt x="342900" y="7620"/>
                  </a:lnTo>
                  <a:lnTo>
                    <a:pt x="342900" y="0"/>
                  </a:lnTo>
                  <a:close/>
                </a:path>
                <a:path w="1074420" h="7619">
                  <a:moveTo>
                    <a:pt x="358140" y="0"/>
                  </a:moveTo>
                  <a:lnTo>
                    <a:pt x="350520" y="0"/>
                  </a:lnTo>
                  <a:lnTo>
                    <a:pt x="350520" y="7620"/>
                  </a:lnTo>
                  <a:lnTo>
                    <a:pt x="358140" y="7620"/>
                  </a:lnTo>
                  <a:lnTo>
                    <a:pt x="358140" y="0"/>
                  </a:lnTo>
                  <a:close/>
                </a:path>
                <a:path w="1074420" h="7619">
                  <a:moveTo>
                    <a:pt x="373380" y="0"/>
                  </a:moveTo>
                  <a:lnTo>
                    <a:pt x="365760" y="0"/>
                  </a:lnTo>
                  <a:lnTo>
                    <a:pt x="365760" y="7620"/>
                  </a:lnTo>
                  <a:lnTo>
                    <a:pt x="373380" y="7620"/>
                  </a:lnTo>
                  <a:lnTo>
                    <a:pt x="373380" y="0"/>
                  </a:lnTo>
                  <a:close/>
                </a:path>
                <a:path w="1074420" h="7619">
                  <a:moveTo>
                    <a:pt x="388620" y="0"/>
                  </a:moveTo>
                  <a:lnTo>
                    <a:pt x="381000" y="0"/>
                  </a:lnTo>
                  <a:lnTo>
                    <a:pt x="381000" y="7620"/>
                  </a:lnTo>
                  <a:lnTo>
                    <a:pt x="388620" y="7620"/>
                  </a:lnTo>
                  <a:lnTo>
                    <a:pt x="388620" y="0"/>
                  </a:lnTo>
                  <a:close/>
                </a:path>
                <a:path w="1074420" h="7619">
                  <a:moveTo>
                    <a:pt x="403860" y="0"/>
                  </a:moveTo>
                  <a:lnTo>
                    <a:pt x="396240" y="0"/>
                  </a:lnTo>
                  <a:lnTo>
                    <a:pt x="396240" y="7620"/>
                  </a:lnTo>
                  <a:lnTo>
                    <a:pt x="403860" y="7620"/>
                  </a:lnTo>
                  <a:lnTo>
                    <a:pt x="403860" y="0"/>
                  </a:lnTo>
                  <a:close/>
                </a:path>
                <a:path w="1074420" h="7619">
                  <a:moveTo>
                    <a:pt x="419100" y="0"/>
                  </a:moveTo>
                  <a:lnTo>
                    <a:pt x="411480" y="0"/>
                  </a:lnTo>
                  <a:lnTo>
                    <a:pt x="411480" y="7620"/>
                  </a:lnTo>
                  <a:lnTo>
                    <a:pt x="419100" y="7620"/>
                  </a:lnTo>
                  <a:lnTo>
                    <a:pt x="419100" y="0"/>
                  </a:lnTo>
                  <a:close/>
                </a:path>
                <a:path w="1074420" h="7619">
                  <a:moveTo>
                    <a:pt x="434340" y="0"/>
                  </a:moveTo>
                  <a:lnTo>
                    <a:pt x="426720" y="0"/>
                  </a:lnTo>
                  <a:lnTo>
                    <a:pt x="426720" y="7620"/>
                  </a:lnTo>
                  <a:lnTo>
                    <a:pt x="434340" y="7620"/>
                  </a:lnTo>
                  <a:lnTo>
                    <a:pt x="434340" y="0"/>
                  </a:lnTo>
                  <a:close/>
                </a:path>
                <a:path w="1074420" h="7619">
                  <a:moveTo>
                    <a:pt x="449580" y="0"/>
                  </a:moveTo>
                  <a:lnTo>
                    <a:pt x="441960" y="0"/>
                  </a:lnTo>
                  <a:lnTo>
                    <a:pt x="441960" y="7620"/>
                  </a:lnTo>
                  <a:lnTo>
                    <a:pt x="449580" y="7620"/>
                  </a:lnTo>
                  <a:lnTo>
                    <a:pt x="449580" y="0"/>
                  </a:lnTo>
                  <a:close/>
                </a:path>
                <a:path w="1074420" h="7619">
                  <a:moveTo>
                    <a:pt x="464820" y="0"/>
                  </a:moveTo>
                  <a:lnTo>
                    <a:pt x="457200" y="0"/>
                  </a:lnTo>
                  <a:lnTo>
                    <a:pt x="457200" y="7620"/>
                  </a:lnTo>
                  <a:lnTo>
                    <a:pt x="464820" y="7620"/>
                  </a:lnTo>
                  <a:lnTo>
                    <a:pt x="464820" y="0"/>
                  </a:lnTo>
                  <a:close/>
                </a:path>
                <a:path w="1074420" h="7619">
                  <a:moveTo>
                    <a:pt x="480060" y="0"/>
                  </a:moveTo>
                  <a:lnTo>
                    <a:pt x="472440" y="0"/>
                  </a:lnTo>
                  <a:lnTo>
                    <a:pt x="472440" y="7620"/>
                  </a:lnTo>
                  <a:lnTo>
                    <a:pt x="480060" y="7620"/>
                  </a:lnTo>
                  <a:lnTo>
                    <a:pt x="480060" y="0"/>
                  </a:lnTo>
                  <a:close/>
                </a:path>
                <a:path w="1074420" h="7619">
                  <a:moveTo>
                    <a:pt x="495300" y="0"/>
                  </a:moveTo>
                  <a:lnTo>
                    <a:pt x="487680" y="0"/>
                  </a:lnTo>
                  <a:lnTo>
                    <a:pt x="487680" y="7620"/>
                  </a:lnTo>
                  <a:lnTo>
                    <a:pt x="495300" y="7620"/>
                  </a:lnTo>
                  <a:lnTo>
                    <a:pt x="495300" y="0"/>
                  </a:lnTo>
                  <a:close/>
                </a:path>
                <a:path w="1074420" h="7619">
                  <a:moveTo>
                    <a:pt x="510540" y="0"/>
                  </a:moveTo>
                  <a:lnTo>
                    <a:pt x="502920" y="0"/>
                  </a:lnTo>
                  <a:lnTo>
                    <a:pt x="502920" y="7620"/>
                  </a:lnTo>
                  <a:lnTo>
                    <a:pt x="510540" y="7620"/>
                  </a:lnTo>
                  <a:lnTo>
                    <a:pt x="510540" y="0"/>
                  </a:lnTo>
                  <a:close/>
                </a:path>
                <a:path w="1074420" h="7619">
                  <a:moveTo>
                    <a:pt x="525780" y="0"/>
                  </a:moveTo>
                  <a:lnTo>
                    <a:pt x="518160" y="0"/>
                  </a:lnTo>
                  <a:lnTo>
                    <a:pt x="518160" y="7620"/>
                  </a:lnTo>
                  <a:lnTo>
                    <a:pt x="525780" y="7620"/>
                  </a:lnTo>
                  <a:lnTo>
                    <a:pt x="525780" y="0"/>
                  </a:lnTo>
                  <a:close/>
                </a:path>
                <a:path w="1074420" h="7619">
                  <a:moveTo>
                    <a:pt x="541020" y="0"/>
                  </a:moveTo>
                  <a:lnTo>
                    <a:pt x="533400" y="0"/>
                  </a:lnTo>
                  <a:lnTo>
                    <a:pt x="533400" y="7620"/>
                  </a:lnTo>
                  <a:lnTo>
                    <a:pt x="541020" y="7620"/>
                  </a:lnTo>
                  <a:lnTo>
                    <a:pt x="541020" y="0"/>
                  </a:lnTo>
                  <a:close/>
                </a:path>
                <a:path w="1074420" h="7619">
                  <a:moveTo>
                    <a:pt x="556260" y="0"/>
                  </a:moveTo>
                  <a:lnTo>
                    <a:pt x="548640" y="0"/>
                  </a:lnTo>
                  <a:lnTo>
                    <a:pt x="548640" y="7620"/>
                  </a:lnTo>
                  <a:lnTo>
                    <a:pt x="556260" y="7620"/>
                  </a:lnTo>
                  <a:lnTo>
                    <a:pt x="556260" y="0"/>
                  </a:lnTo>
                  <a:close/>
                </a:path>
                <a:path w="1074420" h="7619">
                  <a:moveTo>
                    <a:pt x="571500" y="0"/>
                  </a:moveTo>
                  <a:lnTo>
                    <a:pt x="563880" y="0"/>
                  </a:lnTo>
                  <a:lnTo>
                    <a:pt x="563880" y="7620"/>
                  </a:lnTo>
                  <a:lnTo>
                    <a:pt x="571500" y="7620"/>
                  </a:lnTo>
                  <a:lnTo>
                    <a:pt x="571500" y="0"/>
                  </a:lnTo>
                  <a:close/>
                </a:path>
                <a:path w="1074420" h="7619">
                  <a:moveTo>
                    <a:pt x="586740" y="0"/>
                  </a:moveTo>
                  <a:lnTo>
                    <a:pt x="579120" y="0"/>
                  </a:lnTo>
                  <a:lnTo>
                    <a:pt x="579120" y="7620"/>
                  </a:lnTo>
                  <a:lnTo>
                    <a:pt x="586740" y="7620"/>
                  </a:lnTo>
                  <a:lnTo>
                    <a:pt x="586740" y="0"/>
                  </a:lnTo>
                  <a:close/>
                </a:path>
                <a:path w="1074420" h="7619">
                  <a:moveTo>
                    <a:pt x="601980" y="0"/>
                  </a:moveTo>
                  <a:lnTo>
                    <a:pt x="594360" y="0"/>
                  </a:lnTo>
                  <a:lnTo>
                    <a:pt x="594360" y="7620"/>
                  </a:lnTo>
                  <a:lnTo>
                    <a:pt x="601980" y="7620"/>
                  </a:lnTo>
                  <a:lnTo>
                    <a:pt x="601980" y="0"/>
                  </a:lnTo>
                  <a:close/>
                </a:path>
                <a:path w="1074420" h="7619">
                  <a:moveTo>
                    <a:pt x="617220" y="0"/>
                  </a:moveTo>
                  <a:lnTo>
                    <a:pt x="609600" y="0"/>
                  </a:lnTo>
                  <a:lnTo>
                    <a:pt x="609600" y="7620"/>
                  </a:lnTo>
                  <a:lnTo>
                    <a:pt x="617220" y="7620"/>
                  </a:lnTo>
                  <a:lnTo>
                    <a:pt x="617220" y="0"/>
                  </a:lnTo>
                  <a:close/>
                </a:path>
                <a:path w="1074420" h="7619">
                  <a:moveTo>
                    <a:pt x="632460" y="0"/>
                  </a:moveTo>
                  <a:lnTo>
                    <a:pt x="624840" y="0"/>
                  </a:lnTo>
                  <a:lnTo>
                    <a:pt x="624840" y="7620"/>
                  </a:lnTo>
                  <a:lnTo>
                    <a:pt x="632460" y="7620"/>
                  </a:lnTo>
                  <a:lnTo>
                    <a:pt x="632460" y="0"/>
                  </a:lnTo>
                  <a:close/>
                </a:path>
                <a:path w="1074420" h="7619">
                  <a:moveTo>
                    <a:pt x="647700" y="0"/>
                  </a:moveTo>
                  <a:lnTo>
                    <a:pt x="640080" y="0"/>
                  </a:lnTo>
                  <a:lnTo>
                    <a:pt x="640080" y="7620"/>
                  </a:lnTo>
                  <a:lnTo>
                    <a:pt x="647700" y="7620"/>
                  </a:lnTo>
                  <a:lnTo>
                    <a:pt x="647700" y="0"/>
                  </a:lnTo>
                  <a:close/>
                </a:path>
                <a:path w="1074420" h="7619">
                  <a:moveTo>
                    <a:pt x="662940" y="0"/>
                  </a:moveTo>
                  <a:lnTo>
                    <a:pt x="655320" y="0"/>
                  </a:lnTo>
                  <a:lnTo>
                    <a:pt x="655320" y="7620"/>
                  </a:lnTo>
                  <a:lnTo>
                    <a:pt x="662940" y="7620"/>
                  </a:lnTo>
                  <a:lnTo>
                    <a:pt x="662940" y="0"/>
                  </a:lnTo>
                  <a:close/>
                </a:path>
                <a:path w="1074420" h="7619">
                  <a:moveTo>
                    <a:pt x="678180" y="0"/>
                  </a:moveTo>
                  <a:lnTo>
                    <a:pt x="670560" y="0"/>
                  </a:lnTo>
                  <a:lnTo>
                    <a:pt x="670560" y="7620"/>
                  </a:lnTo>
                  <a:lnTo>
                    <a:pt x="678180" y="7620"/>
                  </a:lnTo>
                  <a:lnTo>
                    <a:pt x="678180" y="0"/>
                  </a:lnTo>
                  <a:close/>
                </a:path>
                <a:path w="1074420" h="7619">
                  <a:moveTo>
                    <a:pt x="693420" y="0"/>
                  </a:moveTo>
                  <a:lnTo>
                    <a:pt x="685800" y="0"/>
                  </a:lnTo>
                  <a:lnTo>
                    <a:pt x="685800" y="7620"/>
                  </a:lnTo>
                  <a:lnTo>
                    <a:pt x="693420" y="7620"/>
                  </a:lnTo>
                  <a:lnTo>
                    <a:pt x="693420" y="0"/>
                  </a:lnTo>
                  <a:close/>
                </a:path>
                <a:path w="1074420" h="7619">
                  <a:moveTo>
                    <a:pt x="708660" y="0"/>
                  </a:moveTo>
                  <a:lnTo>
                    <a:pt x="701040" y="0"/>
                  </a:lnTo>
                  <a:lnTo>
                    <a:pt x="701040" y="7620"/>
                  </a:lnTo>
                  <a:lnTo>
                    <a:pt x="708660" y="7620"/>
                  </a:lnTo>
                  <a:lnTo>
                    <a:pt x="708660" y="0"/>
                  </a:lnTo>
                  <a:close/>
                </a:path>
                <a:path w="1074420" h="7619">
                  <a:moveTo>
                    <a:pt x="723900" y="0"/>
                  </a:moveTo>
                  <a:lnTo>
                    <a:pt x="716280" y="0"/>
                  </a:lnTo>
                  <a:lnTo>
                    <a:pt x="716280" y="7620"/>
                  </a:lnTo>
                  <a:lnTo>
                    <a:pt x="723900" y="7620"/>
                  </a:lnTo>
                  <a:lnTo>
                    <a:pt x="723900" y="0"/>
                  </a:lnTo>
                  <a:close/>
                </a:path>
                <a:path w="1074420" h="7619">
                  <a:moveTo>
                    <a:pt x="739140" y="0"/>
                  </a:moveTo>
                  <a:lnTo>
                    <a:pt x="731520" y="0"/>
                  </a:lnTo>
                  <a:lnTo>
                    <a:pt x="731520" y="7620"/>
                  </a:lnTo>
                  <a:lnTo>
                    <a:pt x="739140" y="7620"/>
                  </a:lnTo>
                  <a:lnTo>
                    <a:pt x="739140" y="0"/>
                  </a:lnTo>
                  <a:close/>
                </a:path>
                <a:path w="1074420" h="7619">
                  <a:moveTo>
                    <a:pt x="754380" y="0"/>
                  </a:moveTo>
                  <a:lnTo>
                    <a:pt x="746760" y="0"/>
                  </a:lnTo>
                  <a:lnTo>
                    <a:pt x="746760" y="7620"/>
                  </a:lnTo>
                  <a:lnTo>
                    <a:pt x="754380" y="7620"/>
                  </a:lnTo>
                  <a:lnTo>
                    <a:pt x="754380" y="0"/>
                  </a:lnTo>
                  <a:close/>
                </a:path>
                <a:path w="1074420" h="7619">
                  <a:moveTo>
                    <a:pt x="769620" y="0"/>
                  </a:moveTo>
                  <a:lnTo>
                    <a:pt x="762000" y="0"/>
                  </a:lnTo>
                  <a:lnTo>
                    <a:pt x="762000" y="7620"/>
                  </a:lnTo>
                  <a:lnTo>
                    <a:pt x="769620" y="7620"/>
                  </a:lnTo>
                  <a:lnTo>
                    <a:pt x="769620" y="0"/>
                  </a:lnTo>
                  <a:close/>
                </a:path>
                <a:path w="1074420" h="7619">
                  <a:moveTo>
                    <a:pt x="784860" y="0"/>
                  </a:moveTo>
                  <a:lnTo>
                    <a:pt x="777240" y="0"/>
                  </a:lnTo>
                  <a:lnTo>
                    <a:pt x="777240" y="7620"/>
                  </a:lnTo>
                  <a:lnTo>
                    <a:pt x="784860" y="7620"/>
                  </a:lnTo>
                  <a:lnTo>
                    <a:pt x="784860" y="0"/>
                  </a:lnTo>
                  <a:close/>
                </a:path>
                <a:path w="1074420" h="7619">
                  <a:moveTo>
                    <a:pt x="800100" y="0"/>
                  </a:moveTo>
                  <a:lnTo>
                    <a:pt x="792480" y="0"/>
                  </a:lnTo>
                  <a:lnTo>
                    <a:pt x="792480" y="7620"/>
                  </a:lnTo>
                  <a:lnTo>
                    <a:pt x="800100" y="7620"/>
                  </a:lnTo>
                  <a:lnTo>
                    <a:pt x="800100" y="0"/>
                  </a:lnTo>
                  <a:close/>
                </a:path>
                <a:path w="1074420" h="7619">
                  <a:moveTo>
                    <a:pt x="815340" y="0"/>
                  </a:moveTo>
                  <a:lnTo>
                    <a:pt x="807720" y="0"/>
                  </a:lnTo>
                  <a:lnTo>
                    <a:pt x="807720" y="7620"/>
                  </a:lnTo>
                  <a:lnTo>
                    <a:pt x="815340" y="7620"/>
                  </a:lnTo>
                  <a:lnTo>
                    <a:pt x="815340" y="0"/>
                  </a:lnTo>
                  <a:close/>
                </a:path>
                <a:path w="1074420" h="7619">
                  <a:moveTo>
                    <a:pt x="830580" y="0"/>
                  </a:moveTo>
                  <a:lnTo>
                    <a:pt x="822960" y="0"/>
                  </a:lnTo>
                  <a:lnTo>
                    <a:pt x="822960" y="7620"/>
                  </a:lnTo>
                  <a:lnTo>
                    <a:pt x="830580" y="7620"/>
                  </a:lnTo>
                  <a:lnTo>
                    <a:pt x="830580" y="0"/>
                  </a:lnTo>
                  <a:close/>
                </a:path>
                <a:path w="1074420" h="7619">
                  <a:moveTo>
                    <a:pt x="845820" y="0"/>
                  </a:moveTo>
                  <a:lnTo>
                    <a:pt x="838200" y="0"/>
                  </a:lnTo>
                  <a:lnTo>
                    <a:pt x="838200" y="7620"/>
                  </a:lnTo>
                  <a:lnTo>
                    <a:pt x="845820" y="7620"/>
                  </a:lnTo>
                  <a:lnTo>
                    <a:pt x="845820" y="0"/>
                  </a:lnTo>
                  <a:close/>
                </a:path>
                <a:path w="1074420" h="7619">
                  <a:moveTo>
                    <a:pt x="861060" y="0"/>
                  </a:moveTo>
                  <a:lnTo>
                    <a:pt x="853440" y="0"/>
                  </a:lnTo>
                  <a:lnTo>
                    <a:pt x="853440" y="7620"/>
                  </a:lnTo>
                  <a:lnTo>
                    <a:pt x="861060" y="7620"/>
                  </a:lnTo>
                  <a:lnTo>
                    <a:pt x="861060" y="0"/>
                  </a:lnTo>
                  <a:close/>
                </a:path>
                <a:path w="1074420" h="7619">
                  <a:moveTo>
                    <a:pt x="876300" y="0"/>
                  </a:moveTo>
                  <a:lnTo>
                    <a:pt x="868680" y="0"/>
                  </a:lnTo>
                  <a:lnTo>
                    <a:pt x="868680" y="7620"/>
                  </a:lnTo>
                  <a:lnTo>
                    <a:pt x="876300" y="7620"/>
                  </a:lnTo>
                  <a:lnTo>
                    <a:pt x="876300" y="0"/>
                  </a:lnTo>
                  <a:close/>
                </a:path>
                <a:path w="1074420" h="7619">
                  <a:moveTo>
                    <a:pt x="891540" y="0"/>
                  </a:moveTo>
                  <a:lnTo>
                    <a:pt x="883920" y="0"/>
                  </a:lnTo>
                  <a:lnTo>
                    <a:pt x="883920" y="7620"/>
                  </a:lnTo>
                  <a:lnTo>
                    <a:pt x="891540" y="7620"/>
                  </a:lnTo>
                  <a:lnTo>
                    <a:pt x="891540" y="0"/>
                  </a:lnTo>
                  <a:close/>
                </a:path>
                <a:path w="1074420" h="7619">
                  <a:moveTo>
                    <a:pt x="906780" y="0"/>
                  </a:moveTo>
                  <a:lnTo>
                    <a:pt x="899160" y="0"/>
                  </a:lnTo>
                  <a:lnTo>
                    <a:pt x="899160" y="7620"/>
                  </a:lnTo>
                  <a:lnTo>
                    <a:pt x="906780" y="7620"/>
                  </a:lnTo>
                  <a:lnTo>
                    <a:pt x="906780" y="0"/>
                  </a:lnTo>
                  <a:close/>
                </a:path>
                <a:path w="1074420" h="7619">
                  <a:moveTo>
                    <a:pt x="922020" y="0"/>
                  </a:moveTo>
                  <a:lnTo>
                    <a:pt x="914400" y="0"/>
                  </a:lnTo>
                  <a:lnTo>
                    <a:pt x="914400" y="7620"/>
                  </a:lnTo>
                  <a:lnTo>
                    <a:pt x="922020" y="7620"/>
                  </a:lnTo>
                  <a:lnTo>
                    <a:pt x="922020" y="0"/>
                  </a:lnTo>
                  <a:close/>
                </a:path>
                <a:path w="1074420" h="7619">
                  <a:moveTo>
                    <a:pt x="937260" y="0"/>
                  </a:moveTo>
                  <a:lnTo>
                    <a:pt x="929640" y="0"/>
                  </a:lnTo>
                  <a:lnTo>
                    <a:pt x="929640" y="7620"/>
                  </a:lnTo>
                  <a:lnTo>
                    <a:pt x="937260" y="7620"/>
                  </a:lnTo>
                  <a:lnTo>
                    <a:pt x="937260" y="0"/>
                  </a:lnTo>
                  <a:close/>
                </a:path>
                <a:path w="1074420" h="7619">
                  <a:moveTo>
                    <a:pt x="952500" y="0"/>
                  </a:moveTo>
                  <a:lnTo>
                    <a:pt x="944880" y="0"/>
                  </a:lnTo>
                  <a:lnTo>
                    <a:pt x="944880" y="7620"/>
                  </a:lnTo>
                  <a:lnTo>
                    <a:pt x="952500" y="7620"/>
                  </a:lnTo>
                  <a:lnTo>
                    <a:pt x="952500" y="0"/>
                  </a:lnTo>
                  <a:close/>
                </a:path>
                <a:path w="1074420" h="7619">
                  <a:moveTo>
                    <a:pt x="967740" y="0"/>
                  </a:moveTo>
                  <a:lnTo>
                    <a:pt x="960120" y="0"/>
                  </a:lnTo>
                  <a:lnTo>
                    <a:pt x="960120" y="7620"/>
                  </a:lnTo>
                  <a:lnTo>
                    <a:pt x="967740" y="7620"/>
                  </a:lnTo>
                  <a:lnTo>
                    <a:pt x="967740" y="0"/>
                  </a:lnTo>
                  <a:close/>
                </a:path>
                <a:path w="1074420" h="7619">
                  <a:moveTo>
                    <a:pt x="982980" y="0"/>
                  </a:moveTo>
                  <a:lnTo>
                    <a:pt x="975360" y="0"/>
                  </a:lnTo>
                  <a:lnTo>
                    <a:pt x="975360" y="7620"/>
                  </a:lnTo>
                  <a:lnTo>
                    <a:pt x="982980" y="7620"/>
                  </a:lnTo>
                  <a:lnTo>
                    <a:pt x="982980" y="0"/>
                  </a:lnTo>
                  <a:close/>
                </a:path>
                <a:path w="1074420" h="7619">
                  <a:moveTo>
                    <a:pt x="998220" y="0"/>
                  </a:moveTo>
                  <a:lnTo>
                    <a:pt x="990600" y="0"/>
                  </a:lnTo>
                  <a:lnTo>
                    <a:pt x="990600" y="7620"/>
                  </a:lnTo>
                  <a:lnTo>
                    <a:pt x="998220" y="7620"/>
                  </a:lnTo>
                  <a:lnTo>
                    <a:pt x="998220" y="0"/>
                  </a:lnTo>
                  <a:close/>
                </a:path>
                <a:path w="1074420" h="7619">
                  <a:moveTo>
                    <a:pt x="1013460" y="0"/>
                  </a:moveTo>
                  <a:lnTo>
                    <a:pt x="1005840" y="0"/>
                  </a:lnTo>
                  <a:lnTo>
                    <a:pt x="1005840" y="7620"/>
                  </a:lnTo>
                  <a:lnTo>
                    <a:pt x="1013460" y="7620"/>
                  </a:lnTo>
                  <a:lnTo>
                    <a:pt x="1013460" y="0"/>
                  </a:lnTo>
                  <a:close/>
                </a:path>
                <a:path w="1074420" h="7619">
                  <a:moveTo>
                    <a:pt x="1028700" y="0"/>
                  </a:moveTo>
                  <a:lnTo>
                    <a:pt x="1021080" y="0"/>
                  </a:lnTo>
                  <a:lnTo>
                    <a:pt x="1021080" y="7620"/>
                  </a:lnTo>
                  <a:lnTo>
                    <a:pt x="1028700" y="7620"/>
                  </a:lnTo>
                  <a:lnTo>
                    <a:pt x="1028700" y="0"/>
                  </a:lnTo>
                  <a:close/>
                </a:path>
                <a:path w="1074420" h="7619">
                  <a:moveTo>
                    <a:pt x="1043940" y="0"/>
                  </a:moveTo>
                  <a:lnTo>
                    <a:pt x="1036320" y="0"/>
                  </a:lnTo>
                  <a:lnTo>
                    <a:pt x="1036320" y="7620"/>
                  </a:lnTo>
                  <a:lnTo>
                    <a:pt x="1043940" y="7620"/>
                  </a:lnTo>
                  <a:lnTo>
                    <a:pt x="1043940" y="0"/>
                  </a:lnTo>
                  <a:close/>
                </a:path>
                <a:path w="1074420" h="7619">
                  <a:moveTo>
                    <a:pt x="1059180" y="0"/>
                  </a:moveTo>
                  <a:lnTo>
                    <a:pt x="1051560" y="0"/>
                  </a:lnTo>
                  <a:lnTo>
                    <a:pt x="1051560" y="7620"/>
                  </a:lnTo>
                  <a:lnTo>
                    <a:pt x="1059180" y="7620"/>
                  </a:lnTo>
                  <a:lnTo>
                    <a:pt x="1059180" y="0"/>
                  </a:lnTo>
                  <a:close/>
                </a:path>
                <a:path w="1074420" h="7619">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21" name="object 21"/>
            <p:cNvSpPr/>
            <p:nvPr/>
          </p:nvSpPr>
          <p:spPr>
            <a:xfrm>
              <a:off x="5120640" y="1922779"/>
              <a:ext cx="1074420" cy="7620"/>
            </a:xfrm>
            <a:custGeom>
              <a:avLst/>
              <a:gdLst/>
              <a:ahLst/>
              <a:cxnLst/>
              <a:rect l="l" t="t" r="r" b="b"/>
              <a:pathLst>
                <a:path w="1074420" h="7619">
                  <a:moveTo>
                    <a:pt x="7620" y="0"/>
                  </a:moveTo>
                  <a:lnTo>
                    <a:pt x="0" y="0"/>
                  </a:lnTo>
                  <a:lnTo>
                    <a:pt x="0" y="7620"/>
                  </a:lnTo>
                  <a:lnTo>
                    <a:pt x="7620" y="7620"/>
                  </a:lnTo>
                  <a:lnTo>
                    <a:pt x="7620" y="0"/>
                  </a:lnTo>
                  <a:close/>
                </a:path>
                <a:path w="1074420" h="7619">
                  <a:moveTo>
                    <a:pt x="22860" y="0"/>
                  </a:moveTo>
                  <a:lnTo>
                    <a:pt x="15240" y="0"/>
                  </a:lnTo>
                  <a:lnTo>
                    <a:pt x="15240" y="7620"/>
                  </a:lnTo>
                  <a:lnTo>
                    <a:pt x="22860" y="7620"/>
                  </a:lnTo>
                  <a:lnTo>
                    <a:pt x="22860" y="0"/>
                  </a:lnTo>
                  <a:close/>
                </a:path>
                <a:path w="1074420" h="7619">
                  <a:moveTo>
                    <a:pt x="38100" y="0"/>
                  </a:moveTo>
                  <a:lnTo>
                    <a:pt x="30480" y="0"/>
                  </a:lnTo>
                  <a:lnTo>
                    <a:pt x="30480" y="7620"/>
                  </a:lnTo>
                  <a:lnTo>
                    <a:pt x="38100" y="7620"/>
                  </a:lnTo>
                  <a:lnTo>
                    <a:pt x="38100" y="0"/>
                  </a:lnTo>
                  <a:close/>
                </a:path>
                <a:path w="1074420" h="7619">
                  <a:moveTo>
                    <a:pt x="53340" y="0"/>
                  </a:moveTo>
                  <a:lnTo>
                    <a:pt x="45720" y="0"/>
                  </a:lnTo>
                  <a:lnTo>
                    <a:pt x="45720" y="7620"/>
                  </a:lnTo>
                  <a:lnTo>
                    <a:pt x="53340" y="7620"/>
                  </a:lnTo>
                  <a:lnTo>
                    <a:pt x="53340" y="0"/>
                  </a:lnTo>
                  <a:close/>
                </a:path>
                <a:path w="1074420" h="7619">
                  <a:moveTo>
                    <a:pt x="68580" y="0"/>
                  </a:moveTo>
                  <a:lnTo>
                    <a:pt x="60960" y="0"/>
                  </a:lnTo>
                  <a:lnTo>
                    <a:pt x="60960" y="7620"/>
                  </a:lnTo>
                  <a:lnTo>
                    <a:pt x="68580" y="7620"/>
                  </a:lnTo>
                  <a:lnTo>
                    <a:pt x="68580" y="0"/>
                  </a:lnTo>
                  <a:close/>
                </a:path>
                <a:path w="1074420" h="7619">
                  <a:moveTo>
                    <a:pt x="83820" y="0"/>
                  </a:moveTo>
                  <a:lnTo>
                    <a:pt x="76200" y="0"/>
                  </a:lnTo>
                  <a:lnTo>
                    <a:pt x="76200" y="7620"/>
                  </a:lnTo>
                  <a:lnTo>
                    <a:pt x="83820" y="7620"/>
                  </a:lnTo>
                  <a:lnTo>
                    <a:pt x="83820" y="0"/>
                  </a:lnTo>
                  <a:close/>
                </a:path>
                <a:path w="1074420" h="7619">
                  <a:moveTo>
                    <a:pt x="99060" y="0"/>
                  </a:moveTo>
                  <a:lnTo>
                    <a:pt x="91440" y="0"/>
                  </a:lnTo>
                  <a:lnTo>
                    <a:pt x="91440" y="7620"/>
                  </a:lnTo>
                  <a:lnTo>
                    <a:pt x="99060" y="7620"/>
                  </a:lnTo>
                  <a:lnTo>
                    <a:pt x="99060" y="0"/>
                  </a:lnTo>
                  <a:close/>
                </a:path>
                <a:path w="1074420" h="7619">
                  <a:moveTo>
                    <a:pt x="114300" y="0"/>
                  </a:moveTo>
                  <a:lnTo>
                    <a:pt x="106680" y="0"/>
                  </a:lnTo>
                  <a:lnTo>
                    <a:pt x="106680" y="7620"/>
                  </a:lnTo>
                  <a:lnTo>
                    <a:pt x="114300" y="7620"/>
                  </a:lnTo>
                  <a:lnTo>
                    <a:pt x="114300" y="0"/>
                  </a:lnTo>
                  <a:close/>
                </a:path>
                <a:path w="1074420" h="7619">
                  <a:moveTo>
                    <a:pt x="129540" y="0"/>
                  </a:moveTo>
                  <a:lnTo>
                    <a:pt x="121920" y="0"/>
                  </a:lnTo>
                  <a:lnTo>
                    <a:pt x="121920" y="7620"/>
                  </a:lnTo>
                  <a:lnTo>
                    <a:pt x="129540" y="7620"/>
                  </a:lnTo>
                  <a:lnTo>
                    <a:pt x="129540" y="0"/>
                  </a:lnTo>
                  <a:close/>
                </a:path>
                <a:path w="1074420" h="7619">
                  <a:moveTo>
                    <a:pt x="144780" y="0"/>
                  </a:moveTo>
                  <a:lnTo>
                    <a:pt x="137160" y="0"/>
                  </a:lnTo>
                  <a:lnTo>
                    <a:pt x="137160" y="7620"/>
                  </a:lnTo>
                  <a:lnTo>
                    <a:pt x="144780" y="7620"/>
                  </a:lnTo>
                  <a:lnTo>
                    <a:pt x="144780" y="0"/>
                  </a:lnTo>
                  <a:close/>
                </a:path>
                <a:path w="1074420" h="7619">
                  <a:moveTo>
                    <a:pt x="160020" y="0"/>
                  </a:moveTo>
                  <a:lnTo>
                    <a:pt x="152400" y="0"/>
                  </a:lnTo>
                  <a:lnTo>
                    <a:pt x="152400" y="7620"/>
                  </a:lnTo>
                  <a:lnTo>
                    <a:pt x="160020" y="7620"/>
                  </a:lnTo>
                  <a:lnTo>
                    <a:pt x="160020" y="0"/>
                  </a:lnTo>
                  <a:close/>
                </a:path>
                <a:path w="1074420" h="7619">
                  <a:moveTo>
                    <a:pt x="175260" y="0"/>
                  </a:moveTo>
                  <a:lnTo>
                    <a:pt x="167640" y="0"/>
                  </a:lnTo>
                  <a:lnTo>
                    <a:pt x="167640" y="7620"/>
                  </a:lnTo>
                  <a:lnTo>
                    <a:pt x="175260" y="7620"/>
                  </a:lnTo>
                  <a:lnTo>
                    <a:pt x="175260" y="0"/>
                  </a:lnTo>
                  <a:close/>
                </a:path>
                <a:path w="1074420" h="7619">
                  <a:moveTo>
                    <a:pt x="190500" y="0"/>
                  </a:moveTo>
                  <a:lnTo>
                    <a:pt x="182880" y="0"/>
                  </a:lnTo>
                  <a:lnTo>
                    <a:pt x="182880" y="7620"/>
                  </a:lnTo>
                  <a:lnTo>
                    <a:pt x="190500" y="7620"/>
                  </a:lnTo>
                  <a:lnTo>
                    <a:pt x="190500" y="0"/>
                  </a:lnTo>
                  <a:close/>
                </a:path>
                <a:path w="1074420" h="7619">
                  <a:moveTo>
                    <a:pt x="205740" y="0"/>
                  </a:moveTo>
                  <a:lnTo>
                    <a:pt x="198120" y="0"/>
                  </a:lnTo>
                  <a:lnTo>
                    <a:pt x="198120" y="7620"/>
                  </a:lnTo>
                  <a:lnTo>
                    <a:pt x="205740" y="7620"/>
                  </a:lnTo>
                  <a:lnTo>
                    <a:pt x="205740" y="0"/>
                  </a:lnTo>
                  <a:close/>
                </a:path>
                <a:path w="1074420" h="7619">
                  <a:moveTo>
                    <a:pt x="220980" y="0"/>
                  </a:moveTo>
                  <a:lnTo>
                    <a:pt x="213360" y="0"/>
                  </a:lnTo>
                  <a:lnTo>
                    <a:pt x="213360" y="7620"/>
                  </a:lnTo>
                  <a:lnTo>
                    <a:pt x="220980" y="7620"/>
                  </a:lnTo>
                  <a:lnTo>
                    <a:pt x="220980" y="0"/>
                  </a:lnTo>
                  <a:close/>
                </a:path>
                <a:path w="1074420" h="7619">
                  <a:moveTo>
                    <a:pt x="236220" y="0"/>
                  </a:moveTo>
                  <a:lnTo>
                    <a:pt x="228600" y="0"/>
                  </a:lnTo>
                  <a:lnTo>
                    <a:pt x="228600" y="7620"/>
                  </a:lnTo>
                  <a:lnTo>
                    <a:pt x="236220" y="7620"/>
                  </a:lnTo>
                  <a:lnTo>
                    <a:pt x="236220" y="0"/>
                  </a:lnTo>
                  <a:close/>
                </a:path>
                <a:path w="1074420" h="7619">
                  <a:moveTo>
                    <a:pt x="251460" y="0"/>
                  </a:moveTo>
                  <a:lnTo>
                    <a:pt x="243840" y="0"/>
                  </a:lnTo>
                  <a:lnTo>
                    <a:pt x="243840" y="7620"/>
                  </a:lnTo>
                  <a:lnTo>
                    <a:pt x="251460" y="7620"/>
                  </a:lnTo>
                  <a:lnTo>
                    <a:pt x="251460" y="0"/>
                  </a:lnTo>
                  <a:close/>
                </a:path>
                <a:path w="1074420" h="7619">
                  <a:moveTo>
                    <a:pt x="266700" y="0"/>
                  </a:moveTo>
                  <a:lnTo>
                    <a:pt x="259080" y="0"/>
                  </a:lnTo>
                  <a:lnTo>
                    <a:pt x="259080" y="7620"/>
                  </a:lnTo>
                  <a:lnTo>
                    <a:pt x="266700" y="7620"/>
                  </a:lnTo>
                  <a:lnTo>
                    <a:pt x="266700" y="0"/>
                  </a:lnTo>
                  <a:close/>
                </a:path>
                <a:path w="1074420" h="7619">
                  <a:moveTo>
                    <a:pt x="281940" y="0"/>
                  </a:moveTo>
                  <a:lnTo>
                    <a:pt x="274320" y="0"/>
                  </a:lnTo>
                  <a:lnTo>
                    <a:pt x="274320" y="7620"/>
                  </a:lnTo>
                  <a:lnTo>
                    <a:pt x="281940" y="7620"/>
                  </a:lnTo>
                  <a:lnTo>
                    <a:pt x="281940" y="0"/>
                  </a:lnTo>
                  <a:close/>
                </a:path>
                <a:path w="1074420" h="7619">
                  <a:moveTo>
                    <a:pt x="297180" y="0"/>
                  </a:moveTo>
                  <a:lnTo>
                    <a:pt x="289560" y="0"/>
                  </a:lnTo>
                  <a:lnTo>
                    <a:pt x="289560" y="7620"/>
                  </a:lnTo>
                  <a:lnTo>
                    <a:pt x="297180" y="7620"/>
                  </a:lnTo>
                  <a:lnTo>
                    <a:pt x="297180" y="0"/>
                  </a:lnTo>
                  <a:close/>
                </a:path>
                <a:path w="1074420" h="7619">
                  <a:moveTo>
                    <a:pt x="312420" y="0"/>
                  </a:moveTo>
                  <a:lnTo>
                    <a:pt x="304800" y="0"/>
                  </a:lnTo>
                  <a:lnTo>
                    <a:pt x="304800" y="7620"/>
                  </a:lnTo>
                  <a:lnTo>
                    <a:pt x="312420" y="7620"/>
                  </a:lnTo>
                  <a:lnTo>
                    <a:pt x="312420" y="0"/>
                  </a:lnTo>
                  <a:close/>
                </a:path>
                <a:path w="1074420" h="7619">
                  <a:moveTo>
                    <a:pt x="327660" y="0"/>
                  </a:moveTo>
                  <a:lnTo>
                    <a:pt x="320040" y="0"/>
                  </a:lnTo>
                  <a:lnTo>
                    <a:pt x="320040" y="7620"/>
                  </a:lnTo>
                  <a:lnTo>
                    <a:pt x="327660" y="7620"/>
                  </a:lnTo>
                  <a:lnTo>
                    <a:pt x="327660" y="0"/>
                  </a:lnTo>
                  <a:close/>
                </a:path>
                <a:path w="1074420" h="7619">
                  <a:moveTo>
                    <a:pt x="342900" y="0"/>
                  </a:moveTo>
                  <a:lnTo>
                    <a:pt x="335280" y="0"/>
                  </a:lnTo>
                  <a:lnTo>
                    <a:pt x="335280" y="7620"/>
                  </a:lnTo>
                  <a:lnTo>
                    <a:pt x="342900" y="7620"/>
                  </a:lnTo>
                  <a:lnTo>
                    <a:pt x="342900" y="0"/>
                  </a:lnTo>
                  <a:close/>
                </a:path>
                <a:path w="1074420" h="7619">
                  <a:moveTo>
                    <a:pt x="358140" y="0"/>
                  </a:moveTo>
                  <a:lnTo>
                    <a:pt x="350520" y="0"/>
                  </a:lnTo>
                  <a:lnTo>
                    <a:pt x="350520" y="7620"/>
                  </a:lnTo>
                  <a:lnTo>
                    <a:pt x="358140" y="7620"/>
                  </a:lnTo>
                  <a:lnTo>
                    <a:pt x="358140" y="0"/>
                  </a:lnTo>
                  <a:close/>
                </a:path>
                <a:path w="1074420" h="7619">
                  <a:moveTo>
                    <a:pt x="373380" y="0"/>
                  </a:moveTo>
                  <a:lnTo>
                    <a:pt x="365760" y="0"/>
                  </a:lnTo>
                  <a:lnTo>
                    <a:pt x="365760" y="7620"/>
                  </a:lnTo>
                  <a:lnTo>
                    <a:pt x="373380" y="7620"/>
                  </a:lnTo>
                  <a:lnTo>
                    <a:pt x="373380" y="0"/>
                  </a:lnTo>
                  <a:close/>
                </a:path>
                <a:path w="1074420" h="7619">
                  <a:moveTo>
                    <a:pt x="388620" y="0"/>
                  </a:moveTo>
                  <a:lnTo>
                    <a:pt x="381000" y="0"/>
                  </a:lnTo>
                  <a:lnTo>
                    <a:pt x="381000" y="7620"/>
                  </a:lnTo>
                  <a:lnTo>
                    <a:pt x="388620" y="7620"/>
                  </a:lnTo>
                  <a:lnTo>
                    <a:pt x="388620" y="0"/>
                  </a:lnTo>
                  <a:close/>
                </a:path>
                <a:path w="1074420" h="7619">
                  <a:moveTo>
                    <a:pt x="403860" y="0"/>
                  </a:moveTo>
                  <a:lnTo>
                    <a:pt x="396240" y="0"/>
                  </a:lnTo>
                  <a:lnTo>
                    <a:pt x="396240" y="7620"/>
                  </a:lnTo>
                  <a:lnTo>
                    <a:pt x="403860" y="7620"/>
                  </a:lnTo>
                  <a:lnTo>
                    <a:pt x="403860" y="0"/>
                  </a:lnTo>
                  <a:close/>
                </a:path>
                <a:path w="1074420" h="7619">
                  <a:moveTo>
                    <a:pt x="419100" y="0"/>
                  </a:moveTo>
                  <a:lnTo>
                    <a:pt x="411480" y="0"/>
                  </a:lnTo>
                  <a:lnTo>
                    <a:pt x="411480" y="7620"/>
                  </a:lnTo>
                  <a:lnTo>
                    <a:pt x="419100" y="7620"/>
                  </a:lnTo>
                  <a:lnTo>
                    <a:pt x="419100" y="0"/>
                  </a:lnTo>
                  <a:close/>
                </a:path>
                <a:path w="1074420" h="7619">
                  <a:moveTo>
                    <a:pt x="434340" y="0"/>
                  </a:moveTo>
                  <a:lnTo>
                    <a:pt x="426720" y="0"/>
                  </a:lnTo>
                  <a:lnTo>
                    <a:pt x="426720" y="7620"/>
                  </a:lnTo>
                  <a:lnTo>
                    <a:pt x="434340" y="7620"/>
                  </a:lnTo>
                  <a:lnTo>
                    <a:pt x="434340" y="0"/>
                  </a:lnTo>
                  <a:close/>
                </a:path>
                <a:path w="1074420" h="7619">
                  <a:moveTo>
                    <a:pt x="449580" y="0"/>
                  </a:moveTo>
                  <a:lnTo>
                    <a:pt x="441960" y="0"/>
                  </a:lnTo>
                  <a:lnTo>
                    <a:pt x="441960" y="7620"/>
                  </a:lnTo>
                  <a:lnTo>
                    <a:pt x="449580" y="7620"/>
                  </a:lnTo>
                  <a:lnTo>
                    <a:pt x="449580" y="0"/>
                  </a:lnTo>
                  <a:close/>
                </a:path>
                <a:path w="1074420" h="7619">
                  <a:moveTo>
                    <a:pt x="464820" y="0"/>
                  </a:moveTo>
                  <a:lnTo>
                    <a:pt x="457200" y="0"/>
                  </a:lnTo>
                  <a:lnTo>
                    <a:pt x="457200" y="7620"/>
                  </a:lnTo>
                  <a:lnTo>
                    <a:pt x="464820" y="7620"/>
                  </a:lnTo>
                  <a:lnTo>
                    <a:pt x="464820" y="0"/>
                  </a:lnTo>
                  <a:close/>
                </a:path>
                <a:path w="1074420" h="7619">
                  <a:moveTo>
                    <a:pt x="480060" y="0"/>
                  </a:moveTo>
                  <a:lnTo>
                    <a:pt x="472440" y="0"/>
                  </a:lnTo>
                  <a:lnTo>
                    <a:pt x="472440" y="7620"/>
                  </a:lnTo>
                  <a:lnTo>
                    <a:pt x="480060" y="7620"/>
                  </a:lnTo>
                  <a:lnTo>
                    <a:pt x="480060" y="0"/>
                  </a:lnTo>
                  <a:close/>
                </a:path>
                <a:path w="1074420" h="7619">
                  <a:moveTo>
                    <a:pt x="495300" y="0"/>
                  </a:moveTo>
                  <a:lnTo>
                    <a:pt x="487680" y="0"/>
                  </a:lnTo>
                  <a:lnTo>
                    <a:pt x="487680" y="7620"/>
                  </a:lnTo>
                  <a:lnTo>
                    <a:pt x="495300" y="7620"/>
                  </a:lnTo>
                  <a:lnTo>
                    <a:pt x="495300" y="0"/>
                  </a:lnTo>
                  <a:close/>
                </a:path>
                <a:path w="1074420" h="7619">
                  <a:moveTo>
                    <a:pt x="510540" y="0"/>
                  </a:moveTo>
                  <a:lnTo>
                    <a:pt x="502920" y="0"/>
                  </a:lnTo>
                  <a:lnTo>
                    <a:pt x="502920" y="7620"/>
                  </a:lnTo>
                  <a:lnTo>
                    <a:pt x="510540" y="7620"/>
                  </a:lnTo>
                  <a:lnTo>
                    <a:pt x="510540" y="0"/>
                  </a:lnTo>
                  <a:close/>
                </a:path>
                <a:path w="1074420" h="7619">
                  <a:moveTo>
                    <a:pt x="525780" y="0"/>
                  </a:moveTo>
                  <a:lnTo>
                    <a:pt x="518160" y="0"/>
                  </a:lnTo>
                  <a:lnTo>
                    <a:pt x="518160" y="7620"/>
                  </a:lnTo>
                  <a:lnTo>
                    <a:pt x="525780" y="7620"/>
                  </a:lnTo>
                  <a:lnTo>
                    <a:pt x="525780" y="0"/>
                  </a:lnTo>
                  <a:close/>
                </a:path>
                <a:path w="1074420" h="7619">
                  <a:moveTo>
                    <a:pt x="541020" y="0"/>
                  </a:moveTo>
                  <a:lnTo>
                    <a:pt x="533400" y="0"/>
                  </a:lnTo>
                  <a:lnTo>
                    <a:pt x="533400" y="7620"/>
                  </a:lnTo>
                  <a:lnTo>
                    <a:pt x="541020" y="7620"/>
                  </a:lnTo>
                  <a:lnTo>
                    <a:pt x="541020" y="0"/>
                  </a:lnTo>
                  <a:close/>
                </a:path>
                <a:path w="1074420" h="7619">
                  <a:moveTo>
                    <a:pt x="556260" y="0"/>
                  </a:moveTo>
                  <a:lnTo>
                    <a:pt x="548640" y="0"/>
                  </a:lnTo>
                  <a:lnTo>
                    <a:pt x="548640" y="7620"/>
                  </a:lnTo>
                  <a:lnTo>
                    <a:pt x="556260" y="7620"/>
                  </a:lnTo>
                  <a:lnTo>
                    <a:pt x="556260" y="0"/>
                  </a:lnTo>
                  <a:close/>
                </a:path>
                <a:path w="1074420" h="7619">
                  <a:moveTo>
                    <a:pt x="571500" y="0"/>
                  </a:moveTo>
                  <a:lnTo>
                    <a:pt x="563880" y="0"/>
                  </a:lnTo>
                  <a:lnTo>
                    <a:pt x="563880" y="7620"/>
                  </a:lnTo>
                  <a:lnTo>
                    <a:pt x="571500" y="7620"/>
                  </a:lnTo>
                  <a:lnTo>
                    <a:pt x="571500" y="0"/>
                  </a:lnTo>
                  <a:close/>
                </a:path>
                <a:path w="1074420" h="7619">
                  <a:moveTo>
                    <a:pt x="586740" y="0"/>
                  </a:moveTo>
                  <a:lnTo>
                    <a:pt x="579120" y="0"/>
                  </a:lnTo>
                  <a:lnTo>
                    <a:pt x="579120" y="7620"/>
                  </a:lnTo>
                  <a:lnTo>
                    <a:pt x="586740" y="7620"/>
                  </a:lnTo>
                  <a:lnTo>
                    <a:pt x="586740" y="0"/>
                  </a:lnTo>
                  <a:close/>
                </a:path>
                <a:path w="1074420" h="7619">
                  <a:moveTo>
                    <a:pt x="601980" y="0"/>
                  </a:moveTo>
                  <a:lnTo>
                    <a:pt x="594360" y="0"/>
                  </a:lnTo>
                  <a:lnTo>
                    <a:pt x="594360" y="7620"/>
                  </a:lnTo>
                  <a:lnTo>
                    <a:pt x="601980" y="7620"/>
                  </a:lnTo>
                  <a:lnTo>
                    <a:pt x="601980" y="0"/>
                  </a:lnTo>
                  <a:close/>
                </a:path>
                <a:path w="1074420" h="7619">
                  <a:moveTo>
                    <a:pt x="617220" y="0"/>
                  </a:moveTo>
                  <a:lnTo>
                    <a:pt x="609600" y="0"/>
                  </a:lnTo>
                  <a:lnTo>
                    <a:pt x="609600" y="7620"/>
                  </a:lnTo>
                  <a:lnTo>
                    <a:pt x="617220" y="7620"/>
                  </a:lnTo>
                  <a:lnTo>
                    <a:pt x="617220" y="0"/>
                  </a:lnTo>
                  <a:close/>
                </a:path>
                <a:path w="1074420" h="7619">
                  <a:moveTo>
                    <a:pt x="632460" y="0"/>
                  </a:moveTo>
                  <a:lnTo>
                    <a:pt x="624840" y="0"/>
                  </a:lnTo>
                  <a:lnTo>
                    <a:pt x="624840" y="7620"/>
                  </a:lnTo>
                  <a:lnTo>
                    <a:pt x="632460" y="7620"/>
                  </a:lnTo>
                  <a:lnTo>
                    <a:pt x="632460" y="0"/>
                  </a:lnTo>
                  <a:close/>
                </a:path>
                <a:path w="1074420" h="7619">
                  <a:moveTo>
                    <a:pt x="647700" y="0"/>
                  </a:moveTo>
                  <a:lnTo>
                    <a:pt x="640080" y="0"/>
                  </a:lnTo>
                  <a:lnTo>
                    <a:pt x="640080" y="7620"/>
                  </a:lnTo>
                  <a:lnTo>
                    <a:pt x="647700" y="7620"/>
                  </a:lnTo>
                  <a:lnTo>
                    <a:pt x="647700" y="0"/>
                  </a:lnTo>
                  <a:close/>
                </a:path>
                <a:path w="1074420" h="7619">
                  <a:moveTo>
                    <a:pt x="662940" y="0"/>
                  </a:moveTo>
                  <a:lnTo>
                    <a:pt x="655320" y="0"/>
                  </a:lnTo>
                  <a:lnTo>
                    <a:pt x="655320" y="7620"/>
                  </a:lnTo>
                  <a:lnTo>
                    <a:pt x="662940" y="7620"/>
                  </a:lnTo>
                  <a:lnTo>
                    <a:pt x="662940" y="0"/>
                  </a:lnTo>
                  <a:close/>
                </a:path>
                <a:path w="1074420" h="7619">
                  <a:moveTo>
                    <a:pt x="678180" y="0"/>
                  </a:moveTo>
                  <a:lnTo>
                    <a:pt x="670560" y="0"/>
                  </a:lnTo>
                  <a:lnTo>
                    <a:pt x="670560" y="7620"/>
                  </a:lnTo>
                  <a:lnTo>
                    <a:pt x="678180" y="7620"/>
                  </a:lnTo>
                  <a:lnTo>
                    <a:pt x="678180" y="0"/>
                  </a:lnTo>
                  <a:close/>
                </a:path>
                <a:path w="1074420" h="7619">
                  <a:moveTo>
                    <a:pt x="693420" y="0"/>
                  </a:moveTo>
                  <a:lnTo>
                    <a:pt x="685800" y="0"/>
                  </a:lnTo>
                  <a:lnTo>
                    <a:pt x="685800" y="7620"/>
                  </a:lnTo>
                  <a:lnTo>
                    <a:pt x="693420" y="7620"/>
                  </a:lnTo>
                  <a:lnTo>
                    <a:pt x="693420" y="0"/>
                  </a:lnTo>
                  <a:close/>
                </a:path>
                <a:path w="1074420" h="7619">
                  <a:moveTo>
                    <a:pt x="708660" y="0"/>
                  </a:moveTo>
                  <a:lnTo>
                    <a:pt x="701040" y="0"/>
                  </a:lnTo>
                  <a:lnTo>
                    <a:pt x="701040" y="7620"/>
                  </a:lnTo>
                  <a:lnTo>
                    <a:pt x="708660" y="7620"/>
                  </a:lnTo>
                  <a:lnTo>
                    <a:pt x="708660" y="0"/>
                  </a:lnTo>
                  <a:close/>
                </a:path>
                <a:path w="1074420" h="7619">
                  <a:moveTo>
                    <a:pt x="723900" y="0"/>
                  </a:moveTo>
                  <a:lnTo>
                    <a:pt x="716280" y="0"/>
                  </a:lnTo>
                  <a:lnTo>
                    <a:pt x="716280" y="7620"/>
                  </a:lnTo>
                  <a:lnTo>
                    <a:pt x="723900" y="7620"/>
                  </a:lnTo>
                  <a:lnTo>
                    <a:pt x="723900" y="0"/>
                  </a:lnTo>
                  <a:close/>
                </a:path>
                <a:path w="1074420" h="7619">
                  <a:moveTo>
                    <a:pt x="739140" y="0"/>
                  </a:moveTo>
                  <a:lnTo>
                    <a:pt x="731520" y="0"/>
                  </a:lnTo>
                  <a:lnTo>
                    <a:pt x="731520" y="7620"/>
                  </a:lnTo>
                  <a:lnTo>
                    <a:pt x="739140" y="7620"/>
                  </a:lnTo>
                  <a:lnTo>
                    <a:pt x="739140" y="0"/>
                  </a:lnTo>
                  <a:close/>
                </a:path>
                <a:path w="1074420" h="7619">
                  <a:moveTo>
                    <a:pt x="754380" y="0"/>
                  </a:moveTo>
                  <a:lnTo>
                    <a:pt x="746760" y="0"/>
                  </a:lnTo>
                  <a:lnTo>
                    <a:pt x="746760" y="7620"/>
                  </a:lnTo>
                  <a:lnTo>
                    <a:pt x="754380" y="7620"/>
                  </a:lnTo>
                  <a:lnTo>
                    <a:pt x="754380" y="0"/>
                  </a:lnTo>
                  <a:close/>
                </a:path>
                <a:path w="1074420" h="7619">
                  <a:moveTo>
                    <a:pt x="769620" y="0"/>
                  </a:moveTo>
                  <a:lnTo>
                    <a:pt x="762000" y="0"/>
                  </a:lnTo>
                  <a:lnTo>
                    <a:pt x="762000" y="7620"/>
                  </a:lnTo>
                  <a:lnTo>
                    <a:pt x="769620" y="7620"/>
                  </a:lnTo>
                  <a:lnTo>
                    <a:pt x="769620" y="0"/>
                  </a:lnTo>
                  <a:close/>
                </a:path>
                <a:path w="1074420" h="7619">
                  <a:moveTo>
                    <a:pt x="784860" y="0"/>
                  </a:moveTo>
                  <a:lnTo>
                    <a:pt x="777240" y="0"/>
                  </a:lnTo>
                  <a:lnTo>
                    <a:pt x="777240" y="7620"/>
                  </a:lnTo>
                  <a:lnTo>
                    <a:pt x="784860" y="7620"/>
                  </a:lnTo>
                  <a:lnTo>
                    <a:pt x="784860" y="0"/>
                  </a:lnTo>
                  <a:close/>
                </a:path>
                <a:path w="1074420" h="7619">
                  <a:moveTo>
                    <a:pt x="800100" y="0"/>
                  </a:moveTo>
                  <a:lnTo>
                    <a:pt x="792480" y="0"/>
                  </a:lnTo>
                  <a:lnTo>
                    <a:pt x="792480" y="7620"/>
                  </a:lnTo>
                  <a:lnTo>
                    <a:pt x="800100" y="7620"/>
                  </a:lnTo>
                  <a:lnTo>
                    <a:pt x="800100" y="0"/>
                  </a:lnTo>
                  <a:close/>
                </a:path>
                <a:path w="1074420" h="7619">
                  <a:moveTo>
                    <a:pt x="815340" y="0"/>
                  </a:moveTo>
                  <a:lnTo>
                    <a:pt x="807720" y="0"/>
                  </a:lnTo>
                  <a:lnTo>
                    <a:pt x="807720" y="7620"/>
                  </a:lnTo>
                  <a:lnTo>
                    <a:pt x="815340" y="7620"/>
                  </a:lnTo>
                  <a:lnTo>
                    <a:pt x="815340" y="0"/>
                  </a:lnTo>
                  <a:close/>
                </a:path>
                <a:path w="1074420" h="7619">
                  <a:moveTo>
                    <a:pt x="830580" y="0"/>
                  </a:moveTo>
                  <a:lnTo>
                    <a:pt x="822960" y="0"/>
                  </a:lnTo>
                  <a:lnTo>
                    <a:pt x="822960" y="7620"/>
                  </a:lnTo>
                  <a:lnTo>
                    <a:pt x="830580" y="7620"/>
                  </a:lnTo>
                  <a:lnTo>
                    <a:pt x="830580" y="0"/>
                  </a:lnTo>
                  <a:close/>
                </a:path>
                <a:path w="1074420" h="7619">
                  <a:moveTo>
                    <a:pt x="845820" y="0"/>
                  </a:moveTo>
                  <a:lnTo>
                    <a:pt x="838200" y="0"/>
                  </a:lnTo>
                  <a:lnTo>
                    <a:pt x="838200" y="7620"/>
                  </a:lnTo>
                  <a:lnTo>
                    <a:pt x="845820" y="7620"/>
                  </a:lnTo>
                  <a:lnTo>
                    <a:pt x="845820" y="0"/>
                  </a:lnTo>
                  <a:close/>
                </a:path>
                <a:path w="1074420" h="7619">
                  <a:moveTo>
                    <a:pt x="861060" y="0"/>
                  </a:moveTo>
                  <a:lnTo>
                    <a:pt x="853440" y="0"/>
                  </a:lnTo>
                  <a:lnTo>
                    <a:pt x="853440" y="7620"/>
                  </a:lnTo>
                  <a:lnTo>
                    <a:pt x="861060" y="7620"/>
                  </a:lnTo>
                  <a:lnTo>
                    <a:pt x="861060" y="0"/>
                  </a:lnTo>
                  <a:close/>
                </a:path>
                <a:path w="1074420" h="7619">
                  <a:moveTo>
                    <a:pt x="876300" y="0"/>
                  </a:moveTo>
                  <a:lnTo>
                    <a:pt x="868680" y="0"/>
                  </a:lnTo>
                  <a:lnTo>
                    <a:pt x="868680" y="7620"/>
                  </a:lnTo>
                  <a:lnTo>
                    <a:pt x="876300" y="7620"/>
                  </a:lnTo>
                  <a:lnTo>
                    <a:pt x="876300" y="0"/>
                  </a:lnTo>
                  <a:close/>
                </a:path>
                <a:path w="1074420" h="7619">
                  <a:moveTo>
                    <a:pt x="891540" y="0"/>
                  </a:moveTo>
                  <a:lnTo>
                    <a:pt x="883920" y="0"/>
                  </a:lnTo>
                  <a:lnTo>
                    <a:pt x="883920" y="7620"/>
                  </a:lnTo>
                  <a:lnTo>
                    <a:pt x="891540" y="7620"/>
                  </a:lnTo>
                  <a:lnTo>
                    <a:pt x="891540" y="0"/>
                  </a:lnTo>
                  <a:close/>
                </a:path>
                <a:path w="1074420" h="7619">
                  <a:moveTo>
                    <a:pt x="906780" y="0"/>
                  </a:moveTo>
                  <a:lnTo>
                    <a:pt x="899160" y="0"/>
                  </a:lnTo>
                  <a:lnTo>
                    <a:pt x="899160" y="7620"/>
                  </a:lnTo>
                  <a:lnTo>
                    <a:pt x="906780" y="7620"/>
                  </a:lnTo>
                  <a:lnTo>
                    <a:pt x="906780" y="0"/>
                  </a:lnTo>
                  <a:close/>
                </a:path>
                <a:path w="1074420" h="7619">
                  <a:moveTo>
                    <a:pt x="922020" y="0"/>
                  </a:moveTo>
                  <a:lnTo>
                    <a:pt x="914400" y="0"/>
                  </a:lnTo>
                  <a:lnTo>
                    <a:pt x="914400" y="7620"/>
                  </a:lnTo>
                  <a:lnTo>
                    <a:pt x="922020" y="7620"/>
                  </a:lnTo>
                  <a:lnTo>
                    <a:pt x="922020" y="0"/>
                  </a:lnTo>
                  <a:close/>
                </a:path>
                <a:path w="1074420" h="7619">
                  <a:moveTo>
                    <a:pt x="937260" y="0"/>
                  </a:moveTo>
                  <a:lnTo>
                    <a:pt x="929640" y="0"/>
                  </a:lnTo>
                  <a:lnTo>
                    <a:pt x="929640" y="7620"/>
                  </a:lnTo>
                  <a:lnTo>
                    <a:pt x="937260" y="7620"/>
                  </a:lnTo>
                  <a:lnTo>
                    <a:pt x="937260" y="0"/>
                  </a:lnTo>
                  <a:close/>
                </a:path>
                <a:path w="1074420" h="7619">
                  <a:moveTo>
                    <a:pt x="952500" y="0"/>
                  </a:moveTo>
                  <a:lnTo>
                    <a:pt x="944880" y="0"/>
                  </a:lnTo>
                  <a:lnTo>
                    <a:pt x="944880" y="7620"/>
                  </a:lnTo>
                  <a:lnTo>
                    <a:pt x="952500" y="7620"/>
                  </a:lnTo>
                  <a:lnTo>
                    <a:pt x="952500" y="0"/>
                  </a:lnTo>
                  <a:close/>
                </a:path>
                <a:path w="1074420" h="7619">
                  <a:moveTo>
                    <a:pt x="967740" y="0"/>
                  </a:moveTo>
                  <a:lnTo>
                    <a:pt x="960120" y="0"/>
                  </a:lnTo>
                  <a:lnTo>
                    <a:pt x="960120" y="7620"/>
                  </a:lnTo>
                  <a:lnTo>
                    <a:pt x="967740" y="7620"/>
                  </a:lnTo>
                  <a:lnTo>
                    <a:pt x="967740" y="0"/>
                  </a:lnTo>
                  <a:close/>
                </a:path>
                <a:path w="1074420" h="7619">
                  <a:moveTo>
                    <a:pt x="982980" y="0"/>
                  </a:moveTo>
                  <a:lnTo>
                    <a:pt x="975360" y="0"/>
                  </a:lnTo>
                  <a:lnTo>
                    <a:pt x="975360" y="7620"/>
                  </a:lnTo>
                  <a:lnTo>
                    <a:pt x="982980" y="7620"/>
                  </a:lnTo>
                  <a:lnTo>
                    <a:pt x="982980" y="0"/>
                  </a:lnTo>
                  <a:close/>
                </a:path>
                <a:path w="1074420" h="7619">
                  <a:moveTo>
                    <a:pt x="998220" y="0"/>
                  </a:moveTo>
                  <a:lnTo>
                    <a:pt x="990600" y="0"/>
                  </a:lnTo>
                  <a:lnTo>
                    <a:pt x="990600" y="7620"/>
                  </a:lnTo>
                  <a:lnTo>
                    <a:pt x="998220" y="7620"/>
                  </a:lnTo>
                  <a:lnTo>
                    <a:pt x="998220" y="0"/>
                  </a:lnTo>
                  <a:close/>
                </a:path>
                <a:path w="1074420" h="7619">
                  <a:moveTo>
                    <a:pt x="1013460" y="0"/>
                  </a:moveTo>
                  <a:lnTo>
                    <a:pt x="1005840" y="0"/>
                  </a:lnTo>
                  <a:lnTo>
                    <a:pt x="1005840" y="7620"/>
                  </a:lnTo>
                  <a:lnTo>
                    <a:pt x="1013460" y="7620"/>
                  </a:lnTo>
                  <a:lnTo>
                    <a:pt x="1013460" y="0"/>
                  </a:lnTo>
                  <a:close/>
                </a:path>
                <a:path w="1074420" h="7619">
                  <a:moveTo>
                    <a:pt x="1028700" y="0"/>
                  </a:moveTo>
                  <a:lnTo>
                    <a:pt x="1021080" y="0"/>
                  </a:lnTo>
                  <a:lnTo>
                    <a:pt x="1021080" y="7620"/>
                  </a:lnTo>
                  <a:lnTo>
                    <a:pt x="1028700" y="7620"/>
                  </a:lnTo>
                  <a:lnTo>
                    <a:pt x="1028700" y="0"/>
                  </a:lnTo>
                  <a:close/>
                </a:path>
                <a:path w="1074420" h="7619">
                  <a:moveTo>
                    <a:pt x="1043940" y="0"/>
                  </a:moveTo>
                  <a:lnTo>
                    <a:pt x="1036320" y="0"/>
                  </a:lnTo>
                  <a:lnTo>
                    <a:pt x="1036320" y="7620"/>
                  </a:lnTo>
                  <a:lnTo>
                    <a:pt x="1043940" y="7620"/>
                  </a:lnTo>
                  <a:lnTo>
                    <a:pt x="1043940" y="0"/>
                  </a:lnTo>
                  <a:close/>
                </a:path>
                <a:path w="1074420" h="7619">
                  <a:moveTo>
                    <a:pt x="1059180" y="0"/>
                  </a:moveTo>
                  <a:lnTo>
                    <a:pt x="1051560" y="0"/>
                  </a:lnTo>
                  <a:lnTo>
                    <a:pt x="1051560" y="7620"/>
                  </a:lnTo>
                  <a:lnTo>
                    <a:pt x="1059180" y="7620"/>
                  </a:lnTo>
                  <a:lnTo>
                    <a:pt x="1059180" y="0"/>
                  </a:lnTo>
                  <a:close/>
                </a:path>
                <a:path w="1074420" h="7619">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22" name="object 22"/>
            <p:cNvSpPr/>
            <p:nvPr/>
          </p:nvSpPr>
          <p:spPr>
            <a:xfrm>
              <a:off x="6187440" y="1922779"/>
              <a:ext cx="1074420" cy="7620"/>
            </a:xfrm>
            <a:custGeom>
              <a:avLst/>
              <a:gdLst/>
              <a:ahLst/>
              <a:cxnLst/>
              <a:rect l="l" t="t" r="r" b="b"/>
              <a:pathLst>
                <a:path w="1074420" h="7619">
                  <a:moveTo>
                    <a:pt x="7620" y="0"/>
                  </a:moveTo>
                  <a:lnTo>
                    <a:pt x="0" y="0"/>
                  </a:lnTo>
                  <a:lnTo>
                    <a:pt x="0" y="7620"/>
                  </a:lnTo>
                  <a:lnTo>
                    <a:pt x="7620" y="7620"/>
                  </a:lnTo>
                  <a:lnTo>
                    <a:pt x="7620" y="0"/>
                  </a:lnTo>
                  <a:close/>
                </a:path>
                <a:path w="1074420" h="7619">
                  <a:moveTo>
                    <a:pt x="22860" y="0"/>
                  </a:moveTo>
                  <a:lnTo>
                    <a:pt x="15240" y="0"/>
                  </a:lnTo>
                  <a:lnTo>
                    <a:pt x="15240" y="7620"/>
                  </a:lnTo>
                  <a:lnTo>
                    <a:pt x="22860" y="7620"/>
                  </a:lnTo>
                  <a:lnTo>
                    <a:pt x="22860" y="0"/>
                  </a:lnTo>
                  <a:close/>
                </a:path>
                <a:path w="1074420" h="7619">
                  <a:moveTo>
                    <a:pt x="38100" y="0"/>
                  </a:moveTo>
                  <a:lnTo>
                    <a:pt x="30480" y="0"/>
                  </a:lnTo>
                  <a:lnTo>
                    <a:pt x="30480" y="7620"/>
                  </a:lnTo>
                  <a:lnTo>
                    <a:pt x="38100" y="7620"/>
                  </a:lnTo>
                  <a:lnTo>
                    <a:pt x="38100" y="0"/>
                  </a:lnTo>
                  <a:close/>
                </a:path>
                <a:path w="1074420" h="7619">
                  <a:moveTo>
                    <a:pt x="53340" y="0"/>
                  </a:moveTo>
                  <a:lnTo>
                    <a:pt x="45720" y="0"/>
                  </a:lnTo>
                  <a:lnTo>
                    <a:pt x="45720" y="7620"/>
                  </a:lnTo>
                  <a:lnTo>
                    <a:pt x="53340" y="7620"/>
                  </a:lnTo>
                  <a:lnTo>
                    <a:pt x="53340" y="0"/>
                  </a:lnTo>
                  <a:close/>
                </a:path>
                <a:path w="1074420" h="7619">
                  <a:moveTo>
                    <a:pt x="68580" y="0"/>
                  </a:moveTo>
                  <a:lnTo>
                    <a:pt x="60960" y="0"/>
                  </a:lnTo>
                  <a:lnTo>
                    <a:pt x="60960" y="7620"/>
                  </a:lnTo>
                  <a:lnTo>
                    <a:pt x="68580" y="7620"/>
                  </a:lnTo>
                  <a:lnTo>
                    <a:pt x="68580" y="0"/>
                  </a:lnTo>
                  <a:close/>
                </a:path>
                <a:path w="1074420" h="7619">
                  <a:moveTo>
                    <a:pt x="83820" y="0"/>
                  </a:moveTo>
                  <a:lnTo>
                    <a:pt x="76200" y="0"/>
                  </a:lnTo>
                  <a:lnTo>
                    <a:pt x="76200" y="7620"/>
                  </a:lnTo>
                  <a:lnTo>
                    <a:pt x="83820" y="7620"/>
                  </a:lnTo>
                  <a:lnTo>
                    <a:pt x="83820" y="0"/>
                  </a:lnTo>
                  <a:close/>
                </a:path>
                <a:path w="1074420" h="7619">
                  <a:moveTo>
                    <a:pt x="99060" y="0"/>
                  </a:moveTo>
                  <a:lnTo>
                    <a:pt x="91440" y="0"/>
                  </a:lnTo>
                  <a:lnTo>
                    <a:pt x="91440" y="7620"/>
                  </a:lnTo>
                  <a:lnTo>
                    <a:pt x="99060" y="7620"/>
                  </a:lnTo>
                  <a:lnTo>
                    <a:pt x="99060" y="0"/>
                  </a:lnTo>
                  <a:close/>
                </a:path>
                <a:path w="1074420" h="7619">
                  <a:moveTo>
                    <a:pt x="114300" y="0"/>
                  </a:moveTo>
                  <a:lnTo>
                    <a:pt x="106680" y="0"/>
                  </a:lnTo>
                  <a:lnTo>
                    <a:pt x="106680" y="7620"/>
                  </a:lnTo>
                  <a:lnTo>
                    <a:pt x="114300" y="7620"/>
                  </a:lnTo>
                  <a:lnTo>
                    <a:pt x="114300" y="0"/>
                  </a:lnTo>
                  <a:close/>
                </a:path>
                <a:path w="1074420" h="7619">
                  <a:moveTo>
                    <a:pt x="129540" y="0"/>
                  </a:moveTo>
                  <a:lnTo>
                    <a:pt x="121920" y="0"/>
                  </a:lnTo>
                  <a:lnTo>
                    <a:pt x="121920" y="7620"/>
                  </a:lnTo>
                  <a:lnTo>
                    <a:pt x="129540" y="7620"/>
                  </a:lnTo>
                  <a:lnTo>
                    <a:pt x="129540" y="0"/>
                  </a:lnTo>
                  <a:close/>
                </a:path>
                <a:path w="1074420" h="7619">
                  <a:moveTo>
                    <a:pt x="144780" y="0"/>
                  </a:moveTo>
                  <a:lnTo>
                    <a:pt x="137160" y="0"/>
                  </a:lnTo>
                  <a:lnTo>
                    <a:pt x="137160" y="7620"/>
                  </a:lnTo>
                  <a:lnTo>
                    <a:pt x="144780" y="7620"/>
                  </a:lnTo>
                  <a:lnTo>
                    <a:pt x="144780" y="0"/>
                  </a:lnTo>
                  <a:close/>
                </a:path>
                <a:path w="1074420" h="7619">
                  <a:moveTo>
                    <a:pt x="160020" y="0"/>
                  </a:moveTo>
                  <a:lnTo>
                    <a:pt x="152400" y="0"/>
                  </a:lnTo>
                  <a:lnTo>
                    <a:pt x="152400" y="7620"/>
                  </a:lnTo>
                  <a:lnTo>
                    <a:pt x="160020" y="7620"/>
                  </a:lnTo>
                  <a:lnTo>
                    <a:pt x="160020" y="0"/>
                  </a:lnTo>
                  <a:close/>
                </a:path>
                <a:path w="1074420" h="7619">
                  <a:moveTo>
                    <a:pt x="175260" y="0"/>
                  </a:moveTo>
                  <a:lnTo>
                    <a:pt x="167640" y="0"/>
                  </a:lnTo>
                  <a:lnTo>
                    <a:pt x="167640" y="7620"/>
                  </a:lnTo>
                  <a:lnTo>
                    <a:pt x="175260" y="7620"/>
                  </a:lnTo>
                  <a:lnTo>
                    <a:pt x="175260" y="0"/>
                  </a:lnTo>
                  <a:close/>
                </a:path>
                <a:path w="1074420" h="7619">
                  <a:moveTo>
                    <a:pt x="190500" y="0"/>
                  </a:moveTo>
                  <a:lnTo>
                    <a:pt x="182880" y="0"/>
                  </a:lnTo>
                  <a:lnTo>
                    <a:pt x="182880" y="7620"/>
                  </a:lnTo>
                  <a:lnTo>
                    <a:pt x="190500" y="7620"/>
                  </a:lnTo>
                  <a:lnTo>
                    <a:pt x="190500" y="0"/>
                  </a:lnTo>
                  <a:close/>
                </a:path>
                <a:path w="1074420" h="7619">
                  <a:moveTo>
                    <a:pt x="205740" y="0"/>
                  </a:moveTo>
                  <a:lnTo>
                    <a:pt x="198120" y="0"/>
                  </a:lnTo>
                  <a:lnTo>
                    <a:pt x="198120" y="7620"/>
                  </a:lnTo>
                  <a:lnTo>
                    <a:pt x="205740" y="7620"/>
                  </a:lnTo>
                  <a:lnTo>
                    <a:pt x="205740" y="0"/>
                  </a:lnTo>
                  <a:close/>
                </a:path>
                <a:path w="1074420" h="7619">
                  <a:moveTo>
                    <a:pt x="220980" y="0"/>
                  </a:moveTo>
                  <a:lnTo>
                    <a:pt x="213360" y="0"/>
                  </a:lnTo>
                  <a:lnTo>
                    <a:pt x="213360" y="7620"/>
                  </a:lnTo>
                  <a:lnTo>
                    <a:pt x="220980" y="7620"/>
                  </a:lnTo>
                  <a:lnTo>
                    <a:pt x="220980" y="0"/>
                  </a:lnTo>
                  <a:close/>
                </a:path>
                <a:path w="1074420" h="7619">
                  <a:moveTo>
                    <a:pt x="236220" y="0"/>
                  </a:moveTo>
                  <a:lnTo>
                    <a:pt x="228600" y="0"/>
                  </a:lnTo>
                  <a:lnTo>
                    <a:pt x="228600" y="7620"/>
                  </a:lnTo>
                  <a:lnTo>
                    <a:pt x="236220" y="7620"/>
                  </a:lnTo>
                  <a:lnTo>
                    <a:pt x="236220" y="0"/>
                  </a:lnTo>
                  <a:close/>
                </a:path>
                <a:path w="1074420" h="7619">
                  <a:moveTo>
                    <a:pt x="251460" y="0"/>
                  </a:moveTo>
                  <a:lnTo>
                    <a:pt x="243840" y="0"/>
                  </a:lnTo>
                  <a:lnTo>
                    <a:pt x="243840" y="7620"/>
                  </a:lnTo>
                  <a:lnTo>
                    <a:pt x="251460" y="7620"/>
                  </a:lnTo>
                  <a:lnTo>
                    <a:pt x="251460" y="0"/>
                  </a:lnTo>
                  <a:close/>
                </a:path>
                <a:path w="1074420" h="7619">
                  <a:moveTo>
                    <a:pt x="266700" y="0"/>
                  </a:moveTo>
                  <a:lnTo>
                    <a:pt x="259080" y="0"/>
                  </a:lnTo>
                  <a:lnTo>
                    <a:pt x="259080" y="7620"/>
                  </a:lnTo>
                  <a:lnTo>
                    <a:pt x="266700" y="7620"/>
                  </a:lnTo>
                  <a:lnTo>
                    <a:pt x="266700" y="0"/>
                  </a:lnTo>
                  <a:close/>
                </a:path>
                <a:path w="1074420" h="7619">
                  <a:moveTo>
                    <a:pt x="281940" y="0"/>
                  </a:moveTo>
                  <a:lnTo>
                    <a:pt x="274320" y="0"/>
                  </a:lnTo>
                  <a:lnTo>
                    <a:pt x="274320" y="7620"/>
                  </a:lnTo>
                  <a:lnTo>
                    <a:pt x="281940" y="7620"/>
                  </a:lnTo>
                  <a:lnTo>
                    <a:pt x="281940" y="0"/>
                  </a:lnTo>
                  <a:close/>
                </a:path>
                <a:path w="1074420" h="7619">
                  <a:moveTo>
                    <a:pt x="297180" y="0"/>
                  </a:moveTo>
                  <a:lnTo>
                    <a:pt x="289560" y="0"/>
                  </a:lnTo>
                  <a:lnTo>
                    <a:pt x="289560" y="7620"/>
                  </a:lnTo>
                  <a:lnTo>
                    <a:pt x="297180" y="7620"/>
                  </a:lnTo>
                  <a:lnTo>
                    <a:pt x="297180" y="0"/>
                  </a:lnTo>
                  <a:close/>
                </a:path>
                <a:path w="1074420" h="7619">
                  <a:moveTo>
                    <a:pt x="312420" y="0"/>
                  </a:moveTo>
                  <a:lnTo>
                    <a:pt x="304800" y="0"/>
                  </a:lnTo>
                  <a:lnTo>
                    <a:pt x="304800" y="7620"/>
                  </a:lnTo>
                  <a:lnTo>
                    <a:pt x="312420" y="7620"/>
                  </a:lnTo>
                  <a:lnTo>
                    <a:pt x="312420" y="0"/>
                  </a:lnTo>
                  <a:close/>
                </a:path>
                <a:path w="1074420" h="7619">
                  <a:moveTo>
                    <a:pt x="327660" y="0"/>
                  </a:moveTo>
                  <a:lnTo>
                    <a:pt x="320040" y="0"/>
                  </a:lnTo>
                  <a:lnTo>
                    <a:pt x="320040" y="7620"/>
                  </a:lnTo>
                  <a:lnTo>
                    <a:pt x="327660" y="7620"/>
                  </a:lnTo>
                  <a:lnTo>
                    <a:pt x="327660" y="0"/>
                  </a:lnTo>
                  <a:close/>
                </a:path>
                <a:path w="1074420" h="7619">
                  <a:moveTo>
                    <a:pt x="342900" y="0"/>
                  </a:moveTo>
                  <a:lnTo>
                    <a:pt x="335280" y="0"/>
                  </a:lnTo>
                  <a:lnTo>
                    <a:pt x="335280" y="7620"/>
                  </a:lnTo>
                  <a:lnTo>
                    <a:pt x="342900" y="7620"/>
                  </a:lnTo>
                  <a:lnTo>
                    <a:pt x="342900" y="0"/>
                  </a:lnTo>
                  <a:close/>
                </a:path>
                <a:path w="1074420" h="7619">
                  <a:moveTo>
                    <a:pt x="358140" y="0"/>
                  </a:moveTo>
                  <a:lnTo>
                    <a:pt x="350507" y="0"/>
                  </a:lnTo>
                  <a:lnTo>
                    <a:pt x="350507" y="7620"/>
                  </a:lnTo>
                  <a:lnTo>
                    <a:pt x="358140" y="7620"/>
                  </a:lnTo>
                  <a:lnTo>
                    <a:pt x="358140" y="0"/>
                  </a:lnTo>
                  <a:close/>
                </a:path>
                <a:path w="1074420" h="7619">
                  <a:moveTo>
                    <a:pt x="373380" y="0"/>
                  </a:moveTo>
                  <a:lnTo>
                    <a:pt x="365760" y="0"/>
                  </a:lnTo>
                  <a:lnTo>
                    <a:pt x="365760" y="7620"/>
                  </a:lnTo>
                  <a:lnTo>
                    <a:pt x="373380" y="7620"/>
                  </a:lnTo>
                  <a:lnTo>
                    <a:pt x="373380" y="0"/>
                  </a:lnTo>
                  <a:close/>
                </a:path>
                <a:path w="1074420" h="7619">
                  <a:moveTo>
                    <a:pt x="388607" y="0"/>
                  </a:moveTo>
                  <a:lnTo>
                    <a:pt x="381000" y="0"/>
                  </a:lnTo>
                  <a:lnTo>
                    <a:pt x="381000" y="7620"/>
                  </a:lnTo>
                  <a:lnTo>
                    <a:pt x="388607" y="7620"/>
                  </a:lnTo>
                  <a:lnTo>
                    <a:pt x="388607" y="0"/>
                  </a:lnTo>
                  <a:close/>
                </a:path>
                <a:path w="1074420" h="7619">
                  <a:moveTo>
                    <a:pt x="403860" y="0"/>
                  </a:moveTo>
                  <a:lnTo>
                    <a:pt x="396240" y="0"/>
                  </a:lnTo>
                  <a:lnTo>
                    <a:pt x="396240" y="7620"/>
                  </a:lnTo>
                  <a:lnTo>
                    <a:pt x="403860" y="7620"/>
                  </a:lnTo>
                  <a:lnTo>
                    <a:pt x="403860" y="0"/>
                  </a:lnTo>
                  <a:close/>
                </a:path>
                <a:path w="1074420" h="7619">
                  <a:moveTo>
                    <a:pt x="419100" y="0"/>
                  </a:moveTo>
                  <a:lnTo>
                    <a:pt x="411480" y="0"/>
                  </a:lnTo>
                  <a:lnTo>
                    <a:pt x="411480" y="7620"/>
                  </a:lnTo>
                  <a:lnTo>
                    <a:pt x="419100" y="7620"/>
                  </a:lnTo>
                  <a:lnTo>
                    <a:pt x="419100" y="0"/>
                  </a:lnTo>
                  <a:close/>
                </a:path>
                <a:path w="1074420" h="7619">
                  <a:moveTo>
                    <a:pt x="434340" y="0"/>
                  </a:moveTo>
                  <a:lnTo>
                    <a:pt x="426707" y="0"/>
                  </a:lnTo>
                  <a:lnTo>
                    <a:pt x="426707" y="7620"/>
                  </a:lnTo>
                  <a:lnTo>
                    <a:pt x="434340" y="7620"/>
                  </a:lnTo>
                  <a:lnTo>
                    <a:pt x="434340" y="0"/>
                  </a:lnTo>
                  <a:close/>
                </a:path>
                <a:path w="1074420" h="7619">
                  <a:moveTo>
                    <a:pt x="449580" y="0"/>
                  </a:moveTo>
                  <a:lnTo>
                    <a:pt x="441960" y="0"/>
                  </a:lnTo>
                  <a:lnTo>
                    <a:pt x="441960" y="7620"/>
                  </a:lnTo>
                  <a:lnTo>
                    <a:pt x="449580" y="7620"/>
                  </a:lnTo>
                  <a:lnTo>
                    <a:pt x="449580" y="0"/>
                  </a:lnTo>
                  <a:close/>
                </a:path>
                <a:path w="1074420" h="7619">
                  <a:moveTo>
                    <a:pt x="464807" y="0"/>
                  </a:moveTo>
                  <a:lnTo>
                    <a:pt x="457200" y="0"/>
                  </a:lnTo>
                  <a:lnTo>
                    <a:pt x="457200" y="7620"/>
                  </a:lnTo>
                  <a:lnTo>
                    <a:pt x="464807" y="7620"/>
                  </a:lnTo>
                  <a:lnTo>
                    <a:pt x="464807" y="0"/>
                  </a:lnTo>
                  <a:close/>
                </a:path>
                <a:path w="1074420" h="7619">
                  <a:moveTo>
                    <a:pt x="480060" y="0"/>
                  </a:moveTo>
                  <a:lnTo>
                    <a:pt x="472440" y="0"/>
                  </a:lnTo>
                  <a:lnTo>
                    <a:pt x="472440" y="7620"/>
                  </a:lnTo>
                  <a:lnTo>
                    <a:pt x="480060" y="7620"/>
                  </a:lnTo>
                  <a:lnTo>
                    <a:pt x="480060" y="0"/>
                  </a:lnTo>
                  <a:close/>
                </a:path>
                <a:path w="1074420" h="7619">
                  <a:moveTo>
                    <a:pt x="495300" y="0"/>
                  </a:moveTo>
                  <a:lnTo>
                    <a:pt x="487680" y="0"/>
                  </a:lnTo>
                  <a:lnTo>
                    <a:pt x="487680" y="7620"/>
                  </a:lnTo>
                  <a:lnTo>
                    <a:pt x="495300" y="7620"/>
                  </a:lnTo>
                  <a:lnTo>
                    <a:pt x="495300" y="0"/>
                  </a:lnTo>
                  <a:close/>
                </a:path>
                <a:path w="1074420" h="7619">
                  <a:moveTo>
                    <a:pt x="510540" y="0"/>
                  </a:moveTo>
                  <a:lnTo>
                    <a:pt x="502920" y="0"/>
                  </a:lnTo>
                  <a:lnTo>
                    <a:pt x="502920" y="7620"/>
                  </a:lnTo>
                  <a:lnTo>
                    <a:pt x="510540" y="7620"/>
                  </a:lnTo>
                  <a:lnTo>
                    <a:pt x="510540" y="0"/>
                  </a:lnTo>
                  <a:close/>
                </a:path>
                <a:path w="1074420" h="7619">
                  <a:moveTo>
                    <a:pt x="525780" y="0"/>
                  </a:moveTo>
                  <a:lnTo>
                    <a:pt x="518160" y="0"/>
                  </a:lnTo>
                  <a:lnTo>
                    <a:pt x="518160" y="7620"/>
                  </a:lnTo>
                  <a:lnTo>
                    <a:pt x="525780" y="7620"/>
                  </a:lnTo>
                  <a:lnTo>
                    <a:pt x="525780" y="0"/>
                  </a:lnTo>
                  <a:close/>
                </a:path>
                <a:path w="1074420" h="7619">
                  <a:moveTo>
                    <a:pt x="541020" y="0"/>
                  </a:moveTo>
                  <a:lnTo>
                    <a:pt x="533400" y="0"/>
                  </a:lnTo>
                  <a:lnTo>
                    <a:pt x="533400" y="7620"/>
                  </a:lnTo>
                  <a:lnTo>
                    <a:pt x="541020" y="7620"/>
                  </a:lnTo>
                  <a:lnTo>
                    <a:pt x="541020" y="0"/>
                  </a:lnTo>
                  <a:close/>
                </a:path>
                <a:path w="1074420" h="7619">
                  <a:moveTo>
                    <a:pt x="556260" y="0"/>
                  </a:moveTo>
                  <a:lnTo>
                    <a:pt x="548640" y="0"/>
                  </a:lnTo>
                  <a:lnTo>
                    <a:pt x="548640" y="7620"/>
                  </a:lnTo>
                  <a:lnTo>
                    <a:pt x="556260" y="7620"/>
                  </a:lnTo>
                  <a:lnTo>
                    <a:pt x="556260" y="0"/>
                  </a:lnTo>
                  <a:close/>
                </a:path>
                <a:path w="1074420" h="7619">
                  <a:moveTo>
                    <a:pt x="571500" y="0"/>
                  </a:moveTo>
                  <a:lnTo>
                    <a:pt x="563880" y="0"/>
                  </a:lnTo>
                  <a:lnTo>
                    <a:pt x="563880" y="7620"/>
                  </a:lnTo>
                  <a:lnTo>
                    <a:pt x="571500" y="7620"/>
                  </a:lnTo>
                  <a:lnTo>
                    <a:pt x="571500" y="0"/>
                  </a:lnTo>
                  <a:close/>
                </a:path>
                <a:path w="1074420" h="7619">
                  <a:moveTo>
                    <a:pt x="586740" y="0"/>
                  </a:moveTo>
                  <a:lnTo>
                    <a:pt x="579120" y="0"/>
                  </a:lnTo>
                  <a:lnTo>
                    <a:pt x="579120" y="7620"/>
                  </a:lnTo>
                  <a:lnTo>
                    <a:pt x="586740" y="7620"/>
                  </a:lnTo>
                  <a:lnTo>
                    <a:pt x="586740" y="0"/>
                  </a:lnTo>
                  <a:close/>
                </a:path>
                <a:path w="1074420" h="7619">
                  <a:moveTo>
                    <a:pt x="601980" y="0"/>
                  </a:moveTo>
                  <a:lnTo>
                    <a:pt x="594360" y="0"/>
                  </a:lnTo>
                  <a:lnTo>
                    <a:pt x="594360" y="7620"/>
                  </a:lnTo>
                  <a:lnTo>
                    <a:pt x="601980" y="7620"/>
                  </a:lnTo>
                  <a:lnTo>
                    <a:pt x="601980" y="0"/>
                  </a:lnTo>
                  <a:close/>
                </a:path>
                <a:path w="1074420" h="7619">
                  <a:moveTo>
                    <a:pt x="617220" y="0"/>
                  </a:moveTo>
                  <a:lnTo>
                    <a:pt x="609600" y="0"/>
                  </a:lnTo>
                  <a:lnTo>
                    <a:pt x="609600" y="7620"/>
                  </a:lnTo>
                  <a:lnTo>
                    <a:pt x="617220" y="7620"/>
                  </a:lnTo>
                  <a:lnTo>
                    <a:pt x="617220" y="0"/>
                  </a:lnTo>
                  <a:close/>
                </a:path>
                <a:path w="1074420" h="7619">
                  <a:moveTo>
                    <a:pt x="632460" y="0"/>
                  </a:moveTo>
                  <a:lnTo>
                    <a:pt x="624840" y="0"/>
                  </a:lnTo>
                  <a:lnTo>
                    <a:pt x="624840" y="7620"/>
                  </a:lnTo>
                  <a:lnTo>
                    <a:pt x="632460" y="7620"/>
                  </a:lnTo>
                  <a:lnTo>
                    <a:pt x="632460" y="0"/>
                  </a:lnTo>
                  <a:close/>
                </a:path>
                <a:path w="1074420" h="7619">
                  <a:moveTo>
                    <a:pt x="647700" y="0"/>
                  </a:moveTo>
                  <a:lnTo>
                    <a:pt x="640080" y="0"/>
                  </a:lnTo>
                  <a:lnTo>
                    <a:pt x="640080" y="7620"/>
                  </a:lnTo>
                  <a:lnTo>
                    <a:pt x="647700" y="7620"/>
                  </a:lnTo>
                  <a:lnTo>
                    <a:pt x="647700" y="0"/>
                  </a:lnTo>
                  <a:close/>
                </a:path>
                <a:path w="1074420" h="7619">
                  <a:moveTo>
                    <a:pt x="662940" y="0"/>
                  </a:moveTo>
                  <a:lnTo>
                    <a:pt x="655320" y="0"/>
                  </a:lnTo>
                  <a:lnTo>
                    <a:pt x="655320" y="7620"/>
                  </a:lnTo>
                  <a:lnTo>
                    <a:pt x="662940" y="7620"/>
                  </a:lnTo>
                  <a:lnTo>
                    <a:pt x="662940" y="0"/>
                  </a:lnTo>
                  <a:close/>
                </a:path>
                <a:path w="1074420" h="7619">
                  <a:moveTo>
                    <a:pt x="678180" y="0"/>
                  </a:moveTo>
                  <a:lnTo>
                    <a:pt x="670560" y="0"/>
                  </a:lnTo>
                  <a:lnTo>
                    <a:pt x="670560" y="7620"/>
                  </a:lnTo>
                  <a:lnTo>
                    <a:pt x="678180" y="7620"/>
                  </a:lnTo>
                  <a:lnTo>
                    <a:pt x="678180" y="0"/>
                  </a:lnTo>
                  <a:close/>
                </a:path>
                <a:path w="1074420" h="7619">
                  <a:moveTo>
                    <a:pt x="693420" y="0"/>
                  </a:moveTo>
                  <a:lnTo>
                    <a:pt x="685800" y="0"/>
                  </a:lnTo>
                  <a:lnTo>
                    <a:pt x="685800" y="7620"/>
                  </a:lnTo>
                  <a:lnTo>
                    <a:pt x="693420" y="7620"/>
                  </a:lnTo>
                  <a:lnTo>
                    <a:pt x="693420" y="0"/>
                  </a:lnTo>
                  <a:close/>
                </a:path>
                <a:path w="1074420" h="7619">
                  <a:moveTo>
                    <a:pt x="708660" y="0"/>
                  </a:moveTo>
                  <a:lnTo>
                    <a:pt x="701040" y="0"/>
                  </a:lnTo>
                  <a:lnTo>
                    <a:pt x="701040" y="7620"/>
                  </a:lnTo>
                  <a:lnTo>
                    <a:pt x="708660" y="7620"/>
                  </a:lnTo>
                  <a:lnTo>
                    <a:pt x="708660" y="0"/>
                  </a:lnTo>
                  <a:close/>
                </a:path>
                <a:path w="1074420" h="7619">
                  <a:moveTo>
                    <a:pt x="723900" y="0"/>
                  </a:moveTo>
                  <a:lnTo>
                    <a:pt x="716280" y="0"/>
                  </a:lnTo>
                  <a:lnTo>
                    <a:pt x="716280" y="7620"/>
                  </a:lnTo>
                  <a:lnTo>
                    <a:pt x="723900" y="7620"/>
                  </a:lnTo>
                  <a:lnTo>
                    <a:pt x="723900" y="0"/>
                  </a:lnTo>
                  <a:close/>
                </a:path>
                <a:path w="1074420" h="7619">
                  <a:moveTo>
                    <a:pt x="739140" y="0"/>
                  </a:moveTo>
                  <a:lnTo>
                    <a:pt x="731520" y="0"/>
                  </a:lnTo>
                  <a:lnTo>
                    <a:pt x="731520" y="7620"/>
                  </a:lnTo>
                  <a:lnTo>
                    <a:pt x="739140" y="7620"/>
                  </a:lnTo>
                  <a:lnTo>
                    <a:pt x="739140" y="0"/>
                  </a:lnTo>
                  <a:close/>
                </a:path>
                <a:path w="1074420" h="7619">
                  <a:moveTo>
                    <a:pt x="754380" y="0"/>
                  </a:moveTo>
                  <a:lnTo>
                    <a:pt x="746760" y="0"/>
                  </a:lnTo>
                  <a:lnTo>
                    <a:pt x="746760" y="7620"/>
                  </a:lnTo>
                  <a:lnTo>
                    <a:pt x="754380" y="7620"/>
                  </a:lnTo>
                  <a:lnTo>
                    <a:pt x="754380" y="0"/>
                  </a:lnTo>
                  <a:close/>
                </a:path>
                <a:path w="1074420" h="7619">
                  <a:moveTo>
                    <a:pt x="769620" y="0"/>
                  </a:moveTo>
                  <a:lnTo>
                    <a:pt x="762000" y="0"/>
                  </a:lnTo>
                  <a:lnTo>
                    <a:pt x="762000" y="7620"/>
                  </a:lnTo>
                  <a:lnTo>
                    <a:pt x="769620" y="7620"/>
                  </a:lnTo>
                  <a:lnTo>
                    <a:pt x="769620" y="0"/>
                  </a:lnTo>
                  <a:close/>
                </a:path>
                <a:path w="1074420" h="7619">
                  <a:moveTo>
                    <a:pt x="784860" y="0"/>
                  </a:moveTo>
                  <a:lnTo>
                    <a:pt x="777240" y="0"/>
                  </a:lnTo>
                  <a:lnTo>
                    <a:pt x="777240" y="7620"/>
                  </a:lnTo>
                  <a:lnTo>
                    <a:pt x="784860" y="7620"/>
                  </a:lnTo>
                  <a:lnTo>
                    <a:pt x="784860" y="0"/>
                  </a:lnTo>
                  <a:close/>
                </a:path>
                <a:path w="1074420" h="7619">
                  <a:moveTo>
                    <a:pt x="800100" y="0"/>
                  </a:moveTo>
                  <a:lnTo>
                    <a:pt x="792480" y="0"/>
                  </a:lnTo>
                  <a:lnTo>
                    <a:pt x="792480" y="7620"/>
                  </a:lnTo>
                  <a:lnTo>
                    <a:pt x="800100" y="7620"/>
                  </a:lnTo>
                  <a:lnTo>
                    <a:pt x="800100" y="0"/>
                  </a:lnTo>
                  <a:close/>
                </a:path>
                <a:path w="1074420" h="7619">
                  <a:moveTo>
                    <a:pt x="815340" y="0"/>
                  </a:moveTo>
                  <a:lnTo>
                    <a:pt x="807720" y="0"/>
                  </a:lnTo>
                  <a:lnTo>
                    <a:pt x="807720" y="7620"/>
                  </a:lnTo>
                  <a:lnTo>
                    <a:pt x="815340" y="7620"/>
                  </a:lnTo>
                  <a:lnTo>
                    <a:pt x="815340" y="0"/>
                  </a:lnTo>
                  <a:close/>
                </a:path>
                <a:path w="1074420" h="7619">
                  <a:moveTo>
                    <a:pt x="830580" y="0"/>
                  </a:moveTo>
                  <a:lnTo>
                    <a:pt x="822960" y="0"/>
                  </a:lnTo>
                  <a:lnTo>
                    <a:pt x="822960" y="7620"/>
                  </a:lnTo>
                  <a:lnTo>
                    <a:pt x="830580" y="7620"/>
                  </a:lnTo>
                  <a:lnTo>
                    <a:pt x="830580" y="0"/>
                  </a:lnTo>
                  <a:close/>
                </a:path>
                <a:path w="1074420" h="7619">
                  <a:moveTo>
                    <a:pt x="845820" y="0"/>
                  </a:moveTo>
                  <a:lnTo>
                    <a:pt x="838200" y="0"/>
                  </a:lnTo>
                  <a:lnTo>
                    <a:pt x="838200" y="7620"/>
                  </a:lnTo>
                  <a:lnTo>
                    <a:pt x="845820" y="7620"/>
                  </a:lnTo>
                  <a:lnTo>
                    <a:pt x="845820" y="0"/>
                  </a:lnTo>
                  <a:close/>
                </a:path>
                <a:path w="1074420" h="7619">
                  <a:moveTo>
                    <a:pt x="861060" y="0"/>
                  </a:moveTo>
                  <a:lnTo>
                    <a:pt x="853440" y="0"/>
                  </a:lnTo>
                  <a:lnTo>
                    <a:pt x="853440" y="7620"/>
                  </a:lnTo>
                  <a:lnTo>
                    <a:pt x="861060" y="7620"/>
                  </a:lnTo>
                  <a:lnTo>
                    <a:pt x="861060" y="0"/>
                  </a:lnTo>
                  <a:close/>
                </a:path>
                <a:path w="1074420" h="7619">
                  <a:moveTo>
                    <a:pt x="876300" y="0"/>
                  </a:moveTo>
                  <a:lnTo>
                    <a:pt x="868680" y="0"/>
                  </a:lnTo>
                  <a:lnTo>
                    <a:pt x="868680" y="7620"/>
                  </a:lnTo>
                  <a:lnTo>
                    <a:pt x="876300" y="7620"/>
                  </a:lnTo>
                  <a:lnTo>
                    <a:pt x="876300" y="0"/>
                  </a:lnTo>
                  <a:close/>
                </a:path>
                <a:path w="1074420" h="7619">
                  <a:moveTo>
                    <a:pt x="891540" y="0"/>
                  </a:moveTo>
                  <a:lnTo>
                    <a:pt x="883920" y="0"/>
                  </a:lnTo>
                  <a:lnTo>
                    <a:pt x="883920" y="7620"/>
                  </a:lnTo>
                  <a:lnTo>
                    <a:pt x="891540" y="7620"/>
                  </a:lnTo>
                  <a:lnTo>
                    <a:pt x="891540" y="0"/>
                  </a:lnTo>
                  <a:close/>
                </a:path>
                <a:path w="1074420" h="7619">
                  <a:moveTo>
                    <a:pt x="906780" y="0"/>
                  </a:moveTo>
                  <a:lnTo>
                    <a:pt x="899160" y="0"/>
                  </a:lnTo>
                  <a:lnTo>
                    <a:pt x="899160" y="7620"/>
                  </a:lnTo>
                  <a:lnTo>
                    <a:pt x="906780" y="7620"/>
                  </a:lnTo>
                  <a:lnTo>
                    <a:pt x="906780" y="0"/>
                  </a:lnTo>
                  <a:close/>
                </a:path>
                <a:path w="1074420" h="7619">
                  <a:moveTo>
                    <a:pt x="922020" y="0"/>
                  </a:moveTo>
                  <a:lnTo>
                    <a:pt x="914400" y="0"/>
                  </a:lnTo>
                  <a:lnTo>
                    <a:pt x="914400" y="7620"/>
                  </a:lnTo>
                  <a:lnTo>
                    <a:pt x="922020" y="7620"/>
                  </a:lnTo>
                  <a:lnTo>
                    <a:pt x="922020" y="0"/>
                  </a:lnTo>
                  <a:close/>
                </a:path>
                <a:path w="1074420" h="7619">
                  <a:moveTo>
                    <a:pt x="937260" y="0"/>
                  </a:moveTo>
                  <a:lnTo>
                    <a:pt x="929640" y="0"/>
                  </a:lnTo>
                  <a:lnTo>
                    <a:pt x="929640" y="7620"/>
                  </a:lnTo>
                  <a:lnTo>
                    <a:pt x="937260" y="7620"/>
                  </a:lnTo>
                  <a:lnTo>
                    <a:pt x="937260" y="0"/>
                  </a:lnTo>
                  <a:close/>
                </a:path>
                <a:path w="1074420" h="7619">
                  <a:moveTo>
                    <a:pt x="952500" y="0"/>
                  </a:moveTo>
                  <a:lnTo>
                    <a:pt x="944880" y="0"/>
                  </a:lnTo>
                  <a:lnTo>
                    <a:pt x="944880" y="7620"/>
                  </a:lnTo>
                  <a:lnTo>
                    <a:pt x="952500" y="7620"/>
                  </a:lnTo>
                  <a:lnTo>
                    <a:pt x="952500" y="0"/>
                  </a:lnTo>
                  <a:close/>
                </a:path>
                <a:path w="1074420" h="7619">
                  <a:moveTo>
                    <a:pt x="967740" y="0"/>
                  </a:moveTo>
                  <a:lnTo>
                    <a:pt x="960120" y="0"/>
                  </a:lnTo>
                  <a:lnTo>
                    <a:pt x="960120" y="7620"/>
                  </a:lnTo>
                  <a:lnTo>
                    <a:pt x="967740" y="7620"/>
                  </a:lnTo>
                  <a:lnTo>
                    <a:pt x="967740" y="0"/>
                  </a:lnTo>
                  <a:close/>
                </a:path>
                <a:path w="1074420" h="7619">
                  <a:moveTo>
                    <a:pt x="982980" y="0"/>
                  </a:moveTo>
                  <a:lnTo>
                    <a:pt x="975360" y="0"/>
                  </a:lnTo>
                  <a:lnTo>
                    <a:pt x="975360" y="7620"/>
                  </a:lnTo>
                  <a:lnTo>
                    <a:pt x="982980" y="7620"/>
                  </a:lnTo>
                  <a:lnTo>
                    <a:pt x="982980" y="0"/>
                  </a:lnTo>
                  <a:close/>
                </a:path>
                <a:path w="1074420" h="7619">
                  <a:moveTo>
                    <a:pt x="998220" y="0"/>
                  </a:moveTo>
                  <a:lnTo>
                    <a:pt x="990600" y="0"/>
                  </a:lnTo>
                  <a:lnTo>
                    <a:pt x="990600" y="7620"/>
                  </a:lnTo>
                  <a:lnTo>
                    <a:pt x="998220" y="7620"/>
                  </a:lnTo>
                  <a:lnTo>
                    <a:pt x="998220" y="0"/>
                  </a:lnTo>
                  <a:close/>
                </a:path>
                <a:path w="1074420" h="7619">
                  <a:moveTo>
                    <a:pt x="1013460" y="0"/>
                  </a:moveTo>
                  <a:lnTo>
                    <a:pt x="1005840" y="0"/>
                  </a:lnTo>
                  <a:lnTo>
                    <a:pt x="1005840" y="7620"/>
                  </a:lnTo>
                  <a:lnTo>
                    <a:pt x="1013460" y="7620"/>
                  </a:lnTo>
                  <a:lnTo>
                    <a:pt x="1013460" y="0"/>
                  </a:lnTo>
                  <a:close/>
                </a:path>
                <a:path w="1074420" h="7619">
                  <a:moveTo>
                    <a:pt x="1028700" y="0"/>
                  </a:moveTo>
                  <a:lnTo>
                    <a:pt x="1021080" y="0"/>
                  </a:lnTo>
                  <a:lnTo>
                    <a:pt x="1021080" y="7620"/>
                  </a:lnTo>
                  <a:lnTo>
                    <a:pt x="1028700" y="7620"/>
                  </a:lnTo>
                  <a:lnTo>
                    <a:pt x="1028700" y="0"/>
                  </a:lnTo>
                  <a:close/>
                </a:path>
                <a:path w="1074420" h="7619">
                  <a:moveTo>
                    <a:pt x="1043940" y="0"/>
                  </a:moveTo>
                  <a:lnTo>
                    <a:pt x="1036320" y="0"/>
                  </a:lnTo>
                  <a:lnTo>
                    <a:pt x="1036320" y="7620"/>
                  </a:lnTo>
                  <a:lnTo>
                    <a:pt x="1043940" y="7620"/>
                  </a:lnTo>
                  <a:lnTo>
                    <a:pt x="1043940" y="0"/>
                  </a:lnTo>
                  <a:close/>
                </a:path>
                <a:path w="1074420" h="7619">
                  <a:moveTo>
                    <a:pt x="1059180" y="0"/>
                  </a:moveTo>
                  <a:lnTo>
                    <a:pt x="1051560" y="0"/>
                  </a:lnTo>
                  <a:lnTo>
                    <a:pt x="1051560" y="7620"/>
                  </a:lnTo>
                  <a:lnTo>
                    <a:pt x="1059180" y="7620"/>
                  </a:lnTo>
                  <a:lnTo>
                    <a:pt x="1059180" y="0"/>
                  </a:lnTo>
                  <a:close/>
                </a:path>
                <a:path w="1074420" h="7619">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23" name="object 23"/>
            <p:cNvSpPr/>
            <p:nvPr/>
          </p:nvSpPr>
          <p:spPr>
            <a:xfrm>
              <a:off x="7254240" y="1922779"/>
              <a:ext cx="1074420" cy="7620"/>
            </a:xfrm>
            <a:custGeom>
              <a:avLst/>
              <a:gdLst/>
              <a:ahLst/>
              <a:cxnLst/>
              <a:rect l="l" t="t" r="r" b="b"/>
              <a:pathLst>
                <a:path w="1074420" h="7619">
                  <a:moveTo>
                    <a:pt x="7620" y="0"/>
                  </a:moveTo>
                  <a:lnTo>
                    <a:pt x="0" y="0"/>
                  </a:lnTo>
                  <a:lnTo>
                    <a:pt x="0" y="7620"/>
                  </a:lnTo>
                  <a:lnTo>
                    <a:pt x="7620" y="7620"/>
                  </a:lnTo>
                  <a:lnTo>
                    <a:pt x="7620" y="0"/>
                  </a:lnTo>
                  <a:close/>
                </a:path>
                <a:path w="1074420" h="7619">
                  <a:moveTo>
                    <a:pt x="22860" y="0"/>
                  </a:moveTo>
                  <a:lnTo>
                    <a:pt x="15240" y="0"/>
                  </a:lnTo>
                  <a:lnTo>
                    <a:pt x="15240" y="7620"/>
                  </a:lnTo>
                  <a:lnTo>
                    <a:pt x="22860" y="7620"/>
                  </a:lnTo>
                  <a:lnTo>
                    <a:pt x="22860" y="0"/>
                  </a:lnTo>
                  <a:close/>
                </a:path>
                <a:path w="1074420" h="7619">
                  <a:moveTo>
                    <a:pt x="38100" y="0"/>
                  </a:moveTo>
                  <a:lnTo>
                    <a:pt x="30480" y="0"/>
                  </a:lnTo>
                  <a:lnTo>
                    <a:pt x="30480" y="7620"/>
                  </a:lnTo>
                  <a:lnTo>
                    <a:pt x="38100" y="7620"/>
                  </a:lnTo>
                  <a:lnTo>
                    <a:pt x="38100" y="0"/>
                  </a:lnTo>
                  <a:close/>
                </a:path>
                <a:path w="1074420" h="7619">
                  <a:moveTo>
                    <a:pt x="53340" y="0"/>
                  </a:moveTo>
                  <a:lnTo>
                    <a:pt x="45720" y="0"/>
                  </a:lnTo>
                  <a:lnTo>
                    <a:pt x="45720" y="7620"/>
                  </a:lnTo>
                  <a:lnTo>
                    <a:pt x="53340" y="7620"/>
                  </a:lnTo>
                  <a:lnTo>
                    <a:pt x="53340" y="0"/>
                  </a:lnTo>
                  <a:close/>
                </a:path>
                <a:path w="1074420" h="7619">
                  <a:moveTo>
                    <a:pt x="68580" y="0"/>
                  </a:moveTo>
                  <a:lnTo>
                    <a:pt x="60960" y="0"/>
                  </a:lnTo>
                  <a:lnTo>
                    <a:pt x="60960" y="7620"/>
                  </a:lnTo>
                  <a:lnTo>
                    <a:pt x="68580" y="7620"/>
                  </a:lnTo>
                  <a:lnTo>
                    <a:pt x="68580" y="0"/>
                  </a:lnTo>
                  <a:close/>
                </a:path>
                <a:path w="1074420" h="7619">
                  <a:moveTo>
                    <a:pt x="83820" y="0"/>
                  </a:moveTo>
                  <a:lnTo>
                    <a:pt x="76200" y="0"/>
                  </a:lnTo>
                  <a:lnTo>
                    <a:pt x="76200" y="7620"/>
                  </a:lnTo>
                  <a:lnTo>
                    <a:pt x="83820" y="7620"/>
                  </a:lnTo>
                  <a:lnTo>
                    <a:pt x="83820" y="0"/>
                  </a:lnTo>
                  <a:close/>
                </a:path>
                <a:path w="1074420" h="7619">
                  <a:moveTo>
                    <a:pt x="99060" y="0"/>
                  </a:moveTo>
                  <a:lnTo>
                    <a:pt x="91440" y="0"/>
                  </a:lnTo>
                  <a:lnTo>
                    <a:pt x="91440" y="7620"/>
                  </a:lnTo>
                  <a:lnTo>
                    <a:pt x="99060" y="7620"/>
                  </a:lnTo>
                  <a:lnTo>
                    <a:pt x="99060" y="0"/>
                  </a:lnTo>
                  <a:close/>
                </a:path>
                <a:path w="1074420" h="7619">
                  <a:moveTo>
                    <a:pt x="114300" y="0"/>
                  </a:moveTo>
                  <a:lnTo>
                    <a:pt x="106680" y="0"/>
                  </a:lnTo>
                  <a:lnTo>
                    <a:pt x="106680" y="7620"/>
                  </a:lnTo>
                  <a:lnTo>
                    <a:pt x="114300" y="7620"/>
                  </a:lnTo>
                  <a:lnTo>
                    <a:pt x="114300" y="0"/>
                  </a:lnTo>
                  <a:close/>
                </a:path>
                <a:path w="1074420" h="7619">
                  <a:moveTo>
                    <a:pt x="129540" y="0"/>
                  </a:moveTo>
                  <a:lnTo>
                    <a:pt x="121920" y="0"/>
                  </a:lnTo>
                  <a:lnTo>
                    <a:pt x="121920" y="7620"/>
                  </a:lnTo>
                  <a:lnTo>
                    <a:pt x="129540" y="7620"/>
                  </a:lnTo>
                  <a:lnTo>
                    <a:pt x="129540" y="0"/>
                  </a:lnTo>
                  <a:close/>
                </a:path>
                <a:path w="1074420" h="7619">
                  <a:moveTo>
                    <a:pt x="144780" y="0"/>
                  </a:moveTo>
                  <a:lnTo>
                    <a:pt x="137160" y="0"/>
                  </a:lnTo>
                  <a:lnTo>
                    <a:pt x="137160" y="7620"/>
                  </a:lnTo>
                  <a:lnTo>
                    <a:pt x="144780" y="7620"/>
                  </a:lnTo>
                  <a:lnTo>
                    <a:pt x="144780" y="0"/>
                  </a:lnTo>
                  <a:close/>
                </a:path>
                <a:path w="1074420" h="7619">
                  <a:moveTo>
                    <a:pt x="160020" y="0"/>
                  </a:moveTo>
                  <a:lnTo>
                    <a:pt x="152400" y="0"/>
                  </a:lnTo>
                  <a:lnTo>
                    <a:pt x="152400" y="7620"/>
                  </a:lnTo>
                  <a:lnTo>
                    <a:pt x="160020" y="7620"/>
                  </a:lnTo>
                  <a:lnTo>
                    <a:pt x="160020" y="0"/>
                  </a:lnTo>
                  <a:close/>
                </a:path>
                <a:path w="1074420" h="7619">
                  <a:moveTo>
                    <a:pt x="175260" y="0"/>
                  </a:moveTo>
                  <a:lnTo>
                    <a:pt x="167640" y="0"/>
                  </a:lnTo>
                  <a:lnTo>
                    <a:pt x="167640" y="7620"/>
                  </a:lnTo>
                  <a:lnTo>
                    <a:pt x="175260" y="7620"/>
                  </a:lnTo>
                  <a:lnTo>
                    <a:pt x="175260" y="0"/>
                  </a:lnTo>
                  <a:close/>
                </a:path>
                <a:path w="1074420" h="7619">
                  <a:moveTo>
                    <a:pt x="190500" y="0"/>
                  </a:moveTo>
                  <a:lnTo>
                    <a:pt x="182880" y="0"/>
                  </a:lnTo>
                  <a:lnTo>
                    <a:pt x="182880" y="7620"/>
                  </a:lnTo>
                  <a:lnTo>
                    <a:pt x="190500" y="7620"/>
                  </a:lnTo>
                  <a:lnTo>
                    <a:pt x="190500" y="0"/>
                  </a:lnTo>
                  <a:close/>
                </a:path>
                <a:path w="1074420" h="7619">
                  <a:moveTo>
                    <a:pt x="205740" y="0"/>
                  </a:moveTo>
                  <a:lnTo>
                    <a:pt x="198120" y="0"/>
                  </a:lnTo>
                  <a:lnTo>
                    <a:pt x="198120" y="7620"/>
                  </a:lnTo>
                  <a:lnTo>
                    <a:pt x="205740" y="7620"/>
                  </a:lnTo>
                  <a:lnTo>
                    <a:pt x="205740" y="0"/>
                  </a:lnTo>
                  <a:close/>
                </a:path>
                <a:path w="1074420" h="7619">
                  <a:moveTo>
                    <a:pt x="220980" y="0"/>
                  </a:moveTo>
                  <a:lnTo>
                    <a:pt x="213360" y="0"/>
                  </a:lnTo>
                  <a:lnTo>
                    <a:pt x="213360" y="7620"/>
                  </a:lnTo>
                  <a:lnTo>
                    <a:pt x="220980" y="7620"/>
                  </a:lnTo>
                  <a:lnTo>
                    <a:pt x="220980" y="0"/>
                  </a:lnTo>
                  <a:close/>
                </a:path>
                <a:path w="1074420" h="7619">
                  <a:moveTo>
                    <a:pt x="236220" y="0"/>
                  </a:moveTo>
                  <a:lnTo>
                    <a:pt x="228600" y="0"/>
                  </a:lnTo>
                  <a:lnTo>
                    <a:pt x="228600" y="7620"/>
                  </a:lnTo>
                  <a:lnTo>
                    <a:pt x="236220" y="7620"/>
                  </a:lnTo>
                  <a:lnTo>
                    <a:pt x="236220" y="0"/>
                  </a:lnTo>
                  <a:close/>
                </a:path>
                <a:path w="1074420" h="7619">
                  <a:moveTo>
                    <a:pt x="251460" y="0"/>
                  </a:moveTo>
                  <a:lnTo>
                    <a:pt x="243840" y="0"/>
                  </a:lnTo>
                  <a:lnTo>
                    <a:pt x="243840" y="7620"/>
                  </a:lnTo>
                  <a:lnTo>
                    <a:pt x="251460" y="7620"/>
                  </a:lnTo>
                  <a:lnTo>
                    <a:pt x="251460" y="0"/>
                  </a:lnTo>
                  <a:close/>
                </a:path>
                <a:path w="1074420" h="7619">
                  <a:moveTo>
                    <a:pt x="266700" y="0"/>
                  </a:moveTo>
                  <a:lnTo>
                    <a:pt x="259080" y="0"/>
                  </a:lnTo>
                  <a:lnTo>
                    <a:pt x="259080" y="7620"/>
                  </a:lnTo>
                  <a:lnTo>
                    <a:pt x="266700" y="7620"/>
                  </a:lnTo>
                  <a:lnTo>
                    <a:pt x="266700" y="0"/>
                  </a:lnTo>
                  <a:close/>
                </a:path>
                <a:path w="1074420" h="7619">
                  <a:moveTo>
                    <a:pt x="281940" y="0"/>
                  </a:moveTo>
                  <a:lnTo>
                    <a:pt x="274320" y="0"/>
                  </a:lnTo>
                  <a:lnTo>
                    <a:pt x="274320" y="7620"/>
                  </a:lnTo>
                  <a:lnTo>
                    <a:pt x="281940" y="7620"/>
                  </a:lnTo>
                  <a:lnTo>
                    <a:pt x="281940" y="0"/>
                  </a:lnTo>
                  <a:close/>
                </a:path>
                <a:path w="1074420" h="7619">
                  <a:moveTo>
                    <a:pt x="297180" y="0"/>
                  </a:moveTo>
                  <a:lnTo>
                    <a:pt x="289560" y="0"/>
                  </a:lnTo>
                  <a:lnTo>
                    <a:pt x="289560" y="7620"/>
                  </a:lnTo>
                  <a:lnTo>
                    <a:pt x="297180" y="7620"/>
                  </a:lnTo>
                  <a:lnTo>
                    <a:pt x="297180" y="0"/>
                  </a:lnTo>
                  <a:close/>
                </a:path>
                <a:path w="1074420" h="7619">
                  <a:moveTo>
                    <a:pt x="312420" y="0"/>
                  </a:moveTo>
                  <a:lnTo>
                    <a:pt x="304800" y="0"/>
                  </a:lnTo>
                  <a:lnTo>
                    <a:pt x="304800" y="7620"/>
                  </a:lnTo>
                  <a:lnTo>
                    <a:pt x="312420" y="7620"/>
                  </a:lnTo>
                  <a:lnTo>
                    <a:pt x="312420" y="0"/>
                  </a:lnTo>
                  <a:close/>
                </a:path>
                <a:path w="1074420" h="7619">
                  <a:moveTo>
                    <a:pt x="327660" y="0"/>
                  </a:moveTo>
                  <a:lnTo>
                    <a:pt x="320040" y="0"/>
                  </a:lnTo>
                  <a:lnTo>
                    <a:pt x="320040" y="7620"/>
                  </a:lnTo>
                  <a:lnTo>
                    <a:pt x="327660" y="7620"/>
                  </a:lnTo>
                  <a:lnTo>
                    <a:pt x="327660" y="0"/>
                  </a:lnTo>
                  <a:close/>
                </a:path>
                <a:path w="1074420" h="7619">
                  <a:moveTo>
                    <a:pt x="342900" y="0"/>
                  </a:moveTo>
                  <a:lnTo>
                    <a:pt x="335280" y="0"/>
                  </a:lnTo>
                  <a:lnTo>
                    <a:pt x="335280" y="7620"/>
                  </a:lnTo>
                  <a:lnTo>
                    <a:pt x="342900" y="7620"/>
                  </a:lnTo>
                  <a:lnTo>
                    <a:pt x="342900" y="0"/>
                  </a:lnTo>
                  <a:close/>
                </a:path>
                <a:path w="1074420" h="7619">
                  <a:moveTo>
                    <a:pt x="358140" y="0"/>
                  </a:moveTo>
                  <a:lnTo>
                    <a:pt x="350520" y="0"/>
                  </a:lnTo>
                  <a:lnTo>
                    <a:pt x="350520" y="7620"/>
                  </a:lnTo>
                  <a:lnTo>
                    <a:pt x="358140" y="7620"/>
                  </a:lnTo>
                  <a:lnTo>
                    <a:pt x="358140" y="0"/>
                  </a:lnTo>
                  <a:close/>
                </a:path>
                <a:path w="1074420" h="7619">
                  <a:moveTo>
                    <a:pt x="373380" y="0"/>
                  </a:moveTo>
                  <a:lnTo>
                    <a:pt x="365760" y="0"/>
                  </a:lnTo>
                  <a:lnTo>
                    <a:pt x="365760" y="7620"/>
                  </a:lnTo>
                  <a:lnTo>
                    <a:pt x="373380" y="7620"/>
                  </a:lnTo>
                  <a:lnTo>
                    <a:pt x="373380" y="0"/>
                  </a:lnTo>
                  <a:close/>
                </a:path>
                <a:path w="1074420" h="7619">
                  <a:moveTo>
                    <a:pt x="388620" y="0"/>
                  </a:moveTo>
                  <a:lnTo>
                    <a:pt x="381000" y="0"/>
                  </a:lnTo>
                  <a:lnTo>
                    <a:pt x="381000" y="7620"/>
                  </a:lnTo>
                  <a:lnTo>
                    <a:pt x="388620" y="7620"/>
                  </a:lnTo>
                  <a:lnTo>
                    <a:pt x="388620" y="0"/>
                  </a:lnTo>
                  <a:close/>
                </a:path>
                <a:path w="1074420" h="7619">
                  <a:moveTo>
                    <a:pt x="403860" y="0"/>
                  </a:moveTo>
                  <a:lnTo>
                    <a:pt x="396240" y="0"/>
                  </a:lnTo>
                  <a:lnTo>
                    <a:pt x="396240" y="7620"/>
                  </a:lnTo>
                  <a:lnTo>
                    <a:pt x="403860" y="7620"/>
                  </a:lnTo>
                  <a:lnTo>
                    <a:pt x="403860" y="0"/>
                  </a:lnTo>
                  <a:close/>
                </a:path>
                <a:path w="1074420" h="7619">
                  <a:moveTo>
                    <a:pt x="419100" y="0"/>
                  </a:moveTo>
                  <a:lnTo>
                    <a:pt x="411480" y="0"/>
                  </a:lnTo>
                  <a:lnTo>
                    <a:pt x="411480" y="7620"/>
                  </a:lnTo>
                  <a:lnTo>
                    <a:pt x="419100" y="7620"/>
                  </a:lnTo>
                  <a:lnTo>
                    <a:pt x="419100" y="0"/>
                  </a:lnTo>
                  <a:close/>
                </a:path>
                <a:path w="1074420" h="7619">
                  <a:moveTo>
                    <a:pt x="434340" y="0"/>
                  </a:moveTo>
                  <a:lnTo>
                    <a:pt x="426720" y="0"/>
                  </a:lnTo>
                  <a:lnTo>
                    <a:pt x="426720" y="7620"/>
                  </a:lnTo>
                  <a:lnTo>
                    <a:pt x="434340" y="7620"/>
                  </a:lnTo>
                  <a:lnTo>
                    <a:pt x="434340" y="0"/>
                  </a:lnTo>
                  <a:close/>
                </a:path>
                <a:path w="1074420" h="7619">
                  <a:moveTo>
                    <a:pt x="449580" y="0"/>
                  </a:moveTo>
                  <a:lnTo>
                    <a:pt x="441960" y="0"/>
                  </a:lnTo>
                  <a:lnTo>
                    <a:pt x="441960" y="7620"/>
                  </a:lnTo>
                  <a:lnTo>
                    <a:pt x="449580" y="7620"/>
                  </a:lnTo>
                  <a:lnTo>
                    <a:pt x="449580" y="0"/>
                  </a:lnTo>
                  <a:close/>
                </a:path>
                <a:path w="1074420" h="7619">
                  <a:moveTo>
                    <a:pt x="464820" y="0"/>
                  </a:moveTo>
                  <a:lnTo>
                    <a:pt x="457200" y="0"/>
                  </a:lnTo>
                  <a:lnTo>
                    <a:pt x="457200" y="7620"/>
                  </a:lnTo>
                  <a:lnTo>
                    <a:pt x="464820" y="7620"/>
                  </a:lnTo>
                  <a:lnTo>
                    <a:pt x="464820" y="0"/>
                  </a:lnTo>
                  <a:close/>
                </a:path>
                <a:path w="1074420" h="7619">
                  <a:moveTo>
                    <a:pt x="480060" y="0"/>
                  </a:moveTo>
                  <a:lnTo>
                    <a:pt x="472440" y="0"/>
                  </a:lnTo>
                  <a:lnTo>
                    <a:pt x="472440" y="7620"/>
                  </a:lnTo>
                  <a:lnTo>
                    <a:pt x="480060" y="7620"/>
                  </a:lnTo>
                  <a:lnTo>
                    <a:pt x="480060" y="0"/>
                  </a:lnTo>
                  <a:close/>
                </a:path>
                <a:path w="1074420" h="7619">
                  <a:moveTo>
                    <a:pt x="495300" y="0"/>
                  </a:moveTo>
                  <a:lnTo>
                    <a:pt x="487680" y="0"/>
                  </a:lnTo>
                  <a:lnTo>
                    <a:pt x="487680" y="7620"/>
                  </a:lnTo>
                  <a:lnTo>
                    <a:pt x="495300" y="7620"/>
                  </a:lnTo>
                  <a:lnTo>
                    <a:pt x="495300" y="0"/>
                  </a:lnTo>
                  <a:close/>
                </a:path>
                <a:path w="1074420" h="7619">
                  <a:moveTo>
                    <a:pt x="510540" y="0"/>
                  </a:moveTo>
                  <a:lnTo>
                    <a:pt x="502920" y="0"/>
                  </a:lnTo>
                  <a:lnTo>
                    <a:pt x="502920" y="7620"/>
                  </a:lnTo>
                  <a:lnTo>
                    <a:pt x="510540" y="7620"/>
                  </a:lnTo>
                  <a:lnTo>
                    <a:pt x="510540" y="0"/>
                  </a:lnTo>
                  <a:close/>
                </a:path>
                <a:path w="1074420" h="7619">
                  <a:moveTo>
                    <a:pt x="525780" y="0"/>
                  </a:moveTo>
                  <a:lnTo>
                    <a:pt x="518160" y="0"/>
                  </a:lnTo>
                  <a:lnTo>
                    <a:pt x="518160" y="7620"/>
                  </a:lnTo>
                  <a:lnTo>
                    <a:pt x="525780" y="7620"/>
                  </a:lnTo>
                  <a:lnTo>
                    <a:pt x="525780" y="0"/>
                  </a:lnTo>
                  <a:close/>
                </a:path>
                <a:path w="1074420" h="7619">
                  <a:moveTo>
                    <a:pt x="541020" y="0"/>
                  </a:moveTo>
                  <a:lnTo>
                    <a:pt x="533400" y="0"/>
                  </a:lnTo>
                  <a:lnTo>
                    <a:pt x="533400" y="7620"/>
                  </a:lnTo>
                  <a:lnTo>
                    <a:pt x="541020" y="7620"/>
                  </a:lnTo>
                  <a:lnTo>
                    <a:pt x="541020" y="0"/>
                  </a:lnTo>
                  <a:close/>
                </a:path>
                <a:path w="1074420" h="7619">
                  <a:moveTo>
                    <a:pt x="556260" y="0"/>
                  </a:moveTo>
                  <a:lnTo>
                    <a:pt x="548640" y="0"/>
                  </a:lnTo>
                  <a:lnTo>
                    <a:pt x="548640" y="7620"/>
                  </a:lnTo>
                  <a:lnTo>
                    <a:pt x="556260" y="7620"/>
                  </a:lnTo>
                  <a:lnTo>
                    <a:pt x="556260" y="0"/>
                  </a:lnTo>
                  <a:close/>
                </a:path>
                <a:path w="1074420" h="7619">
                  <a:moveTo>
                    <a:pt x="571500" y="0"/>
                  </a:moveTo>
                  <a:lnTo>
                    <a:pt x="563880" y="0"/>
                  </a:lnTo>
                  <a:lnTo>
                    <a:pt x="563880" y="7620"/>
                  </a:lnTo>
                  <a:lnTo>
                    <a:pt x="571500" y="7620"/>
                  </a:lnTo>
                  <a:lnTo>
                    <a:pt x="571500" y="0"/>
                  </a:lnTo>
                  <a:close/>
                </a:path>
                <a:path w="1074420" h="7619">
                  <a:moveTo>
                    <a:pt x="586740" y="0"/>
                  </a:moveTo>
                  <a:lnTo>
                    <a:pt x="579120" y="0"/>
                  </a:lnTo>
                  <a:lnTo>
                    <a:pt x="579120" y="7620"/>
                  </a:lnTo>
                  <a:lnTo>
                    <a:pt x="586740" y="7620"/>
                  </a:lnTo>
                  <a:lnTo>
                    <a:pt x="586740" y="0"/>
                  </a:lnTo>
                  <a:close/>
                </a:path>
                <a:path w="1074420" h="7619">
                  <a:moveTo>
                    <a:pt x="601980" y="0"/>
                  </a:moveTo>
                  <a:lnTo>
                    <a:pt x="594360" y="0"/>
                  </a:lnTo>
                  <a:lnTo>
                    <a:pt x="594360" y="7620"/>
                  </a:lnTo>
                  <a:lnTo>
                    <a:pt x="601980" y="7620"/>
                  </a:lnTo>
                  <a:lnTo>
                    <a:pt x="601980" y="0"/>
                  </a:lnTo>
                  <a:close/>
                </a:path>
                <a:path w="1074420" h="7619">
                  <a:moveTo>
                    <a:pt x="617220" y="0"/>
                  </a:moveTo>
                  <a:lnTo>
                    <a:pt x="609600" y="0"/>
                  </a:lnTo>
                  <a:lnTo>
                    <a:pt x="609600" y="7620"/>
                  </a:lnTo>
                  <a:lnTo>
                    <a:pt x="617220" y="7620"/>
                  </a:lnTo>
                  <a:lnTo>
                    <a:pt x="617220" y="0"/>
                  </a:lnTo>
                  <a:close/>
                </a:path>
                <a:path w="1074420" h="7619">
                  <a:moveTo>
                    <a:pt x="632460" y="0"/>
                  </a:moveTo>
                  <a:lnTo>
                    <a:pt x="624840" y="0"/>
                  </a:lnTo>
                  <a:lnTo>
                    <a:pt x="624840" y="7620"/>
                  </a:lnTo>
                  <a:lnTo>
                    <a:pt x="632460" y="7620"/>
                  </a:lnTo>
                  <a:lnTo>
                    <a:pt x="632460" y="0"/>
                  </a:lnTo>
                  <a:close/>
                </a:path>
                <a:path w="1074420" h="7619">
                  <a:moveTo>
                    <a:pt x="647700" y="0"/>
                  </a:moveTo>
                  <a:lnTo>
                    <a:pt x="640080" y="0"/>
                  </a:lnTo>
                  <a:lnTo>
                    <a:pt x="640080" y="7620"/>
                  </a:lnTo>
                  <a:lnTo>
                    <a:pt x="647700" y="7620"/>
                  </a:lnTo>
                  <a:lnTo>
                    <a:pt x="647700" y="0"/>
                  </a:lnTo>
                  <a:close/>
                </a:path>
                <a:path w="1074420" h="7619">
                  <a:moveTo>
                    <a:pt x="662940" y="0"/>
                  </a:moveTo>
                  <a:lnTo>
                    <a:pt x="655320" y="0"/>
                  </a:lnTo>
                  <a:lnTo>
                    <a:pt x="655320" y="7620"/>
                  </a:lnTo>
                  <a:lnTo>
                    <a:pt x="662940" y="7620"/>
                  </a:lnTo>
                  <a:lnTo>
                    <a:pt x="662940" y="0"/>
                  </a:lnTo>
                  <a:close/>
                </a:path>
                <a:path w="1074420" h="7619">
                  <a:moveTo>
                    <a:pt x="678180" y="0"/>
                  </a:moveTo>
                  <a:lnTo>
                    <a:pt x="670560" y="0"/>
                  </a:lnTo>
                  <a:lnTo>
                    <a:pt x="670560" y="7620"/>
                  </a:lnTo>
                  <a:lnTo>
                    <a:pt x="678180" y="7620"/>
                  </a:lnTo>
                  <a:lnTo>
                    <a:pt x="678180" y="0"/>
                  </a:lnTo>
                  <a:close/>
                </a:path>
                <a:path w="1074420" h="7619">
                  <a:moveTo>
                    <a:pt x="693420" y="0"/>
                  </a:moveTo>
                  <a:lnTo>
                    <a:pt x="685800" y="0"/>
                  </a:lnTo>
                  <a:lnTo>
                    <a:pt x="685800" y="7620"/>
                  </a:lnTo>
                  <a:lnTo>
                    <a:pt x="693420" y="7620"/>
                  </a:lnTo>
                  <a:lnTo>
                    <a:pt x="693420" y="0"/>
                  </a:lnTo>
                  <a:close/>
                </a:path>
                <a:path w="1074420" h="7619">
                  <a:moveTo>
                    <a:pt x="708660" y="0"/>
                  </a:moveTo>
                  <a:lnTo>
                    <a:pt x="701040" y="0"/>
                  </a:lnTo>
                  <a:lnTo>
                    <a:pt x="701040" y="7620"/>
                  </a:lnTo>
                  <a:lnTo>
                    <a:pt x="708660" y="7620"/>
                  </a:lnTo>
                  <a:lnTo>
                    <a:pt x="708660" y="0"/>
                  </a:lnTo>
                  <a:close/>
                </a:path>
                <a:path w="1074420" h="7619">
                  <a:moveTo>
                    <a:pt x="723900" y="0"/>
                  </a:moveTo>
                  <a:lnTo>
                    <a:pt x="716280" y="0"/>
                  </a:lnTo>
                  <a:lnTo>
                    <a:pt x="716280" y="7620"/>
                  </a:lnTo>
                  <a:lnTo>
                    <a:pt x="723900" y="7620"/>
                  </a:lnTo>
                  <a:lnTo>
                    <a:pt x="723900" y="0"/>
                  </a:lnTo>
                  <a:close/>
                </a:path>
                <a:path w="1074420" h="7619">
                  <a:moveTo>
                    <a:pt x="739140" y="0"/>
                  </a:moveTo>
                  <a:lnTo>
                    <a:pt x="731520" y="0"/>
                  </a:lnTo>
                  <a:lnTo>
                    <a:pt x="731520" y="7620"/>
                  </a:lnTo>
                  <a:lnTo>
                    <a:pt x="739140" y="7620"/>
                  </a:lnTo>
                  <a:lnTo>
                    <a:pt x="739140" y="0"/>
                  </a:lnTo>
                  <a:close/>
                </a:path>
                <a:path w="1074420" h="7619">
                  <a:moveTo>
                    <a:pt x="754380" y="0"/>
                  </a:moveTo>
                  <a:lnTo>
                    <a:pt x="746760" y="0"/>
                  </a:lnTo>
                  <a:lnTo>
                    <a:pt x="746760" y="7620"/>
                  </a:lnTo>
                  <a:lnTo>
                    <a:pt x="754380" y="7620"/>
                  </a:lnTo>
                  <a:lnTo>
                    <a:pt x="754380" y="0"/>
                  </a:lnTo>
                  <a:close/>
                </a:path>
                <a:path w="1074420" h="7619">
                  <a:moveTo>
                    <a:pt x="769620" y="0"/>
                  </a:moveTo>
                  <a:lnTo>
                    <a:pt x="762000" y="0"/>
                  </a:lnTo>
                  <a:lnTo>
                    <a:pt x="762000" y="7620"/>
                  </a:lnTo>
                  <a:lnTo>
                    <a:pt x="769620" y="7620"/>
                  </a:lnTo>
                  <a:lnTo>
                    <a:pt x="769620" y="0"/>
                  </a:lnTo>
                  <a:close/>
                </a:path>
                <a:path w="1074420" h="7619">
                  <a:moveTo>
                    <a:pt x="784860" y="0"/>
                  </a:moveTo>
                  <a:lnTo>
                    <a:pt x="777240" y="0"/>
                  </a:lnTo>
                  <a:lnTo>
                    <a:pt x="777240" y="7620"/>
                  </a:lnTo>
                  <a:lnTo>
                    <a:pt x="784860" y="7620"/>
                  </a:lnTo>
                  <a:lnTo>
                    <a:pt x="784860" y="0"/>
                  </a:lnTo>
                  <a:close/>
                </a:path>
                <a:path w="1074420" h="7619">
                  <a:moveTo>
                    <a:pt x="800100" y="0"/>
                  </a:moveTo>
                  <a:lnTo>
                    <a:pt x="792480" y="0"/>
                  </a:lnTo>
                  <a:lnTo>
                    <a:pt x="792480" y="7620"/>
                  </a:lnTo>
                  <a:lnTo>
                    <a:pt x="800100" y="7620"/>
                  </a:lnTo>
                  <a:lnTo>
                    <a:pt x="800100" y="0"/>
                  </a:lnTo>
                  <a:close/>
                </a:path>
                <a:path w="1074420" h="7619">
                  <a:moveTo>
                    <a:pt x="815340" y="0"/>
                  </a:moveTo>
                  <a:lnTo>
                    <a:pt x="807720" y="0"/>
                  </a:lnTo>
                  <a:lnTo>
                    <a:pt x="807720" y="7620"/>
                  </a:lnTo>
                  <a:lnTo>
                    <a:pt x="815340" y="7620"/>
                  </a:lnTo>
                  <a:lnTo>
                    <a:pt x="815340" y="0"/>
                  </a:lnTo>
                  <a:close/>
                </a:path>
                <a:path w="1074420" h="7619">
                  <a:moveTo>
                    <a:pt x="830580" y="0"/>
                  </a:moveTo>
                  <a:lnTo>
                    <a:pt x="822960" y="0"/>
                  </a:lnTo>
                  <a:lnTo>
                    <a:pt x="822960" y="7620"/>
                  </a:lnTo>
                  <a:lnTo>
                    <a:pt x="830580" y="7620"/>
                  </a:lnTo>
                  <a:lnTo>
                    <a:pt x="830580" y="0"/>
                  </a:lnTo>
                  <a:close/>
                </a:path>
                <a:path w="1074420" h="7619">
                  <a:moveTo>
                    <a:pt x="845820" y="0"/>
                  </a:moveTo>
                  <a:lnTo>
                    <a:pt x="838200" y="0"/>
                  </a:lnTo>
                  <a:lnTo>
                    <a:pt x="838200" y="7620"/>
                  </a:lnTo>
                  <a:lnTo>
                    <a:pt x="845820" y="7620"/>
                  </a:lnTo>
                  <a:lnTo>
                    <a:pt x="845820" y="0"/>
                  </a:lnTo>
                  <a:close/>
                </a:path>
                <a:path w="1074420" h="7619">
                  <a:moveTo>
                    <a:pt x="861060" y="0"/>
                  </a:moveTo>
                  <a:lnTo>
                    <a:pt x="853440" y="0"/>
                  </a:lnTo>
                  <a:lnTo>
                    <a:pt x="853440" y="7620"/>
                  </a:lnTo>
                  <a:lnTo>
                    <a:pt x="861060" y="7620"/>
                  </a:lnTo>
                  <a:lnTo>
                    <a:pt x="861060" y="0"/>
                  </a:lnTo>
                  <a:close/>
                </a:path>
                <a:path w="1074420" h="7619">
                  <a:moveTo>
                    <a:pt x="876300" y="0"/>
                  </a:moveTo>
                  <a:lnTo>
                    <a:pt x="868680" y="0"/>
                  </a:lnTo>
                  <a:lnTo>
                    <a:pt x="868680" y="7620"/>
                  </a:lnTo>
                  <a:lnTo>
                    <a:pt x="876300" y="7620"/>
                  </a:lnTo>
                  <a:lnTo>
                    <a:pt x="876300" y="0"/>
                  </a:lnTo>
                  <a:close/>
                </a:path>
                <a:path w="1074420" h="7619">
                  <a:moveTo>
                    <a:pt x="891540" y="0"/>
                  </a:moveTo>
                  <a:lnTo>
                    <a:pt x="883920" y="0"/>
                  </a:lnTo>
                  <a:lnTo>
                    <a:pt x="883920" y="7620"/>
                  </a:lnTo>
                  <a:lnTo>
                    <a:pt x="891540" y="7620"/>
                  </a:lnTo>
                  <a:lnTo>
                    <a:pt x="891540" y="0"/>
                  </a:lnTo>
                  <a:close/>
                </a:path>
                <a:path w="1074420" h="7619">
                  <a:moveTo>
                    <a:pt x="906780" y="0"/>
                  </a:moveTo>
                  <a:lnTo>
                    <a:pt x="899160" y="0"/>
                  </a:lnTo>
                  <a:lnTo>
                    <a:pt x="899160" y="7620"/>
                  </a:lnTo>
                  <a:lnTo>
                    <a:pt x="906780" y="7620"/>
                  </a:lnTo>
                  <a:lnTo>
                    <a:pt x="906780" y="0"/>
                  </a:lnTo>
                  <a:close/>
                </a:path>
                <a:path w="1074420" h="7619">
                  <a:moveTo>
                    <a:pt x="922020" y="0"/>
                  </a:moveTo>
                  <a:lnTo>
                    <a:pt x="914400" y="0"/>
                  </a:lnTo>
                  <a:lnTo>
                    <a:pt x="914400" y="7620"/>
                  </a:lnTo>
                  <a:lnTo>
                    <a:pt x="922020" y="7620"/>
                  </a:lnTo>
                  <a:lnTo>
                    <a:pt x="922020" y="0"/>
                  </a:lnTo>
                  <a:close/>
                </a:path>
                <a:path w="1074420" h="7619">
                  <a:moveTo>
                    <a:pt x="937260" y="0"/>
                  </a:moveTo>
                  <a:lnTo>
                    <a:pt x="929640" y="0"/>
                  </a:lnTo>
                  <a:lnTo>
                    <a:pt x="929640" y="7620"/>
                  </a:lnTo>
                  <a:lnTo>
                    <a:pt x="937260" y="7620"/>
                  </a:lnTo>
                  <a:lnTo>
                    <a:pt x="937260" y="0"/>
                  </a:lnTo>
                  <a:close/>
                </a:path>
                <a:path w="1074420" h="7619">
                  <a:moveTo>
                    <a:pt x="952500" y="0"/>
                  </a:moveTo>
                  <a:lnTo>
                    <a:pt x="944880" y="0"/>
                  </a:lnTo>
                  <a:lnTo>
                    <a:pt x="944880" y="7620"/>
                  </a:lnTo>
                  <a:lnTo>
                    <a:pt x="952500" y="7620"/>
                  </a:lnTo>
                  <a:lnTo>
                    <a:pt x="952500" y="0"/>
                  </a:lnTo>
                  <a:close/>
                </a:path>
                <a:path w="1074420" h="7619">
                  <a:moveTo>
                    <a:pt x="967740" y="0"/>
                  </a:moveTo>
                  <a:lnTo>
                    <a:pt x="960120" y="0"/>
                  </a:lnTo>
                  <a:lnTo>
                    <a:pt x="960120" y="7620"/>
                  </a:lnTo>
                  <a:lnTo>
                    <a:pt x="967740" y="7620"/>
                  </a:lnTo>
                  <a:lnTo>
                    <a:pt x="967740" y="0"/>
                  </a:lnTo>
                  <a:close/>
                </a:path>
                <a:path w="1074420" h="7619">
                  <a:moveTo>
                    <a:pt x="982980" y="0"/>
                  </a:moveTo>
                  <a:lnTo>
                    <a:pt x="975360" y="0"/>
                  </a:lnTo>
                  <a:lnTo>
                    <a:pt x="975360" y="7620"/>
                  </a:lnTo>
                  <a:lnTo>
                    <a:pt x="982980" y="7620"/>
                  </a:lnTo>
                  <a:lnTo>
                    <a:pt x="982980" y="0"/>
                  </a:lnTo>
                  <a:close/>
                </a:path>
                <a:path w="1074420" h="7619">
                  <a:moveTo>
                    <a:pt x="998220" y="0"/>
                  </a:moveTo>
                  <a:lnTo>
                    <a:pt x="990600" y="0"/>
                  </a:lnTo>
                  <a:lnTo>
                    <a:pt x="990600" y="7620"/>
                  </a:lnTo>
                  <a:lnTo>
                    <a:pt x="998220" y="7620"/>
                  </a:lnTo>
                  <a:lnTo>
                    <a:pt x="998220" y="0"/>
                  </a:lnTo>
                  <a:close/>
                </a:path>
                <a:path w="1074420" h="7619">
                  <a:moveTo>
                    <a:pt x="1013460" y="0"/>
                  </a:moveTo>
                  <a:lnTo>
                    <a:pt x="1005840" y="0"/>
                  </a:lnTo>
                  <a:lnTo>
                    <a:pt x="1005840" y="7620"/>
                  </a:lnTo>
                  <a:lnTo>
                    <a:pt x="1013460" y="7620"/>
                  </a:lnTo>
                  <a:lnTo>
                    <a:pt x="1013460" y="0"/>
                  </a:lnTo>
                  <a:close/>
                </a:path>
                <a:path w="1074420" h="7619">
                  <a:moveTo>
                    <a:pt x="1028700" y="0"/>
                  </a:moveTo>
                  <a:lnTo>
                    <a:pt x="1021080" y="0"/>
                  </a:lnTo>
                  <a:lnTo>
                    <a:pt x="1021080" y="7620"/>
                  </a:lnTo>
                  <a:lnTo>
                    <a:pt x="1028700" y="7620"/>
                  </a:lnTo>
                  <a:lnTo>
                    <a:pt x="1028700" y="0"/>
                  </a:lnTo>
                  <a:close/>
                </a:path>
                <a:path w="1074420" h="7619">
                  <a:moveTo>
                    <a:pt x="1043940" y="0"/>
                  </a:moveTo>
                  <a:lnTo>
                    <a:pt x="1036320" y="0"/>
                  </a:lnTo>
                  <a:lnTo>
                    <a:pt x="1036320" y="7620"/>
                  </a:lnTo>
                  <a:lnTo>
                    <a:pt x="1043940" y="7620"/>
                  </a:lnTo>
                  <a:lnTo>
                    <a:pt x="1043940" y="0"/>
                  </a:lnTo>
                  <a:close/>
                </a:path>
                <a:path w="1074420" h="7619">
                  <a:moveTo>
                    <a:pt x="1059180" y="0"/>
                  </a:moveTo>
                  <a:lnTo>
                    <a:pt x="1051560" y="0"/>
                  </a:lnTo>
                  <a:lnTo>
                    <a:pt x="1051560" y="7620"/>
                  </a:lnTo>
                  <a:lnTo>
                    <a:pt x="1059180" y="7620"/>
                  </a:lnTo>
                  <a:lnTo>
                    <a:pt x="1059180" y="0"/>
                  </a:lnTo>
                  <a:close/>
                </a:path>
                <a:path w="1074420" h="7619">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24" name="object 24"/>
            <p:cNvSpPr/>
            <p:nvPr/>
          </p:nvSpPr>
          <p:spPr>
            <a:xfrm>
              <a:off x="8321040" y="1922779"/>
              <a:ext cx="1074420" cy="7620"/>
            </a:xfrm>
            <a:custGeom>
              <a:avLst/>
              <a:gdLst/>
              <a:ahLst/>
              <a:cxnLst/>
              <a:rect l="l" t="t" r="r" b="b"/>
              <a:pathLst>
                <a:path w="1074420" h="7619">
                  <a:moveTo>
                    <a:pt x="7620" y="0"/>
                  </a:moveTo>
                  <a:lnTo>
                    <a:pt x="0" y="0"/>
                  </a:lnTo>
                  <a:lnTo>
                    <a:pt x="0" y="7620"/>
                  </a:lnTo>
                  <a:lnTo>
                    <a:pt x="7620" y="7620"/>
                  </a:lnTo>
                  <a:lnTo>
                    <a:pt x="7620" y="0"/>
                  </a:lnTo>
                  <a:close/>
                </a:path>
                <a:path w="1074420" h="7619">
                  <a:moveTo>
                    <a:pt x="22860" y="0"/>
                  </a:moveTo>
                  <a:lnTo>
                    <a:pt x="15240" y="0"/>
                  </a:lnTo>
                  <a:lnTo>
                    <a:pt x="15240" y="7620"/>
                  </a:lnTo>
                  <a:lnTo>
                    <a:pt x="22860" y="7620"/>
                  </a:lnTo>
                  <a:lnTo>
                    <a:pt x="22860" y="0"/>
                  </a:lnTo>
                  <a:close/>
                </a:path>
                <a:path w="1074420" h="7619">
                  <a:moveTo>
                    <a:pt x="38100" y="0"/>
                  </a:moveTo>
                  <a:lnTo>
                    <a:pt x="30480" y="0"/>
                  </a:lnTo>
                  <a:lnTo>
                    <a:pt x="30480" y="7620"/>
                  </a:lnTo>
                  <a:lnTo>
                    <a:pt x="38100" y="7620"/>
                  </a:lnTo>
                  <a:lnTo>
                    <a:pt x="38100" y="0"/>
                  </a:lnTo>
                  <a:close/>
                </a:path>
                <a:path w="1074420" h="7619">
                  <a:moveTo>
                    <a:pt x="53340" y="0"/>
                  </a:moveTo>
                  <a:lnTo>
                    <a:pt x="45720" y="0"/>
                  </a:lnTo>
                  <a:lnTo>
                    <a:pt x="45720" y="7620"/>
                  </a:lnTo>
                  <a:lnTo>
                    <a:pt x="53340" y="7620"/>
                  </a:lnTo>
                  <a:lnTo>
                    <a:pt x="53340" y="0"/>
                  </a:lnTo>
                  <a:close/>
                </a:path>
                <a:path w="1074420" h="7619">
                  <a:moveTo>
                    <a:pt x="68580" y="0"/>
                  </a:moveTo>
                  <a:lnTo>
                    <a:pt x="60960" y="0"/>
                  </a:lnTo>
                  <a:lnTo>
                    <a:pt x="60960" y="7620"/>
                  </a:lnTo>
                  <a:lnTo>
                    <a:pt x="68580" y="7620"/>
                  </a:lnTo>
                  <a:lnTo>
                    <a:pt x="68580" y="0"/>
                  </a:lnTo>
                  <a:close/>
                </a:path>
                <a:path w="1074420" h="7619">
                  <a:moveTo>
                    <a:pt x="83820" y="0"/>
                  </a:moveTo>
                  <a:lnTo>
                    <a:pt x="76200" y="0"/>
                  </a:lnTo>
                  <a:lnTo>
                    <a:pt x="76200" y="7620"/>
                  </a:lnTo>
                  <a:lnTo>
                    <a:pt x="83820" y="7620"/>
                  </a:lnTo>
                  <a:lnTo>
                    <a:pt x="83820" y="0"/>
                  </a:lnTo>
                  <a:close/>
                </a:path>
                <a:path w="1074420" h="7619">
                  <a:moveTo>
                    <a:pt x="99060" y="0"/>
                  </a:moveTo>
                  <a:lnTo>
                    <a:pt x="91440" y="0"/>
                  </a:lnTo>
                  <a:lnTo>
                    <a:pt x="91440" y="7620"/>
                  </a:lnTo>
                  <a:lnTo>
                    <a:pt x="99060" y="7620"/>
                  </a:lnTo>
                  <a:lnTo>
                    <a:pt x="99060" y="0"/>
                  </a:lnTo>
                  <a:close/>
                </a:path>
                <a:path w="1074420" h="7619">
                  <a:moveTo>
                    <a:pt x="114300" y="0"/>
                  </a:moveTo>
                  <a:lnTo>
                    <a:pt x="106680" y="0"/>
                  </a:lnTo>
                  <a:lnTo>
                    <a:pt x="106680" y="7620"/>
                  </a:lnTo>
                  <a:lnTo>
                    <a:pt x="114300" y="7620"/>
                  </a:lnTo>
                  <a:lnTo>
                    <a:pt x="114300" y="0"/>
                  </a:lnTo>
                  <a:close/>
                </a:path>
                <a:path w="1074420" h="7619">
                  <a:moveTo>
                    <a:pt x="129540" y="0"/>
                  </a:moveTo>
                  <a:lnTo>
                    <a:pt x="121920" y="0"/>
                  </a:lnTo>
                  <a:lnTo>
                    <a:pt x="121920" y="7620"/>
                  </a:lnTo>
                  <a:lnTo>
                    <a:pt x="129540" y="7620"/>
                  </a:lnTo>
                  <a:lnTo>
                    <a:pt x="129540" y="0"/>
                  </a:lnTo>
                  <a:close/>
                </a:path>
                <a:path w="1074420" h="7619">
                  <a:moveTo>
                    <a:pt x="144780" y="0"/>
                  </a:moveTo>
                  <a:lnTo>
                    <a:pt x="137160" y="0"/>
                  </a:lnTo>
                  <a:lnTo>
                    <a:pt x="137160" y="7620"/>
                  </a:lnTo>
                  <a:lnTo>
                    <a:pt x="144780" y="7620"/>
                  </a:lnTo>
                  <a:lnTo>
                    <a:pt x="144780" y="0"/>
                  </a:lnTo>
                  <a:close/>
                </a:path>
                <a:path w="1074420" h="7619">
                  <a:moveTo>
                    <a:pt x="160020" y="0"/>
                  </a:moveTo>
                  <a:lnTo>
                    <a:pt x="152400" y="0"/>
                  </a:lnTo>
                  <a:lnTo>
                    <a:pt x="152400" y="7620"/>
                  </a:lnTo>
                  <a:lnTo>
                    <a:pt x="160020" y="7620"/>
                  </a:lnTo>
                  <a:lnTo>
                    <a:pt x="160020" y="0"/>
                  </a:lnTo>
                  <a:close/>
                </a:path>
                <a:path w="1074420" h="7619">
                  <a:moveTo>
                    <a:pt x="175260" y="0"/>
                  </a:moveTo>
                  <a:lnTo>
                    <a:pt x="167640" y="0"/>
                  </a:lnTo>
                  <a:lnTo>
                    <a:pt x="167640" y="7620"/>
                  </a:lnTo>
                  <a:lnTo>
                    <a:pt x="175260" y="7620"/>
                  </a:lnTo>
                  <a:lnTo>
                    <a:pt x="175260" y="0"/>
                  </a:lnTo>
                  <a:close/>
                </a:path>
                <a:path w="1074420" h="7619">
                  <a:moveTo>
                    <a:pt x="190500" y="0"/>
                  </a:moveTo>
                  <a:lnTo>
                    <a:pt x="182880" y="0"/>
                  </a:lnTo>
                  <a:lnTo>
                    <a:pt x="182880" y="7620"/>
                  </a:lnTo>
                  <a:lnTo>
                    <a:pt x="190500" y="7620"/>
                  </a:lnTo>
                  <a:lnTo>
                    <a:pt x="190500" y="0"/>
                  </a:lnTo>
                  <a:close/>
                </a:path>
                <a:path w="1074420" h="7619">
                  <a:moveTo>
                    <a:pt x="205740" y="0"/>
                  </a:moveTo>
                  <a:lnTo>
                    <a:pt x="198120" y="0"/>
                  </a:lnTo>
                  <a:lnTo>
                    <a:pt x="198120" y="7620"/>
                  </a:lnTo>
                  <a:lnTo>
                    <a:pt x="205740" y="7620"/>
                  </a:lnTo>
                  <a:lnTo>
                    <a:pt x="205740" y="0"/>
                  </a:lnTo>
                  <a:close/>
                </a:path>
                <a:path w="1074420" h="7619">
                  <a:moveTo>
                    <a:pt x="220980" y="0"/>
                  </a:moveTo>
                  <a:lnTo>
                    <a:pt x="213360" y="0"/>
                  </a:lnTo>
                  <a:lnTo>
                    <a:pt x="213360" y="7620"/>
                  </a:lnTo>
                  <a:lnTo>
                    <a:pt x="220980" y="7620"/>
                  </a:lnTo>
                  <a:lnTo>
                    <a:pt x="220980" y="0"/>
                  </a:lnTo>
                  <a:close/>
                </a:path>
                <a:path w="1074420" h="7619">
                  <a:moveTo>
                    <a:pt x="236220" y="0"/>
                  </a:moveTo>
                  <a:lnTo>
                    <a:pt x="228600" y="0"/>
                  </a:lnTo>
                  <a:lnTo>
                    <a:pt x="228600" y="7620"/>
                  </a:lnTo>
                  <a:lnTo>
                    <a:pt x="236220" y="7620"/>
                  </a:lnTo>
                  <a:lnTo>
                    <a:pt x="236220" y="0"/>
                  </a:lnTo>
                  <a:close/>
                </a:path>
                <a:path w="1074420" h="7619">
                  <a:moveTo>
                    <a:pt x="251460" y="0"/>
                  </a:moveTo>
                  <a:lnTo>
                    <a:pt x="243840" y="0"/>
                  </a:lnTo>
                  <a:lnTo>
                    <a:pt x="243840" y="7620"/>
                  </a:lnTo>
                  <a:lnTo>
                    <a:pt x="251460" y="7620"/>
                  </a:lnTo>
                  <a:lnTo>
                    <a:pt x="251460" y="0"/>
                  </a:lnTo>
                  <a:close/>
                </a:path>
                <a:path w="1074420" h="7619">
                  <a:moveTo>
                    <a:pt x="266700" y="0"/>
                  </a:moveTo>
                  <a:lnTo>
                    <a:pt x="259080" y="0"/>
                  </a:lnTo>
                  <a:lnTo>
                    <a:pt x="259080" y="7620"/>
                  </a:lnTo>
                  <a:lnTo>
                    <a:pt x="266700" y="7620"/>
                  </a:lnTo>
                  <a:lnTo>
                    <a:pt x="266700" y="0"/>
                  </a:lnTo>
                  <a:close/>
                </a:path>
                <a:path w="1074420" h="7619">
                  <a:moveTo>
                    <a:pt x="281940" y="0"/>
                  </a:moveTo>
                  <a:lnTo>
                    <a:pt x="274320" y="0"/>
                  </a:lnTo>
                  <a:lnTo>
                    <a:pt x="274320" y="7620"/>
                  </a:lnTo>
                  <a:lnTo>
                    <a:pt x="281940" y="7620"/>
                  </a:lnTo>
                  <a:lnTo>
                    <a:pt x="281940" y="0"/>
                  </a:lnTo>
                  <a:close/>
                </a:path>
                <a:path w="1074420" h="7619">
                  <a:moveTo>
                    <a:pt x="297180" y="0"/>
                  </a:moveTo>
                  <a:lnTo>
                    <a:pt x="289560" y="0"/>
                  </a:lnTo>
                  <a:lnTo>
                    <a:pt x="289560" y="7620"/>
                  </a:lnTo>
                  <a:lnTo>
                    <a:pt x="297180" y="7620"/>
                  </a:lnTo>
                  <a:lnTo>
                    <a:pt x="297180" y="0"/>
                  </a:lnTo>
                  <a:close/>
                </a:path>
                <a:path w="1074420" h="7619">
                  <a:moveTo>
                    <a:pt x="312420" y="0"/>
                  </a:moveTo>
                  <a:lnTo>
                    <a:pt x="304800" y="0"/>
                  </a:lnTo>
                  <a:lnTo>
                    <a:pt x="304800" y="7620"/>
                  </a:lnTo>
                  <a:lnTo>
                    <a:pt x="312420" y="7620"/>
                  </a:lnTo>
                  <a:lnTo>
                    <a:pt x="312420" y="0"/>
                  </a:lnTo>
                  <a:close/>
                </a:path>
                <a:path w="1074420" h="7619">
                  <a:moveTo>
                    <a:pt x="327660" y="0"/>
                  </a:moveTo>
                  <a:lnTo>
                    <a:pt x="320040" y="0"/>
                  </a:lnTo>
                  <a:lnTo>
                    <a:pt x="320040" y="7620"/>
                  </a:lnTo>
                  <a:lnTo>
                    <a:pt x="327660" y="7620"/>
                  </a:lnTo>
                  <a:lnTo>
                    <a:pt x="327660" y="0"/>
                  </a:lnTo>
                  <a:close/>
                </a:path>
                <a:path w="1074420" h="7619">
                  <a:moveTo>
                    <a:pt x="342900" y="0"/>
                  </a:moveTo>
                  <a:lnTo>
                    <a:pt x="335280" y="0"/>
                  </a:lnTo>
                  <a:lnTo>
                    <a:pt x="335280" y="7620"/>
                  </a:lnTo>
                  <a:lnTo>
                    <a:pt x="342900" y="7620"/>
                  </a:lnTo>
                  <a:lnTo>
                    <a:pt x="342900" y="0"/>
                  </a:lnTo>
                  <a:close/>
                </a:path>
                <a:path w="1074420" h="7619">
                  <a:moveTo>
                    <a:pt x="358140" y="0"/>
                  </a:moveTo>
                  <a:lnTo>
                    <a:pt x="350520" y="0"/>
                  </a:lnTo>
                  <a:lnTo>
                    <a:pt x="350520" y="7620"/>
                  </a:lnTo>
                  <a:lnTo>
                    <a:pt x="358140" y="7620"/>
                  </a:lnTo>
                  <a:lnTo>
                    <a:pt x="358140" y="0"/>
                  </a:lnTo>
                  <a:close/>
                </a:path>
                <a:path w="1074420" h="7619">
                  <a:moveTo>
                    <a:pt x="373380" y="0"/>
                  </a:moveTo>
                  <a:lnTo>
                    <a:pt x="365760" y="0"/>
                  </a:lnTo>
                  <a:lnTo>
                    <a:pt x="365760" y="7620"/>
                  </a:lnTo>
                  <a:lnTo>
                    <a:pt x="373380" y="7620"/>
                  </a:lnTo>
                  <a:lnTo>
                    <a:pt x="373380" y="0"/>
                  </a:lnTo>
                  <a:close/>
                </a:path>
                <a:path w="1074420" h="7619">
                  <a:moveTo>
                    <a:pt x="388620" y="0"/>
                  </a:moveTo>
                  <a:lnTo>
                    <a:pt x="381000" y="0"/>
                  </a:lnTo>
                  <a:lnTo>
                    <a:pt x="381000" y="7620"/>
                  </a:lnTo>
                  <a:lnTo>
                    <a:pt x="388620" y="7620"/>
                  </a:lnTo>
                  <a:lnTo>
                    <a:pt x="388620" y="0"/>
                  </a:lnTo>
                  <a:close/>
                </a:path>
                <a:path w="1074420" h="7619">
                  <a:moveTo>
                    <a:pt x="403860" y="0"/>
                  </a:moveTo>
                  <a:lnTo>
                    <a:pt x="396240" y="0"/>
                  </a:lnTo>
                  <a:lnTo>
                    <a:pt x="396240" y="7620"/>
                  </a:lnTo>
                  <a:lnTo>
                    <a:pt x="403860" y="7620"/>
                  </a:lnTo>
                  <a:lnTo>
                    <a:pt x="403860" y="0"/>
                  </a:lnTo>
                  <a:close/>
                </a:path>
                <a:path w="1074420" h="7619">
                  <a:moveTo>
                    <a:pt x="419100" y="0"/>
                  </a:moveTo>
                  <a:lnTo>
                    <a:pt x="411480" y="0"/>
                  </a:lnTo>
                  <a:lnTo>
                    <a:pt x="411480" y="7620"/>
                  </a:lnTo>
                  <a:lnTo>
                    <a:pt x="419100" y="7620"/>
                  </a:lnTo>
                  <a:lnTo>
                    <a:pt x="419100" y="0"/>
                  </a:lnTo>
                  <a:close/>
                </a:path>
                <a:path w="1074420" h="7619">
                  <a:moveTo>
                    <a:pt x="434340" y="0"/>
                  </a:moveTo>
                  <a:lnTo>
                    <a:pt x="426720" y="0"/>
                  </a:lnTo>
                  <a:lnTo>
                    <a:pt x="426720" y="7620"/>
                  </a:lnTo>
                  <a:lnTo>
                    <a:pt x="434340" y="7620"/>
                  </a:lnTo>
                  <a:lnTo>
                    <a:pt x="434340" y="0"/>
                  </a:lnTo>
                  <a:close/>
                </a:path>
                <a:path w="1074420" h="7619">
                  <a:moveTo>
                    <a:pt x="449580" y="0"/>
                  </a:moveTo>
                  <a:lnTo>
                    <a:pt x="441960" y="0"/>
                  </a:lnTo>
                  <a:lnTo>
                    <a:pt x="441960" y="7620"/>
                  </a:lnTo>
                  <a:lnTo>
                    <a:pt x="449580" y="7620"/>
                  </a:lnTo>
                  <a:lnTo>
                    <a:pt x="449580" y="0"/>
                  </a:lnTo>
                  <a:close/>
                </a:path>
                <a:path w="1074420" h="7619">
                  <a:moveTo>
                    <a:pt x="464820" y="0"/>
                  </a:moveTo>
                  <a:lnTo>
                    <a:pt x="457200" y="0"/>
                  </a:lnTo>
                  <a:lnTo>
                    <a:pt x="457200" y="7620"/>
                  </a:lnTo>
                  <a:lnTo>
                    <a:pt x="464820" y="7620"/>
                  </a:lnTo>
                  <a:lnTo>
                    <a:pt x="464820" y="0"/>
                  </a:lnTo>
                  <a:close/>
                </a:path>
                <a:path w="1074420" h="7619">
                  <a:moveTo>
                    <a:pt x="480060" y="0"/>
                  </a:moveTo>
                  <a:lnTo>
                    <a:pt x="472440" y="0"/>
                  </a:lnTo>
                  <a:lnTo>
                    <a:pt x="472440" y="7620"/>
                  </a:lnTo>
                  <a:lnTo>
                    <a:pt x="480060" y="7620"/>
                  </a:lnTo>
                  <a:lnTo>
                    <a:pt x="480060" y="0"/>
                  </a:lnTo>
                  <a:close/>
                </a:path>
                <a:path w="1074420" h="7619">
                  <a:moveTo>
                    <a:pt x="495300" y="0"/>
                  </a:moveTo>
                  <a:lnTo>
                    <a:pt x="487680" y="0"/>
                  </a:lnTo>
                  <a:lnTo>
                    <a:pt x="487680" y="7620"/>
                  </a:lnTo>
                  <a:lnTo>
                    <a:pt x="495300" y="7620"/>
                  </a:lnTo>
                  <a:lnTo>
                    <a:pt x="495300" y="0"/>
                  </a:lnTo>
                  <a:close/>
                </a:path>
                <a:path w="1074420" h="7619">
                  <a:moveTo>
                    <a:pt x="510540" y="0"/>
                  </a:moveTo>
                  <a:lnTo>
                    <a:pt x="502920" y="0"/>
                  </a:lnTo>
                  <a:lnTo>
                    <a:pt x="502920" y="7620"/>
                  </a:lnTo>
                  <a:lnTo>
                    <a:pt x="510540" y="7620"/>
                  </a:lnTo>
                  <a:lnTo>
                    <a:pt x="510540" y="0"/>
                  </a:lnTo>
                  <a:close/>
                </a:path>
                <a:path w="1074420" h="7619">
                  <a:moveTo>
                    <a:pt x="525780" y="0"/>
                  </a:moveTo>
                  <a:lnTo>
                    <a:pt x="518160" y="0"/>
                  </a:lnTo>
                  <a:lnTo>
                    <a:pt x="518160" y="7620"/>
                  </a:lnTo>
                  <a:lnTo>
                    <a:pt x="525780" y="7620"/>
                  </a:lnTo>
                  <a:lnTo>
                    <a:pt x="525780" y="0"/>
                  </a:lnTo>
                  <a:close/>
                </a:path>
                <a:path w="1074420" h="7619">
                  <a:moveTo>
                    <a:pt x="541020" y="0"/>
                  </a:moveTo>
                  <a:lnTo>
                    <a:pt x="533400" y="0"/>
                  </a:lnTo>
                  <a:lnTo>
                    <a:pt x="533400" y="7620"/>
                  </a:lnTo>
                  <a:lnTo>
                    <a:pt x="541020" y="7620"/>
                  </a:lnTo>
                  <a:lnTo>
                    <a:pt x="541020" y="0"/>
                  </a:lnTo>
                  <a:close/>
                </a:path>
                <a:path w="1074420" h="7619">
                  <a:moveTo>
                    <a:pt x="556260" y="0"/>
                  </a:moveTo>
                  <a:lnTo>
                    <a:pt x="548640" y="0"/>
                  </a:lnTo>
                  <a:lnTo>
                    <a:pt x="548640" y="7620"/>
                  </a:lnTo>
                  <a:lnTo>
                    <a:pt x="556260" y="7620"/>
                  </a:lnTo>
                  <a:lnTo>
                    <a:pt x="556260" y="0"/>
                  </a:lnTo>
                  <a:close/>
                </a:path>
                <a:path w="1074420" h="7619">
                  <a:moveTo>
                    <a:pt x="571500" y="0"/>
                  </a:moveTo>
                  <a:lnTo>
                    <a:pt x="563880" y="0"/>
                  </a:lnTo>
                  <a:lnTo>
                    <a:pt x="563880" y="7620"/>
                  </a:lnTo>
                  <a:lnTo>
                    <a:pt x="571500" y="7620"/>
                  </a:lnTo>
                  <a:lnTo>
                    <a:pt x="571500" y="0"/>
                  </a:lnTo>
                  <a:close/>
                </a:path>
                <a:path w="1074420" h="7619">
                  <a:moveTo>
                    <a:pt x="586740" y="0"/>
                  </a:moveTo>
                  <a:lnTo>
                    <a:pt x="579120" y="0"/>
                  </a:lnTo>
                  <a:lnTo>
                    <a:pt x="579120" y="7620"/>
                  </a:lnTo>
                  <a:lnTo>
                    <a:pt x="586740" y="7620"/>
                  </a:lnTo>
                  <a:lnTo>
                    <a:pt x="586740" y="0"/>
                  </a:lnTo>
                  <a:close/>
                </a:path>
                <a:path w="1074420" h="7619">
                  <a:moveTo>
                    <a:pt x="601980" y="0"/>
                  </a:moveTo>
                  <a:lnTo>
                    <a:pt x="594360" y="0"/>
                  </a:lnTo>
                  <a:lnTo>
                    <a:pt x="594360" y="7620"/>
                  </a:lnTo>
                  <a:lnTo>
                    <a:pt x="601980" y="7620"/>
                  </a:lnTo>
                  <a:lnTo>
                    <a:pt x="601980" y="0"/>
                  </a:lnTo>
                  <a:close/>
                </a:path>
                <a:path w="1074420" h="7619">
                  <a:moveTo>
                    <a:pt x="617220" y="0"/>
                  </a:moveTo>
                  <a:lnTo>
                    <a:pt x="609600" y="0"/>
                  </a:lnTo>
                  <a:lnTo>
                    <a:pt x="609600" y="7620"/>
                  </a:lnTo>
                  <a:lnTo>
                    <a:pt x="617220" y="7620"/>
                  </a:lnTo>
                  <a:lnTo>
                    <a:pt x="617220" y="0"/>
                  </a:lnTo>
                  <a:close/>
                </a:path>
                <a:path w="1074420" h="7619">
                  <a:moveTo>
                    <a:pt x="632460" y="0"/>
                  </a:moveTo>
                  <a:lnTo>
                    <a:pt x="624840" y="0"/>
                  </a:lnTo>
                  <a:lnTo>
                    <a:pt x="624840" y="7620"/>
                  </a:lnTo>
                  <a:lnTo>
                    <a:pt x="632460" y="7620"/>
                  </a:lnTo>
                  <a:lnTo>
                    <a:pt x="632460" y="0"/>
                  </a:lnTo>
                  <a:close/>
                </a:path>
                <a:path w="1074420" h="7619">
                  <a:moveTo>
                    <a:pt x="647700" y="0"/>
                  </a:moveTo>
                  <a:lnTo>
                    <a:pt x="640080" y="0"/>
                  </a:lnTo>
                  <a:lnTo>
                    <a:pt x="640080" y="7620"/>
                  </a:lnTo>
                  <a:lnTo>
                    <a:pt x="647700" y="7620"/>
                  </a:lnTo>
                  <a:lnTo>
                    <a:pt x="647700" y="0"/>
                  </a:lnTo>
                  <a:close/>
                </a:path>
                <a:path w="1074420" h="7619">
                  <a:moveTo>
                    <a:pt x="662940" y="0"/>
                  </a:moveTo>
                  <a:lnTo>
                    <a:pt x="655320" y="0"/>
                  </a:lnTo>
                  <a:lnTo>
                    <a:pt x="655320" y="7620"/>
                  </a:lnTo>
                  <a:lnTo>
                    <a:pt x="662940" y="7620"/>
                  </a:lnTo>
                  <a:lnTo>
                    <a:pt x="662940" y="0"/>
                  </a:lnTo>
                  <a:close/>
                </a:path>
                <a:path w="1074420" h="7619">
                  <a:moveTo>
                    <a:pt x="678180" y="0"/>
                  </a:moveTo>
                  <a:lnTo>
                    <a:pt x="670560" y="0"/>
                  </a:lnTo>
                  <a:lnTo>
                    <a:pt x="670560" y="7620"/>
                  </a:lnTo>
                  <a:lnTo>
                    <a:pt x="678180" y="7620"/>
                  </a:lnTo>
                  <a:lnTo>
                    <a:pt x="678180" y="0"/>
                  </a:lnTo>
                  <a:close/>
                </a:path>
                <a:path w="1074420" h="7619">
                  <a:moveTo>
                    <a:pt x="693420" y="0"/>
                  </a:moveTo>
                  <a:lnTo>
                    <a:pt x="685800" y="0"/>
                  </a:lnTo>
                  <a:lnTo>
                    <a:pt x="685800" y="7620"/>
                  </a:lnTo>
                  <a:lnTo>
                    <a:pt x="693420" y="7620"/>
                  </a:lnTo>
                  <a:lnTo>
                    <a:pt x="693420" y="0"/>
                  </a:lnTo>
                  <a:close/>
                </a:path>
                <a:path w="1074420" h="7619">
                  <a:moveTo>
                    <a:pt x="708660" y="0"/>
                  </a:moveTo>
                  <a:lnTo>
                    <a:pt x="701040" y="0"/>
                  </a:lnTo>
                  <a:lnTo>
                    <a:pt x="701040" y="7620"/>
                  </a:lnTo>
                  <a:lnTo>
                    <a:pt x="708660" y="7620"/>
                  </a:lnTo>
                  <a:lnTo>
                    <a:pt x="708660" y="0"/>
                  </a:lnTo>
                  <a:close/>
                </a:path>
                <a:path w="1074420" h="7619">
                  <a:moveTo>
                    <a:pt x="723900" y="0"/>
                  </a:moveTo>
                  <a:lnTo>
                    <a:pt x="716280" y="0"/>
                  </a:lnTo>
                  <a:lnTo>
                    <a:pt x="716280" y="7620"/>
                  </a:lnTo>
                  <a:lnTo>
                    <a:pt x="723900" y="7620"/>
                  </a:lnTo>
                  <a:lnTo>
                    <a:pt x="723900" y="0"/>
                  </a:lnTo>
                  <a:close/>
                </a:path>
                <a:path w="1074420" h="7619">
                  <a:moveTo>
                    <a:pt x="739140" y="0"/>
                  </a:moveTo>
                  <a:lnTo>
                    <a:pt x="731520" y="0"/>
                  </a:lnTo>
                  <a:lnTo>
                    <a:pt x="731520" y="7620"/>
                  </a:lnTo>
                  <a:lnTo>
                    <a:pt x="739140" y="7620"/>
                  </a:lnTo>
                  <a:lnTo>
                    <a:pt x="739140" y="0"/>
                  </a:lnTo>
                  <a:close/>
                </a:path>
                <a:path w="1074420" h="7619">
                  <a:moveTo>
                    <a:pt x="754380" y="0"/>
                  </a:moveTo>
                  <a:lnTo>
                    <a:pt x="746760" y="0"/>
                  </a:lnTo>
                  <a:lnTo>
                    <a:pt x="746760" y="7620"/>
                  </a:lnTo>
                  <a:lnTo>
                    <a:pt x="754380" y="7620"/>
                  </a:lnTo>
                  <a:lnTo>
                    <a:pt x="754380" y="0"/>
                  </a:lnTo>
                  <a:close/>
                </a:path>
                <a:path w="1074420" h="7619">
                  <a:moveTo>
                    <a:pt x="769620" y="0"/>
                  </a:moveTo>
                  <a:lnTo>
                    <a:pt x="762000" y="0"/>
                  </a:lnTo>
                  <a:lnTo>
                    <a:pt x="762000" y="7620"/>
                  </a:lnTo>
                  <a:lnTo>
                    <a:pt x="769620" y="7620"/>
                  </a:lnTo>
                  <a:lnTo>
                    <a:pt x="769620" y="0"/>
                  </a:lnTo>
                  <a:close/>
                </a:path>
                <a:path w="1074420" h="7619">
                  <a:moveTo>
                    <a:pt x="784860" y="0"/>
                  </a:moveTo>
                  <a:lnTo>
                    <a:pt x="777240" y="0"/>
                  </a:lnTo>
                  <a:lnTo>
                    <a:pt x="777240" y="7620"/>
                  </a:lnTo>
                  <a:lnTo>
                    <a:pt x="784860" y="7620"/>
                  </a:lnTo>
                  <a:lnTo>
                    <a:pt x="784860" y="0"/>
                  </a:lnTo>
                  <a:close/>
                </a:path>
                <a:path w="1074420" h="7619">
                  <a:moveTo>
                    <a:pt x="800100" y="0"/>
                  </a:moveTo>
                  <a:lnTo>
                    <a:pt x="792480" y="0"/>
                  </a:lnTo>
                  <a:lnTo>
                    <a:pt x="792480" y="7620"/>
                  </a:lnTo>
                  <a:lnTo>
                    <a:pt x="800100" y="7620"/>
                  </a:lnTo>
                  <a:lnTo>
                    <a:pt x="800100" y="0"/>
                  </a:lnTo>
                  <a:close/>
                </a:path>
                <a:path w="1074420" h="7619">
                  <a:moveTo>
                    <a:pt x="815340" y="0"/>
                  </a:moveTo>
                  <a:lnTo>
                    <a:pt x="807720" y="0"/>
                  </a:lnTo>
                  <a:lnTo>
                    <a:pt x="807720" y="7620"/>
                  </a:lnTo>
                  <a:lnTo>
                    <a:pt x="815340" y="7620"/>
                  </a:lnTo>
                  <a:lnTo>
                    <a:pt x="815340" y="0"/>
                  </a:lnTo>
                  <a:close/>
                </a:path>
                <a:path w="1074420" h="7619">
                  <a:moveTo>
                    <a:pt x="830580" y="0"/>
                  </a:moveTo>
                  <a:lnTo>
                    <a:pt x="822960" y="0"/>
                  </a:lnTo>
                  <a:lnTo>
                    <a:pt x="822960" y="7620"/>
                  </a:lnTo>
                  <a:lnTo>
                    <a:pt x="830580" y="7620"/>
                  </a:lnTo>
                  <a:lnTo>
                    <a:pt x="830580" y="0"/>
                  </a:lnTo>
                  <a:close/>
                </a:path>
                <a:path w="1074420" h="7619">
                  <a:moveTo>
                    <a:pt x="845820" y="0"/>
                  </a:moveTo>
                  <a:lnTo>
                    <a:pt x="838200" y="0"/>
                  </a:lnTo>
                  <a:lnTo>
                    <a:pt x="838200" y="7620"/>
                  </a:lnTo>
                  <a:lnTo>
                    <a:pt x="845820" y="7620"/>
                  </a:lnTo>
                  <a:lnTo>
                    <a:pt x="845820" y="0"/>
                  </a:lnTo>
                  <a:close/>
                </a:path>
                <a:path w="1074420" h="7619">
                  <a:moveTo>
                    <a:pt x="861060" y="0"/>
                  </a:moveTo>
                  <a:lnTo>
                    <a:pt x="853440" y="0"/>
                  </a:lnTo>
                  <a:lnTo>
                    <a:pt x="853440" y="7620"/>
                  </a:lnTo>
                  <a:lnTo>
                    <a:pt x="861060" y="7620"/>
                  </a:lnTo>
                  <a:lnTo>
                    <a:pt x="861060" y="0"/>
                  </a:lnTo>
                  <a:close/>
                </a:path>
                <a:path w="1074420" h="7619">
                  <a:moveTo>
                    <a:pt x="876300" y="0"/>
                  </a:moveTo>
                  <a:lnTo>
                    <a:pt x="868680" y="0"/>
                  </a:lnTo>
                  <a:lnTo>
                    <a:pt x="868680" y="7620"/>
                  </a:lnTo>
                  <a:lnTo>
                    <a:pt x="876300" y="7620"/>
                  </a:lnTo>
                  <a:lnTo>
                    <a:pt x="876300" y="0"/>
                  </a:lnTo>
                  <a:close/>
                </a:path>
                <a:path w="1074420" h="7619">
                  <a:moveTo>
                    <a:pt x="891540" y="0"/>
                  </a:moveTo>
                  <a:lnTo>
                    <a:pt x="883920" y="0"/>
                  </a:lnTo>
                  <a:lnTo>
                    <a:pt x="883920" y="7620"/>
                  </a:lnTo>
                  <a:lnTo>
                    <a:pt x="891540" y="7620"/>
                  </a:lnTo>
                  <a:lnTo>
                    <a:pt x="891540" y="0"/>
                  </a:lnTo>
                  <a:close/>
                </a:path>
                <a:path w="1074420" h="7619">
                  <a:moveTo>
                    <a:pt x="906780" y="0"/>
                  </a:moveTo>
                  <a:lnTo>
                    <a:pt x="899160" y="0"/>
                  </a:lnTo>
                  <a:lnTo>
                    <a:pt x="899160" y="7620"/>
                  </a:lnTo>
                  <a:lnTo>
                    <a:pt x="906780" y="7620"/>
                  </a:lnTo>
                  <a:lnTo>
                    <a:pt x="906780" y="0"/>
                  </a:lnTo>
                  <a:close/>
                </a:path>
                <a:path w="1074420" h="7619">
                  <a:moveTo>
                    <a:pt x="922020" y="0"/>
                  </a:moveTo>
                  <a:lnTo>
                    <a:pt x="914400" y="0"/>
                  </a:lnTo>
                  <a:lnTo>
                    <a:pt x="914400" y="7620"/>
                  </a:lnTo>
                  <a:lnTo>
                    <a:pt x="922020" y="7620"/>
                  </a:lnTo>
                  <a:lnTo>
                    <a:pt x="922020" y="0"/>
                  </a:lnTo>
                  <a:close/>
                </a:path>
                <a:path w="1074420" h="7619">
                  <a:moveTo>
                    <a:pt x="937260" y="0"/>
                  </a:moveTo>
                  <a:lnTo>
                    <a:pt x="929640" y="0"/>
                  </a:lnTo>
                  <a:lnTo>
                    <a:pt x="929640" y="7620"/>
                  </a:lnTo>
                  <a:lnTo>
                    <a:pt x="937260" y="7620"/>
                  </a:lnTo>
                  <a:lnTo>
                    <a:pt x="937260" y="0"/>
                  </a:lnTo>
                  <a:close/>
                </a:path>
                <a:path w="1074420" h="7619">
                  <a:moveTo>
                    <a:pt x="952500" y="0"/>
                  </a:moveTo>
                  <a:lnTo>
                    <a:pt x="944880" y="0"/>
                  </a:lnTo>
                  <a:lnTo>
                    <a:pt x="944880" y="7620"/>
                  </a:lnTo>
                  <a:lnTo>
                    <a:pt x="952500" y="7620"/>
                  </a:lnTo>
                  <a:lnTo>
                    <a:pt x="952500" y="0"/>
                  </a:lnTo>
                  <a:close/>
                </a:path>
                <a:path w="1074420" h="7619">
                  <a:moveTo>
                    <a:pt x="967740" y="0"/>
                  </a:moveTo>
                  <a:lnTo>
                    <a:pt x="960120" y="0"/>
                  </a:lnTo>
                  <a:lnTo>
                    <a:pt x="960120" y="7620"/>
                  </a:lnTo>
                  <a:lnTo>
                    <a:pt x="967740" y="7620"/>
                  </a:lnTo>
                  <a:lnTo>
                    <a:pt x="967740" y="0"/>
                  </a:lnTo>
                  <a:close/>
                </a:path>
                <a:path w="1074420" h="7619">
                  <a:moveTo>
                    <a:pt x="982980" y="0"/>
                  </a:moveTo>
                  <a:lnTo>
                    <a:pt x="975360" y="0"/>
                  </a:lnTo>
                  <a:lnTo>
                    <a:pt x="975360" y="7620"/>
                  </a:lnTo>
                  <a:lnTo>
                    <a:pt x="982980" y="7620"/>
                  </a:lnTo>
                  <a:lnTo>
                    <a:pt x="982980" y="0"/>
                  </a:lnTo>
                  <a:close/>
                </a:path>
                <a:path w="1074420" h="7619">
                  <a:moveTo>
                    <a:pt x="998220" y="0"/>
                  </a:moveTo>
                  <a:lnTo>
                    <a:pt x="990600" y="0"/>
                  </a:lnTo>
                  <a:lnTo>
                    <a:pt x="990600" y="7620"/>
                  </a:lnTo>
                  <a:lnTo>
                    <a:pt x="998220" y="7620"/>
                  </a:lnTo>
                  <a:lnTo>
                    <a:pt x="998220" y="0"/>
                  </a:lnTo>
                  <a:close/>
                </a:path>
                <a:path w="1074420" h="7619">
                  <a:moveTo>
                    <a:pt x="1013460" y="0"/>
                  </a:moveTo>
                  <a:lnTo>
                    <a:pt x="1005840" y="0"/>
                  </a:lnTo>
                  <a:lnTo>
                    <a:pt x="1005840" y="7620"/>
                  </a:lnTo>
                  <a:lnTo>
                    <a:pt x="1013460" y="7620"/>
                  </a:lnTo>
                  <a:lnTo>
                    <a:pt x="1013460" y="0"/>
                  </a:lnTo>
                  <a:close/>
                </a:path>
                <a:path w="1074420" h="7619">
                  <a:moveTo>
                    <a:pt x="1028700" y="0"/>
                  </a:moveTo>
                  <a:lnTo>
                    <a:pt x="1021080" y="0"/>
                  </a:lnTo>
                  <a:lnTo>
                    <a:pt x="1021080" y="7620"/>
                  </a:lnTo>
                  <a:lnTo>
                    <a:pt x="1028700" y="7620"/>
                  </a:lnTo>
                  <a:lnTo>
                    <a:pt x="1028700" y="0"/>
                  </a:lnTo>
                  <a:close/>
                </a:path>
                <a:path w="1074420" h="7619">
                  <a:moveTo>
                    <a:pt x="1043940" y="0"/>
                  </a:moveTo>
                  <a:lnTo>
                    <a:pt x="1036320" y="0"/>
                  </a:lnTo>
                  <a:lnTo>
                    <a:pt x="1036320" y="7620"/>
                  </a:lnTo>
                  <a:lnTo>
                    <a:pt x="1043940" y="7620"/>
                  </a:lnTo>
                  <a:lnTo>
                    <a:pt x="1043940" y="0"/>
                  </a:lnTo>
                  <a:close/>
                </a:path>
                <a:path w="1074420" h="7619">
                  <a:moveTo>
                    <a:pt x="1059180" y="0"/>
                  </a:moveTo>
                  <a:lnTo>
                    <a:pt x="1051560" y="0"/>
                  </a:lnTo>
                  <a:lnTo>
                    <a:pt x="1051560" y="7620"/>
                  </a:lnTo>
                  <a:lnTo>
                    <a:pt x="1059180" y="7620"/>
                  </a:lnTo>
                  <a:lnTo>
                    <a:pt x="1059180" y="0"/>
                  </a:lnTo>
                  <a:close/>
                </a:path>
                <a:path w="1074420" h="7619">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25" name="object 25"/>
            <p:cNvSpPr/>
            <p:nvPr/>
          </p:nvSpPr>
          <p:spPr>
            <a:xfrm>
              <a:off x="9387840" y="1922779"/>
              <a:ext cx="1074420" cy="7620"/>
            </a:xfrm>
            <a:custGeom>
              <a:avLst/>
              <a:gdLst/>
              <a:ahLst/>
              <a:cxnLst/>
              <a:rect l="l" t="t" r="r" b="b"/>
              <a:pathLst>
                <a:path w="1074420" h="7619">
                  <a:moveTo>
                    <a:pt x="7620" y="0"/>
                  </a:moveTo>
                  <a:lnTo>
                    <a:pt x="0" y="0"/>
                  </a:lnTo>
                  <a:lnTo>
                    <a:pt x="0" y="7620"/>
                  </a:lnTo>
                  <a:lnTo>
                    <a:pt x="7620" y="7620"/>
                  </a:lnTo>
                  <a:lnTo>
                    <a:pt x="7620" y="0"/>
                  </a:lnTo>
                  <a:close/>
                </a:path>
                <a:path w="1074420" h="7619">
                  <a:moveTo>
                    <a:pt x="22860" y="0"/>
                  </a:moveTo>
                  <a:lnTo>
                    <a:pt x="15240" y="0"/>
                  </a:lnTo>
                  <a:lnTo>
                    <a:pt x="15240" y="7620"/>
                  </a:lnTo>
                  <a:lnTo>
                    <a:pt x="22860" y="7620"/>
                  </a:lnTo>
                  <a:lnTo>
                    <a:pt x="22860" y="0"/>
                  </a:lnTo>
                  <a:close/>
                </a:path>
                <a:path w="1074420" h="7619">
                  <a:moveTo>
                    <a:pt x="38100" y="0"/>
                  </a:moveTo>
                  <a:lnTo>
                    <a:pt x="30480" y="0"/>
                  </a:lnTo>
                  <a:lnTo>
                    <a:pt x="30480" y="7620"/>
                  </a:lnTo>
                  <a:lnTo>
                    <a:pt x="38100" y="7620"/>
                  </a:lnTo>
                  <a:lnTo>
                    <a:pt x="38100" y="0"/>
                  </a:lnTo>
                  <a:close/>
                </a:path>
                <a:path w="1074420" h="7619">
                  <a:moveTo>
                    <a:pt x="53340" y="0"/>
                  </a:moveTo>
                  <a:lnTo>
                    <a:pt x="45720" y="0"/>
                  </a:lnTo>
                  <a:lnTo>
                    <a:pt x="45720" y="7620"/>
                  </a:lnTo>
                  <a:lnTo>
                    <a:pt x="53340" y="7620"/>
                  </a:lnTo>
                  <a:lnTo>
                    <a:pt x="53340" y="0"/>
                  </a:lnTo>
                  <a:close/>
                </a:path>
                <a:path w="1074420" h="7619">
                  <a:moveTo>
                    <a:pt x="68580" y="0"/>
                  </a:moveTo>
                  <a:lnTo>
                    <a:pt x="60960" y="0"/>
                  </a:lnTo>
                  <a:lnTo>
                    <a:pt x="60960" y="7620"/>
                  </a:lnTo>
                  <a:lnTo>
                    <a:pt x="68580" y="7620"/>
                  </a:lnTo>
                  <a:lnTo>
                    <a:pt x="68580" y="0"/>
                  </a:lnTo>
                  <a:close/>
                </a:path>
                <a:path w="1074420" h="7619">
                  <a:moveTo>
                    <a:pt x="83820" y="0"/>
                  </a:moveTo>
                  <a:lnTo>
                    <a:pt x="76200" y="0"/>
                  </a:lnTo>
                  <a:lnTo>
                    <a:pt x="76200" y="7620"/>
                  </a:lnTo>
                  <a:lnTo>
                    <a:pt x="83820" y="7620"/>
                  </a:lnTo>
                  <a:lnTo>
                    <a:pt x="83820" y="0"/>
                  </a:lnTo>
                  <a:close/>
                </a:path>
                <a:path w="1074420" h="7619">
                  <a:moveTo>
                    <a:pt x="99060" y="0"/>
                  </a:moveTo>
                  <a:lnTo>
                    <a:pt x="91440" y="0"/>
                  </a:lnTo>
                  <a:lnTo>
                    <a:pt x="91440" y="7620"/>
                  </a:lnTo>
                  <a:lnTo>
                    <a:pt x="99060" y="7620"/>
                  </a:lnTo>
                  <a:lnTo>
                    <a:pt x="99060" y="0"/>
                  </a:lnTo>
                  <a:close/>
                </a:path>
                <a:path w="1074420" h="7619">
                  <a:moveTo>
                    <a:pt x="114300" y="0"/>
                  </a:moveTo>
                  <a:lnTo>
                    <a:pt x="106680" y="0"/>
                  </a:lnTo>
                  <a:lnTo>
                    <a:pt x="106680" y="7620"/>
                  </a:lnTo>
                  <a:lnTo>
                    <a:pt x="114300" y="7620"/>
                  </a:lnTo>
                  <a:lnTo>
                    <a:pt x="114300" y="0"/>
                  </a:lnTo>
                  <a:close/>
                </a:path>
                <a:path w="1074420" h="7619">
                  <a:moveTo>
                    <a:pt x="129540" y="0"/>
                  </a:moveTo>
                  <a:lnTo>
                    <a:pt x="121920" y="0"/>
                  </a:lnTo>
                  <a:lnTo>
                    <a:pt x="121920" y="7620"/>
                  </a:lnTo>
                  <a:lnTo>
                    <a:pt x="129540" y="7620"/>
                  </a:lnTo>
                  <a:lnTo>
                    <a:pt x="129540" y="0"/>
                  </a:lnTo>
                  <a:close/>
                </a:path>
                <a:path w="1074420" h="7619">
                  <a:moveTo>
                    <a:pt x="144780" y="0"/>
                  </a:moveTo>
                  <a:lnTo>
                    <a:pt x="137160" y="0"/>
                  </a:lnTo>
                  <a:lnTo>
                    <a:pt x="137160" y="7620"/>
                  </a:lnTo>
                  <a:lnTo>
                    <a:pt x="144780" y="7620"/>
                  </a:lnTo>
                  <a:lnTo>
                    <a:pt x="144780" y="0"/>
                  </a:lnTo>
                  <a:close/>
                </a:path>
                <a:path w="1074420" h="7619">
                  <a:moveTo>
                    <a:pt x="160020" y="0"/>
                  </a:moveTo>
                  <a:lnTo>
                    <a:pt x="152400" y="0"/>
                  </a:lnTo>
                  <a:lnTo>
                    <a:pt x="152400" y="7620"/>
                  </a:lnTo>
                  <a:lnTo>
                    <a:pt x="160020" y="7620"/>
                  </a:lnTo>
                  <a:lnTo>
                    <a:pt x="160020" y="0"/>
                  </a:lnTo>
                  <a:close/>
                </a:path>
                <a:path w="1074420" h="7619">
                  <a:moveTo>
                    <a:pt x="175260" y="0"/>
                  </a:moveTo>
                  <a:lnTo>
                    <a:pt x="167640" y="0"/>
                  </a:lnTo>
                  <a:lnTo>
                    <a:pt x="167640" y="7620"/>
                  </a:lnTo>
                  <a:lnTo>
                    <a:pt x="175260" y="7620"/>
                  </a:lnTo>
                  <a:lnTo>
                    <a:pt x="175260" y="0"/>
                  </a:lnTo>
                  <a:close/>
                </a:path>
                <a:path w="1074420" h="7619">
                  <a:moveTo>
                    <a:pt x="190500" y="0"/>
                  </a:moveTo>
                  <a:lnTo>
                    <a:pt x="182880" y="0"/>
                  </a:lnTo>
                  <a:lnTo>
                    <a:pt x="182880" y="7620"/>
                  </a:lnTo>
                  <a:lnTo>
                    <a:pt x="190500" y="7620"/>
                  </a:lnTo>
                  <a:lnTo>
                    <a:pt x="190500" y="0"/>
                  </a:lnTo>
                  <a:close/>
                </a:path>
                <a:path w="1074420" h="7619">
                  <a:moveTo>
                    <a:pt x="205740" y="0"/>
                  </a:moveTo>
                  <a:lnTo>
                    <a:pt x="198120" y="0"/>
                  </a:lnTo>
                  <a:lnTo>
                    <a:pt x="198120" y="7620"/>
                  </a:lnTo>
                  <a:lnTo>
                    <a:pt x="205740" y="7620"/>
                  </a:lnTo>
                  <a:lnTo>
                    <a:pt x="205740" y="0"/>
                  </a:lnTo>
                  <a:close/>
                </a:path>
                <a:path w="1074420" h="7619">
                  <a:moveTo>
                    <a:pt x="220980" y="0"/>
                  </a:moveTo>
                  <a:lnTo>
                    <a:pt x="213360" y="0"/>
                  </a:lnTo>
                  <a:lnTo>
                    <a:pt x="213360" y="7620"/>
                  </a:lnTo>
                  <a:lnTo>
                    <a:pt x="220980" y="7620"/>
                  </a:lnTo>
                  <a:lnTo>
                    <a:pt x="220980" y="0"/>
                  </a:lnTo>
                  <a:close/>
                </a:path>
                <a:path w="1074420" h="7619">
                  <a:moveTo>
                    <a:pt x="236220" y="0"/>
                  </a:moveTo>
                  <a:lnTo>
                    <a:pt x="228600" y="0"/>
                  </a:lnTo>
                  <a:lnTo>
                    <a:pt x="228600" y="7620"/>
                  </a:lnTo>
                  <a:lnTo>
                    <a:pt x="236220" y="7620"/>
                  </a:lnTo>
                  <a:lnTo>
                    <a:pt x="236220" y="0"/>
                  </a:lnTo>
                  <a:close/>
                </a:path>
                <a:path w="1074420" h="7619">
                  <a:moveTo>
                    <a:pt x="251460" y="0"/>
                  </a:moveTo>
                  <a:lnTo>
                    <a:pt x="243840" y="0"/>
                  </a:lnTo>
                  <a:lnTo>
                    <a:pt x="243840" y="7620"/>
                  </a:lnTo>
                  <a:lnTo>
                    <a:pt x="251460" y="7620"/>
                  </a:lnTo>
                  <a:lnTo>
                    <a:pt x="251460" y="0"/>
                  </a:lnTo>
                  <a:close/>
                </a:path>
                <a:path w="1074420" h="7619">
                  <a:moveTo>
                    <a:pt x="266700" y="0"/>
                  </a:moveTo>
                  <a:lnTo>
                    <a:pt x="259080" y="0"/>
                  </a:lnTo>
                  <a:lnTo>
                    <a:pt x="259080" y="7620"/>
                  </a:lnTo>
                  <a:lnTo>
                    <a:pt x="266700" y="7620"/>
                  </a:lnTo>
                  <a:lnTo>
                    <a:pt x="266700" y="0"/>
                  </a:lnTo>
                  <a:close/>
                </a:path>
                <a:path w="1074420" h="7619">
                  <a:moveTo>
                    <a:pt x="281940" y="0"/>
                  </a:moveTo>
                  <a:lnTo>
                    <a:pt x="274320" y="0"/>
                  </a:lnTo>
                  <a:lnTo>
                    <a:pt x="274320" y="7620"/>
                  </a:lnTo>
                  <a:lnTo>
                    <a:pt x="281940" y="7620"/>
                  </a:lnTo>
                  <a:lnTo>
                    <a:pt x="281940" y="0"/>
                  </a:lnTo>
                  <a:close/>
                </a:path>
                <a:path w="1074420" h="7619">
                  <a:moveTo>
                    <a:pt x="297180" y="0"/>
                  </a:moveTo>
                  <a:lnTo>
                    <a:pt x="289560" y="0"/>
                  </a:lnTo>
                  <a:lnTo>
                    <a:pt x="289560" y="7620"/>
                  </a:lnTo>
                  <a:lnTo>
                    <a:pt x="297180" y="7620"/>
                  </a:lnTo>
                  <a:lnTo>
                    <a:pt x="297180" y="0"/>
                  </a:lnTo>
                  <a:close/>
                </a:path>
                <a:path w="1074420" h="7619">
                  <a:moveTo>
                    <a:pt x="312420" y="0"/>
                  </a:moveTo>
                  <a:lnTo>
                    <a:pt x="304800" y="0"/>
                  </a:lnTo>
                  <a:lnTo>
                    <a:pt x="304800" y="7620"/>
                  </a:lnTo>
                  <a:lnTo>
                    <a:pt x="312420" y="7620"/>
                  </a:lnTo>
                  <a:lnTo>
                    <a:pt x="312420" y="0"/>
                  </a:lnTo>
                  <a:close/>
                </a:path>
                <a:path w="1074420" h="7619">
                  <a:moveTo>
                    <a:pt x="327660" y="0"/>
                  </a:moveTo>
                  <a:lnTo>
                    <a:pt x="320040" y="0"/>
                  </a:lnTo>
                  <a:lnTo>
                    <a:pt x="320040" y="7620"/>
                  </a:lnTo>
                  <a:lnTo>
                    <a:pt x="327660" y="7620"/>
                  </a:lnTo>
                  <a:lnTo>
                    <a:pt x="327660" y="0"/>
                  </a:lnTo>
                  <a:close/>
                </a:path>
                <a:path w="1074420" h="7619">
                  <a:moveTo>
                    <a:pt x="342900" y="0"/>
                  </a:moveTo>
                  <a:lnTo>
                    <a:pt x="335280" y="0"/>
                  </a:lnTo>
                  <a:lnTo>
                    <a:pt x="335280" y="7620"/>
                  </a:lnTo>
                  <a:lnTo>
                    <a:pt x="342900" y="7620"/>
                  </a:lnTo>
                  <a:lnTo>
                    <a:pt x="342900" y="0"/>
                  </a:lnTo>
                  <a:close/>
                </a:path>
                <a:path w="1074420" h="7619">
                  <a:moveTo>
                    <a:pt x="358140" y="0"/>
                  </a:moveTo>
                  <a:lnTo>
                    <a:pt x="350520" y="0"/>
                  </a:lnTo>
                  <a:lnTo>
                    <a:pt x="350520" y="7620"/>
                  </a:lnTo>
                  <a:lnTo>
                    <a:pt x="358140" y="7620"/>
                  </a:lnTo>
                  <a:lnTo>
                    <a:pt x="358140" y="0"/>
                  </a:lnTo>
                  <a:close/>
                </a:path>
                <a:path w="1074420" h="7619">
                  <a:moveTo>
                    <a:pt x="373380" y="0"/>
                  </a:moveTo>
                  <a:lnTo>
                    <a:pt x="365760" y="0"/>
                  </a:lnTo>
                  <a:lnTo>
                    <a:pt x="365760" y="7620"/>
                  </a:lnTo>
                  <a:lnTo>
                    <a:pt x="373380" y="7620"/>
                  </a:lnTo>
                  <a:lnTo>
                    <a:pt x="373380" y="0"/>
                  </a:lnTo>
                  <a:close/>
                </a:path>
                <a:path w="1074420" h="7619">
                  <a:moveTo>
                    <a:pt x="388620" y="0"/>
                  </a:moveTo>
                  <a:lnTo>
                    <a:pt x="381000" y="0"/>
                  </a:lnTo>
                  <a:lnTo>
                    <a:pt x="381000" y="7620"/>
                  </a:lnTo>
                  <a:lnTo>
                    <a:pt x="388620" y="7620"/>
                  </a:lnTo>
                  <a:lnTo>
                    <a:pt x="388620" y="0"/>
                  </a:lnTo>
                  <a:close/>
                </a:path>
                <a:path w="1074420" h="7619">
                  <a:moveTo>
                    <a:pt x="403860" y="0"/>
                  </a:moveTo>
                  <a:lnTo>
                    <a:pt x="396240" y="0"/>
                  </a:lnTo>
                  <a:lnTo>
                    <a:pt x="396240" y="7620"/>
                  </a:lnTo>
                  <a:lnTo>
                    <a:pt x="403860" y="7620"/>
                  </a:lnTo>
                  <a:lnTo>
                    <a:pt x="403860" y="0"/>
                  </a:lnTo>
                  <a:close/>
                </a:path>
                <a:path w="1074420" h="7619">
                  <a:moveTo>
                    <a:pt x="419100" y="0"/>
                  </a:moveTo>
                  <a:lnTo>
                    <a:pt x="411480" y="0"/>
                  </a:lnTo>
                  <a:lnTo>
                    <a:pt x="411480" y="7620"/>
                  </a:lnTo>
                  <a:lnTo>
                    <a:pt x="419100" y="7620"/>
                  </a:lnTo>
                  <a:lnTo>
                    <a:pt x="419100" y="0"/>
                  </a:lnTo>
                  <a:close/>
                </a:path>
                <a:path w="1074420" h="7619">
                  <a:moveTo>
                    <a:pt x="434340" y="0"/>
                  </a:moveTo>
                  <a:lnTo>
                    <a:pt x="426720" y="0"/>
                  </a:lnTo>
                  <a:lnTo>
                    <a:pt x="426720" y="7620"/>
                  </a:lnTo>
                  <a:lnTo>
                    <a:pt x="434340" y="7620"/>
                  </a:lnTo>
                  <a:lnTo>
                    <a:pt x="434340" y="0"/>
                  </a:lnTo>
                  <a:close/>
                </a:path>
                <a:path w="1074420" h="7619">
                  <a:moveTo>
                    <a:pt x="449580" y="0"/>
                  </a:moveTo>
                  <a:lnTo>
                    <a:pt x="441960" y="0"/>
                  </a:lnTo>
                  <a:lnTo>
                    <a:pt x="441960" y="7620"/>
                  </a:lnTo>
                  <a:lnTo>
                    <a:pt x="449580" y="7620"/>
                  </a:lnTo>
                  <a:lnTo>
                    <a:pt x="449580" y="0"/>
                  </a:lnTo>
                  <a:close/>
                </a:path>
                <a:path w="1074420" h="7619">
                  <a:moveTo>
                    <a:pt x="464820" y="0"/>
                  </a:moveTo>
                  <a:lnTo>
                    <a:pt x="457200" y="0"/>
                  </a:lnTo>
                  <a:lnTo>
                    <a:pt x="457200" y="7620"/>
                  </a:lnTo>
                  <a:lnTo>
                    <a:pt x="464820" y="7620"/>
                  </a:lnTo>
                  <a:lnTo>
                    <a:pt x="464820" y="0"/>
                  </a:lnTo>
                  <a:close/>
                </a:path>
                <a:path w="1074420" h="7619">
                  <a:moveTo>
                    <a:pt x="480060" y="0"/>
                  </a:moveTo>
                  <a:lnTo>
                    <a:pt x="472440" y="0"/>
                  </a:lnTo>
                  <a:lnTo>
                    <a:pt x="472440" y="7620"/>
                  </a:lnTo>
                  <a:lnTo>
                    <a:pt x="480060" y="7620"/>
                  </a:lnTo>
                  <a:lnTo>
                    <a:pt x="480060" y="0"/>
                  </a:lnTo>
                  <a:close/>
                </a:path>
                <a:path w="1074420" h="7619">
                  <a:moveTo>
                    <a:pt x="495300" y="0"/>
                  </a:moveTo>
                  <a:lnTo>
                    <a:pt x="487680" y="0"/>
                  </a:lnTo>
                  <a:lnTo>
                    <a:pt x="487680" y="7620"/>
                  </a:lnTo>
                  <a:lnTo>
                    <a:pt x="495300" y="7620"/>
                  </a:lnTo>
                  <a:lnTo>
                    <a:pt x="495300" y="0"/>
                  </a:lnTo>
                  <a:close/>
                </a:path>
                <a:path w="1074420" h="7619">
                  <a:moveTo>
                    <a:pt x="510540" y="0"/>
                  </a:moveTo>
                  <a:lnTo>
                    <a:pt x="502920" y="0"/>
                  </a:lnTo>
                  <a:lnTo>
                    <a:pt x="502920" y="7620"/>
                  </a:lnTo>
                  <a:lnTo>
                    <a:pt x="510540" y="7620"/>
                  </a:lnTo>
                  <a:lnTo>
                    <a:pt x="510540" y="0"/>
                  </a:lnTo>
                  <a:close/>
                </a:path>
                <a:path w="1074420" h="7619">
                  <a:moveTo>
                    <a:pt x="525780" y="0"/>
                  </a:moveTo>
                  <a:lnTo>
                    <a:pt x="518160" y="0"/>
                  </a:lnTo>
                  <a:lnTo>
                    <a:pt x="518160" y="7620"/>
                  </a:lnTo>
                  <a:lnTo>
                    <a:pt x="525780" y="7620"/>
                  </a:lnTo>
                  <a:lnTo>
                    <a:pt x="525780" y="0"/>
                  </a:lnTo>
                  <a:close/>
                </a:path>
                <a:path w="1074420" h="7619">
                  <a:moveTo>
                    <a:pt x="541020" y="0"/>
                  </a:moveTo>
                  <a:lnTo>
                    <a:pt x="533400" y="0"/>
                  </a:lnTo>
                  <a:lnTo>
                    <a:pt x="533400" y="7620"/>
                  </a:lnTo>
                  <a:lnTo>
                    <a:pt x="541020" y="7620"/>
                  </a:lnTo>
                  <a:lnTo>
                    <a:pt x="541020" y="0"/>
                  </a:lnTo>
                  <a:close/>
                </a:path>
                <a:path w="1074420" h="7619">
                  <a:moveTo>
                    <a:pt x="556260" y="0"/>
                  </a:moveTo>
                  <a:lnTo>
                    <a:pt x="548640" y="0"/>
                  </a:lnTo>
                  <a:lnTo>
                    <a:pt x="548640" y="7620"/>
                  </a:lnTo>
                  <a:lnTo>
                    <a:pt x="556260" y="7620"/>
                  </a:lnTo>
                  <a:lnTo>
                    <a:pt x="556260" y="0"/>
                  </a:lnTo>
                  <a:close/>
                </a:path>
                <a:path w="1074420" h="7619">
                  <a:moveTo>
                    <a:pt x="571500" y="0"/>
                  </a:moveTo>
                  <a:lnTo>
                    <a:pt x="563880" y="0"/>
                  </a:lnTo>
                  <a:lnTo>
                    <a:pt x="563880" y="7620"/>
                  </a:lnTo>
                  <a:lnTo>
                    <a:pt x="571500" y="7620"/>
                  </a:lnTo>
                  <a:lnTo>
                    <a:pt x="571500" y="0"/>
                  </a:lnTo>
                  <a:close/>
                </a:path>
                <a:path w="1074420" h="7619">
                  <a:moveTo>
                    <a:pt x="586740" y="0"/>
                  </a:moveTo>
                  <a:lnTo>
                    <a:pt x="579120" y="0"/>
                  </a:lnTo>
                  <a:lnTo>
                    <a:pt x="579120" y="7620"/>
                  </a:lnTo>
                  <a:lnTo>
                    <a:pt x="586740" y="7620"/>
                  </a:lnTo>
                  <a:lnTo>
                    <a:pt x="586740" y="0"/>
                  </a:lnTo>
                  <a:close/>
                </a:path>
                <a:path w="1074420" h="7619">
                  <a:moveTo>
                    <a:pt x="601980" y="0"/>
                  </a:moveTo>
                  <a:lnTo>
                    <a:pt x="594360" y="0"/>
                  </a:lnTo>
                  <a:lnTo>
                    <a:pt x="594360" y="7620"/>
                  </a:lnTo>
                  <a:lnTo>
                    <a:pt x="601980" y="7620"/>
                  </a:lnTo>
                  <a:lnTo>
                    <a:pt x="601980" y="0"/>
                  </a:lnTo>
                  <a:close/>
                </a:path>
                <a:path w="1074420" h="7619">
                  <a:moveTo>
                    <a:pt x="617220" y="0"/>
                  </a:moveTo>
                  <a:lnTo>
                    <a:pt x="609600" y="0"/>
                  </a:lnTo>
                  <a:lnTo>
                    <a:pt x="609600" y="7620"/>
                  </a:lnTo>
                  <a:lnTo>
                    <a:pt x="617220" y="7620"/>
                  </a:lnTo>
                  <a:lnTo>
                    <a:pt x="617220" y="0"/>
                  </a:lnTo>
                  <a:close/>
                </a:path>
                <a:path w="1074420" h="7619">
                  <a:moveTo>
                    <a:pt x="632460" y="0"/>
                  </a:moveTo>
                  <a:lnTo>
                    <a:pt x="624840" y="0"/>
                  </a:lnTo>
                  <a:lnTo>
                    <a:pt x="624840" y="7620"/>
                  </a:lnTo>
                  <a:lnTo>
                    <a:pt x="632460" y="7620"/>
                  </a:lnTo>
                  <a:lnTo>
                    <a:pt x="632460" y="0"/>
                  </a:lnTo>
                  <a:close/>
                </a:path>
                <a:path w="1074420" h="7619">
                  <a:moveTo>
                    <a:pt x="647700" y="0"/>
                  </a:moveTo>
                  <a:lnTo>
                    <a:pt x="640080" y="0"/>
                  </a:lnTo>
                  <a:lnTo>
                    <a:pt x="640080" y="7620"/>
                  </a:lnTo>
                  <a:lnTo>
                    <a:pt x="647700" y="7620"/>
                  </a:lnTo>
                  <a:lnTo>
                    <a:pt x="647700" y="0"/>
                  </a:lnTo>
                  <a:close/>
                </a:path>
                <a:path w="1074420" h="7619">
                  <a:moveTo>
                    <a:pt x="662940" y="0"/>
                  </a:moveTo>
                  <a:lnTo>
                    <a:pt x="655320" y="0"/>
                  </a:lnTo>
                  <a:lnTo>
                    <a:pt x="655320" y="7620"/>
                  </a:lnTo>
                  <a:lnTo>
                    <a:pt x="662940" y="7620"/>
                  </a:lnTo>
                  <a:lnTo>
                    <a:pt x="662940" y="0"/>
                  </a:lnTo>
                  <a:close/>
                </a:path>
                <a:path w="1074420" h="7619">
                  <a:moveTo>
                    <a:pt x="678180" y="0"/>
                  </a:moveTo>
                  <a:lnTo>
                    <a:pt x="670560" y="0"/>
                  </a:lnTo>
                  <a:lnTo>
                    <a:pt x="670560" y="7620"/>
                  </a:lnTo>
                  <a:lnTo>
                    <a:pt x="678180" y="7620"/>
                  </a:lnTo>
                  <a:lnTo>
                    <a:pt x="678180" y="0"/>
                  </a:lnTo>
                  <a:close/>
                </a:path>
                <a:path w="1074420" h="7619">
                  <a:moveTo>
                    <a:pt x="693420" y="0"/>
                  </a:moveTo>
                  <a:lnTo>
                    <a:pt x="685800" y="0"/>
                  </a:lnTo>
                  <a:lnTo>
                    <a:pt x="685800" y="7620"/>
                  </a:lnTo>
                  <a:lnTo>
                    <a:pt x="693420" y="7620"/>
                  </a:lnTo>
                  <a:lnTo>
                    <a:pt x="693420" y="0"/>
                  </a:lnTo>
                  <a:close/>
                </a:path>
                <a:path w="1074420" h="7619">
                  <a:moveTo>
                    <a:pt x="708660" y="0"/>
                  </a:moveTo>
                  <a:lnTo>
                    <a:pt x="701040" y="0"/>
                  </a:lnTo>
                  <a:lnTo>
                    <a:pt x="701040" y="7620"/>
                  </a:lnTo>
                  <a:lnTo>
                    <a:pt x="708660" y="7620"/>
                  </a:lnTo>
                  <a:lnTo>
                    <a:pt x="708660" y="0"/>
                  </a:lnTo>
                  <a:close/>
                </a:path>
                <a:path w="1074420" h="7619">
                  <a:moveTo>
                    <a:pt x="723900" y="0"/>
                  </a:moveTo>
                  <a:lnTo>
                    <a:pt x="716280" y="0"/>
                  </a:lnTo>
                  <a:lnTo>
                    <a:pt x="716280" y="7620"/>
                  </a:lnTo>
                  <a:lnTo>
                    <a:pt x="723900" y="7620"/>
                  </a:lnTo>
                  <a:lnTo>
                    <a:pt x="723900" y="0"/>
                  </a:lnTo>
                  <a:close/>
                </a:path>
                <a:path w="1074420" h="7619">
                  <a:moveTo>
                    <a:pt x="739140" y="0"/>
                  </a:moveTo>
                  <a:lnTo>
                    <a:pt x="731520" y="0"/>
                  </a:lnTo>
                  <a:lnTo>
                    <a:pt x="731520" y="7620"/>
                  </a:lnTo>
                  <a:lnTo>
                    <a:pt x="739140" y="7620"/>
                  </a:lnTo>
                  <a:lnTo>
                    <a:pt x="739140" y="0"/>
                  </a:lnTo>
                  <a:close/>
                </a:path>
                <a:path w="1074420" h="7619">
                  <a:moveTo>
                    <a:pt x="754380" y="0"/>
                  </a:moveTo>
                  <a:lnTo>
                    <a:pt x="746760" y="0"/>
                  </a:lnTo>
                  <a:lnTo>
                    <a:pt x="746760" y="7620"/>
                  </a:lnTo>
                  <a:lnTo>
                    <a:pt x="754380" y="7620"/>
                  </a:lnTo>
                  <a:lnTo>
                    <a:pt x="754380" y="0"/>
                  </a:lnTo>
                  <a:close/>
                </a:path>
                <a:path w="1074420" h="7619">
                  <a:moveTo>
                    <a:pt x="769620" y="0"/>
                  </a:moveTo>
                  <a:lnTo>
                    <a:pt x="762000" y="0"/>
                  </a:lnTo>
                  <a:lnTo>
                    <a:pt x="762000" y="7620"/>
                  </a:lnTo>
                  <a:lnTo>
                    <a:pt x="769620" y="7620"/>
                  </a:lnTo>
                  <a:lnTo>
                    <a:pt x="769620" y="0"/>
                  </a:lnTo>
                  <a:close/>
                </a:path>
                <a:path w="1074420" h="7619">
                  <a:moveTo>
                    <a:pt x="784860" y="0"/>
                  </a:moveTo>
                  <a:lnTo>
                    <a:pt x="777240" y="0"/>
                  </a:lnTo>
                  <a:lnTo>
                    <a:pt x="777240" y="7620"/>
                  </a:lnTo>
                  <a:lnTo>
                    <a:pt x="784860" y="7620"/>
                  </a:lnTo>
                  <a:lnTo>
                    <a:pt x="784860" y="0"/>
                  </a:lnTo>
                  <a:close/>
                </a:path>
                <a:path w="1074420" h="7619">
                  <a:moveTo>
                    <a:pt x="800100" y="0"/>
                  </a:moveTo>
                  <a:lnTo>
                    <a:pt x="792480" y="0"/>
                  </a:lnTo>
                  <a:lnTo>
                    <a:pt x="792480" y="7620"/>
                  </a:lnTo>
                  <a:lnTo>
                    <a:pt x="800100" y="7620"/>
                  </a:lnTo>
                  <a:lnTo>
                    <a:pt x="800100" y="0"/>
                  </a:lnTo>
                  <a:close/>
                </a:path>
                <a:path w="1074420" h="7619">
                  <a:moveTo>
                    <a:pt x="815340" y="0"/>
                  </a:moveTo>
                  <a:lnTo>
                    <a:pt x="807720" y="0"/>
                  </a:lnTo>
                  <a:lnTo>
                    <a:pt x="807720" y="7620"/>
                  </a:lnTo>
                  <a:lnTo>
                    <a:pt x="815340" y="7620"/>
                  </a:lnTo>
                  <a:lnTo>
                    <a:pt x="815340" y="0"/>
                  </a:lnTo>
                  <a:close/>
                </a:path>
                <a:path w="1074420" h="7619">
                  <a:moveTo>
                    <a:pt x="830580" y="0"/>
                  </a:moveTo>
                  <a:lnTo>
                    <a:pt x="822960" y="0"/>
                  </a:lnTo>
                  <a:lnTo>
                    <a:pt x="822960" y="7620"/>
                  </a:lnTo>
                  <a:lnTo>
                    <a:pt x="830580" y="7620"/>
                  </a:lnTo>
                  <a:lnTo>
                    <a:pt x="830580" y="0"/>
                  </a:lnTo>
                  <a:close/>
                </a:path>
                <a:path w="1074420" h="7619">
                  <a:moveTo>
                    <a:pt x="845820" y="0"/>
                  </a:moveTo>
                  <a:lnTo>
                    <a:pt x="838200" y="0"/>
                  </a:lnTo>
                  <a:lnTo>
                    <a:pt x="838200" y="7620"/>
                  </a:lnTo>
                  <a:lnTo>
                    <a:pt x="845820" y="7620"/>
                  </a:lnTo>
                  <a:lnTo>
                    <a:pt x="845820" y="0"/>
                  </a:lnTo>
                  <a:close/>
                </a:path>
                <a:path w="1074420" h="7619">
                  <a:moveTo>
                    <a:pt x="861060" y="0"/>
                  </a:moveTo>
                  <a:lnTo>
                    <a:pt x="853440" y="0"/>
                  </a:lnTo>
                  <a:lnTo>
                    <a:pt x="853440" y="7620"/>
                  </a:lnTo>
                  <a:lnTo>
                    <a:pt x="861060" y="7620"/>
                  </a:lnTo>
                  <a:lnTo>
                    <a:pt x="861060" y="0"/>
                  </a:lnTo>
                  <a:close/>
                </a:path>
                <a:path w="1074420" h="7619">
                  <a:moveTo>
                    <a:pt x="876300" y="0"/>
                  </a:moveTo>
                  <a:lnTo>
                    <a:pt x="868680" y="0"/>
                  </a:lnTo>
                  <a:lnTo>
                    <a:pt x="868680" y="7620"/>
                  </a:lnTo>
                  <a:lnTo>
                    <a:pt x="876300" y="7620"/>
                  </a:lnTo>
                  <a:lnTo>
                    <a:pt x="876300" y="0"/>
                  </a:lnTo>
                  <a:close/>
                </a:path>
                <a:path w="1074420" h="7619">
                  <a:moveTo>
                    <a:pt x="891540" y="0"/>
                  </a:moveTo>
                  <a:lnTo>
                    <a:pt x="883920" y="0"/>
                  </a:lnTo>
                  <a:lnTo>
                    <a:pt x="883920" y="7620"/>
                  </a:lnTo>
                  <a:lnTo>
                    <a:pt x="891540" y="7620"/>
                  </a:lnTo>
                  <a:lnTo>
                    <a:pt x="891540" y="0"/>
                  </a:lnTo>
                  <a:close/>
                </a:path>
                <a:path w="1074420" h="7619">
                  <a:moveTo>
                    <a:pt x="906780" y="0"/>
                  </a:moveTo>
                  <a:lnTo>
                    <a:pt x="899160" y="0"/>
                  </a:lnTo>
                  <a:lnTo>
                    <a:pt x="899160" y="7620"/>
                  </a:lnTo>
                  <a:lnTo>
                    <a:pt x="906780" y="7620"/>
                  </a:lnTo>
                  <a:lnTo>
                    <a:pt x="906780" y="0"/>
                  </a:lnTo>
                  <a:close/>
                </a:path>
                <a:path w="1074420" h="7619">
                  <a:moveTo>
                    <a:pt x="922020" y="0"/>
                  </a:moveTo>
                  <a:lnTo>
                    <a:pt x="914400" y="0"/>
                  </a:lnTo>
                  <a:lnTo>
                    <a:pt x="914400" y="7620"/>
                  </a:lnTo>
                  <a:lnTo>
                    <a:pt x="922020" y="7620"/>
                  </a:lnTo>
                  <a:lnTo>
                    <a:pt x="922020" y="0"/>
                  </a:lnTo>
                  <a:close/>
                </a:path>
                <a:path w="1074420" h="7619">
                  <a:moveTo>
                    <a:pt x="937260" y="0"/>
                  </a:moveTo>
                  <a:lnTo>
                    <a:pt x="929640" y="0"/>
                  </a:lnTo>
                  <a:lnTo>
                    <a:pt x="929640" y="7620"/>
                  </a:lnTo>
                  <a:lnTo>
                    <a:pt x="937260" y="7620"/>
                  </a:lnTo>
                  <a:lnTo>
                    <a:pt x="937260" y="0"/>
                  </a:lnTo>
                  <a:close/>
                </a:path>
                <a:path w="1074420" h="7619">
                  <a:moveTo>
                    <a:pt x="952500" y="0"/>
                  </a:moveTo>
                  <a:lnTo>
                    <a:pt x="944880" y="0"/>
                  </a:lnTo>
                  <a:lnTo>
                    <a:pt x="944880" y="7620"/>
                  </a:lnTo>
                  <a:lnTo>
                    <a:pt x="952500" y="7620"/>
                  </a:lnTo>
                  <a:lnTo>
                    <a:pt x="952500" y="0"/>
                  </a:lnTo>
                  <a:close/>
                </a:path>
                <a:path w="1074420" h="7619">
                  <a:moveTo>
                    <a:pt x="967740" y="0"/>
                  </a:moveTo>
                  <a:lnTo>
                    <a:pt x="960120" y="0"/>
                  </a:lnTo>
                  <a:lnTo>
                    <a:pt x="960120" y="7620"/>
                  </a:lnTo>
                  <a:lnTo>
                    <a:pt x="967740" y="7620"/>
                  </a:lnTo>
                  <a:lnTo>
                    <a:pt x="967740" y="0"/>
                  </a:lnTo>
                  <a:close/>
                </a:path>
                <a:path w="1074420" h="7619">
                  <a:moveTo>
                    <a:pt x="982980" y="0"/>
                  </a:moveTo>
                  <a:lnTo>
                    <a:pt x="975360" y="0"/>
                  </a:lnTo>
                  <a:lnTo>
                    <a:pt x="975360" y="7620"/>
                  </a:lnTo>
                  <a:lnTo>
                    <a:pt x="982980" y="7620"/>
                  </a:lnTo>
                  <a:lnTo>
                    <a:pt x="982980" y="0"/>
                  </a:lnTo>
                  <a:close/>
                </a:path>
                <a:path w="1074420" h="7619">
                  <a:moveTo>
                    <a:pt x="998220" y="0"/>
                  </a:moveTo>
                  <a:lnTo>
                    <a:pt x="990600" y="0"/>
                  </a:lnTo>
                  <a:lnTo>
                    <a:pt x="990600" y="7620"/>
                  </a:lnTo>
                  <a:lnTo>
                    <a:pt x="998220" y="7620"/>
                  </a:lnTo>
                  <a:lnTo>
                    <a:pt x="998220" y="0"/>
                  </a:lnTo>
                  <a:close/>
                </a:path>
                <a:path w="1074420" h="7619">
                  <a:moveTo>
                    <a:pt x="1013460" y="0"/>
                  </a:moveTo>
                  <a:lnTo>
                    <a:pt x="1005840" y="0"/>
                  </a:lnTo>
                  <a:lnTo>
                    <a:pt x="1005840" y="7620"/>
                  </a:lnTo>
                  <a:lnTo>
                    <a:pt x="1013460" y="7620"/>
                  </a:lnTo>
                  <a:lnTo>
                    <a:pt x="1013460" y="0"/>
                  </a:lnTo>
                  <a:close/>
                </a:path>
                <a:path w="1074420" h="7619">
                  <a:moveTo>
                    <a:pt x="1028700" y="0"/>
                  </a:moveTo>
                  <a:lnTo>
                    <a:pt x="1021080" y="0"/>
                  </a:lnTo>
                  <a:lnTo>
                    <a:pt x="1021080" y="7620"/>
                  </a:lnTo>
                  <a:lnTo>
                    <a:pt x="1028700" y="7620"/>
                  </a:lnTo>
                  <a:lnTo>
                    <a:pt x="1028700" y="0"/>
                  </a:lnTo>
                  <a:close/>
                </a:path>
                <a:path w="1074420" h="7619">
                  <a:moveTo>
                    <a:pt x="1043940" y="0"/>
                  </a:moveTo>
                  <a:lnTo>
                    <a:pt x="1036320" y="0"/>
                  </a:lnTo>
                  <a:lnTo>
                    <a:pt x="1036320" y="7620"/>
                  </a:lnTo>
                  <a:lnTo>
                    <a:pt x="1043940" y="7620"/>
                  </a:lnTo>
                  <a:lnTo>
                    <a:pt x="1043940" y="0"/>
                  </a:lnTo>
                  <a:close/>
                </a:path>
                <a:path w="1074420" h="7619">
                  <a:moveTo>
                    <a:pt x="1059180" y="0"/>
                  </a:moveTo>
                  <a:lnTo>
                    <a:pt x="1051560" y="0"/>
                  </a:lnTo>
                  <a:lnTo>
                    <a:pt x="1051560" y="7620"/>
                  </a:lnTo>
                  <a:lnTo>
                    <a:pt x="1059180" y="7620"/>
                  </a:lnTo>
                  <a:lnTo>
                    <a:pt x="1059180" y="0"/>
                  </a:lnTo>
                  <a:close/>
                </a:path>
                <a:path w="1074420" h="7619">
                  <a:moveTo>
                    <a:pt x="1074420" y="0"/>
                  </a:moveTo>
                  <a:lnTo>
                    <a:pt x="1066800" y="0"/>
                  </a:lnTo>
                  <a:lnTo>
                    <a:pt x="1066800" y="7620"/>
                  </a:lnTo>
                  <a:lnTo>
                    <a:pt x="1074420" y="7620"/>
                  </a:lnTo>
                  <a:lnTo>
                    <a:pt x="1074420" y="0"/>
                  </a:lnTo>
                  <a:close/>
                </a:path>
              </a:pathLst>
            </a:custGeom>
            <a:solidFill>
              <a:srgbClr val="767070"/>
            </a:solidFill>
          </p:spPr>
          <p:txBody>
            <a:bodyPr wrap="square" lIns="0" tIns="0" rIns="0" bIns="0" rtlCol="0"/>
            <a:lstStyle/>
            <a:p>
              <a:endParaRPr sz="1350"/>
            </a:p>
          </p:txBody>
        </p:sp>
        <p:sp>
          <p:nvSpPr>
            <p:cNvPr id="26" name="object 26"/>
            <p:cNvSpPr/>
            <p:nvPr/>
          </p:nvSpPr>
          <p:spPr>
            <a:xfrm>
              <a:off x="10454640" y="1922779"/>
              <a:ext cx="369570" cy="712470"/>
            </a:xfrm>
            <a:custGeom>
              <a:avLst/>
              <a:gdLst/>
              <a:ahLst/>
              <a:cxnLst/>
              <a:rect l="l" t="t" r="r" b="b"/>
              <a:pathLst>
                <a:path w="369570" h="712469">
                  <a:moveTo>
                    <a:pt x="7620" y="0"/>
                  </a:moveTo>
                  <a:lnTo>
                    <a:pt x="0" y="0"/>
                  </a:lnTo>
                  <a:lnTo>
                    <a:pt x="0" y="7620"/>
                  </a:lnTo>
                  <a:lnTo>
                    <a:pt x="7620" y="7620"/>
                  </a:lnTo>
                  <a:lnTo>
                    <a:pt x="7620" y="0"/>
                  </a:lnTo>
                  <a:close/>
                </a:path>
                <a:path w="369570" h="712469">
                  <a:moveTo>
                    <a:pt x="22860" y="0"/>
                  </a:moveTo>
                  <a:lnTo>
                    <a:pt x="15240" y="0"/>
                  </a:lnTo>
                  <a:lnTo>
                    <a:pt x="15240" y="7620"/>
                  </a:lnTo>
                  <a:lnTo>
                    <a:pt x="22860" y="7620"/>
                  </a:lnTo>
                  <a:lnTo>
                    <a:pt x="22860" y="0"/>
                  </a:lnTo>
                  <a:close/>
                </a:path>
                <a:path w="369570" h="712469">
                  <a:moveTo>
                    <a:pt x="38100" y="0"/>
                  </a:moveTo>
                  <a:lnTo>
                    <a:pt x="30480" y="0"/>
                  </a:lnTo>
                  <a:lnTo>
                    <a:pt x="30480" y="7620"/>
                  </a:lnTo>
                  <a:lnTo>
                    <a:pt x="38100" y="7620"/>
                  </a:lnTo>
                  <a:lnTo>
                    <a:pt x="38100" y="0"/>
                  </a:lnTo>
                  <a:close/>
                </a:path>
                <a:path w="369570" h="712469">
                  <a:moveTo>
                    <a:pt x="53340" y="0"/>
                  </a:moveTo>
                  <a:lnTo>
                    <a:pt x="45720" y="0"/>
                  </a:lnTo>
                  <a:lnTo>
                    <a:pt x="45720" y="7620"/>
                  </a:lnTo>
                  <a:lnTo>
                    <a:pt x="53340" y="7620"/>
                  </a:lnTo>
                  <a:lnTo>
                    <a:pt x="53340" y="0"/>
                  </a:lnTo>
                  <a:close/>
                </a:path>
                <a:path w="369570" h="712469">
                  <a:moveTo>
                    <a:pt x="68580" y="0"/>
                  </a:moveTo>
                  <a:lnTo>
                    <a:pt x="60960" y="0"/>
                  </a:lnTo>
                  <a:lnTo>
                    <a:pt x="60960" y="7620"/>
                  </a:lnTo>
                  <a:lnTo>
                    <a:pt x="68580" y="7620"/>
                  </a:lnTo>
                  <a:lnTo>
                    <a:pt x="68580" y="0"/>
                  </a:lnTo>
                  <a:close/>
                </a:path>
                <a:path w="369570" h="712469">
                  <a:moveTo>
                    <a:pt x="83820" y="0"/>
                  </a:moveTo>
                  <a:lnTo>
                    <a:pt x="76200" y="0"/>
                  </a:lnTo>
                  <a:lnTo>
                    <a:pt x="76200" y="7620"/>
                  </a:lnTo>
                  <a:lnTo>
                    <a:pt x="83820" y="7620"/>
                  </a:lnTo>
                  <a:lnTo>
                    <a:pt x="83820" y="0"/>
                  </a:lnTo>
                  <a:close/>
                </a:path>
                <a:path w="369570" h="712469">
                  <a:moveTo>
                    <a:pt x="99060" y="0"/>
                  </a:moveTo>
                  <a:lnTo>
                    <a:pt x="91440" y="0"/>
                  </a:lnTo>
                  <a:lnTo>
                    <a:pt x="91440" y="7620"/>
                  </a:lnTo>
                  <a:lnTo>
                    <a:pt x="99060" y="7620"/>
                  </a:lnTo>
                  <a:lnTo>
                    <a:pt x="99060" y="0"/>
                  </a:lnTo>
                  <a:close/>
                </a:path>
                <a:path w="369570" h="712469">
                  <a:moveTo>
                    <a:pt x="114300" y="0"/>
                  </a:moveTo>
                  <a:lnTo>
                    <a:pt x="106680" y="0"/>
                  </a:lnTo>
                  <a:lnTo>
                    <a:pt x="106680" y="7620"/>
                  </a:lnTo>
                  <a:lnTo>
                    <a:pt x="114300" y="7620"/>
                  </a:lnTo>
                  <a:lnTo>
                    <a:pt x="114300" y="0"/>
                  </a:lnTo>
                  <a:close/>
                </a:path>
                <a:path w="369570" h="712469">
                  <a:moveTo>
                    <a:pt x="129540" y="0"/>
                  </a:moveTo>
                  <a:lnTo>
                    <a:pt x="121920" y="0"/>
                  </a:lnTo>
                  <a:lnTo>
                    <a:pt x="121920" y="7620"/>
                  </a:lnTo>
                  <a:lnTo>
                    <a:pt x="129540" y="7620"/>
                  </a:lnTo>
                  <a:lnTo>
                    <a:pt x="129540" y="0"/>
                  </a:lnTo>
                  <a:close/>
                </a:path>
                <a:path w="369570" h="712469">
                  <a:moveTo>
                    <a:pt x="144780" y="0"/>
                  </a:moveTo>
                  <a:lnTo>
                    <a:pt x="137160" y="0"/>
                  </a:lnTo>
                  <a:lnTo>
                    <a:pt x="137160" y="7620"/>
                  </a:lnTo>
                  <a:lnTo>
                    <a:pt x="144780" y="7620"/>
                  </a:lnTo>
                  <a:lnTo>
                    <a:pt x="144780" y="0"/>
                  </a:lnTo>
                  <a:close/>
                </a:path>
                <a:path w="369570" h="712469">
                  <a:moveTo>
                    <a:pt x="160020" y="0"/>
                  </a:moveTo>
                  <a:lnTo>
                    <a:pt x="152400" y="0"/>
                  </a:lnTo>
                  <a:lnTo>
                    <a:pt x="152400" y="7620"/>
                  </a:lnTo>
                  <a:lnTo>
                    <a:pt x="160020" y="7620"/>
                  </a:lnTo>
                  <a:lnTo>
                    <a:pt x="160020" y="0"/>
                  </a:lnTo>
                  <a:close/>
                </a:path>
                <a:path w="369570" h="712469">
                  <a:moveTo>
                    <a:pt x="175260" y="0"/>
                  </a:moveTo>
                  <a:lnTo>
                    <a:pt x="167640" y="0"/>
                  </a:lnTo>
                  <a:lnTo>
                    <a:pt x="167640" y="7620"/>
                  </a:lnTo>
                  <a:lnTo>
                    <a:pt x="175260" y="7620"/>
                  </a:lnTo>
                  <a:lnTo>
                    <a:pt x="175260" y="0"/>
                  </a:lnTo>
                  <a:close/>
                </a:path>
                <a:path w="369570" h="712469">
                  <a:moveTo>
                    <a:pt x="190500" y="0"/>
                  </a:moveTo>
                  <a:lnTo>
                    <a:pt x="182880" y="0"/>
                  </a:lnTo>
                  <a:lnTo>
                    <a:pt x="182880" y="7620"/>
                  </a:lnTo>
                  <a:lnTo>
                    <a:pt x="190500" y="7620"/>
                  </a:lnTo>
                  <a:lnTo>
                    <a:pt x="190500" y="0"/>
                  </a:lnTo>
                  <a:close/>
                </a:path>
                <a:path w="369570" h="712469">
                  <a:moveTo>
                    <a:pt x="205740" y="0"/>
                  </a:moveTo>
                  <a:lnTo>
                    <a:pt x="198120" y="0"/>
                  </a:lnTo>
                  <a:lnTo>
                    <a:pt x="198120" y="7620"/>
                  </a:lnTo>
                  <a:lnTo>
                    <a:pt x="205740" y="7620"/>
                  </a:lnTo>
                  <a:lnTo>
                    <a:pt x="205740" y="0"/>
                  </a:lnTo>
                  <a:close/>
                </a:path>
                <a:path w="369570" h="712469">
                  <a:moveTo>
                    <a:pt x="220980" y="0"/>
                  </a:moveTo>
                  <a:lnTo>
                    <a:pt x="213360" y="0"/>
                  </a:lnTo>
                  <a:lnTo>
                    <a:pt x="213360" y="7620"/>
                  </a:lnTo>
                  <a:lnTo>
                    <a:pt x="220980" y="7620"/>
                  </a:lnTo>
                  <a:lnTo>
                    <a:pt x="220980" y="0"/>
                  </a:lnTo>
                  <a:close/>
                </a:path>
                <a:path w="369570" h="712469">
                  <a:moveTo>
                    <a:pt x="236220" y="0"/>
                  </a:moveTo>
                  <a:lnTo>
                    <a:pt x="228600" y="0"/>
                  </a:lnTo>
                  <a:lnTo>
                    <a:pt x="228600" y="7620"/>
                  </a:lnTo>
                  <a:lnTo>
                    <a:pt x="236220" y="7620"/>
                  </a:lnTo>
                  <a:lnTo>
                    <a:pt x="236220" y="0"/>
                  </a:lnTo>
                  <a:close/>
                </a:path>
                <a:path w="369570" h="712469">
                  <a:moveTo>
                    <a:pt x="251460" y="0"/>
                  </a:moveTo>
                  <a:lnTo>
                    <a:pt x="243840" y="0"/>
                  </a:lnTo>
                  <a:lnTo>
                    <a:pt x="243840" y="7620"/>
                  </a:lnTo>
                  <a:lnTo>
                    <a:pt x="251460" y="7620"/>
                  </a:lnTo>
                  <a:lnTo>
                    <a:pt x="251460" y="0"/>
                  </a:lnTo>
                  <a:close/>
                </a:path>
                <a:path w="369570" h="712469">
                  <a:moveTo>
                    <a:pt x="266700" y="0"/>
                  </a:moveTo>
                  <a:lnTo>
                    <a:pt x="259080" y="0"/>
                  </a:lnTo>
                  <a:lnTo>
                    <a:pt x="259080" y="7620"/>
                  </a:lnTo>
                  <a:lnTo>
                    <a:pt x="266700" y="7620"/>
                  </a:lnTo>
                  <a:lnTo>
                    <a:pt x="266700" y="0"/>
                  </a:lnTo>
                  <a:close/>
                </a:path>
                <a:path w="369570" h="712469">
                  <a:moveTo>
                    <a:pt x="281940" y="0"/>
                  </a:moveTo>
                  <a:lnTo>
                    <a:pt x="274320" y="0"/>
                  </a:lnTo>
                  <a:lnTo>
                    <a:pt x="274320" y="7620"/>
                  </a:lnTo>
                  <a:lnTo>
                    <a:pt x="281940" y="7620"/>
                  </a:lnTo>
                  <a:lnTo>
                    <a:pt x="281940" y="0"/>
                  </a:lnTo>
                  <a:close/>
                </a:path>
                <a:path w="369570" h="712469">
                  <a:moveTo>
                    <a:pt x="297180" y="0"/>
                  </a:moveTo>
                  <a:lnTo>
                    <a:pt x="289560" y="0"/>
                  </a:lnTo>
                  <a:lnTo>
                    <a:pt x="289560" y="7620"/>
                  </a:lnTo>
                  <a:lnTo>
                    <a:pt x="297180" y="7620"/>
                  </a:lnTo>
                  <a:lnTo>
                    <a:pt x="297180" y="0"/>
                  </a:lnTo>
                  <a:close/>
                </a:path>
                <a:path w="369570" h="712469">
                  <a:moveTo>
                    <a:pt x="312420" y="0"/>
                  </a:moveTo>
                  <a:lnTo>
                    <a:pt x="304800" y="0"/>
                  </a:lnTo>
                  <a:lnTo>
                    <a:pt x="304800" y="7620"/>
                  </a:lnTo>
                  <a:lnTo>
                    <a:pt x="312420" y="7620"/>
                  </a:lnTo>
                  <a:lnTo>
                    <a:pt x="312420" y="0"/>
                  </a:lnTo>
                  <a:close/>
                </a:path>
                <a:path w="369570" h="712469">
                  <a:moveTo>
                    <a:pt x="327660" y="0"/>
                  </a:moveTo>
                  <a:lnTo>
                    <a:pt x="320040" y="0"/>
                  </a:lnTo>
                  <a:lnTo>
                    <a:pt x="320040" y="7620"/>
                  </a:lnTo>
                  <a:lnTo>
                    <a:pt x="327660" y="7620"/>
                  </a:lnTo>
                  <a:lnTo>
                    <a:pt x="327660" y="0"/>
                  </a:lnTo>
                  <a:close/>
                </a:path>
                <a:path w="369570" h="712469">
                  <a:moveTo>
                    <a:pt x="342900" y="0"/>
                  </a:moveTo>
                  <a:lnTo>
                    <a:pt x="335280" y="0"/>
                  </a:lnTo>
                  <a:lnTo>
                    <a:pt x="335280" y="7620"/>
                  </a:lnTo>
                  <a:lnTo>
                    <a:pt x="342900" y="7620"/>
                  </a:lnTo>
                  <a:lnTo>
                    <a:pt x="342900" y="0"/>
                  </a:lnTo>
                  <a:close/>
                </a:path>
                <a:path w="369570" h="712469">
                  <a:moveTo>
                    <a:pt x="358140" y="0"/>
                  </a:moveTo>
                  <a:lnTo>
                    <a:pt x="350520" y="0"/>
                  </a:lnTo>
                  <a:lnTo>
                    <a:pt x="350520" y="7620"/>
                  </a:lnTo>
                  <a:lnTo>
                    <a:pt x="358140" y="7620"/>
                  </a:lnTo>
                  <a:lnTo>
                    <a:pt x="358140" y="0"/>
                  </a:lnTo>
                  <a:close/>
                </a:path>
                <a:path w="369570" h="712469">
                  <a:moveTo>
                    <a:pt x="369570" y="704850"/>
                  </a:moveTo>
                  <a:lnTo>
                    <a:pt x="361950" y="704850"/>
                  </a:lnTo>
                  <a:lnTo>
                    <a:pt x="361950" y="712470"/>
                  </a:lnTo>
                  <a:lnTo>
                    <a:pt x="369570" y="712470"/>
                  </a:lnTo>
                  <a:lnTo>
                    <a:pt x="369570" y="704850"/>
                  </a:lnTo>
                  <a:close/>
                </a:path>
                <a:path w="369570" h="712469">
                  <a:moveTo>
                    <a:pt x="369570" y="689610"/>
                  </a:moveTo>
                  <a:lnTo>
                    <a:pt x="361950" y="689610"/>
                  </a:lnTo>
                  <a:lnTo>
                    <a:pt x="361950" y="697230"/>
                  </a:lnTo>
                  <a:lnTo>
                    <a:pt x="369570" y="697230"/>
                  </a:lnTo>
                  <a:lnTo>
                    <a:pt x="369570" y="689610"/>
                  </a:lnTo>
                  <a:close/>
                </a:path>
                <a:path w="369570" h="712469">
                  <a:moveTo>
                    <a:pt x="369570" y="674370"/>
                  </a:moveTo>
                  <a:lnTo>
                    <a:pt x="361950" y="674370"/>
                  </a:lnTo>
                  <a:lnTo>
                    <a:pt x="361950" y="681990"/>
                  </a:lnTo>
                  <a:lnTo>
                    <a:pt x="369570" y="681990"/>
                  </a:lnTo>
                  <a:lnTo>
                    <a:pt x="369570" y="674370"/>
                  </a:lnTo>
                  <a:close/>
                </a:path>
                <a:path w="369570" h="712469">
                  <a:moveTo>
                    <a:pt x="369570" y="659130"/>
                  </a:moveTo>
                  <a:lnTo>
                    <a:pt x="361950" y="659130"/>
                  </a:lnTo>
                  <a:lnTo>
                    <a:pt x="361950" y="666750"/>
                  </a:lnTo>
                  <a:lnTo>
                    <a:pt x="369570" y="666750"/>
                  </a:lnTo>
                  <a:lnTo>
                    <a:pt x="369570" y="659130"/>
                  </a:lnTo>
                  <a:close/>
                </a:path>
                <a:path w="369570" h="712469">
                  <a:moveTo>
                    <a:pt x="369570" y="643890"/>
                  </a:moveTo>
                  <a:lnTo>
                    <a:pt x="361950" y="643890"/>
                  </a:lnTo>
                  <a:lnTo>
                    <a:pt x="361950" y="651510"/>
                  </a:lnTo>
                  <a:lnTo>
                    <a:pt x="369570" y="651510"/>
                  </a:lnTo>
                  <a:lnTo>
                    <a:pt x="369570" y="643890"/>
                  </a:lnTo>
                  <a:close/>
                </a:path>
                <a:path w="369570" h="712469">
                  <a:moveTo>
                    <a:pt x="369570" y="628650"/>
                  </a:moveTo>
                  <a:lnTo>
                    <a:pt x="361950" y="628650"/>
                  </a:lnTo>
                  <a:lnTo>
                    <a:pt x="361950" y="636270"/>
                  </a:lnTo>
                  <a:lnTo>
                    <a:pt x="369570" y="636270"/>
                  </a:lnTo>
                  <a:lnTo>
                    <a:pt x="369570" y="628650"/>
                  </a:lnTo>
                  <a:close/>
                </a:path>
                <a:path w="369570" h="712469">
                  <a:moveTo>
                    <a:pt x="369570" y="613410"/>
                  </a:moveTo>
                  <a:lnTo>
                    <a:pt x="361950" y="613410"/>
                  </a:lnTo>
                  <a:lnTo>
                    <a:pt x="361950" y="621030"/>
                  </a:lnTo>
                  <a:lnTo>
                    <a:pt x="369570" y="621030"/>
                  </a:lnTo>
                  <a:lnTo>
                    <a:pt x="369570" y="613410"/>
                  </a:lnTo>
                  <a:close/>
                </a:path>
                <a:path w="369570" h="712469">
                  <a:moveTo>
                    <a:pt x="369570" y="598170"/>
                  </a:moveTo>
                  <a:lnTo>
                    <a:pt x="361950" y="598170"/>
                  </a:lnTo>
                  <a:lnTo>
                    <a:pt x="361950" y="605790"/>
                  </a:lnTo>
                  <a:lnTo>
                    <a:pt x="369570" y="605790"/>
                  </a:lnTo>
                  <a:lnTo>
                    <a:pt x="369570" y="598170"/>
                  </a:lnTo>
                  <a:close/>
                </a:path>
                <a:path w="369570" h="712469">
                  <a:moveTo>
                    <a:pt x="369570" y="582930"/>
                  </a:moveTo>
                  <a:lnTo>
                    <a:pt x="361950" y="582930"/>
                  </a:lnTo>
                  <a:lnTo>
                    <a:pt x="361950" y="590550"/>
                  </a:lnTo>
                  <a:lnTo>
                    <a:pt x="369570" y="590550"/>
                  </a:lnTo>
                  <a:lnTo>
                    <a:pt x="369570" y="582930"/>
                  </a:lnTo>
                  <a:close/>
                </a:path>
                <a:path w="369570" h="712469">
                  <a:moveTo>
                    <a:pt x="369570" y="567690"/>
                  </a:moveTo>
                  <a:lnTo>
                    <a:pt x="361950" y="567690"/>
                  </a:lnTo>
                  <a:lnTo>
                    <a:pt x="361950" y="575310"/>
                  </a:lnTo>
                  <a:lnTo>
                    <a:pt x="369570" y="575310"/>
                  </a:lnTo>
                  <a:lnTo>
                    <a:pt x="369570" y="567690"/>
                  </a:lnTo>
                  <a:close/>
                </a:path>
                <a:path w="369570" h="712469">
                  <a:moveTo>
                    <a:pt x="369570" y="552450"/>
                  </a:moveTo>
                  <a:lnTo>
                    <a:pt x="361950" y="552450"/>
                  </a:lnTo>
                  <a:lnTo>
                    <a:pt x="361950" y="560070"/>
                  </a:lnTo>
                  <a:lnTo>
                    <a:pt x="369570" y="560070"/>
                  </a:lnTo>
                  <a:lnTo>
                    <a:pt x="369570" y="552450"/>
                  </a:lnTo>
                  <a:close/>
                </a:path>
                <a:path w="369570" h="712469">
                  <a:moveTo>
                    <a:pt x="369570" y="537210"/>
                  </a:moveTo>
                  <a:lnTo>
                    <a:pt x="361950" y="537210"/>
                  </a:lnTo>
                  <a:lnTo>
                    <a:pt x="361950" y="544830"/>
                  </a:lnTo>
                  <a:lnTo>
                    <a:pt x="369570" y="544830"/>
                  </a:lnTo>
                  <a:lnTo>
                    <a:pt x="369570" y="537210"/>
                  </a:lnTo>
                  <a:close/>
                </a:path>
                <a:path w="369570" h="712469">
                  <a:moveTo>
                    <a:pt x="369570" y="521970"/>
                  </a:moveTo>
                  <a:lnTo>
                    <a:pt x="361950" y="521970"/>
                  </a:lnTo>
                  <a:lnTo>
                    <a:pt x="361950" y="529590"/>
                  </a:lnTo>
                  <a:lnTo>
                    <a:pt x="369570" y="529590"/>
                  </a:lnTo>
                  <a:lnTo>
                    <a:pt x="369570" y="521970"/>
                  </a:lnTo>
                  <a:close/>
                </a:path>
                <a:path w="369570" h="712469">
                  <a:moveTo>
                    <a:pt x="369570" y="506730"/>
                  </a:moveTo>
                  <a:lnTo>
                    <a:pt x="361950" y="506730"/>
                  </a:lnTo>
                  <a:lnTo>
                    <a:pt x="361950" y="514350"/>
                  </a:lnTo>
                  <a:lnTo>
                    <a:pt x="369570" y="514350"/>
                  </a:lnTo>
                  <a:lnTo>
                    <a:pt x="369570" y="506730"/>
                  </a:lnTo>
                  <a:close/>
                </a:path>
                <a:path w="369570" h="712469">
                  <a:moveTo>
                    <a:pt x="369570" y="491490"/>
                  </a:moveTo>
                  <a:lnTo>
                    <a:pt x="361950" y="491490"/>
                  </a:lnTo>
                  <a:lnTo>
                    <a:pt x="361950" y="499110"/>
                  </a:lnTo>
                  <a:lnTo>
                    <a:pt x="369570" y="499110"/>
                  </a:lnTo>
                  <a:lnTo>
                    <a:pt x="369570" y="491490"/>
                  </a:lnTo>
                  <a:close/>
                </a:path>
                <a:path w="369570" h="712469">
                  <a:moveTo>
                    <a:pt x="369570" y="476250"/>
                  </a:moveTo>
                  <a:lnTo>
                    <a:pt x="361950" y="476250"/>
                  </a:lnTo>
                  <a:lnTo>
                    <a:pt x="361950" y="483870"/>
                  </a:lnTo>
                  <a:lnTo>
                    <a:pt x="369570" y="483870"/>
                  </a:lnTo>
                  <a:lnTo>
                    <a:pt x="369570" y="476250"/>
                  </a:lnTo>
                  <a:close/>
                </a:path>
                <a:path w="369570" h="712469">
                  <a:moveTo>
                    <a:pt x="369570" y="461010"/>
                  </a:moveTo>
                  <a:lnTo>
                    <a:pt x="361950" y="461010"/>
                  </a:lnTo>
                  <a:lnTo>
                    <a:pt x="361950" y="468630"/>
                  </a:lnTo>
                  <a:lnTo>
                    <a:pt x="369570" y="468630"/>
                  </a:lnTo>
                  <a:lnTo>
                    <a:pt x="369570" y="461010"/>
                  </a:lnTo>
                  <a:close/>
                </a:path>
                <a:path w="369570" h="712469">
                  <a:moveTo>
                    <a:pt x="369570" y="445770"/>
                  </a:moveTo>
                  <a:lnTo>
                    <a:pt x="361950" y="445770"/>
                  </a:lnTo>
                  <a:lnTo>
                    <a:pt x="361950" y="453390"/>
                  </a:lnTo>
                  <a:lnTo>
                    <a:pt x="369570" y="453390"/>
                  </a:lnTo>
                  <a:lnTo>
                    <a:pt x="369570" y="445770"/>
                  </a:lnTo>
                  <a:close/>
                </a:path>
                <a:path w="369570" h="712469">
                  <a:moveTo>
                    <a:pt x="369570" y="430530"/>
                  </a:moveTo>
                  <a:lnTo>
                    <a:pt x="361950" y="430530"/>
                  </a:lnTo>
                  <a:lnTo>
                    <a:pt x="361950" y="438150"/>
                  </a:lnTo>
                  <a:lnTo>
                    <a:pt x="369570" y="438150"/>
                  </a:lnTo>
                  <a:lnTo>
                    <a:pt x="369570" y="430530"/>
                  </a:lnTo>
                  <a:close/>
                </a:path>
                <a:path w="369570" h="712469">
                  <a:moveTo>
                    <a:pt x="369570" y="415290"/>
                  </a:moveTo>
                  <a:lnTo>
                    <a:pt x="361950" y="415290"/>
                  </a:lnTo>
                  <a:lnTo>
                    <a:pt x="361950" y="422910"/>
                  </a:lnTo>
                  <a:lnTo>
                    <a:pt x="369570" y="422910"/>
                  </a:lnTo>
                  <a:lnTo>
                    <a:pt x="369570" y="415290"/>
                  </a:lnTo>
                  <a:close/>
                </a:path>
                <a:path w="369570" h="712469">
                  <a:moveTo>
                    <a:pt x="369570" y="400050"/>
                  </a:moveTo>
                  <a:lnTo>
                    <a:pt x="361950" y="400050"/>
                  </a:lnTo>
                  <a:lnTo>
                    <a:pt x="361950" y="407670"/>
                  </a:lnTo>
                  <a:lnTo>
                    <a:pt x="369570" y="407670"/>
                  </a:lnTo>
                  <a:lnTo>
                    <a:pt x="369570" y="400050"/>
                  </a:lnTo>
                  <a:close/>
                </a:path>
                <a:path w="369570" h="712469">
                  <a:moveTo>
                    <a:pt x="369570" y="384810"/>
                  </a:moveTo>
                  <a:lnTo>
                    <a:pt x="361950" y="384810"/>
                  </a:lnTo>
                  <a:lnTo>
                    <a:pt x="361950" y="392430"/>
                  </a:lnTo>
                  <a:lnTo>
                    <a:pt x="369570" y="392430"/>
                  </a:lnTo>
                  <a:lnTo>
                    <a:pt x="369570" y="384810"/>
                  </a:lnTo>
                  <a:close/>
                </a:path>
                <a:path w="369570" h="712469">
                  <a:moveTo>
                    <a:pt x="369570" y="369570"/>
                  </a:moveTo>
                  <a:lnTo>
                    <a:pt x="361950" y="369570"/>
                  </a:lnTo>
                  <a:lnTo>
                    <a:pt x="361950" y="377190"/>
                  </a:lnTo>
                  <a:lnTo>
                    <a:pt x="369570" y="377190"/>
                  </a:lnTo>
                  <a:lnTo>
                    <a:pt x="369570" y="369570"/>
                  </a:lnTo>
                  <a:close/>
                </a:path>
                <a:path w="369570" h="712469">
                  <a:moveTo>
                    <a:pt x="369570" y="354330"/>
                  </a:moveTo>
                  <a:lnTo>
                    <a:pt x="361950" y="354330"/>
                  </a:lnTo>
                  <a:lnTo>
                    <a:pt x="361950" y="361950"/>
                  </a:lnTo>
                  <a:lnTo>
                    <a:pt x="369570" y="361950"/>
                  </a:lnTo>
                  <a:lnTo>
                    <a:pt x="369570" y="354330"/>
                  </a:lnTo>
                  <a:close/>
                </a:path>
                <a:path w="369570" h="712469">
                  <a:moveTo>
                    <a:pt x="369570" y="339090"/>
                  </a:moveTo>
                  <a:lnTo>
                    <a:pt x="361950" y="339090"/>
                  </a:lnTo>
                  <a:lnTo>
                    <a:pt x="361950" y="346710"/>
                  </a:lnTo>
                  <a:lnTo>
                    <a:pt x="369570" y="346710"/>
                  </a:lnTo>
                  <a:lnTo>
                    <a:pt x="369570" y="339090"/>
                  </a:lnTo>
                  <a:close/>
                </a:path>
                <a:path w="369570" h="712469">
                  <a:moveTo>
                    <a:pt x="369570" y="323850"/>
                  </a:moveTo>
                  <a:lnTo>
                    <a:pt x="361950" y="323850"/>
                  </a:lnTo>
                  <a:lnTo>
                    <a:pt x="361950" y="331470"/>
                  </a:lnTo>
                  <a:lnTo>
                    <a:pt x="369570" y="331470"/>
                  </a:lnTo>
                  <a:lnTo>
                    <a:pt x="369570" y="323850"/>
                  </a:lnTo>
                  <a:close/>
                </a:path>
                <a:path w="369570" h="712469">
                  <a:moveTo>
                    <a:pt x="369570" y="308610"/>
                  </a:moveTo>
                  <a:lnTo>
                    <a:pt x="361950" y="308610"/>
                  </a:lnTo>
                  <a:lnTo>
                    <a:pt x="361950" y="316230"/>
                  </a:lnTo>
                  <a:lnTo>
                    <a:pt x="369570" y="316230"/>
                  </a:lnTo>
                  <a:lnTo>
                    <a:pt x="369570" y="308610"/>
                  </a:lnTo>
                  <a:close/>
                </a:path>
                <a:path w="369570" h="712469">
                  <a:moveTo>
                    <a:pt x="369570" y="293370"/>
                  </a:moveTo>
                  <a:lnTo>
                    <a:pt x="361950" y="293370"/>
                  </a:lnTo>
                  <a:lnTo>
                    <a:pt x="361950" y="300990"/>
                  </a:lnTo>
                  <a:lnTo>
                    <a:pt x="369570" y="300990"/>
                  </a:lnTo>
                  <a:lnTo>
                    <a:pt x="369570" y="293370"/>
                  </a:lnTo>
                  <a:close/>
                </a:path>
                <a:path w="369570" h="712469">
                  <a:moveTo>
                    <a:pt x="369570" y="278130"/>
                  </a:moveTo>
                  <a:lnTo>
                    <a:pt x="361950" y="278130"/>
                  </a:lnTo>
                  <a:lnTo>
                    <a:pt x="361950" y="285750"/>
                  </a:lnTo>
                  <a:lnTo>
                    <a:pt x="369570" y="285750"/>
                  </a:lnTo>
                  <a:lnTo>
                    <a:pt x="369570" y="278130"/>
                  </a:lnTo>
                  <a:close/>
                </a:path>
                <a:path w="369570" h="712469">
                  <a:moveTo>
                    <a:pt x="369570" y="262890"/>
                  </a:moveTo>
                  <a:lnTo>
                    <a:pt x="361950" y="262890"/>
                  </a:lnTo>
                  <a:lnTo>
                    <a:pt x="361950" y="270510"/>
                  </a:lnTo>
                  <a:lnTo>
                    <a:pt x="369570" y="270510"/>
                  </a:lnTo>
                  <a:lnTo>
                    <a:pt x="369570" y="262890"/>
                  </a:lnTo>
                  <a:close/>
                </a:path>
                <a:path w="369570" h="712469">
                  <a:moveTo>
                    <a:pt x="369570" y="247650"/>
                  </a:moveTo>
                  <a:lnTo>
                    <a:pt x="361950" y="247650"/>
                  </a:lnTo>
                  <a:lnTo>
                    <a:pt x="361950" y="255270"/>
                  </a:lnTo>
                  <a:lnTo>
                    <a:pt x="369570" y="255270"/>
                  </a:lnTo>
                  <a:lnTo>
                    <a:pt x="369570" y="247650"/>
                  </a:lnTo>
                  <a:close/>
                </a:path>
                <a:path w="369570" h="712469">
                  <a:moveTo>
                    <a:pt x="369570" y="232410"/>
                  </a:moveTo>
                  <a:lnTo>
                    <a:pt x="361950" y="232410"/>
                  </a:lnTo>
                  <a:lnTo>
                    <a:pt x="361950" y="240030"/>
                  </a:lnTo>
                  <a:lnTo>
                    <a:pt x="369570" y="240030"/>
                  </a:lnTo>
                  <a:lnTo>
                    <a:pt x="369570" y="232410"/>
                  </a:lnTo>
                  <a:close/>
                </a:path>
                <a:path w="369570" h="712469">
                  <a:moveTo>
                    <a:pt x="369570" y="217170"/>
                  </a:moveTo>
                  <a:lnTo>
                    <a:pt x="361950" y="217170"/>
                  </a:lnTo>
                  <a:lnTo>
                    <a:pt x="361950" y="224790"/>
                  </a:lnTo>
                  <a:lnTo>
                    <a:pt x="369570" y="224790"/>
                  </a:lnTo>
                  <a:lnTo>
                    <a:pt x="369570" y="217170"/>
                  </a:lnTo>
                  <a:close/>
                </a:path>
                <a:path w="369570" h="712469">
                  <a:moveTo>
                    <a:pt x="369570" y="201930"/>
                  </a:moveTo>
                  <a:lnTo>
                    <a:pt x="361950" y="201930"/>
                  </a:lnTo>
                  <a:lnTo>
                    <a:pt x="361950" y="209550"/>
                  </a:lnTo>
                  <a:lnTo>
                    <a:pt x="369570" y="209550"/>
                  </a:lnTo>
                  <a:lnTo>
                    <a:pt x="369570" y="201930"/>
                  </a:lnTo>
                  <a:close/>
                </a:path>
                <a:path w="369570" h="712469">
                  <a:moveTo>
                    <a:pt x="369570" y="186690"/>
                  </a:moveTo>
                  <a:lnTo>
                    <a:pt x="361950" y="186690"/>
                  </a:lnTo>
                  <a:lnTo>
                    <a:pt x="361950" y="194310"/>
                  </a:lnTo>
                  <a:lnTo>
                    <a:pt x="369570" y="194310"/>
                  </a:lnTo>
                  <a:lnTo>
                    <a:pt x="369570" y="186690"/>
                  </a:lnTo>
                  <a:close/>
                </a:path>
                <a:path w="369570" h="712469">
                  <a:moveTo>
                    <a:pt x="369570" y="171450"/>
                  </a:moveTo>
                  <a:lnTo>
                    <a:pt x="361950" y="171450"/>
                  </a:lnTo>
                  <a:lnTo>
                    <a:pt x="361950" y="179070"/>
                  </a:lnTo>
                  <a:lnTo>
                    <a:pt x="369570" y="179070"/>
                  </a:lnTo>
                  <a:lnTo>
                    <a:pt x="369570" y="171450"/>
                  </a:lnTo>
                  <a:close/>
                </a:path>
                <a:path w="369570" h="712469">
                  <a:moveTo>
                    <a:pt x="369570" y="156210"/>
                  </a:moveTo>
                  <a:lnTo>
                    <a:pt x="361950" y="156210"/>
                  </a:lnTo>
                  <a:lnTo>
                    <a:pt x="361950" y="163830"/>
                  </a:lnTo>
                  <a:lnTo>
                    <a:pt x="369570" y="163830"/>
                  </a:lnTo>
                  <a:lnTo>
                    <a:pt x="369570" y="156210"/>
                  </a:lnTo>
                  <a:close/>
                </a:path>
                <a:path w="369570" h="712469">
                  <a:moveTo>
                    <a:pt x="369570" y="140970"/>
                  </a:moveTo>
                  <a:lnTo>
                    <a:pt x="361950" y="140970"/>
                  </a:lnTo>
                  <a:lnTo>
                    <a:pt x="361950" y="148590"/>
                  </a:lnTo>
                  <a:lnTo>
                    <a:pt x="369570" y="148590"/>
                  </a:lnTo>
                  <a:lnTo>
                    <a:pt x="369570" y="140970"/>
                  </a:lnTo>
                  <a:close/>
                </a:path>
                <a:path w="369570" h="712469">
                  <a:moveTo>
                    <a:pt x="369570" y="125730"/>
                  </a:moveTo>
                  <a:lnTo>
                    <a:pt x="361950" y="125730"/>
                  </a:lnTo>
                  <a:lnTo>
                    <a:pt x="361950" y="133350"/>
                  </a:lnTo>
                  <a:lnTo>
                    <a:pt x="369570" y="133350"/>
                  </a:lnTo>
                  <a:lnTo>
                    <a:pt x="369570" y="125730"/>
                  </a:lnTo>
                  <a:close/>
                </a:path>
                <a:path w="369570" h="712469">
                  <a:moveTo>
                    <a:pt x="369570" y="110490"/>
                  </a:moveTo>
                  <a:lnTo>
                    <a:pt x="361950" y="110490"/>
                  </a:lnTo>
                  <a:lnTo>
                    <a:pt x="361950" y="118110"/>
                  </a:lnTo>
                  <a:lnTo>
                    <a:pt x="369570" y="118110"/>
                  </a:lnTo>
                  <a:lnTo>
                    <a:pt x="369570" y="110490"/>
                  </a:lnTo>
                  <a:close/>
                </a:path>
                <a:path w="369570" h="712469">
                  <a:moveTo>
                    <a:pt x="369570" y="95250"/>
                  </a:moveTo>
                  <a:lnTo>
                    <a:pt x="361950" y="95250"/>
                  </a:lnTo>
                  <a:lnTo>
                    <a:pt x="361950" y="102870"/>
                  </a:lnTo>
                  <a:lnTo>
                    <a:pt x="369570" y="102870"/>
                  </a:lnTo>
                  <a:lnTo>
                    <a:pt x="369570" y="95250"/>
                  </a:lnTo>
                  <a:close/>
                </a:path>
                <a:path w="369570" h="712469">
                  <a:moveTo>
                    <a:pt x="369570" y="80010"/>
                  </a:moveTo>
                  <a:lnTo>
                    <a:pt x="361950" y="80010"/>
                  </a:lnTo>
                  <a:lnTo>
                    <a:pt x="361950" y="87630"/>
                  </a:lnTo>
                  <a:lnTo>
                    <a:pt x="369570" y="87630"/>
                  </a:lnTo>
                  <a:lnTo>
                    <a:pt x="369570" y="80010"/>
                  </a:lnTo>
                  <a:close/>
                </a:path>
                <a:path w="369570" h="712469">
                  <a:moveTo>
                    <a:pt x="369570" y="64770"/>
                  </a:moveTo>
                  <a:lnTo>
                    <a:pt x="361950" y="64770"/>
                  </a:lnTo>
                  <a:lnTo>
                    <a:pt x="361950" y="72390"/>
                  </a:lnTo>
                  <a:lnTo>
                    <a:pt x="369570" y="72390"/>
                  </a:lnTo>
                  <a:lnTo>
                    <a:pt x="369570" y="64770"/>
                  </a:lnTo>
                  <a:close/>
                </a:path>
                <a:path w="369570" h="712469">
                  <a:moveTo>
                    <a:pt x="369570" y="49530"/>
                  </a:moveTo>
                  <a:lnTo>
                    <a:pt x="361950" y="49530"/>
                  </a:lnTo>
                  <a:lnTo>
                    <a:pt x="361950" y="57150"/>
                  </a:lnTo>
                  <a:lnTo>
                    <a:pt x="369570" y="57150"/>
                  </a:lnTo>
                  <a:lnTo>
                    <a:pt x="369570" y="49530"/>
                  </a:lnTo>
                  <a:close/>
                </a:path>
                <a:path w="369570" h="712469">
                  <a:moveTo>
                    <a:pt x="369570" y="34290"/>
                  </a:moveTo>
                  <a:lnTo>
                    <a:pt x="361950" y="34290"/>
                  </a:lnTo>
                  <a:lnTo>
                    <a:pt x="361950" y="41910"/>
                  </a:lnTo>
                  <a:lnTo>
                    <a:pt x="369570" y="41910"/>
                  </a:lnTo>
                  <a:lnTo>
                    <a:pt x="369570" y="34290"/>
                  </a:lnTo>
                  <a:close/>
                </a:path>
                <a:path w="369570" h="712469">
                  <a:moveTo>
                    <a:pt x="369570" y="19050"/>
                  </a:moveTo>
                  <a:lnTo>
                    <a:pt x="361950" y="19050"/>
                  </a:lnTo>
                  <a:lnTo>
                    <a:pt x="361950" y="26670"/>
                  </a:lnTo>
                  <a:lnTo>
                    <a:pt x="369570" y="26670"/>
                  </a:lnTo>
                  <a:lnTo>
                    <a:pt x="369570" y="19050"/>
                  </a:lnTo>
                  <a:close/>
                </a:path>
                <a:path w="369570" h="712469">
                  <a:moveTo>
                    <a:pt x="369570" y="3810"/>
                  </a:moveTo>
                  <a:lnTo>
                    <a:pt x="361950" y="3810"/>
                  </a:lnTo>
                  <a:lnTo>
                    <a:pt x="361950" y="11430"/>
                  </a:lnTo>
                  <a:lnTo>
                    <a:pt x="369570" y="11430"/>
                  </a:lnTo>
                  <a:lnTo>
                    <a:pt x="369570" y="3810"/>
                  </a:lnTo>
                  <a:close/>
                </a:path>
              </a:pathLst>
            </a:custGeom>
            <a:solidFill>
              <a:srgbClr val="767070"/>
            </a:solidFill>
          </p:spPr>
          <p:txBody>
            <a:bodyPr wrap="square" lIns="0" tIns="0" rIns="0" bIns="0" rtlCol="0"/>
            <a:lstStyle/>
            <a:p>
              <a:endParaRPr sz="1350"/>
            </a:p>
          </p:txBody>
        </p:sp>
        <p:sp>
          <p:nvSpPr>
            <p:cNvPr id="27" name="object 27"/>
            <p:cNvSpPr/>
            <p:nvPr/>
          </p:nvSpPr>
          <p:spPr>
            <a:xfrm>
              <a:off x="10816590" y="2627629"/>
              <a:ext cx="7620" cy="1074420"/>
            </a:xfrm>
            <a:custGeom>
              <a:avLst/>
              <a:gdLst/>
              <a:ahLst/>
              <a:cxnLst/>
              <a:rect l="l" t="t" r="r" b="b"/>
              <a:pathLst>
                <a:path w="7620" h="1074420">
                  <a:moveTo>
                    <a:pt x="7620" y="1066800"/>
                  </a:moveTo>
                  <a:lnTo>
                    <a:pt x="0" y="1066800"/>
                  </a:lnTo>
                  <a:lnTo>
                    <a:pt x="0" y="1074420"/>
                  </a:lnTo>
                  <a:lnTo>
                    <a:pt x="7620" y="1074420"/>
                  </a:lnTo>
                  <a:lnTo>
                    <a:pt x="7620" y="1066800"/>
                  </a:lnTo>
                  <a:close/>
                </a:path>
                <a:path w="7620" h="1074420">
                  <a:moveTo>
                    <a:pt x="7620" y="1051560"/>
                  </a:moveTo>
                  <a:lnTo>
                    <a:pt x="0" y="1051560"/>
                  </a:lnTo>
                  <a:lnTo>
                    <a:pt x="0" y="1059180"/>
                  </a:lnTo>
                  <a:lnTo>
                    <a:pt x="7620" y="1059180"/>
                  </a:lnTo>
                  <a:lnTo>
                    <a:pt x="7620" y="1051560"/>
                  </a:lnTo>
                  <a:close/>
                </a:path>
                <a:path w="7620" h="1074420">
                  <a:moveTo>
                    <a:pt x="7620" y="1036320"/>
                  </a:moveTo>
                  <a:lnTo>
                    <a:pt x="0" y="1036320"/>
                  </a:lnTo>
                  <a:lnTo>
                    <a:pt x="0" y="1043940"/>
                  </a:lnTo>
                  <a:lnTo>
                    <a:pt x="7620" y="1043940"/>
                  </a:lnTo>
                  <a:lnTo>
                    <a:pt x="7620" y="1036320"/>
                  </a:lnTo>
                  <a:close/>
                </a:path>
                <a:path w="7620" h="1074420">
                  <a:moveTo>
                    <a:pt x="7620" y="1021080"/>
                  </a:moveTo>
                  <a:lnTo>
                    <a:pt x="0" y="1021080"/>
                  </a:lnTo>
                  <a:lnTo>
                    <a:pt x="0" y="1028700"/>
                  </a:lnTo>
                  <a:lnTo>
                    <a:pt x="7620" y="1028700"/>
                  </a:lnTo>
                  <a:lnTo>
                    <a:pt x="7620" y="1021080"/>
                  </a:lnTo>
                  <a:close/>
                </a:path>
                <a:path w="7620" h="1074420">
                  <a:moveTo>
                    <a:pt x="7620" y="1005840"/>
                  </a:moveTo>
                  <a:lnTo>
                    <a:pt x="0" y="1005840"/>
                  </a:lnTo>
                  <a:lnTo>
                    <a:pt x="0" y="1013460"/>
                  </a:lnTo>
                  <a:lnTo>
                    <a:pt x="7620" y="1013460"/>
                  </a:lnTo>
                  <a:lnTo>
                    <a:pt x="7620" y="1005840"/>
                  </a:lnTo>
                  <a:close/>
                </a:path>
                <a:path w="7620" h="1074420">
                  <a:moveTo>
                    <a:pt x="7620" y="990600"/>
                  </a:moveTo>
                  <a:lnTo>
                    <a:pt x="0" y="990600"/>
                  </a:lnTo>
                  <a:lnTo>
                    <a:pt x="0" y="998220"/>
                  </a:lnTo>
                  <a:lnTo>
                    <a:pt x="7620" y="998220"/>
                  </a:lnTo>
                  <a:lnTo>
                    <a:pt x="7620" y="990600"/>
                  </a:lnTo>
                  <a:close/>
                </a:path>
                <a:path w="7620" h="1074420">
                  <a:moveTo>
                    <a:pt x="7620" y="975360"/>
                  </a:moveTo>
                  <a:lnTo>
                    <a:pt x="0" y="975360"/>
                  </a:lnTo>
                  <a:lnTo>
                    <a:pt x="0" y="982980"/>
                  </a:lnTo>
                  <a:lnTo>
                    <a:pt x="7620" y="982980"/>
                  </a:lnTo>
                  <a:lnTo>
                    <a:pt x="7620" y="975360"/>
                  </a:lnTo>
                  <a:close/>
                </a:path>
                <a:path w="7620" h="1074420">
                  <a:moveTo>
                    <a:pt x="7620" y="960120"/>
                  </a:moveTo>
                  <a:lnTo>
                    <a:pt x="0" y="960120"/>
                  </a:lnTo>
                  <a:lnTo>
                    <a:pt x="0" y="967740"/>
                  </a:lnTo>
                  <a:lnTo>
                    <a:pt x="7620" y="967740"/>
                  </a:lnTo>
                  <a:lnTo>
                    <a:pt x="7620" y="960120"/>
                  </a:lnTo>
                  <a:close/>
                </a:path>
                <a:path w="7620" h="1074420">
                  <a:moveTo>
                    <a:pt x="7620" y="944880"/>
                  </a:moveTo>
                  <a:lnTo>
                    <a:pt x="0" y="944880"/>
                  </a:lnTo>
                  <a:lnTo>
                    <a:pt x="0" y="952500"/>
                  </a:lnTo>
                  <a:lnTo>
                    <a:pt x="7620" y="952500"/>
                  </a:lnTo>
                  <a:lnTo>
                    <a:pt x="7620" y="944880"/>
                  </a:lnTo>
                  <a:close/>
                </a:path>
                <a:path w="7620" h="1074420">
                  <a:moveTo>
                    <a:pt x="7620" y="929640"/>
                  </a:moveTo>
                  <a:lnTo>
                    <a:pt x="0" y="929640"/>
                  </a:lnTo>
                  <a:lnTo>
                    <a:pt x="0" y="937260"/>
                  </a:lnTo>
                  <a:lnTo>
                    <a:pt x="7620" y="937260"/>
                  </a:lnTo>
                  <a:lnTo>
                    <a:pt x="7620" y="929640"/>
                  </a:lnTo>
                  <a:close/>
                </a:path>
                <a:path w="7620" h="1074420">
                  <a:moveTo>
                    <a:pt x="7620" y="914400"/>
                  </a:moveTo>
                  <a:lnTo>
                    <a:pt x="0" y="914400"/>
                  </a:lnTo>
                  <a:lnTo>
                    <a:pt x="0" y="922020"/>
                  </a:lnTo>
                  <a:lnTo>
                    <a:pt x="7620" y="922020"/>
                  </a:lnTo>
                  <a:lnTo>
                    <a:pt x="7620" y="914400"/>
                  </a:lnTo>
                  <a:close/>
                </a:path>
                <a:path w="7620" h="1074420">
                  <a:moveTo>
                    <a:pt x="7620" y="899160"/>
                  </a:moveTo>
                  <a:lnTo>
                    <a:pt x="0" y="899160"/>
                  </a:lnTo>
                  <a:lnTo>
                    <a:pt x="0" y="906780"/>
                  </a:lnTo>
                  <a:lnTo>
                    <a:pt x="7620" y="906780"/>
                  </a:lnTo>
                  <a:lnTo>
                    <a:pt x="7620" y="899160"/>
                  </a:lnTo>
                  <a:close/>
                </a:path>
                <a:path w="7620" h="1074420">
                  <a:moveTo>
                    <a:pt x="7620" y="883920"/>
                  </a:moveTo>
                  <a:lnTo>
                    <a:pt x="0" y="883920"/>
                  </a:lnTo>
                  <a:lnTo>
                    <a:pt x="0" y="891540"/>
                  </a:lnTo>
                  <a:lnTo>
                    <a:pt x="7620" y="891540"/>
                  </a:lnTo>
                  <a:lnTo>
                    <a:pt x="7620" y="883920"/>
                  </a:lnTo>
                  <a:close/>
                </a:path>
                <a:path w="7620" h="1074420">
                  <a:moveTo>
                    <a:pt x="7620" y="868680"/>
                  </a:moveTo>
                  <a:lnTo>
                    <a:pt x="0" y="868680"/>
                  </a:lnTo>
                  <a:lnTo>
                    <a:pt x="0" y="876300"/>
                  </a:lnTo>
                  <a:lnTo>
                    <a:pt x="7620" y="876300"/>
                  </a:lnTo>
                  <a:lnTo>
                    <a:pt x="7620" y="868680"/>
                  </a:lnTo>
                  <a:close/>
                </a:path>
                <a:path w="7620" h="1074420">
                  <a:moveTo>
                    <a:pt x="7620" y="853440"/>
                  </a:moveTo>
                  <a:lnTo>
                    <a:pt x="0" y="853440"/>
                  </a:lnTo>
                  <a:lnTo>
                    <a:pt x="0" y="861060"/>
                  </a:lnTo>
                  <a:lnTo>
                    <a:pt x="7620" y="861060"/>
                  </a:lnTo>
                  <a:lnTo>
                    <a:pt x="7620" y="853440"/>
                  </a:lnTo>
                  <a:close/>
                </a:path>
                <a:path w="7620" h="1074420">
                  <a:moveTo>
                    <a:pt x="7620" y="838200"/>
                  </a:moveTo>
                  <a:lnTo>
                    <a:pt x="0" y="838200"/>
                  </a:lnTo>
                  <a:lnTo>
                    <a:pt x="0" y="845820"/>
                  </a:lnTo>
                  <a:lnTo>
                    <a:pt x="7620" y="845820"/>
                  </a:lnTo>
                  <a:lnTo>
                    <a:pt x="7620" y="838200"/>
                  </a:lnTo>
                  <a:close/>
                </a:path>
                <a:path w="7620" h="1074420">
                  <a:moveTo>
                    <a:pt x="7620" y="822960"/>
                  </a:moveTo>
                  <a:lnTo>
                    <a:pt x="0" y="822960"/>
                  </a:lnTo>
                  <a:lnTo>
                    <a:pt x="0" y="830580"/>
                  </a:lnTo>
                  <a:lnTo>
                    <a:pt x="7620" y="830580"/>
                  </a:lnTo>
                  <a:lnTo>
                    <a:pt x="7620" y="822960"/>
                  </a:lnTo>
                  <a:close/>
                </a:path>
                <a:path w="7620" h="1074420">
                  <a:moveTo>
                    <a:pt x="7620" y="807720"/>
                  </a:moveTo>
                  <a:lnTo>
                    <a:pt x="0" y="807720"/>
                  </a:lnTo>
                  <a:lnTo>
                    <a:pt x="0" y="815340"/>
                  </a:lnTo>
                  <a:lnTo>
                    <a:pt x="7620" y="815340"/>
                  </a:lnTo>
                  <a:lnTo>
                    <a:pt x="7620" y="807720"/>
                  </a:lnTo>
                  <a:close/>
                </a:path>
                <a:path w="7620" h="1074420">
                  <a:moveTo>
                    <a:pt x="7620" y="792480"/>
                  </a:moveTo>
                  <a:lnTo>
                    <a:pt x="0" y="792480"/>
                  </a:lnTo>
                  <a:lnTo>
                    <a:pt x="0" y="800100"/>
                  </a:lnTo>
                  <a:lnTo>
                    <a:pt x="7620" y="800100"/>
                  </a:lnTo>
                  <a:lnTo>
                    <a:pt x="7620" y="792480"/>
                  </a:lnTo>
                  <a:close/>
                </a:path>
                <a:path w="7620" h="1074420">
                  <a:moveTo>
                    <a:pt x="7620" y="777240"/>
                  </a:moveTo>
                  <a:lnTo>
                    <a:pt x="0" y="777240"/>
                  </a:lnTo>
                  <a:lnTo>
                    <a:pt x="0" y="784860"/>
                  </a:lnTo>
                  <a:lnTo>
                    <a:pt x="7620" y="784860"/>
                  </a:lnTo>
                  <a:lnTo>
                    <a:pt x="7620" y="777240"/>
                  </a:lnTo>
                  <a:close/>
                </a:path>
                <a:path w="7620" h="1074420">
                  <a:moveTo>
                    <a:pt x="7620" y="762000"/>
                  </a:moveTo>
                  <a:lnTo>
                    <a:pt x="0" y="762000"/>
                  </a:lnTo>
                  <a:lnTo>
                    <a:pt x="0" y="769620"/>
                  </a:lnTo>
                  <a:lnTo>
                    <a:pt x="7620" y="769620"/>
                  </a:lnTo>
                  <a:lnTo>
                    <a:pt x="7620" y="762000"/>
                  </a:lnTo>
                  <a:close/>
                </a:path>
                <a:path w="7620" h="1074420">
                  <a:moveTo>
                    <a:pt x="7620" y="746760"/>
                  </a:moveTo>
                  <a:lnTo>
                    <a:pt x="0" y="746760"/>
                  </a:lnTo>
                  <a:lnTo>
                    <a:pt x="0" y="754380"/>
                  </a:lnTo>
                  <a:lnTo>
                    <a:pt x="7620" y="754380"/>
                  </a:lnTo>
                  <a:lnTo>
                    <a:pt x="7620" y="746760"/>
                  </a:lnTo>
                  <a:close/>
                </a:path>
                <a:path w="7620" h="1074420">
                  <a:moveTo>
                    <a:pt x="7620" y="731520"/>
                  </a:moveTo>
                  <a:lnTo>
                    <a:pt x="0" y="731520"/>
                  </a:lnTo>
                  <a:lnTo>
                    <a:pt x="0" y="739140"/>
                  </a:lnTo>
                  <a:lnTo>
                    <a:pt x="7620" y="739140"/>
                  </a:lnTo>
                  <a:lnTo>
                    <a:pt x="7620" y="731520"/>
                  </a:lnTo>
                  <a:close/>
                </a:path>
                <a:path w="7620" h="1074420">
                  <a:moveTo>
                    <a:pt x="7620" y="716280"/>
                  </a:moveTo>
                  <a:lnTo>
                    <a:pt x="0" y="716280"/>
                  </a:lnTo>
                  <a:lnTo>
                    <a:pt x="0" y="723900"/>
                  </a:lnTo>
                  <a:lnTo>
                    <a:pt x="7620" y="723900"/>
                  </a:lnTo>
                  <a:lnTo>
                    <a:pt x="7620" y="716280"/>
                  </a:lnTo>
                  <a:close/>
                </a:path>
                <a:path w="7620" h="1074420">
                  <a:moveTo>
                    <a:pt x="7620" y="701040"/>
                  </a:moveTo>
                  <a:lnTo>
                    <a:pt x="0" y="701040"/>
                  </a:lnTo>
                  <a:lnTo>
                    <a:pt x="0" y="708660"/>
                  </a:lnTo>
                  <a:lnTo>
                    <a:pt x="7620" y="708660"/>
                  </a:lnTo>
                  <a:lnTo>
                    <a:pt x="7620" y="701040"/>
                  </a:lnTo>
                  <a:close/>
                </a:path>
                <a:path w="7620" h="1074420">
                  <a:moveTo>
                    <a:pt x="7620" y="685800"/>
                  </a:moveTo>
                  <a:lnTo>
                    <a:pt x="0" y="685800"/>
                  </a:lnTo>
                  <a:lnTo>
                    <a:pt x="0" y="693420"/>
                  </a:lnTo>
                  <a:lnTo>
                    <a:pt x="7620" y="693420"/>
                  </a:lnTo>
                  <a:lnTo>
                    <a:pt x="7620" y="685800"/>
                  </a:lnTo>
                  <a:close/>
                </a:path>
                <a:path w="7620" h="1074420">
                  <a:moveTo>
                    <a:pt x="7620" y="670560"/>
                  </a:moveTo>
                  <a:lnTo>
                    <a:pt x="0" y="670560"/>
                  </a:lnTo>
                  <a:lnTo>
                    <a:pt x="0" y="678180"/>
                  </a:lnTo>
                  <a:lnTo>
                    <a:pt x="7620" y="678180"/>
                  </a:lnTo>
                  <a:lnTo>
                    <a:pt x="7620" y="670560"/>
                  </a:lnTo>
                  <a:close/>
                </a:path>
                <a:path w="7620" h="1074420">
                  <a:moveTo>
                    <a:pt x="7620" y="655320"/>
                  </a:moveTo>
                  <a:lnTo>
                    <a:pt x="0" y="655320"/>
                  </a:lnTo>
                  <a:lnTo>
                    <a:pt x="0" y="662940"/>
                  </a:lnTo>
                  <a:lnTo>
                    <a:pt x="7620" y="662940"/>
                  </a:lnTo>
                  <a:lnTo>
                    <a:pt x="7620" y="655320"/>
                  </a:lnTo>
                  <a:close/>
                </a:path>
                <a:path w="7620" h="1074420">
                  <a:moveTo>
                    <a:pt x="7620" y="640080"/>
                  </a:moveTo>
                  <a:lnTo>
                    <a:pt x="0" y="640080"/>
                  </a:lnTo>
                  <a:lnTo>
                    <a:pt x="0" y="647700"/>
                  </a:lnTo>
                  <a:lnTo>
                    <a:pt x="7620" y="647700"/>
                  </a:lnTo>
                  <a:lnTo>
                    <a:pt x="7620" y="640080"/>
                  </a:lnTo>
                  <a:close/>
                </a:path>
                <a:path w="7620" h="1074420">
                  <a:moveTo>
                    <a:pt x="7620" y="624840"/>
                  </a:moveTo>
                  <a:lnTo>
                    <a:pt x="0" y="624840"/>
                  </a:lnTo>
                  <a:lnTo>
                    <a:pt x="0" y="632460"/>
                  </a:lnTo>
                  <a:lnTo>
                    <a:pt x="7620" y="632460"/>
                  </a:lnTo>
                  <a:lnTo>
                    <a:pt x="7620" y="624840"/>
                  </a:lnTo>
                  <a:close/>
                </a:path>
                <a:path w="7620" h="1074420">
                  <a:moveTo>
                    <a:pt x="7620" y="609600"/>
                  </a:moveTo>
                  <a:lnTo>
                    <a:pt x="0" y="609600"/>
                  </a:lnTo>
                  <a:lnTo>
                    <a:pt x="0" y="617220"/>
                  </a:lnTo>
                  <a:lnTo>
                    <a:pt x="7620" y="617220"/>
                  </a:lnTo>
                  <a:lnTo>
                    <a:pt x="7620" y="609600"/>
                  </a:lnTo>
                  <a:close/>
                </a:path>
                <a:path w="7620" h="1074420">
                  <a:moveTo>
                    <a:pt x="7620" y="594360"/>
                  </a:moveTo>
                  <a:lnTo>
                    <a:pt x="0" y="594360"/>
                  </a:lnTo>
                  <a:lnTo>
                    <a:pt x="0" y="601980"/>
                  </a:lnTo>
                  <a:lnTo>
                    <a:pt x="7620" y="601980"/>
                  </a:lnTo>
                  <a:lnTo>
                    <a:pt x="7620" y="594360"/>
                  </a:lnTo>
                  <a:close/>
                </a:path>
                <a:path w="7620" h="1074420">
                  <a:moveTo>
                    <a:pt x="7620" y="579120"/>
                  </a:moveTo>
                  <a:lnTo>
                    <a:pt x="0" y="579120"/>
                  </a:lnTo>
                  <a:lnTo>
                    <a:pt x="0" y="586740"/>
                  </a:lnTo>
                  <a:lnTo>
                    <a:pt x="7620" y="586740"/>
                  </a:lnTo>
                  <a:lnTo>
                    <a:pt x="7620" y="579120"/>
                  </a:lnTo>
                  <a:close/>
                </a:path>
                <a:path w="7620" h="1074420">
                  <a:moveTo>
                    <a:pt x="7620" y="563880"/>
                  </a:moveTo>
                  <a:lnTo>
                    <a:pt x="0" y="563880"/>
                  </a:lnTo>
                  <a:lnTo>
                    <a:pt x="0" y="571500"/>
                  </a:lnTo>
                  <a:lnTo>
                    <a:pt x="7620" y="571500"/>
                  </a:lnTo>
                  <a:lnTo>
                    <a:pt x="7620" y="563880"/>
                  </a:lnTo>
                  <a:close/>
                </a:path>
                <a:path w="7620" h="1074420">
                  <a:moveTo>
                    <a:pt x="7620" y="548640"/>
                  </a:moveTo>
                  <a:lnTo>
                    <a:pt x="0" y="548640"/>
                  </a:lnTo>
                  <a:lnTo>
                    <a:pt x="0" y="556260"/>
                  </a:lnTo>
                  <a:lnTo>
                    <a:pt x="7620" y="556260"/>
                  </a:lnTo>
                  <a:lnTo>
                    <a:pt x="7620" y="548640"/>
                  </a:lnTo>
                  <a:close/>
                </a:path>
                <a:path w="7620" h="1074420">
                  <a:moveTo>
                    <a:pt x="7620" y="533400"/>
                  </a:moveTo>
                  <a:lnTo>
                    <a:pt x="0" y="533400"/>
                  </a:lnTo>
                  <a:lnTo>
                    <a:pt x="0" y="541020"/>
                  </a:lnTo>
                  <a:lnTo>
                    <a:pt x="7620" y="541020"/>
                  </a:lnTo>
                  <a:lnTo>
                    <a:pt x="7620" y="533400"/>
                  </a:lnTo>
                  <a:close/>
                </a:path>
                <a:path w="7620" h="1074420">
                  <a:moveTo>
                    <a:pt x="7620" y="518160"/>
                  </a:moveTo>
                  <a:lnTo>
                    <a:pt x="0" y="518160"/>
                  </a:lnTo>
                  <a:lnTo>
                    <a:pt x="0" y="525780"/>
                  </a:lnTo>
                  <a:lnTo>
                    <a:pt x="7620" y="525780"/>
                  </a:lnTo>
                  <a:lnTo>
                    <a:pt x="7620" y="518160"/>
                  </a:lnTo>
                  <a:close/>
                </a:path>
                <a:path w="7620" h="1074420">
                  <a:moveTo>
                    <a:pt x="7620" y="502920"/>
                  </a:moveTo>
                  <a:lnTo>
                    <a:pt x="0" y="502920"/>
                  </a:lnTo>
                  <a:lnTo>
                    <a:pt x="0" y="510540"/>
                  </a:lnTo>
                  <a:lnTo>
                    <a:pt x="7620" y="510540"/>
                  </a:lnTo>
                  <a:lnTo>
                    <a:pt x="7620" y="502920"/>
                  </a:lnTo>
                  <a:close/>
                </a:path>
                <a:path w="7620" h="1074420">
                  <a:moveTo>
                    <a:pt x="7620" y="487680"/>
                  </a:moveTo>
                  <a:lnTo>
                    <a:pt x="0" y="487680"/>
                  </a:lnTo>
                  <a:lnTo>
                    <a:pt x="0" y="495300"/>
                  </a:lnTo>
                  <a:lnTo>
                    <a:pt x="7620" y="495300"/>
                  </a:lnTo>
                  <a:lnTo>
                    <a:pt x="7620" y="487680"/>
                  </a:lnTo>
                  <a:close/>
                </a:path>
                <a:path w="7620" h="1074420">
                  <a:moveTo>
                    <a:pt x="7620" y="472440"/>
                  </a:moveTo>
                  <a:lnTo>
                    <a:pt x="0" y="472440"/>
                  </a:lnTo>
                  <a:lnTo>
                    <a:pt x="0" y="480060"/>
                  </a:lnTo>
                  <a:lnTo>
                    <a:pt x="7620" y="480060"/>
                  </a:lnTo>
                  <a:lnTo>
                    <a:pt x="7620" y="472440"/>
                  </a:lnTo>
                  <a:close/>
                </a:path>
                <a:path w="7620" h="1074420">
                  <a:moveTo>
                    <a:pt x="7620" y="457200"/>
                  </a:moveTo>
                  <a:lnTo>
                    <a:pt x="0" y="457200"/>
                  </a:lnTo>
                  <a:lnTo>
                    <a:pt x="0" y="464820"/>
                  </a:lnTo>
                  <a:lnTo>
                    <a:pt x="7620" y="464820"/>
                  </a:lnTo>
                  <a:lnTo>
                    <a:pt x="7620" y="457200"/>
                  </a:lnTo>
                  <a:close/>
                </a:path>
                <a:path w="7620" h="1074420">
                  <a:moveTo>
                    <a:pt x="7620" y="441960"/>
                  </a:moveTo>
                  <a:lnTo>
                    <a:pt x="0" y="441960"/>
                  </a:lnTo>
                  <a:lnTo>
                    <a:pt x="0" y="449580"/>
                  </a:lnTo>
                  <a:lnTo>
                    <a:pt x="7620" y="449580"/>
                  </a:lnTo>
                  <a:lnTo>
                    <a:pt x="7620" y="441960"/>
                  </a:lnTo>
                  <a:close/>
                </a:path>
                <a:path w="7620" h="1074420">
                  <a:moveTo>
                    <a:pt x="7620" y="426720"/>
                  </a:moveTo>
                  <a:lnTo>
                    <a:pt x="0" y="426720"/>
                  </a:lnTo>
                  <a:lnTo>
                    <a:pt x="0" y="434340"/>
                  </a:lnTo>
                  <a:lnTo>
                    <a:pt x="7620" y="434340"/>
                  </a:lnTo>
                  <a:lnTo>
                    <a:pt x="7620" y="426720"/>
                  </a:lnTo>
                  <a:close/>
                </a:path>
                <a:path w="7620" h="1074420">
                  <a:moveTo>
                    <a:pt x="7620" y="411480"/>
                  </a:moveTo>
                  <a:lnTo>
                    <a:pt x="0" y="411480"/>
                  </a:lnTo>
                  <a:lnTo>
                    <a:pt x="0" y="419100"/>
                  </a:lnTo>
                  <a:lnTo>
                    <a:pt x="7620" y="419100"/>
                  </a:lnTo>
                  <a:lnTo>
                    <a:pt x="7620" y="411480"/>
                  </a:lnTo>
                  <a:close/>
                </a:path>
                <a:path w="7620" h="1074420">
                  <a:moveTo>
                    <a:pt x="7620" y="396240"/>
                  </a:moveTo>
                  <a:lnTo>
                    <a:pt x="0" y="396240"/>
                  </a:lnTo>
                  <a:lnTo>
                    <a:pt x="0" y="403860"/>
                  </a:lnTo>
                  <a:lnTo>
                    <a:pt x="7620" y="403860"/>
                  </a:lnTo>
                  <a:lnTo>
                    <a:pt x="7620" y="396240"/>
                  </a:lnTo>
                  <a:close/>
                </a:path>
                <a:path w="7620" h="1074420">
                  <a:moveTo>
                    <a:pt x="7620" y="381000"/>
                  </a:moveTo>
                  <a:lnTo>
                    <a:pt x="0" y="381000"/>
                  </a:lnTo>
                  <a:lnTo>
                    <a:pt x="0" y="388620"/>
                  </a:lnTo>
                  <a:lnTo>
                    <a:pt x="7620" y="388620"/>
                  </a:lnTo>
                  <a:lnTo>
                    <a:pt x="7620" y="381000"/>
                  </a:lnTo>
                  <a:close/>
                </a:path>
                <a:path w="7620" h="1074420">
                  <a:moveTo>
                    <a:pt x="7620" y="365760"/>
                  </a:moveTo>
                  <a:lnTo>
                    <a:pt x="0" y="365760"/>
                  </a:lnTo>
                  <a:lnTo>
                    <a:pt x="0" y="373380"/>
                  </a:lnTo>
                  <a:lnTo>
                    <a:pt x="7620" y="373380"/>
                  </a:lnTo>
                  <a:lnTo>
                    <a:pt x="7620" y="365760"/>
                  </a:lnTo>
                  <a:close/>
                </a:path>
                <a:path w="7620" h="1074420">
                  <a:moveTo>
                    <a:pt x="7620" y="350520"/>
                  </a:moveTo>
                  <a:lnTo>
                    <a:pt x="0" y="350520"/>
                  </a:lnTo>
                  <a:lnTo>
                    <a:pt x="0" y="358140"/>
                  </a:lnTo>
                  <a:lnTo>
                    <a:pt x="7620" y="358140"/>
                  </a:lnTo>
                  <a:lnTo>
                    <a:pt x="7620" y="350520"/>
                  </a:lnTo>
                  <a:close/>
                </a:path>
                <a:path w="7620" h="1074420">
                  <a:moveTo>
                    <a:pt x="7620" y="335280"/>
                  </a:moveTo>
                  <a:lnTo>
                    <a:pt x="0" y="335280"/>
                  </a:lnTo>
                  <a:lnTo>
                    <a:pt x="0" y="342900"/>
                  </a:lnTo>
                  <a:lnTo>
                    <a:pt x="7620" y="342900"/>
                  </a:lnTo>
                  <a:lnTo>
                    <a:pt x="7620" y="335280"/>
                  </a:lnTo>
                  <a:close/>
                </a:path>
                <a:path w="7620" h="1074420">
                  <a:moveTo>
                    <a:pt x="7620" y="320040"/>
                  </a:moveTo>
                  <a:lnTo>
                    <a:pt x="0" y="320040"/>
                  </a:lnTo>
                  <a:lnTo>
                    <a:pt x="0" y="327660"/>
                  </a:lnTo>
                  <a:lnTo>
                    <a:pt x="7620" y="327660"/>
                  </a:lnTo>
                  <a:lnTo>
                    <a:pt x="7620" y="320040"/>
                  </a:lnTo>
                  <a:close/>
                </a:path>
                <a:path w="7620" h="1074420">
                  <a:moveTo>
                    <a:pt x="7620" y="304800"/>
                  </a:moveTo>
                  <a:lnTo>
                    <a:pt x="0" y="304800"/>
                  </a:lnTo>
                  <a:lnTo>
                    <a:pt x="0" y="312420"/>
                  </a:lnTo>
                  <a:lnTo>
                    <a:pt x="7620" y="312420"/>
                  </a:lnTo>
                  <a:lnTo>
                    <a:pt x="7620" y="304800"/>
                  </a:lnTo>
                  <a:close/>
                </a:path>
                <a:path w="7620" h="1074420">
                  <a:moveTo>
                    <a:pt x="7620" y="289560"/>
                  </a:moveTo>
                  <a:lnTo>
                    <a:pt x="0" y="289560"/>
                  </a:lnTo>
                  <a:lnTo>
                    <a:pt x="0" y="297180"/>
                  </a:lnTo>
                  <a:lnTo>
                    <a:pt x="7620" y="297180"/>
                  </a:lnTo>
                  <a:lnTo>
                    <a:pt x="7620" y="289560"/>
                  </a:lnTo>
                  <a:close/>
                </a:path>
                <a:path w="7620" h="1074420">
                  <a:moveTo>
                    <a:pt x="7620" y="274320"/>
                  </a:moveTo>
                  <a:lnTo>
                    <a:pt x="0" y="274320"/>
                  </a:lnTo>
                  <a:lnTo>
                    <a:pt x="0" y="281940"/>
                  </a:lnTo>
                  <a:lnTo>
                    <a:pt x="7620" y="281940"/>
                  </a:lnTo>
                  <a:lnTo>
                    <a:pt x="7620" y="274320"/>
                  </a:lnTo>
                  <a:close/>
                </a:path>
                <a:path w="7620" h="1074420">
                  <a:moveTo>
                    <a:pt x="7620" y="259080"/>
                  </a:moveTo>
                  <a:lnTo>
                    <a:pt x="0" y="259080"/>
                  </a:lnTo>
                  <a:lnTo>
                    <a:pt x="0" y="266700"/>
                  </a:lnTo>
                  <a:lnTo>
                    <a:pt x="7620" y="266700"/>
                  </a:lnTo>
                  <a:lnTo>
                    <a:pt x="7620" y="259080"/>
                  </a:lnTo>
                  <a:close/>
                </a:path>
                <a:path w="7620" h="1074420">
                  <a:moveTo>
                    <a:pt x="7620" y="243840"/>
                  </a:moveTo>
                  <a:lnTo>
                    <a:pt x="0" y="243840"/>
                  </a:lnTo>
                  <a:lnTo>
                    <a:pt x="0" y="251460"/>
                  </a:lnTo>
                  <a:lnTo>
                    <a:pt x="7620" y="251460"/>
                  </a:lnTo>
                  <a:lnTo>
                    <a:pt x="7620" y="243840"/>
                  </a:lnTo>
                  <a:close/>
                </a:path>
                <a:path w="7620" h="1074420">
                  <a:moveTo>
                    <a:pt x="7620" y="228600"/>
                  </a:moveTo>
                  <a:lnTo>
                    <a:pt x="0" y="228600"/>
                  </a:lnTo>
                  <a:lnTo>
                    <a:pt x="0" y="236220"/>
                  </a:lnTo>
                  <a:lnTo>
                    <a:pt x="7620" y="236220"/>
                  </a:lnTo>
                  <a:lnTo>
                    <a:pt x="7620" y="228600"/>
                  </a:lnTo>
                  <a:close/>
                </a:path>
                <a:path w="7620" h="1074420">
                  <a:moveTo>
                    <a:pt x="7620" y="213360"/>
                  </a:moveTo>
                  <a:lnTo>
                    <a:pt x="0" y="213360"/>
                  </a:lnTo>
                  <a:lnTo>
                    <a:pt x="0" y="220980"/>
                  </a:lnTo>
                  <a:lnTo>
                    <a:pt x="7620" y="220980"/>
                  </a:lnTo>
                  <a:lnTo>
                    <a:pt x="7620" y="213360"/>
                  </a:lnTo>
                  <a:close/>
                </a:path>
                <a:path w="7620" h="1074420">
                  <a:moveTo>
                    <a:pt x="7620" y="198120"/>
                  </a:moveTo>
                  <a:lnTo>
                    <a:pt x="0" y="198120"/>
                  </a:lnTo>
                  <a:lnTo>
                    <a:pt x="0" y="205740"/>
                  </a:lnTo>
                  <a:lnTo>
                    <a:pt x="7620" y="205740"/>
                  </a:lnTo>
                  <a:lnTo>
                    <a:pt x="7620" y="198120"/>
                  </a:lnTo>
                  <a:close/>
                </a:path>
                <a:path w="7620" h="1074420">
                  <a:moveTo>
                    <a:pt x="7620" y="182880"/>
                  </a:moveTo>
                  <a:lnTo>
                    <a:pt x="0" y="182880"/>
                  </a:lnTo>
                  <a:lnTo>
                    <a:pt x="0" y="190500"/>
                  </a:lnTo>
                  <a:lnTo>
                    <a:pt x="7620" y="190500"/>
                  </a:lnTo>
                  <a:lnTo>
                    <a:pt x="7620" y="182880"/>
                  </a:lnTo>
                  <a:close/>
                </a:path>
                <a:path w="7620" h="1074420">
                  <a:moveTo>
                    <a:pt x="7620" y="167640"/>
                  </a:moveTo>
                  <a:lnTo>
                    <a:pt x="0" y="167640"/>
                  </a:lnTo>
                  <a:lnTo>
                    <a:pt x="0" y="175260"/>
                  </a:lnTo>
                  <a:lnTo>
                    <a:pt x="7620" y="175260"/>
                  </a:lnTo>
                  <a:lnTo>
                    <a:pt x="7620" y="167640"/>
                  </a:lnTo>
                  <a:close/>
                </a:path>
                <a:path w="7620" h="1074420">
                  <a:moveTo>
                    <a:pt x="7620" y="152400"/>
                  </a:moveTo>
                  <a:lnTo>
                    <a:pt x="0" y="152400"/>
                  </a:lnTo>
                  <a:lnTo>
                    <a:pt x="0" y="160020"/>
                  </a:lnTo>
                  <a:lnTo>
                    <a:pt x="7620" y="160020"/>
                  </a:lnTo>
                  <a:lnTo>
                    <a:pt x="7620" y="152400"/>
                  </a:lnTo>
                  <a:close/>
                </a:path>
                <a:path w="7620" h="1074420">
                  <a:moveTo>
                    <a:pt x="7620" y="137160"/>
                  </a:moveTo>
                  <a:lnTo>
                    <a:pt x="0" y="137160"/>
                  </a:lnTo>
                  <a:lnTo>
                    <a:pt x="0" y="144780"/>
                  </a:lnTo>
                  <a:lnTo>
                    <a:pt x="7620" y="144780"/>
                  </a:lnTo>
                  <a:lnTo>
                    <a:pt x="7620" y="137160"/>
                  </a:lnTo>
                  <a:close/>
                </a:path>
                <a:path w="7620" h="1074420">
                  <a:moveTo>
                    <a:pt x="7620" y="121920"/>
                  </a:moveTo>
                  <a:lnTo>
                    <a:pt x="0" y="121920"/>
                  </a:lnTo>
                  <a:lnTo>
                    <a:pt x="0" y="129540"/>
                  </a:lnTo>
                  <a:lnTo>
                    <a:pt x="7620" y="129540"/>
                  </a:lnTo>
                  <a:lnTo>
                    <a:pt x="7620" y="121920"/>
                  </a:lnTo>
                  <a:close/>
                </a:path>
                <a:path w="7620" h="1074420">
                  <a:moveTo>
                    <a:pt x="7620" y="106680"/>
                  </a:moveTo>
                  <a:lnTo>
                    <a:pt x="0" y="106680"/>
                  </a:lnTo>
                  <a:lnTo>
                    <a:pt x="0" y="114300"/>
                  </a:lnTo>
                  <a:lnTo>
                    <a:pt x="7620" y="114300"/>
                  </a:lnTo>
                  <a:lnTo>
                    <a:pt x="7620" y="106680"/>
                  </a:lnTo>
                  <a:close/>
                </a:path>
                <a:path w="7620" h="1074420">
                  <a:moveTo>
                    <a:pt x="7620" y="91440"/>
                  </a:moveTo>
                  <a:lnTo>
                    <a:pt x="0" y="91440"/>
                  </a:lnTo>
                  <a:lnTo>
                    <a:pt x="0" y="99060"/>
                  </a:lnTo>
                  <a:lnTo>
                    <a:pt x="7620" y="99060"/>
                  </a:lnTo>
                  <a:lnTo>
                    <a:pt x="7620" y="91440"/>
                  </a:lnTo>
                  <a:close/>
                </a:path>
                <a:path w="7620" h="1074420">
                  <a:moveTo>
                    <a:pt x="7620" y="76200"/>
                  </a:moveTo>
                  <a:lnTo>
                    <a:pt x="0" y="76200"/>
                  </a:lnTo>
                  <a:lnTo>
                    <a:pt x="0" y="83820"/>
                  </a:lnTo>
                  <a:lnTo>
                    <a:pt x="7620" y="83820"/>
                  </a:lnTo>
                  <a:lnTo>
                    <a:pt x="7620" y="76200"/>
                  </a:lnTo>
                  <a:close/>
                </a:path>
                <a:path w="7620" h="1074420">
                  <a:moveTo>
                    <a:pt x="7620" y="60960"/>
                  </a:moveTo>
                  <a:lnTo>
                    <a:pt x="0" y="60960"/>
                  </a:lnTo>
                  <a:lnTo>
                    <a:pt x="0" y="68580"/>
                  </a:lnTo>
                  <a:lnTo>
                    <a:pt x="7620" y="68580"/>
                  </a:lnTo>
                  <a:lnTo>
                    <a:pt x="7620" y="60960"/>
                  </a:lnTo>
                  <a:close/>
                </a:path>
                <a:path w="7620" h="1074420">
                  <a:moveTo>
                    <a:pt x="7620" y="45720"/>
                  </a:moveTo>
                  <a:lnTo>
                    <a:pt x="0" y="45720"/>
                  </a:lnTo>
                  <a:lnTo>
                    <a:pt x="0" y="53340"/>
                  </a:lnTo>
                  <a:lnTo>
                    <a:pt x="7620" y="53340"/>
                  </a:lnTo>
                  <a:lnTo>
                    <a:pt x="7620" y="45720"/>
                  </a:lnTo>
                  <a:close/>
                </a:path>
                <a:path w="7620" h="1074420">
                  <a:moveTo>
                    <a:pt x="7620" y="30480"/>
                  </a:moveTo>
                  <a:lnTo>
                    <a:pt x="0" y="30480"/>
                  </a:lnTo>
                  <a:lnTo>
                    <a:pt x="0" y="38100"/>
                  </a:lnTo>
                  <a:lnTo>
                    <a:pt x="7620" y="38100"/>
                  </a:lnTo>
                  <a:lnTo>
                    <a:pt x="7620" y="30480"/>
                  </a:lnTo>
                  <a:close/>
                </a:path>
                <a:path w="7620" h="1074420">
                  <a:moveTo>
                    <a:pt x="7620" y="15240"/>
                  </a:moveTo>
                  <a:lnTo>
                    <a:pt x="0" y="15240"/>
                  </a:lnTo>
                  <a:lnTo>
                    <a:pt x="0" y="22860"/>
                  </a:lnTo>
                  <a:lnTo>
                    <a:pt x="7620" y="22860"/>
                  </a:lnTo>
                  <a:lnTo>
                    <a:pt x="7620" y="15240"/>
                  </a:lnTo>
                  <a:close/>
                </a:path>
                <a:path w="7620" h="1074420">
                  <a:moveTo>
                    <a:pt x="7620" y="0"/>
                  </a:moveTo>
                  <a:lnTo>
                    <a:pt x="0" y="0"/>
                  </a:lnTo>
                  <a:lnTo>
                    <a:pt x="0" y="7620"/>
                  </a:lnTo>
                  <a:lnTo>
                    <a:pt x="7620" y="7620"/>
                  </a:lnTo>
                  <a:lnTo>
                    <a:pt x="7620" y="0"/>
                  </a:lnTo>
                  <a:close/>
                </a:path>
              </a:pathLst>
            </a:custGeom>
            <a:solidFill>
              <a:srgbClr val="767070"/>
            </a:solidFill>
          </p:spPr>
          <p:txBody>
            <a:bodyPr wrap="square" lIns="0" tIns="0" rIns="0" bIns="0" rtlCol="0"/>
            <a:lstStyle/>
            <a:p>
              <a:endParaRPr sz="1350"/>
            </a:p>
          </p:txBody>
        </p:sp>
        <p:sp>
          <p:nvSpPr>
            <p:cNvPr id="28" name="object 28"/>
            <p:cNvSpPr/>
            <p:nvPr/>
          </p:nvSpPr>
          <p:spPr>
            <a:xfrm>
              <a:off x="4156075" y="2183891"/>
              <a:ext cx="6668134" cy="2537460"/>
            </a:xfrm>
            <a:custGeom>
              <a:avLst/>
              <a:gdLst/>
              <a:ahLst/>
              <a:cxnLst/>
              <a:rect l="l" t="t" r="r" b="b"/>
              <a:pathLst>
                <a:path w="6668134" h="2537460">
                  <a:moveTo>
                    <a:pt x="7620" y="30480"/>
                  </a:moveTo>
                  <a:lnTo>
                    <a:pt x="0" y="30480"/>
                  </a:lnTo>
                  <a:lnTo>
                    <a:pt x="0" y="38100"/>
                  </a:lnTo>
                  <a:lnTo>
                    <a:pt x="7620" y="38100"/>
                  </a:lnTo>
                  <a:lnTo>
                    <a:pt x="7620" y="30480"/>
                  </a:lnTo>
                  <a:close/>
                </a:path>
                <a:path w="6668134" h="2537460">
                  <a:moveTo>
                    <a:pt x="7620" y="15240"/>
                  </a:moveTo>
                  <a:lnTo>
                    <a:pt x="0" y="15240"/>
                  </a:lnTo>
                  <a:lnTo>
                    <a:pt x="0" y="22860"/>
                  </a:lnTo>
                  <a:lnTo>
                    <a:pt x="7620" y="22860"/>
                  </a:lnTo>
                  <a:lnTo>
                    <a:pt x="7620" y="15240"/>
                  </a:lnTo>
                  <a:close/>
                </a:path>
                <a:path w="6668134" h="2537460">
                  <a:moveTo>
                    <a:pt x="7620" y="0"/>
                  </a:moveTo>
                  <a:lnTo>
                    <a:pt x="0" y="0"/>
                  </a:lnTo>
                  <a:lnTo>
                    <a:pt x="0" y="7620"/>
                  </a:lnTo>
                  <a:lnTo>
                    <a:pt x="7620" y="7620"/>
                  </a:lnTo>
                  <a:lnTo>
                    <a:pt x="7620" y="0"/>
                  </a:lnTo>
                  <a:close/>
                </a:path>
                <a:path w="6668134" h="2537460">
                  <a:moveTo>
                    <a:pt x="6668135" y="2531618"/>
                  </a:moveTo>
                  <a:lnTo>
                    <a:pt x="6660515" y="2531618"/>
                  </a:lnTo>
                  <a:lnTo>
                    <a:pt x="6660515" y="2537333"/>
                  </a:lnTo>
                  <a:lnTo>
                    <a:pt x="6668135" y="2537333"/>
                  </a:lnTo>
                  <a:lnTo>
                    <a:pt x="6668135" y="2531618"/>
                  </a:lnTo>
                  <a:close/>
                </a:path>
                <a:path w="6668134" h="2537460">
                  <a:moveTo>
                    <a:pt x="6668135" y="2516378"/>
                  </a:moveTo>
                  <a:lnTo>
                    <a:pt x="6660515" y="2516378"/>
                  </a:lnTo>
                  <a:lnTo>
                    <a:pt x="6660515" y="2523998"/>
                  </a:lnTo>
                  <a:lnTo>
                    <a:pt x="6668135" y="2523998"/>
                  </a:lnTo>
                  <a:lnTo>
                    <a:pt x="6668135" y="2516378"/>
                  </a:lnTo>
                  <a:close/>
                </a:path>
                <a:path w="6668134" h="2537460">
                  <a:moveTo>
                    <a:pt x="6668135" y="2501138"/>
                  </a:moveTo>
                  <a:lnTo>
                    <a:pt x="6660515" y="2501138"/>
                  </a:lnTo>
                  <a:lnTo>
                    <a:pt x="6660515" y="2508758"/>
                  </a:lnTo>
                  <a:lnTo>
                    <a:pt x="6668135" y="2508758"/>
                  </a:lnTo>
                  <a:lnTo>
                    <a:pt x="6668135" y="2501138"/>
                  </a:lnTo>
                  <a:close/>
                </a:path>
                <a:path w="6668134" h="2537460">
                  <a:moveTo>
                    <a:pt x="6668135" y="2485898"/>
                  </a:moveTo>
                  <a:lnTo>
                    <a:pt x="6660515" y="2485898"/>
                  </a:lnTo>
                  <a:lnTo>
                    <a:pt x="6660515" y="2493518"/>
                  </a:lnTo>
                  <a:lnTo>
                    <a:pt x="6668135" y="2493518"/>
                  </a:lnTo>
                  <a:lnTo>
                    <a:pt x="6668135" y="2485898"/>
                  </a:lnTo>
                  <a:close/>
                </a:path>
                <a:path w="6668134" h="2537460">
                  <a:moveTo>
                    <a:pt x="6668135" y="2470658"/>
                  </a:moveTo>
                  <a:lnTo>
                    <a:pt x="6660515" y="2470658"/>
                  </a:lnTo>
                  <a:lnTo>
                    <a:pt x="6660515" y="2478278"/>
                  </a:lnTo>
                  <a:lnTo>
                    <a:pt x="6668135" y="2478278"/>
                  </a:lnTo>
                  <a:lnTo>
                    <a:pt x="6668135" y="2470658"/>
                  </a:lnTo>
                  <a:close/>
                </a:path>
                <a:path w="6668134" h="2537460">
                  <a:moveTo>
                    <a:pt x="6668135" y="2455418"/>
                  </a:moveTo>
                  <a:lnTo>
                    <a:pt x="6660515" y="2455418"/>
                  </a:lnTo>
                  <a:lnTo>
                    <a:pt x="6660515" y="2463038"/>
                  </a:lnTo>
                  <a:lnTo>
                    <a:pt x="6668135" y="2463038"/>
                  </a:lnTo>
                  <a:lnTo>
                    <a:pt x="6668135" y="2455418"/>
                  </a:lnTo>
                  <a:close/>
                </a:path>
                <a:path w="6668134" h="2537460">
                  <a:moveTo>
                    <a:pt x="6668135" y="2440178"/>
                  </a:moveTo>
                  <a:lnTo>
                    <a:pt x="6660515" y="2440178"/>
                  </a:lnTo>
                  <a:lnTo>
                    <a:pt x="6660515" y="2447798"/>
                  </a:lnTo>
                  <a:lnTo>
                    <a:pt x="6668135" y="2447798"/>
                  </a:lnTo>
                  <a:lnTo>
                    <a:pt x="6668135" y="2440178"/>
                  </a:lnTo>
                  <a:close/>
                </a:path>
                <a:path w="6668134" h="2537460">
                  <a:moveTo>
                    <a:pt x="6668135" y="2424938"/>
                  </a:moveTo>
                  <a:lnTo>
                    <a:pt x="6660515" y="2424938"/>
                  </a:lnTo>
                  <a:lnTo>
                    <a:pt x="6660515" y="2432558"/>
                  </a:lnTo>
                  <a:lnTo>
                    <a:pt x="6668135" y="2432558"/>
                  </a:lnTo>
                  <a:lnTo>
                    <a:pt x="6668135" y="2424938"/>
                  </a:lnTo>
                  <a:close/>
                </a:path>
                <a:path w="6668134" h="2537460">
                  <a:moveTo>
                    <a:pt x="6668135" y="2409698"/>
                  </a:moveTo>
                  <a:lnTo>
                    <a:pt x="6660515" y="2409698"/>
                  </a:lnTo>
                  <a:lnTo>
                    <a:pt x="6660515" y="2417318"/>
                  </a:lnTo>
                  <a:lnTo>
                    <a:pt x="6668135" y="2417318"/>
                  </a:lnTo>
                  <a:lnTo>
                    <a:pt x="6668135" y="2409698"/>
                  </a:lnTo>
                  <a:close/>
                </a:path>
                <a:path w="6668134" h="2537460">
                  <a:moveTo>
                    <a:pt x="6668135" y="2394458"/>
                  </a:moveTo>
                  <a:lnTo>
                    <a:pt x="6660515" y="2394458"/>
                  </a:lnTo>
                  <a:lnTo>
                    <a:pt x="6660515" y="2402078"/>
                  </a:lnTo>
                  <a:lnTo>
                    <a:pt x="6668135" y="2402078"/>
                  </a:lnTo>
                  <a:lnTo>
                    <a:pt x="6668135" y="2394458"/>
                  </a:lnTo>
                  <a:close/>
                </a:path>
                <a:path w="6668134" h="2537460">
                  <a:moveTo>
                    <a:pt x="6668135" y="2379218"/>
                  </a:moveTo>
                  <a:lnTo>
                    <a:pt x="6660515" y="2379218"/>
                  </a:lnTo>
                  <a:lnTo>
                    <a:pt x="6660515" y="2386838"/>
                  </a:lnTo>
                  <a:lnTo>
                    <a:pt x="6668135" y="2386838"/>
                  </a:lnTo>
                  <a:lnTo>
                    <a:pt x="6668135" y="2379218"/>
                  </a:lnTo>
                  <a:close/>
                </a:path>
                <a:path w="6668134" h="2537460">
                  <a:moveTo>
                    <a:pt x="6668135" y="2363978"/>
                  </a:moveTo>
                  <a:lnTo>
                    <a:pt x="6660515" y="2363978"/>
                  </a:lnTo>
                  <a:lnTo>
                    <a:pt x="6660515" y="2371598"/>
                  </a:lnTo>
                  <a:lnTo>
                    <a:pt x="6668135" y="2371598"/>
                  </a:lnTo>
                  <a:lnTo>
                    <a:pt x="6668135" y="2363978"/>
                  </a:lnTo>
                  <a:close/>
                </a:path>
                <a:path w="6668134" h="2537460">
                  <a:moveTo>
                    <a:pt x="6668135" y="2348738"/>
                  </a:moveTo>
                  <a:lnTo>
                    <a:pt x="6660515" y="2348738"/>
                  </a:lnTo>
                  <a:lnTo>
                    <a:pt x="6660515" y="2356358"/>
                  </a:lnTo>
                  <a:lnTo>
                    <a:pt x="6668135" y="2356358"/>
                  </a:lnTo>
                  <a:lnTo>
                    <a:pt x="6668135" y="2348738"/>
                  </a:lnTo>
                  <a:close/>
                </a:path>
                <a:path w="6668134" h="2537460">
                  <a:moveTo>
                    <a:pt x="6668135" y="2333498"/>
                  </a:moveTo>
                  <a:lnTo>
                    <a:pt x="6660515" y="2333498"/>
                  </a:lnTo>
                  <a:lnTo>
                    <a:pt x="6660515" y="2341118"/>
                  </a:lnTo>
                  <a:lnTo>
                    <a:pt x="6668135" y="2341118"/>
                  </a:lnTo>
                  <a:lnTo>
                    <a:pt x="6668135" y="2333498"/>
                  </a:lnTo>
                  <a:close/>
                </a:path>
                <a:path w="6668134" h="2537460">
                  <a:moveTo>
                    <a:pt x="6668135" y="2318258"/>
                  </a:moveTo>
                  <a:lnTo>
                    <a:pt x="6660515" y="2318258"/>
                  </a:lnTo>
                  <a:lnTo>
                    <a:pt x="6660515" y="2325878"/>
                  </a:lnTo>
                  <a:lnTo>
                    <a:pt x="6668135" y="2325878"/>
                  </a:lnTo>
                  <a:lnTo>
                    <a:pt x="6668135" y="2318258"/>
                  </a:lnTo>
                  <a:close/>
                </a:path>
                <a:path w="6668134" h="2537460">
                  <a:moveTo>
                    <a:pt x="6668135" y="2303018"/>
                  </a:moveTo>
                  <a:lnTo>
                    <a:pt x="6660515" y="2303018"/>
                  </a:lnTo>
                  <a:lnTo>
                    <a:pt x="6660515" y="2310638"/>
                  </a:lnTo>
                  <a:lnTo>
                    <a:pt x="6668135" y="2310638"/>
                  </a:lnTo>
                  <a:lnTo>
                    <a:pt x="6668135" y="2303018"/>
                  </a:lnTo>
                  <a:close/>
                </a:path>
                <a:path w="6668134" h="2537460">
                  <a:moveTo>
                    <a:pt x="6668135" y="2287778"/>
                  </a:moveTo>
                  <a:lnTo>
                    <a:pt x="6660515" y="2287778"/>
                  </a:lnTo>
                  <a:lnTo>
                    <a:pt x="6660515" y="2295398"/>
                  </a:lnTo>
                  <a:lnTo>
                    <a:pt x="6668135" y="2295398"/>
                  </a:lnTo>
                  <a:lnTo>
                    <a:pt x="6668135" y="2287778"/>
                  </a:lnTo>
                  <a:close/>
                </a:path>
                <a:path w="6668134" h="2537460">
                  <a:moveTo>
                    <a:pt x="6668135" y="2272538"/>
                  </a:moveTo>
                  <a:lnTo>
                    <a:pt x="6660515" y="2272538"/>
                  </a:lnTo>
                  <a:lnTo>
                    <a:pt x="6660515" y="2280158"/>
                  </a:lnTo>
                  <a:lnTo>
                    <a:pt x="6668135" y="2280158"/>
                  </a:lnTo>
                  <a:lnTo>
                    <a:pt x="6668135" y="2272538"/>
                  </a:lnTo>
                  <a:close/>
                </a:path>
                <a:path w="6668134" h="2537460">
                  <a:moveTo>
                    <a:pt x="6668135" y="2257298"/>
                  </a:moveTo>
                  <a:lnTo>
                    <a:pt x="6660515" y="2257298"/>
                  </a:lnTo>
                  <a:lnTo>
                    <a:pt x="6660515" y="2264918"/>
                  </a:lnTo>
                  <a:lnTo>
                    <a:pt x="6668135" y="2264918"/>
                  </a:lnTo>
                  <a:lnTo>
                    <a:pt x="6668135" y="2257298"/>
                  </a:lnTo>
                  <a:close/>
                </a:path>
                <a:path w="6668134" h="2537460">
                  <a:moveTo>
                    <a:pt x="6668135" y="2242058"/>
                  </a:moveTo>
                  <a:lnTo>
                    <a:pt x="6660515" y="2242058"/>
                  </a:lnTo>
                  <a:lnTo>
                    <a:pt x="6660515" y="2249678"/>
                  </a:lnTo>
                  <a:lnTo>
                    <a:pt x="6668135" y="2249678"/>
                  </a:lnTo>
                  <a:lnTo>
                    <a:pt x="6668135" y="2242058"/>
                  </a:lnTo>
                  <a:close/>
                </a:path>
                <a:path w="6668134" h="2537460">
                  <a:moveTo>
                    <a:pt x="6668135" y="2226818"/>
                  </a:moveTo>
                  <a:lnTo>
                    <a:pt x="6660515" y="2226818"/>
                  </a:lnTo>
                  <a:lnTo>
                    <a:pt x="6660515" y="2234438"/>
                  </a:lnTo>
                  <a:lnTo>
                    <a:pt x="6668135" y="2234438"/>
                  </a:lnTo>
                  <a:lnTo>
                    <a:pt x="6668135" y="2226818"/>
                  </a:lnTo>
                  <a:close/>
                </a:path>
                <a:path w="6668134" h="2537460">
                  <a:moveTo>
                    <a:pt x="6668135" y="2211578"/>
                  </a:moveTo>
                  <a:lnTo>
                    <a:pt x="6660515" y="2211578"/>
                  </a:lnTo>
                  <a:lnTo>
                    <a:pt x="6660515" y="2219198"/>
                  </a:lnTo>
                  <a:lnTo>
                    <a:pt x="6668135" y="2219198"/>
                  </a:lnTo>
                  <a:lnTo>
                    <a:pt x="6668135" y="2211578"/>
                  </a:lnTo>
                  <a:close/>
                </a:path>
                <a:path w="6668134" h="2537460">
                  <a:moveTo>
                    <a:pt x="6668135" y="2196338"/>
                  </a:moveTo>
                  <a:lnTo>
                    <a:pt x="6660515" y="2196338"/>
                  </a:lnTo>
                  <a:lnTo>
                    <a:pt x="6660515" y="2203958"/>
                  </a:lnTo>
                  <a:lnTo>
                    <a:pt x="6668135" y="2203958"/>
                  </a:lnTo>
                  <a:lnTo>
                    <a:pt x="6668135" y="2196338"/>
                  </a:lnTo>
                  <a:close/>
                </a:path>
                <a:path w="6668134" h="2537460">
                  <a:moveTo>
                    <a:pt x="6668135" y="2181098"/>
                  </a:moveTo>
                  <a:lnTo>
                    <a:pt x="6660515" y="2181098"/>
                  </a:lnTo>
                  <a:lnTo>
                    <a:pt x="6660515" y="2188718"/>
                  </a:lnTo>
                  <a:lnTo>
                    <a:pt x="6668135" y="2188718"/>
                  </a:lnTo>
                  <a:lnTo>
                    <a:pt x="6668135" y="2181098"/>
                  </a:lnTo>
                  <a:close/>
                </a:path>
                <a:path w="6668134" h="2537460">
                  <a:moveTo>
                    <a:pt x="6668135" y="2165858"/>
                  </a:moveTo>
                  <a:lnTo>
                    <a:pt x="6660515" y="2165858"/>
                  </a:lnTo>
                  <a:lnTo>
                    <a:pt x="6660515" y="2173478"/>
                  </a:lnTo>
                  <a:lnTo>
                    <a:pt x="6668135" y="2173478"/>
                  </a:lnTo>
                  <a:lnTo>
                    <a:pt x="6668135" y="2165858"/>
                  </a:lnTo>
                  <a:close/>
                </a:path>
                <a:path w="6668134" h="2537460">
                  <a:moveTo>
                    <a:pt x="6668135" y="2150618"/>
                  </a:moveTo>
                  <a:lnTo>
                    <a:pt x="6660515" y="2150618"/>
                  </a:lnTo>
                  <a:lnTo>
                    <a:pt x="6660515" y="2158238"/>
                  </a:lnTo>
                  <a:lnTo>
                    <a:pt x="6668135" y="2158238"/>
                  </a:lnTo>
                  <a:lnTo>
                    <a:pt x="6668135" y="2150618"/>
                  </a:lnTo>
                  <a:close/>
                </a:path>
                <a:path w="6668134" h="2537460">
                  <a:moveTo>
                    <a:pt x="6668135" y="2135378"/>
                  </a:moveTo>
                  <a:lnTo>
                    <a:pt x="6660515" y="2135378"/>
                  </a:lnTo>
                  <a:lnTo>
                    <a:pt x="6660515" y="2142998"/>
                  </a:lnTo>
                  <a:lnTo>
                    <a:pt x="6668135" y="2142998"/>
                  </a:lnTo>
                  <a:lnTo>
                    <a:pt x="6668135" y="2135378"/>
                  </a:lnTo>
                  <a:close/>
                </a:path>
                <a:path w="6668134" h="2537460">
                  <a:moveTo>
                    <a:pt x="6668135" y="2120138"/>
                  </a:moveTo>
                  <a:lnTo>
                    <a:pt x="6660515" y="2120138"/>
                  </a:lnTo>
                  <a:lnTo>
                    <a:pt x="6660515" y="2127758"/>
                  </a:lnTo>
                  <a:lnTo>
                    <a:pt x="6668135" y="2127758"/>
                  </a:lnTo>
                  <a:lnTo>
                    <a:pt x="6668135" y="2120138"/>
                  </a:lnTo>
                  <a:close/>
                </a:path>
                <a:path w="6668134" h="2537460">
                  <a:moveTo>
                    <a:pt x="6668135" y="2104898"/>
                  </a:moveTo>
                  <a:lnTo>
                    <a:pt x="6660515" y="2104898"/>
                  </a:lnTo>
                  <a:lnTo>
                    <a:pt x="6660515" y="2112518"/>
                  </a:lnTo>
                  <a:lnTo>
                    <a:pt x="6668135" y="2112518"/>
                  </a:lnTo>
                  <a:lnTo>
                    <a:pt x="6668135" y="2104898"/>
                  </a:lnTo>
                  <a:close/>
                </a:path>
                <a:path w="6668134" h="2537460">
                  <a:moveTo>
                    <a:pt x="6668135" y="2089658"/>
                  </a:moveTo>
                  <a:lnTo>
                    <a:pt x="6660515" y="2089658"/>
                  </a:lnTo>
                  <a:lnTo>
                    <a:pt x="6660515" y="2097278"/>
                  </a:lnTo>
                  <a:lnTo>
                    <a:pt x="6668135" y="2097278"/>
                  </a:lnTo>
                  <a:lnTo>
                    <a:pt x="6668135" y="2089658"/>
                  </a:lnTo>
                  <a:close/>
                </a:path>
                <a:path w="6668134" h="2537460">
                  <a:moveTo>
                    <a:pt x="6668135" y="2074418"/>
                  </a:moveTo>
                  <a:lnTo>
                    <a:pt x="6660515" y="2074418"/>
                  </a:lnTo>
                  <a:lnTo>
                    <a:pt x="6660515" y="2082038"/>
                  </a:lnTo>
                  <a:lnTo>
                    <a:pt x="6668135" y="2082038"/>
                  </a:lnTo>
                  <a:lnTo>
                    <a:pt x="6668135" y="2074418"/>
                  </a:lnTo>
                  <a:close/>
                </a:path>
                <a:path w="6668134" h="2537460">
                  <a:moveTo>
                    <a:pt x="6668135" y="2059178"/>
                  </a:moveTo>
                  <a:lnTo>
                    <a:pt x="6660515" y="2059178"/>
                  </a:lnTo>
                  <a:lnTo>
                    <a:pt x="6660515" y="2066798"/>
                  </a:lnTo>
                  <a:lnTo>
                    <a:pt x="6668135" y="2066798"/>
                  </a:lnTo>
                  <a:lnTo>
                    <a:pt x="6668135" y="2059178"/>
                  </a:lnTo>
                  <a:close/>
                </a:path>
                <a:path w="6668134" h="2537460">
                  <a:moveTo>
                    <a:pt x="6668135" y="2043938"/>
                  </a:moveTo>
                  <a:lnTo>
                    <a:pt x="6660515" y="2043938"/>
                  </a:lnTo>
                  <a:lnTo>
                    <a:pt x="6660515" y="2051558"/>
                  </a:lnTo>
                  <a:lnTo>
                    <a:pt x="6668135" y="2051558"/>
                  </a:lnTo>
                  <a:lnTo>
                    <a:pt x="6668135" y="2043938"/>
                  </a:lnTo>
                  <a:close/>
                </a:path>
                <a:path w="6668134" h="2537460">
                  <a:moveTo>
                    <a:pt x="6668135" y="2028698"/>
                  </a:moveTo>
                  <a:lnTo>
                    <a:pt x="6660515" y="2028698"/>
                  </a:lnTo>
                  <a:lnTo>
                    <a:pt x="6660515" y="2036318"/>
                  </a:lnTo>
                  <a:lnTo>
                    <a:pt x="6668135" y="2036318"/>
                  </a:lnTo>
                  <a:lnTo>
                    <a:pt x="6668135" y="2028698"/>
                  </a:lnTo>
                  <a:close/>
                </a:path>
                <a:path w="6668134" h="2537460">
                  <a:moveTo>
                    <a:pt x="6668135" y="2013458"/>
                  </a:moveTo>
                  <a:lnTo>
                    <a:pt x="6660515" y="2013458"/>
                  </a:lnTo>
                  <a:lnTo>
                    <a:pt x="6660515" y="2021078"/>
                  </a:lnTo>
                  <a:lnTo>
                    <a:pt x="6668135" y="2021078"/>
                  </a:lnTo>
                  <a:lnTo>
                    <a:pt x="6668135" y="2013458"/>
                  </a:lnTo>
                  <a:close/>
                </a:path>
                <a:path w="6668134" h="2537460">
                  <a:moveTo>
                    <a:pt x="6668135" y="1998218"/>
                  </a:moveTo>
                  <a:lnTo>
                    <a:pt x="6660515" y="1998218"/>
                  </a:lnTo>
                  <a:lnTo>
                    <a:pt x="6660515" y="2005838"/>
                  </a:lnTo>
                  <a:lnTo>
                    <a:pt x="6668135" y="2005838"/>
                  </a:lnTo>
                  <a:lnTo>
                    <a:pt x="6668135" y="1998218"/>
                  </a:lnTo>
                  <a:close/>
                </a:path>
                <a:path w="6668134" h="2537460">
                  <a:moveTo>
                    <a:pt x="6668135" y="1982978"/>
                  </a:moveTo>
                  <a:lnTo>
                    <a:pt x="6660515" y="1982978"/>
                  </a:lnTo>
                  <a:lnTo>
                    <a:pt x="6660515" y="1990598"/>
                  </a:lnTo>
                  <a:lnTo>
                    <a:pt x="6668135" y="1990598"/>
                  </a:lnTo>
                  <a:lnTo>
                    <a:pt x="6668135" y="1982978"/>
                  </a:lnTo>
                  <a:close/>
                </a:path>
                <a:path w="6668134" h="2537460">
                  <a:moveTo>
                    <a:pt x="6668135" y="1967738"/>
                  </a:moveTo>
                  <a:lnTo>
                    <a:pt x="6660515" y="1967738"/>
                  </a:lnTo>
                  <a:lnTo>
                    <a:pt x="6660515" y="1975358"/>
                  </a:lnTo>
                  <a:lnTo>
                    <a:pt x="6668135" y="1975358"/>
                  </a:lnTo>
                  <a:lnTo>
                    <a:pt x="6668135" y="1967738"/>
                  </a:lnTo>
                  <a:close/>
                </a:path>
                <a:path w="6668134" h="2537460">
                  <a:moveTo>
                    <a:pt x="6668135" y="1952498"/>
                  </a:moveTo>
                  <a:lnTo>
                    <a:pt x="6660515" y="1952498"/>
                  </a:lnTo>
                  <a:lnTo>
                    <a:pt x="6660515" y="1960118"/>
                  </a:lnTo>
                  <a:lnTo>
                    <a:pt x="6668135" y="1960118"/>
                  </a:lnTo>
                  <a:lnTo>
                    <a:pt x="6668135" y="1952498"/>
                  </a:lnTo>
                  <a:close/>
                </a:path>
                <a:path w="6668134" h="2537460">
                  <a:moveTo>
                    <a:pt x="6668135" y="1937258"/>
                  </a:moveTo>
                  <a:lnTo>
                    <a:pt x="6660515" y="1937258"/>
                  </a:lnTo>
                  <a:lnTo>
                    <a:pt x="6660515" y="1944878"/>
                  </a:lnTo>
                  <a:lnTo>
                    <a:pt x="6668135" y="1944878"/>
                  </a:lnTo>
                  <a:lnTo>
                    <a:pt x="6668135" y="1937258"/>
                  </a:lnTo>
                  <a:close/>
                </a:path>
                <a:path w="6668134" h="2537460">
                  <a:moveTo>
                    <a:pt x="6668135" y="1922018"/>
                  </a:moveTo>
                  <a:lnTo>
                    <a:pt x="6660515" y="1922018"/>
                  </a:lnTo>
                  <a:lnTo>
                    <a:pt x="6660515" y="1929638"/>
                  </a:lnTo>
                  <a:lnTo>
                    <a:pt x="6668135" y="1929638"/>
                  </a:lnTo>
                  <a:lnTo>
                    <a:pt x="6668135" y="1922018"/>
                  </a:lnTo>
                  <a:close/>
                </a:path>
                <a:path w="6668134" h="2537460">
                  <a:moveTo>
                    <a:pt x="6668135" y="1906778"/>
                  </a:moveTo>
                  <a:lnTo>
                    <a:pt x="6660515" y="1906778"/>
                  </a:lnTo>
                  <a:lnTo>
                    <a:pt x="6660515" y="1914398"/>
                  </a:lnTo>
                  <a:lnTo>
                    <a:pt x="6668135" y="1914398"/>
                  </a:lnTo>
                  <a:lnTo>
                    <a:pt x="6668135" y="1906778"/>
                  </a:lnTo>
                  <a:close/>
                </a:path>
                <a:path w="6668134" h="2537460">
                  <a:moveTo>
                    <a:pt x="6668135" y="1891538"/>
                  </a:moveTo>
                  <a:lnTo>
                    <a:pt x="6660515" y="1891538"/>
                  </a:lnTo>
                  <a:lnTo>
                    <a:pt x="6660515" y="1899158"/>
                  </a:lnTo>
                  <a:lnTo>
                    <a:pt x="6668135" y="1899158"/>
                  </a:lnTo>
                  <a:lnTo>
                    <a:pt x="6668135" y="1891538"/>
                  </a:lnTo>
                  <a:close/>
                </a:path>
                <a:path w="6668134" h="2537460">
                  <a:moveTo>
                    <a:pt x="6668135" y="1876298"/>
                  </a:moveTo>
                  <a:lnTo>
                    <a:pt x="6660515" y="1876298"/>
                  </a:lnTo>
                  <a:lnTo>
                    <a:pt x="6660515" y="1883918"/>
                  </a:lnTo>
                  <a:lnTo>
                    <a:pt x="6668135" y="1883918"/>
                  </a:lnTo>
                  <a:lnTo>
                    <a:pt x="6668135" y="1876298"/>
                  </a:lnTo>
                  <a:close/>
                </a:path>
                <a:path w="6668134" h="2537460">
                  <a:moveTo>
                    <a:pt x="6668135" y="1861058"/>
                  </a:moveTo>
                  <a:lnTo>
                    <a:pt x="6660515" y="1861058"/>
                  </a:lnTo>
                  <a:lnTo>
                    <a:pt x="6660515" y="1868678"/>
                  </a:lnTo>
                  <a:lnTo>
                    <a:pt x="6668135" y="1868678"/>
                  </a:lnTo>
                  <a:lnTo>
                    <a:pt x="6668135" y="1861058"/>
                  </a:lnTo>
                  <a:close/>
                </a:path>
                <a:path w="6668134" h="2537460">
                  <a:moveTo>
                    <a:pt x="6668135" y="1845818"/>
                  </a:moveTo>
                  <a:lnTo>
                    <a:pt x="6660515" y="1845818"/>
                  </a:lnTo>
                  <a:lnTo>
                    <a:pt x="6660515" y="1853438"/>
                  </a:lnTo>
                  <a:lnTo>
                    <a:pt x="6668135" y="1853438"/>
                  </a:lnTo>
                  <a:lnTo>
                    <a:pt x="6668135" y="1845818"/>
                  </a:lnTo>
                  <a:close/>
                </a:path>
                <a:path w="6668134" h="2537460">
                  <a:moveTo>
                    <a:pt x="6668135" y="1830578"/>
                  </a:moveTo>
                  <a:lnTo>
                    <a:pt x="6660515" y="1830578"/>
                  </a:lnTo>
                  <a:lnTo>
                    <a:pt x="6660515" y="1838198"/>
                  </a:lnTo>
                  <a:lnTo>
                    <a:pt x="6668135" y="1838198"/>
                  </a:lnTo>
                  <a:lnTo>
                    <a:pt x="6668135" y="1830578"/>
                  </a:lnTo>
                  <a:close/>
                </a:path>
                <a:path w="6668134" h="2537460">
                  <a:moveTo>
                    <a:pt x="6668135" y="1815338"/>
                  </a:moveTo>
                  <a:lnTo>
                    <a:pt x="6660515" y="1815338"/>
                  </a:lnTo>
                  <a:lnTo>
                    <a:pt x="6660515" y="1822958"/>
                  </a:lnTo>
                  <a:lnTo>
                    <a:pt x="6668135" y="1822958"/>
                  </a:lnTo>
                  <a:lnTo>
                    <a:pt x="6668135" y="1815338"/>
                  </a:lnTo>
                  <a:close/>
                </a:path>
                <a:path w="6668134" h="2537460">
                  <a:moveTo>
                    <a:pt x="6668135" y="1800098"/>
                  </a:moveTo>
                  <a:lnTo>
                    <a:pt x="6660515" y="1800098"/>
                  </a:lnTo>
                  <a:lnTo>
                    <a:pt x="6660515" y="1807718"/>
                  </a:lnTo>
                  <a:lnTo>
                    <a:pt x="6668135" y="1807718"/>
                  </a:lnTo>
                  <a:lnTo>
                    <a:pt x="6668135" y="1800098"/>
                  </a:lnTo>
                  <a:close/>
                </a:path>
                <a:path w="6668134" h="2537460">
                  <a:moveTo>
                    <a:pt x="6668135" y="1784858"/>
                  </a:moveTo>
                  <a:lnTo>
                    <a:pt x="6660515" y="1784858"/>
                  </a:lnTo>
                  <a:lnTo>
                    <a:pt x="6660515" y="1792478"/>
                  </a:lnTo>
                  <a:lnTo>
                    <a:pt x="6668135" y="1792478"/>
                  </a:lnTo>
                  <a:lnTo>
                    <a:pt x="6668135" y="1784858"/>
                  </a:lnTo>
                  <a:close/>
                </a:path>
                <a:path w="6668134" h="2537460">
                  <a:moveTo>
                    <a:pt x="6668135" y="1769618"/>
                  </a:moveTo>
                  <a:lnTo>
                    <a:pt x="6660515" y="1769618"/>
                  </a:lnTo>
                  <a:lnTo>
                    <a:pt x="6660515" y="1777238"/>
                  </a:lnTo>
                  <a:lnTo>
                    <a:pt x="6668135" y="1777238"/>
                  </a:lnTo>
                  <a:lnTo>
                    <a:pt x="6668135" y="1769618"/>
                  </a:lnTo>
                  <a:close/>
                </a:path>
                <a:path w="6668134" h="2537460">
                  <a:moveTo>
                    <a:pt x="6668135" y="1754378"/>
                  </a:moveTo>
                  <a:lnTo>
                    <a:pt x="6660515" y="1754378"/>
                  </a:lnTo>
                  <a:lnTo>
                    <a:pt x="6660515" y="1761998"/>
                  </a:lnTo>
                  <a:lnTo>
                    <a:pt x="6668135" y="1761998"/>
                  </a:lnTo>
                  <a:lnTo>
                    <a:pt x="6668135" y="1754378"/>
                  </a:lnTo>
                  <a:close/>
                </a:path>
                <a:path w="6668134" h="2537460">
                  <a:moveTo>
                    <a:pt x="6668135" y="1739138"/>
                  </a:moveTo>
                  <a:lnTo>
                    <a:pt x="6660515" y="1739138"/>
                  </a:lnTo>
                  <a:lnTo>
                    <a:pt x="6660515" y="1746758"/>
                  </a:lnTo>
                  <a:lnTo>
                    <a:pt x="6668135" y="1746758"/>
                  </a:lnTo>
                  <a:lnTo>
                    <a:pt x="6668135" y="1739138"/>
                  </a:lnTo>
                  <a:close/>
                </a:path>
                <a:path w="6668134" h="2537460">
                  <a:moveTo>
                    <a:pt x="6668135" y="1723898"/>
                  </a:moveTo>
                  <a:lnTo>
                    <a:pt x="6660515" y="1723898"/>
                  </a:lnTo>
                  <a:lnTo>
                    <a:pt x="6660515" y="1731518"/>
                  </a:lnTo>
                  <a:lnTo>
                    <a:pt x="6668135" y="1731518"/>
                  </a:lnTo>
                  <a:lnTo>
                    <a:pt x="6668135" y="1723898"/>
                  </a:lnTo>
                  <a:close/>
                </a:path>
                <a:path w="6668134" h="2537460">
                  <a:moveTo>
                    <a:pt x="6668135" y="1708658"/>
                  </a:moveTo>
                  <a:lnTo>
                    <a:pt x="6660515" y="1708658"/>
                  </a:lnTo>
                  <a:lnTo>
                    <a:pt x="6660515" y="1716278"/>
                  </a:lnTo>
                  <a:lnTo>
                    <a:pt x="6668135" y="1716278"/>
                  </a:lnTo>
                  <a:lnTo>
                    <a:pt x="6668135" y="1708658"/>
                  </a:lnTo>
                  <a:close/>
                </a:path>
                <a:path w="6668134" h="2537460">
                  <a:moveTo>
                    <a:pt x="6668135" y="1693418"/>
                  </a:moveTo>
                  <a:lnTo>
                    <a:pt x="6660515" y="1693418"/>
                  </a:lnTo>
                  <a:lnTo>
                    <a:pt x="6660515" y="1701038"/>
                  </a:lnTo>
                  <a:lnTo>
                    <a:pt x="6668135" y="1701038"/>
                  </a:lnTo>
                  <a:lnTo>
                    <a:pt x="6668135" y="1693418"/>
                  </a:lnTo>
                  <a:close/>
                </a:path>
                <a:path w="6668134" h="2537460">
                  <a:moveTo>
                    <a:pt x="6668135" y="1678178"/>
                  </a:moveTo>
                  <a:lnTo>
                    <a:pt x="6660515" y="1678178"/>
                  </a:lnTo>
                  <a:lnTo>
                    <a:pt x="6660515" y="1685798"/>
                  </a:lnTo>
                  <a:lnTo>
                    <a:pt x="6668135" y="1685798"/>
                  </a:lnTo>
                  <a:lnTo>
                    <a:pt x="6668135" y="1678178"/>
                  </a:lnTo>
                  <a:close/>
                </a:path>
                <a:path w="6668134" h="2537460">
                  <a:moveTo>
                    <a:pt x="6668135" y="1662938"/>
                  </a:moveTo>
                  <a:lnTo>
                    <a:pt x="6660515" y="1662938"/>
                  </a:lnTo>
                  <a:lnTo>
                    <a:pt x="6660515" y="1670558"/>
                  </a:lnTo>
                  <a:lnTo>
                    <a:pt x="6668135" y="1670558"/>
                  </a:lnTo>
                  <a:lnTo>
                    <a:pt x="6668135" y="1662938"/>
                  </a:lnTo>
                  <a:close/>
                </a:path>
                <a:path w="6668134" h="2537460">
                  <a:moveTo>
                    <a:pt x="6668135" y="1647698"/>
                  </a:moveTo>
                  <a:lnTo>
                    <a:pt x="6660515" y="1647698"/>
                  </a:lnTo>
                  <a:lnTo>
                    <a:pt x="6660515" y="1655318"/>
                  </a:lnTo>
                  <a:lnTo>
                    <a:pt x="6668135" y="1655318"/>
                  </a:lnTo>
                  <a:lnTo>
                    <a:pt x="6668135" y="1647698"/>
                  </a:lnTo>
                  <a:close/>
                </a:path>
                <a:path w="6668134" h="2537460">
                  <a:moveTo>
                    <a:pt x="6668135" y="1632458"/>
                  </a:moveTo>
                  <a:lnTo>
                    <a:pt x="6660515" y="1632458"/>
                  </a:lnTo>
                  <a:lnTo>
                    <a:pt x="6660515" y="1640078"/>
                  </a:lnTo>
                  <a:lnTo>
                    <a:pt x="6668135" y="1640078"/>
                  </a:lnTo>
                  <a:lnTo>
                    <a:pt x="6668135" y="1632458"/>
                  </a:lnTo>
                  <a:close/>
                </a:path>
                <a:path w="6668134" h="2537460">
                  <a:moveTo>
                    <a:pt x="6668135" y="1617218"/>
                  </a:moveTo>
                  <a:lnTo>
                    <a:pt x="6660515" y="1617218"/>
                  </a:lnTo>
                  <a:lnTo>
                    <a:pt x="6660515" y="1624838"/>
                  </a:lnTo>
                  <a:lnTo>
                    <a:pt x="6668135" y="1624838"/>
                  </a:lnTo>
                  <a:lnTo>
                    <a:pt x="6668135" y="1617218"/>
                  </a:lnTo>
                  <a:close/>
                </a:path>
                <a:path w="6668134" h="2537460">
                  <a:moveTo>
                    <a:pt x="6668135" y="1601978"/>
                  </a:moveTo>
                  <a:lnTo>
                    <a:pt x="6660515" y="1601978"/>
                  </a:lnTo>
                  <a:lnTo>
                    <a:pt x="6660515" y="1609598"/>
                  </a:lnTo>
                  <a:lnTo>
                    <a:pt x="6668135" y="1609598"/>
                  </a:lnTo>
                  <a:lnTo>
                    <a:pt x="6668135" y="1601978"/>
                  </a:lnTo>
                  <a:close/>
                </a:path>
                <a:path w="6668134" h="2537460">
                  <a:moveTo>
                    <a:pt x="6668135" y="1586738"/>
                  </a:moveTo>
                  <a:lnTo>
                    <a:pt x="6660515" y="1586738"/>
                  </a:lnTo>
                  <a:lnTo>
                    <a:pt x="6660515" y="1594358"/>
                  </a:lnTo>
                  <a:lnTo>
                    <a:pt x="6668135" y="1594358"/>
                  </a:lnTo>
                  <a:lnTo>
                    <a:pt x="6668135" y="1586738"/>
                  </a:lnTo>
                  <a:close/>
                </a:path>
                <a:path w="6668134" h="2537460">
                  <a:moveTo>
                    <a:pt x="6668135" y="1571498"/>
                  </a:moveTo>
                  <a:lnTo>
                    <a:pt x="6660515" y="1571498"/>
                  </a:lnTo>
                  <a:lnTo>
                    <a:pt x="6660515" y="1579118"/>
                  </a:lnTo>
                  <a:lnTo>
                    <a:pt x="6668135" y="1579118"/>
                  </a:lnTo>
                  <a:lnTo>
                    <a:pt x="6668135" y="1571498"/>
                  </a:lnTo>
                  <a:close/>
                </a:path>
                <a:path w="6668134" h="2537460">
                  <a:moveTo>
                    <a:pt x="6668135" y="1556258"/>
                  </a:moveTo>
                  <a:lnTo>
                    <a:pt x="6660515" y="1556258"/>
                  </a:lnTo>
                  <a:lnTo>
                    <a:pt x="6660515" y="1563878"/>
                  </a:lnTo>
                  <a:lnTo>
                    <a:pt x="6668135" y="1563878"/>
                  </a:lnTo>
                  <a:lnTo>
                    <a:pt x="6668135" y="1556258"/>
                  </a:lnTo>
                  <a:close/>
                </a:path>
                <a:path w="6668134" h="2537460">
                  <a:moveTo>
                    <a:pt x="6668135" y="1541018"/>
                  </a:moveTo>
                  <a:lnTo>
                    <a:pt x="6660515" y="1541018"/>
                  </a:lnTo>
                  <a:lnTo>
                    <a:pt x="6660515" y="1548638"/>
                  </a:lnTo>
                  <a:lnTo>
                    <a:pt x="6668135" y="1548638"/>
                  </a:lnTo>
                  <a:lnTo>
                    <a:pt x="6668135" y="1541018"/>
                  </a:lnTo>
                  <a:close/>
                </a:path>
                <a:path w="6668134" h="2537460">
                  <a:moveTo>
                    <a:pt x="6668135" y="1525778"/>
                  </a:moveTo>
                  <a:lnTo>
                    <a:pt x="6660515" y="1525778"/>
                  </a:lnTo>
                  <a:lnTo>
                    <a:pt x="6660515" y="1533398"/>
                  </a:lnTo>
                  <a:lnTo>
                    <a:pt x="6668135" y="1533398"/>
                  </a:lnTo>
                  <a:lnTo>
                    <a:pt x="6668135" y="1525778"/>
                  </a:lnTo>
                  <a:close/>
                </a:path>
                <a:path w="6668134" h="2537460">
                  <a:moveTo>
                    <a:pt x="6668135" y="1510538"/>
                  </a:moveTo>
                  <a:lnTo>
                    <a:pt x="6660515" y="1510538"/>
                  </a:lnTo>
                  <a:lnTo>
                    <a:pt x="6660515" y="1518158"/>
                  </a:lnTo>
                  <a:lnTo>
                    <a:pt x="6668135" y="1518158"/>
                  </a:lnTo>
                  <a:lnTo>
                    <a:pt x="6668135" y="1510538"/>
                  </a:lnTo>
                  <a:close/>
                </a:path>
              </a:pathLst>
            </a:custGeom>
            <a:solidFill>
              <a:srgbClr val="767070"/>
            </a:solidFill>
          </p:spPr>
          <p:txBody>
            <a:bodyPr wrap="square" lIns="0" tIns="0" rIns="0" bIns="0" rtlCol="0"/>
            <a:lstStyle/>
            <a:p>
              <a:endParaRPr sz="1350"/>
            </a:p>
          </p:txBody>
        </p:sp>
        <p:sp>
          <p:nvSpPr>
            <p:cNvPr id="29" name="object 29"/>
            <p:cNvSpPr/>
            <p:nvPr/>
          </p:nvSpPr>
          <p:spPr>
            <a:xfrm>
              <a:off x="4812030" y="2199131"/>
              <a:ext cx="7620" cy="1074420"/>
            </a:xfrm>
            <a:custGeom>
              <a:avLst/>
              <a:gdLst/>
              <a:ahLst/>
              <a:cxnLst/>
              <a:rect l="l" t="t" r="r" b="b"/>
              <a:pathLst>
                <a:path w="7620" h="1074420">
                  <a:moveTo>
                    <a:pt x="7620" y="1066800"/>
                  </a:moveTo>
                  <a:lnTo>
                    <a:pt x="0" y="1066800"/>
                  </a:lnTo>
                  <a:lnTo>
                    <a:pt x="0" y="1074420"/>
                  </a:lnTo>
                  <a:lnTo>
                    <a:pt x="7620" y="1074420"/>
                  </a:lnTo>
                  <a:lnTo>
                    <a:pt x="7620" y="1066800"/>
                  </a:lnTo>
                  <a:close/>
                </a:path>
                <a:path w="7620" h="1074420">
                  <a:moveTo>
                    <a:pt x="7620" y="1051560"/>
                  </a:moveTo>
                  <a:lnTo>
                    <a:pt x="0" y="1051560"/>
                  </a:lnTo>
                  <a:lnTo>
                    <a:pt x="0" y="1059180"/>
                  </a:lnTo>
                  <a:lnTo>
                    <a:pt x="7620" y="1059180"/>
                  </a:lnTo>
                  <a:lnTo>
                    <a:pt x="7620" y="1051560"/>
                  </a:lnTo>
                  <a:close/>
                </a:path>
                <a:path w="7620" h="1074420">
                  <a:moveTo>
                    <a:pt x="7620" y="1036320"/>
                  </a:moveTo>
                  <a:lnTo>
                    <a:pt x="0" y="1036320"/>
                  </a:lnTo>
                  <a:lnTo>
                    <a:pt x="0" y="1043940"/>
                  </a:lnTo>
                  <a:lnTo>
                    <a:pt x="7620" y="1043940"/>
                  </a:lnTo>
                  <a:lnTo>
                    <a:pt x="7620" y="1036320"/>
                  </a:lnTo>
                  <a:close/>
                </a:path>
                <a:path w="7620" h="1074420">
                  <a:moveTo>
                    <a:pt x="7620" y="1021080"/>
                  </a:moveTo>
                  <a:lnTo>
                    <a:pt x="0" y="1021080"/>
                  </a:lnTo>
                  <a:lnTo>
                    <a:pt x="0" y="1028700"/>
                  </a:lnTo>
                  <a:lnTo>
                    <a:pt x="7620" y="1028700"/>
                  </a:lnTo>
                  <a:lnTo>
                    <a:pt x="7620" y="1021080"/>
                  </a:lnTo>
                  <a:close/>
                </a:path>
                <a:path w="7620" h="1074420">
                  <a:moveTo>
                    <a:pt x="7620" y="1005840"/>
                  </a:moveTo>
                  <a:lnTo>
                    <a:pt x="0" y="1005840"/>
                  </a:lnTo>
                  <a:lnTo>
                    <a:pt x="0" y="1013460"/>
                  </a:lnTo>
                  <a:lnTo>
                    <a:pt x="7620" y="1013460"/>
                  </a:lnTo>
                  <a:lnTo>
                    <a:pt x="7620" y="1005840"/>
                  </a:lnTo>
                  <a:close/>
                </a:path>
                <a:path w="7620" h="1074420">
                  <a:moveTo>
                    <a:pt x="7620" y="990600"/>
                  </a:moveTo>
                  <a:lnTo>
                    <a:pt x="0" y="990600"/>
                  </a:lnTo>
                  <a:lnTo>
                    <a:pt x="0" y="998220"/>
                  </a:lnTo>
                  <a:lnTo>
                    <a:pt x="7620" y="998220"/>
                  </a:lnTo>
                  <a:lnTo>
                    <a:pt x="7620" y="990600"/>
                  </a:lnTo>
                  <a:close/>
                </a:path>
                <a:path w="7620" h="1074420">
                  <a:moveTo>
                    <a:pt x="7620" y="975360"/>
                  </a:moveTo>
                  <a:lnTo>
                    <a:pt x="0" y="975360"/>
                  </a:lnTo>
                  <a:lnTo>
                    <a:pt x="0" y="982980"/>
                  </a:lnTo>
                  <a:lnTo>
                    <a:pt x="7620" y="982980"/>
                  </a:lnTo>
                  <a:lnTo>
                    <a:pt x="7620" y="975360"/>
                  </a:lnTo>
                  <a:close/>
                </a:path>
                <a:path w="7620" h="1074420">
                  <a:moveTo>
                    <a:pt x="7620" y="960120"/>
                  </a:moveTo>
                  <a:lnTo>
                    <a:pt x="0" y="960120"/>
                  </a:lnTo>
                  <a:lnTo>
                    <a:pt x="0" y="967740"/>
                  </a:lnTo>
                  <a:lnTo>
                    <a:pt x="7620" y="967740"/>
                  </a:lnTo>
                  <a:lnTo>
                    <a:pt x="7620" y="960120"/>
                  </a:lnTo>
                  <a:close/>
                </a:path>
                <a:path w="7620" h="1074420">
                  <a:moveTo>
                    <a:pt x="7620" y="944880"/>
                  </a:moveTo>
                  <a:lnTo>
                    <a:pt x="0" y="944880"/>
                  </a:lnTo>
                  <a:lnTo>
                    <a:pt x="0" y="952500"/>
                  </a:lnTo>
                  <a:lnTo>
                    <a:pt x="7620" y="952500"/>
                  </a:lnTo>
                  <a:lnTo>
                    <a:pt x="7620" y="944880"/>
                  </a:lnTo>
                  <a:close/>
                </a:path>
                <a:path w="7620" h="1074420">
                  <a:moveTo>
                    <a:pt x="7620" y="929640"/>
                  </a:moveTo>
                  <a:lnTo>
                    <a:pt x="0" y="929640"/>
                  </a:lnTo>
                  <a:lnTo>
                    <a:pt x="0" y="937260"/>
                  </a:lnTo>
                  <a:lnTo>
                    <a:pt x="7620" y="937260"/>
                  </a:lnTo>
                  <a:lnTo>
                    <a:pt x="7620" y="929640"/>
                  </a:lnTo>
                  <a:close/>
                </a:path>
                <a:path w="7620" h="1074420">
                  <a:moveTo>
                    <a:pt x="7620" y="914400"/>
                  </a:moveTo>
                  <a:lnTo>
                    <a:pt x="0" y="914400"/>
                  </a:lnTo>
                  <a:lnTo>
                    <a:pt x="0" y="922020"/>
                  </a:lnTo>
                  <a:lnTo>
                    <a:pt x="7620" y="922020"/>
                  </a:lnTo>
                  <a:lnTo>
                    <a:pt x="7620" y="914400"/>
                  </a:lnTo>
                  <a:close/>
                </a:path>
                <a:path w="7620" h="1074420">
                  <a:moveTo>
                    <a:pt x="7620" y="899160"/>
                  </a:moveTo>
                  <a:lnTo>
                    <a:pt x="0" y="899160"/>
                  </a:lnTo>
                  <a:lnTo>
                    <a:pt x="0" y="906780"/>
                  </a:lnTo>
                  <a:lnTo>
                    <a:pt x="7620" y="906780"/>
                  </a:lnTo>
                  <a:lnTo>
                    <a:pt x="7620" y="899160"/>
                  </a:lnTo>
                  <a:close/>
                </a:path>
                <a:path w="7620" h="1074420">
                  <a:moveTo>
                    <a:pt x="7620" y="883920"/>
                  </a:moveTo>
                  <a:lnTo>
                    <a:pt x="0" y="883920"/>
                  </a:lnTo>
                  <a:lnTo>
                    <a:pt x="0" y="891540"/>
                  </a:lnTo>
                  <a:lnTo>
                    <a:pt x="7620" y="891540"/>
                  </a:lnTo>
                  <a:lnTo>
                    <a:pt x="7620" y="883920"/>
                  </a:lnTo>
                  <a:close/>
                </a:path>
                <a:path w="7620" h="1074420">
                  <a:moveTo>
                    <a:pt x="7620" y="868680"/>
                  </a:moveTo>
                  <a:lnTo>
                    <a:pt x="0" y="868680"/>
                  </a:lnTo>
                  <a:lnTo>
                    <a:pt x="0" y="876300"/>
                  </a:lnTo>
                  <a:lnTo>
                    <a:pt x="7620" y="876300"/>
                  </a:lnTo>
                  <a:lnTo>
                    <a:pt x="7620" y="868680"/>
                  </a:lnTo>
                  <a:close/>
                </a:path>
                <a:path w="7620" h="1074420">
                  <a:moveTo>
                    <a:pt x="7620" y="853440"/>
                  </a:moveTo>
                  <a:lnTo>
                    <a:pt x="0" y="853440"/>
                  </a:lnTo>
                  <a:lnTo>
                    <a:pt x="0" y="861060"/>
                  </a:lnTo>
                  <a:lnTo>
                    <a:pt x="7620" y="861060"/>
                  </a:lnTo>
                  <a:lnTo>
                    <a:pt x="7620" y="853440"/>
                  </a:lnTo>
                  <a:close/>
                </a:path>
                <a:path w="7620" h="1074420">
                  <a:moveTo>
                    <a:pt x="7620" y="838200"/>
                  </a:moveTo>
                  <a:lnTo>
                    <a:pt x="0" y="838200"/>
                  </a:lnTo>
                  <a:lnTo>
                    <a:pt x="0" y="845820"/>
                  </a:lnTo>
                  <a:lnTo>
                    <a:pt x="7620" y="845820"/>
                  </a:lnTo>
                  <a:lnTo>
                    <a:pt x="7620" y="838200"/>
                  </a:lnTo>
                  <a:close/>
                </a:path>
                <a:path w="7620" h="1074420">
                  <a:moveTo>
                    <a:pt x="7620" y="822960"/>
                  </a:moveTo>
                  <a:lnTo>
                    <a:pt x="0" y="822960"/>
                  </a:lnTo>
                  <a:lnTo>
                    <a:pt x="0" y="830580"/>
                  </a:lnTo>
                  <a:lnTo>
                    <a:pt x="7620" y="830580"/>
                  </a:lnTo>
                  <a:lnTo>
                    <a:pt x="7620" y="822960"/>
                  </a:lnTo>
                  <a:close/>
                </a:path>
                <a:path w="7620" h="1074420">
                  <a:moveTo>
                    <a:pt x="7620" y="807720"/>
                  </a:moveTo>
                  <a:lnTo>
                    <a:pt x="0" y="807720"/>
                  </a:lnTo>
                  <a:lnTo>
                    <a:pt x="0" y="815340"/>
                  </a:lnTo>
                  <a:lnTo>
                    <a:pt x="7620" y="815340"/>
                  </a:lnTo>
                  <a:lnTo>
                    <a:pt x="7620" y="807720"/>
                  </a:lnTo>
                  <a:close/>
                </a:path>
                <a:path w="7620" h="1074420">
                  <a:moveTo>
                    <a:pt x="7620" y="792480"/>
                  </a:moveTo>
                  <a:lnTo>
                    <a:pt x="0" y="792480"/>
                  </a:lnTo>
                  <a:lnTo>
                    <a:pt x="0" y="800100"/>
                  </a:lnTo>
                  <a:lnTo>
                    <a:pt x="7620" y="800100"/>
                  </a:lnTo>
                  <a:lnTo>
                    <a:pt x="7620" y="792480"/>
                  </a:lnTo>
                  <a:close/>
                </a:path>
                <a:path w="7620" h="1074420">
                  <a:moveTo>
                    <a:pt x="7620" y="777240"/>
                  </a:moveTo>
                  <a:lnTo>
                    <a:pt x="0" y="777240"/>
                  </a:lnTo>
                  <a:lnTo>
                    <a:pt x="0" y="784860"/>
                  </a:lnTo>
                  <a:lnTo>
                    <a:pt x="7620" y="784860"/>
                  </a:lnTo>
                  <a:lnTo>
                    <a:pt x="7620" y="777240"/>
                  </a:lnTo>
                  <a:close/>
                </a:path>
                <a:path w="7620" h="1074420">
                  <a:moveTo>
                    <a:pt x="7620" y="762000"/>
                  </a:moveTo>
                  <a:lnTo>
                    <a:pt x="0" y="762000"/>
                  </a:lnTo>
                  <a:lnTo>
                    <a:pt x="0" y="769620"/>
                  </a:lnTo>
                  <a:lnTo>
                    <a:pt x="7620" y="769620"/>
                  </a:lnTo>
                  <a:lnTo>
                    <a:pt x="7620" y="762000"/>
                  </a:lnTo>
                  <a:close/>
                </a:path>
                <a:path w="7620" h="1074420">
                  <a:moveTo>
                    <a:pt x="7620" y="746760"/>
                  </a:moveTo>
                  <a:lnTo>
                    <a:pt x="0" y="746760"/>
                  </a:lnTo>
                  <a:lnTo>
                    <a:pt x="0" y="754380"/>
                  </a:lnTo>
                  <a:lnTo>
                    <a:pt x="7620" y="754380"/>
                  </a:lnTo>
                  <a:lnTo>
                    <a:pt x="7620" y="746760"/>
                  </a:lnTo>
                  <a:close/>
                </a:path>
                <a:path w="7620" h="1074420">
                  <a:moveTo>
                    <a:pt x="7620" y="731520"/>
                  </a:moveTo>
                  <a:lnTo>
                    <a:pt x="0" y="731520"/>
                  </a:lnTo>
                  <a:lnTo>
                    <a:pt x="0" y="739140"/>
                  </a:lnTo>
                  <a:lnTo>
                    <a:pt x="7620" y="739140"/>
                  </a:lnTo>
                  <a:lnTo>
                    <a:pt x="7620" y="731520"/>
                  </a:lnTo>
                  <a:close/>
                </a:path>
                <a:path w="7620" h="1074420">
                  <a:moveTo>
                    <a:pt x="7620" y="716280"/>
                  </a:moveTo>
                  <a:lnTo>
                    <a:pt x="0" y="716280"/>
                  </a:lnTo>
                  <a:lnTo>
                    <a:pt x="0" y="723900"/>
                  </a:lnTo>
                  <a:lnTo>
                    <a:pt x="7620" y="723900"/>
                  </a:lnTo>
                  <a:lnTo>
                    <a:pt x="7620" y="716280"/>
                  </a:lnTo>
                  <a:close/>
                </a:path>
                <a:path w="7620" h="1074420">
                  <a:moveTo>
                    <a:pt x="7620" y="701040"/>
                  </a:moveTo>
                  <a:lnTo>
                    <a:pt x="0" y="701040"/>
                  </a:lnTo>
                  <a:lnTo>
                    <a:pt x="0" y="708660"/>
                  </a:lnTo>
                  <a:lnTo>
                    <a:pt x="7620" y="708660"/>
                  </a:lnTo>
                  <a:lnTo>
                    <a:pt x="7620" y="701040"/>
                  </a:lnTo>
                  <a:close/>
                </a:path>
                <a:path w="7620" h="1074420">
                  <a:moveTo>
                    <a:pt x="7620" y="685800"/>
                  </a:moveTo>
                  <a:lnTo>
                    <a:pt x="0" y="685800"/>
                  </a:lnTo>
                  <a:lnTo>
                    <a:pt x="0" y="693420"/>
                  </a:lnTo>
                  <a:lnTo>
                    <a:pt x="7620" y="693420"/>
                  </a:lnTo>
                  <a:lnTo>
                    <a:pt x="7620" y="685800"/>
                  </a:lnTo>
                  <a:close/>
                </a:path>
                <a:path w="7620" h="1074420">
                  <a:moveTo>
                    <a:pt x="7620" y="670560"/>
                  </a:moveTo>
                  <a:lnTo>
                    <a:pt x="0" y="670560"/>
                  </a:lnTo>
                  <a:lnTo>
                    <a:pt x="0" y="678180"/>
                  </a:lnTo>
                  <a:lnTo>
                    <a:pt x="7620" y="678180"/>
                  </a:lnTo>
                  <a:lnTo>
                    <a:pt x="7620" y="670560"/>
                  </a:lnTo>
                  <a:close/>
                </a:path>
                <a:path w="7620" h="1074420">
                  <a:moveTo>
                    <a:pt x="7620" y="655320"/>
                  </a:moveTo>
                  <a:lnTo>
                    <a:pt x="0" y="655320"/>
                  </a:lnTo>
                  <a:lnTo>
                    <a:pt x="0" y="662940"/>
                  </a:lnTo>
                  <a:lnTo>
                    <a:pt x="7620" y="662940"/>
                  </a:lnTo>
                  <a:lnTo>
                    <a:pt x="7620" y="655320"/>
                  </a:lnTo>
                  <a:close/>
                </a:path>
                <a:path w="7620" h="1074420">
                  <a:moveTo>
                    <a:pt x="7620" y="640080"/>
                  </a:moveTo>
                  <a:lnTo>
                    <a:pt x="0" y="640080"/>
                  </a:lnTo>
                  <a:lnTo>
                    <a:pt x="0" y="647700"/>
                  </a:lnTo>
                  <a:lnTo>
                    <a:pt x="7620" y="647700"/>
                  </a:lnTo>
                  <a:lnTo>
                    <a:pt x="7620" y="640080"/>
                  </a:lnTo>
                  <a:close/>
                </a:path>
                <a:path w="7620" h="1074420">
                  <a:moveTo>
                    <a:pt x="7620" y="624840"/>
                  </a:moveTo>
                  <a:lnTo>
                    <a:pt x="0" y="624840"/>
                  </a:lnTo>
                  <a:lnTo>
                    <a:pt x="0" y="632460"/>
                  </a:lnTo>
                  <a:lnTo>
                    <a:pt x="7620" y="632460"/>
                  </a:lnTo>
                  <a:lnTo>
                    <a:pt x="7620" y="624840"/>
                  </a:lnTo>
                  <a:close/>
                </a:path>
                <a:path w="7620" h="1074420">
                  <a:moveTo>
                    <a:pt x="7620" y="609600"/>
                  </a:moveTo>
                  <a:lnTo>
                    <a:pt x="0" y="609600"/>
                  </a:lnTo>
                  <a:lnTo>
                    <a:pt x="0" y="617220"/>
                  </a:lnTo>
                  <a:lnTo>
                    <a:pt x="7620" y="617220"/>
                  </a:lnTo>
                  <a:lnTo>
                    <a:pt x="7620" y="609600"/>
                  </a:lnTo>
                  <a:close/>
                </a:path>
                <a:path w="7620" h="1074420">
                  <a:moveTo>
                    <a:pt x="7620" y="594360"/>
                  </a:moveTo>
                  <a:lnTo>
                    <a:pt x="0" y="594360"/>
                  </a:lnTo>
                  <a:lnTo>
                    <a:pt x="0" y="601980"/>
                  </a:lnTo>
                  <a:lnTo>
                    <a:pt x="7620" y="601980"/>
                  </a:lnTo>
                  <a:lnTo>
                    <a:pt x="7620" y="594360"/>
                  </a:lnTo>
                  <a:close/>
                </a:path>
                <a:path w="7620" h="1074420">
                  <a:moveTo>
                    <a:pt x="7620" y="579120"/>
                  </a:moveTo>
                  <a:lnTo>
                    <a:pt x="0" y="579120"/>
                  </a:lnTo>
                  <a:lnTo>
                    <a:pt x="0" y="586740"/>
                  </a:lnTo>
                  <a:lnTo>
                    <a:pt x="7620" y="586740"/>
                  </a:lnTo>
                  <a:lnTo>
                    <a:pt x="7620" y="579120"/>
                  </a:lnTo>
                  <a:close/>
                </a:path>
                <a:path w="7620" h="1074420">
                  <a:moveTo>
                    <a:pt x="7620" y="563880"/>
                  </a:moveTo>
                  <a:lnTo>
                    <a:pt x="0" y="563880"/>
                  </a:lnTo>
                  <a:lnTo>
                    <a:pt x="0" y="571500"/>
                  </a:lnTo>
                  <a:lnTo>
                    <a:pt x="7620" y="571500"/>
                  </a:lnTo>
                  <a:lnTo>
                    <a:pt x="7620" y="563880"/>
                  </a:lnTo>
                  <a:close/>
                </a:path>
                <a:path w="7620" h="1074420">
                  <a:moveTo>
                    <a:pt x="7620" y="548640"/>
                  </a:moveTo>
                  <a:lnTo>
                    <a:pt x="0" y="548640"/>
                  </a:lnTo>
                  <a:lnTo>
                    <a:pt x="0" y="556260"/>
                  </a:lnTo>
                  <a:lnTo>
                    <a:pt x="7620" y="556260"/>
                  </a:lnTo>
                  <a:lnTo>
                    <a:pt x="7620" y="548640"/>
                  </a:lnTo>
                  <a:close/>
                </a:path>
                <a:path w="7620" h="1074420">
                  <a:moveTo>
                    <a:pt x="7620" y="533400"/>
                  </a:moveTo>
                  <a:lnTo>
                    <a:pt x="0" y="533400"/>
                  </a:lnTo>
                  <a:lnTo>
                    <a:pt x="0" y="541020"/>
                  </a:lnTo>
                  <a:lnTo>
                    <a:pt x="7620" y="541020"/>
                  </a:lnTo>
                  <a:lnTo>
                    <a:pt x="7620" y="533400"/>
                  </a:lnTo>
                  <a:close/>
                </a:path>
                <a:path w="7620" h="1074420">
                  <a:moveTo>
                    <a:pt x="7620" y="518160"/>
                  </a:moveTo>
                  <a:lnTo>
                    <a:pt x="0" y="518160"/>
                  </a:lnTo>
                  <a:lnTo>
                    <a:pt x="0" y="525780"/>
                  </a:lnTo>
                  <a:lnTo>
                    <a:pt x="7620" y="525780"/>
                  </a:lnTo>
                  <a:lnTo>
                    <a:pt x="7620" y="518160"/>
                  </a:lnTo>
                  <a:close/>
                </a:path>
                <a:path w="7620" h="1074420">
                  <a:moveTo>
                    <a:pt x="7620" y="502920"/>
                  </a:moveTo>
                  <a:lnTo>
                    <a:pt x="0" y="502920"/>
                  </a:lnTo>
                  <a:lnTo>
                    <a:pt x="0" y="510540"/>
                  </a:lnTo>
                  <a:lnTo>
                    <a:pt x="7620" y="510540"/>
                  </a:lnTo>
                  <a:lnTo>
                    <a:pt x="7620" y="502920"/>
                  </a:lnTo>
                  <a:close/>
                </a:path>
                <a:path w="7620" h="1074420">
                  <a:moveTo>
                    <a:pt x="7620" y="487680"/>
                  </a:moveTo>
                  <a:lnTo>
                    <a:pt x="0" y="487680"/>
                  </a:lnTo>
                  <a:lnTo>
                    <a:pt x="0" y="495300"/>
                  </a:lnTo>
                  <a:lnTo>
                    <a:pt x="7620" y="495300"/>
                  </a:lnTo>
                  <a:lnTo>
                    <a:pt x="7620" y="487680"/>
                  </a:lnTo>
                  <a:close/>
                </a:path>
                <a:path w="7620" h="1074420">
                  <a:moveTo>
                    <a:pt x="7620" y="472440"/>
                  </a:moveTo>
                  <a:lnTo>
                    <a:pt x="0" y="472440"/>
                  </a:lnTo>
                  <a:lnTo>
                    <a:pt x="0" y="480060"/>
                  </a:lnTo>
                  <a:lnTo>
                    <a:pt x="7620" y="480060"/>
                  </a:lnTo>
                  <a:lnTo>
                    <a:pt x="7620" y="472440"/>
                  </a:lnTo>
                  <a:close/>
                </a:path>
                <a:path w="7620" h="1074420">
                  <a:moveTo>
                    <a:pt x="7620" y="457200"/>
                  </a:moveTo>
                  <a:lnTo>
                    <a:pt x="0" y="457200"/>
                  </a:lnTo>
                  <a:lnTo>
                    <a:pt x="0" y="464820"/>
                  </a:lnTo>
                  <a:lnTo>
                    <a:pt x="7620" y="464820"/>
                  </a:lnTo>
                  <a:lnTo>
                    <a:pt x="7620" y="457200"/>
                  </a:lnTo>
                  <a:close/>
                </a:path>
                <a:path w="7620" h="1074420">
                  <a:moveTo>
                    <a:pt x="7620" y="441960"/>
                  </a:moveTo>
                  <a:lnTo>
                    <a:pt x="0" y="441960"/>
                  </a:lnTo>
                  <a:lnTo>
                    <a:pt x="0" y="449580"/>
                  </a:lnTo>
                  <a:lnTo>
                    <a:pt x="7620" y="449580"/>
                  </a:lnTo>
                  <a:lnTo>
                    <a:pt x="7620" y="441960"/>
                  </a:lnTo>
                  <a:close/>
                </a:path>
                <a:path w="7620" h="1074420">
                  <a:moveTo>
                    <a:pt x="7620" y="426720"/>
                  </a:moveTo>
                  <a:lnTo>
                    <a:pt x="0" y="426720"/>
                  </a:lnTo>
                  <a:lnTo>
                    <a:pt x="0" y="434340"/>
                  </a:lnTo>
                  <a:lnTo>
                    <a:pt x="7620" y="434340"/>
                  </a:lnTo>
                  <a:lnTo>
                    <a:pt x="7620" y="426720"/>
                  </a:lnTo>
                  <a:close/>
                </a:path>
                <a:path w="7620" h="1074420">
                  <a:moveTo>
                    <a:pt x="7620" y="411480"/>
                  </a:moveTo>
                  <a:lnTo>
                    <a:pt x="0" y="411480"/>
                  </a:lnTo>
                  <a:lnTo>
                    <a:pt x="0" y="419100"/>
                  </a:lnTo>
                  <a:lnTo>
                    <a:pt x="7620" y="419100"/>
                  </a:lnTo>
                  <a:lnTo>
                    <a:pt x="7620" y="411480"/>
                  </a:lnTo>
                  <a:close/>
                </a:path>
                <a:path w="7620" h="1074420">
                  <a:moveTo>
                    <a:pt x="7620" y="396240"/>
                  </a:moveTo>
                  <a:lnTo>
                    <a:pt x="0" y="396240"/>
                  </a:lnTo>
                  <a:lnTo>
                    <a:pt x="0" y="403860"/>
                  </a:lnTo>
                  <a:lnTo>
                    <a:pt x="7620" y="403860"/>
                  </a:lnTo>
                  <a:lnTo>
                    <a:pt x="7620" y="396240"/>
                  </a:lnTo>
                  <a:close/>
                </a:path>
                <a:path w="7620" h="1074420">
                  <a:moveTo>
                    <a:pt x="7620" y="381000"/>
                  </a:moveTo>
                  <a:lnTo>
                    <a:pt x="0" y="381000"/>
                  </a:lnTo>
                  <a:lnTo>
                    <a:pt x="0" y="388620"/>
                  </a:lnTo>
                  <a:lnTo>
                    <a:pt x="7620" y="388620"/>
                  </a:lnTo>
                  <a:lnTo>
                    <a:pt x="7620" y="381000"/>
                  </a:lnTo>
                  <a:close/>
                </a:path>
                <a:path w="7620" h="1074420">
                  <a:moveTo>
                    <a:pt x="7620" y="365760"/>
                  </a:moveTo>
                  <a:lnTo>
                    <a:pt x="0" y="365760"/>
                  </a:lnTo>
                  <a:lnTo>
                    <a:pt x="0" y="373380"/>
                  </a:lnTo>
                  <a:lnTo>
                    <a:pt x="7620" y="373380"/>
                  </a:lnTo>
                  <a:lnTo>
                    <a:pt x="7620" y="365760"/>
                  </a:lnTo>
                  <a:close/>
                </a:path>
                <a:path w="7620" h="1074420">
                  <a:moveTo>
                    <a:pt x="7620" y="350520"/>
                  </a:moveTo>
                  <a:lnTo>
                    <a:pt x="0" y="350520"/>
                  </a:lnTo>
                  <a:lnTo>
                    <a:pt x="0" y="358140"/>
                  </a:lnTo>
                  <a:lnTo>
                    <a:pt x="7620" y="358140"/>
                  </a:lnTo>
                  <a:lnTo>
                    <a:pt x="7620" y="350520"/>
                  </a:lnTo>
                  <a:close/>
                </a:path>
                <a:path w="7620" h="1074420">
                  <a:moveTo>
                    <a:pt x="7620" y="335280"/>
                  </a:moveTo>
                  <a:lnTo>
                    <a:pt x="0" y="335280"/>
                  </a:lnTo>
                  <a:lnTo>
                    <a:pt x="0" y="342900"/>
                  </a:lnTo>
                  <a:lnTo>
                    <a:pt x="7620" y="342900"/>
                  </a:lnTo>
                  <a:lnTo>
                    <a:pt x="7620" y="335280"/>
                  </a:lnTo>
                  <a:close/>
                </a:path>
                <a:path w="7620" h="1074420">
                  <a:moveTo>
                    <a:pt x="7620" y="320040"/>
                  </a:moveTo>
                  <a:lnTo>
                    <a:pt x="0" y="320040"/>
                  </a:lnTo>
                  <a:lnTo>
                    <a:pt x="0" y="327660"/>
                  </a:lnTo>
                  <a:lnTo>
                    <a:pt x="7620" y="327660"/>
                  </a:lnTo>
                  <a:lnTo>
                    <a:pt x="7620" y="320040"/>
                  </a:lnTo>
                  <a:close/>
                </a:path>
                <a:path w="7620" h="1074420">
                  <a:moveTo>
                    <a:pt x="7620" y="304800"/>
                  </a:moveTo>
                  <a:lnTo>
                    <a:pt x="0" y="304800"/>
                  </a:lnTo>
                  <a:lnTo>
                    <a:pt x="0" y="312420"/>
                  </a:lnTo>
                  <a:lnTo>
                    <a:pt x="7620" y="312420"/>
                  </a:lnTo>
                  <a:lnTo>
                    <a:pt x="7620" y="304800"/>
                  </a:lnTo>
                  <a:close/>
                </a:path>
                <a:path w="7620" h="1074420">
                  <a:moveTo>
                    <a:pt x="7620" y="289560"/>
                  </a:moveTo>
                  <a:lnTo>
                    <a:pt x="0" y="289560"/>
                  </a:lnTo>
                  <a:lnTo>
                    <a:pt x="0" y="297180"/>
                  </a:lnTo>
                  <a:lnTo>
                    <a:pt x="7620" y="297180"/>
                  </a:lnTo>
                  <a:lnTo>
                    <a:pt x="7620" y="289560"/>
                  </a:lnTo>
                  <a:close/>
                </a:path>
                <a:path w="7620" h="1074420">
                  <a:moveTo>
                    <a:pt x="7620" y="274320"/>
                  </a:moveTo>
                  <a:lnTo>
                    <a:pt x="0" y="274320"/>
                  </a:lnTo>
                  <a:lnTo>
                    <a:pt x="0" y="281940"/>
                  </a:lnTo>
                  <a:lnTo>
                    <a:pt x="7620" y="281940"/>
                  </a:lnTo>
                  <a:lnTo>
                    <a:pt x="7620" y="274320"/>
                  </a:lnTo>
                  <a:close/>
                </a:path>
                <a:path w="7620" h="1074420">
                  <a:moveTo>
                    <a:pt x="7620" y="259080"/>
                  </a:moveTo>
                  <a:lnTo>
                    <a:pt x="0" y="259080"/>
                  </a:lnTo>
                  <a:lnTo>
                    <a:pt x="0" y="266700"/>
                  </a:lnTo>
                  <a:lnTo>
                    <a:pt x="7620" y="266700"/>
                  </a:lnTo>
                  <a:lnTo>
                    <a:pt x="7620" y="259080"/>
                  </a:lnTo>
                  <a:close/>
                </a:path>
                <a:path w="7620" h="1074420">
                  <a:moveTo>
                    <a:pt x="7620" y="243840"/>
                  </a:moveTo>
                  <a:lnTo>
                    <a:pt x="0" y="243840"/>
                  </a:lnTo>
                  <a:lnTo>
                    <a:pt x="0" y="251460"/>
                  </a:lnTo>
                  <a:lnTo>
                    <a:pt x="7620" y="251460"/>
                  </a:lnTo>
                  <a:lnTo>
                    <a:pt x="7620" y="243840"/>
                  </a:lnTo>
                  <a:close/>
                </a:path>
                <a:path w="7620" h="1074420">
                  <a:moveTo>
                    <a:pt x="7620" y="228600"/>
                  </a:moveTo>
                  <a:lnTo>
                    <a:pt x="0" y="228600"/>
                  </a:lnTo>
                  <a:lnTo>
                    <a:pt x="0" y="236220"/>
                  </a:lnTo>
                  <a:lnTo>
                    <a:pt x="7620" y="236220"/>
                  </a:lnTo>
                  <a:lnTo>
                    <a:pt x="7620" y="228600"/>
                  </a:lnTo>
                  <a:close/>
                </a:path>
                <a:path w="7620" h="1074420">
                  <a:moveTo>
                    <a:pt x="7620" y="213360"/>
                  </a:moveTo>
                  <a:lnTo>
                    <a:pt x="0" y="213360"/>
                  </a:lnTo>
                  <a:lnTo>
                    <a:pt x="0" y="220980"/>
                  </a:lnTo>
                  <a:lnTo>
                    <a:pt x="7620" y="220980"/>
                  </a:lnTo>
                  <a:lnTo>
                    <a:pt x="7620" y="213360"/>
                  </a:lnTo>
                  <a:close/>
                </a:path>
                <a:path w="7620" h="1074420">
                  <a:moveTo>
                    <a:pt x="7620" y="198120"/>
                  </a:moveTo>
                  <a:lnTo>
                    <a:pt x="0" y="198120"/>
                  </a:lnTo>
                  <a:lnTo>
                    <a:pt x="0" y="205740"/>
                  </a:lnTo>
                  <a:lnTo>
                    <a:pt x="7620" y="205740"/>
                  </a:lnTo>
                  <a:lnTo>
                    <a:pt x="7620" y="198120"/>
                  </a:lnTo>
                  <a:close/>
                </a:path>
                <a:path w="7620" h="1074420">
                  <a:moveTo>
                    <a:pt x="7620" y="182880"/>
                  </a:moveTo>
                  <a:lnTo>
                    <a:pt x="0" y="182880"/>
                  </a:lnTo>
                  <a:lnTo>
                    <a:pt x="0" y="190500"/>
                  </a:lnTo>
                  <a:lnTo>
                    <a:pt x="7620" y="190500"/>
                  </a:lnTo>
                  <a:lnTo>
                    <a:pt x="7620" y="182880"/>
                  </a:lnTo>
                  <a:close/>
                </a:path>
                <a:path w="7620" h="1074420">
                  <a:moveTo>
                    <a:pt x="7620" y="167640"/>
                  </a:moveTo>
                  <a:lnTo>
                    <a:pt x="0" y="167640"/>
                  </a:lnTo>
                  <a:lnTo>
                    <a:pt x="0" y="175260"/>
                  </a:lnTo>
                  <a:lnTo>
                    <a:pt x="7620" y="175260"/>
                  </a:lnTo>
                  <a:lnTo>
                    <a:pt x="7620" y="167640"/>
                  </a:lnTo>
                  <a:close/>
                </a:path>
                <a:path w="7620" h="1074420">
                  <a:moveTo>
                    <a:pt x="7620" y="152400"/>
                  </a:moveTo>
                  <a:lnTo>
                    <a:pt x="0" y="152400"/>
                  </a:lnTo>
                  <a:lnTo>
                    <a:pt x="0" y="160020"/>
                  </a:lnTo>
                  <a:lnTo>
                    <a:pt x="7620" y="160020"/>
                  </a:lnTo>
                  <a:lnTo>
                    <a:pt x="7620" y="152400"/>
                  </a:lnTo>
                  <a:close/>
                </a:path>
                <a:path w="7620" h="1074420">
                  <a:moveTo>
                    <a:pt x="7620" y="137160"/>
                  </a:moveTo>
                  <a:lnTo>
                    <a:pt x="0" y="137160"/>
                  </a:lnTo>
                  <a:lnTo>
                    <a:pt x="0" y="144780"/>
                  </a:lnTo>
                  <a:lnTo>
                    <a:pt x="7620" y="144780"/>
                  </a:lnTo>
                  <a:lnTo>
                    <a:pt x="7620" y="137160"/>
                  </a:lnTo>
                  <a:close/>
                </a:path>
                <a:path w="7620" h="1074420">
                  <a:moveTo>
                    <a:pt x="7620" y="121920"/>
                  </a:moveTo>
                  <a:lnTo>
                    <a:pt x="0" y="121920"/>
                  </a:lnTo>
                  <a:lnTo>
                    <a:pt x="0" y="129540"/>
                  </a:lnTo>
                  <a:lnTo>
                    <a:pt x="7620" y="129540"/>
                  </a:lnTo>
                  <a:lnTo>
                    <a:pt x="7620" y="121920"/>
                  </a:lnTo>
                  <a:close/>
                </a:path>
                <a:path w="7620" h="1074420">
                  <a:moveTo>
                    <a:pt x="7620" y="106680"/>
                  </a:moveTo>
                  <a:lnTo>
                    <a:pt x="0" y="106680"/>
                  </a:lnTo>
                  <a:lnTo>
                    <a:pt x="0" y="114300"/>
                  </a:lnTo>
                  <a:lnTo>
                    <a:pt x="7620" y="114300"/>
                  </a:lnTo>
                  <a:lnTo>
                    <a:pt x="7620" y="106680"/>
                  </a:lnTo>
                  <a:close/>
                </a:path>
                <a:path w="7620" h="1074420">
                  <a:moveTo>
                    <a:pt x="7620" y="91440"/>
                  </a:moveTo>
                  <a:lnTo>
                    <a:pt x="0" y="91440"/>
                  </a:lnTo>
                  <a:lnTo>
                    <a:pt x="0" y="99060"/>
                  </a:lnTo>
                  <a:lnTo>
                    <a:pt x="7620" y="99060"/>
                  </a:lnTo>
                  <a:lnTo>
                    <a:pt x="7620" y="91440"/>
                  </a:lnTo>
                  <a:close/>
                </a:path>
                <a:path w="7620" h="1074420">
                  <a:moveTo>
                    <a:pt x="7620" y="76200"/>
                  </a:moveTo>
                  <a:lnTo>
                    <a:pt x="0" y="76200"/>
                  </a:lnTo>
                  <a:lnTo>
                    <a:pt x="0" y="83820"/>
                  </a:lnTo>
                  <a:lnTo>
                    <a:pt x="7620" y="83820"/>
                  </a:lnTo>
                  <a:lnTo>
                    <a:pt x="7620" y="76200"/>
                  </a:lnTo>
                  <a:close/>
                </a:path>
                <a:path w="7620" h="1074420">
                  <a:moveTo>
                    <a:pt x="7620" y="60960"/>
                  </a:moveTo>
                  <a:lnTo>
                    <a:pt x="0" y="60960"/>
                  </a:lnTo>
                  <a:lnTo>
                    <a:pt x="0" y="68580"/>
                  </a:lnTo>
                  <a:lnTo>
                    <a:pt x="7620" y="68580"/>
                  </a:lnTo>
                  <a:lnTo>
                    <a:pt x="7620" y="60960"/>
                  </a:lnTo>
                  <a:close/>
                </a:path>
                <a:path w="7620" h="1074420">
                  <a:moveTo>
                    <a:pt x="7620" y="45720"/>
                  </a:moveTo>
                  <a:lnTo>
                    <a:pt x="0" y="45720"/>
                  </a:lnTo>
                  <a:lnTo>
                    <a:pt x="0" y="53340"/>
                  </a:lnTo>
                  <a:lnTo>
                    <a:pt x="7620" y="53340"/>
                  </a:lnTo>
                  <a:lnTo>
                    <a:pt x="7620" y="45720"/>
                  </a:lnTo>
                  <a:close/>
                </a:path>
                <a:path w="7620" h="1074420">
                  <a:moveTo>
                    <a:pt x="7620" y="30480"/>
                  </a:moveTo>
                  <a:lnTo>
                    <a:pt x="0" y="30480"/>
                  </a:lnTo>
                  <a:lnTo>
                    <a:pt x="0" y="38100"/>
                  </a:lnTo>
                  <a:lnTo>
                    <a:pt x="7620" y="38100"/>
                  </a:lnTo>
                  <a:lnTo>
                    <a:pt x="7620" y="30480"/>
                  </a:lnTo>
                  <a:close/>
                </a:path>
                <a:path w="7620" h="1074420">
                  <a:moveTo>
                    <a:pt x="7620" y="15240"/>
                  </a:moveTo>
                  <a:lnTo>
                    <a:pt x="0" y="15240"/>
                  </a:lnTo>
                  <a:lnTo>
                    <a:pt x="0" y="22860"/>
                  </a:lnTo>
                  <a:lnTo>
                    <a:pt x="7620" y="22860"/>
                  </a:lnTo>
                  <a:lnTo>
                    <a:pt x="7620" y="15240"/>
                  </a:lnTo>
                  <a:close/>
                </a:path>
                <a:path w="7620" h="1074420">
                  <a:moveTo>
                    <a:pt x="7620" y="0"/>
                  </a:moveTo>
                  <a:lnTo>
                    <a:pt x="0" y="0"/>
                  </a:lnTo>
                  <a:lnTo>
                    <a:pt x="0" y="7620"/>
                  </a:lnTo>
                  <a:lnTo>
                    <a:pt x="7620" y="7620"/>
                  </a:lnTo>
                  <a:lnTo>
                    <a:pt x="7620" y="0"/>
                  </a:lnTo>
                  <a:close/>
                </a:path>
              </a:pathLst>
            </a:custGeom>
            <a:solidFill>
              <a:srgbClr val="767070"/>
            </a:solidFill>
          </p:spPr>
          <p:txBody>
            <a:bodyPr wrap="square" lIns="0" tIns="0" rIns="0" bIns="0" rtlCol="0"/>
            <a:lstStyle/>
            <a:p>
              <a:endParaRPr sz="1350"/>
            </a:p>
          </p:txBody>
        </p:sp>
        <p:sp>
          <p:nvSpPr>
            <p:cNvPr id="30" name="object 30"/>
            <p:cNvSpPr/>
            <p:nvPr/>
          </p:nvSpPr>
          <p:spPr>
            <a:xfrm>
              <a:off x="4812030" y="3273551"/>
              <a:ext cx="7620" cy="1074420"/>
            </a:xfrm>
            <a:custGeom>
              <a:avLst/>
              <a:gdLst/>
              <a:ahLst/>
              <a:cxnLst/>
              <a:rect l="l" t="t" r="r" b="b"/>
              <a:pathLst>
                <a:path w="7620" h="1074420">
                  <a:moveTo>
                    <a:pt x="7620" y="1066800"/>
                  </a:moveTo>
                  <a:lnTo>
                    <a:pt x="0" y="1066800"/>
                  </a:lnTo>
                  <a:lnTo>
                    <a:pt x="0" y="1074420"/>
                  </a:lnTo>
                  <a:lnTo>
                    <a:pt x="7620" y="1074420"/>
                  </a:lnTo>
                  <a:lnTo>
                    <a:pt x="7620" y="1066800"/>
                  </a:lnTo>
                  <a:close/>
                </a:path>
                <a:path w="7620" h="1074420">
                  <a:moveTo>
                    <a:pt x="7620" y="1051560"/>
                  </a:moveTo>
                  <a:lnTo>
                    <a:pt x="0" y="1051560"/>
                  </a:lnTo>
                  <a:lnTo>
                    <a:pt x="0" y="1059180"/>
                  </a:lnTo>
                  <a:lnTo>
                    <a:pt x="7620" y="1059180"/>
                  </a:lnTo>
                  <a:lnTo>
                    <a:pt x="7620" y="1051560"/>
                  </a:lnTo>
                  <a:close/>
                </a:path>
                <a:path w="7620" h="1074420">
                  <a:moveTo>
                    <a:pt x="7620" y="1036320"/>
                  </a:moveTo>
                  <a:lnTo>
                    <a:pt x="0" y="1036320"/>
                  </a:lnTo>
                  <a:lnTo>
                    <a:pt x="0" y="1043940"/>
                  </a:lnTo>
                  <a:lnTo>
                    <a:pt x="7620" y="1043940"/>
                  </a:lnTo>
                  <a:lnTo>
                    <a:pt x="7620" y="1036320"/>
                  </a:lnTo>
                  <a:close/>
                </a:path>
                <a:path w="7620" h="1074420">
                  <a:moveTo>
                    <a:pt x="7620" y="1021080"/>
                  </a:moveTo>
                  <a:lnTo>
                    <a:pt x="0" y="1021080"/>
                  </a:lnTo>
                  <a:lnTo>
                    <a:pt x="0" y="1028700"/>
                  </a:lnTo>
                  <a:lnTo>
                    <a:pt x="7620" y="1028700"/>
                  </a:lnTo>
                  <a:lnTo>
                    <a:pt x="7620" y="1021080"/>
                  </a:lnTo>
                  <a:close/>
                </a:path>
                <a:path w="7620" h="1074420">
                  <a:moveTo>
                    <a:pt x="7620" y="1005840"/>
                  </a:moveTo>
                  <a:lnTo>
                    <a:pt x="0" y="1005840"/>
                  </a:lnTo>
                  <a:lnTo>
                    <a:pt x="0" y="1013460"/>
                  </a:lnTo>
                  <a:lnTo>
                    <a:pt x="7620" y="1013460"/>
                  </a:lnTo>
                  <a:lnTo>
                    <a:pt x="7620" y="1005840"/>
                  </a:lnTo>
                  <a:close/>
                </a:path>
                <a:path w="7620" h="1074420">
                  <a:moveTo>
                    <a:pt x="7620" y="990600"/>
                  </a:moveTo>
                  <a:lnTo>
                    <a:pt x="0" y="990600"/>
                  </a:lnTo>
                  <a:lnTo>
                    <a:pt x="0" y="998220"/>
                  </a:lnTo>
                  <a:lnTo>
                    <a:pt x="7620" y="998220"/>
                  </a:lnTo>
                  <a:lnTo>
                    <a:pt x="7620" y="990600"/>
                  </a:lnTo>
                  <a:close/>
                </a:path>
                <a:path w="7620" h="1074420">
                  <a:moveTo>
                    <a:pt x="7620" y="975360"/>
                  </a:moveTo>
                  <a:lnTo>
                    <a:pt x="0" y="975360"/>
                  </a:lnTo>
                  <a:lnTo>
                    <a:pt x="0" y="982980"/>
                  </a:lnTo>
                  <a:lnTo>
                    <a:pt x="7620" y="982980"/>
                  </a:lnTo>
                  <a:lnTo>
                    <a:pt x="7620" y="975360"/>
                  </a:lnTo>
                  <a:close/>
                </a:path>
                <a:path w="7620" h="1074420">
                  <a:moveTo>
                    <a:pt x="7620" y="960120"/>
                  </a:moveTo>
                  <a:lnTo>
                    <a:pt x="0" y="960120"/>
                  </a:lnTo>
                  <a:lnTo>
                    <a:pt x="0" y="967740"/>
                  </a:lnTo>
                  <a:lnTo>
                    <a:pt x="7620" y="967740"/>
                  </a:lnTo>
                  <a:lnTo>
                    <a:pt x="7620" y="960120"/>
                  </a:lnTo>
                  <a:close/>
                </a:path>
                <a:path w="7620" h="1074420">
                  <a:moveTo>
                    <a:pt x="7620" y="944880"/>
                  </a:moveTo>
                  <a:lnTo>
                    <a:pt x="0" y="944880"/>
                  </a:lnTo>
                  <a:lnTo>
                    <a:pt x="0" y="952500"/>
                  </a:lnTo>
                  <a:lnTo>
                    <a:pt x="7620" y="952500"/>
                  </a:lnTo>
                  <a:lnTo>
                    <a:pt x="7620" y="944880"/>
                  </a:lnTo>
                  <a:close/>
                </a:path>
                <a:path w="7620" h="1074420">
                  <a:moveTo>
                    <a:pt x="7620" y="929640"/>
                  </a:moveTo>
                  <a:lnTo>
                    <a:pt x="0" y="929640"/>
                  </a:lnTo>
                  <a:lnTo>
                    <a:pt x="0" y="937260"/>
                  </a:lnTo>
                  <a:lnTo>
                    <a:pt x="7620" y="937260"/>
                  </a:lnTo>
                  <a:lnTo>
                    <a:pt x="7620" y="929640"/>
                  </a:lnTo>
                  <a:close/>
                </a:path>
                <a:path w="7620" h="1074420">
                  <a:moveTo>
                    <a:pt x="7620" y="914400"/>
                  </a:moveTo>
                  <a:lnTo>
                    <a:pt x="0" y="914400"/>
                  </a:lnTo>
                  <a:lnTo>
                    <a:pt x="0" y="922020"/>
                  </a:lnTo>
                  <a:lnTo>
                    <a:pt x="7620" y="922020"/>
                  </a:lnTo>
                  <a:lnTo>
                    <a:pt x="7620" y="914400"/>
                  </a:lnTo>
                  <a:close/>
                </a:path>
                <a:path w="7620" h="1074420">
                  <a:moveTo>
                    <a:pt x="7620" y="899160"/>
                  </a:moveTo>
                  <a:lnTo>
                    <a:pt x="0" y="899160"/>
                  </a:lnTo>
                  <a:lnTo>
                    <a:pt x="0" y="906780"/>
                  </a:lnTo>
                  <a:lnTo>
                    <a:pt x="7620" y="906780"/>
                  </a:lnTo>
                  <a:lnTo>
                    <a:pt x="7620" y="899160"/>
                  </a:lnTo>
                  <a:close/>
                </a:path>
                <a:path w="7620" h="1074420">
                  <a:moveTo>
                    <a:pt x="7620" y="883920"/>
                  </a:moveTo>
                  <a:lnTo>
                    <a:pt x="0" y="883920"/>
                  </a:lnTo>
                  <a:lnTo>
                    <a:pt x="0" y="891540"/>
                  </a:lnTo>
                  <a:lnTo>
                    <a:pt x="7620" y="891540"/>
                  </a:lnTo>
                  <a:lnTo>
                    <a:pt x="7620" y="883920"/>
                  </a:lnTo>
                  <a:close/>
                </a:path>
                <a:path w="7620" h="1074420">
                  <a:moveTo>
                    <a:pt x="7620" y="868680"/>
                  </a:moveTo>
                  <a:lnTo>
                    <a:pt x="0" y="868680"/>
                  </a:lnTo>
                  <a:lnTo>
                    <a:pt x="0" y="876300"/>
                  </a:lnTo>
                  <a:lnTo>
                    <a:pt x="7620" y="876300"/>
                  </a:lnTo>
                  <a:lnTo>
                    <a:pt x="7620" y="868680"/>
                  </a:lnTo>
                  <a:close/>
                </a:path>
                <a:path w="7620" h="1074420">
                  <a:moveTo>
                    <a:pt x="7620" y="853440"/>
                  </a:moveTo>
                  <a:lnTo>
                    <a:pt x="0" y="853440"/>
                  </a:lnTo>
                  <a:lnTo>
                    <a:pt x="0" y="861060"/>
                  </a:lnTo>
                  <a:lnTo>
                    <a:pt x="7620" y="861060"/>
                  </a:lnTo>
                  <a:lnTo>
                    <a:pt x="7620" y="853440"/>
                  </a:lnTo>
                  <a:close/>
                </a:path>
                <a:path w="7620" h="1074420">
                  <a:moveTo>
                    <a:pt x="7620" y="838200"/>
                  </a:moveTo>
                  <a:lnTo>
                    <a:pt x="0" y="838200"/>
                  </a:lnTo>
                  <a:lnTo>
                    <a:pt x="0" y="845820"/>
                  </a:lnTo>
                  <a:lnTo>
                    <a:pt x="7620" y="845820"/>
                  </a:lnTo>
                  <a:lnTo>
                    <a:pt x="7620" y="838200"/>
                  </a:lnTo>
                  <a:close/>
                </a:path>
                <a:path w="7620" h="1074420">
                  <a:moveTo>
                    <a:pt x="7620" y="822960"/>
                  </a:moveTo>
                  <a:lnTo>
                    <a:pt x="0" y="822960"/>
                  </a:lnTo>
                  <a:lnTo>
                    <a:pt x="0" y="830580"/>
                  </a:lnTo>
                  <a:lnTo>
                    <a:pt x="7620" y="830580"/>
                  </a:lnTo>
                  <a:lnTo>
                    <a:pt x="7620" y="822960"/>
                  </a:lnTo>
                  <a:close/>
                </a:path>
                <a:path w="7620" h="1074420">
                  <a:moveTo>
                    <a:pt x="7620" y="807720"/>
                  </a:moveTo>
                  <a:lnTo>
                    <a:pt x="0" y="807720"/>
                  </a:lnTo>
                  <a:lnTo>
                    <a:pt x="0" y="815340"/>
                  </a:lnTo>
                  <a:lnTo>
                    <a:pt x="7620" y="815340"/>
                  </a:lnTo>
                  <a:lnTo>
                    <a:pt x="7620" y="807720"/>
                  </a:lnTo>
                  <a:close/>
                </a:path>
                <a:path w="7620" h="1074420">
                  <a:moveTo>
                    <a:pt x="7620" y="792480"/>
                  </a:moveTo>
                  <a:lnTo>
                    <a:pt x="0" y="792480"/>
                  </a:lnTo>
                  <a:lnTo>
                    <a:pt x="0" y="800100"/>
                  </a:lnTo>
                  <a:lnTo>
                    <a:pt x="7620" y="800100"/>
                  </a:lnTo>
                  <a:lnTo>
                    <a:pt x="7620" y="792480"/>
                  </a:lnTo>
                  <a:close/>
                </a:path>
                <a:path w="7620" h="1074420">
                  <a:moveTo>
                    <a:pt x="7620" y="777240"/>
                  </a:moveTo>
                  <a:lnTo>
                    <a:pt x="0" y="777240"/>
                  </a:lnTo>
                  <a:lnTo>
                    <a:pt x="0" y="784860"/>
                  </a:lnTo>
                  <a:lnTo>
                    <a:pt x="7620" y="784860"/>
                  </a:lnTo>
                  <a:lnTo>
                    <a:pt x="7620" y="777240"/>
                  </a:lnTo>
                  <a:close/>
                </a:path>
                <a:path w="7620" h="1074420">
                  <a:moveTo>
                    <a:pt x="7620" y="762000"/>
                  </a:moveTo>
                  <a:lnTo>
                    <a:pt x="0" y="762000"/>
                  </a:lnTo>
                  <a:lnTo>
                    <a:pt x="0" y="769620"/>
                  </a:lnTo>
                  <a:lnTo>
                    <a:pt x="7620" y="769620"/>
                  </a:lnTo>
                  <a:lnTo>
                    <a:pt x="7620" y="762000"/>
                  </a:lnTo>
                  <a:close/>
                </a:path>
                <a:path w="7620" h="1074420">
                  <a:moveTo>
                    <a:pt x="7620" y="746760"/>
                  </a:moveTo>
                  <a:lnTo>
                    <a:pt x="0" y="746760"/>
                  </a:lnTo>
                  <a:lnTo>
                    <a:pt x="0" y="754380"/>
                  </a:lnTo>
                  <a:lnTo>
                    <a:pt x="7620" y="754380"/>
                  </a:lnTo>
                  <a:lnTo>
                    <a:pt x="7620" y="746760"/>
                  </a:lnTo>
                  <a:close/>
                </a:path>
                <a:path w="7620" h="1074420">
                  <a:moveTo>
                    <a:pt x="7620" y="731520"/>
                  </a:moveTo>
                  <a:lnTo>
                    <a:pt x="0" y="731520"/>
                  </a:lnTo>
                  <a:lnTo>
                    <a:pt x="0" y="739140"/>
                  </a:lnTo>
                  <a:lnTo>
                    <a:pt x="7620" y="739140"/>
                  </a:lnTo>
                  <a:lnTo>
                    <a:pt x="7620" y="731520"/>
                  </a:lnTo>
                  <a:close/>
                </a:path>
                <a:path w="7620" h="1074420">
                  <a:moveTo>
                    <a:pt x="7620" y="716280"/>
                  </a:moveTo>
                  <a:lnTo>
                    <a:pt x="0" y="716280"/>
                  </a:lnTo>
                  <a:lnTo>
                    <a:pt x="0" y="723900"/>
                  </a:lnTo>
                  <a:lnTo>
                    <a:pt x="7620" y="723900"/>
                  </a:lnTo>
                  <a:lnTo>
                    <a:pt x="7620" y="716280"/>
                  </a:lnTo>
                  <a:close/>
                </a:path>
                <a:path w="7620" h="1074420">
                  <a:moveTo>
                    <a:pt x="7620" y="701040"/>
                  </a:moveTo>
                  <a:lnTo>
                    <a:pt x="0" y="701040"/>
                  </a:lnTo>
                  <a:lnTo>
                    <a:pt x="0" y="708660"/>
                  </a:lnTo>
                  <a:lnTo>
                    <a:pt x="7620" y="708660"/>
                  </a:lnTo>
                  <a:lnTo>
                    <a:pt x="7620" y="701040"/>
                  </a:lnTo>
                  <a:close/>
                </a:path>
                <a:path w="7620" h="1074420">
                  <a:moveTo>
                    <a:pt x="7620" y="685800"/>
                  </a:moveTo>
                  <a:lnTo>
                    <a:pt x="0" y="685800"/>
                  </a:lnTo>
                  <a:lnTo>
                    <a:pt x="0" y="693420"/>
                  </a:lnTo>
                  <a:lnTo>
                    <a:pt x="7620" y="693420"/>
                  </a:lnTo>
                  <a:lnTo>
                    <a:pt x="7620" y="685800"/>
                  </a:lnTo>
                  <a:close/>
                </a:path>
                <a:path w="7620" h="1074420">
                  <a:moveTo>
                    <a:pt x="7620" y="670560"/>
                  </a:moveTo>
                  <a:lnTo>
                    <a:pt x="0" y="670560"/>
                  </a:lnTo>
                  <a:lnTo>
                    <a:pt x="0" y="678180"/>
                  </a:lnTo>
                  <a:lnTo>
                    <a:pt x="7620" y="678180"/>
                  </a:lnTo>
                  <a:lnTo>
                    <a:pt x="7620" y="670560"/>
                  </a:lnTo>
                  <a:close/>
                </a:path>
                <a:path w="7620" h="1074420">
                  <a:moveTo>
                    <a:pt x="7620" y="655320"/>
                  </a:moveTo>
                  <a:lnTo>
                    <a:pt x="0" y="655320"/>
                  </a:lnTo>
                  <a:lnTo>
                    <a:pt x="0" y="662940"/>
                  </a:lnTo>
                  <a:lnTo>
                    <a:pt x="7620" y="662940"/>
                  </a:lnTo>
                  <a:lnTo>
                    <a:pt x="7620" y="655320"/>
                  </a:lnTo>
                  <a:close/>
                </a:path>
                <a:path w="7620" h="1074420">
                  <a:moveTo>
                    <a:pt x="7620" y="640080"/>
                  </a:moveTo>
                  <a:lnTo>
                    <a:pt x="0" y="640080"/>
                  </a:lnTo>
                  <a:lnTo>
                    <a:pt x="0" y="647700"/>
                  </a:lnTo>
                  <a:lnTo>
                    <a:pt x="7620" y="647700"/>
                  </a:lnTo>
                  <a:lnTo>
                    <a:pt x="7620" y="640080"/>
                  </a:lnTo>
                  <a:close/>
                </a:path>
                <a:path w="7620" h="1074420">
                  <a:moveTo>
                    <a:pt x="7620" y="624840"/>
                  </a:moveTo>
                  <a:lnTo>
                    <a:pt x="0" y="624840"/>
                  </a:lnTo>
                  <a:lnTo>
                    <a:pt x="0" y="632460"/>
                  </a:lnTo>
                  <a:lnTo>
                    <a:pt x="7620" y="632460"/>
                  </a:lnTo>
                  <a:lnTo>
                    <a:pt x="7620" y="624840"/>
                  </a:lnTo>
                  <a:close/>
                </a:path>
                <a:path w="7620" h="1074420">
                  <a:moveTo>
                    <a:pt x="7620" y="609600"/>
                  </a:moveTo>
                  <a:lnTo>
                    <a:pt x="0" y="609600"/>
                  </a:lnTo>
                  <a:lnTo>
                    <a:pt x="0" y="617220"/>
                  </a:lnTo>
                  <a:lnTo>
                    <a:pt x="7620" y="617220"/>
                  </a:lnTo>
                  <a:lnTo>
                    <a:pt x="7620" y="609600"/>
                  </a:lnTo>
                  <a:close/>
                </a:path>
                <a:path w="7620" h="1074420">
                  <a:moveTo>
                    <a:pt x="7620" y="594360"/>
                  </a:moveTo>
                  <a:lnTo>
                    <a:pt x="0" y="594360"/>
                  </a:lnTo>
                  <a:lnTo>
                    <a:pt x="0" y="601980"/>
                  </a:lnTo>
                  <a:lnTo>
                    <a:pt x="7620" y="601980"/>
                  </a:lnTo>
                  <a:lnTo>
                    <a:pt x="7620" y="594360"/>
                  </a:lnTo>
                  <a:close/>
                </a:path>
                <a:path w="7620" h="1074420">
                  <a:moveTo>
                    <a:pt x="7620" y="579120"/>
                  </a:moveTo>
                  <a:lnTo>
                    <a:pt x="0" y="579120"/>
                  </a:lnTo>
                  <a:lnTo>
                    <a:pt x="0" y="586740"/>
                  </a:lnTo>
                  <a:lnTo>
                    <a:pt x="7620" y="586740"/>
                  </a:lnTo>
                  <a:lnTo>
                    <a:pt x="7620" y="579120"/>
                  </a:lnTo>
                  <a:close/>
                </a:path>
                <a:path w="7620" h="1074420">
                  <a:moveTo>
                    <a:pt x="7620" y="563880"/>
                  </a:moveTo>
                  <a:lnTo>
                    <a:pt x="0" y="563880"/>
                  </a:lnTo>
                  <a:lnTo>
                    <a:pt x="0" y="571500"/>
                  </a:lnTo>
                  <a:lnTo>
                    <a:pt x="7620" y="571500"/>
                  </a:lnTo>
                  <a:lnTo>
                    <a:pt x="7620" y="563880"/>
                  </a:lnTo>
                  <a:close/>
                </a:path>
                <a:path w="7620" h="1074420">
                  <a:moveTo>
                    <a:pt x="7620" y="548640"/>
                  </a:moveTo>
                  <a:lnTo>
                    <a:pt x="0" y="548640"/>
                  </a:lnTo>
                  <a:lnTo>
                    <a:pt x="0" y="556260"/>
                  </a:lnTo>
                  <a:lnTo>
                    <a:pt x="7620" y="556260"/>
                  </a:lnTo>
                  <a:lnTo>
                    <a:pt x="7620" y="548640"/>
                  </a:lnTo>
                  <a:close/>
                </a:path>
                <a:path w="7620" h="1074420">
                  <a:moveTo>
                    <a:pt x="7620" y="533400"/>
                  </a:moveTo>
                  <a:lnTo>
                    <a:pt x="0" y="533400"/>
                  </a:lnTo>
                  <a:lnTo>
                    <a:pt x="0" y="541020"/>
                  </a:lnTo>
                  <a:lnTo>
                    <a:pt x="7620" y="541020"/>
                  </a:lnTo>
                  <a:lnTo>
                    <a:pt x="7620" y="533400"/>
                  </a:lnTo>
                  <a:close/>
                </a:path>
                <a:path w="7620" h="1074420">
                  <a:moveTo>
                    <a:pt x="7620" y="518160"/>
                  </a:moveTo>
                  <a:lnTo>
                    <a:pt x="0" y="518160"/>
                  </a:lnTo>
                  <a:lnTo>
                    <a:pt x="0" y="525780"/>
                  </a:lnTo>
                  <a:lnTo>
                    <a:pt x="7620" y="525780"/>
                  </a:lnTo>
                  <a:lnTo>
                    <a:pt x="7620" y="518160"/>
                  </a:lnTo>
                  <a:close/>
                </a:path>
                <a:path w="7620" h="1074420">
                  <a:moveTo>
                    <a:pt x="7620" y="502920"/>
                  </a:moveTo>
                  <a:lnTo>
                    <a:pt x="0" y="502920"/>
                  </a:lnTo>
                  <a:lnTo>
                    <a:pt x="0" y="510540"/>
                  </a:lnTo>
                  <a:lnTo>
                    <a:pt x="7620" y="510540"/>
                  </a:lnTo>
                  <a:lnTo>
                    <a:pt x="7620" y="502920"/>
                  </a:lnTo>
                  <a:close/>
                </a:path>
                <a:path w="7620" h="1074420">
                  <a:moveTo>
                    <a:pt x="7620" y="487680"/>
                  </a:moveTo>
                  <a:lnTo>
                    <a:pt x="0" y="487680"/>
                  </a:lnTo>
                  <a:lnTo>
                    <a:pt x="0" y="495300"/>
                  </a:lnTo>
                  <a:lnTo>
                    <a:pt x="7620" y="495300"/>
                  </a:lnTo>
                  <a:lnTo>
                    <a:pt x="7620" y="487680"/>
                  </a:lnTo>
                  <a:close/>
                </a:path>
                <a:path w="7620" h="1074420">
                  <a:moveTo>
                    <a:pt x="7620" y="472440"/>
                  </a:moveTo>
                  <a:lnTo>
                    <a:pt x="0" y="472440"/>
                  </a:lnTo>
                  <a:lnTo>
                    <a:pt x="0" y="480060"/>
                  </a:lnTo>
                  <a:lnTo>
                    <a:pt x="7620" y="480060"/>
                  </a:lnTo>
                  <a:lnTo>
                    <a:pt x="7620" y="472440"/>
                  </a:lnTo>
                  <a:close/>
                </a:path>
                <a:path w="7620" h="1074420">
                  <a:moveTo>
                    <a:pt x="7620" y="457200"/>
                  </a:moveTo>
                  <a:lnTo>
                    <a:pt x="0" y="457200"/>
                  </a:lnTo>
                  <a:lnTo>
                    <a:pt x="0" y="464820"/>
                  </a:lnTo>
                  <a:lnTo>
                    <a:pt x="7620" y="464820"/>
                  </a:lnTo>
                  <a:lnTo>
                    <a:pt x="7620" y="457200"/>
                  </a:lnTo>
                  <a:close/>
                </a:path>
                <a:path w="7620" h="1074420">
                  <a:moveTo>
                    <a:pt x="7620" y="441960"/>
                  </a:moveTo>
                  <a:lnTo>
                    <a:pt x="0" y="441960"/>
                  </a:lnTo>
                  <a:lnTo>
                    <a:pt x="0" y="449580"/>
                  </a:lnTo>
                  <a:lnTo>
                    <a:pt x="7620" y="449580"/>
                  </a:lnTo>
                  <a:lnTo>
                    <a:pt x="7620" y="441960"/>
                  </a:lnTo>
                  <a:close/>
                </a:path>
                <a:path w="7620" h="1074420">
                  <a:moveTo>
                    <a:pt x="7620" y="426720"/>
                  </a:moveTo>
                  <a:lnTo>
                    <a:pt x="0" y="426720"/>
                  </a:lnTo>
                  <a:lnTo>
                    <a:pt x="0" y="434340"/>
                  </a:lnTo>
                  <a:lnTo>
                    <a:pt x="7620" y="434340"/>
                  </a:lnTo>
                  <a:lnTo>
                    <a:pt x="7620" y="426720"/>
                  </a:lnTo>
                  <a:close/>
                </a:path>
                <a:path w="7620" h="1074420">
                  <a:moveTo>
                    <a:pt x="7620" y="411480"/>
                  </a:moveTo>
                  <a:lnTo>
                    <a:pt x="0" y="411480"/>
                  </a:lnTo>
                  <a:lnTo>
                    <a:pt x="0" y="419100"/>
                  </a:lnTo>
                  <a:lnTo>
                    <a:pt x="7620" y="419100"/>
                  </a:lnTo>
                  <a:lnTo>
                    <a:pt x="7620" y="411480"/>
                  </a:lnTo>
                  <a:close/>
                </a:path>
                <a:path w="7620" h="1074420">
                  <a:moveTo>
                    <a:pt x="7620" y="396240"/>
                  </a:moveTo>
                  <a:lnTo>
                    <a:pt x="0" y="396240"/>
                  </a:lnTo>
                  <a:lnTo>
                    <a:pt x="0" y="403860"/>
                  </a:lnTo>
                  <a:lnTo>
                    <a:pt x="7620" y="403860"/>
                  </a:lnTo>
                  <a:lnTo>
                    <a:pt x="7620" y="396240"/>
                  </a:lnTo>
                  <a:close/>
                </a:path>
                <a:path w="7620" h="1074420">
                  <a:moveTo>
                    <a:pt x="7620" y="381000"/>
                  </a:moveTo>
                  <a:lnTo>
                    <a:pt x="0" y="381000"/>
                  </a:lnTo>
                  <a:lnTo>
                    <a:pt x="0" y="388620"/>
                  </a:lnTo>
                  <a:lnTo>
                    <a:pt x="7620" y="388620"/>
                  </a:lnTo>
                  <a:lnTo>
                    <a:pt x="7620" y="381000"/>
                  </a:lnTo>
                  <a:close/>
                </a:path>
                <a:path w="7620" h="1074420">
                  <a:moveTo>
                    <a:pt x="7620" y="365760"/>
                  </a:moveTo>
                  <a:lnTo>
                    <a:pt x="0" y="365760"/>
                  </a:lnTo>
                  <a:lnTo>
                    <a:pt x="0" y="373380"/>
                  </a:lnTo>
                  <a:lnTo>
                    <a:pt x="7620" y="373380"/>
                  </a:lnTo>
                  <a:lnTo>
                    <a:pt x="7620" y="365760"/>
                  </a:lnTo>
                  <a:close/>
                </a:path>
                <a:path w="7620" h="1074420">
                  <a:moveTo>
                    <a:pt x="7620" y="350520"/>
                  </a:moveTo>
                  <a:lnTo>
                    <a:pt x="0" y="350520"/>
                  </a:lnTo>
                  <a:lnTo>
                    <a:pt x="0" y="358140"/>
                  </a:lnTo>
                  <a:lnTo>
                    <a:pt x="7620" y="358140"/>
                  </a:lnTo>
                  <a:lnTo>
                    <a:pt x="7620" y="350520"/>
                  </a:lnTo>
                  <a:close/>
                </a:path>
                <a:path w="7620" h="1074420">
                  <a:moveTo>
                    <a:pt x="7620" y="335280"/>
                  </a:moveTo>
                  <a:lnTo>
                    <a:pt x="0" y="335280"/>
                  </a:lnTo>
                  <a:lnTo>
                    <a:pt x="0" y="342900"/>
                  </a:lnTo>
                  <a:lnTo>
                    <a:pt x="7620" y="342900"/>
                  </a:lnTo>
                  <a:lnTo>
                    <a:pt x="7620" y="335280"/>
                  </a:lnTo>
                  <a:close/>
                </a:path>
                <a:path w="7620" h="1074420">
                  <a:moveTo>
                    <a:pt x="7620" y="320040"/>
                  </a:moveTo>
                  <a:lnTo>
                    <a:pt x="0" y="320040"/>
                  </a:lnTo>
                  <a:lnTo>
                    <a:pt x="0" y="327660"/>
                  </a:lnTo>
                  <a:lnTo>
                    <a:pt x="7620" y="327660"/>
                  </a:lnTo>
                  <a:lnTo>
                    <a:pt x="7620" y="320040"/>
                  </a:lnTo>
                  <a:close/>
                </a:path>
                <a:path w="7620" h="1074420">
                  <a:moveTo>
                    <a:pt x="7620" y="304800"/>
                  </a:moveTo>
                  <a:lnTo>
                    <a:pt x="0" y="304800"/>
                  </a:lnTo>
                  <a:lnTo>
                    <a:pt x="0" y="312420"/>
                  </a:lnTo>
                  <a:lnTo>
                    <a:pt x="7620" y="312420"/>
                  </a:lnTo>
                  <a:lnTo>
                    <a:pt x="7620" y="304800"/>
                  </a:lnTo>
                  <a:close/>
                </a:path>
                <a:path w="7620" h="1074420">
                  <a:moveTo>
                    <a:pt x="7620" y="289560"/>
                  </a:moveTo>
                  <a:lnTo>
                    <a:pt x="0" y="289560"/>
                  </a:lnTo>
                  <a:lnTo>
                    <a:pt x="0" y="297180"/>
                  </a:lnTo>
                  <a:lnTo>
                    <a:pt x="7620" y="297180"/>
                  </a:lnTo>
                  <a:lnTo>
                    <a:pt x="7620" y="289560"/>
                  </a:lnTo>
                  <a:close/>
                </a:path>
                <a:path w="7620" h="1074420">
                  <a:moveTo>
                    <a:pt x="7620" y="274320"/>
                  </a:moveTo>
                  <a:lnTo>
                    <a:pt x="0" y="274320"/>
                  </a:lnTo>
                  <a:lnTo>
                    <a:pt x="0" y="281940"/>
                  </a:lnTo>
                  <a:lnTo>
                    <a:pt x="7620" y="281940"/>
                  </a:lnTo>
                  <a:lnTo>
                    <a:pt x="7620" y="274320"/>
                  </a:lnTo>
                  <a:close/>
                </a:path>
                <a:path w="7620" h="1074420">
                  <a:moveTo>
                    <a:pt x="7620" y="259080"/>
                  </a:moveTo>
                  <a:lnTo>
                    <a:pt x="0" y="259080"/>
                  </a:lnTo>
                  <a:lnTo>
                    <a:pt x="0" y="266700"/>
                  </a:lnTo>
                  <a:lnTo>
                    <a:pt x="7620" y="266700"/>
                  </a:lnTo>
                  <a:lnTo>
                    <a:pt x="7620" y="259080"/>
                  </a:lnTo>
                  <a:close/>
                </a:path>
                <a:path w="7620" h="1074420">
                  <a:moveTo>
                    <a:pt x="7620" y="243840"/>
                  </a:moveTo>
                  <a:lnTo>
                    <a:pt x="0" y="243840"/>
                  </a:lnTo>
                  <a:lnTo>
                    <a:pt x="0" y="251460"/>
                  </a:lnTo>
                  <a:lnTo>
                    <a:pt x="7620" y="251460"/>
                  </a:lnTo>
                  <a:lnTo>
                    <a:pt x="7620" y="243840"/>
                  </a:lnTo>
                  <a:close/>
                </a:path>
                <a:path w="7620" h="1074420">
                  <a:moveTo>
                    <a:pt x="7620" y="228600"/>
                  </a:moveTo>
                  <a:lnTo>
                    <a:pt x="0" y="228600"/>
                  </a:lnTo>
                  <a:lnTo>
                    <a:pt x="0" y="236220"/>
                  </a:lnTo>
                  <a:lnTo>
                    <a:pt x="7620" y="236220"/>
                  </a:lnTo>
                  <a:lnTo>
                    <a:pt x="7620" y="228600"/>
                  </a:lnTo>
                  <a:close/>
                </a:path>
                <a:path w="7620" h="1074420">
                  <a:moveTo>
                    <a:pt x="7620" y="213360"/>
                  </a:moveTo>
                  <a:lnTo>
                    <a:pt x="0" y="213360"/>
                  </a:lnTo>
                  <a:lnTo>
                    <a:pt x="0" y="220980"/>
                  </a:lnTo>
                  <a:lnTo>
                    <a:pt x="7620" y="220980"/>
                  </a:lnTo>
                  <a:lnTo>
                    <a:pt x="7620" y="213360"/>
                  </a:lnTo>
                  <a:close/>
                </a:path>
                <a:path w="7620" h="1074420">
                  <a:moveTo>
                    <a:pt x="7620" y="198120"/>
                  </a:moveTo>
                  <a:lnTo>
                    <a:pt x="0" y="198120"/>
                  </a:lnTo>
                  <a:lnTo>
                    <a:pt x="0" y="205740"/>
                  </a:lnTo>
                  <a:lnTo>
                    <a:pt x="7620" y="205740"/>
                  </a:lnTo>
                  <a:lnTo>
                    <a:pt x="7620" y="198120"/>
                  </a:lnTo>
                  <a:close/>
                </a:path>
                <a:path w="7620" h="1074420">
                  <a:moveTo>
                    <a:pt x="7620" y="182880"/>
                  </a:moveTo>
                  <a:lnTo>
                    <a:pt x="0" y="182880"/>
                  </a:lnTo>
                  <a:lnTo>
                    <a:pt x="0" y="190500"/>
                  </a:lnTo>
                  <a:lnTo>
                    <a:pt x="7620" y="190500"/>
                  </a:lnTo>
                  <a:lnTo>
                    <a:pt x="7620" y="182880"/>
                  </a:lnTo>
                  <a:close/>
                </a:path>
                <a:path w="7620" h="1074420">
                  <a:moveTo>
                    <a:pt x="7620" y="167640"/>
                  </a:moveTo>
                  <a:lnTo>
                    <a:pt x="0" y="167640"/>
                  </a:lnTo>
                  <a:lnTo>
                    <a:pt x="0" y="175260"/>
                  </a:lnTo>
                  <a:lnTo>
                    <a:pt x="7620" y="175260"/>
                  </a:lnTo>
                  <a:lnTo>
                    <a:pt x="7620" y="167640"/>
                  </a:lnTo>
                  <a:close/>
                </a:path>
                <a:path w="7620" h="1074420">
                  <a:moveTo>
                    <a:pt x="7620" y="152400"/>
                  </a:moveTo>
                  <a:lnTo>
                    <a:pt x="0" y="152400"/>
                  </a:lnTo>
                  <a:lnTo>
                    <a:pt x="0" y="160020"/>
                  </a:lnTo>
                  <a:lnTo>
                    <a:pt x="7620" y="160020"/>
                  </a:lnTo>
                  <a:lnTo>
                    <a:pt x="7620" y="152400"/>
                  </a:lnTo>
                  <a:close/>
                </a:path>
                <a:path w="7620" h="1074420">
                  <a:moveTo>
                    <a:pt x="7620" y="137160"/>
                  </a:moveTo>
                  <a:lnTo>
                    <a:pt x="0" y="137160"/>
                  </a:lnTo>
                  <a:lnTo>
                    <a:pt x="0" y="144780"/>
                  </a:lnTo>
                  <a:lnTo>
                    <a:pt x="7620" y="144780"/>
                  </a:lnTo>
                  <a:lnTo>
                    <a:pt x="7620" y="137160"/>
                  </a:lnTo>
                  <a:close/>
                </a:path>
                <a:path w="7620" h="1074420">
                  <a:moveTo>
                    <a:pt x="7620" y="121920"/>
                  </a:moveTo>
                  <a:lnTo>
                    <a:pt x="0" y="121920"/>
                  </a:lnTo>
                  <a:lnTo>
                    <a:pt x="0" y="129540"/>
                  </a:lnTo>
                  <a:lnTo>
                    <a:pt x="7620" y="129540"/>
                  </a:lnTo>
                  <a:lnTo>
                    <a:pt x="7620" y="121920"/>
                  </a:lnTo>
                  <a:close/>
                </a:path>
                <a:path w="7620" h="1074420">
                  <a:moveTo>
                    <a:pt x="7620" y="106680"/>
                  </a:moveTo>
                  <a:lnTo>
                    <a:pt x="0" y="106680"/>
                  </a:lnTo>
                  <a:lnTo>
                    <a:pt x="0" y="114300"/>
                  </a:lnTo>
                  <a:lnTo>
                    <a:pt x="7620" y="114300"/>
                  </a:lnTo>
                  <a:lnTo>
                    <a:pt x="7620" y="106680"/>
                  </a:lnTo>
                  <a:close/>
                </a:path>
                <a:path w="7620" h="1074420">
                  <a:moveTo>
                    <a:pt x="7620" y="91440"/>
                  </a:moveTo>
                  <a:lnTo>
                    <a:pt x="0" y="91440"/>
                  </a:lnTo>
                  <a:lnTo>
                    <a:pt x="0" y="99060"/>
                  </a:lnTo>
                  <a:lnTo>
                    <a:pt x="7620" y="99060"/>
                  </a:lnTo>
                  <a:lnTo>
                    <a:pt x="7620" y="91440"/>
                  </a:lnTo>
                  <a:close/>
                </a:path>
                <a:path w="7620" h="1074420">
                  <a:moveTo>
                    <a:pt x="7620" y="76200"/>
                  </a:moveTo>
                  <a:lnTo>
                    <a:pt x="0" y="76200"/>
                  </a:lnTo>
                  <a:lnTo>
                    <a:pt x="0" y="83820"/>
                  </a:lnTo>
                  <a:lnTo>
                    <a:pt x="7620" y="83820"/>
                  </a:lnTo>
                  <a:lnTo>
                    <a:pt x="7620" y="76200"/>
                  </a:lnTo>
                  <a:close/>
                </a:path>
                <a:path w="7620" h="1074420">
                  <a:moveTo>
                    <a:pt x="7620" y="60960"/>
                  </a:moveTo>
                  <a:lnTo>
                    <a:pt x="0" y="60960"/>
                  </a:lnTo>
                  <a:lnTo>
                    <a:pt x="0" y="68580"/>
                  </a:lnTo>
                  <a:lnTo>
                    <a:pt x="7620" y="68580"/>
                  </a:lnTo>
                  <a:lnTo>
                    <a:pt x="7620" y="60960"/>
                  </a:lnTo>
                  <a:close/>
                </a:path>
                <a:path w="7620" h="1074420">
                  <a:moveTo>
                    <a:pt x="7620" y="45720"/>
                  </a:moveTo>
                  <a:lnTo>
                    <a:pt x="0" y="45720"/>
                  </a:lnTo>
                  <a:lnTo>
                    <a:pt x="0" y="53340"/>
                  </a:lnTo>
                  <a:lnTo>
                    <a:pt x="7620" y="53340"/>
                  </a:lnTo>
                  <a:lnTo>
                    <a:pt x="7620" y="45720"/>
                  </a:lnTo>
                  <a:close/>
                </a:path>
                <a:path w="7620" h="1074420">
                  <a:moveTo>
                    <a:pt x="7620" y="30480"/>
                  </a:moveTo>
                  <a:lnTo>
                    <a:pt x="0" y="30480"/>
                  </a:lnTo>
                  <a:lnTo>
                    <a:pt x="0" y="38100"/>
                  </a:lnTo>
                  <a:lnTo>
                    <a:pt x="7620" y="38100"/>
                  </a:lnTo>
                  <a:lnTo>
                    <a:pt x="7620" y="30480"/>
                  </a:lnTo>
                  <a:close/>
                </a:path>
                <a:path w="7620" h="1074420">
                  <a:moveTo>
                    <a:pt x="7620" y="15240"/>
                  </a:moveTo>
                  <a:lnTo>
                    <a:pt x="0" y="15240"/>
                  </a:lnTo>
                  <a:lnTo>
                    <a:pt x="0" y="22860"/>
                  </a:lnTo>
                  <a:lnTo>
                    <a:pt x="7620" y="22860"/>
                  </a:lnTo>
                  <a:lnTo>
                    <a:pt x="7620" y="15240"/>
                  </a:lnTo>
                  <a:close/>
                </a:path>
                <a:path w="7620" h="1074420">
                  <a:moveTo>
                    <a:pt x="7620" y="0"/>
                  </a:moveTo>
                  <a:lnTo>
                    <a:pt x="0" y="0"/>
                  </a:lnTo>
                  <a:lnTo>
                    <a:pt x="0" y="7620"/>
                  </a:lnTo>
                  <a:lnTo>
                    <a:pt x="7620" y="7620"/>
                  </a:lnTo>
                  <a:lnTo>
                    <a:pt x="7620" y="0"/>
                  </a:lnTo>
                  <a:close/>
                </a:path>
              </a:pathLst>
            </a:custGeom>
            <a:solidFill>
              <a:srgbClr val="767070"/>
            </a:solidFill>
          </p:spPr>
          <p:txBody>
            <a:bodyPr wrap="square" lIns="0" tIns="0" rIns="0" bIns="0" rtlCol="0"/>
            <a:lstStyle/>
            <a:p>
              <a:endParaRPr sz="1350"/>
            </a:p>
          </p:txBody>
        </p:sp>
        <p:sp>
          <p:nvSpPr>
            <p:cNvPr id="31" name="object 31"/>
            <p:cNvSpPr/>
            <p:nvPr/>
          </p:nvSpPr>
          <p:spPr>
            <a:xfrm>
              <a:off x="4812030" y="4376546"/>
              <a:ext cx="7620" cy="114300"/>
            </a:xfrm>
            <a:custGeom>
              <a:avLst/>
              <a:gdLst/>
              <a:ahLst/>
              <a:cxnLst/>
              <a:rect l="l" t="t" r="r" b="b"/>
              <a:pathLst>
                <a:path w="7620" h="114300">
                  <a:moveTo>
                    <a:pt x="7620" y="106680"/>
                  </a:moveTo>
                  <a:lnTo>
                    <a:pt x="0" y="106680"/>
                  </a:lnTo>
                  <a:lnTo>
                    <a:pt x="0" y="114160"/>
                  </a:lnTo>
                  <a:lnTo>
                    <a:pt x="7620" y="114160"/>
                  </a:lnTo>
                  <a:lnTo>
                    <a:pt x="7620" y="106680"/>
                  </a:lnTo>
                  <a:close/>
                </a:path>
                <a:path w="7620" h="114300">
                  <a:moveTo>
                    <a:pt x="7620" y="91440"/>
                  </a:moveTo>
                  <a:lnTo>
                    <a:pt x="0" y="91440"/>
                  </a:lnTo>
                  <a:lnTo>
                    <a:pt x="0" y="99060"/>
                  </a:lnTo>
                  <a:lnTo>
                    <a:pt x="7620" y="99060"/>
                  </a:lnTo>
                  <a:lnTo>
                    <a:pt x="7620" y="91440"/>
                  </a:lnTo>
                  <a:close/>
                </a:path>
                <a:path w="7620" h="114300">
                  <a:moveTo>
                    <a:pt x="7620" y="76200"/>
                  </a:moveTo>
                  <a:lnTo>
                    <a:pt x="0" y="76200"/>
                  </a:lnTo>
                  <a:lnTo>
                    <a:pt x="0" y="83820"/>
                  </a:lnTo>
                  <a:lnTo>
                    <a:pt x="7620" y="83820"/>
                  </a:lnTo>
                  <a:lnTo>
                    <a:pt x="7620" y="76200"/>
                  </a:lnTo>
                  <a:close/>
                </a:path>
                <a:path w="7620" h="114300">
                  <a:moveTo>
                    <a:pt x="7620" y="60960"/>
                  </a:moveTo>
                  <a:lnTo>
                    <a:pt x="0" y="60960"/>
                  </a:lnTo>
                  <a:lnTo>
                    <a:pt x="0" y="68580"/>
                  </a:lnTo>
                  <a:lnTo>
                    <a:pt x="7620" y="68580"/>
                  </a:lnTo>
                  <a:lnTo>
                    <a:pt x="7620" y="60960"/>
                  </a:lnTo>
                  <a:close/>
                </a:path>
                <a:path w="7620" h="114300">
                  <a:moveTo>
                    <a:pt x="7620" y="45720"/>
                  </a:moveTo>
                  <a:lnTo>
                    <a:pt x="0" y="45720"/>
                  </a:lnTo>
                  <a:lnTo>
                    <a:pt x="0" y="53340"/>
                  </a:lnTo>
                  <a:lnTo>
                    <a:pt x="7620" y="53340"/>
                  </a:lnTo>
                  <a:lnTo>
                    <a:pt x="7620" y="45720"/>
                  </a:lnTo>
                  <a:close/>
                </a:path>
                <a:path w="7620" h="114300">
                  <a:moveTo>
                    <a:pt x="7620" y="30480"/>
                  </a:moveTo>
                  <a:lnTo>
                    <a:pt x="0" y="30480"/>
                  </a:lnTo>
                  <a:lnTo>
                    <a:pt x="0" y="38100"/>
                  </a:lnTo>
                  <a:lnTo>
                    <a:pt x="7620" y="38100"/>
                  </a:lnTo>
                  <a:lnTo>
                    <a:pt x="7620" y="30480"/>
                  </a:lnTo>
                  <a:close/>
                </a:path>
                <a:path w="7620" h="114300">
                  <a:moveTo>
                    <a:pt x="7620" y="15240"/>
                  </a:moveTo>
                  <a:lnTo>
                    <a:pt x="0" y="15240"/>
                  </a:lnTo>
                  <a:lnTo>
                    <a:pt x="0" y="22860"/>
                  </a:lnTo>
                  <a:lnTo>
                    <a:pt x="7620" y="22860"/>
                  </a:lnTo>
                  <a:lnTo>
                    <a:pt x="7620" y="15240"/>
                  </a:lnTo>
                  <a:close/>
                </a:path>
                <a:path w="7620" h="114300">
                  <a:moveTo>
                    <a:pt x="7620" y="0"/>
                  </a:moveTo>
                  <a:lnTo>
                    <a:pt x="0" y="0"/>
                  </a:lnTo>
                  <a:lnTo>
                    <a:pt x="0" y="7620"/>
                  </a:lnTo>
                  <a:lnTo>
                    <a:pt x="7620" y="7620"/>
                  </a:lnTo>
                  <a:lnTo>
                    <a:pt x="7620" y="0"/>
                  </a:lnTo>
                  <a:close/>
                </a:path>
              </a:pathLst>
            </a:custGeom>
            <a:solidFill>
              <a:srgbClr val="767070"/>
            </a:solidFill>
          </p:spPr>
          <p:txBody>
            <a:bodyPr wrap="square" lIns="0" tIns="0" rIns="0" bIns="0" rtlCol="0"/>
            <a:lstStyle/>
            <a:p>
              <a:endParaRPr sz="1350"/>
            </a:p>
          </p:txBody>
        </p:sp>
        <p:pic>
          <p:nvPicPr>
            <p:cNvPr id="37" name="object 37"/>
            <p:cNvPicPr/>
            <p:nvPr/>
          </p:nvPicPr>
          <p:blipFill>
            <a:blip r:embed="rId2" cstate="print"/>
            <a:stretch>
              <a:fillRect/>
            </a:stretch>
          </p:blipFill>
          <p:spPr>
            <a:xfrm>
              <a:off x="6599943" y="6688627"/>
              <a:ext cx="242743" cy="169372"/>
            </a:xfrm>
            <a:prstGeom prst="rect">
              <a:avLst/>
            </a:prstGeom>
          </p:spPr>
        </p:pic>
      </p:grpSp>
      <p:sp>
        <p:nvSpPr>
          <p:cNvPr id="33" name="文本框 32"/>
          <p:cNvSpPr txBox="1"/>
          <p:nvPr/>
        </p:nvSpPr>
        <p:spPr>
          <a:xfrm>
            <a:off x="1669415" y="2226310"/>
            <a:ext cx="1238250" cy="337185"/>
          </a:xfrm>
          <a:prstGeom prst="rect">
            <a:avLst/>
          </a:prstGeom>
          <a:noFill/>
        </p:spPr>
        <p:txBody>
          <a:bodyPr wrap="square" rtlCol="0">
            <a:spAutoFit/>
          </a:bodyPr>
          <a:lstStyle/>
          <a:p>
            <a:pPr algn="dist"/>
            <a:r>
              <a:rPr lang="zh-CN" altLang="en-US" sz="1600" b="1">
                <a:solidFill>
                  <a:schemeClr val="bg1"/>
                </a:solidFill>
                <a:latin typeface="微软雅黑" panose="020B0503020204020204" pitchFamily="34" charset="-122"/>
                <a:ea typeface="微软雅黑" panose="020B0503020204020204" pitchFamily="34" charset="-122"/>
              </a:rPr>
              <a:t>峰会概况</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0" y="0"/>
            <a:ext cx="9143365" cy="514286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3"/>
          <a:stretch>
            <a:fillRect/>
          </a:stretch>
        </p:blipFill>
        <p:spPr>
          <a:xfrm>
            <a:off x="0" y="0"/>
            <a:ext cx="9142730" cy="5142865"/>
          </a:xfrm>
          <a:prstGeom prst="rect">
            <a:avLst/>
          </a:prstGeom>
        </p:spPr>
      </p:pic>
      <p:sp>
        <p:nvSpPr>
          <p:cNvPr id="14" name="矩形 13"/>
          <p:cNvSpPr/>
          <p:nvPr/>
        </p:nvSpPr>
        <p:spPr>
          <a:xfrm>
            <a:off x="-41592" y="-159"/>
            <a:ext cx="9175909" cy="5146834"/>
          </a:xfrm>
          <a:prstGeom prst="rect">
            <a:avLst/>
          </a:prstGeom>
          <a:solidFill>
            <a:schemeClr val="tx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文本框 10"/>
          <p:cNvSpPr txBox="1"/>
          <p:nvPr/>
        </p:nvSpPr>
        <p:spPr>
          <a:xfrm>
            <a:off x="724535" y="1238250"/>
            <a:ext cx="4144010" cy="1568450"/>
          </a:xfrm>
          <a:prstGeom prst="rect">
            <a:avLst/>
          </a:prstGeom>
          <a:noFill/>
        </p:spPr>
        <p:txBody>
          <a:bodyPr wrap="square" rtlCol="0">
            <a:spAutoFit/>
          </a:bodyPr>
          <a:lstStyle/>
          <a:p>
            <a:r>
              <a:rPr lang="zh-CN" altLang="en-US" sz="4800" b="1">
                <a:solidFill>
                  <a:schemeClr val="accent1"/>
                </a:solidFill>
                <a:latin typeface="微软雅黑" panose="020B0503020204020204" pitchFamily="34" charset="-122"/>
                <a:ea typeface="微软雅黑" panose="020B0503020204020204" pitchFamily="34" charset="-122"/>
              </a:rPr>
              <a:t>S</a:t>
            </a:r>
            <a:r>
              <a:rPr lang="en-US" altLang="zh-CN" sz="4800" b="1">
                <a:solidFill>
                  <a:schemeClr val="accent1"/>
                </a:solidFill>
                <a:latin typeface="微软雅黑" panose="020B0503020204020204" pitchFamily="34" charset="-122"/>
                <a:ea typeface="微软雅黑" panose="020B0503020204020204" pitchFamily="34" charset="-122"/>
              </a:rPr>
              <a:t>ITE</a:t>
            </a:r>
            <a:r>
              <a:rPr lang="zh-CN" altLang="en-US" sz="4800" b="1">
                <a:solidFill>
                  <a:schemeClr val="bg1"/>
                </a:solidFill>
                <a:latin typeface="微软雅黑" panose="020B0503020204020204" pitchFamily="34" charset="-122"/>
                <a:ea typeface="微软雅黑" panose="020B0503020204020204" pitchFamily="34" charset="-122"/>
              </a:rPr>
              <a:t> </a:t>
            </a:r>
            <a:r>
              <a:rPr lang="en-US" altLang="zh-CN" sz="4800" b="1">
                <a:solidFill>
                  <a:schemeClr val="bg1"/>
                </a:solidFill>
                <a:latin typeface="微软雅黑" panose="020B0503020204020204" pitchFamily="34" charset="-122"/>
                <a:ea typeface="微软雅黑" panose="020B0503020204020204" pitchFamily="34" charset="-122"/>
              </a:rPr>
              <a:t>PLANNING</a:t>
            </a:r>
          </a:p>
        </p:txBody>
      </p:sp>
      <p:sp>
        <p:nvSpPr>
          <p:cNvPr id="12" name="文本框 11"/>
          <p:cNvSpPr txBox="1"/>
          <p:nvPr/>
        </p:nvSpPr>
        <p:spPr>
          <a:xfrm>
            <a:off x="785495" y="2806700"/>
            <a:ext cx="1273810" cy="368300"/>
          </a:xfrm>
          <a:prstGeom prst="rect">
            <a:avLst/>
          </a:prstGeom>
          <a:noFill/>
        </p:spPr>
        <p:txBody>
          <a:bodyPr wrap="square" rtlCol="0">
            <a:spAutoFit/>
          </a:bodyPr>
          <a:lstStyle/>
          <a:p>
            <a:pPr algn="dist"/>
            <a:r>
              <a:rPr lang="zh-CN" altLang="en-US" b="1">
                <a:solidFill>
                  <a:schemeClr val="bg1"/>
                </a:solidFill>
                <a:latin typeface="微软雅黑" panose="020B0503020204020204" pitchFamily="34" charset="-122"/>
                <a:ea typeface="微软雅黑" panose="020B0503020204020204" pitchFamily="34" charset="-122"/>
              </a:rPr>
              <a:t>场地规划</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0" name="组合 6"/>
          <p:cNvGrpSpPr/>
          <p:nvPr/>
        </p:nvGrpSpPr>
        <p:grpSpPr bwMode="auto">
          <a:xfrm>
            <a:off x="292735" y="409575"/>
            <a:ext cx="5255264" cy="675344"/>
            <a:chOff x="524" y="13"/>
            <a:chExt cx="8278" cy="1440"/>
          </a:xfrm>
        </p:grpSpPr>
        <p:grpSp>
          <p:nvGrpSpPr>
            <p:cNvPr id="11" name="组合 10"/>
            <p:cNvGrpSpPr/>
            <p:nvPr/>
          </p:nvGrpSpPr>
          <p:grpSpPr bwMode="auto">
            <a:xfrm rot="10800000">
              <a:off x="524" y="13"/>
              <a:ext cx="104" cy="1440"/>
              <a:chOff x="1126" y="-32"/>
              <a:chExt cx="104" cy="1440"/>
            </a:xfrm>
          </p:grpSpPr>
          <p:cxnSp>
            <p:nvCxnSpPr>
              <p:cNvPr id="12" name="直接连接符 11"/>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13" name="直接连接符 12"/>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14" name="组合 20"/>
            <p:cNvGrpSpPr/>
            <p:nvPr/>
          </p:nvGrpSpPr>
          <p:grpSpPr bwMode="auto">
            <a:xfrm>
              <a:off x="672" y="90"/>
              <a:ext cx="8130" cy="1362"/>
              <a:chOff x="1471" y="1477"/>
              <a:chExt cx="8130" cy="1362"/>
            </a:xfrm>
          </p:grpSpPr>
          <p:sp>
            <p:nvSpPr>
              <p:cNvPr id="15" name="文本框 14"/>
              <p:cNvSpPr txBox="1">
                <a:spLocks noChangeArrowheads="1"/>
              </p:cNvSpPr>
              <p:nvPr/>
            </p:nvSpPr>
            <p:spPr bwMode="auto">
              <a:xfrm>
                <a:off x="1471" y="1477"/>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zh-CN" altLang="en-US" sz="2200" b="1">
                    <a:solidFill>
                      <a:schemeClr val="bg1"/>
                    </a:solidFill>
                    <a:latin typeface="微软雅黑" panose="020B0503020204020204" pitchFamily="34" charset="-122"/>
                    <a:ea typeface="微软雅黑" panose="020B0503020204020204" pitchFamily="34" charset="-122"/>
                  </a:rPr>
                  <a:t>平面图</a:t>
                </a:r>
              </a:p>
            </p:txBody>
          </p:sp>
          <p:sp>
            <p:nvSpPr>
              <p:cNvPr id="16" name="文本框 15"/>
              <p:cNvSpPr txBox="1">
                <a:spLocks noChangeArrowheads="1"/>
              </p:cNvSpPr>
              <p:nvPr/>
            </p:nvSpPr>
            <p:spPr bwMode="auto">
              <a:xfrm>
                <a:off x="1471" y="2340"/>
                <a:ext cx="4974" cy="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8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17" name="直接连接符 16"/>
              <p:cNvCxnSpPr/>
              <p:nvPr/>
            </p:nvCxnSpPr>
            <p:spPr>
              <a:xfrm flipV="1">
                <a:off x="1589" y="2827"/>
                <a:ext cx="4758" cy="1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8" name="文本框 17"/>
          <p:cNvSpPr txBox="1"/>
          <p:nvPr/>
        </p:nvSpPr>
        <p:spPr>
          <a:xfrm>
            <a:off x="461645" y="1925955"/>
            <a:ext cx="2959100" cy="1383665"/>
          </a:xfrm>
          <a:prstGeom prst="rect">
            <a:avLst/>
          </a:prstGeom>
          <a:noFill/>
        </p:spPr>
        <p:txBody>
          <a:bodyPr wrap="square" rtlCol="0">
            <a:spAutoFit/>
          </a:bodyPr>
          <a:lstStyle/>
          <a:p>
            <a:pPr>
              <a:lnSpc>
                <a:spcPct val="200000"/>
              </a:lnSpc>
            </a:pPr>
            <a:r>
              <a:rPr lang="zh-CN" altLang="en-US" sz="1400">
                <a:solidFill>
                  <a:schemeClr val="bg1"/>
                </a:solidFill>
                <a:latin typeface="微软雅黑" panose="020B0503020204020204" pitchFamily="34" charset="-122"/>
                <a:ea typeface="微软雅黑" panose="020B0503020204020204" pitchFamily="34" charset="-122"/>
              </a:rPr>
              <a:t>基本由万达嘉华酒店大门进入，依次经过酒店大堂、会议中心大堂，宴会厅前廊，进入宴会厅。</a:t>
            </a:r>
          </a:p>
        </p:txBody>
      </p:sp>
      <p:pic>
        <p:nvPicPr>
          <p:cNvPr id="19" name="图片 18"/>
          <p:cNvPicPr>
            <a:picLocks noChangeAspect="1"/>
          </p:cNvPicPr>
          <p:nvPr/>
        </p:nvPicPr>
        <p:blipFill>
          <a:blip r:embed="rId2"/>
          <a:stretch>
            <a:fillRect/>
          </a:stretch>
        </p:blipFill>
        <p:spPr>
          <a:xfrm>
            <a:off x="3686810" y="-10160"/>
            <a:ext cx="5153660" cy="515366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255264" cy="675344"/>
            <a:chOff x="524" y="13"/>
            <a:chExt cx="8278"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72" y="90"/>
              <a:ext cx="8130" cy="1362"/>
              <a:chOff x="1471" y="1477"/>
              <a:chExt cx="8130" cy="1362"/>
            </a:xfrm>
          </p:grpSpPr>
          <p:sp>
            <p:nvSpPr>
              <p:cNvPr id="54282" name="文本框 14"/>
              <p:cNvSpPr txBox="1">
                <a:spLocks noChangeArrowheads="1"/>
              </p:cNvSpPr>
              <p:nvPr/>
            </p:nvSpPr>
            <p:spPr bwMode="auto">
              <a:xfrm>
                <a:off x="1471" y="1477"/>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zh-CN" altLang="en-US" sz="2200" b="1">
                    <a:solidFill>
                      <a:schemeClr val="bg1"/>
                    </a:solidFill>
                    <a:latin typeface="微软雅黑" panose="020B0503020204020204" pitchFamily="34" charset="-122"/>
                    <a:ea typeface="微软雅黑" panose="020B0503020204020204" pitchFamily="34" charset="-122"/>
                  </a:rPr>
                  <a:t>主会场指示箭头</a:t>
                </a:r>
                <a:endParaRPr lang="en-US" altLang="zh-CN" sz="2200" b="1">
                  <a:solidFill>
                    <a:schemeClr val="bg1"/>
                  </a:solidFill>
                  <a:latin typeface="微软雅黑" panose="020B0503020204020204" pitchFamily="34" charset="-122"/>
                  <a:ea typeface="微软雅黑" panose="020B0503020204020204" pitchFamily="34" charset="-122"/>
                </a:endParaRPr>
              </a:p>
            </p:txBody>
          </p:sp>
          <p:sp>
            <p:nvSpPr>
              <p:cNvPr id="54283" name="文本框 15"/>
              <p:cNvSpPr txBox="1">
                <a:spLocks noChangeArrowheads="1"/>
              </p:cNvSpPr>
              <p:nvPr/>
            </p:nvSpPr>
            <p:spPr bwMode="auto">
              <a:xfrm>
                <a:off x="1471" y="2340"/>
                <a:ext cx="4974" cy="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8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589" y="2827"/>
                <a:ext cx="4758" cy="1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1" name="组合 10"/>
          <p:cNvGrpSpPr/>
          <p:nvPr/>
        </p:nvGrpSpPr>
        <p:grpSpPr>
          <a:xfrm>
            <a:off x="101426" y="1274445"/>
            <a:ext cx="2681779" cy="2753995"/>
            <a:chOff x="460" y="2042"/>
            <a:chExt cx="5812" cy="5052"/>
          </a:xfrm>
        </p:grpSpPr>
        <p:pic>
          <p:nvPicPr>
            <p:cNvPr id="8" name="图片 7"/>
            <p:cNvPicPr>
              <a:picLocks noChangeAspect="1"/>
            </p:cNvPicPr>
            <p:nvPr/>
          </p:nvPicPr>
          <p:blipFill>
            <a:blip r:embed="rId2"/>
            <a:srcRect l="23565"/>
            <a:stretch>
              <a:fillRect/>
            </a:stretch>
          </p:blipFill>
          <p:spPr>
            <a:xfrm>
              <a:off x="460" y="2042"/>
              <a:ext cx="5812" cy="5052"/>
            </a:xfrm>
            <a:prstGeom prst="rect">
              <a:avLst/>
            </a:prstGeom>
          </p:spPr>
        </p:pic>
        <p:sp>
          <p:nvSpPr>
            <p:cNvPr id="9" name="圆角矩形 8"/>
            <p:cNvSpPr/>
            <p:nvPr/>
          </p:nvSpPr>
          <p:spPr>
            <a:xfrm>
              <a:off x="3758" y="3685"/>
              <a:ext cx="2316" cy="1641"/>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a:srcRect l="6987"/>
          <a:stretch>
            <a:fillRect/>
          </a:stretch>
        </p:blipFill>
        <p:spPr>
          <a:xfrm>
            <a:off x="2891790" y="1274445"/>
            <a:ext cx="3839845" cy="2753995"/>
          </a:xfrm>
          <a:prstGeom prst="rect">
            <a:avLst/>
          </a:prstGeom>
        </p:spPr>
      </p:pic>
      <p:sp>
        <p:nvSpPr>
          <p:cNvPr id="13" name="文本框 12"/>
          <p:cNvSpPr txBox="1"/>
          <p:nvPr/>
        </p:nvSpPr>
        <p:spPr>
          <a:xfrm>
            <a:off x="461645" y="4297680"/>
            <a:ext cx="6711315" cy="312420"/>
          </a:xfrm>
          <a:prstGeom prst="rect">
            <a:avLst/>
          </a:prstGeom>
          <a:noFill/>
        </p:spPr>
        <p:txBody>
          <a:bodyPr wrap="square" rtlCol="0">
            <a:spAutoFit/>
          </a:bodyPr>
          <a:lstStyle/>
          <a:p>
            <a:pPr>
              <a:lnSpc>
                <a:spcPct val="120000"/>
              </a:lnSpc>
            </a:pP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万达嘉华酒店最外侧道路边，放置主会场指示箭头，内场沿路摆放</a:t>
            </a:r>
            <a:r>
              <a:rPr lang="en-US" altLang="zh-CN"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T</a:t>
            </a: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型指示牌。</a:t>
            </a:r>
          </a:p>
        </p:txBody>
      </p:sp>
      <p:pic>
        <p:nvPicPr>
          <p:cNvPr id="3" name="图片 2"/>
          <p:cNvPicPr>
            <a:picLocks noChangeAspect="1"/>
          </p:cNvPicPr>
          <p:nvPr/>
        </p:nvPicPr>
        <p:blipFill>
          <a:blip r:embed="rId4"/>
          <a:srcRect t="12718"/>
          <a:stretch>
            <a:fillRect/>
          </a:stretch>
        </p:blipFill>
        <p:spPr>
          <a:xfrm>
            <a:off x="6840220" y="1273810"/>
            <a:ext cx="2135505" cy="275463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255264" cy="675344"/>
            <a:chOff x="524" y="13"/>
            <a:chExt cx="8278"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72" y="90"/>
              <a:ext cx="8130" cy="1362"/>
              <a:chOff x="1471" y="1477"/>
              <a:chExt cx="8130" cy="1362"/>
            </a:xfrm>
          </p:grpSpPr>
          <p:sp>
            <p:nvSpPr>
              <p:cNvPr id="54282" name="文本框 14"/>
              <p:cNvSpPr txBox="1">
                <a:spLocks noChangeArrowheads="1"/>
              </p:cNvSpPr>
              <p:nvPr/>
            </p:nvSpPr>
            <p:spPr bwMode="auto">
              <a:xfrm>
                <a:off x="1471" y="1477"/>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zh-CN" altLang="en-US" sz="2200" b="1">
                    <a:solidFill>
                      <a:schemeClr val="bg1"/>
                    </a:solidFill>
                    <a:latin typeface="微软雅黑" panose="020B0503020204020204" pitchFamily="34" charset="-122"/>
                    <a:ea typeface="微软雅黑" panose="020B0503020204020204" pitchFamily="34" charset="-122"/>
                  </a:rPr>
                  <a:t>道旗</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效果示意</a:t>
                </a:r>
              </a:p>
            </p:txBody>
          </p:sp>
          <p:sp>
            <p:nvSpPr>
              <p:cNvPr id="54283" name="文本框 15"/>
              <p:cNvSpPr txBox="1">
                <a:spLocks noChangeArrowheads="1"/>
              </p:cNvSpPr>
              <p:nvPr/>
            </p:nvSpPr>
            <p:spPr bwMode="auto">
              <a:xfrm>
                <a:off x="1471" y="2340"/>
                <a:ext cx="4974" cy="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8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589" y="2827"/>
                <a:ext cx="4758" cy="1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2" name="图片 1"/>
          <p:cNvPicPr>
            <a:picLocks noChangeAspect="1"/>
          </p:cNvPicPr>
          <p:nvPr/>
        </p:nvPicPr>
        <p:blipFill>
          <a:blip r:embed="rId2"/>
          <a:stretch>
            <a:fillRect/>
          </a:stretch>
        </p:blipFill>
        <p:spPr>
          <a:xfrm>
            <a:off x="356235" y="1257935"/>
            <a:ext cx="4156710" cy="3118485"/>
          </a:xfrm>
          <a:prstGeom prst="rect">
            <a:avLst/>
          </a:prstGeom>
        </p:spPr>
      </p:pic>
      <p:sp>
        <p:nvSpPr>
          <p:cNvPr id="3" name="文本框 2"/>
          <p:cNvSpPr txBox="1"/>
          <p:nvPr/>
        </p:nvSpPr>
        <p:spPr>
          <a:xfrm>
            <a:off x="386715" y="4471670"/>
            <a:ext cx="3938905" cy="306705"/>
          </a:xfrm>
          <a:prstGeom prst="rect">
            <a:avLst/>
          </a:prstGeom>
          <a:noFill/>
        </p:spPr>
        <p:txBody>
          <a:bodyPr wrap="square" rtlCol="0">
            <a:spAutoFit/>
          </a:bodyPr>
          <a:lstStyle/>
          <a:p>
            <a:r>
              <a:rPr lang="zh-CN" altLang="en-US" sz="14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万达嘉华酒店两侧道路，放置迎宾注水道旗。</a:t>
            </a:r>
          </a:p>
        </p:txBody>
      </p:sp>
      <p:pic>
        <p:nvPicPr>
          <p:cNvPr id="8" name="图片 7"/>
          <p:cNvPicPr>
            <a:picLocks noChangeAspect="1"/>
          </p:cNvPicPr>
          <p:nvPr/>
        </p:nvPicPr>
        <p:blipFill>
          <a:blip r:embed="rId3"/>
          <a:stretch>
            <a:fillRect/>
          </a:stretch>
        </p:blipFill>
        <p:spPr>
          <a:xfrm>
            <a:off x="4705985" y="1257935"/>
            <a:ext cx="3914775" cy="311848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2"/>
          <a:srcRect b="13814"/>
          <a:stretch>
            <a:fillRect/>
          </a:stretch>
        </p:blipFill>
        <p:spPr>
          <a:xfrm>
            <a:off x="4857115" y="637540"/>
            <a:ext cx="3953510" cy="4041140"/>
          </a:xfrm>
          <a:prstGeom prst="rect">
            <a:avLst/>
          </a:prstGeom>
        </p:spPr>
      </p:pic>
      <p:pic>
        <p:nvPicPr>
          <p:cNvPr id="9" name="图片 8"/>
          <p:cNvPicPr>
            <a:picLocks noChangeAspect="1"/>
          </p:cNvPicPr>
          <p:nvPr/>
        </p:nvPicPr>
        <p:blipFill>
          <a:blip r:embed="rId3"/>
          <a:stretch>
            <a:fillRect/>
          </a:stretch>
        </p:blipFill>
        <p:spPr>
          <a:xfrm>
            <a:off x="358140" y="1490345"/>
            <a:ext cx="4274185" cy="2730500"/>
          </a:xfrm>
          <a:prstGeom prst="rect">
            <a:avLst/>
          </a:prstGeom>
        </p:spPr>
      </p:pic>
      <p:grpSp>
        <p:nvGrpSpPr>
          <p:cNvPr id="54277" name="组合 6"/>
          <p:cNvGrpSpPr/>
          <p:nvPr/>
        </p:nvGrpSpPr>
        <p:grpSpPr bwMode="auto">
          <a:xfrm>
            <a:off x="292735" y="409575"/>
            <a:ext cx="5255264" cy="675344"/>
            <a:chOff x="524" y="13"/>
            <a:chExt cx="8278"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72" y="90"/>
              <a:ext cx="8130" cy="1362"/>
              <a:chOff x="1471" y="1477"/>
              <a:chExt cx="8130" cy="1362"/>
            </a:xfrm>
          </p:grpSpPr>
          <p:sp>
            <p:nvSpPr>
              <p:cNvPr id="54282" name="文本框 14"/>
              <p:cNvSpPr txBox="1">
                <a:spLocks noChangeArrowheads="1"/>
              </p:cNvSpPr>
              <p:nvPr/>
            </p:nvSpPr>
            <p:spPr bwMode="auto">
              <a:xfrm>
                <a:off x="1471" y="1477"/>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zh-CN" altLang="en-US" sz="2200" b="1">
                    <a:solidFill>
                      <a:schemeClr val="bg1"/>
                    </a:solidFill>
                    <a:latin typeface="微软雅黑" panose="020B0503020204020204" pitchFamily="34" charset="-122"/>
                    <a:ea typeface="微软雅黑" panose="020B0503020204020204" pitchFamily="34" charset="-122"/>
                  </a:rPr>
                  <a:t>迎宾墙</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效果示意</a:t>
                </a:r>
              </a:p>
            </p:txBody>
          </p:sp>
          <p:sp>
            <p:nvSpPr>
              <p:cNvPr id="54283" name="文本框 15"/>
              <p:cNvSpPr txBox="1">
                <a:spLocks noChangeArrowheads="1"/>
              </p:cNvSpPr>
              <p:nvPr/>
            </p:nvSpPr>
            <p:spPr bwMode="auto">
              <a:xfrm>
                <a:off x="1471" y="2340"/>
                <a:ext cx="4974" cy="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8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589" y="2827"/>
                <a:ext cx="4758" cy="1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3" name="文本框 2"/>
          <p:cNvSpPr txBox="1"/>
          <p:nvPr/>
        </p:nvSpPr>
        <p:spPr>
          <a:xfrm>
            <a:off x="358140" y="4366260"/>
            <a:ext cx="4470400" cy="312420"/>
          </a:xfrm>
          <a:prstGeom prst="rect">
            <a:avLst/>
          </a:prstGeom>
          <a:noFill/>
        </p:spPr>
        <p:txBody>
          <a:bodyPr wrap="square" rtlCol="0">
            <a:spAutoFit/>
          </a:bodyPr>
          <a:lstStyle/>
          <a:p>
            <a:pPr>
              <a:lnSpc>
                <a:spcPct val="120000"/>
              </a:lnSpc>
            </a:pP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万达嘉华酒店门口，放置长达</a:t>
            </a:r>
            <a:r>
              <a:rPr lang="en-US" altLang="zh-CN"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米的双面巨型迎宾墙。</a:t>
            </a:r>
          </a:p>
        </p:txBody>
      </p:sp>
      <p:sp>
        <p:nvSpPr>
          <p:cNvPr id="8" name="任意多边形 7"/>
          <p:cNvSpPr/>
          <p:nvPr/>
        </p:nvSpPr>
        <p:spPr>
          <a:xfrm>
            <a:off x="476011" y="2544445"/>
            <a:ext cx="3966613" cy="1106170"/>
          </a:xfrm>
          <a:custGeom>
            <a:avLst/>
            <a:gdLst>
              <a:gd name="connsiteX0" fmla="*/ 19 w 6246"/>
              <a:gd name="connsiteY0" fmla="*/ 242 h 1742"/>
              <a:gd name="connsiteX1" fmla="*/ 183 w 6246"/>
              <a:gd name="connsiteY1" fmla="*/ 0 h 1742"/>
              <a:gd name="connsiteX2" fmla="*/ 6162 w 6246"/>
              <a:gd name="connsiteY2" fmla="*/ 0 h 1742"/>
              <a:gd name="connsiteX3" fmla="*/ 6220 w 6246"/>
              <a:gd name="connsiteY3" fmla="*/ 309 h 1742"/>
              <a:gd name="connsiteX4" fmla="*/ 6220 w 6246"/>
              <a:gd name="connsiteY4" fmla="*/ 1009 h 1742"/>
              <a:gd name="connsiteX5" fmla="*/ 6036 w 6246"/>
              <a:gd name="connsiteY5" fmla="*/ 1176 h 1742"/>
              <a:gd name="connsiteX6" fmla="*/ 119 w 6246"/>
              <a:gd name="connsiteY6" fmla="*/ 1742 h 1742"/>
              <a:gd name="connsiteX7" fmla="*/ 2 w 6246"/>
              <a:gd name="connsiteY7" fmla="*/ 1376 h 1742"/>
              <a:gd name="connsiteX8" fmla="*/ 19 w 6246"/>
              <a:gd name="connsiteY8" fmla="*/ 242 h 1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7" h="1742">
                <a:moveTo>
                  <a:pt x="19" y="242"/>
                </a:moveTo>
                <a:cubicBezTo>
                  <a:pt x="19" y="96"/>
                  <a:pt x="37" y="0"/>
                  <a:pt x="183" y="0"/>
                </a:cubicBezTo>
                <a:lnTo>
                  <a:pt x="6162" y="0"/>
                </a:lnTo>
                <a:cubicBezTo>
                  <a:pt x="6308" y="0"/>
                  <a:pt x="6220" y="163"/>
                  <a:pt x="6220" y="309"/>
                </a:cubicBezTo>
                <a:lnTo>
                  <a:pt x="6220" y="1009"/>
                </a:lnTo>
                <a:cubicBezTo>
                  <a:pt x="6220" y="1155"/>
                  <a:pt x="6182" y="1176"/>
                  <a:pt x="6036" y="1176"/>
                </a:cubicBezTo>
                <a:lnTo>
                  <a:pt x="119" y="1742"/>
                </a:lnTo>
                <a:cubicBezTo>
                  <a:pt x="-27" y="1742"/>
                  <a:pt x="2" y="1522"/>
                  <a:pt x="2" y="1376"/>
                </a:cubicBezTo>
                <a:lnTo>
                  <a:pt x="19" y="242"/>
                </a:lnTo>
                <a:close/>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5589905" y="2962910"/>
            <a:ext cx="2413000" cy="276225"/>
          </a:xfrm>
          <a:prstGeom prst="round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768204"/>
            <a:chOff x="524" y="13"/>
            <a:chExt cx="8359" cy="1638"/>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638"/>
              <a:chOff x="1487" y="1400"/>
              <a:chExt cx="8195" cy="1638"/>
            </a:xfrm>
          </p:grpSpPr>
          <p:sp>
            <p:nvSpPr>
              <p:cNvPr id="54282" name="文本框 14"/>
              <p:cNvSpPr txBox="1">
                <a:spLocks noChangeArrowheads="1"/>
              </p:cNvSpPr>
              <p:nvPr/>
            </p:nvSpPr>
            <p:spPr bwMode="auto">
              <a:xfrm>
                <a:off x="1552" y="1400"/>
                <a:ext cx="8130" cy="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zh-CN" altLang="en-US" sz="2200" b="1">
                    <a:solidFill>
                      <a:schemeClr val="bg1"/>
                    </a:solidFill>
                    <a:latin typeface="微软雅黑" panose="020B0503020204020204" pitchFamily="34" charset="-122"/>
                    <a:ea typeface="微软雅黑" panose="020B0503020204020204" pitchFamily="34" charset="-122"/>
                  </a:rPr>
                  <a:t>万达嘉华入口</a:t>
                </a:r>
              </a:p>
              <a:p>
                <a:endParaRPr lang="zh-CN" altLang="en-US" sz="2200" b="1">
                  <a:solidFill>
                    <a:schemeClr val="bg1"/>
                  </a:solidFill>
                  <a:latin typeface="微软雅黑" panose="020B0503020204020204" pitchFamily="34" charset="-122"/>
                  <a:ea typeface="微软雅黑" panose="020B0503020204020204" pitchFamily="34" charset="-122"/>
                </a:endParaRP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2" name="图片 1"/>
          <p:cNvPicPr>
            <a:picLocks noChangeAspect="1"/>
          </p:cNvPicPr>
          <p:nvPr/>
        </p:nvPicPr>
        <p:blipFill>
          <a:blip r:embed="rId2"/>
          <a:stretch>
            <a:fillRect/>
          </a:stretch>
        </p:blipFill>
        <p:spPr>
          <a:xfrm>
            <a:off x="481965" y="1289685"/>
            <a:ext cx="4042410" cy="3032125"/>
          </a:xfrm>
          <a:prstGeom prst="rect">
            <a:avLst/>
          </a:prstGeom>
        </p:spPr>
      </p:pic>
      <p:pic>
        <p:nvPicPr>
          <p:cNvPr id="3" name="图片 2"/>
          <p:cNvPicPr>
            <a:picLocks noChangeAspect="1"/>
          </p:cNvPicPr>
          <p:nvPr/>
        </p:nvPicPr>
        <p:blipFill>
          <a:blip r:embed="rId3"/>
          <a:stretch>
            <a:fillRect/>
          </a:stretch>
        </p:blipFill>
        <p:spPr>
          <a:xfrm>
            <a:off x="4695190" y="1289685"/>
            <a:ext cx="4043045" cy="3032760"/>
          </a:xfrm>
          <a:prstGeom prst="rect">
            <a:avLst/>
          </a:prstGeom>
        </p:spPr>
      </p:pic>
      <p:sp>
        <p:nvSpPr>
          <p:cNvPr id="8" name="文本框 7"/>
          <p:cNvSpPr txBox="1"/>
          <p:nvPr/>
        </p:nvSpPr>
        <p:spPr>
          <a:xfrm>
            <a:off x="481965" y="4425315"/>
            <a:ext cx="4481830" cy="312420"/>
          </a:xfrm>
          <a:prstGeom prst="rect">
            <a:avLst/>
          </a:prstGeom>
          <a:noFill/>
        </p:spPr>
        <p:txBody>
          <a:bodyPr wrap="square" rtlCol="0">
            <a:spAutoFit/>
          </a:bodyPr>
          <a:lstStyle/>
          <a:p>
            <a:pPr>
              <a:lnSpc>
                <a:spcPct val="120000"/>
              </a:lnSpc>
            </a:pP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万达嘉华酒店门口，设置防疫红外线测温、入住签到处。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768204"/>
            <a:chOff x="524" y="13"/>
            <a:chExt cx="8359" cy="1638"/>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638"/>
              <a:chOff x="1487" y="1400"/>
              <a:chExt cx="8195" cy="1638"/>
            </a:xfrm>
          </p:grpSpPr>
          <p:sp>
            <p:nvSpPr>
              <p:cNvPr id="54282" name="文本框 14"/>
              <p:cNvSpPr txBox="1">
                <a:spLocks noChangeArrowheads="1"/>
              </p:cNvSpPr>
              <p:nvPr/>
            </p:nvSpPr>
            <p:spPr bwMode="auto">
              <a:xfrm>
                <a:off x="1552" y="1400"/>
                <a:ext cx="8130" cy="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zh-CN" altLang="en-US" sz="2200" b="1">
                    <a:solidFill>
                      <a:schemeClr val="bg1"/>
                    </a:solidFill>
                    <a:latin typeface="微软雅黑" panose="020B0503020204020204" pitchFamily="34" charset="-122"/>
                    <a:ea typeface="微软雅黑" panose="020B0503020204020204" pitchFamily="34" charset="-122"/>
                  </a:rPr>
                  <a:t>会议中心主迎宾墙</a:t>
                </a:r>
              </a:p>
              <a:p>
                <a:endParaRPr lang="zh-CN" altLang="en-US" sz="2200" b="1">
                  <a:solidFill>
                    <a:schemeClr val="bg1"/>
                  </a:solidFill>
                  <a:latin typeface="微软雅黑" panose="020B0503020204020204" pitchFamily="34" charset="-122"/>
                  <a:ea typeface="微软雅黑" panose="020B0503020204020204" pitchFamily="34" charset="-122"/>
                </a:endParaRP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 name="组合 2"/>
          <p:cNvGrpSpPr/>
          <p:nvPr/>
        </p:nvGrpSpPr>
        <p:grpSpPr>
          <a:xfrm>
            <a:off x="481965" y="1249045"/>
            <a:ext cx="3161030" cy="3127375"/>
            <a:chOff x="-73" y="629"/>
            <a:chExt cx="6461" cy="6841"/>
          </a:xfrm>
        </p:grpSpPr>
        <p:pic>
          <p:nvPicPr>
            <p:cNvPr id="7" name="图片 6"/>
            <p:cNvPicPr>
              <a:picLocks noChangeAspect="1"/>
            </p:cNvPicPr>
            <p:nvPr/>
          </p:nvPicPr>
          <p:blipFill>
            <a:blip r:embed="rId2"/>
            <a:srcRect l="23088" t="61610" r="30577" b="2432"/>
            <a:stretch>
              <a:fillRect/>
            </a:stretch>
          </p:blipFill>
          <p:spPr>
            <a:xfrm>
              <a:off x="-73" y="629"/>
              <a:ext cx="6461" cy="6841"/>
            </a:xfrm>
            <a:prstGeom prst="rect">
              <a:avLst/>
            </a:prstGeom>
          </p:spPr>
        </p:pic>
        <p:sp>
          <p:nvSpPr>
            <p:cNvPr id="2" name="矩形 1"/>
            <p:cNvSpPr/>
            <p:nvPr/>
          </p:nvSpPr>
          <p:spPr>
            <a:xfrm>
              <a:off x="2750" y="2588"/>
              <a:ext cx="1300" cy="27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 name="直接箭头连接符 7"/>
          <p:cNvCxnSpPr/>
          <p:nvPr/>
        </p:nvCxnSpPr>
        <p:spPr>
          <a:xfrm>
            <a:off x="682625" y="2305685"/>
            <a:ext cx="719455" cy="0"/>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flipV="1">
            <a:off x="2075180" y="2811780"/>
            <a:ext cx="5080" cy="1111250"/>
          </a:xfrm>
          <a:prstGeom prst="straightConnector1">
            <a:avLst/>
          </a:prstGeom>
          <a:ln w="476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flipV="1">
            <a:off x="2870835" y="2097405"/>
            <a:ext cx="295910" cy="2857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a:srcRect l="4803" r="8888"/>
          <a:stretch>
            <a:fillRect/>
          </a:stretch>
        </p:blipFill>
        <p:spPr>
          <a:xfrm>
            <a:off x="3876040" y="1249045"/>
            <a:ext cx="4806950" cy="313182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768204"/>
            <a:chOff x="524" y="13"/>
            <a:chExt cx="8359" cy="1638"/>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638"/>
              <a:chOff x="1487" y="1400"/>
              <a:chExt cx="8195" cy="1638"/>
            </a:xfrm>
          </p:grpSpPr>
          <p:sp>
            <p:nvSpPr>
              <p:cNvPr id="54282" name="文本框 14"/>
              <p:cNvSpPr txBox="1">
                <a:spLocks noChangeArrowheads="1"/>
              </p:cNvSpPr>
              <p:nvPr/>
            </p:nvSpPr>
            <p:spPr bwMode="auto">
              <a:xfrm>
                <a:off x="1552" y="1400"/>
                <a:ext cx="8130" cy="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zh-CN" altLang="en-US" sz="2200" b="1">
                    <a:solidFill>
                      <a:schemeClr val="bg1"/>
                    </a:solidFill>
                    <a:latin typeface="微软雅黑" panose="020B0503020204020204" pitchFamily="34" charset="-122"/>
                    <a:ea typeface="微软雅黑" panose="020B0503020204020204" pitchFamily="34" charset="-122"/>
                  </a:rPr>
                  <a:t>会议中心主迎宾墙</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备选</a:t>
                </a:r>
              </a:p>
              <a:p>
                <a:endParaRPr lang="zh-CN" altLang="en-US" sz="2200" b="1">
                  <a:solidFill>
                    <a:schemeClr val="bg1"/>
                  </a:solidFill>
                  <a:latin typeface="微软雅黑" panose="020B0503020204020204" pitchFamily="34" charset="-122"/>
                  <a:ea typeface="微软雅黑" panose="020B0503020204020204" pitchFamily="34" charset="-122"/>
                </a:endParaRP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12" name="图片 11"/>
          <p:cNvPicPr>
            <a:picLocks noChangeAspect="1"/>
          </p:cNvPicPr>
          <p:nvPr/>
        </p:nvPicPr>
        <p:blipFill>
          <a:blip r:embed="rId2"/>
          <a:stretch>
            <a:fillRect/>
          </a:stretch>
        </p:blipFill>
        <p:spPr>
          <a:xfrm>
            <a:off x="481965" y="1335405"/>
            <a:ext cx="2286000" cy="3413760"/>
          </a:xfrm>
          <a:prstGeom prst="rect">
            <a:avLst/>
          </a:prstGeom>
        </p:spPr>
      </p:pic>
      <p:pic>
        <p:nvPicPr>
          <p:cNvPr id="13" name="图片 12"/>
          <p:cNvPicPr>
            <a:picLocks noChangeAspect="1"/>
          </p:cNvPicPr>
          <p:nvPr/>
        </p:nvPicPr>
        <p:blipFill>
          <a:blip r:embed="rId3"/>
          <a:stretch>
            <a:fillRect/>
          </a:stretch>
        </p:blipFill>
        <p:spPr>
          <a:xfrm>
            <a:off x="2876550" y="1335405"/>
            <a:ext cx="6070600" cy="341376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768204"/>
            <a:chOff x="524" y="13"/>
            <a:chExt cx="8359" cy="1638"/>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638"/>
              <a:chOff x="1487" y="1400"/>
              <a:chExt cx="8195" cy="1638"/>
            </a:xfrm>
          </p:grpSpPr>
          <p:sp>
            <p:nvSpPr>
              <p:cNvPr id="54282" name="文本框 14"/>
              <p:cNvSpPr txBox="1">
                <a:spLocks noChangeArrowheads="1"/>
              </p:cNvSpPr>
              <p:nvPr/>
            </p:nvSpPr>
            <p:spPr bwMode="auto">
              <a:xfrm>
                <a:off x="1552" y="1400"/>
                <a:ext cx="8130" cy="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zh-CN" altLang="en-US" sz="2200" b="1">
                    <a:solidFill>
                      <a:schemeClr val="bg1"/>
                    </a:solidFill>
                    <a:latin typeface="微软雅黑" panose="020B0503020204020204" pitchFamily="34" charset="-122"/>
                    <a:ea typeface="微软雅黑" panose="020B0503020204020204" pitchFamily="34" charset="-122"/>
                  </a:rPr>
                  <a:t>会议中心入口海洋风美陈</a:t>
                </a:r>
              </a:p>
              <a:p>
                <a:endParaRPr lang="zh-CN" altLang="en-US" sz="2200" b="1">
                  <a:solidFill>
                    <a:schemeClr val="bg1"/>
                  </a:solidFill>
                  <a:latin typeface="微软雅黑" panose="020B0503020204020204" pitchFamily="34" charset="-122"/>
                  <a:ea typeface="微软雅黑" panose="020B0503020204020204" pitchFamily="34" charset="-122"/>
                </a:endParaRP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 name="组合 9"/>
          <p:cNvGrpSpPr/>
          <p:nvPr/>
        </p:nvGrpSpPr>
        <p:grpSpPr>
          <a:xfrm>
            <a:off x="224155" y="1246505"/>
            <a:ext cx="3909695" cy="3042920"/>
            <a:chOff x="459" y="1891"/>
            <a:chExt cx="6250" cy="4864"/>
          </a:xfrm>
        </p:grpSpPr>
        <p:pic>
          <p:nvPicPr>
            <p:cNvPr id="3" name="图片 2"/>
            <p:cNvPicPr>
              <a:picLocks noChangeAspect="1"/>
            </p:cNvPicPr>
            <p:nvPr/>
          </p:nvPicPr>
          <p:blipFill>
            <a:blip r:embed="rId2"/>
            <a:srcRect l="20845" t="15663" r="14519" b="17295"/>
            <a:stretch>
              <a:fillRect/>
            </a:stretch>
          </p:blipFill>
          <p:spPr>
            <a:xfrm>
              <a:off x="459" y="1891"/>
              <a:ext cx="6250" cy="4865"/>
            </a:xfrm>
            <a:prstGeom prst="rect">
              <a:avLst/>
            </a:prstGeom>
          </p:spPr>
        </p:pic>
        <p:sp>
          <p:nvSpPr>
            <p:cNvPr id="8" name="圆角矩形 7"/>
            <p:cNvSpPr/>
            <p:nvPr/>
          </p:nvSpPr>
          <p:spPr>
            <a:xfrm>
              <a:off x="3674" y="3731"/>
              <a:ext cx="1875" cy="2119"/>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p:nvPicPr>
        <p:blipFill>
          <a:blip r:embed="rId3"/>
          <a:stretch>
            <a:fillRect/>
          </a:stretch>
        </p:blipFill>
        <p:spPr>
          <a:xfrm>
            <a:off x="4260215" y="1246505"/>
            <a:ext cx="4594225" cy="3065145"/>
          </a:xfrm>
          <a:prstGeom prst="rect">
            <a:avLst/>
          </a:prstGeom>
        </p:spPr>
      </p:pic>
      <p:sp>
        <p:nvSpPr>
          <p:cNvPr id="11" name="文本框 10"/>
          <p:cNvSpPr txBox="1"/>
          <p:nvPr/>
        </p:nvSpPr>
        <p:spPr>
          <a:xfrm>
            <a:off x="223520" y="4382770"/>
            <a:ext cx="8630285" cy="368300"/>
          </a:xfrm>
          <a:prstGeom prst="rect">
            <a:avLst/>
          </a:prstGeom>
          <a:noFill/>
        </p:spPr>
        <p:txBody>
          <a:bodyPr wrap="square" rtlCol="0">
            <a:spAutoFit/>
          </a:bodyPr>
          <a:lstStyle/>
          <a:p>
            <a:pPr>
              <a:lnSpc>
                <a:spcPct val="150000"/>
              </a:lnSpc>
            </a:pP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考虑到本次峰会在青岛举办，结合太平洋品牌，建议在会场走廊打造一处有</a:t>
            </a:r>
            <a:r>
              <a:rPr lang="en-US" altLang="zh-CN"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海洋</a:t>
            </a:r>
            <a:r>
              <a:rPr lang="en-US" altLang="zh-CN"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元素的美陈布景，寓意乘风破浪。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768204"/>
            <a:chOff x="524" y="13"/>
            <a:chExt cx="8359" cy="1638"/>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638"/>
              <a:chOff x="1487" y="1400"/>
              <a:chExt cx="8195" cy="1638"/>
            </a:xfrm>
          </p:grpSpPr>
          <p:sp>
            <p:nvSpPr>
              <p:cNvPr id="54282" name="文本框 14"/>
              <p:cNvSpPr txBox="1">
                <a:spLocks noChangeArrowheads="1"/>
              </p:cNvSpPr>
              <p:nvPr/>
            </p:nvSpPr>
            <p:spPr bwMode="auto">
              <a:xfrm>
                <a:off x="1552" y="1400"/>
                <a:ext cx="8130" cy="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zh-CN" altLang="en-US" sz="2200" b="1">
                    <a:solidFill>
                      <a:schemeClr val="bg1"/>
                    </a:solidFill>
                    <a:latin typeface="微软雅黑" panose="020B0503020204020204" pitchFamily="34" charset="-122"/>
                    <a:ea typeface="微软雅黑" panose="020B0503020204020204" pitchFamily="34" charset="-122"/>
                  </a:rPr>
                  <a:t>会议中心入口海洋风美陈</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子弹时间</a:t>
                </a:r>
              </a:p>
              <a:p>
                <a:endParaRPr lang="zh-CN" altLang="en-US" sz="2200" b="1">
                  <a:solidFill>
                    <a:schemeClr val="bg1"/>
                  </a:solidFill>
                  <a:latin typeface="微软雅黑" panose="020B0503020204020204" pitchFamily="34" charset="-122"/>
                  <a:ea typeface="微软雅黑" panose="020B0503020204020204" pitchFamily="34" charset="-122"/>
                </a:endParaRP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1" name="文本框 10"/>
          <p:cNvSpPr txBox="1"/>
          <p:nvPr/>
        </p:nvSpPr>
        <p:spPr>
          <a:xfrm>
            <a:off x="256540" y="4309110"/>
            <a:ext cx="8630285" cy="645160"/>
          </a:xfrm>
          <a:prstGeom prst="rect">
            <a:avLst/>
          </a:prstGeom>
          <a:noFill/>
        </p:spPr>
        <p:txBody>
          <a:bodyPr wrap="square" rtlCol="0">
            <a:spAutoFit/>
          </a:bodyPr>
          <a:lstStyle/>
          <a:p>
            <a:pPr>
              <a:lnSpc>
                <a:spcPct val="150000"/>
              </a:lnSpc>
            </a:pPr>
            <a:r>
              <a:rPr 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360</a:t>
            </a: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度</a:t>
            </a:r>
            <a:r>
              <a:rPr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环绕拍摄</a:t>
            </a:r>
            <a:r>
              <a:rPr lang="zh-CN"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，嘉宾摆静态或动态的</a:t>
            </a:r>
            <a:r>
              <a:rPr lang="en-US" altLang="zh-CN"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pose</a:t>
            </a: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的同事，几十台摄像机同时抓拍，</a:t>
            </a:r>
            <a:r>
              <a:rPr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实现</a:t>
            </a:r>
            <a:r>
              <a:rPr 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360</a:t>
            </a: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度的</a:t>
            </a:r>
            <a:r>
              <a:rPr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慢镜头、时间静止等效果</a:t>
            </a:r>
            <a:r>
              <a:rPr lang="zh-CN"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。为现场嘉宾留下有趣、强互动性的精彩瞬间</a:t>
            </a:r>
            <a:r>
              <a:rPr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a:t>
            </a:r>
          </a:p>
        </p:txBody>
      </p:sp>
      <p:pic>
        <p:nvPicPr>
          <p:cNvPr id="2" name="图片 1"/>
          <p:cNvPicPr>
            <a:picLocks noChangeAspect="1"/>
          </p:cNvPicPr>
          <p:nvPr/>
        </p:nvPicPr>
        <p:blipFill>
          <a:blip r:embed="rId2"/>
          <a:stretch>
            <a:fillRect/>
          </a:stretch>
        </p:blipFill>
        <p:spPr>
          <a:xfrm>
            <a:off x="139065" y="1261110"/>
            <a:ext cx="4422140" cy="2945765"/>
          </a:xfrm>
          <a:prstGeom prst="rect">
            <a:avLst/>
          </a:prstGeom>
        </p:spPr>
      </p:pic>
      <p:pic>
        <p:nvPicPr>
          <p:cNvPr id="9" name="图片 8"/>
          <p:cNvPicPr>
            <a:picLocks noChangeAspect="1"/>
          </p:cNvPicPr>
          <p:nvPr/>
        </p:nvPicPr>
        <p:blipFill>
          <a:blip r:embed="rId3"/>
          <a:stretch>
            <a:fillRect/>
          </a:stretch>
        </p:blipFill>
        <p:spPr>
          <a:xfrm>
            <a:off x="4642485" y="1260475"/>
            <a:ext cx="4418965" cy="29464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落地立体字</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效果示意</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2" name="图片 1"/>
          <p:cNvPicPr>
            <a:picLocks noChangeAspect="1"/>
          </p:cNvPicPr>
          <p:nvPr/>
        </p:nvPicPr>
        <p:blipFill>
          <a:blip r:embed="rId2"/>
          <a:srcRect l="8012" t="24928" r="15702" b="4712"/>
          <a:stretch>
            <a:fillRect/>
          </a:stretch>
        </p:blipFill>
        <p:spPr>
          <a:xfrm>
            <a:off x="4173220" y="1223645"/>
            <a:ext cx="4493895" cy="3001645"/>
          </a:xfrm>
          <a:prstGeom prst="rect">
            <a:avLst/>
          </a:prstGeom>
        </p:spPr>
      </p:pic>
      <p:sp>
        <p:nvSpPr>
          <p:cNvPr id="8" name="文本框 7"/>
          <p:cNvSpPr txBox="1"/>
          <p:nvPr/>
        </p:nvSpPr>
        <p:spPr>
          <a:xfrm>
            <a:off x="4185285" y="4409440"/>
            <a:ext cx="4481830" cy="312420"/>
          </a:xfrm>
          <a:prstGeom prst="rect">
            <a:avLst/>
          </a:prstGeom>
          <a:noFill/>
        </p:spPr>
        <p:txBody>
          <a:bodyPr wrap="square" rtlCol="0">
            <a:spAutoFit/>
          </a:bodyPr>
          <a:lstStyle/>
          <a:p>
            <a:pPr>
              <a:lnSpc>
                <a:spcPct val="120000"/>
              </a:lnSpc>
            </a:pP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在宴会厅前廊，放置星光落地立体字。</a:t>
            </a:r>
          </a:p>
        </p:txBody>
      </p:sp>
      <p:pic>
        <p:nvPicPr>
          <p:cNvPr id="9" name="图片 8"/>
          <p:cNvPicPr>
            <a:picLocks noChangeAspect="1"/>
          </p:cNvPicPr>
          <p:nvPr/>
        </p:nvPicPr>
        <p:blipFill>
          <a:blip r:embed="rId3"/>
          <a:srcRect l="41524" t="38474" r="26793" b="29213"/>
          <a:stretch>
            <a:fillRect/>
          </a:stretch>
        </p:blipFill>
        <p:spPr>
          <a:xfrm>
            <a:off x="481965" y="1247775"/>
            <a:ext cx="3406140" cy="3474085"/>
          </a:xfrm>
          <a:prstGeom prst="rect">
            <a:avLst/>
          </a:prstGeom>
        </p:spPr>
      </p:pic>
      <p:sp>
        <p:nvSpPr>
          <p:cNvPr id="10" name="椭圆 9"/>
          <p:cNvSpPr/>
          <p:nvPr/>
        </p:nvSpPr>
        <p:spPr>
          <a:xfrm>
            <a:off x="1454150" y="3259455"/>
            <a:ext cx="1524000" cy="66675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落地立体字</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备选</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9" name="图片 8"/>
          <p:cNvPicPr>
            <a:picLocks noChangeAspect="1"/>
          </p:cNvPicPr>
          <p:nvPr/>
        </p:nvPicPr>
        <p:blipFill>
          <a:blip r:embed="rId2"/>
          <a:stretch>
            <a:fillRect/>
          </a:stretch>
        </p:blipFill>
        <p:spPr>
          <a:xfrm>
            <a:off x="173990" y="1458595"/>
            <a:ext cx="4010660" cy="2981325"/>
          </a:xfrm>
          <a:prstGeom prst="rect">
            <a:avLst/>
          </a:prstGeom>
        </p:spPr>
      </p:pic>
      <p:pic>
        <p:nvPicPr>
          <p:cNvPr id="11" name="图片 10"/>
          <p:cNvPicPr>
            <a:picLocks noChangeAspect="1"/>
          </p:cNvPicPr>
          <p:nvPr/>
        </p:nvPicPr>
        <p:blipFill>
          <a:blip r:embed="rId3"/>
          <a:srcRect l="4808"/>
          <a:stretch>
            <a:fillRect/>
          </a:stretch>
        </p:blipFill>
        <p:spPr>
          <a:xfrm>
            <a:off x="4318000" y="1458595"/>
            <a:ext cx="4640580" cy="296227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前廊装饰</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效果示意</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0" name="文本框 9"/>
          <p:cNvSpPr txBox="1"/>
          <p:nvPr/>
        </p:nvSpPr>
        <p:spPr>
          <a:xfrm>
            <a:off x="589915" y="4519930"/>
            <a:ext cx="6522720" cy="312420"/>
          </a:xfrm>
          <a:prstGeom prst="rect">
            <a:avLst/>
          </a:prstGeom>
          <a:noFill/>
        </p:spPr>
        <p:txBody>
          <a:bodyPr wrap="square" rtlCol="0">
            <a:spAutoFit/>
          </a:bodyPr>
          <a:lstStyle/>
          <a:p>
            <a:pPr>
              <a:lnSpc>
                <a:spcPct val="120000"/>
              </a:lnSpc>
            </a:pP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宴会厅前廊两侧摆放亚克力落地字</a:t>
            </a:r>
            <a:r>
              <a:rPr lang="en-US" altLang="zh-CN"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花艺布景，或两侧放置森系亚克力鲜花立柱。</a:t>
            </a:r>
          </a:p>
        </p:txBody>
      </p:sp>
      <p:pic>
        <p:nvPicPr>
          <p:cNvPr id="11" name="图片 10"/>
          <p:cNvPicPr>
            <a:picLocks noChangeAspect="1"/>
          </p:cNvPicPr>
          <p:nvPr/>
        </p:nvPicPr>
        <p:blipFill>
          <a:blip r:embed="rId2"/>
          <a:stretch>
            <a:fillRect/>
          </a:stretch>
        </p:blipFill>
        <p:spPr>
          <a:xfrm>
            <a:off x="6024245" y="1174115"/>
            <a:ext cx="2540000" cy="3176270"/>
          </a:xfrm>
          <a:prstGeom prst="rect">
            <a:avLst/>
          </a:prstGeom>
        </p:spPr>
      </p:pic>
      <p:pic>
        <p:nvPicPr>
          <p:cNvPr id="12" name="图片 11"/>
          <p:cNvPicPr>
            <a:picLocks noChangeAspect="1"/>
          </p:cNvPicPr>
          <p:nvPr/>
        </p:nvPicPr>
        <p:blipFill>
          <a:blip r:embed="rId3"/>
          <a:stretch>
            <a:fillRect/>
          </a:stretch>
        </p:blipFill>
        <p:spPr>
          <a:xfrm>
            <a:off x="3780155" y="1174115"/>
            <a:ext cx="2115820" cy="3176270"/>
          </a:xfrm>
          <a:prstGeom prst="rect">
            <a:avLst/>
          </a:prstGeom>
        </p:spPr>
      </p:pic>
      <p:pic>
        <p:nvPicPr>
          <p:cNvPr id="19" name="图片 18"/>
          <p:cNvPicPr>
            <a:picLocks noChangeAspect="1"/>
          </p:cNvPicPr>
          <p:nvPr/>
        </p:nvPicPr>
        <p:blipFill>
          <a:blip r:embed="rId4"/>
          <a:srcRect l="40710" t="22585" r="20614" b="36348"/>
          <a:stretch>
            <a:fillRect/>
          </a:stretch>
        </p:blipFill>
        <p:spPr>
          <a:xfrm>
            <a:off x="589915" y="1174115"/>
            <a:ext cx="3014980" cy="3201670"/>
          </a:xfrm>
          <a:prstGeom prst="rect">
            <a:avLst/>
          </a:prstGeom>
        </p:spPr>
      </p:pic>
      <p:sp>
        <p:nvSpPr>
          <p:cNvPr id="15" name="椭圆 14"/>
          <p:cNvSpPr/>
          <p:nvPr/>
        </p:nvSpPr>
        <p:spPr>
          <a:xfrm>
            <a:off x="1555750" y="2931160"/>
            <a:ext cx="264160" cy="109029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2037080" y="2931160"/>
            <a:ext cx="264160" cy="109029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前廊装饰</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备选</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11" name="图片 10"/>
          <p:cNvPicPr>
            <a:picLocks noChangeAspect="1"/>
          </p:cNvPicPr>
          <p:nvPr/>
        </p:nvPicPr>
        <p:blipFill>
          <a:blip r:embed="rId2"/>
          <a:stretch>
            <a:fillRect/>
          </a:stretch>
        </p:blipFill>
        <p:spPr>
          <a:xfrm>
            <a:off x="140335" y="1351280"/>
            <a:ext cx="4392930" cy="2931160"/>
          </a:xfrm>
          <a:prstGeom prst="rect">
            <a:avLst/>
          </a:prstGeom>
        </p:spPr>
      </p:pic>
      <p:pic>
        <p:nvPicPr>
          <p:cNvPr id="12" name="图片 11"/>
          <p:cNvPicPr>
            <a:picLocks noChangeAspect="1"/>
          </p:cNvPicPr>
          <p:nvPr/>
        </p:nvPicPr>
        <p:blipFill>
          <a:blip r:embed="rId3"/>
          <a:stretch>
            <a:fillRect/>
          </a:stretch>
        </p:blipFill>
        <p:spPr>
          <a:xfrm>
            <a:off x="4657725" y="1351280"/>
            <a:ext cx="4359275" cy="2906395"/>
          </a:xfrm>
          <a:prstGeom prst="rect">
            <a:avLst/>
          </a:prstGeom>
        </p:spPr>
      </p:pic>
      <p:sp>
        <p:nvSpPr>
          <p:cNvPr id="13" name="文本框 12"/>
          <p:cNvSpPr txBox="1"/>
          <p:nvPr/>
        </p:nvSpPr>
        <p:spPr>
          <a:xfrm>
            <a:off x="687070" y="4382770"/>
            <a:ext cx="8166735" cy="368300"/>
          </a:xfrm>
          <a:prstGeom prst="rect">
            <a:avLst/>
          </a:prstGeom>
          <a:noFill/>
        </p:spPr>
        <p:txBody>
          <a:bodyPr wrap="square" rtlCol="0">
            <a:spAutoFit/>
          </a:bodyPr>
          <a:lstStyle/>
          <a:p>
            <a:pPr>
              <a:lnSpc>
                <a:spcPct val="150000"/>
              </a:lnSpc>
            </a:pP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沿前廊两侧可以摆放主题立方体美陈，或在前廊中央放置以</a:t>
            </a:r>
            <a:r>
              <a:rPr lang="en-US" altLang="zh-CN"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海浪</a:t>
            </a:r>
            <a:r>
              <a:rPr lang="en-US" altLang="zh-CN"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为灵感的波浪型美陈。</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签到处</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效果示意</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2" name="图片 1"/>
          <p:cNvPicPr>
            <a:picLocks noChangeAspect="1"/>
          </p:cNvPicPr>
          <p:nvPr/>
        </p:nvPicPr>
        <p:blipFill>
          <a:blip r:embed="rId2"/>
          <a:srcRect b="5006"/>
          <a:stretch>
            <a:fillRect/>
          </a:stretch>
        </p:blipFill>
        <p:spPr>
          <a:xfrm>
            <a:off x="220345" y="1284605"/>
            <a:ext cx="6062980" cy="3409315"/>
          </a:xfrm>
          <a:prstGeom prst="rect">
            <a:avLst/>
          </a:prstGeom>
        </p:spPr>
      </p:pic>
      <p:sp>
        <p:nvSpPr>
          <p:cNvPr id="13" name="文本框 12"/>
          <p:cNvSpPr txBox="1"/>
          <p:nvPr/>
        </p:nvSpPr>
        <p:spPr>
          <a:xfrm>
            <a:off x="6479540" y="663575"/>
            <a:ext cx="2320925" cy="1727835"/>
          </a:xfrm>
          <a:prstGeom prst="rect">
            <a:avLst/>
          </a:prstGeom>
          <a:noFill/>
        </p:spPr>
        <p:txBody>
          <a:bodyPr wrap="square" rtlCol="0">
            <a:spAutoFit/>
          </a:bodyPr>
          <a:lstStyle/>
          <a:p>
            <a:pPr>
              <a:lnSpc>
                <a:spcPct val="190000"/>
              </a:lnSpc>
            </a:pPr>
            <a:r>
              <a:rPr lang="zh-CN" altLang="en-US" sz="14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签到处设计以</a:t>
            </a:r>
            <a:r>
              <a:rPr lang="en-US" altLang="zh-CN" sz="14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星星</a:t>
            </a:r>
            <a:r>
              <a:rPr lang="en-US" altLang="zh-CN" sz="14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为主元素的背景板（不含签到桌），配合二维码立柱，完成入场签到。</a:t>
            </a:r>
          </a:p>
        </p:txBody>
      </p:sp>
      <p:pic>
        <p:nvPicPr>
          <p:cNvPr id="3" name="图片 2"/>
          <p:cNvPicPr>
            <a:picLocks noChangeAspect="1"/>
          </p:cNvPicPr>
          <p:nvPr/>
        </p:nvPicPr>
        <p:blipFill>
          <a:blip r:embed="rId3"/>
          <a:stretch>
            <a:fillRect/>
          </a:stretch>
        </p:blipFill>
        <p:spPr>
          <a:xfrm>
            <a:off x="4233545" y="843280"/>
            <a:ext cx="2049780" cy="1368425"/>
          </a:xfrm>
          <a:prstGeom prst="rect">
            <a:avLst/>
          </a:prstGeom>
        </p:spPr>
      </p:pic>
      <p:pic>
        <p:nvPicPr>
          <p:cNvPr id="19" name="图片 18"/>
          <p:cNvPicPr>
            <a:picLocks noChangeAspect="1"/>
          </p:cNvPicPr>
          <p:nvPr/>
        </p:nvPicPr>
        <p:blipFill>
          <a:blip r:embed="rId4"/>
          <a:srcRect l="41117" t="19050" r="22919" b="48020"/>
          <a:stretch>
            <a:fillRect/>
          </a:stretch>
        </p:blipFill>
        <p:spPr>
          <a:xfrm>
            <a:off x="6479540" y="2567305"/>
            <a:ext cx="2321560" cy="2126615"/>
          </a:xfrm>
          <a:prstGeom prst="rect">
            <a:avLst/>
          </a:prstGeom>
        </p:spPr>
      </p:pic>
      <p:sp>
        <p:nvSpPr>
          <p:cNvPr id="7" name="椭圆 6"/>
          <p:cNvSpPr/>
          <p:nvPr/>
        </p:nvSpPr>
        <p:spPr>
          <a:xfrm>
            <a:off x="7136765" y="3566160"/>
            <a:ext cx="317500" cy="497205"/>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签到形式</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备选</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1" name="文本框 10"/>
          <p:cNvSpPr txBox="1"/>
          <p:nvPr/>
        </p:nvSpPr>
        <p:spPr>
          <a:xfrm>
            <a:off x="223520" y="4291965"/>
            <a:ext cx="8630285" cy="368300"/>
          </a:xfrm>
          <a:prstGeom prst="rect">
            <a:avLst/>
          </a:prstGeom>
          <a:noFill/>
        </p:spPr>
        <p:txBody>
          <a:bodyPr wrap="square" rtlCol="0">
            <a:spAutoFit/>
          </a:bodyPr>
          <a:lstStyle/>
          <a:p>
            <a:pPr>
              <a:lnSpc>
                <a:spcPct val="150000"/>
              </a:lnSpc>
            </a:pPr>
            <a:endPar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7" name="图片 6"/>
          <p:cNvPicPr>
            <a:picLocks noChangeAspect="1"/>
          </p:cNvPicPr>
          <p:nvPr/>
        </p:nvPicPr>
        <p:blipFill>
          <a:blip r:embed="rId2"/>
          <a:stretch>
            <a:fillRect/>
          </a:stretch>
        </p:blipFill>
        <p:spPr>
          <a:xfrm>
            <a:off x="291465" y="1298575"/>
            <a:ext cx="4220845" cy="2816860"/>
          </a:xfrm>
          <a:prstGeom prst="rect">
            <a:avLst/>
          </a:prstGeom>
        </p:spPr>
      </p:pic>
      <p:pic>
        <p:nvPicPr>
          <p:cNvPr id="8" name="图片 7"/>
          <p:cNvPicPr>
            <a:picLocks noChangeAspect="1"/>
          </p:cNvPicPr>
          <p:nvPr/>
        </p:nvPicPr>
        <p:blipFill>
          <a:blip r:embed="rId3"/>
          <a:stretch>
            <a:fillRect/>
          </a:stretch>
        </p:blipFill>
        <p:spPr>
          <a:xfrm>
            <a:off x="4644390" y="1298575"/>
            <a:ext cx="4209415" cy="2809240"/>
          </a:xfrm>
          <a:prstGeom prst="rect">
            <a:avLst/>
          </a:prstGeom>
        </p:spPr>
      </p:pic>
      <p:sp>
        <p:nvSpPr>
          <p:cNvPr id="9" name="文本框 8"/>
          <p:cNvSpPr txBox="1"/>
          <p:nvPr/>
        </p:nvSpPr>
        <p:spPr>
          <a:xfrm>
            <a:off x="438150" y="4289425"/>
            <a:ext cx="8299450" cy="370840"/>
          </a:xfrm>
          <a:prstGeom prst="rect">
            <a:avLst/>
          </a:prstGeom>
          <a:noFill/>
        </p:spPr>
        <p:txBody>
          <a:bodyPr wrap="square" rtlCol="0">
            <a:spAutoFit/>
          </a:bodyPr>
          <a:lstStyle/>
          <a:p>
            <a:pPr>
              <a:lnSpc>
                <a:spcPct val="130000"/>
              </a:lnSpc>
            </a:pPr>
            <a:r>
              <a:rPr lang="zh-CN" altLang="en-US" sz="1400">
                <a:solidFill>
                  <a:schemeClr val="bg1"/>
                </a:solidFill>
                <a:latin typeface="微软雅黑" panose="020B0503020204020204" pitchFamily="34" charset="-122"/>
                <a:ea typeface="微软雅黑" panose="020B0503020204020204" pitchFamily="34" charset="-122"/>
              </a:rPr>
              <a:t>签到背板加入山东地图的元素，来自山东各地市的骨干精英们在自己的城市插上旗帜，极具仪式感。</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签到形式</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备选</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2" name="图片 1"/>
          <p:cNvPicPr>
            <a:picLocks noChangeAspect="1"/>
          </p:cNvPicPr>
          <p:nvPr/>
        </p:nvPicPr>
        <p:blipFill>
          <a:blip r:embed="rId2"/>
          <a:srcRect l="807"/>
          <a:stretch>
            <a:fillRect/>
          </a:stretch>
        </p:blipFill>
        <p:spPr>
          <a:xfrm>
            <a:off x="185420" y="1341755"/>
            <a:ext cx="4370070" cy="2923540"/>
          </a:xfrm>
          <a:prstGeom prst="rect">
            <a:avLst/>
          </a:prstGeom>
        </p:spPr>
      </p:pic>
      <p:pic>
        <p:nvPicPr>
          <p:cNvPr id="3" name="图片 2"/>
          <p:cNvPicPr>
            <a:picLocks noChangeAspect="1"/>
          </p:cNvPicPr>
          <p:nvPr/>
        </p:nvPicPr>
        <p:blipFill>
          <a:blip r:embed="rId3"/>
          <a:stretch>
            <a:fillRect/>
          </a:stretch>
        </p:blipFill>
        <p:spPr>
          <a:xfrm>
            <a:off x="4601210" y="1341755"/>
            <a:ext cx="4393565" cy="2922905"/>
          </a:xfrm>
          <a:prstGeom prst="rect">
            <a:avLst/>
          </a:prstGeom>
        </p:spPr>
      </p:pic>
      <p:sp>
        <p:nvSpPr>
          <p:cNvPr id="11" name="文本框 10"/>
          <p:cNvSpPr txBox="1"/>
          <p:nvPr/>
        </p:nvSpPr>
        <p:spPr>
          <a:xfrm>
            <a:off x="223520" y="4382770"/>
            <a:ext cx="8630285" cy="368300"/>
          </a:xfrm>
          <a:prstGeom prst="rect">
            <a:avLst/>
          </a:prstGeom>
          <a:noFill/>
        </p:spPr>
        <p:txBody>
          <a:bodyPr wrap="square" rtlCol="0">
            <a:spAutoFit/>
          </a:bodyPr>
          <a:lstStyle/>
          <a:p>
            <a:pPr>
              <a:lnSpc>
                <a:spcPct val="150000"/>
              </a:lnSpc>
            </a:pPr>
            <a:endPar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 name="文本框 8"/>
          <p:cNvSpPr txBox="1"/>
          <p:nvPr/>
        </p:nvSpPr>
        <p:spPr>
          <a:xfrm>
            <a:off x="438150" y="4380230"/>
            <a:ext cx="8299450" cy="370840"/>
          </a:xfrm>
          <a:prstGeom prst="rect">
            <a:avLst/>
          </a:prstGeom>
          <a:noFill/>
        </p:spPr>
        <p:txBody>
          <a:bodyPr wrap="square" rtlCol="0">
            <a:spAutoFit/>
          </a:bodyPr>
          <a:lstStyle/>
          <a:p>
            <a:pPr>
              <a:lnSpc>
                <a:spcPct val="130000"/>
              </a:lnSpc>
            </a:pPr>
            <a:r>
              <a:rPr lang="zh-CN" altLang="en-US" sz="1400">
                <a:solidFill>
                  <a:schemeClr val="bg1"/>
                </a:solidFill>
                <a:latin typeface="微软雅黑" panose="020B0503020204020204" pitchFamily="34" charset="-122"/>
                <a:ea typeface="微软雅黑" panose="020B0503020204020204" pitchFamily="34" charset="-122"/>
              </a:rPr>
              <a:t>备选签到处，融合青岛帆船元素，配合二维码立柱完成签到。</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龙门</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1" name="文本框 10"/>
          <p:cNvSpPr txBox="1"/>
          <p:nvPr/>
        </p:nvSpPr>
        <p:spPr>
          <a:xfrm>
            <a:off x="223520" y="4382770"/>
            <a:ext cx="8630285" cy="368300"/>
          </a:xfrm>
          <a:prstGeom prst="rect">
            <a:avLst/>
          </a:prstGeom>
          <a:noFill/>
        </p:spPr>
        <p:txBody>
          <a:bodyPr wrap="square" rtlCol="0">
            <a:spAutoFit/>
          </a:bodyPr>
          <a:lstStyle/>
          <a:p>
            <a:pPr>
              <a:lnSpc>
                <a:spcPct val="150000"/>
              </a:lnSpc>
            </a:pPr>
            <a:endPar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 name="文本框 8"/>
          <p:cNvSpPr txBox="1"/>
          <p:nvPr/>
        </p:nvSpPr>
        <p:spPr>
          <a:xfrm>
            <a:off x="648970" y="4380230"/>
            <a:ext cx="8037195" cy="370840"/>
          </a:xfrm>
          <a:prstGeom prst="rect">
            <a:avLst/>
          </a:prstGeom>
          <a:noFill/>
        </p:spPr>
        <p:txBody>
          <a:bodyPr wrap="square" rtlCol="0">
            <a:spAutoFit/>
          </a:bodyPr>
          <a:lstStyle/>
          <a:p>
            <a:pPr>
              <a:lnSpc>
                <a:spcPct val="130000"/>
              </a:lnSpc>
            </a:pPr>
            <a:r>
              <a:rPr lang="zh-CN" altLang="en-US" sz="1400">
                <a:solidFill>
                  <a:schemeClr val="bg1"/>
                </a:solidFill>
                <a:latin typeface="微软雅黑" panose="020B0503020204020204" pitchFamily="34" charset="-122"/>
                <a:ea typeface="微软雅黑" panose="020B0503020204020204" pitchFamily="34" charset="-122"/>
              </a:rPr>
              <a:t>在宴会厅前廊中段立柱处，放置主题龙门，嘉宾由此正式进入星光通道。</a:t>
            </a:r>
          </a:p>
        </p:txBody>
      </p:sp>
      <p:pic>
        <p:nvPicPr>
          <p:cNvPr id="2" name="图片 1"/>
          <p:cNvPicPr>
            <a:picLocks noChangeAspect="1"/>
          </p:cNvPicPr>
          <p:nvPr/>
        </p:nvPicPr>
        <p:blipFill>
          <a:blip r:embed="rId2"/>
          <a:srcRect b="5841"/>
          <a:stretch>
            <a:fillRect/>
          </a:stretch>
        </p:blipFill>
        <p:spPr>
          <a:xfrm>
            <a:off x="3780790" y="1263015"/>
            <a:ext cx="4841875" cy="2907665"/>
          </a:xfrm>
          <a:prstGeom prst="rect">
            <a:avLst/>
          </a:prstGeom>
        </p:spPr>
      </p:pic>
      <p:pic>
        <p:nvPicPr>
          <p:cNvPr id="19" name="图片 18"/>
          <p:cNvPicPr>
            <a:picLocks noChangeAspect="1"/>
          </p:cNvPicPr>
          <p:nvPr/>
        </p:nvPicPr>
        <p:blipFill>
          <a:blip r:embed="rId3"/>
          <a:srcRect l="40869" t="26343" r="23167" b="40727"/>
          <a:stretch>
            <a:fillRect/>
          </a:stretch>
        </p:blipFill>
        <p:spPr>
          <a:xfrm>
            <a:off x="438150" y="1263015"/>
            <a:ext cx="3209290" cy="2940050"/>
          </a:xfrm>
          <a:prstGeom prst="rect">
            <a:avLst/>
          </a:prstGeom>
        </p:spPr>
      </p:pic>
      <p:sp>
        <p:nvSpPr>
          <p:cNvPr id="3" name="椭圆 2"/>
          <p:cNvSpPr/>
          <p:nvPr/>
        </p:nvSpPr>
        <p:spPr>
          <a:xfrm>
            <a:off x="1579245" y="2490470"/>
            <a:ext cx="762000" cy="34290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龙门</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备选</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1" name="文本框 10"/>
          <p:cNvSpPr txBox="1"/>
          <p:nvPr/>
        </p:nvSpPr>
        <p:spPr>
          <a:xfrm>
            <a:off x="223520" y="4382770"/>
            <a:ext cx="8630285" cy="368300"/>
          </a:xfrm>
          <a:prstGeom prst="rect">
            <a:avLst/>
          </a:prstGeom>
          <a:noFill/>
        </p:spPr>
        <p:txBody>
          <a:bodyPr wrap="square" rtlCol="0">
            <a:spAutoFit/>
          </a:bodyPr>
          <a:lstStyle/>
          <a:p>
            <a:pPr>
              <a:lnSpc>
                <a:spcPct val="150000"/>
              </a:lnSpc>
            </a:pPr>
            <a:endPar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7" name="图片 6"/>
          <p:cNvPicPr>
            <a:picLocks noChangeAspect="1"/>
          </p:cNvPicPr>
          <p:nvPr/>
        </p:nvPicPr>
        <p:blipFill>
          <a:blip r:embed="rId2"/>
          <a:srcRect t="20243"/>
          <a:stretch>
            <a:fillRect/>
          </a:stretch>
        </p:blipFill>
        <p:spPr>
          <a:xfrm>
            <a:off x="5398135" y="2681605"/>
            <a:ext cx="3455670" cy="2212340"/>
          </a:xfrm>
          <a:prstGeom prst="rect">
            <a:avLst/>
          </a:prstGeom>
        </p:spPr>
      </p:pic>
      <p:pic>
        <p:nvPicPr>
          <p:cNvPr id="8" name="图片 7"/>
          <p:cNvPicPr>
            <a:picLocks noChangeAspect="1"/>
          </p:cNvPicPr>
          <p:nvPr/>
        </p:nvPicPr>
        <p:blipFill>
          <a:blip r:embed="rId3"/>
          <a:stretch>
            <a:fillRect/>
          </a:stretch>
        </p:blipFill>
        <p:spPr>
          <a:xfrm>
            <a:off x="5398135" y="409575"/>
            <a:ext cx="3455670" cy="2175510"/>
          </a:xfrm>
          <a:prstGeom prst="rect">
            <a:avLst/>
          </a:prstGeom>
        </p:spPr>
      </p:pic>
      <p:pic>
        <p:nvPicPr>
          <p:cNvPr id="3" name="图片 2"/>
          <p:cNvPicPr>
            <a:picLocks noChangeAspect="1"/>
          </p:cNvPicPr>
          <p:nvPr/>
        </p:nvPicPr>
        <p:blipFill>
          <a:blip r:embed="rId4"/>
          <a:stretch>
            <a:fillRect/>
          </a:stretch>
        </p:blipFill>
        <p:spPr>
          <a:xfrm>
            <a:off x="396875" y="1421765"/>
            <a:ext cx="4639310" cy="308800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srcRect b="4400"/>
          <a:stretch>
            <a:fillRect/>
          </a:stretch>
        </p:blipFill>
        <p:spPr>
          <a:xfrm>
            <a:off x="291465" y="1315085"/>
            <a:ext cx="5561965" cy="3435985"/>
          </a:xfrm>
          <a:prstGeom prst="rect">
            <a:avLst/>
          </a:prstGeom>
        </p:spPr>
      </p:pic>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通道包装</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裸眼</a:t>
                </a:r>
                <a:r>
                  <a:rPr lang="en-US" altLang="zh-CN" sz="2200" b="1">
                    <a:solidFill>
                      <a:schemeClr val="bg1"/>
                    </a:solidFill>
                    <a:latin typeface="微软雅黑" panose="020B0503020204020204" pitchFamily="34" charset="-122"/>
                    <a:ea typeface="微软雅黑" panose="020B0503020204020204" pitchFamily="34" charset="-122"/>
                  </a:rPr>
                  <a:t>3D</a:t>
                </a:r>
                <a:r>
                  <a:rPr lang="zh-CN" altLang="en-US" sz="2200" b="1">
                    <a:solidFill>
                      <a:schemeClr val="bg1"/>
                    </a:solidFill>
                    <a:latin typeface="微软雅黑" panose="020B0503020204020204" pitchFamily="34" charset="-122"/>
                    <a:ea typeface="微软雅黑" panose="020B0503020204020204" pitchFamily="34" charset="-122"/>
                  </a:rPr>
                  <a:t>星光通道</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1" name="文本框 10"/>
          <p:cNvSpPr txBox="1"/>
          <p:nvPr/>
        </p:nvSpPr>
        <p:spPr>
          <a:xfrm>
            <a:off x="223520" y="4382770"/>
            <a:ext cx="8630285" cy="368300"/>
          </a:xfrm>
          <a:prstGeom prst="rect">
            <a:avLst/>
          </a:prstGeom>
          <a:noFill/>
        </p:spPr>
        <p:txBody>
          <a:bodyPr wrap="square" rtlCol="0">
            <a:spAutoFit/>
          </a:bodyPr>
          <a:lstStyle/>
          <a:p>
            <a:pPr>
              <a:lnSpc>
                <a:spcPct val="150000"/>
              </a:lnSpc>
            </a:pPr>
            <a:endParaRPr lang="zh-CN" altLang="en-US" sz="1200" spc="100">
              <a:solidFill>
                <a:schemeClr val="bg1"/>
              </a:solidFill>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 name="文本框 8"/>
          <p:cNvSpPr txBox="1"/>
          <p:nvPr/>
        </p:nvSpPr>
        <p:spPr>
          <a:xfrm>
            <a:off x="6059805" y="1303655"/>
            <a:ext cx="2794000" cy="3190240"/>
          </a:xfrm>
          <a:prstGeom prst="rect">
            <a:avLst/>
          </a:prstGeom>
          <a:noFill/>
        </p:spPr>
        <p:txBody>
          <a:bodyPr wrap="square" rtlCol="0">
            <a:spAutoFit/>
          </a:bodyPr>
          <a:lstStyle/>
          <a:p>
            <a:pPr>
              <a:lnSpc>
                <a:spcPct val="160000"/>
              </a:lnSpc>
            </a:pPr>
            <a:r>
              <a:rPr lang="zh-CN" altLang="en-US" sz="1400">
                <a:solidFill>
                  <a:schemeClr val="bg1"/>
                </a:solidFill>
                <a:latin typeface="微软雅黑" panose="020B0503020204020204" pitchFamily="34" charset="-122"/>
                <a:ea typeface="微软雅黑" panose="020B0503020204020204" pitchFamily="34" charset="-122"/>
              </a:rPr>
              <a:t>将</a:t>
            </a:r>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accent1"/>
                </a:solidFill>
                <a:latin typeface="微软雅黑" panose="020B0503020204020204" pitchFamily="34" charset="-122"/>
                <a:ea typeface="微软雅黑" panose="020B0503020204020204" pitchFamily="34" charset="-122"/>
              </a:rPr>
              <a:t>星星</a:t>
            </a:r>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rPr>
              <a:t>作为通道分割区域的重要设计元素，通道两侧以半颗星星错层摆放的形式，边缘加金色等待，呈现出裸眼</a:t>
            </a:r>
            <a:r>
              <a:rPr lang="en-US" altLang="zh-CN" sz="1400">
                <a:solidFill>
                  <a:schemeClr val="bg1"/>
                </a:solidFill>
                <a:latin typeface="微软雅黑" panose="020B0503020204020204" pitchFamily="34" charset="-122"/>
                <a:ea typeface="微软雅黑" panose="020B0503020204020204" pitchFamily="34" charset="-122"/>
              </a:rPr>
              <a:t>3D</a:t>
            </a:r>
            <a:r>
              <a:rPr lang="zh-CN" altLang="en-US" sz="1400">
                <a:solidFill>
                  <a:schemeClr val="bg1"/>
                </a:solidFill>
                <a:latin typeface="微软雅黑" panose="020B0503020204020204" pitchFamily="34" charset="-122"/>
                <a:ea typeface="微软雅黑" panose="020B0503020204020204" pitchFamily="34" charset="-122"/>
              </a:rPr>
              <a:t>的视觉效果。</a:t>
            </a:r>
          </a:p>
          <a:p>
            <a:pPr>
              <a:lnSpc>
                <a:spcPct val="160000"/>
              </a:lnSpc>
            </a:pPr>
            <a:r>
              <a:rPr lang="zh-CN" altLang="en-US" sz="1400">
                <a:solidFill>
                  <a:schemeClr val="bg1"/>
                </a:solidFill>
                <a:latin typeface="微软雅黑" panose="020B0503020204020204" pitchFamily="34" charset="-122"/>
                <a:ea typeface="微软雅黑" panose="020B0503020204020204" pitchFamily="34" charset="-122"/>
              </a:rPr>
              <a:t>并利用</a:t>
            </a:r>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accent1"/>
                </a:solidFill>
                <a:latin typeface="微软雅黑" panose="020B0503020204020204" pitchFamily="34" charset="-122"/>
                <a:ea typeface="微软雅黑" panose="020B0503020204020204" pitchFamily="34" charset="-122"/>
              </a:rPr>
              <a:t>星星</a:t>
            </a:r>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rPr>
              <a:t>作为通道隔断，每两个星星中间放置一个主题区（泰山荟文化墙、绩优组织文化墙等）</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通道包装</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备选</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7" name="图片 6"/>
          <p:cNvPicPr>
            <a:picLocks noChangeAspect="1"/>
          </p:cNvPicPr>
          <p:nvPr/>
        </p:nvPicPr>
        <p:blipFill>
          <a:blip r:embed="rId2"/>
          <a:stretch>
            <a:fillRect/>
          </a:stretch>
        </p:blipFill>
        <p:spPr>
          <a:xfrm>
            <a:off x="4608830" y="1478915"/>
            <a:ext cx="4213225" cy="2794000"/>
          </a:xfrm>
          <a:prstGeom prst="rect">
            <a:avLst/>
          </a:prstGeom>
        </p:spPr>
      </p:pic>
      <p:pic>
        <p:nvPicPr>
          <p:cNvPr id="8" name="图片 7"/>
          <p:cNvPicPr>
            <a:picLocks noChangeAspect="1"/>
          </p:cNvPicPr>
          <p:nvPr/>
        </p:nvPicPr>
        <p:blipFill>
          <a:blip r:embed="rId3"/>
          <a:stretch>
            <a:fillRect/>
          </a:stretch>
        </p:blipFill>
        <p:spPr>
          <a:xfrm>
            <a:off x="291465" y="1478915"/>
            <a:ext cx="4216400" cy="2794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绩优体系、泰山荟文化墙</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2" name="图片 1"/>
          <p:cNvPicPr>
            <a:picLocks noChangeAspect="1"/>
          </p:cNvPicPr>
          <p:nvPr/>
        </p:nvPicPr>
        <p:blipFill>
          <a:blip r:embed="rId2"/>
          <a:srcRect t="19883"/>
          <a:stretch>
            <a:fillRect/>
          </a:stretch>
        </p:blipFill>
        <p:spPr>
          <a:xfrm>
            <a:off x="147955" y="1597025"/>
            <a:ext cx="4062730" cy="2324735"/>
          </a:xfrm>
          <a:prstGeom prst="rect">
            <a:avLst/>
          </a:prstGeom>
        </p:spPr>
      </p:pic>
      <p:pic>
        <p:nvPicPr>
          <p:cNvPr id="8" name="图片 7"/>
          <p:cNvPicPr>
            <a:picLocks noChangeAspect="1"/>
          </p:cNvPicPr>
          <p:nvPr/>
        </p:nvPicPr>
        <p:blipFill>
          <a:blip r:embed="rId3"/>
          <a:srcRect l="3638" r="21830"/>
          <a:stretch>
            <a:fillRect/>
          </a:stretch>
        </p:blipFill>
        <p:spPr>
          <a:xfrm>
            <a:off x="4210685" y="1597660"/>
            <a:ext cx="2601595" cy="2324100"/>
          </a:xfrm>
          <a:prstGeom prst="rect">
            <a:avLst/>
          </a:prstGeom>
        </p:spPr>
      </p:pic>
      <p:sp>
        <p:nvSpPr>
          <p:cNvPr id="9" name="文本框 8"/>
          <p:cNvSpPr txBox="1"/>
          <p:nvPr/>
        </p:nvSpPr>
        <p:spPr>
          <a:xfrm>
            <a:off x="481965" y="4250055"/>
            <a:ext cx="5664835" cy="370840"/>
          </a:xfrm>
          <a:prstGeom prst="rect">
            <a:avLst/>
          </a:prstGeom>
          <a:noFill/>
        </p:spPr>
        <p:txBody>
          <a:bodyPr wrap="square" rtlCol="0">
            <a:spAutoFit/>
          </a:bodyPr>
          <a:lstStyle/>
          <a:p>
            <a:pPr>
              <a:lnSpc>
                <a:spcPct val="130000"/>
              </a:lnSpc>
            </a:pPr>
            <a:r>
              <a:rPr lang="zh-CN" altLang="en-US" sz="1400">
                <a:solidFill>
                  <a:schemeClr val="bg1"/>
                </a:solidFill>
                <a:latin typeface="微软雅黑" panose="020B0503020204020204" pitchFamily="34" charset="-122"/>
                <a:ea typeface="微软雅黑" panose="020B0503020204020204" pitchFamily="34" charset="-122"/>
              </a:rPr>
              <a:t>通道处设置</a:t>
            </a:r>
            <a:r>
              <a:rPr lang="en-US" altLang="zh-CN" sz="1400">
                <a:solidFill>
                  <a:schemeClr val="bg1"/>
                </a:solidFill>
                <a:latin typeface="微软雅黑" panose="020B0503020204020204" pitchFamily="34" charset="-122"/>
                <a:ea typeface="微软雅黑" panose="020B0503020204020204" pitchFamily="34" charset="-122"/>
              </a:rPr>
              <a:t>4</a:t>
            </a:r>
            <a:r>
              <a:rPr lang="zh-CN" altLang="en-US" sz="1400">
                <a:solidFill>
                  <a:schemeClr val="bg1"/>
                </a:solidFill>
                <a:latin typeface="微软雅黑" panose="020B0503020204020204" pitchFamily="34" charset="-122"/>
                <a:ea typeface="微软雅黑" panose="020B0503020204020204" pitchFamily="34" charset="-122"/>
              </a:rPr>
              <a:t>处展板，用于展示绩优体系、泰山荟等文化墙展板</a:t>
            </a:r>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rPr>
              <a:t>。</a:t>
            </a:r>
          </a:p>
        </p:txBody>
      </p:sp>
      <p:pic>
        <p:nvPicPr>
          <p:cNvPr id="19" name="图片 18"/>
          <p:cNvPicPr>
            <a:picLocks noChangeAspect="1"/>
          </p:cNvPicPr>
          <p:nvPr/>
        </p:nvPicPr>
        <p:blipFill>
          <a:blip r:embed="rId4"/>
          <a:srcRect l="45729" t="4430" r="30774" b="55314"/>
          <a:stretch>
            <a:fillRect/>
          </a:stretch>
        </p:blipFill>
        <p:spPr>
          <a:xfrm>
            <a:off x="6925310" y="772795"/>
            <a:ext cx="2028190" cy="3477260"/>
          </a:xfrm>
          <a:prstGeom prst="rect">
            <a:avLst/>
          </a:prstGeom>
        </p:spPr>
      </p:pic>
      <p:sp>
        <p:nvSpPr>
          <p:cNvPr id="3" name="矩形 2"/>
          <p:cNvSpPr/>
          <p:nvPr/>
        </p:nvSpPr>
        <p:spPr>
          <a:xfrm>
            <a:off x="8159115" y="3343910"/>
            <a:ext cx="254000" cy="5505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471410" y="1597660"/>
            <a:ext cx="254000" cy="8045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189595" y="1238250"/>
            <a:ext cx="254000" cy="5194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159115" y="2169795"/>
            <a:ext cx="254000" cy="5194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表彰墙</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3" name="图片 2"/>
          <p:cNvPicPr>
            <a:picLocks noChangeAspect="1"/>
          </p:cNvPicPr>
          <p:nvPr/>
        </p:nvPicPr>
        <p:blipFill>
          <a:blip r:embed="rId2"/>
          <a:stretch>
            <a:fillRect/>
          </a:stretch>
        </p:blipFill>
        <p:spPr>
          <a:xfrm>
            <a:off x="358140" y="1308100"/>
            <a:ext cx="4610735" cy="3074670"/>
          </a:xfrm>
          <a:prstGeom prst="rect">
            <a:avLst/>
          </a:prstGeom>
        </p:spPr>
      </p:pic>
      <p:pic>
        <p:nvPicPr>
          <p:cNvPr id="2" name="图片 1"/>
          <p:cNvPicPr>
            <a:picLocks noChangeAspect="1"/>
          </p:cNvPicPr>
          <p:nvPr/>
        </p:nvPicPr>
        <p:blipFill>
          <a:blip r:embed="rId3"/>
          <a:stretch>
            <a:fillRect/>
          </a:stretch>
        </p:blipFill>
        <p:spPr>
          <a:xfrm>
            <a:off x="5393055" y="596265"/>
            <a:ext cx="2940685" cy="3786505"/>
          </a:xfrm>
          <a:prstGeom prst="rect">
            <a:avLst/>
          </a:prstGeom>
        </p:spPr>
      </p:pic>
      <p:sp>
        <p:nvSpPr>
          <p:cNvPr id="9" name="文本框 8"/>
          <p:cNvSpPr txBox="1"/>
          <p:nvPr/>
        </p:nvSpPr>
        <p:spPr>
          <a:xfrm>
            <a:off x="438150" y="4440555"/>
            <a:ext cx="8299450" cy="370840"/>
          </a:xfrm>
          <a:prstGeom prst="rect">
            <a:avLst/>
          </a:prstGeom>
          <a:noFill/>
        </p:spPr>
        <p:txBody>
          <a:bodyPr wrap="square" rtlCol="0">
            <a:spAutoFit/>
          </a:bodyPr>
          <a:lstStyle/>
          <a:p>
            <a:pPr>
              <a:lnSpc>
                <a:spcPct val="130000"/>
              </a:lnSpc>
            </a:pPr>
            <a:r>
              <a:rPr lang="zh-CN" altLang="en-US" sz="1400">
                <a:solidFill>
                  <a:schemeClr val="bg1"/>
                </a:solidFill>
                <a:latin typeface="微软雅黑" panose="020B0503020204020204" pitchFamily="34" charset="-122"/>
                <a:ea typeface="微软雅黑" panose="020B0503020204020204" pitchFamily="34" charset="-122"/>
              </a:rPr>
              <a:t>表彰墙搭配奖杯墙，打造属于太保人的荣光时刻。</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表彰墙</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备选</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7" name="图片 6"/>
          <p:cNvPicPr>
            <a:picLocks noChangeAspect="1"/>
          </p:cNvPicPr>
          <p:nvPr/>
        </p:nvPicPr>
        <p:blipFill>
          <a:blip r:embed="rId2"/>
          <a:stretch>
            <a:fillRect/>
          </a:stretch>
        </p:blipFill>
        <p:spPr>
          <a:xfrm>
            <a:off x="291465" y="1452880"/>
            <a:ext cx="4219575" cy="2905760"/>
          </a:xfrm>
          <a:prstGeom prst="rect">
            <a:avLst/>
          </a:prstGeom>
        </p:spPr>
      </p:pic>
      <p:pic>
        <p:nvPicPr>
          <p:cNvPr id="10" name="图片 9"/>
          <p:cNvPicPr>
            <a:picLocks noChangeAspect="1"/>
          </p:cNvPicPr>
          <p:nvPr/>
        </p:nvPicPr>
        <p:blipFill>
          <a:blip r:embed="rId3"/>
          <a:stretch>
            <a:fillRect/>
          </a:stretch>
        </p:blipFill>
        <p:spPr>
          <a:xfrm>
            <a:off x="4589780" y="1452880"/>
            <a:ext cx="4354830" cy="290576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表彰墙</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备选</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2" name="图片 1"/>
          <p:cNvPicPr>
            <a:picLocks noChangeAspect="1"/>
          </p:cNvPicPr>
          <p:nvPr/>
        </p:nvPicPr>
        <p:blipFill>
          <a:blip r:embed="rId2"/>
          <a:stretch>
            <a:fillRect/>
          </a:stretch>
        </p:blipFill>
        <p:spPr>
          <a:xfrm>
            <a:off x="279400" y="1479550"/>
            <a:ext cx="4226560" cy="2820035"/>
          </a:xfrm>
          <a:prstGeom prst="rect">
            <a:avLst/>
          </a:prstGeom>
        </p:spPr>
      </p:pic>
      <p:pic>
        <p:nvPicPr>
          <p:cNvPr id="3" name="图片 2"/>
          <p:cNvPicPr>
            <a:picLocks noChangeAspect="1"/>
          </p:cNvPicPr>
          <p:nvPr/>
        </p:nvPicPr>
        <p:blipFill>
          <a:blip r:embed="rId3"/>
          <a:stretch>
            <a:fillRect/>
          </a:stretch>
        </p:blipFill>
        <p:spPr>
          <a:xfrm>
            <a:off x="4663440" y="1479550"/>
            <a:ext cx="4236085" cy="282003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合影墙</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推荐</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3" name="图片 2"/>
          <p:cNvPicPr>
            <a:picLocks noChangeAspect="1"/>
          </p:cNvPicPr>
          <p:nvPr/>
        </p:nvPicPr>
        <p:blipFill>
          <a:blip r:embed="rId2"/>
          <a:stretch>
            <a:fillRect/>
          </a:stretch>
        </p:blipFill>
        <p:spPr>
          <a:xfrm>
            <a:off x="4061460" y="1315720"/>
            <a:ext cx="4818380" cy="2939415"/>
          </a:xfrm>
          <a:prstGeom prst="rect">
            <a:avLst/>
          </a:prstGeom>
        </p:spPr>
      </p:pic>
      <p:pic>
        <p:nvPicPr>
          <p:cNvPr id="19" name="图片 18"/>
          <p:cNvPicPr>
            <a:picLocks noChangeAspect="1"/>
          </p:cNvPicPr>
          <p:nvPr/>
        </p:nvPicPr>
        <p:blipFill>
          <a:blip r:embed="rId3"/>
          <a:srcRect l="40869" t="2631" r="23167" b="64439"/>
          <a:stretch>
            <a:fillRect/>
          </a:stretch>
        </p:blipFill>
        <p:spPr>
          <a:xfrm>
            <a:off x="574675" y="1315720"/>
            <a:ext cx="3209290" cy="2940050"/>
          </a:xfrm>
          <a:prstGeom prst="rect">
            <a:avLst/>
          </a:prstGeom>
        </p:spPr>
      </p:pic>
      <p:sp>
        <p:nvSpPr>
          <p:cNvPr id="7" name="椭圆 6"/>
          <p:cNvSpPr/>
          <p:nvPr/>
        </p:nvSpPr>
        <p:spPr>
          <a:xfrm>
            <a:off x="1645920" y="1778000"/>
            <a:ext cx="889000" cy="29654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81965" y="4398645"/>
            <a:ext cx="8299450" cy="370840"/>
          </a:xfrm>
          <a:prstGeom prst="rect">
            <a:avLst/>
          </a:prstGeom>
          <a:noFill/>
        </p:spPr>
        <p:txBody>
          <a:bodyPr wrap="square" rtlCol="0">
            <a:spAutoFit/>
          </a:bodyPr>
          <a:lstStyle/>
          <a:p>
            <a:pPr>
              <a:lnSpc>
                <a:spcPct val="130000"/>
              </a:lnSpc>
            </a:pPr>
            <a:r>
              <a:rPr lang="zh-CN" altLang="en-US" sz="1400">
                <a:solidFill>
                  <a:schemeClr val="bg1"/>
                </a:solidFill>
                <a:latin typeface="微软雅黑" panose="020B0503020204020204" pitchFamily="34" charset="-122"/>
                <a:ea typeface="微软雅黑" panose="020B0503020204020204" pitchFamily="34" charset="-122"/>
              </a:rPr>
              <a:t>表彰墙搭配奖杯墙，打造属于太保人的荣光时刻。</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合影墙</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推荐</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3" name="图片 2"/>
          <p:cNvPicPr>
            <a:picLocks noChangeAspect="1"/>
          </p:cNvPicPr>
          <p:nvPr/>
        </p:nvPicPr>
        <p:blipFill>
          <a:blip r:embed="rId2"/>
          <a:stretch>
            <a:fillRect/>
          </a:stretch>
        </p:blipFill>
        <p:spPr>
          <a:xfrm>
            <a:off x="4709795" y="1501775"/>
            <a:ext cx="4266565" cy="2846705"/>
          </a:xfrm>
          <a:prstGeom prst="rect">
            <a:avLst/>
          </a:prstGeom>
        </p:spPr>
      </p:pic>
      <p:pic>
        <p:nvPicPr>
          <p:cNvPr id="12" name="图片 11"/>
          <p:cNvPicPr>
            <a:picLocks noChangeAspect="1"/>
          </p:cNvPicPr>
          <p:nvPr/>
        </p:nvPicPr>
        <p:blipFill>
          <a:blip r:embed="rId3"/>
          <a:stretch>
            <a:fillRect/>
          </a:stretch>
        </p:blipFill>
        <p:spPr>
          <a:xfrm>
            <a:off x="107950" y="1501775"/>
            <a:ext cx="4601845" cy="284607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合影墙</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推荐</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2" name="图片 1"/>
          <p:cNvPicPr>
            <a:picLocks noChangeAspect="1"/>
          </p:cNvPicPr>
          <p:nvPr/>
        </p:nvPicPr>
        <p:blipFill>
          <a:blip r:embed="rId2"/>
          <a:stretch>
            <a:fillRect/>
          </a:stretch>
        </p:blipFill>
        <p:spPr>
          <a:xfrm>
            <a:off x="118110" y="1432560"/>
            <a:ext cx="4389755" cy="2930525"/>
          </a:xfrm>
          <a:prstGeom prst="rect">
            <a:avLst/>
          </a:prstGeom>
        </p:spPr>
      </p:pic>
      <p:pic>
        <p:nvPicPr>
          <p:cNvPr id="3" name="图片 2"/>
          <p:cNvPicPr>
            <a:picLocks noChangeAspect="1"/>
          </p:cNvPicPr>
          <p:nvPr/>
        </p:nvPicPr>
        <p:blipFill>
          <a:blip r:embed="rId3"/>
          <a:stretch>
            <a:fillRect/>
          </a:stretch>
        </p:blipFill>
        <p:spPr>
          <a:xfrm>
            <a:off x="4571365" y="1432560"/>
            <a:ext cx="4403725" cy="293814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0"/>
            <a:ext cx="9146540" cy="5143500"/>
          </a:xfrm>
          <a:prstGeom prst="rect">
            <a:avLst/>
          </a:prstGeom>
        </p:spPr>
      </p:pic>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舞台</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推荐</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3" name="文本框 2"/>
          <p:cNvSpPr txBox="1"/>
          <p:nvPr/>
        </p:nvSpPr>
        <p:spPr>
          <a:xfrm>
            <a:off x="291465" y="4666615"/>
            <a:ext cx="8169275" cy="306705"/>
          </a:xfrm>
          <a:prstGeom prst="rect">
            <a:avLst/>
          </a:prstGeom>
          <a:noFill/>
        </p:spPr>
        <p:txBody>
          <a:bodyPr wrap="square" rtlCol="0">
            <a:spAutoFit/>
          </a:bodyPr>
          <a:lstStyle/>
          <a:p>
            <a:r>
              <a:rPr lang="zh-CN" altLang="en-US" sz="14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常规舞台舞美</a:t>
            </a:r>
            <a:r>
              <a:rPr lang="en-US" altLang="zh-CN" sz="14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天幕，感受沉浸式视觉效果，搭配</a:t>
            </a:r>
            <a:r>
              <a:rPr lang="en-US" altLang="zh-CN" sz="14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a:t>
            </a:r>
            <a:r>
              <a:rPr lang="zh-CN" altLang="en-US" sz="14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型舞台，完成展现精英风采。</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2"/>
          <a:srcRect b="6285"/>
          <a:stretch>
            <a:fillRect/>
          </a:stretch>
        </p:blipFill>
        <p:spPr>
          <a:xfrm>
            <a:off x="0" y="0"/>
            <a:ext cx="9144000" cy="5138420"/>
          </a:xfrm>
          <a:prstGeom prst="rect">
            <a:avLst/>
          </a:prstGeom>
        </p:spPr>
      </p:pic>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舞美</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备选</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0"/>
            <a:ext cx="9144635" cy="5143500"/>
          </a:xfrm>
          <a:prstGeom prst="rect">
            <a:avLst/>
          </a:prstGeom>
        </p:spPr>
      </p:pic>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舞美</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备选</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0" y="76200"/>
            <a:ext cx="9076690" cy="5066665"/>
          </a:xfrm>
          <a:prstGeom prst="rect">
            <a:avLst/>
          </a:prstGeom>
        </p:spPr>
      </p:pic>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舞美</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备选</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0"/>
            <a:ext cx="9145905" cy="5142865"/>
          </a:xfrm>
          <a:prstGeom prst="rect">
            <a:avLst/>
          </a:prstGeom>
        </p:spPr>
      </p:pic>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舞美</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备选</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侧屏</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 name="组合 9"/>
          <p:cNvGrpSpPr/>
          <p:nvPr/>
        </p:nvGrpSpPr>
        <p:grpSpPr>
          <a:xfrm>
            <a:off x="438150" y="1256030"/>
            <a:ext cx="5175885" cy="3448050"/>
            <a:chOff x="340" y="1861"/>
            <a:chExt cx="8317" cy="5546"/>
          </a:xfrm>
        </p:grpSpPr>
        <p:pic>
          <p:nvPicPr>
            <p:cNvPr id="3" name="图片 2" descr="C:/Users/ADMINI~1/AppData/Local/Temp/picturecompress_20210319173634/output_1.pngoutput_1"/>
            <p:cNvPicPr>
              <a:picLocks noChangeAspect="1"/>
            </p:cNvPicPr>
            <p:nvPr/>
          </p:nvPicPr>
          <p:blipFill>
            <a:blip r:embed="rId2"/>
            <a:stretch>
              <a:fillRect/>
            </a:stretch>
          </p:blipFill>
          <p:spPr>
            <a:xfrm>
              <a:off x="340" y="1861"/>
              <a:ext cx="8317" cy="5546"/>
            </a:xfrm>
            <a:prstGeom prst="rect">
              <a:avLst/>
            </a:prstGeom>
          </p:spPr>
        </p:pic>
        <p:sp>
          <p:nvSpPr>
            <p:cNvPr id="7" name="圆角矩形 6"/>
            <p:cNvSpPr/>
            <p:nvPr/>
          </p:nvSpPr>
          <p:spPr>
            <a:xfrm>
              <a:off x="459" y="3750"/>
              <a:ext cx="1800" cy="1416"/>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6857" y="3750"/>
              <a:ext cx="1800" cy="1416"/>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5906770" y="2068195"/>
            <a:ext cx="2574290" cy="1252855"/>
          </a:xfrm>
          <a:prstGeom prst="rect">
            <a:avLst/>
          </a:prstGeom>
          <a:noFill/>
        </p:spPr>
        <p:txBody>
          <a:bodyPr wrap="square" rtlCol="0">
            <a:spAutoFit/>
          </a:bodyPr>
          <a:lstStyle/>
          <a:p>
            <a:pPr>
              <a:lnSpc>
                <a:spcPct val="180000"/>
              </a:lnSpc>
            </a:pPr>
            <a:r>
              <a:rPr lang="zh-CN" altLang="en-US" sz="1400">
                <a:solidFill>
                  <a:schemeClr val="bg1"/>
                </a:solidFill>
                <a:latin typeface="微软雅黑" panose="020B0503020204020204" pitchFamily="34" charset="-122"/>
                <a:ea typeface="微软雅黑" panose="020B0503020204020204" pitchFamily="34" charset="-122"/>
              </a:rPr>
              <a:t>为更好的观看效果，在宴会厅的中后区域的两侧，设置两块吊屏，用于现场直播。</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3"/>
          <a:stretch>
            <a:fillRect/>
          </a:stretch>
        </p:blipFill>
        <p:spPr>
          <a:xfrm>
            <a:off x="0" y="0"/>
            <a:ext cx="9142730" cy="5142865"/>
          </a:xfrm>
          <a:prstGeom prst="rect">
            <a:avLst/>
          </a:prstGeom>
        </p:spPr>
      </p:pic>
      <p:sp>
        <p:nvSpPr>
          <p:cNvPr id="14" name="矩形 13"/>
          <p:cNvSpPr/>
          <p:nvPr/>
        </p:nvSpPr>
        <p:spPr>
          <a:xfrm>
            <a:off x="-41592" y="-159"/>
            <a:ext cx="9175909" cy="5146834"/>
          </a:xfrm>
          <a:prstGeom prst="rect">
            <a:avLst/>
          </a:prstGeom>
          <a:solidFill>
            <a:schemeClr val="tx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文本框 10"/>
          <p:cNvSpPr txBox="1"/>
          <p:nvPr/>
        </p:nvSpPr>
        <p:spPr>
          <a:xfrm>
            <a:off x="785495" y="1238250"/>
            <a:ext cx="4144010" cy="1568450"/>
          </a:xfrm>
          <a:prstGeom prst="rect">
            <a:avLst/>
          </a:prstGeom>
          <a:noFill/>
        </p:spPr>
        <p:txBody>
          <a:bodyPr wrap="square" rtlCol="0">
            <a:spAutoFit/>
          </a:bodyPr>
          <a:lstStyle/>
          <a:p>
            <a:r>
              <a:rPr lang="en-US" sz="4800" b="1">
                <a:solidFill>
                  <a:schemeClr val="accent1"/>
                </a:solidFill>
                <a:latin typeface="微软雅黑" panose="020B0503020204020204" pitchFamily="34" charset="-122"/>
                <a:ea typeface="微软雅黑" panose="020B0503020204020204" pitchFamily="34" charset="-122"/>
              </a:rPr>
              <a:t>SUMMIT</a:t>
            </a:r>
          </a:p>
          <a:p>
            <a:r>
              <a:rPr lang="en-US" sz="4800" b="1">
                <a:solidFill>
                  <a:schemeClr val="bg1"/>
                </a:solidFill>
                <a:latin typeface="微软雅黑" panose="020B0503020204020204" pitchFamily="34" charset="-122"/>
                <a:ea typeface="微软雅黑" panose="020B0503020204020204" pitchFamily="34" charset="-122"/>
              </a:rPr>
              <a:t>PROCESS</a:t>
            </a:r>
            <a:endParaRPr sz="4800" b="1">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85495" y="2806700"/>
            <a:ext cx="1749425" cy="368300"/>
          </a:xfrm>
          <a:prstGeom prst="rect">
            <a:avLst/>
          </a:prstGeom>
          <a:noFill/>
        </p:spPr>
        <p:txBody>
          <a:bodyPr wrap="square" rtlCol="0">
            <a:spAutoFit/>
          </a:bodyPr>
          <a:lstStyle/>
          <a:p>
            <a:pPr algn="dist"/>
            <a:r>
              <a:rPr lang="zh-CN" altLang="en-US" b="1">
                <a:solidFill>
                  <a:schemeClr val="bg1"/>
                </a:solidFill>
                <a:latin typeface="微软雅黑" panose="020B0503020204020204" pitchFamily="34" charset="-122"/>
                <a:ea typeface="微软雅黑" panose="020B0503020204020204" pitchFamily="34" charset="-122"/>
              </a:rPr>
              <a:t>峰会流程解读</a:t>
            </a:r>
            <a:endParaRPr lang="en-US" altLang="zh-CN"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3" name="表格 2"/>
          <p:cNvGraphicFramePr/>
          <p:nvPr>
            <p:custDataLst>
              <p:tags r:id="rId1"/>
            </p:custDataLst>
          </p:nvPr>
        </p:nvGraphicFramePr>
        <p:xfrm>
          <a:off x="497205" y="362585"/>
          <a:ext cx="8179435" cy="4386580"/>
        </p:xfrm>
        <a:graphic>
          <a:graphicData uri="http://schemas.openxmlformats.org/drawingml/2006/table">
            <a:tbl>
              <a:tblPr firstRow="1" bandRow="1">
                <a:tableStyleId>{3C2FFA5D-87B4-456A-9821-1D502468CF0F}</a:tableStyleId>
              </a:tblPr>
              <a:tblGrid>
                <a:gridCol w="1322070">
                  <a:extLst>
                    <a:ext uri="{9D8B030D-6E8A-4147-A177-3AD203B41FA5}">
                      <a16:colId xmlns:a16="http://schemas.microsoft.com/office/drawing/2014/main" val="20000"/>
                    </a:ext>
                  </a:extLst>
                </a:gridCol>
                <a:gridCol w="1772920">
                  <a:extLst>
                    <a:ext uri="{9D8B030D-6E8A-4147-A177-3AD203B41FA5}">
                      <a16:colId xmlns:a16="http://schemas.microsoft.com/office/drawing/2014/main" val="20001"/>
                    </a:ext>
                  </a:extLst>
                </a:gridCol>
                <a:gridCol w="1193165">
                  <a:extLst>
                    <a:ext uri="{9D8B030D-6E8A-4147-A177-3AD203B41FA5}">
                      <a16:colId xmlns:a16="http://schemas.microsoft.com/office/drawing/2014/main" val="20002"/>
                    </a:ext>
                  </a:extLst>
                </a:gridCol>
                <a:gridCol w="1341755">
                  <a:extLst>
                    <a:ext uri="{9D8B030D-6E8A-4147-A177-3AD203B41FA5}">
                      <a16:colId xmlns:a16="http://schemas.microsoft.com/office/drawing/2014/main" val="20003"/>
                    </a:ext>
                  </a:extLst>
                </a:gridCol>
                <a:gridCol w="2549525">
                  <a:extLst>
                    <a:ext uri="{9D8B030D-6E8A-4147-A177-3AD203B41FA5}">
                      <a16:colId xmlns:a16="http://schemas.microsoft.com/office/drawing/2014/main" val="20004"/>
                    </a:ext>
                  </a:extLst>
                </a:gridCol>
              </a:tblGrid>
              <a:tr h="306070">
                <a:tc>
                  <a:txBody>
                    <a:bodyPr/>
                    <a:lstStyle/>
                    <a:p>
                      <a:pPr algn="ctr">
                        <a:buNone/>
                      </a:pPr>
                      <a:r>
                        <a:rPr lang="zh-CN" altLang="en-US" sz="1400">
                          <a:solidFill>
                            <a:schemeClr val="tx1"/>
                          </a:solidFill>
                          <a:latin typeface="微软雅黑" panose="020B0503020204020204" pitchFamily="34" charset="-122"/>
                          <a:ea typeface="微软雅黑" panose="020B0503020204020204" pitchFamily="34" charset="-122"/>
                        </a:rPr>
                        <a:t>日期</a:t>
                      </a:r>
                    </a:p>
                  </a:txBody>
                  <a:tcPr anchor="ctr"/>
                </a:tc>
                <a:tc>
                  <a:txBody>
                    <a:bodyPr/>
                    <a:lstStyle/>
                    <a:p>
                      <a:pPr algn="ctr">
                        <a:buNone/>
                      </a:pPr>
                      <a:r>
                        <a:rPr lang="zh-CN" altLang="en-US" sz="1400">
                          <a:solidFill>
                            <a:schemeClr val="tx1"/>
                          </a:solidFill>
                          <a:latin typeface="微软雅黑" panose="020B0503020204020204" pitchFamily="34" charset="-122"/>
                          <a:ea typeface="微软雅黑" panose="020B0503020204020204" pitchFamily="34" charset="-122"/>
                        </a:rPr>
                        <a:t>时间</a:t>
                      </a:r>
                    </a:p>
                  </a:txBody>
                  <a:tcPr anchor="ctr"/>
                </a:tc>
                <a:tc>
                  <a:txBody>
                    <a:bodyPr/>
                    <a:lstStyle/>
                    <a:p>
                      <a:pPr algn="ctr">
                        <a:buNone/>
                      </a:pPr>
                      <a:r>
                        <a:rPr lang="zh-CN" altLang="en-US" sz="1400">
                          <a:solidFill>
                            <a:schemeClr val="tx1"/>
                          </a:solidFill>
                          <a:latin typeface="微软雅黑" panose="020B0503020204020204" pitchFamily="34" charset="-122"/>
                          <a:ea typeface="微软雅黑" panose="020B0503020204020204" pitchFamily="34" charset="-122"/>
                        </a:rPr>
                        <a:t>时长</a:t>
                      </a:r>
                    </a:p>
                  </a:txBody>
                  <a:tcPr anchor="ctr"/>
                </a:tc>
                <a:tc>
                  <a:txBody>
                    <a:bodyPr/>
                    <a:lstStyle/>
                    <a:p>
                      <a:pPr algn="ctr">
                        <a:buNone/>
                      </a:pPr>
                      <a:r>
                        <a:rPr lang="zh-CN" altLang="en-US" sz="1400">
                          <a:solidFill>
                            <a:schemeClr val="tx1"/>
                          </a:solidFill>
                          <a:latin typeface="微软雅黑" panose="020B0503020204020204" pitchFamily="34" charset="-122"/>
                          <a:ea typeface="微软雅黑" panose="020B0503020204020204" pitchFamily="34" charset="-122"/>
                        </a:rPr>
                        <a:t>环节</a:t>
                      </a:r>
                    </a:p>
                  </a:txBody>
                  <a:tcPr anchor="ctr"/>
                </a:tc>
                <a:tc>
                  <a:txBody>
                    <a:bodyPr/>
                    <a:lstStyle/>
                    <a:p>
                      <a:pPr algn="ctr">
                        <a:buNone/>
                      </a:pPr>
                      <a:r>
                        <a:rPr lang="zh-CN" altLang="en-US" sz="1400">
                          <a:solidFill>
                            <a:schemeClr val="tx1"/>
                          </a:solidFill>
                          <a:latin typeface="微软雅黑" panose="020B0503020204020204" pitchFamily="34" charset="-122"/>
                          <a:ea typeface="微软雅黑" panose="020B0503020204020204" pitchFamily="34" charset="-122"/>
                        </a:rPr>
                        <a:t>主要内容</a:t>
                      </a:r>
                    </a:p>
                  </a:txBody>
                  <a:tcPr anchor="ctr"/>
                </a:tc>
                <a:extLst>
                  <a:ext uri="{0D108BD9-81ED-4DB2-BD59-A6C34878D82A}">
                    <a16:rowId xmlns:a16="http://schemas.microsoft.com/office/drawing/2014/main" val="10000"/>
                  </a:ext>
                </a:extLst>
              </a:tr>
              <a:tr h="274320">
                <a:tc rowSpan="10">
                  <a:txBody>
                    <a:bodyPr/>
                    <a:lstStyle/>
                    <a:p>
                      <a:pPr algn="ctr">
                        <a:lnSpc>
                          <a:spcPct val="140000"/>
                        </a:lnSpc>
                        <a:buNone/>
                      </a:pP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表彰会</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13:30-14:00</a:t>
                      </a:r>
                      <a:endParaRPr lang="zh-CN" altLang="en-US" sz="1200">
                        <a:latin typeface="微软雅黑" panose="020B0503020204020204" pitchFamily="34" charset="-122"/>
                        <a:ea typeface="微软雅黑" panose="020B0503020204020204" pitchFamily="34" charset="-122"/>
                        <a:cs typeface="MV Boli" panose="02000500030200090000" charset="0"/>
                      </a:endParaRP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30min</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入场</a:t>
                      </a:r>
                    </a:p>
                  </a:txBody>
                  <a:tcPr anchor="ctr"/>
                </a:tc>
                <a:tc>
                  <a:txBody>
                    <a:bodyPr/>
                    <a:lstStyle/>
                    <a:p>
                      <a:pPr algn="ctr">
                        <a:buNone/>
                      </a:pPr>
                      <a:r>
                        <a:rPr lang="zh-CN" altLang="en-US" sz="1200" kern="0" dirty="0">
                          <a:latin typeface="微软雅黑" panose="020B0503020204020204" pitchFamily="34" charset="-122"/>
                          <a:ea typeface="微软雅黑" panose="020B0503020204020204" pitchFamily="34" charset="-122"/>
                        </a:rPr>
                        <a:t>入场签到、合影、落座</a:t>
                      </a:r>
                    </a:p>
                  </a:txBody>
                  <a:tcPr anchor="ctr"/>
                </a:tc>
                <a:extLst>
                  <a:ext uri="{0D108BD9-81ED-4DB2-BD59-A6C34878D82A}">
                    <a16:rowId xmlns:a16="http://schemas.microsoft.com/office/drawing/2014/main" val="10001"/>
                  </a:ext>
                </a:extLst>
              </a:tr>
              <a:tr h="274955">
                <a:tc vMerge="1">
                  <a:txBody>
                    <a:bodyPr/>
                    <a:lstStyle/>
                    <a:p>
                      <a:endParaRPr lang="zh-CN"/>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14:00-14:05</a:t>
                      </a:r>
                      <a:endParaRPr lang="zh-CN" altLang="en-US" sz="1200">
                        <a:latin typeface="微软雅黑" panose="020B0503020204020204" pitchFamily="34" charset="-122"/>
                        <a:ea typeface="微软雅黑" panose="020B0503020204020204" pitchFamily="34" charset="-122"/>
                        <a:cs typeface="MV Boli" panose="02000500030200090000" charset="0"/>
                      </a:endParaRP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5min</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开场节目</a:t>
                      </a:r>
                    </a:p>
                  </a:txBody>
                  <a:tcPr anchor="ctr"/>
                </a:tc>
                <a:tc>
                  <a:txBody>
                    <a:bodyPr/>
                    <a:lstStyle/>
                    <a:p>
                      <a:pPr algn="ctr">
                        <a:buNone/>
                      </a:pPr>
                      <a:r>
                        <a:rPr lang="zh-CN" altLang="en-US" sz="1200" kern="0" dirty="0">
                          <a:latin typeface="微软雅黑" panose="020B0503020204020204" pitchFamily="34" charset="-122"/>
                          <a:ea typeface="微软雅黑" panose="020B0503020204020204" pitchFamily="34" charset="-122"/>
                        </a:rPr>
                        <a:t>开场舞《大河之舞》</a:t>
                      </a:r>
                    </a:p>
                  </a:txBody>
                  <a:tcPr anchor="ctr"/>
                </a:tc>
                <a:extLst>
                  <a:ext uri="{0D108BD9-81ED-4DB2-BD59-A6C34878D82A}">
                    <a16:rowId xmlns:a16="http://schemas.microsoft.com/office/drawing/2014/main" val="10002"/>
                  </a:ext>
                </a:extLst>
              </a:tr>
              <a:tr h="274955">
                <a:tc vMerge="1">
                  <a:txBody>
                    <a:bodyPr/>
                    <a:lstStyle/>
                    <a:p>
                      <a:endParaRPr lang="zh-CN"/>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14:05-14:10</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5min</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主持人开场</a:t>
                      </a:r>
                    </a:p>
                  </a:txBody>
                  <a:tcPr anchor="ctr"/>
                </a:tc>
                <a:tc>
                  <a:txBody>
                    <a:bodyPr/>
                    <a:lstStyle/>
                    <a:p>
                      <a:pPr algn="ctr">
                        <a:buNone/>
                      </a:pPr>
                      <a:r>
                        <a:rPr lang="zh-CN" altLang="en-US" sz="1200" kern="0" dirty="0">
                          <a:latin typeface="微软雅黑" panose="020B0503020204020204" pitchFamily="34" charset="-122"/>
                          <a:ea typeface="微软雅黑" panose="020B0503020204020204" pitchFamily="34" charset="-122"/>
                        </a:rPr>
                        <a:t>主持人开场，介绍到场领导、嘉宾</a:t>
                      </a:r>
                    </a:p>
                  </a:txBody>
                  <a:tcPr anchor="ctr"/>
                </a:tc>
                <a:extLst>
                  <a:ext uri="{0D108BD9-81ED-4DB2-BD59-A6C34878D82A}">
                    <a16:rowId xmlns:a16="http://schemas.microsoft.com/office/drawing/2014/main" val="10003"/>
                  </a:ext>
                </a:extLst>
              </a:tr>
              <a:tr h="274955">
                <a:tc vMerge="1">
                  <a:txBody>
                    <a:bodyPr/>
                    <a:lstStyle/>
                    <a:p>
                      <a:endParaRPr lang="zh-CN"/>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14:10-14:20</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10min</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领导致辞</a:t>
                      </a:r>
                    </a:p>
                  </a:txBody>
                  <a:tcPr anchor="ctr"/>
                </a:tc>
                <a:tc>
                  <a:txBody>
                    <a:bodyPr/>
                    <a:lstStyle/>
                    <a:p>
                      <a:pPr algn="ctr">
                        <a:buNone/>
                      </a:pPr>
                      <a:r>
                        <a:rPr lang="zh-CN" altLang="en-US" sz="1200" kern="0" dirty="0">
                          <a:latin typeface="微软雅黑" panose="020B0503020204020204" pitchFamily="34" charset="-122"/>
                          <a:ea typeface="微软雅黑" panose="020B0503020204020204" pitchFamily="34" charset="-122"/>
                          <a:cs typeface="MV Boli" panose="02000500030200090000" charset="0"/>
                        </a:rPr>
                        <a:t>领导致辞</a:t>
                      </a:r>
                    </a:p>
                  </a:txBody>
                  <a:tcPr anchor="ctr"/>
                </a:tc>
                <a:extLst>
                  <a:ext uri="{0D108BD9-81ED-4DB2-BD59-A6C34878D82A}">
                    <a16:rowId xmlns:a16="http://schemas.microsoft.com/office/drawing/2014/main" val="10004"/>
                  </a:ext>
                </a:extLst>
              </a:tr>
              <a:tr h="274955">
                <a:tc vMerge="1">
                  <a:txBody>
                    <a:bodyPr/>
                    <a:lstStyle/>
                    <a:p>
                      <a:endParaRPr lang="zh-CN"/>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14:20-16:15</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2.5h</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培训授课</a:t>
                      </a:r>
                    </a:p>
                  </a:txBody>
                  <a:tcPr anchor="ctr"/>
                </a:tc>
                <a:tc>
                  <a:txBody>
                    <a:bodyPr/>
                    <a:lstStyle/>
                    <a:p>
                      <a:pPr algn="ctr">
                        <a:buNone/>
                      </a:pPr>
                      <a:r>
                        <a:rPr lang="zh-CN" altLang="en-US" sz="1200" kern="0" dirty="0">
                          <a:latin typeface="微软雅黑" panose="020B0503020204020204" pitchFamily="34" charset="-122"/>
                          <a:ea typeface="微软雅黑" panose="020B0503020204020204" pitchFamily="34" charset="-122"/>
                        </a:rPr>
                        <a:t>大咖分享</a:t>
                      </a:r>
                    </a:p>
                  </a:txBody>
                  <a:tcPr anchor="ctr"/>
                </a:tc>
                <a:extLst>
                  <a:ext uri="{0D108BD9-81ED-4DB2-BD59-A6C34878D82A}">
                    <a16:rowId xmlns:a16="http://schemas.microsoft.com/office/drawing/2014/main" val="10005"/>
                  </a:ext>
                </a:extLst>
              </a:tr>
              <a:tr h="274955">
                <a:tc vMerge="1">
                  <a:txBody>
                    <a:bodyPr/>
                    <a:lstStyle/>
                    <a:p>
                      <a:endParaRPr lang="zh-CN"/>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16:15-16:20</a:t>
                      </a:r>
                      <a:endParaRPr lang="zh-CN" altLang="en-US" sz="1200">
                        <a:latin typeface="微软雅黑" panose="020B0503020204020204" pitchFamily="34" charset="-122"/>
                        <a:ea typeface="微软雅黑" panose="020B0503020204020204" pitchFamily="34" charset="-122"/>
                        <a:cs typeface="MV Boli" panose="02000500030200090000" charset="0"/>
                      </a:endParaRP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5min</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节目表演</a:t>
                      </a:r>
                    </a:p>
                  </a:txBody>
                  <a:tcPr anchor="ctr"/>
                </a:tc>
                <a:tc>
                  <a:txBody>
                    <a:bodyPr/>
                    <a:lstStyle/>
                    <a:p>
                      <a:pPr algn="ctr">
                        <a:buNone/>
                      </a:pPr>
                      <a:r>
                        <a:rPr lang="zh-CN" altLang="en-US" sz="1200" kern="0" dirty="0">
                          <a:latin typeface="微软雅黑" panose="020B0503020204020204" pitchFamily="34" charset="-122"/>
                          <a:ea typeface="微软雅黑" panose="020B0503020204020204" pitchFamily="34" charset="-122"/>
                        </a:rPr>
                        <a:t>串场节目</a:t>
                      </a:r>
                    </a:p>
                  </a:txBody>
                  <a:tcPr anchor="ctr"/>
                </a:tc>
                <a:extLst>
                  <a:ext uri="{0D108BD9-81ED-4DB2-BD59-A6C34878D82A}">
                    <a16:rowId xmlns:a16="http://schemas.microsoft.com/office/drawing/2014/main" val="10006"/>
                  </a:ext>
                </a:extLst>
              </a:tr>
              <a:tr h="287655">
                <a:tc vMerge="1">
                  <a:txBody>
                    <a:bodyPr/>
                    <a:lstStyle/>
                    <a:p>
                      <a:endParaRPr lang="zh-CN"/>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16:20-16:25</a:t>
                      </a:r>
                      <a:endParaRPr lang="zh-CN" altLang="en-US" sz="1200">
                        <a:latin typeface="微软雅黑" panose="020B0503020204020204" pitchFamily="34" charset="-122"/>
                        <a:ea typeface="微软雅黑" panose="020B0503020204020204" pitchFamily="34" charset="-122"/>
                        <a:cs typeface="MV Boli" panose="02000500030200090000" charset="0"/>
                      </a:endParaRP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5min</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宣读表彰决定</a:t>
                      </a:r>
                    </a:p>
                  </a:txBody>
                  <a:tcPr anchor="ctr"/>
                </a:tc>
                <a:tc>
                  <a:txBody>
                    <a:bodyPr/>
                    <a:lstStyle/>
                    <a:p>
                      <a:pPr algn="ctr">
                        <a:buNone/>
                      </a:pPr>
                      <a:r>
                        <a:rPr lang="en-US" altLang="zh-CN" sz="1200" kern="0" dirty="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10007"/>
                  </a:ext>
                </a:extLst>
              </a:tr>
              <a:tr h="274955">
                <a:tc vMerge="1">
                  <a:txBody>
                    <a:bodyPr/>
                    <a:lstStyle/>
                    <a:p>
                      <a:endParaRPr lang="zh-CN"/>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16:25-17:</a:t>
                      </a:r>
                      <a:r>
                        <a:rPr lang="en-US" sz="1200">
                          <a:latin typeface="微软雅黑" panose="020B0503020204020204" pitchFamily="34" charset="-122"/>
                          <a:ea typeface="微软雅黑" panose="020B0503020204020204" pitchFamily="34" charset="-122"/>
                          <a:cs typeface="MV Boli" panose="02000500030200090000" charset="0"/>
                        </a:rPr>
                        <a:t>30</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1h</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表彰决定</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10008"/>
                  </a:ext>
                </a:extLst>
              </a:tr>
              <a:tr h="275590">
                <a:tc vMerge="1">
                  <a:txBody>
                    <a:bodyPr/>
                    <a:lstStyle/>
                    <a:p>
                      <a:endParaRPr lang="zh-CN"/>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17:30-17:35</a:t>
                      </a:r>
                      <a:endParaRPr lang="zh-CN" altLang="en-US" sz="1200">
                        <a:latin typeface="微软雅黑" panose="020B0503020204020204" pitchFamily="34" charset="-122"/>
                        <a:ea typeface="微软雅黑" panose="020B0503020204020204" pitchFamily="34" charset="-122"/>
                        <a:cs typeface="MV Boli" panose="02000500030200090000" charset="0"/>
                      </a:endParaRP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5min</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节目表演</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串场节目</a:t>
                      </a:r>
                    </a:p>
                  </a:txBody>
                  <a:tcPr anchor="ctr"/>
                </a:tc>
                <a:extLst>
                  <a:ext uri="{0D108BD9-81ED-4DB2-BD59-A6C34878D82A}">
                    <a16:rowId xmlns:a16="http://schemas.microsoft.com/office/drawing/2014/main" val="10009"/>
                  </a:ext>
                </a:extLst>
              </a:tr>
              <a:tr h="274955">
                <a:tc vMerge="1">
                  <a:txBody>
                    <a:bodyPr/>
                    <a:lstStyle/>
                    <a:p>
                      <a:endParaRPr lang="zh-CN"/>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17:35-18:</a:t>
                      </a:r>
                      <a:r>
                        <a:rPr lang="en-US" sz="1200">
                          <a:latin typeface="微软雅黑" panose="020B0503020204020204" pitchFamily="34" charset="-122"/>
                          <a:ea typeface="微软雅黑" panose="020B0503020204020204" pitchFamily="34" charset="-122"/>
                          <a:cs typeface="MV Boli" panose="02000500030200090000" charset="0"/>
                        </a:rPr>
                        <a:t>35</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1h</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表彰决定</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10010"/>
                  </a:ext>
                </a:extLst>
              </a:tr>
              <a:tr h="347345">
                <a:tc>
                  <a:txBody>
                    <a:bodyPr/>
                    <a:lstStyle/>
                    <a:p>
                      <a:pPr algn="ctr">
                        <a:lnSpc>
                          <a:spcPct val="140000"/>
                        </a:lnSpc>
                        <a:buNone/>
                      </a:pPr>
                      <a:endParaRPr lang="zh-CN" altLang="en-US" sz="1200" b="1">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a:lstStyle/>
                    <a:p>
                      <a:pPr algn="ctr">
                        <a:buNone/>
                      </a:pPr>
                      <a:r>
                        <a:rPr lang="en-US" altLang="en-US" sz="1200">
                          <a:latin typeface="微软雅黑" panose="020B0503020204020204" pitchFamily="34" charset="-122"/>
                          <a:ea typeface="微软雅黑" panose="020B0503020204020204" pitchFamily="34" charset="-122"/>
                          <a:cs typeface="MV Boli" panose="02000500030200090000" charset="0"/>
                        </a:rPr>
                        <a:t>18:35-18:45</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10min</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启动仪式</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10011"/>
                  </a:ext>
                </a:extLst>
              </a:tr>
              <a:tr h="371475">
                <a:tc rowSpan="3">
                  <a:txBody>
                    <a:bodyPr/>
                    <a:lstStyle/>
                    <a:p>
                      <a:pPr algn="ctr">
                        <a:lnSpc>
                          <a:spcPct val="140000"/>
                        </a:lnSpc>
                        <a:buNone/>
                      </a:pPr>
                      <a:r>
                        <a:rPr lang="zh-CN" altLang="en-US" sz="1200" b="1">
                          <a:latin typeface="微软雅黑" panose="020B0503020204020204" pitchFamily="34" charset="-122"/>
                          <a:ea typeface="微软雅黑" panose="020B0503020204020204" pitchFamily="34" charset="-122"/>
                          <a:cs typeface="微软雅黑" panose="020B0503020204020204" pitchFamily="34" charset="-122"/>
                        </a:rPr>
                        <a:t>晚宴</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19:00-19:05</a:t>
                      </a:r>
                      <a:endParaRPr lang="zh-CN" altLang="en-US" sz="1200">
                        <a:latin typeface="微软雅黑" panose="020B0503020204020204" pitchFamily="34" charset="-122"/>
                        <a:ea typeface="微软雅黑" panose="020B0503020204020204" pitchFamily="34" charset="-122"/>
                        <a:cs typeface="MV Boli" panose="02000500030200090000" charset="0"/>
                      </a:endParaRP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5min</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晚宴开场</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晚宴开场节目</a:t>
                      </a:r>
                    </a:p>
                  </a:txBody>
                  <a:tcPr anchor="ctr"/>
                </a:tc>
                <a:extLst>
                  <a:ext uri="{0D108BD9-81ED-4DB2-BD59-A6C34878D82A}">
                    <a16:rowId xmlns:a16="http://schemas.microsoft.com/office/drawing/2014/main" val="10012"/>
                  </a:ext>
                </a:extLst>
              </a:tr>
              <a:tr h="299720">
                <a:tc vMerge="1">
                  <a:txBody>
                    <a:bodyPr/>
                    <a:lstStyle/>
                    <a:p>
                      <a:endParaRPr lang="zh-CN"/>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19:05:-</a:t>
                      </a:r>
                      <a:r>
                        <a:rPr lang="en-US" sz="1200">
                          <a:latin typeface="微软雅黑" panose="020B0503020204020204" pitchFamily="34" charset="-122"/>
                          <a:ea typeface="微软雅黑" panose="020B0503020204020204" pitchFamily="34" charset="-122"/>
                          <a:cs typeface="MV Boli" panose="02000500030200090000" charset="0"/>
                        </a:rPr>
                        <a:t>19:10</a:t>
                      </a:r>
                      <a:endParaRPr lang="zh-CN" altLang="en-US" sz="1200">
                        <a:latin typeface="微软雅黑" panose="020B0503020204020204" pitchFamily="34" charset="-122"/>
                        <a:ea typeface="微软雅黑" panose="020B0503020204020204" pitchFamily="34" charset="-122"/>
                        <a:cs typeface="MV Boli" panose="02000500030200090000" charset="0"/>
                      </a:endParaRP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5min</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主持人开场</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rPr>
                        <a:t>-</a:t>
                      </a:r>
                    </a:p>
                  </a:txBody>
                  <a:tcPr anchor="ctr"/>
                </a:tc>
                <a:extLst>
                  <a:ext uri="{0D108BD9-81ED-4DB2-BD59-A6C34878D82A}">
                    <a16:rowId xmlns:a16="http://schemas.microsoft.com/office/drawing/2014/main" val="10013"/>
                  </a:ext>
                </a:extLst>
              </a:tr>
              <a:tr h="299720">
                <a:tc vMerge="1">
                  <a:txBody>
                    <a:bodyPr/>
                    <a:lstStyle/>
                    <a:p>
                      <a:endParaRPr lang="zh-CN"/>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19:10-20:</a:t>
                      </a:r>
                      <a:r>
                        <a:rPr lang="en-US" sz="1200">
                          <a:latin typeface="微软雅黑" panose="020B0503020204020204" pitchFamily="34" charset="-122"/>
                          <a:ea typeface="微软雅黑" panose="020B0503020204020204" pitchFamily="34" charset="-122"/>
                          <a:cs typeface="MV Boli" panose="02000500030200090000" charset="0"/>
                        </a:rPr>
                        <a:t>30</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cs typeface="MV Boli" panose="02000500030200090000" charset="0"/>
                        </a:rPr>
                        <a:t>1h20min</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晚宴</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串场节目</a:t>
                      </a:r>
                    </a:p>
                  </a:txBody>
                  <a:tcPr anchor="ctr"/>
                </a:tc>
                <a:extLst>
                  <a:ext uri="{0D108BD9-81ED-4DB2-BD59-A6C34878D82A}">
                    <a16:rowId xmlns:a16="http://schemas.microsoft.com/office/drawing/2014/main" val="10014"/>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rcRect t="10150"/>
          <a:stretch>
            <a:fillRect/>
          </a:stretch>
        </p:blipFill>
        <p:spPr>
          <a:xfrm>
            <a:off x="635" y="0"/>
            <a:ext cx="9143365" cy="5180965"/>
          </a:xfrm>
          <a:prstGeom prst="rect">
            <a:avLst/>
          </a:prstGeom>
        </p:spPr>
      </p:pic>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入场</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嘉宾红毯仪式</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10" name="直接连接符 9"/>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6" name="矩形 6"/>
          <p:cNvSpPr/>
          <p:nvPr/>
        </p:nvSpPr>
        <p:spPr>
          <a:xfrm>
            <a:off x="-31750" y="4491355"/>
            <a:ext cx="9174480" cy="652145"/>
          </a:xfrm>
          <a:prstGeom prst="rect">
            <a:avLst/>
          </a:prstGeom>
          <a:gradFill>
            <a:gsLst>
              <a:gs pos="0">
                <a:schemeClr val="accent1">
                  <a:lumMod val="5000"/>
                  <a:lumOff val="95000"/>
                  <a:alpha val="0"/>
                </a:schemeClr>
              </a:gs>
              <a:gs pos="62000">
                <a:schemeClr val="tx1">
                  <a:alpha val="41000"/>
                </a:schemeClr>
              </a:gs>
              <a:gs pos="83000">
                <a:schemeClr val="tx1">
                  <a:alpha val="73000"/>
                </a:schemeClr>
              </a:gs>
              <a:gs pos="100000">
                <a:schemeClr val="tx1">
                  <a:lumMod val="95000"/>
                  <a:lumOff val="5000"/>
                </a:schemeClr>
              </a:gs>
            </a:gsLst>
            <a:lin ang="10800000" scaled="0"/>
          </a:gradFill>
          <a:ln w="9525">
            <a:noFill/>
          </a:ln>
        </p:spPr>
        <p:txBody>
          <a:bodyPr lIns="91416" tIns="45708" rIns="91416" bIns="45708" anchor="t"/>
          <a:lstStyle/>
          <a:p>
            <a:pPr>
              <a:buFont typeface="Arial" panose="020B0604020202020204" pitchFamily="34" charset="0"/>
            </a:pPr>
            <a:endParaRPr lang="zh-CN" altLang="en-US" dirty="0">
              <a:latin typeface="张海山锐线体2.00" panose="02000000000000000000" charset="-122"/>
              <a:ea typeface="张海山锐线体2.00" panose="02000000000000000000" charset="-122"/>
            </a:endParaRPr>
          </a:p>
        </p:txBody>
      </p:sp>
      <p:sp>
        <p:nvSpPr>
          <p:cNvPr id="7" name="文本框 6"/>
          <p:cNvSpPr txBox="1"/>
          <p:nvPr/>
        </p:nvSpPr>
        <p:spPr>
          <a:xfrm>
            <a:off x="80010" y="4491355"/>
            <a:ext cx="7317740" cy="521970"/>
          </a:xfrm>
          <a:prstGeom prst="rect">
            <a:avLst/>
          </a:prstGeom>
          <a:noFill/>
        </p:spPr>
        <p:txBody>
          <a:bodyPr wrap="square" rtlCol="0" anchor="t">
            <a:spAutoFit/>
          </a:bodyPr>
          <a:lstStyle/>
          <a:p>
            <a:pPr algn="l">
              <a:lnSpc>
                <a:spcPct val="200000"/>
              </a:lnSpc>
            </a:pPr>
            <a:r>
              <a:rPr lang="zh-CN" altLang="en-US" sz="1400">
                <a:solidFill>
                  <a:schemeClr val="bg1"/>
                </a:solidFill>
                <a:latin typeface="微软雅黑" panose="020B0503020204020204" pitchFamily="34" charset="-122"/>
                <a:ea typeface="微软雅黑" panose="020B0503020204020204" pitchFamily="34" charset="-122"/>
                <a:sym typeface="+mn-ea"/>
              </a:rPr>
              <a:t>嘉宾入场，摄影师进行跟拍，增加活动入场的仪式感。</a:t>
            </a:r>
            <a:endParaRPr lang="zh-CN" altLang="en-US" sz="1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rcRect t="3911" b="6177"/>
          <a:stretch>
            <a:fillRect/>
          </a:stretch>
        </p:blipFill>
        <p:spPr>
          <a:xfrm>
            <a:off x="-6191" y="-16669"/>
            <a:ext cx="9162574" cy="5184458"/>
          </a:xfrm>
          <a:prstGeom prst="rect">
            <a:avLst/>
          </a:prstGeom>
        </p:spPr>
      </p:pic>
      <p:sp>
        <p:nvSpPr>
          <p:cNvPr id="11" name="矩形 10"/>
          <p:cNvSpPr/>
          <p:nvPr/>
        </p:nvSpPr>
        <p:spPr>
          <a:xfrm>
            <a:off x="-10477" y="-952"/>
            <a:ext cx="9175433" cy="5146358"/>
          </a:xfrm>
          <a:prstGeom prst="rect">
            <a:avLst/>
          </a:prstGeom>
          <a:solidFill>
            <a:schemeClr val="bg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入场</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签到留念</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3" name="直接连接符 2"/>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95235" name="矩形 6"/>
          <p:cNvSpPr/>
          <p:nvPr/>
        </p:nvSpPr>
        <p:spPr>
          <a:xfrm>
            <a:off x="-31750" y="4491355"/>
            <a:ext cx="9174480" cy="652145"/>
          </a:xfrm>
          <a:prstGeom prst="rect">
            <a:avLst/>
          </a:prstGeom>
          <a:gradFill>
            <a:gsLst>
              <a:gs pos="0">
                <a:schemeClr val="accent1">
                  <a:lumMod val="5000"/>
                  <a:lumOff val="95000"/>
                  <a:alpha val="0"/>
                </a:schemeClr>
              </a:gs>
              <a:gs pos="62000">
                <a:schemeClr val="tx1">
                  <a:alpha val="41000"/>
                </a:schemeClr>
              </a:gs>
              <a:gs pos="83000">
                <a:schemeClr val="tx1">
                  <a:alpha val="73000"/>
                </a:schemeClr>
              </a:gs>
              <a:gs pos="100000">
                <a:schemeClr val="tx1">
                  <a:lumMod val="95000"/>
                  <a:lumOff val="5000"/>
                </a:schemeClr>
              </a:gs>
            </a:gsLst>
            <a:lin ang="10800000" scaled="0"/>
          </a:gradFill>
          <a:ln w="9525">
            <a:noFill/>
          </a:ln>
        </p:spPr>
        <p:txBody>
          <a:bodyPr lIns="91416" tIns="45708" rIns="91416" bIns="45708" anchor="t"/>
          <a:lstStyle/>
          <a:p>
            <a:pPr>
              <a:buFont typeface="Arial" panose="020B0604020202020204" pitchFamily="34" charset="0"/>
            </a:pPr>
            <a:endParaRPr lang="zh-CN" altLang="en-US" dirty="0">
              <a:latin typeface="张海山锐线体2.00" panose="02000000000000000000" charset="-122"/>
              <a:ea typeface="张海山锐线体2.00" panose="02000000000000000000" charset="-122"/>
            </a:endParaRPr>
          </a:p>
        </p:txBody>
      </p:sp>
      <p:sp>
        <p:nvSpPr>
          <p:cNvPr id="12" name="文本框 11"/>
          <p:cNvSpPr txBox="1"/>
          <p:nvPr/>
        </p:nvSpPr>
        <p:spPr>
          <a:xfrm>
            <a:off x="80010" y="4491355"/>
            <a:ext cx="7317740" cy="521970"/>
          </a:xfrm>
          <a:prstGeom prst="rect">
            <a:avLst/>
          </a:prstGeom>
          <a:noFill/>
        </p:spPr>
        <p:txBody>
          <a:bodyPr wrap="square" rtlCol="0" anchor="t">
            <a:spAutoFit/>
          </a:bodyPr>
          <a:lstStyle/>
          <a:p>
            <a:pPr algn="l">
              <a:lnSpc>
                <a:spcPct val="200000"/>
              </a:lnSpc>
            </a:pPr>
            <a:r>
              <a:rPr lang="zh-CN" altLang="en-US" sz="1400">
                <a:solidFill>
                  <a:schemeClr val="bg1"/>
                </a:solidFill>
                <a:latin typeface="微软雅黑" panose="020B0503020204020204" pitchFamily="34" charset="-122"/>
                <a:ea typeface="微软雅黑" panose="020B0503020204020204" pitchFamily="34" charset="-122"/>
                <a:sym typeface="+mn-ea"/>
              </a:rPr>
              <a:t>嘉宾在签到墙上进行签到，并在合影墙拍下美丽的瞬间。</a:t>
            </a:r>
            <a:endParaRPr lang="zh-CN" altLang="en-US" sz="1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31909" y="0"/>
            <a:ext cx="9207818" cy="5143500"/>
          </a:xfrm>
          <a:prstGeom prst="rect">
            <a:avLst/>
          </a:prstGeom>
        </p:spPr>
      </p:pic>
      <p:pic>
        <p:nvPicPr>
          <p:cNvPr id="4" name="图片 3"/>
          <p:cNvPicPr>
            <a:picLocks noChangeAspect="1"/>
          </p:cNvPicPr>
          <p:nvPr/>
        </p:nvPicPr>
        <p:blipFill>
          <a:blip r:embed="rId3"/>
          <a:stretch>
            <a:fillRect/>
          </a:stretch>
        </p:blipFill>
        <p:spPr>
          <a:xfrm>
            <a:off x="0" y="0"/>
            <a:ext cx="2649379" cy="714375"/>
          </a:xfrm>
          <a:prstGeom prst="rect">
            <a:avLst/>
          </a:prstGeom>
        </p:spPr>
      </p:pic>
      <p:pic>
        <p:nvPicPr>
          <p:cNvPr id="6" name="图片 5"/>
          <p:cNvPicPr>
            <a:picLocks noChangeAspect="1"/>
          </p:cNvPicPr>
          <p:nvPr/>
        </p:nvPicPr>
        <p:blipFill>
          <a:blip r:embed="rId4"/>
          <a:stretch>
            <a:fillRect/>
          </a:stretch>
        </p:blipFill>
        <p:spPr>
          <a:xfrm>
            <a:off x="175260" y="4882991"/>
            <a:ext cx="1719263" cy="202883"/>
          </a:xfrm>
          <a:prstGeom prst="rect">
            <a:avLst/>
          </a:prstGeom>
        </p:spPr>
      </p:pic>
      <p:sp>
        <p:nvSpPr>
          <p:cNvPr id="95235" name="矩形 6"/>
          <p:cNvSpPr/>
          <p:nvPr/>
        </p:nvSpPr>
        <p:spPr>
          <a:xfrm>
            <a:off x="-31750" y="4491355"/>
            <a:ext cx="9174480" cy="652145"/>
          </a:xfrm>
          <a:prstGeom prst="rect">
            <a:avLst/>
          </a:prstGeom>
          <a:gradFill>
            <a:gsLst>
              <a:gs pos="0">
                <a:schemeClr val="accent1">
                  <a:lumMod val="5000"/>
                  <a:lumOff val="95000"/>
                  <a:alpha val="0"/>
                </a:schemeClr>
              </a:gs>
              <a:gs pos="62000">
                <a:schemeClr val="tx1">
                  <a:alpha val="41000"/>
                </a:schemeClr>
              </a:gs>
              <a:gs pos="83000">
                <a:schemeClr val="tx1">
                  <a:alpha val="73000"/>
                </a:schemeClr>
              </a:gs>
              <a:gs pos="100000">
                <a:schemeClr val="tx1">
                  <a:lumMod val="95000"/>
                  <a:lumOff val="5000"/>
                </a:schemeClr>
              </a:gs>
            </a:gsLst>
            <a:lin ang="10800000" scaled="0"/>
          </a:gradFill>
          <a:ln w="9525">
            <a:noFill/>
          </a:ln>
        </p:spPr>
        <p:txBody>
          <a:bodyPr lIns="91416" tIns="45708" rIns="91416" bIns="45708" anchor="t"/>
          <a:lstStyle/>
          <a:p>
            <a:pPr>
              <a:buFont typeface="Arial" panose="020B0604020202020204" pitchFamily="34" charset="0"/>
            </a:pPr>
            <a:endParaRPr lang="zh-CN" altLang="en-US" dirty="0">
              <a:latin typeface="张海山锐线体2.00" panose="02000000000000000000" charset="-122"/>
              <a:ea typeface="张海山锐线体2.00" panose="02000000000000000000" charset="-122"/>
            </a:endParaRPr>
          </a:p>
        </p:txBody>
      </p:sp>
      <p:sp>
        <p:nvSpPr>
          <p:cNvPr id="8" name="文本框 7"/>
          <p:cNvSpPr txBox="1"/>
          <p:nvPr/>
        </p:nvSpPr>
        <p:spPr>
          <a:xfrm>
            <a:off x="80010" y="4491355"/>
            <a:ext cx="7317740" cy="521970"/>
          </a:xfrm>
          <a:prstGeom prst="rect">
            <a:avLst/>
          </a:prstGeom>
          <a:noFill/>
        </p:spPr>
        <p:txBody>
          <a:bodyPr wrap="square" rtlCol="0" anchor="t">
            <a:spAutoFit/>
          </a:bodyPr>
          <a:lstStyle/>
          <a:p>
            <a:pPr algn="l">
              <a:lnSpc>
                <a:spcPct val="200000"/>
              </a:lnSpc>
            </a:pPr>
            <a:r>
              <a:rPr lang="zh-CN" altLang="en-US" sz="14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大气震撼的倒计时动画，将会吸引在场嘉宾的注意，为发布会的开始带来大气磅礴的氛围。</a:t>
            </a:r>
            <a:endParaRPr lang="zh-CN" altLang="en-US" sz="1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2" name="直接连接符 1"/>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开场倒计时动画</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10" name="直接连接符 9"/>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7144" y="-14764"/>
            <a:ext cx="9144476" cy="5158264"/>
          </a:xfrm>
          <a:prstGeom prst="rect">
            <a:avLst/>
          </a:prstGeom>
        </p:spPr>
      </p:pic>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灯光秀开启峰会序幕</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10" name="直接连接符 9"/>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表彰环节</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10" name="直接连接符 9"/>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2" name="图片 1"/>
          <p:cNvPicPr>
            <a:picLocks noChangeAspect="1"/>
          </p:cNvPicPr>
          <p:nvPr/>
        </p:nvPicPr>
        <p:blipFill>
          <a:blip r:embed="rId2"/>
          <a:stretch>
            <a:fillRect/>
          </a:stretch>
        </p:blipFill>
        <p:spPr>
          <a:xfrm>
            <a:off x="438150" y="1252855"/>
            <a:ext cx="5281295" cy="3559810"/>
          </a:xfrm>
          <a:prstGeom prst="rect">
            <a:avLst/>
          </a:prstGeom>
        </p:spPr>
      </p:pic>
      <p:sp>
        <p:nvSpPr>
          <p:cNvPr id="7" name="文本框 6"/>
          <p:cNvSpPr txBox="1"/>
          <p:nvPr/>
        </p:nvSpPr>
        <p:spPr>
          <a:xfrm>
            <a:off x="6059170" y="1912620"/>
            <a:ext cx="2583180" cy="1318260"/>
          </a:xfrm>
          <a:prstGeom prst="rect">
            <a:avLst/>
          </a:prstGeom>
          <a:noFill/>
        </p:spPr>
        <p:txBody>
          <a:bodyPr wrap="square" rtlCol="0">
            <a:spAutoFit/>
          </a:bodyPr>
          <a:lstStyle/>
          <a:p>
            <a:pPr>
              <a:lnSpc>
                <a:spcPct val="190000"/>
              </a:lnSpc>
            </a:pPr>
            <a:r>
              <a:rPr lang="zh-CN" altLang="en-US" sz="1400">
                <a:solidFill>
                  <a:schemeClr val="bg1"/>
                </a:solidFill>
                <a:latin typeface="微软雅黑" panose="020B0503020204020204" pitchFamily="34" charset="-122"/>
                <a:ea typeface="微软雅黑" panose="020B0503020204020204" pitchFamily="34" charset="-122"/>
              </a:rPr>
              <a:t>为表彰会专属定制颁奖视频，搭配冷焰火、气柱等氛围物料，烘托现场荣光时刻。</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开场节目</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《大河之舞》</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3" name="图片 2"/>
          <p:cNvPicPr>
            <a:picLocks noChangeAspect="1"/>
          </p:cNvPicPr>
          <p:nvPr/>
        </p:nvPicPr>
        <p:blipFill>
          <a:blip r:embed="rId2"/>
          <a:srcRect b="5170"/>
          <a:stretch>
            <a:fillRect/>
          </a:stretch>
        </p:blipFill>
        <p:spPr>
          <a:xfrm>
            <a:off x="481965" y="1435735"/>
            <a:ext cx="5453380" cy="3314700"/>
          </a:xfrm>
          <a:prstGeom prst="rect">
            <a:avLst/>
          </a:prstGeom>
        </p:spPr>
      </p:pic>
      <p:sp>
        <p:nvSpPr>
          <p:cNvPr id="7" name="文本框 6"/>
          <p:cNvSpPr txBox="1"/>
          <p:nvPr/>
        </p:nvSpPr>
        <p:spPr>
          <a:xfrm>
            <a:off x="6143625" y="1203960"/>
            <a:ext cx="2583180" cy="3248025"/>
          </a:xfrm>
          <a:prstGeom prst="rect">
            <a:avLst/>
          </a:prstGeom>
          <a:noFill/>
        </p:spPr>
        <p:txBody>
          <a:bodyPr wrap="square" rtlCol="0">
            <a:spAutoFit/>
          </a:bodyPr>
          <a:lstStyle/>
          <a:p>
            <a:pPr>
              <a:lnSpc>
                <a:spcPct val="190000"/>
              </a:lnSpc>
            </a:pPr>
            <a:r>
              <a:rPr lang="zh-CN" altLang="en-US" sz="1200">
                <a:solidFill>
                  <a:schemeClr val="bg1"/>
                </a:solidFill>
                <a:latin typeface="微软雅黑" panose="020B0503020204020204" pitchFamily="34" charset="-122"/>
                <a:ea typeface="微软雅黑" panose="020B0503020204020204" pitchFamily="34" charset="-122"/>
              </a:rPr>
              <a:t>《大河之舞》是爱尔兰国宝，世界顶级演出之一，百老汇的常青藤，国家元首首选观看经典演出，世界舞蹈的教科书。</a:t>
            </a:r>
          </a:p>
          <a:p>
            <a:pPr>
              <a:lnSpc>
                <a:spcPct val="190000"/>
              </a:lnSpc>
            </a:pPr>
            <a:endParaRPr lang="zh-CN" altLang="en-US" sz="1200">
              <a:solidFill>
                <a:schemeClr val="bg1"/>
              </a:solidFill>
              <a:latin typeface="微软雅黑" panose="020B0503020204020204" pitchFamily="34" charset="-122"/>
              <a:ea typeface="微软雅黑" panose="020B0503020204020204" pitchFamily="34" charset="-122"/>
            </a:endParaRPr>
          </a:p>
          <a:p>
            <a:pPr>
              <a:lnSpc>
                <a:spcPct val="190000"/>
              </a:lnSpc>
            </a:pPr>
            <a:r>
              <a:rPr lang="zh-CN" altLang="en-US" sz="1200">
                <a:solidFill>
                  <a:schemeClr val="bg1"/>
                </a:solidFill>
                <a:latin typeface="微软雅黑" panose="020B0503020204020204" pitchFamily="34" charset="-122"/>
                <a:ea typeface="微软雅黑" panose="020B0503020204020204" pitchFamily="34" charset="-122"/>
              </a:rPr>
              <a:t>现场上演一段声势浩大的群舞——《大河之舞》。由15位舞蹈演员共同呈现世界经典之作，整齐划一的步点踏出太平洋最响亮的第一步。</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内容占位符 2" descr="IMG_7759.JPG"/>
          <p:cNvPicPr>
            <a:picLocks noGrp="1" noChangeAspect="1"/>
          </p:cNvPicPr>
          <p:nvPr>
            <p:ph idx="1"/>
          </p:nvPr>
        </p:nvPicPr>
        <p:blipFill>
          <a:blip r:embed="rId2"/>
          <a:srcRect b="16914"/>
          <a:stretch>
            <a:fillRect/>
          </a:stretch>
        </p:blipFill>
        <p:spPr>
          <a:xfrm>
            <a:off x="0" y="0"/>
            <a:ext cx="9144000" cy="5144135"/>
          </a:xfrm>
        </p:spPr>
      </p:pic>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串场节目推荐</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《星海》</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95235" name="矩形 6"/>
          <p:cNvSpPr/>
          <p:nvPr/>
        </p:nvSpPr>
        <p:spPr>
          <a:xfrm>
            <a:off x="-31750" y="4491355"/>
            <a:ext cx="9174480" cy="652145"/>
          </a:xfrm>
          <a:prstGeom prst="rect">
            <a:avLst/>
          </a:prstGeom>
          <a:gradFill>
            <a:gsLst>
              <a:gs pos="0">
                <a:schemeClr val="accent1">
                  <a:lumMod val="5000"/>
                  <a:lumOff val="95000"/>
                  <a:alpha val="0"/>
                </a:schemeClr>
              </a:gs>
              <a:gs pos="62000">
                <a:schemeClr val="tx1">
                  <a:alpha val="41000"/>
                </a:schemeClr>
              </a:gs>
              <a:gs pos="83000">
                <a:schemeClr val="tx1">
                  <a:alpha val="73000"/>
                </a:schemeClr>
              </a:gs>
              <a:gs pos="100000">
                <a:schemeClr val="tx1">
                  <a:lumMod val="95000"/>
                  <a:lumOff val="5000"/>
                </a:schemeClr>
              </a:gs>
            </a:gsLst>
            <a:lin ang="10800000" scaled="0"/>
          </a:gradFill>
          <a:ln w="9525">
            <a:noFill/>
          </a:ln>
        </p:spPr>
        <p:txBody>
          <a:bodyPr lIns="91416" tIns="45708" rIns="91416" bIns="45708" anchor="t"/>
          <a:lstStyle/>
          <a:p>
            <a:pPr>
              <a:buFont typeface="Arial" panose="020B0604020202020204" pitchFamily="34" charset="0"/>
            </a:pPr>
            <a:endParaRPr lang="zh-CN" altLang="en-US" dirty="0">
              <a:latin typeface="张海山锐线体2.00" panose="02000000000000000000" charset="-122"/>
              <a:ea typeface="张海山锐线体2.00" panose="02000000000000000000" charset="-122"/>
            </a:endParaRPr>
          </a:p>
        </p:txBody>
      </p:sp>
      <p:sp>
        <p:nvSpPr>
          <p:cNvPr id="7" name="文本框 6"/>
          <p:cNvSpPr txBox="1"/>
          <p:nvPr/>
        </p:nvSpPr>
        <p:spPr>
          <a:xfrm>
            <a:off x="91440" y="4610100"/>
            <a:ext cx="7317740" cy="414020"/>
          </a:xfrm>
          <a:prstGeom prst="rect">
            <a:avLst/>
          </a:prstGeom>
          <a:noFill/>
        </p:spPr>
        <p:txBody>
          <a:bodyPr wrap="square" rtlCol="0" anchor="t">
            <a:spAutoFit/>
          </a:bodyPr>
          <a:lstStyle/>
          <a:p>
            <a:pPr algn="l">
              <a:lnSpc>
                <a:spcPct val="150000"/>
              </a:lnSpc>
            </a:pPr>
            <a:r>
              <a:rPr lang="zh-CN" altLang="en-US" sz="1400">
                <a:solidFill>
                  <a:schemeClr val="bg1"/>
                </a:solidFill>
                <a:effectLst/>
                <a:latin typeface="微软雅黑" panose="020B0503020204020204" pitchFamily="34" charset="-122"/>
                <a:ea typeface="微软雅黑" panose="020B0503020204020204" pitchFamily="34" charset="-122"/>
                <a:cs typeface="张海山锐线体2.00" panose="02000000000000000000" charset="-122"/>
                <a:sym typeface="+mn-ea"/>
              </a:rPr>
              <a:t>看海边的姑娘随着波涛翻滚，随着海浪起伏，展现出美轮美奂星辰大海。</a:t>
            </a:r>
            <a:endParaRPr lang="zh-CN" altLang="en-US" sz="1400">
              <a:solidFill>
                <a:schemeClr val="bg1"/>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串场节目推荐</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《璀璨星辰》</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2" name="图片 1" descr="IMG_4116.JPG"/>
          <p:cNvPicPr>
            <a:picLocks noChangeAspect="1"/>
          </p:cNvPicPr>
          <p:nvPr/>
        </p:nvPicPr>
        <p:blipFill>
          <a:blip r:embed="rId2" cstate="print"/>
          <a:stretch>
            <a:fillRect/>
          </a:stretch>
        </p:blipFill>
        <p:spPr>
          <a:xfrm>
            <a:off x="407035" y="1440815"/>
            <a:ext cx="4203065" cy="2801620"/>
          </a:xfrm>
          <a:prstGeom prst="rect">
            <a:avLst/>
          </a:prstGeom>
        </p:spPr>
      </p:pic>
      <p:pic>
        <p:nvPicPr>
          <p:cNvPr id="8" name="内容占位符 7" descr="IMG_4115.JPG"/>
          <p:cNvPicPr>
            <a:picLocks noGrp="1" noChangeAspect="1"/>
          </p:cNvPicPr>
          <p:nvPr>
            <p:ph idx="1"/>
          </p:nvPr>
        </p:nvPicPr>
        <p:blipFill>
          <a:blip r:embed="rId3" cstate="print"/>
          <a:stretch>
            <a:fillRect/>
          </a:stretch>
        </p:blipFill>
        <p:spPr>
          <a:xfrm>
            <a:off x="4702175" y="1440815"/>
            <a:ext cx="4203700" cy="2801620"/>
          </a:xfrm>
        </p:spPr>
      </p:pic>
      <p:sp>
        <p:nvSpPr>
          <p:cNvPr id="9" name="文本框 8"/>
          <p:cNvSpPr txBox="1"/>
          <p:nvPr/>
        </p:nvSpPr>
        <p:spPr>
          <a:xfrm>
            <a:off x="407035" y="4357370"/>
            <a:ext cx="8423275" cy="386080"/>
          </a:xfrm>
          <a:prstGeom prst="rect">
            <a:avLst/>
          </a:prstGeom>
          <a:noFill/>
        </p:spPr>
        <p:txBody>
          <a:bodyPr wrap="square" rtlCol="0">
            <a:spAutoFit/>
          </a:bodyPr>
          <a:lstStyle/>
          <a:p>
            <a:pPr>
              <a:lnSpc>
                <a:spcPct val="160000"/>
              </a:lnSpc>
            </a:pPr>
            <a:r>
              <a:rPr lang="zh-CN" altLang="en-US" sz="1200">
                <a:solidFill>
                  <a:schemeClr val="bg1"/>
                </a:solidFill>
                <a:latin typeface="微软雅黑" panose="020B0503020204020204" pitchFamily="34" charset="-122"/>
                <a:ea typeface="微软雅黑" panose="020B0503020204020204" pitchFamily="34" charset="-122"/>
                <a:cs typeface="张海山锐线体2.00" panose="02000000000000000000" charset="-122"/>
                <a:sym typeface="+mn-ea"/>
              </a:rPr>
              <a:t>全场暗场之后舞者登台，他们使用定制的舞蹈道具，通过舞蹈将呈现出光影、星辰的特效，舞蹈与光影完美融合，惊艳绝伦。</a:t>
            </a:r>
            <a:endParaRPr lang="zh-CN" altLang="en-US"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张海山锐线体2.00" panose="02000000000000000000" charset="-122"/>
              <a:sym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2"/>
          <a:srcRect t="14156"/>
          <a:stretch>
            <a:fillRect/>
          </a:stretch>
        </p:blipFill>
        <p:spPr>
          <a:xfrm>
            <a:off x="0" y="0"/>
            <a:ext cx="9150350" cy="5142865"/>
          </a:xfrm>
          <a:prstGeom prst="rect">
            <a:avLst/>
          </a:prstGeom>
        </p:spPr>
      </p:pic>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串场节目推荐</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梦幻星河裙摆</a:t>
                </a:r>
                <a:r>
                  <a:rPr lang="en-US" altLang="zh-CN" sz="2200" b="1">
                    <a:solidFill>
                      <a:schemeClr val="bg1"/>
                    </a:solidFill>
                    <a:latin typeface="微软雅黑" panose="020B0503020204020204" pitchFamily="34" charset="-122"/>
                    <a:ea typeface="微软雅黑" panose="020B0503020204020204" pitchFamily="34" charset="-122"/>
                  </a:rPr>
                  <a:t>show</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95235" name="矩形 6"/>
          <p:cNvSpPr/>
          <p:nvPr/>
        </p:nvSpPr>
        <p:spPr>
          <a:xfrm>
            <a:off x="-31750" y="4170045"/>
            <a:ext cx="9174480" cy="973455"/>
          </a:xfrm>
          <a:prstGeom prst="rect">
            <a:avLst/>
          </a:prstGeom>
          <a:gradFill>
            <a:gsLst>
              <a:gs pos="0">
                <a:schemeClr val="accent1">
                  <a:lumMod val="5000"/>
                  <a:lumOff val="95000"/>
                  <a:alpha val="0"/>
                </a:schemeClr>
              </a:gs>
              <a:gs pos="62000">
                <a:schemeClr val="tx1">
                  <a:alpha val="41000"/>
                </a:schemeClr>
              </a:gs>
              <a:gs pos="83000">
                <a:schemeClr val="tx1">
                  <a:alpha val="73000"/>
                </a:schemeClr>
              </a:gs>
              <a:gs pos="100000">
                <a:schemeClr val="tx1">
                  <a:lumMod val="95000"/>
                  <a:lumOff val="5000"/>
                </a:schemeClr>
              </a:gs>
            </a:gsLst>
            <a:lin ang="10800000" scaled="0"/>
          </a:gradFill>
          <a:ln w="9525">
            <a:noFill/>
          </a:ln>
        </p:spPr>
        <p:txBody>
          <a:bodyPr lIns="91416" tIns="45708" rIns="91416" bIns="45708" anchor="t"/>
          <a:lstStyle/>
          <a:p>
            <a:pPr>
              <a:buFont typeface="Arial" panose="020B0604020202020204" pitchFamily="34" charset="0"/>
            </a:pPr>
            <a:endParaRPr lang="zh-CN" altLang="en-US" dirty="0">
              <a:latin typeface="张海山锐线体2.00" panose="02000000000000000000" charset="-122"/>
              <a:ea typeface="张海山锐线体2.00" panose="02000000000000000000" charset="-122"/>
            </a:endParaRPr>
          </a:p>
        </p:txBody>
      </p:sp>
      <p:sp>
        <p:nvSpPr>
          <p:cNvPr id="8" name="文本框 7"/>
          <p:cNvSpPr txBox="1"/>
          <p:nvPr/>
        </p:nvSpPr>
        <p:spPr>
          <a:xfrm>
            <a:off x="104140" y="4278630"/>
            <a:ext cx="8876665" cy="645160"/>
          </a:xfrm>
          <a:prstGeom prst="rect">
            <a:avLst/>
          </a:prstGeom>
          <a:noFill/>
        </p:spPr>
        <p:txBody>
          <a:bodyPr wrap="square" rtlCol="0" anchor="t">
            <a:spAutoFit/>
          </a:bodyPr>
          <a:lstStyle/>
          <a:p>
            <a:pPr algn="l">
              <a:lnSpc>
                <a:spcPct val="150000"/>
              </a:lnSpc>
            </a:pPr>
            <a:r>
              <a:rPr lang="zh-CN" altLang="en-US"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歌手身穿洁白巨型拖地长裙，在巨大的舞台，运用全息投影技术，结合现场光、影与音乐的完美映衬下，</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璀璨的星河投射在</a:t>
            </a:r>
            <a:r>
              <a:rPr lang="en-US" altLang="zh-CN"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5M</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长的裙摆中，现场沉浸在光与影的海洋中，视觉与听觉双重震撼。</a:t>
            </a:r>
            <a:endParaRPr lang="zh-CN" altLang="en-US"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串场节目推荐</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互动视频秀</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9" name="文本框 8"/>
          <p:cNvSpPr txBox="1"/>
          <p:nvPr/>
        </p:nvSpPr>
        <p:spPr>
          <a:xfrm>
            <a:off x="407035" y="4357370"/>
            <a:ext cx="8423275" cy="386080"/>
          </a:xfrm>
          <a:prstGeom prst="rect">
            <a:avLst/>
          </a:prstGeom>
          <a:noFill/>
        </p:spPr>
        <p:txBody>
          <a:bodyPr wrap="square" rtlCol="0">
            <a:spAutoFit/>
          </a:bodyPr>
          <a:lstStyle/>
          <a:p>
            <a:pPr>
              <a:lnSpc>
                <a:spcPct val="160000"/>
              </a:lnSpc>
            </a:pPr>
            <a:r>
              <a:rPr lang="zh-CN" altLang="en-US"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张海山锐线体2.00" panose="02000000000000000000" charset="-122"/>
                <a:sym typeface="+mn-ea"/>
              </a:rPr>
              <a:t>人屏互动秀《水世界》、《未来之光》</a:t>
            </a:r>
          </a:p>
        </p:txBody>
      </p:sp>
      <p:pic>
        <p:nvPicPr>
          <p:cNvPr id="3" name="内容占位符 2" descr="IMG_5856.JPG"/>
          <p:cNvPicPr>
            <a:picLocks noGrp="1" noChangeAspect="1"/>
          </p:cNvPicPr>
          <p:nvPr>
            <p:ph idx="1"/>
          </p:nvPr>
        </p:nvPicPr>
        <p:blipFill>
          <a:blip r:embed="rId2"/>
          <a:stretch>
            <a:fillRect/>
          </a:stretch>
        </p:blipFill>
        <p:spPr>
          <a:xfrm>
            <a:off x="207645" y="1278890"/>
            <a:ext cx="4456430" cy="2883535"/>
          </a:xfrm>
        </p:spPr>
      </p:pic>
      <p:pic>
        <p:nvPicPr>
          <p:cNvPr id="7" name="图片 6" descr="IMG_7849.JPG"/>
          <p:cNvPicPr>
            <a:picLocks noChangeAspect="1"/>
          </p:cNvPicPr>
          <p:nvPr/>
        </p:nvPicPr>
        <p:blipFill>
          <a:blip r:embed="rId3"/>
          <a:stretch>
            <a:fillRect/>
          </a:stretch>
        </p:blipFill>
        <p:spPr>
          <a:xfrm>
            <a:off x="4770120" y="1278890"/>
            <a:ext cx="4154805" cy="288417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srcRect t="7406"/>
          <a:stretch>
            <a:fillRect/>
          </a:stretch>
        </p:blipFill>
        <p:spPr>
          <a:xfrm>
            <a:off x="0" y="-19685"/>
            <a:ext cx="9142095" cy="5163820"/>
          </a:xfrm>
          <a:prstGeom prst="rect">
            <a:avLst/>
          </a:prstGeom>
        </p:spPr>
      </p:pic>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启动仪式</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95235" name="矩形 6"/>
          <p:cNvSpPr/>
          <p:nvPr/>
        </p:nvSpPr>
        <p:spPr>
          <a:xfrm>
            <a:off x="0" y="4491355"/>
            <a:ext cx="9142730" cy="652145"/>
          </a:xfrm>
          <a:prstGeom prst="rect">
            <a:avLst/>
          </a:prstGeom>
          <a:gradFill>
            <a:gsLst>
              <a:gs pos="0">
                <a:srgbClr val="060606">
                  <a:alpha val="85000"/>
                </a:srgbClr>
              </a:gs>
              <a:gs pos="30000">
                <a:schemeClr val="tx1">
                  <a:alpha val="82000"/>
                </a:schemeClr>
              </a:gs>
              <a:gs pos="60000">
                <a:schemeClr val="tx1">
                  <a:alpha val="84000"/>
                </a:schemeClr>
              </a:gs>
              <a:gs pos="100000">
                <a:schemeClr val="tx1">
                  <a:lumMod val="95000"/>
                  <a:lumOff val="5000"/>
                  <a:alpha val="84000"/>
                </a:schemeClr>
              </a:gs>
            </a:gsLst>
            <a:lin ang="10800000" scaled="0"/>
          </a:gradFill>
          <a:ln w="9525">
            <a:noFill/>
          </a:ln>
        </p:spPr>
        <p:txBody>
          <a:bodyPr lIns="91416" tIns="45708" rIns="91416" bIns="45708" anchor="t"/>
          <a:lstStyle/>
          <a:p>
            <a:pPr>
              <a:buFont typeface="Arial" panose="020B0604020202020204" pitchFamily="34" charset="0"/>
            </a:pPr>
            <a:endParaRPr lang="zh-CN" altLang="en-US" dirty="0">
              <a:latin typeface="张海山锐线体2.00" panose="02000000000000000000" charset="-122"/>
              <a:ea typeface="张海山锐线体2.00" panose="02000000000000000000" charset="-122"/>
            </a:endParaRPr>
          </a:p>
        </p:txBody>
      </p:sp>
      <p:sp>
        <p:nvSpPr>
          <p:cNvPr id="7" name="文本框 6"/>
          <p:cNvSpPr txBox="1"/>
          <p:nvPr/>
        </p:nvSpPr>
        <p:spPr>
          <a:xfrm>
            <a:off x="291465" y="4481195"/>
            <a:ext cx="8312150" cy="607695"/>
          </a:xfrm>
          <a:prstGeom prst="rect">
            <a:avLst/>
          </a:prstGeom>
          <a:noFill/>
        </p:spPr>
        <p:txBody>
          <a:bodyPr wrap="square" rtlCol="0" anchor="t">
            <a:spAutoFit/>
          </a:bodyPr>
          <a:lstStyle/>
          <a:p>
            <a:pPr algn="l">
              <a:lnSpc>
                <a:spcPct val="140000"/>
              </a:lnSpc>
            </a:pPr>
            <a:r>
              <a:rPr lang="en-US"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Disco</a:t>
            </a:r>
            <a:r>
              <a:rPr lang="zh-CN" altLang="en-US"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球高空悬挂，领导上台触摸</a:t>
            </a:r>
            <a:r>
              <a:rPr lang="en-US" altLang="zh-CN"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disco</a:t>
            </a:r>
            <a:r>
              <a:rPr lang="zh-CN" altLang="en-US"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球表面，瞬间全场灯光汇聚，折射散发出万丈炫彩光芒，配合定制启动视频、气柱、冷焰火，隆重而华丽的开启荣誉之旅。</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启动仪式</a:t>
                </a:r>
                <a:r>
                  <a:rPr lang="en-US" altLang="zh-CN" sz="2200" b="1">
                    <a:solidFill>
                      <a:schemeClr val="bg1"/>
                    </a:solidFill>
                    <a:latin typeface="微软雅黑" panose="020B0503020204020204" pitchFamily="34" charset="-122"/>
                    <a:ea typeface="微软雅黑" panose="020B0503020204020204" pitchFamily="34" charset="-122"/>
                  </a:rPr>
                  <a:t>-</a:t>
                </a:r>
                <a:r>
                  <a:rPr lang="zh-CN" altLang="en-US" sz="2200" b="1">
                    <a:solidFill>
                      <a:schemeClr val="bg1"/>
                    </a:solidFill>
                    <a:latin typeface="微软雅黑" panose="020B0503020204020204" pitchFamily="34" charset="-122"/>
                    <a:ea typeface="微软雅黑" panose="020B0503020204020204" pitchFamily="34" charset="-122"/>
                  </a:rPr>
                  <a:t>备选</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9" name="文本框 8"/>
          <p:cNvSpPr txBox="1"/>
          <p:nvPr/>
        </p:nvSpPr>
        <p:spPr>
          <a:xfrm>
            <a:off x="407035" y="4357370"/>
            <a:ext cx="8423275" cy="386080"/>
          </a:xfrm>
          <a:prstGeom prst="rect">
            <a:avLst/>
          </a:prstGeom>
          <a:noFill/>
        </p:spPr>
        <p:txBody>
          <a:bodyPr wrap="square" rtlCol="0">
            <a:spAutoFit/>
          </a:bodyPr>
          <a:lstStyle/>
          <a:p>
            <a:pPr>
              <a:lnSpc>
                <a:spcPct val="160000"/>
              </a:lnSpc>
            </a:pPr>
            <a:r>
              <a:rPr lang="zh-CN" altLang="en-US"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张海山锐线体2.00" panose="02000000000000000000" charset="-122"/>
                <a:sym typeface="+mn-ea"/>
              </a:rPr>
              <a:t>干冰启动仪式、按钮点亮启动仪式</a:t>
            </a:r>
          </a:p>
        </p:txBody>
      </p:sp>
      <p:pic>
        <p:nvPicPr>
          <p:cNvPr id="2" name="图片 1"/>
          <p:cNvPicPr>
            <a:picLocks noChangeAspect="1"/>
          </p:cNvPicPr>
          <p:nvPr/>
        </p:nvPicPr>
        <p:blipFill>
          <a:blip r:embed="rId2"/>
          <a:stretch>
            <a:fillRect/>
          </a:stretch>
        </p:blipFill>
        <p:spPr>
          <a:xfrm>
            <a:off x="260985" y="1290320"/>
            <a:ext cx="4299585" cy="2861945"/>
          </a:xfrm>
          <a:prstGeom prst="rect">
            <a:avLst/>
          </a:prstGeom>
        </p:spPr>
      </p:pic>
      <p:pic>
        <p:nvPicPr>
          <p:cNvPr id="3" name="图片 2"/>
          <p:cNvPicPr>
            <a:picLocks noChangeAspect="1"/>
          </p:cNvPicPr>
          <p:nvPr/>
        </p:nvPicPr>
        <p:blipFill>
          <a:blip r:embed="rId3"/>
          <a:stretch>
            <a:fillRect/>
          </a:stretch>
        </p:blipFill>
        <p:spPr>
          <a:xfrm>
            <a:off x="4680585" y="1290320"/>
            <a:ext cx="4299585" cy="286258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3"/>
          <a:stretch>
            <a:fillRect/>
          </a:stretch>
        </p:blipFill>
        <p:spPr>
          <a:xfrm>
            <a:off x="0" y="0"/>
            <a:ext cx="9142730" cy="5142865"/>
          </a:xfrm>
          <a:prstGeom prst="rect">
            <a:avLst/>
          </a:prstGeom>
        </p:spPr>
      </p:pic>
      <p:sp>
        <p:nvSpPr>
          <p:cNvPr id="14" name="矩形 13"/>
          <p:cNvSpPr/>
          <p:nvPr/>
        </p:nvSpPr>
        <p:spPr>
          <a:xfrm>
            <a:off x="-41592" y="-159"/>
            <a:ext cx="9175909" cy="5146834"/>
          </a:xfrm>
          <a:prstGeom prst="rect">
            <a:avLst/>
          </a:prstGeom>
          <a:solidFill>
            <a:schemeClr val="tx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文本框 10"/>
          <p:cNvSpPr txBox="1"/>
          <p:nvPr/>
        </p:nvSpPr>
        <p:spPr>
          <a:xfrm>
            <a:off x="751205" y="1238250"/>
            <a:ext cx="5608955" cy="1568450"/>
          </a:xfrm>
          <a:prstGeom prst="rect">
            <a:avLst/>
          </a:prstGeom>
          <a:noFill/>
        </p:spPr>
        <p:txBody>
          <a:bodyPr wrap="square" rtlCol="0">
            <a:spAutoFit/>
          </a:bodyPr>
          <a:lstStyle/>
          <a:p>
            <a:r>
              <a:rPr lang="en-US" sz="4800" b="1">
                <a:solidFill>
                  <a:schemeClr val="accent1"/>
                </a:solidFill>
                <a:latin typeface="微软雅黑" panose="020B0503020204020204" pitchFamily="34" charset="-122"/>
                <a:ea typeface="微软雅黑" panose="020B0503020204020204" pitchFamily="34" charset="-122"/>
              </a:rPr>
              <a:t>DETAIL</a:t>
            </a:r>
          </a:p>
          <a:p>
            <a:r>
              <a:rPr lang="en-US" sz="4800" b="1">
                <a:solidFill>
                  <a:schemeClr val="accent1"/>
                </a:solidFill>
                <a:latin typeface="微软雅黑" panose="020B0503020204020204" pitchFamily="34" charset="-122"/>
                <a:ea typeface="微软雅黑" panose="020B0503020204020204" pitchFamily="34" charset="-122"/>
              </a:rPr>
              <a:t>CONSIDERATION</a:t>
            </a:r>
          </a:p>
        </p:txBody>
      </p:sp>
      <p:sp>
        <p:nvSpPr>
          <p:cNvPr id="12" name="文本框 11"/>
          <p:cNvSpPr txBox="1"/>
          <p:nvPr/>
        </p:nvSpPr>
        <p:spPr>
          <a:xfrm>
            <a:off x="785495" y="2806700"/>
            <a:ext cx="1273810" cy="368300"/>
          </a:xfrm>
          <a:prstGeom prst="rect">
            <a:avLst/>
          </a:prstGeom>
          <a:noFill/>
        </p:spPr>
        <p:txBody>
          <a:bodyPr wrap="square" rtlCol="0">
            <a:spAutoFit/>
          </a:bodyPr>
          <a:lstStyle/>
          <a:p>
            <a:pPr algn="dist"/>
            <a:r>
              <a:rPr lang="zh-CN" altLang="en-US" b="1">
                <a:solidFill>
                  <a:schemeClr val="bg1"/>
                </a:solidFill>
                <a:latin typeface="微软雅黑" panose="020B0503020204020204" pitchFamily="34" charset="-122"/>
                <a:ea typeface="微软雅黑" panose="020B0503020204020204" pitchFamily="34" charset="-122"/>
              </a:rPr>
              <a:t>细节考虑</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氛围物料</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2" name="文本框 1"/>
          <p:cNvSpPr txBox="1"/>
          <p:nvPr/>
        </p:nvSpPr>
        <p:spPr>
          <a:xfrm>
            <a:off x="721995" y="4281805"/>
            <a:ext cx="7700010" cy="457200"/>
          </a:xfrm>
          <a:prstGeom prst="rect">
            <a:avLst/>
          </a:prstGeom>
          <a:noFill/>
        </p:spPr>
        <p:txBody>
          <a:bodyPr wrap="square" rtlCol="0">
            <a:spAutoFit/>
          </a:bodyPr>
          <a:lstStyle/>
          <a:p>
            <a:pPr>
              <a:lnSpc>
                <a:spcPct val="170000"/>
              </a:lnSpc>
            </a:pPr>
            <a:r>
              <a:rPr lang="zh-CN" altLang="en-US" sz="1400">
                <a:solidFill>
                  <a:schemeClr val="bg1"/>
                </a:solidFill>
                <a:latin typeface="微软雅黑" panose="020B0503020204020204" pitchFamily="34" charset="-122"/>
                <a:ea typeface="微软雅黑" panose="020B0503020204020204" pitchFamily="34" charset="-122"/>
              </a:rPr>
              <a:t>舞台上设置冷焰火、气柱等氛围物料，配合颁奖环节、启动环节，烘托现场热烈的气氛。</a:t>
            </a:r>
          </a:p>
        </p:txBody>
      </p:sp>
      <p:pic>
        <p:nvPicPr>
          <p:cNvPr id="7" name="图片 6"/>
          <p:cNvPicPr>
            <a:picLocks noChangeAspect="1"/>
          </p:cNvPicPr>
          <p:nvPr/>
        </p:nvPicPr>
        <p:blipFill>
          <a:blip r:embed="rId2"/>
          <a:stretch>
            <a:fillRect/>
          </a:stretch>
        </p:blipFill>
        <p:spPr>
          <a:xfrm>
            <a:off x="291465" y="1336040"/>
            <a:ext cx="4013835" cy="2794000"/>
          </a:xfrm>
          <a:prstGeom prst="rect">
            <a:avLst/>
          </a:prstGeom>
        </p:spPr>
      </p:pic>
      <p:pic>
        <p:nvPicPr>
          <p:cNvPr id="8" name="图片 7" descr="C:/Users/ADMINI~1/AppData/Local/Temp/picturecompress_20210319172341/output_1.pngoutput_1"/>
          <p:cNvPicPr>
            <a:picLocks noChangeAspect="1"/>
          </p:cNvPicPr>
          <p:nvPr/>
        </p:nvPicPr>
        <p:blipFill>
          <a:blip r:embed="rId3"/>
          <a:srcRect l="7077" t="3472" r="6822" b="10907"/>
          <a:stretch>
            <a:fillRect/>
          </a:stretch>
        </p:blipFill>
        <p:spPr>
          <a:xfrm>
            <a:off x="4368800" y="1336040"/>
            <a:ext cx="4281805" cy="284353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定制奖杯</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pic>
        <p:nvPicPr>
          <p:cNvPr id="3" name="图片 2"/>
          <p:cNvPicPr>
            <a:picLocks noChangeAspect="1"/>
          </p:cNvPicPr>
          <p:nvPr/>
        </p:nvPicPr>
        <p:blipFill>
          <a:blip r:embed="rId2"/>
          <a:stretch>
            <a:fillRect/>
          </a:stretch>
        </p:blipFill>
        <p:spPr>
          <a:xfrm>
            <a:off x="279400" y="1402715"/>
            <a:ext cx="4280535" cy="2855595"/>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5980" y="1403350"/>
            <a:ext cx="2107565" cy="2854960"/>
          </a:xfrm>
          <a:prstGeom prst="rect">
            <a:avLst/>
          </a:prstGeom>
        </p:spPr>
      </p:pic>
      <p:sp>
        <p:nvSpPr>
          <p:cNvPr id="2" name="文本框 1"/>
          <p:cNvSpPr txBox="1"/>
          <p:nvPr/>
        </p:nvSpPr>
        <p:spPr>
          <a:xfrm>
            <a:off x="7079615" y="2419350"/>
            <a:ext cx="1647190" cy="823595"/>
          </a:xfrm>
          <a:prstGeom prst="rect">
            <a:avLst/>
          </a:prstGeom>
          <a:noFill/>
        </p:spPr>
        <p:txBody>
          <a:bodyPr wrap="square" rtlCol="0">
            <a:spAutoFit/>
          </a:bodyPr>
          <a:lstStyle/>
          <a:p>
            <a:pPr>
              <a:lnSpc>
                <a:spcPct val="170000"/>
              </a:lnSpc>
            </a:pPr>
            <a:r>
              <a:rPr lang="zh-CN" altLang="en-US" sz="1400">
                <a:solidFill>
                  <a:schemeClr val="bg1"/>
                </a:solidFill>
                <a:latin typeface="微软雅黑" panose="020B0503020204020204" pitchFamily="34" charset="-122"/>
                <a:ea typeface="微软雅黑" panose="020B0503020204020204" pitchFamily="34" charset="-122"/>
              </a:rPr>
              <a:t>为本次精英高峰会特别定制奖杯。</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细节物料</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9" name="文本框 8"/>
          <p:cNvSpPr txBox="1"/>
          <p:nvPr/>
        </p:nvSpPr>
        <p:spPr>
          <a:xfrm>
            <a:off x="1346835" y="4202430"/>
            <a:ext cx="2221230" cy="386080"/>
          </a:xfrm>
          <a:prstGeom prst="rect">
            <a:avLst/>
          </a:prstGeom>
          <a:noFill/>
        </p:spPr>
        <p:txBody>
          <a:bodyPr wrap="square" rtlCol="0">
            <a:spAutoFit/>
          </a:bodyPr>
          <a:lstStyle/>
          <a:p>
            <a:pPr algn="ctr">
              <a:lnSpc>
                <a:spcPct val="160000"/>
              </a:lnSpc>
            </a:pPr>
            <a:r>
              <a:rPr lang="zh-CN" altLang="en-US"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张海山锐线体2.00" panose="02000000000000000000" charset="-122"/>
                <a:sym typeface="+mn-ea"/>
              </a:rPr>
              <a:t>领导桌花</a:t>
            </a:r>
          </a:p>
        </p:txBody>
      </p:sp>
      <p:pic>
        <p:nvPicPr>
          <p:cNvPr id="3" name="object 2"/>
          <p:cNvPicPr/>
          <p:nvPr/>
        </p:nvPicPr>
        <p:blipFill>
          <a:blip r:embed="rId3" cstate="print"/>
          <a:stretch>
            <a:fillRect/>
          </a:stretch>
        </p:blipFill>
        <p:spPr>
          <a:xfrm>
            <a:off x="358140" y="1320800"/>
            <a:ext cx="4198620" cy="2799715"/>
          </a:xfrm>
          <a:prstGeom prst="rect">
            <a:avLst/>
          </a:prstGeom>
        </p:spPr>
      </p:pic>
      <p:sp>
        <p:nvSpPr>
          <p:cNvPr id="10" name="文本框 9"/>
          <p:cNvSpPr txBox="1"/>
          <p:nvPr/>
        </p:nvSpPr>
        <p:spPr>
          <a:xfrm>
            <a:off x="5637530" y="4202430"/>
            <a:ext cx="2221230" cy="386080"/>
          </a:xfrm>
          <a:prstGeom prst="rect">
            <a:avLst/>
          </a:prstGeom>
          <a:noFill/>
        </p:spPr>
        <p:txBody>
          <a:bodyPr wrap="square" rtlCol="0">
            <a:spAutoFit/>
          </a:bodyPr>
          <a:lstStyle/>
          <a:p>
            <a:pPr algn="ctr">
              <a:lnSpc>
                <a:spcPct val="160000"/>
              </a:lnSpc>
            </a:pPr>
            <a:r>
              <a:rPr lang="zh-CN" altLang="en-US"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张海山锐线体2.00" panose="02000000000000000000" charset="-122"/>
                <a:sym typeface="+mn-ea"/>
              </a:rPr>
              <a:t>领导席签</a:t>
            </a:r>
          </a:p>
        </p:txBody>
      </p:sp>
      <p:pic>
        <p:nvPicPr>
          <p:cNvPr id="11" name="图片 10"/>
          <p:cNvPicPr>
            <a:picLocks noChangeAspect="1"/>
          </p:cNvPicPr>
          <p:nvPr/>
        </p:nvPicPr>
        <p:blipFill>
          <a:blip r:embed="rId4"/>
          <a:stretch>
            <a:fillRect/>
          </a:stretch>
        </p:blipFill>
        <p:spPr>
          <a:xfrm>
            <a:off x="4640580" y="1320800"/>
            <a:ext cx="4215130" cy="2799715"/>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细节物料</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9" name="文本框 8"/>
          <p:cNvSpPr txBox="1"/>
          <p:nvPr/>
        </p:nvSpPr>
        <p:spPr>
          <a:xfrm>
            <a:off x="954405" y="4395470"/>
            <a:ext cx="2221230" cy="386080"/>
          </a:xfrm>
          <a:prstGeom prst="rect">
            <a:avLst/>
          </a:prstGeom>
          <a:noFill/>
        </p:spPr>
        <p:txBody>
          <a:bodyPr wrap="square" rtlCol="0">
            <a:spAutoFit/>
          </a:bodyPr>
          <a:lstStyle/>
          <a:p>
            <a:pPr algn="ctr">
              <a:lnSpc>
                <a:spcPct val="160000"/>
              </a:lnSpc>
            </a:pPr>
            <a:r>
              <a:rPr lang="zh-CN" altLang="en-US"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张海山锐线体2.00" panose="02000000000000000000" charset="-122"/>
                <a:sym typeface="+mn-ea"/>
              </a:rPr>
              <a:t>圆桌桌花</a:t>
            </a:r>
          </a:p>
        </p:txBody>
      </p:sp>
      <p:sp>
        <p:nvSpPr>
          <p:cNvPr id="10" name="文本框 9"/>
          <p:cNvSpPr txBox="1"/>
          <p:nvPr/>
        </p:nvSpPr>
        <p:spPr>
          <a:xfrm>
            <a:off x="4365625" y="4395470"/>
            <a:ext cx="2221230" cy="386080"/>
          </a:xfrm>
          <a:prstGeom prst="rect">
            <a:avLst/>
          </a:prstGeom>
          <a:noFill/>
        </p:spPr>
        <p:txBody>
          <a:bodyPr wrap="square" rtlCol="0">
            <a:spAutoFit/>
          </a:bodyPr>
          <a:lstStyle/>
          <a:p>
            <a:pPr algn="ctr">
              <a:lnSpc>
                <a:spcPct val="160000"/>
              </a:lnSpc>
            </a:pPr>
            <a:r>
              <a:rPr lang="zh-CN" altLang="en-US"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张海山锐线体2.00" panose="02000000000000000000" charset="-122"/>
                <a:sym typeface="+mn-ea"/>
              </a:rPr>
              <a:t>圆桌桌牌</a:t>
            </a:r>
          </a:p>
        </p:txBody>
      </p:sp>
      <p:grpSp>
        <p:nvGrpSpPr>
          <p:cNvPr id="12" name="组合 11"/>
          <p:cNvGrpSpPr/>
          <p:nvPr/>
        </p:nvGrpSpPr>
        <p:grpSpPr>
          <a:xfrm>
            <a:off x="122555" y="1336040"/>
            <a:ext cx="3991610" cy="2967990"/>
            <a:chOff x="564" y="1978"/>
            <a:chExt cx="6582" cy="4944"/>
          </a:xfrm>
        </p:grpSpPr>
        <p:pic>
          <p:nvPicPr>
            <p:cNvPr id="2" name="图片 1"/>
            <p:cNvPicPr>
              <a:picLocks noChangeAspect="1"/>
            </p:cNvPicPr>
            <p:nvPr/>
          </p:nvPicPr>
          <p:blipFill>
            <a:blip r:embed="rId2"/>
            <a:stretch>
              <a:fillRect/>
            </a:stretch>
          </p:blipFill>
          <p:spPr>
            <a:xfrm>
              <a:off x="564" y="1978"/>
              <a:ext cx="3298" cy="4944"/>
            </a:xfrm>
            <a:prstGeom prst="rect">
              <a:avLst/>
            </a:prstGeom>
          </p:spPr>
        </p:pic>
        <p:pic>
          <p:nvPicPr>
            <p:cNvPr id="7" name="图片 6"/>
            <p:cNvPicPr>
              <a:picLocks noChangeAspect="1"/>
            </p:cNvPicPr>
            <p:nvPr/>
          </p:nvPicPr>
          <p:blipFill>
            <a:blip r:embed="rId3"/>
            <a:stretch>
              <a:fillRect/>
            </a:stretch>
          </p:blipFill>
          <p:spPr>
            <a:xfrm>
              <a:off x="3862" y="1978"/>
              <a:ext cx="3285" cy="4935"/>
            </a:xfrm>
            <a:prstGeom prst="rect">
              <a:avLst/>
            </a:prstGeom>
          </p:spPr>
        </p:pic>
      </p:grpSp>
      <p:pic>
        <p:nvPicPr>
          <p:cNvPr id="8" name="图片 7"/>
          <p:cNvPicPr>
            <a:picLocks noChangeAspect="1"/>
          </p:cNvPicPr>
          <p:nvPr/>
        </p:nvPicPr>
        <p:blipFill>
          <a:blip r:embed="rId4"/>
          <a:stretch>
            <a:fillRect/>
          </a:stretch>
        </p:blipFill>
        <p:spPr>
          <a:xfrm>
            <a:off x="4241800" y="1336040"/>
            <a:ext cx="2468245" cy="2962910"/>
          </a:xfrm>
          <a:prstGeom prst="rect">
            <a:avLst/>
          </a:prstGeom>
        </p:spPr>
      </p:pic>
      <p:pic>
        <p:nvPicPr>
          <p:cNvPr id="13" name="图片 12"/>
          <p:cNvPicPr>
            <a:picLocks noChangeAspect="1"/>
          </p:cNvPicPr>
          <p:nvPr/>
        </p:nvPicPr>
        <p:blipFill>
          <a:blip r:embed="rId5"/>
          <a:stretch>
            <a:fillRect/>
          </a:stretch>
        </p:blipFill>
        <p:spPr>
          <a:xfrm>
            <a:off x="6801485" y="1336040"/>
            <a:ext cx="2229485" cy="2987040"/>
          </a:xfrm>
          <a:prstGeom prst="rect">
            <a:avLst/>
          </a:prstGeom>
        </p:spPr>
      </p:pic>
      <p:sp>
        <p:nvSpPr>
          <p:cNvPr id="14" name="文本框 13"/>
          <p:cNvSpPr txBox="1"/>
          <p:nvPr/>
        </p:nvSpPr>
        <p:spPr>
          <a:xfrm>
            <a:off x="6801485" y="4395470"/>
            <a:ext cx="2221230" cy="386080"/>
          </a:xfrm>
          <a:prstGeom prst="rect">
            <a:avLst/>
          </a:prstGeom>
          <a:noFill/>
        </p:spPr>
        <p:txBody>
          <a:bodyPr wrap="square" rtlCol="0">
            <a:spAutoFit/>
          </a:bodyPr>
          <a:lstStyle/>
          <a:p>
            <a:pPr algn="ctr">
              <a:lnSpc>
                <a:spcPct val="160000"/>
              </a:lnSpc>
            </a:pPr>
            <a:r>
              <a:rPr lang="zh-CN" altLang="en-US"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张海山锐线体2.00" panose="02000000000000000000" charset="-122"/>
                <a:sym typeface="+mn-ea"/>
              </a:rPr>
              <a:t>欢迎信</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细节物料</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0" name="文本框 9"/>
          <p:cNvSpPr txBox="1"/>
          <p:nvPr/>
        </p:nvSpPr>
        <p:spPr>
          <a:xfrm>
            <a:off x="1504315" y="4409440"/>
            <a:ext cx="3173730" cy="386080"/>
          </a:xfrm>
          <a:prstGeom prst="rect">
            <a:avLst/>
          </a:prstGeom>
          <a:noFill/>
        </p:spPr>
        <p:txBody>
          <a:bodyPr wrap="square" rtlCol="0">
            <a:spAutoFit/>
          </a:bodyPr>
          <a:lstStyle/>
          <a:p>
            <a:pPr algn="ctr">
              <a:lnSpc>
                <a:spcPct val="160000"/>
              </a:lnSpc>
            </a:pPr>
            <a:r>
              <a:rPr lang="zh-CN" altLang="en-US"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张海山锐线体2.00" panose="02000000000000000000" charset="-122"/>
                <a:sym typeface="+mn-ea"/>
              </a:rPr>
              <a:t>现场提供领导胸花，由礼仪为领导配戴。</a:t>
            </a:r>
          </a:p>
        </p:txBody>
      </p:sp>
      <p:grpSp>
        <p:nvGrpSpPr>
          <p:cNvPr id="12" name="组合 11"/>
          <p:cNvGrpSpPr/>
          <p:nvPr/>
        </p:nvGrpSpPr>
        <p:grpSpPr>
          <a:xfrm>
            <a:off x="1504315" y="1243330"/>
            <a:ext cx="6134735" cy="3058795"/>
            <a:chOff x="1346" y="1325"/>
            <a:chExt cx="16598" cy="7436"/>
          </a:xfrm>
        </p:grpSpPr>
        <p:pic>
          <p:nvPicPr>
            <p:cNvPr id="2" name="object 2"/>
            <p:cNvPicPr/>
            <p:nvPr/>
          </p:nvPicPr>
          <p:blipFill>
            <a:blip r:embed="rId2" cstate="print"/>
            <a:stretch>
              <a:fillRect/>
            </a:stretch>
          </p:blipFill>
          <p:spPr>
            <a:xfrm>
              <a:off x="1346" y="1363"/>
              <a:ext cx="4858" cy="7399"/>
            </a:xfrm>
            <a:prstGeom prst="rect">
              <a:avLst/>
            </a:prstGeom>
          </p:spPr>
        </p:pic>
        <p:pic>
          <p:nvPicPr>
            <p:cNvPr id="8" name="object 3"/>
            <p:cNvPicPr/>
            <p:nvPr/>
          </p:nvPicPr>
          <p:blipFill>
            <a:blip r:embed="rId3" cstate="print"/>
            <a:stretch>
              <a:fillRect/>
            </a:stretch>
          </p:blipFill>
          <p:spPr>
            <a:xfrm>
              <a:off x="6924" y="1366"/>
              <a:ext cx="4853" cy="7363"/>
            </a:xfrm>
            <a:prstGeom prst="rect">
              <a:avLst/>
            </a:prstGeom>
          </p:spPr>
        </p:pic>
        <p:pic>
          <p:nvPicPr>
            <p:cNvPr id="11" name="object 4"/>
            <p:cNvPicPr/>
            <p:nvPr/>
          </p:nvPicPr>
          <p:blipFill>
            <a:blip r:embed="rId4" cstate="print"/>
            <a:stretch>
              <a:fillRect/>
            </a:stretch>
          </p:blipFill>
          <p:spPr>
            <a:xfrm>
              <a:off x="12590" y="1325"/>
              <a:ext cx="5354" cy="7397"/>
            </a:xfrm>
            <a:prstGeom prst="rect">
              <a:avLst/>
            </a:prstGeom>
          </p:spPr>
        </p:pic>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摄影摄像</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 name="组合 2"/>
          <p:cNvGrpSpPr/>
          <p:nvPr/>
        </p:nvGrpSpPr>
        <p:grpSpPr>
          <a:xfrm>
            <a:off x="291465" y="1332230"/>
            <a:ext cx="8422005" cy="3016598"/>
            <a:chOff x="1480115" y="1541889"/>
            <a:chExt cx="11874805" cy="4253698"/>
          </a:xfrm>
        </p:grpSpPr>
        <p:grpSp>
          <p:nvGrpSpPr>
            <p:cNvPr id="11" name="组合 21"/>
            <p:cNvGrpSpPr/>
            <p:nvPr/>
          </p:nvGrpSpPr>
          <p:grpSpPr>
            <a:xfrm>
              <a:off x="4562144" y="1541889"/>
              <a:ext cx="8792776" cy="4253698"/>
              <a:chOff x="4490578" y="1173915"/>
              <a:chExt cx="8792776" cy="4253698"/>
            </a:xfrm>
          </p:grpSpPr>
          <p:pic>
            <p:nvPicPr>
              <p:cNvPr id="18" name="Picture 3" descr="age36image3847232"/>
              <p:cNvPicPr>
                <a:picLocks noChangeAspect="1" noChangeArrowheads="1"/>
              </p:cNvPicPr>
              <p:nvPr/>
            </p:nvPicPr>
            <p:blipFill>
              <a:blip r:embed="rId2" cstate="email"/>
              <a:srcRect/>
              <a:stretch>
                <a:fillRect/>
              </a:stretch>
            </p:blipFill>
            <p:spPr bwMode="auto">
              <a:xfrm>
                <a:off x="10886186" y="1173916"/>
                <a:ext cx="2397168" cy="4253697"/>
              </a:xfrm>
              <a:prstGeom prst="rect">
                <a:avLst/>
              </a:prstGeom>
              <a:noFill/>
            </p:spPr>
          </p:pic>
          <p:pic>
            <p:nvPicPr>
              <p:cNvPr id="19" name="图片 18"/>
              <p:cNvPicPr>
                <a:picLocks noChangeAspect="1"/>
              </p:cNvPicPr>
              <p:nvPr/>
            </p:nvPicPr>
            <p:blipFill>
              <a:blip r:embed="rId3"/>
              <a:stretch>
                <a:fillRect/>
              </a:stretch>
            </p:blipFill>
            <p:spPr>
              <a:xfrm>
                <a:off x="4490578" y="1173915"/>
                <a:ext cx="6375701" cy="4253697"/>
              </a:xfrm>
              <a:prstGeom prst="rect">
                <a:avLst/>
              </a:prstGeom>
            </p:spPr>
          </p:pic>
        </p:grpSp>
        <p:sp>
          <p:nvSpPr>
            <p:cNvPr id="14" name="文本框 13"/>
            <p:cNvSpPr txBox="1"/>
            <p:nvPr/>
          </p:nvSpPr>
          <p:spPr>
            <a:xfrm>
              <a:off x="1480115" y="1966314"/>
              <a:ext cx="2764789" cy="3405252"/>
            </a:xfrm>
            <a:prstGeom prst="rect">
              <a:avLst/>
            </a:prstGeom>
            <a:noFill/>
          </p:spPr>
          <p:txBody>
            <a:bodyPr vert="horz" wrap="square" rtlCol="0">
              <a:spAutoFit/>
            </a:bodyPr>
            <a:lstStyle/>
            <a:p>
              <a:pPr algn="l">
                <a:lnSpc>
                  <a:spcPct val="180000"/>
                </a:lnSpc>
              </a:pPr>
              <a:r>
                <a:rPr kumimoji="1" lang="zh-CN" altLang="en-US" sz="1400" dirty="0">
                  <a:solidFill>
                    <a:schemeClr val="bg1"/>
                  </a:solidFill>
                  <a:latin typeface="微软雅黑" panose="020B0503020204020204" pitchFamily="34" charset="-122"/>
                  <a:ea typeface="微软雅黑" panose="020B0503020204020204" pitchFamily="34" charset="-122"/>
                </a:rPr>
                <a:t>根据需求，现场设置摄影、摄像、摇臂、导播等专业影像团队。</a:t>
              </a:r>
            </a:p>
            <a:p>
              <a:pPr algn="l">
                <a:lnSpc>
                  <a:spcPct val="180000"/>
                </a:lnSpc>
              </a:pPr>
              <a:r>
                <a:rPr kumimoji="1" lang="zh-CN" altLang="en-US" sz="1400" dirty="0">
                  <a:solidFill>
                    <a:schemeClr val="bg1"/>
                  </a:solidFill>
                  <a:latin typeface="微软雅黑" panose="020B0503020204020204" pitchFamily="34" charset="-122"/>
                  <a:ea typeface="微软雅黑" panose="020B0503020204020204" pitchFamily="34" charset="-122"/>
                </a:rPr>
                <a:t>并设置云相册，对活动进行全程线上图片、视频直播。</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4277" name="组合 6"/>
          <p:cNvGrpSpPr/>
          <p:nvPr/>
        </p:nvGrpSpPr>
        <p:grpSpPr bwMode="auto">
          <a:xfrm>
            <a:off x="292735" y="409575"/>
            <a:ext cx="5306687" cy="675344"/>
            <a:chOff x="524" y="13"/>
            <a:chExt cx="8359" cy="1440"/>
          </a:xfrm>
        </p:grpSpPr>
        <p:grpSp>
          <p:nvGrpSpPr>
            <p:cNvPr id="54278" name="组合 10"/>
            <p:cNvGrpSpPr/>
            <p:nvPr/>
          </p:nvGrpSpPr>
          <p:grpSpPr bwMode="auto">
            <a:xfrm rot="10800000">
              <a:off x="524" y="13"/>
              <a:ext cx="104" cy="1440"/>
              <a:chOff x="1126" y="-32"/>
              <a:chExt cx="104" cy="1440"/>
            </a:xfrm>
          </p:grpSpPr>
          <p:cxnSp>
            <p:nvCxnSpPr>
              <p:cNvPr id="4" name="直接连接符 3"/>
              <p:cNvCxnSpPr/>
              <p:nvPr/>
            </p:nvCxnSpPr>
            <p:spPr>
              <a:xfrm>
                <a:off x="1127"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cxnSp>
            <p:nvCxnSpPr>
              <p:cNvPr id="5" name="直接连接符 4"/>
              <p:cNvCxnSpPr/>
              <p:nvPr/>
            </p:nvCxnSpPr>
            <p:spPr>
              <a:xfrm>
                <a:off x="1232" y="-31"/>
                <a:ext cx="0" cy="1439"/>
              </a:xfrm>
              <a:prstGeom prst="line">
                <a:avLst/>
              </a:prstGeom>
              <a:ln w="28575">
                <a:solidFill>
                  <a:schemeClr val="accent1"/>
                </a:solidFill>
              </a:ln>
            </p:spPr>
            <p:style>
              <a:lnRef idx="1">
                <a:schemeClr val="accent5"/>
              </a:lnRef>
              <a:fillRef idx="0">
                <a:schemeClr val="accent5"/>
              </a:fillRef>
              <a:effectRef idx="0">
                <a:schemeClr val="accent5"/>
              </a:effectRef>
              <a:fontRef idx="minor">
                <a:schemeClr val="tx1"/>
              </a:fontRef>
            </p:style>
          </p:cxnSp>
        </p:grpSp>
        <p:grpSp>
          <p:nvGrpSpPr>
            <p:cNvPr id="54281" name="组合 20"/>
            <p:cNvGrpSpPr/>
            <p:nvPr/>
          </p:nvGrpSpPr>
          <p:grpSpPr bwMode="auto">
            <a:xfrm>
              <a:off x="688" y="13"/>
              <a:ext cx="8195" cy="1439"/>
              <a:chOff x="1487" y="1400"/>
              <a:chExt cx="8195" cy="1439"/>
            </a:xfrm>
          </p:grpSpPr>
          <p:sp>
            <p:nvSpPr>
              <p:cNvPr id="54282" name="文本框 14"/>
              <p:cNvSpPr txBox="1">
                <a:spLocks noChangeArrowheads="1"/>
              </p:cNvSpPr>
              <p:nvPr/>
            </p:nvSpPr>
            <p:spPr bwMode="auto">
              <a:xfrm>
                <a:off x="1552" y="1400"/>
                <a:ext cx="8130" cy="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l"/>
                <a:r>
                  <a:rPr lang="zh-CN" altLang="en-US" sz="2200" b="1">
                    <a:solidFill>
                      <a:schemeClr val="bg1"/>
                    </a:solidFill>
                    <a:latin typeface="微软雅黑" panose="020B0503020204020204" pitchFamily="34" charset="-122"/>
                    <a:ea typeface="微软雅黑" panose="020B0503020204020204" pitchFamily="34" charset="-122"/>
                  </a:rPr>
                  <a:t>礼仪</a:t>
                </a:r>
              </a:p>
            </p:txBody>
          </p:sp>
          <p:sp>
            <p:nvSpPr>
              <p:cNvPr id="54283" name="文本框 15"/>
              <p:cNvSpPr txBox="1">
                <a:spLocks noChangeArrowheads="1"/>
              </p:cNvSpPr>
              <p:nvPr/>
            </p:nvSpPr>
            <p:spPr bwMode="auto">
              <a:xfrm>
                <a:off x="1487" y="2325"/>
                <a:ext cx="5597"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dist"/>
                <a:r>
                  <a:rPr sz="900">
                    <a:solidFill>
                      <a:schemeClr val="bg1"/>
                    </a:solidFill>
                    <a:latin typeface="微软雅黑" panose="020B0503020204020204" pitchFamily="34" charset="-122"/>
                    <a:ea typeface="微软雅黑" panose="020B0503020204020204" pitchFamily="34" charset="-122"/>
                    <a:sym typeface="宋体" panose="02010600030101010101" pitchFamily="2" charset="-122"/>
                  </a:rPr>
                  <a:t>2021 Qilu elite summit of Pacific Insurance Shandong Branch</a:t>
                </a:r>
              </a:p>
            </p:txBody>
          </p:sp>
          <p:cxnSp>
            <p:nvCxnSpPr>
              <p:cNvPr id="6" name="直接连接符 5"/>
              <p:cNvCxnSpPr/>
              <p:nvPr/>
            </p:nvCxnSpPr>
            <p:spPr>
              <a:xfrm flipV="1">
                <a:off x="1621" y="2835"/>
                <a:ext cx="5346" cy="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 name="组合 1"/>
          <p:cNvGrpSpPr/>
          <p:nvPr/>
        </p:nvGrpSpPr>
        <p:grpSpPr>
          <a:xfrm>
            <a:off x="833120" y="1208608"/>
            <a:ext cx="7650480" cy="3023259"/>
            <a:chOff x="4425" y="3648"/>
            <a:chExt cx="13755" cy="5436"/>
          </a:xfrm>
        </p:grpSpPr>
        <p:pic>
          <p:nvPicPr>
            <p:cNvPr id="16" name="图片 15"/>
            <p:cNvPicPr>
              <a:picLocks noChangeAspect="1"/>
            </p:cNvPicPr>
            <p:nvPr/>
          </p:nvPicPr>
          <p:blipFill>
            <a:blip r:embed="rId2"/>
            <a:stretch>
              <a:fillRect/>
            </a:stretch>
          </p:blipFill>
          <p:spPr>
            <a:xfrm>
              <a:off x="4425" y="3702"/>
              <a:ext cx="7175" cy="5382"/>
            </a:xfrm>
            <a:prstGeom prst="rect">
              <a:avLst/>
            </a:prstGeom>
          </p:spPr>
        </p:pic>
        <p:pic>
          <p:nvPicPr>
            <p:cNvPr id="17" name="图片 16"/>
            <p:cNvPicPr>
              <a:picLocks noChangeAspect="1"/>
            </p:cNvPicPr>
            <p:nvPr/>
          </p:nvPicPr>
          <p:blipFill rotWithShape="1">
            <a:blip r:embed="rId3"/>
            <a:srcRect/>
            <a:stretch>
              <a:fillRect/>
            </a:stretch>
          </p:blipFill>
          <p:spPr>
            <a:xfrm>
              <a:off x="13920" y="3648"/>
              <a:ext cx="4260" cy="5374"/>
            </a:xfrm>
            <a:prstGeom prst="rect">
              <a:avLst/>
            </a:prstGeom>
          </p:spPr>
        </p:pic>
        <p:pic>
          <p:nvPicPr>
            <p:cNvPr id="12" name="图片 11"/>
            <p:cNvPicPr>
              <a:picLocks noChangeAspect="1"/>
            </p:cNvPicPr>
            <p:nvPr/>
          </p:nvPicPr>
          <p:blipFill>
            <a:blip r:embed="rId4"/>
            <a:stretch>
              <a:fillRect/>
            </a:stretch>
          </p:blipFill>
          <p:spPr>
            <a:xfrm>
              <a:off x="9987" y="3683"/>
              <a:ext cx="3893" cy="5400"/>
            </a:xfrm>
            <a:prstGeom prst="rect">
              <a:avLst/>
            </a:prstGeom>
          </p:spPr>
        </p:pic>
      </p:grpSp>
      <p:sp>
        <p:nvSpPr>
          <p:cNvPr id="3" name="文本框 2"/>
          <p:cNvSpPr txBox="1"/>
          <p:nvPr/>
        </p:nvSpPr>
        <p:spPr>
          <a:xfrm>
            <a:off x="833120" y="4243070"/>
            <a:ext cx="7602855" cy="737235"/>
          </a:xfrm>
          <a:prstGeom prst="rect">
            <a:avLst/>
          </a:prstGeom>
          <a:noFill/>
        </p:spPr>
        <p:txBody>
          <a:bodyPr wrap="square" rtlCol="0">
            <a:spAutoFit/>
          </a:bodyPr>
          <a:lstStyle/>
          <a:p>
            <a:pPr lvl="0">
              <a:lnSpc>
                <a:spcPct val="150000"/>
              </a:lnSpc>
            </a:pPr>
            <a:r>
              <a:rPr kumimoji="1" lang="zh-CN" altLang="en-US"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本次活动均采用身高在</a:t>
            </a:r>
            <a:r>
              <a:rPr kumimoji="1" lang="en-US" altLang="zh-CN"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170</a:t>
            </a:r>
            <a:r>
              <a:rPr kumimoji="1" lang="en-GB" altLang="zh-CN"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cm</a:t>
            </a:r>
            <a:r>
              <a:rPr kumimoji="1" lang="zh-CN" altLang="en-US"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以上的模特礼仪。礼仪服装推荐：蓝色晚礼服长裙。</a:t>
            </a:r>
            <a:endParaRPr kumimoji="1" lang="zh-CN" altLang="en-US"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lvl="0">
              <a:lnSpc>
                <a:spcPct val="150000"/>
              </a:lnSpc>
            </a:pPr>
            <a:r>
              <a:rPr kumimoji="1" lang="zh-CN" altLang="en-US"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备选服装：白色晚礼服长</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5" name="图片 6" descr="图片包含 电子产品&#10;&#10;自动生成的说明"/>
          <p:cNvPicPr>
            <a:picLocks noChangeAspect="1"/>
          </p:cNvPicPr>
          <p:nvPr/>
        </p:nvPicPr>
        <p:blipFill>
          <a:blip r:embed="rId3"/>
          <a:stretch>
            <a:fillRect/>
          </a:stretch>
        </p:blipFill>
        <p:spPr>
          <a:xfrm>
            <a:off x="0" y="0"/>
            <a:ext cx="9144000" cy="5143500"/>
          </a:xfrm>
          <a:prstGeom prst="rect">
            <a:avLst/>
          </a:prstGeom>
          <a:noFill/>
          <a:ln w="9525">
            <a:noFill/>
          </a:ln>
        </p:spPr>
      </p:pic>
      <p:sp>
        <p:nvSpPr>
          <p:cNvPr id="2" name="矩形 1"/>
          <p:cNvSpPr/>
          <p:nvPr/>
        </p:nvSpPr>
        <p:spPr>
          <a:xfrm>
            <a:off x="0" y="0"/>
            <a:ext cx="9144000" cy="5143500"/>
          </a:xfrm>
          <a:prstGeom prst="rect">
            <a:avLst/>
          </a:prstGeom>
          <a:gradFill>
            <a:gsLst>
              <a:gs pos="0">
                <a:schemeClr val="tx1">
                  <a:alpha val="65000"/>
                </a:schemeClr>
              </a:gs>
              <a:gs pos="53000">
                <a:schemeClr val="tx1">
                  <a:alpha val="88000"/>
                  <a:lumMod val="88000"/>
                </a:schemeClr>
              </a:gs>
              <a:gs pos="100000">
                <a:schemeClr val="tx1">
                  <a:alpha val="96000"/>
                  <a:lumMod val="61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等线" panose="02010600030101010101" charset="-122"/>
              <a:cs typeface="+mn-cs"/>
            </a:endParaRPr>
          </a:p>
        </p:txBody>
      </p:sp>
      <p:sp>
        <p:nvSpPr>
          <p:cNvPr id="4" name="文本框 3"/>
          <p:cNvSpPr txBox="1"/>
          <p:nvPr/>
        </p:nvSpPr>
        <p:spPr>
          <a:xfrm>
            <a:off x="729615" y="1327309"/>
            <a:ext cx="7684770" cy="2861310"/>
          </a:xfrm>
          <a:prstGeom prst="rect">
            <a:avLst/>
          </a:prstGeom>
          <a:noFill/>
        </p:spPr>
        <p:txBody>
          <a:bodyPr wrap="square" rtlCol="0">
            <a:spAutoFit/>
          </a:bodyPr>
          <a:lstStyle/>
          <a:p>
            <a:pPr>
              <a:lnSpc>
                <a:spcPct val="250000"/>
              </a:lnSpc>
            </a:pPr>
            <a:r>
              <a:rPr lang="en-US" altLang="zh-CN"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做好防疫物资储备，做好活动工作人员健康防护，落实活动参加人员扫码测温，设立临时隔离观察间。</a:t>
            </a:r>
          </a:p>
          <a:p>
            <a:pPr>
              <a:lnSpc>
                <a:spcPct val="250000"/>
              </a:lnSpc>
            </a:pPr>
            <a:r>
              <a:rPr lang="en-US" altLang="zh-CN"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核实所有演员、工作人员、志愿者等参加人员的身份及健康状况，保证全员持“绿码”上岗。请观众放心观演。</a:t>
            </a:r>
          </a:p>
          <a:p>
            <a:pPr>
              <a:lnSpc>
                <a:spcPct val="250000"/>
              </a:lnSpc>
            </a:pPr>
            <a:r>
              <a:rPr lang="en-US" altLang="zh-CN"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3.14天内曾去过中、高风险区域，或身体出现发热、咳嗽等症状的人员请勿参加本</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次活动</a:t>
            </a:r>
            <a:r>
              <a:rPr lang="en-US" altLang="zh-CN"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，否则将被谢绝入场。</a:t>
            </a:r>
          </a:p>
          <a:p>
            <a:pPr>
              <a:lnSpc>
                <a:spcPct val="250000"/>
              </a:lnSpc>
            </a:pPr>
            <a:r>
              <a:rPr lang="en-US" altLang="zh-CN"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4.所有人员进入会场前，需主动出示健康码和身份证，“红码”“黄码”谢绝入内。</a:t>
            </a:r>
          </a:p>
          <a:p>
            <a:pPr>
              <a:lnSpc>
                <a:spcPct val="250000"/>
              </a:lnSpc>
            </a:pPr>
            <a:r>
              <a:rPr lang="en-US" altLang="zh-CN"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5.所有观众入场一律必须全程佩戴口罩，同时</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现场配备</a:t>
            </a:r>
            <a:r>
              <a:rPr lang="en-US" altLang="zh-CN"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备用口罩、消毒纸巾、等卫生用品</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p>
          <a:p>
            <a:pPr>
              <a:lnSpc>
                <a:spcPct val="250000"/>
              </a:lnSpc>
            </a:pPr>
            <a:r>
              <a:rPr lang="en-US" altLang="zh-CN"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现场及时消毒。</a:t>
            </a:r>
          </a:p>
        </p:txBody>
      </p:sp>
      <p:sp>
        <p:nvSpPr>
          <p:cNvPr id="6" name="文本框 5"/>
          <p:cNvSpPr txBox="1"/>
          <p:nvPr/>
        </p:nvSpPr>
        <p:spPr>
          <a:xfrm>
            <a:off x="729615" y="702310"/>
            <a:ext cx="3486150" cy="398780"/>
          </a:xfrm>
          <a:prstGeom prst="rect">
            <a:avLst/>
          </a:prstGeom>
          <a:noFill/>
        </p:spPr>
        <p:txBody>
          <a:bodyPr wrap="square" rtlCol="0">
            <a:spAutoFit/>
          </a:bodyPr>
          <a:lstStyle/>
          <a:p>
            <a:pPr algn="l"/>
            <a:r>
              <a:rPr lang="zh-CN" altLang="en-US" sz="2000" b="1">
                <a:solidFill>
                  <a:schemeClr val="accent1"/>
                </a:solidFill>
                <a:latin typeface="微软雅黑" panose="020B0503020204020204" pitchFamily="34" charset="-122"/>
                <a:ea typeface="微软雅黑" panose="020B0503020204020204" pitchFamily="34" charset="-122"/>
              </a:rPr>
              <a:t>防疫预案</a:t>
            </a:r>
          </a:p>
        </p:txBody>
      </p:sp>
    </p:spTree>
    <p:custDataLst>
      <p:tags r:id="rId1"/>
    </p:custData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5" name="图片 6" descr="图片包含 电子产品&#10;&#10;自动生成的说明"/>
          <p:cNvPicPr>
            <a:picLocks noChangeAspect="1"/>
          </p:cNvPicPr>
          <p:nvPr/>
        </p:nvPicPr>
        <p:blipFill>
          <a:blip r:embed="rId3"/>
          <a:stretch>
            <a:fillRect/>
          </a:stretch>
        </p:blipFill>
        <p:spPr>
          <a:xfrm>
            <a:off x="0" y="0"/>
            <a:ext cx="9144000" cy="5143500"/>
          </a:xfrm>
          <a:prstGeom prst="rect">
            <a:avLst/>
          </a:prstGeom>
          <a:noFill/>
          <a:ln w="9525">
            <a:noFill/>
          </a:ln>
        </p:spPr>
      </p:pic>
      <p:sp>
        <p:nvSpPr>
          <p:cNvPr id="2" name="矩形 1"/>
          <p:cNvSpPr/>
          <p:nvPr/>
        </p:nvSpPr>
        <p:spPr>
          <a:xfrm>
            <a:off x="0" y="0"/>
            <a:ext cx="9144000" cy="5143500"/>
          </a:xfrm>
          <a:prstGeom prst="rect">
            <a:avLst/>
          </a:prstGeom>
          <a:gradFill>
            <a:gsLst>
              <a:gs pos="0">
                <a:schemeClr val="tx1">
                  <a:alpha val="65000"/>
                </a:schemeClr>
              </a:gs>
              <a:gs pos="53000">
                <a:schemeClr val="tx1">
                  <a:alpha val="88000"/>
                  <a:lumMod val="88000"/>
                </a:schemeClr>
              </a:gs>
              <a:gs pos="100000">
                <a:schemeClr val="tx1">
                  <a:alpha val="96000"/>
                  <a:lumMod val="61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等线" panose="02010600030101010101" charset="-122"/>
              <a:cs typeface="+mn-cs"/>
            </a:endParaRPr>
          </a:p>
        </p:txBody>
      </p:sp>
      <p:sp>
        <p:nvSpPr>
          <p:cNvPr id="60421" name="Text Box 13"/>
          <p:cNvSpPr txBox="1"/>
          <p:nvPr/>
        </p:nvSpPr>
        <p:spPr>
          <a:xfrm>
            <a:off x="1003228" y="1119376"/>
            <a:ext cx="7281370" cy="3246755"/>
          </a:xfrm>
          <a:prstGeom prst="rect">
            <a:avLst/>
          </a:prstGeom>
          <a:noFill/>
          <a:ln w="9525">
            <a:noFill/>
          </a:ln>
        </p:spPr>
        <p:txBody>
          <a:bodyPr lIns="0" tIns="0" rIns="0" bIns="0">
            <a:spAutoFit/>
          </a:bodyPr>
          <a:lstStyle/>
          <a:p>
            <a:pPr>
              <a:lnSpc>
                <a:spcPct val="22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1、布展</a:t>
            </a:r>
            <a:endPar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22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－协调进场时间，工程人员协调，由项目负责人统一管理，保证安全 </a:t>
            </a:r>
          </a:p>
          <a:p>
            <a:pPr>
              <a:lnSpc>
                <a:spcPct val="22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2、AV 灯光视频音响 </a:t>
            </a:r>
          </a:p>
          <a:p>
            <a:pPr>
              <a:lnSpc>
                <a:spcPct val="22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－配合AV专业技师工作，协商酒店工程部的积极配合 </a:t>
            </a:r>
          </a:p>
          <a:p>
            <a:pPr>
              <a:lnSpc>
                <a:spcPct val="22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3、彩排测试 </a:t>
            </a:r>
          </a:p>
          <a:p>
            <a:pPr>
              <a:lnSpc>
                <a:spcPct val="22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－彩排前测试所有的音响、灯光、视频及PPT文件 </a:t>
            </a:r>
          </a:p>
          <a:p>
            <a:pPr>
              <a:lnSpc>
                <a:spcPct val="22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4、撤展管理 </a:t>
            </a:r>
          </a:p>
          <a:p>
            <a:pPr>
              <a:lnSpc>
                <a:spcPct val="22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－撤展时间安排，出场路线安排，出场手续办理，货物运输安排</a:t>
            </a:r>
          </a:p>
        </p:txBody>
      </p:sp>
      <p:sp>
        <p:nvSpPr>
          <p:cNvPr id="6" name="文本框 5"/>
          <p:cNvSpPr txBox="1"/>
          <p:nvPr/>
        </p:nvSpPr>
        <p:spPr>
          <a:xfrm>
            <a:off x="931545" y="558800"/>
            <a:ext cx="3486150" cy="398780"/>
          </a:xfrm>
          <a:prstGeom prst="rect">
            <a:avLst/>
          </a:prstGeom>
          <a:noFill/>
        </p:spPr>
        <p:txBody>
          <a:bodyPr wrap="square" rtlCol="0">
            <a:spAutoFit/>
          </a:bodyPr>
          <a:lstStyle/>
          <a:p>
            <a:pPr algn="l"/>
            <a:r>
              <a:rPr lang="zh-CN" altLang="en-US" sz="2000" b="1">
                <a:solidFill>
                  <a:schemeClr val="accent1"/>
                </a:solidFill>
                <a:latin typeface="微软雅黑" panose="020B0503020204020204" pitchFamily="34" charset="-122"/>
                <a:ea typeface="微软雅黑" panose="020B0503020204020204" pitchFamily="34" charset="-122"/>
              </a:rPr>
              <a:t>现场执行预案</a:t>
            </a:r>
          </a:p>
        </p:txBody>
      </p:sp>
    </p:spTree>
    <p:custDataLst>
      <p:tags r:id="rId1"/>
    </p:custData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5" name="图片 6" descr="图片包含 电子产品&#10;&#10;自动生成的说明"/>
          <p:cNvPicPr>
            <a:picLocks noChangeAspect="1"/>
          </p:cNvPicPr>
          <p:nvPr/>
        </p:nvPicPr>
        <p:blipFill>
          <a:blip r:embed="rId3"/>
          <a:stretch>
            <a:fillRect/>
          </a:stretch>
        </p:blipFill>
        <p:spPr>
          <a:xfrm>
            <a:off x="0" y="0"/>
            <a:ext cx="9144000" cy="5143500"/>
          </a:xfrm>
          <a:prstGeom prst="rect">
            <a:avLst/>
          </a:prstGeom>
          <a:noFill/>
          <a:ln w="9525">
            <a:noFill/>
          </a:ln>
        </p:spPr>
      </p:pic>
      <p:sp>
        <p:nvSpPr>
          <p:cNvPr id="2" name="矩形 1"/>
          <p:cNvSpPr/>
          <p:nvPr/>
        </p:nvSpPr>
        <p:spPr>
          <a:xfrm>
            <a:off x="0" y="0"/>
            <a:ext cx="9144000" cy="5143500"/>
          </a:xfrm>
          <a:prstGeom prst="rect">
            <a:avLst/>
          </a:prstGeom>
          <a:gradFill>
            <a:gsLst>
              <a:gs pos="0">
                <a:schemeClr val="tx1">
                  <a:alpha val="65000"/>
                </a:schemeClr>
              </a:gs>
              <a:gs pos="53000">
                <a:schemeClr val="tx1">
                  <a:alpha val="88000"/>
                  <a:lumMod val="88000"/>
                </a:schemeClr>
              </a:gs>
              <a:gs pos="100000">
                <a:schemeClr val="tx1">
                  <a:alpha val="96000"/>
                  <a:lumMod val="61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defRPr/>
            </a:pPr>
            <a:endParaRPr kumimoji="0" lang="zh-CN" altLang="en-US" sz="2700" b="0" i="0" u="none" strike="noStrike" kern="1200" cap="none" spc="0" normalizeH="0" baseline="0" noProof="0">
              <a:ln>
                <a:noFill/>
              </a:ln>
              <a:solidFill>
                <a:prstClr val="white"/>
              </a:solidFill>
              <a:effectLst/>
              <a:uLnTx/>
              <a:uFillTx/>
              <a:latin typeface="Calibri" panose="020F0502020204030204"/>
              <a:ea typeface="等线" panose="02010600030101010101" charset="-122"/>
              <a:cs typeface="+mn-cs"/>
            </a:endParaRPr>
          </a:p>
        </p:txBody>
      </p:sp>
      <p:sp>
        <p:nvSpPr>
          <p:cNvPr id="60422" name="Text Box 21"/>
          <p:cNvSpPr txBox="1"/>
          <p:nvPr/>
        </p:nvSpPr>
        <p:spPr>
          <a:xfrm>
            <a:off x="910518" y="1603233"/>
            <a:ext cx="7323363" cy="1936115"/>
          </a:xfrm>
          <a:prstGeom prst="rect">
            <a:avLst/>
          </a:prstGeom>
          <a:noFill/>
          <a:ln w="9525">
            <a:noFill/>
          </a:ln>
        </p:spPr>
        <p:txBody>
          <a:bodyPr lIns="0" tIns="0" rIns="0" bIns="0">
            <a:spAutoFit/>
          </a:bodyPr>
          <a:lstStyle/>
          <a:p>
            <a:pPr>
              <a:lnSpc>
                <a:spcPct val="21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1、检查活动场地的用电量</a:t>
            </a:r>
            <a:endPar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21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2、TRUSS架、H架、Layer架的稳定性 </a:t>
            </a:r>
          </a:p>
          <a:p>
            <a:pPr>
              <a:lnSpc>
                <a:spcPct val="21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3、调整音响与话筒的均衡性 </a:t>
            </a:r>
          </a:p>
          <a:p>
            <a:pPr>
              <a:lnSpc>
                <a:spcPct val="21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4、保证话筒的正确使用 </a:t>
            </a:r>
          </a:p>
          <a:p>
            <a:pPr>
              <a:lnSpc>
                <a:spcPct val="21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5、保证视频方面的正确显示 </a:t>
            </a:r>
          </a:p>
        </p:txBody>
      </p:sp>
      <p:sp>
        <p:nvSpPr>
          <p:cNvPr id="3" name="文本框 2"/>
          <p:cNvSpPr txBox="1"/>
          <p:nvPr/>
        </p:nvSpPr>
        <p:spPr>
          <a:xfrm>
            <a:off x="4381500" y="1603058"/>
            <a:ext cx="4000500" cy="2195830"/>
          </a:xfrm>
          <a:prstGeom prst="rect">
            <a:avLst/>
          </a:prstGeom>
          <a:noFill/>
        </p:spPr>
        <p:txBody>
          <a:bodyPr wrap="square" rtlCol="0" anchor="t">
            <a:spAutoFit/>
          </a:bodyPr>
          <a:lstStyle/>
          <a:p>
            <a:pPr>
              <a:lnSpc>
                <a:spcPct val="19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1、礼仪培训、活动议程培训</a:t>
            </a:r>
            <a:endPar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9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－筛选符合活动要求的礼仪、提供符合活动调性的服饰、活动流程、细节内容、化妆、站姿等培训 </a:t>
            </a:r>
            <a:endPar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9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2、现场管理 </a:t>
            </a:r>
            <a:endPar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9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－彩排、走位、现场执行 </a:t>
            </a:r>
            <a:endPar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90000"/>
              </a:lnSpc>
            </a:pPr>
            <a:r>
              <a:rPr lang="zh-CN"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－熟悉场地、彩排走位及现场执行</a:t>
            </a:r>
          </a:p>
        </p:txBody>
      </p:sp>
      <p:sp>
        <p:nvSpPr>
          <p:cNvPr id="6" name="文本框 5"/>
          <p:cNvSpPr txBox="1"/>
          <p:nvPr/>
        </p:nvSpPr>
        <p:spPr>
          <a:xfrm>
            <a:off x="910590" y="767080"/>
            <a:ext cx="3486150" cy="398780"/>
          </a:xfrm>
          <a:prstGeom prst="rect">
            <a:avLst/>
          </a:prstGeom>
          <a:noFill/>
        </p:spPr>
        <p:txBody>
          <a:bodyPr wrap="square" rtlCol="0">
            <a:spAutoFit/>
          </a:bodyPr>
          <a:lstStyle/>
          <a:p>
            <a:pPr algn="l"/>
            <a:r>
              <a:rPr lang="zh-CN" altLang="en-US" sz="2000" b="1">
                <a:solidFill>
                  <a:schemeClr val="accent1"/>
                </a:solidFill>
                <a:latin typeface="微软雅黑" panose="020B0503020204020204" pitchFamily="34" charset="-122"/>
                <a:ea typeface="微软雅黑" panose="020B0503020204020204" pitchFamily="34" charset="-122"/>
              </a:rPr>
              <a:t>现场执行预案</a:t>
            </a:r>
          </a:p>
        </p:txBody>
      </p:sp>
    </p:spTree>
    <p:custDataLst>
      <p:tags r:id="rId1"/>
    </p:custData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3"/>
          <a:stretch>
            <a:fillRect/>
          </a:stretch>
        </p:blipFill>
        <p:spPr>
          <a:xfrm>
            <a:off x="0" y="0"/>
            <a:ext cx="9142730" cy="5142865"/>
          </a:xfrm>
          <a:prstGeom prst="rect">
            <a:avLst/>
          </a:prstGeom>
        </p:spPr>
      </p:pic>
      <p:sp>
        <p:nvSpPr>
          <p:cNvPr id="14" name="矩形 13"/>
          <p:cNvSpPr/>
          <p:nvPr/>
        </p:nvSpPr>
        <p:spPr>
          <a:xfrm>
            <a:off x="-41592" y="-159"/>
            <a:ext cx="9175909" cy="5146834"/>
          </a:xfrm>
          <a:prstGeom prst="rect">
            <a:avLst/>
          </a:prstGeom>
          <a:solidFill>
            <a:schemeClr val="tx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文本框 10"/>
          <p:cNvSpPr txBox="1"/>
          <p:nvPr/>
        </p:nvSpPr>
        <p:spPr>
          <a:xfrm>
            <a:off x="892810" y="1238250"/>
            <a:ext cx="2120265" cy="2306955"/>
          </a:xfrm>
          <a:prstGeom prst="rect">
            <a:avLst/>
          </a:prstGeom>
          <a:noFill/>
        </p:spPr>
        <p:txBody>
          <a:bodyPr wrap="square" rtlCol="0">
            <a:spAutoFit/>
          </a:bodyPr>
          <a:lstStyle/>
          <a:p>
            <a:pPr algn="dist">
              <a:lnSpc>
                <a:spcPct val="120000"/>
              </a:lnSpc>
            </a:pPr>
            <a:r>
              <a:rPr lang="zh-CN" sz="6000" b="1">
                <a:solidFill>
                  <a:schemeClr val="accent1"/>
                </a:solidFill>
                <a:latin typeface="微软雅黑" panose="020B0503020204020204" pitchFamily="34" charset="-122"/>
                <a:ea typeface="微软雅黑" panose="020B0503020204020204" pitchFamily="34" charset="-122"/>
              </a:rPr>
              <a:t>感谢</a:t>
            </a:r>
          </a:p>
          <a:p>
            <a:pPr algn="dist">
              <a:lnSpc>
                <a:spcPct val="120000"/>
              </a:lnSpc>
            </a:pPr>
            <a:r>
              <a:rPr lang="zh-CN" sz="6000" b="1">
                <a:solidFill>
                  <a:schemeClr val="bg1"/>
                </a:solidFill>
                <a:latin typeface="微软雅黑" panose="020B0503020204020204" pitchFamily="34" charset="-122"/>
                <a:ea typeface="微软雅黑" panose="020B0503020204020204" pitchFamily="34" charset="-122"/>
              </a:rPr>
              <a:t>观看</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jb3VudCI6MSwiaGRpZCI6IjkwNDM2YTRlYTA2OWYwOGZmNWI5YjFmOGQ1MzgxMDkzIiwidXNlckNvdW50IjoxfQ=="/>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228bd704-396a-4d83-a654-ce2f00afcf50}"/>
  <p:tag name="TABLE_ENDDRAG_ORIGIN_RECT" val="644*344"/>
  <p:tag name="TABLE_ENDDRAG_RECT" val="37*43*644*344"/>
</p:tagLst>
</file>

<file path=ppt/tags/tag3.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4.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5.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heme/theme1.xml><?xml version="1.0" encoding="utf-8"?>
<a:theme xmlns:a="http://schemas.openxmlformats.org/drawingml/2006/main" name="1_Office 主题​​">
  <a:themeElements>
    <a:clrScheme name="2黑金策划方案">
      <a:dk1>
        <a:sysClr val="windowText" lastClr="000000"/>
      </a:dk1>
      <a:lt1>
        <a:sysClr val="window" lastClr="FFFFFF"/>
      </a:lt1>
      <a:dk2>
        <a:srgbClr val="EEF2F5"/>
      </a:dk2>
      <a:lt2>
        <a:srgbClr val="E7E6E6"/>
      </a:lt2>
      <a:accent1>
        <a:srgbClr val="E8C787"/>
      </a:accent1>
      <a:accent2>
        <a:srgbClr val="CF856E"/>
      </a:accent2>
      <a:accent3>
        <a:srgbClr val="F2E3DE"/>
      </a:accent3>
      <a:accent4>
        <a:srgbClr val="C9DEF1"/>
      </a:accent4>
      <a:accent5>
        <a:srgbClr val="4472C4"/>
      </a:accent5>
      <a:accent6>
        <a:srgbClr val="70AD47"/>
      </a:accent6>
      <a:hlink>
        <a:srgbClr val="000000"/>
      </a:hlink>
      <a:folHlink>
        <a:srgbClr val="954F72"/>
      </a:folHlink>
    </a:clrScheme>
    <a:fontScheme name="标准4">
      <a:majorFont>
        <a:latin typeface="Butler"/>
        <a:ea typeface="汉仪大宋简"/>
        <a:cs typeface=""/>
      </a:majorFont>
      <a:minorFont>
        <a:latin typeface="Century Gothic"/>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2383</Words>
  <Application>Microsoft Office PowerPoint</Application>
  <PresentationFormat>全屏显示(16:9)</PresentationFormat>
  <Paragraphs>289</Paragraphs>
  <Slides>72</Slides>
  <Notes>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72</vt:i4>
      </vt:variant>
    </vt:vector>
  </HeadingPairs>
  <TitlesOfParts>
    <vt:vector size="82" baseType="lpstr">
      <vt:lpstr>Butler</vt:lpstr>
      <vt:lpstr>等线</vt:lpstr>
      <vt:lpstr>仿宋</vt:lpstr>
      <vt:lpstr>微软雅黑</vt:lpstr>
      <vt:lpstr>张海山锐线体2.00</vt:lpstr>
      <vt:lpstr>Arial</vt:lpstr>
      <vt:lpstr>Calibri</vt:lpstr>
      <vt:lpstr>Century Gothic</vt:lpstr>
      <vt:lpstr>MV Boli</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哒哒 熊猫</dc:creator>
  <cp:lastModifiedBy>灯 灯</cp:lastModifiedBy>
  <cp:revision>475</cp:revision>
  <dcterms:created xsi:type="dcterms:W3CDTF">2020-07-06T01:29:00Z</dcterms:created>
  <dcterms:modified xsi:type="dcterms:W3CDTF">2022-11-02T05:58:17Z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FCC8C74BBC2847DBAE73F16E2DA9A653</vt:lpwstr>
  </property>
  <property fmtid="{D5CDD505-2E9C-101B-9397-08002B2CF9AE}" pid="3" name="KSOProductBuildVer">
    <vt:lpwstr>2052-11.1.0.11691</vt:lpwstr>
  </property>
  <property fmtid="{D5CDD505-2E9C-101B-9397-08002B2CF9AE}" pid="4" name="KSOTemplateUUID">
    <vt:lpwstr>v1.0_mb_7lcTKn7DQBsEU0maEgMYAg==</vt:lpwstr>
  </property>
  <property fmtid="{D5CDD505-2E9C-101B-9397-08002B2CF9AE}" pid="5" name="NXPowerLiteLastOptimized">
    <vt:lpwstr>8445688</vt:lpwstr>
  </property>
  <property fmtid="{D5CDD505-2E9C-101B-9397-08002B2CF9AE}" pid="6" name="NXPowerLiteSettings">
    <vt:lpwstr>C700052003A000</vt:lpwstr>
  </property>
  <property fmtid="{D5CDD505-2E9C-101B-9397-08002B2CF9AE}" pid="7" name="NXPowerLiteVersion">
    <vt:lpwstr>D9.0.2</vt:lpwstr>
  </property>
</Properties>
</file>