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257" r:id="rId3"/>
    <p:sldId id="261" r:id="rId4"/>
    <p:sldId id="280" r:id="rId5"/>
    <p:sldId id="286" r:id="rId6"/>
    <p:sldId id="281" r:id="rId7"/>
    <p:sldId id="283" r:id="rId8"/>
    <p:sldId id="282" r:id="rId9"/>
    <p:sldId id="284" r:id="rId10"/>
    <p:sldId id="285" r:id="rId11"/>
    <p:sldId id="287" r:id="rId12"/>
    <p:sldId id="288" r:id="rId13"/>
    <p:sldId id="289" r:id="rId14"/>
    <p:sldId id="315" r:id="rId15"/>
    <p:sldId id="316" r:id="rId16"/>
    <p:sldId id="317" r:id="rId17"/>
    <p:sldId id="290" r:id="rId18"/>
    <p:sldId id="371" r:id="rId19"/>
    <p:sldId id="291" r:id="rId20"/>
    <p:sldId id="372" r:id="rId21"/>
    <p:sldId id="374" r:id="rId22"/>
    <p:sldId id="376" r:id="rId23"/>
    <p:sldId id="375" r:id="rId24"/>
    <p:sldId id="373" r:id="rId25"/>
    <p:sldId id="377" r:id="rId26"/>
    <p:sldId id="292" r:id="rId27"/>
    <p:sldId id="338" r:id="rId28"/>
    <p:sldId id="297" r:id="rId29"/>
    <p:sldId id="339" r:id="rId30"/>
    <p:sldId id="354" r:id="rId31"/>
    <p:sldId id="340" r:id="rId32"/>
    <p:sldId id="341" r:id="rId33"/>
    <p:sldId id="342" r:id="rId34"/>
    <p:sldId id="344" r:id="rId35"/>
    <p:sldId id="345" r:id="rId36"/>
    <p:sldId id="346" r:id="rId37"/>
    <p:sldId id="359" r:id="rId38"/>
    <p:sldId id="348" r:id="rId39"/>
    <p:sldId id="358" r:id="rId40"/>
    <p:sldId id="357" r:id="rId41"/>
    <p:sldId id="347" r:id="rId42"/>
    <p:sldId id="355" r:id="rId43"/>
    <p:sldId id="349" r:id="rId44"/>
    <p:sldId id="390" r:id="rId45"/>
    <p:sldId id="378" r:id="rId46"/>
    <p:sldId id="382" r:id="rId47"/>
    <p:sldId id="381" r:id="rId48"/>
    <p:sldId id="383" r:id="rId49"/>
    <p:sldId id="360" r:id="rId50"/>
    <p:sldId id="361" r:id="rId51"/>
    <p:sldId id="396" r:id="rId52"/>
    <p:sldId id="394" r:id="rId53"/>
    <p:sldId id="397" r:id="rId54"/>
    <p:sldId id="395" r:id="rId55"/>
    <p:sldId id="385" r:id="rId56"/>
    <p:sldId id="384" r:id="rId57"/>
    <p:sldId id="386" r:id="rId58"/>
    <p:sldId id="387" r:id="rId59"/>
    <p:sldId id="388" r:id="rId60"/>
    <p:sldId id="389" r:id="rId61"/>
    <p:sldId id="356" r:id="rId62"/>
  </p:sldIdLst>
  <p:sldSz cx="12192000" cy="6858000"/>
  <p:notesSz cx="6858000" cy="9144000"/>
  <p:custDataLst>
    <p:tags r:id="rId6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Suman Sunar" initials="SS" lastIdx="1" clrIdx="0"/>
  <p:cmAuthor id="2" name="Shopon Ahmed" initials="SA" lastIdx="1" clrIdx="1"/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76000"/>
    <a:srgbClr val="12008D"/>
    <a:srgbClr val="B5341D"/>
    <a:srgbClr val="025C82"/>
    <a:srgbClr val="AA0102"/>
    <a:srgbClr val="E28410"/>
    <a:srgbClr val="44556D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>
        <p:scale>
          <a:sx n="75" d="100"/>
          <a:sy n="75" d="100"/>
        </p:scale>
        <p:origin x="1200" y="7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2022/12/27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‹#›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2022/12/27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75A45-01EC-124A-B966-E49293B050A5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/>
          <p:cNvSpPr>
            <a:spLocks noGrp="1"/>
          </p:cNvSpPr>
          <p:nvPr>
            <p:ph type="pic" sz="quarter" idx="31" hasCustomPrompt="1"/>
          </p:nvPr>
        </p:nvSpPr>
        <p:spPr>
          <a:xfrm>
            <a:off x="7410345" y="3249596"/>
            <a:ext cx="1025056" cy="1025056"/>
          </a:xfrm>
          <a:custGeom>
            <a:avLst/>
            <a:gdLst>
              <a:gd name="connsiteX0" fmla="*/ 512528 w 1025056"/>
              <a:gd name="connsiteY0" fmla="*/ 0 h 1025056"/>
              <a:gd name="connsiteX1" fmla="*/ 1025056 w 1025056"/>
              <a:gd name="connsiteY1" fmla="*/ 512528 h 1025056"/>
              <a:gd name="connsiteX2" fmla="*/ 512528 w 1025056"/>
              <a:gd name="connsiteY2" fmla="*/ 1025056 h 1025056"/>
              <a:gd name="connsiteX3" fmla="*/ 0 w 1025056"/>
              <a:gd name="connsiteY3" fmla="*/ 512528 h 1025056"/>
              <a:gd name="connsiteX4" fmla="*/ 512528 w 1025056"/>
              <a:gd name="connsiteY4" fmla="*/ 0 h 102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056" h="1025056">
                <a:moveTo>
                  <a:pt x="512528" y="0"/>
                </a:moveTo>
                <a:cubicBezTo>
                  <a:pt x="795589" y="0"/>
                  <a:pt x="1025056" y="229467"/>
                  <a:pt x="1025056" y="512528"/>
                </a:cubicBezTo>
                <a:cubicBezTo>
                  <a:pt x="1025056" y="795589"/>
                  <a:pt x="795589" y="1025056"/>
                  <a:pt x="512528" y="1025056"/>
                </a:cubicBezTo>
                <a:cubicBezTo>
                  <a:pt x="229467" y="1025056"/>
                  <a:pt x="0" y="795589"/>
                  <a:pt x="0" y="512528"/>
                </a:cubicBezTo>
                <a:cubicBezTo>
                  <a:pt x="0" y="229467"/>
                  <a:pt x="229467" y="0"/>
                  <a:pt x="5125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3" name="Freeform: Shape 22"/>
          <p:cNvSpPr>
            <a:spLocks noGrp="1"/>
          </p:cNvSpPr>
          <p:nvPr>
            <p:ph type="pic" sz="quarter" idx="30" hasCustomPrompt="1"/>
          </p:nvPr>
        </p:nvSpPr>
        <p:spPr>
          <a:xfrm>
            <a:off x="3825300" y="3249596"/>
            <a:ext cx="1025056" cy="1025056"/>
          </a:xfrm>
          <a:custGeom>
            <a:avLst/>
            <a:gdLst>
              <a:gd name="connsiteX0" fmla="*/ 512528 w 1025056"/>
              <a:gd name="connsiteY0" fmla="*/ 0 h 1025056"/>
              <a:gd name="connsiteX1" fmla="*/ 1025056 w 1025056"/>
              <a:gd name="connsiteY1" fmla="*/ 512528 h 1025056"/>
              <a:gd name="connsiteX2" fmla="*/ 512528 w 1025056"/>
              <a:gd name="connsiteY2" fmla="*/ 1025056 h 1025056"/>
              <a:gd name="connsiteX3" fmla="*/ 0 w 1025056"/>
              <a:gd name="connsiteY3" fmla="*/ 512528 h 1025056"/>
              <a:gd name="connsiteX4" fmla="*/ 512528 w 1025056"/>
              <a:gd name="connsiteY4" fmla="*/ 0 h 102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056" h="1025056">
                <a:moveTo>
                  <a:pt x="512528" y="0"/>
                </a:moveTo>
                <a:cubicBezTo>
                  <a:pt x="795589" y="0"/>
                  <a:pt x="1025056" y="229467"/>
                  <a:pt x="1025056" y="512528"/>
                </a:cubicBezTo>
                <a:cubicBezTo>
                  <a:pt x="1025056" y="795589"/>
                  <a:pt x="795589" y="1025056"/>
                  <a:pt x="512528" y="1025056"/>
                </a:cubicBezTo>
                <a:cubicBezTo>
                  <a:pt x="229467" y="1025056"/>
                  <a:pt x="0" y="795589"/>
                  <a:pt x="0" y="512528"/>
                </a:cubicBezTo>
                <a:cubicBezTo>
                  <a:pt x="0" y="229467"/>
                  <a:pt x="229467" y="0"/>
                  <a:pt x="5125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26" name="Freeform: Shape 25"/>
          <p:cNvSpPr>
            <a:spLocks noGrp="1"/>
          </p:cNvSpPr>
          <p:nvPr>
            <p:ph type="pic" sz="quarter" idx="34" hasCustomPrompt="1"/>
          </p:nvPr>
        </p:nvSpPr>
        <p:spPr>
          <a:xfrm>
            <a:off x="5628781" y="1675486"/>
            <a:ext cx="1025056" cy="1025056"/>
          </a:xfrm>
          <a:custGeom>
            <a:avLst/>
            <a:gdLst>
              <a:gd name="connsiteX0" fmla="*/ 512528 w 1025056"/>
              <a:gd name="connsiteY0" fmla="*/ 0 h 1025056"/>
              <a:gd name="connsiteX1" fmla="*/ 1025056 w 1025056"/>
              <a:gd name="connsiteY1" fmla="*/ 512528 h 1025056"/>
              <a:gd name="connsiteX2" fmla="*/ 512528 w 1025056"/>
              <a:gd name="connsiteY2" fmla="*/ 1025056 h 1025056"/>
              <a:gd name="connsiteX3" fmla="*/ 0 w 1025056"/>
              <a:gd name="connsiteY3" fmla="*/ 512528 h 1025056"/>
              <a:gd name="connsiteX4" fmla="*/ 512528 w 1025056"/>
              <a:gd name="connsiteY4" fmla="*/ 0 h 102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056" h="1025056">
                <a:moveTo>
                  <a:pt x="512528" y="0"/>
                </a:moveTo>
                <a:cubicBezTo>
                  <a:pt x="795589" y="0"/>
                  <a:pt x="1025056" y="229467"/>
                  <a:pt x="1025056" y="512528"/>
                </a:cubicBezTo>
                <a:cubicBezTo>
                  <a:pt x="1025056" y="795589"/>
                  <a:pt x="795589" y="1025056"/>
                  <a:pt x="512528" y="1025056"/>
                </a:cubicBezTo>
                <a:cubicBezTo>
                  <a:pt x="229467" y="1025056"/>
                  <a:pt x="0" y="795589"/>
                  <a:pt x="0" y="512528"/>
                </a:cubicBezTo>
                <a:cubicBezTo>
                  <a:pt x="0" y="229467"/>
                  <a:pt x="229467" y="0"/>
                  <a:pt x="5125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7" name="Freeform: Shape 16"/>
          <p:cNvSpPr>
            <a:spLocks noGrp="1"/>
          </p:cNvSpPr>
          <p:nvPr>
            <p:ph type="pic" sz="quarter" idx="33" hasCustomPrompt="1"/>
          </p:nvPr>
        </p:nvSpPr>
        <p:spPr>
          <a:xfrm>
            <a:off x="5467825" y="3240207"/>
            <a:ext cx="1346968" cy="1346968"/>
          </a:xfrm>
          <a:custGeom>
            <a:avLst/>
            <a:gdLst>
              <a:gd name="connsiteX0" fmla="*/ 673484 w 1346968"/>
              <a:gd name="connsiteY0" fmla="*/ 0 h 1346968"/>
              <a:gd name="connsiteX1" fmla="*/ 1346968 w 1346968"/>
              <a:gd name="connsiteY1" fmla="*/ 673484 h 1346968"/>
              <a:gd name="connsiteX2" fmla="*/ 673484 w 1346968"/>
              <a:gd name="connsiteY2" fmla="*/ 1346968 h 1346968"/>
              <a:gd name="connsiteX3" fmla="*/ 0 w 1346968"/>
              <a:gd name="connsiteY3" fmla="*/ 673484 h 1346968"/>
              <a:gd name="connsiteX4" fmla="*/ 673484 w 1346968"/>
              <a:gd name="connsiteY4" fmla="*/ 0 h 134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6968" h="1346968">
                <a:moveTo>
                  <a:pt x="673484" y="0"/>
                </a:moveTo>
                <a:cubicBezTo>
                  <a:pt x="1045439" y="0"/>
                  <a:pt x="1346968" y="301530"/>
                  <a:pt x="1346968" y="673484"/>
                </a:cubicBezTo>
                <a:cubicBezTo>
                  <a:pt x="1346968" y="1045439"/>
                  <a:pt x="1045439" y="1346968"/>
                  <a:pt x="673484" y="1346968"/>
                </a:cubicBezTo>
                <a:cubicBezTo>
                  <a:pt x="301530" y="1346968"/>
                  <a:pt x="0" y="1045439"/>
                  <a:pt x="0" y="673484"/>
                </a:cubicBezTo>
                <a:cubicBezTo>
                  <a:pt x="0" y="301530"/>
                  <a:pt x="301530" y="0"/>
                  <a:pt x="6734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20" name="Freeform: Shape 19"/>
          <p:cNvSpPr>
            <a:spLocks noGrp="1"/>
          </p:cNvSpPr>
          <p:nvPr>
            <p:ph type="pic" sz="quarter" idx="32" hasCustomPrompt="1"/>
          </p:nvPr>
        </p:nvSpPr>
        <p:spPr>
          <a:xfrm>
            <a:off x="5628781" y="5060076"/>
            <a:ext cx="1025056" cy="1025056"/>
          </a:xfrm>
          <a:custGeom>
            <a:avLst/>
            <a:gdLst>
              <a:gd name="connsiteX0" fmla="*/ 512528 w 1025056"/>
              <a:gd name="connsiteY0" fmla="*/ 0 h 1025056"/>
              <a:gd name="connsiteX1" fmla="*/ 1025056 w 1025056"/>
              <a:gd name="connsiteY1" fmla="*/ 512528 h 1025056"/>
              <a:gd name="connsiteX2" fmla="*/ 512528 w 1025056"/>
              <a:gd name="connsiteY2" fmla="*/ 1025056 h 1025056"/>
              <a:gd name="connsiteX3" fmla="*/ 0 w 1025056"/>
              <a:gd name="connsiteY3" fmla="*/ 512528 h 1025056"/>
              <a:gd name="connsiteX4" fmla="*/ 512528 w 1025056"/>
              <a:gd name="connsiteY4" fmla="*/ 0 h 102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056" h="1025056">
                <a:moveTo>
                  <a:pt x="512528" y="0"/>
                </a:moveTo>
                <a:cubicBezTo>
                  <a:pt x="795589" y="0"/>
                  <a:pt x="1025056" y="229467"/>
                  <a:pt x="1025056" y="512528"/>
                </a:cubicBezTo>
                <a:cubicBezTo>
                  <a:pt x="1025056" y="795589"/>
                  <a:pt x="795589" y="1025056"/>
                  <a:pt x="512528" y="1025056"/>
                </a:cubicBezTo>
                <a:cubicBezTo>
                  <a:pt x="229467" y="1025056"/>
                  <a:pt x="0" y="795589"/>
                  <a:pt x="0" y="512528"/>
                </a:cubicBezTo>
                <a:cubicBezTo>
                  <a:pt x="0" y="229467"/>
                  <a:pt x="229467" y="0"/>
                  <a:pt x="5125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/>
          <p:cNvSpPr>
            <a:spLocks noGrp="1"/>
          </p:cNvSpPr>
          <p:nvPr>
            <p:ph type="pic" sz="quarter" idx="26" hasCustomPrompt="1"/>
          </p:nvPr>
        </p:nvSpPr>
        <p:spPr>
          <a:xfrm>
            <a:off x="5181600" y="1700966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828800 w 1828800"/>
              <a:gd name="connsiteY1" fmla="*/ 914400 h 1828800"/>
              <a:gd name="connsiteX2" fmla="*/ 914400 w 1828800"/>
              <a:gd name="connsiteY2" fmla="*/ 1828800 h 1828800"/>
              <a:gd name="connsiteX3" fmla="*/ 0 w 1828800"/>
              <a:gd name="connsiteY3" fmla="*/ 914400 h 1828800"/>
              <a:gd name="connsiteX4" fmla="*/ 914400 w 1828800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5" name="Freeform: Shape 14"/>
          <p:cNvSpPr>
            <a:spLocks noGrp="1"/>
          </p:cNvSpPr>
          <p:nvPr>
            <p:ph type="pic" sz="quarter" idx="25" hasCustomPrompt="1"/>
          </p:nvPr>
        </p:nvSpPr>
        <p:spPr>
          <a:xfrm>
            <a:off x="1901372" y="1700966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828800 w 1828800"/>
              <a:gd name="connsiteY1" fmla="*/ 914400 h 1828800"/>
              <a:gd name="connsiteX2" fmla="*/ 914400 w 1828800"/>
              <a:gd name="connsiteY2" fmla="*/ 1828800 h 1828800"/>
              <a:gd name="connsiteX3" fmla="*/ 0 w 1828800"/>
              <a:gd name="connsiteY3" fmla="*/ 914400 h 1828800"/>
              <a:gd name="connsiteX4" fmla="*/ 914400 w 1828800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10878610" y="6356350"/>
            <a:ext cx="449155" cy="365125"/>
          </a:xfrm>
        </p:spPr>
        <p:txBody>
          <a:bodyPr/>
          <a:lstStyle/>
          <a:p>
            <a:fld id="{E72B8170-242D-42EF-8B64-B507C79780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Freeform: Shape 16"/>
          <p:cNvSpPr>
            <a:spLocks noGrp="1"/>
          </p:cNvSpPr>
          <p:nvPr>
            <p:ph type="pic" sz="quarter" idx="27" hasCustomPrompt="1"/>
          </p:nvPr>
        </p:nvSpPr>
        <p:spPr>
          <a:xfrm>
            <a:off x="8461828" y="1700966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828800 w 1828800"/>
              <a:gd name="connsiteY1" fmla="*/ 914400 h 1828800"/>
              <a:gd name="connsiteX2" fmla="*/ 914400 w 1828800"/>
              <a:gd name="connsiteY2" fmla="*/ 1828800 h 1828800"/>
              <a:gd name="connsiteX3" fmla="*/ 0 w 1828800"/>
              <a:gd name="connsiteY3" fmla="*/ 914400 h 1828800"/>
              <a:gd name="connsiteX4" fmla="*/ 914400 w 1828800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419409" y="0"/>
                  <a:pt x="1828800" y="409391"/>
                  <a:pt x="1828800" y="914400"/>
                </a:cubicBezTo>
                <a:cubicBezTo>
                  <a:pt x="1828800" y="1419409"/>
                  <a:pt x="1419409" y="1828800"/>
                  <a:pt x="914400" y="1828800"/>
                </a:cubicBezTo>
                <a:cubicBezTo>
                  <a:pt x="409391" y="1828800"/>
                  <a:pt x="0" y="1419409"/>
                  <a:pt x="0" y="914400"/>
                </a:cubicBezTo>
                <a:cubicBezTo>
                  <a:pt x="0" y="409391"/>
                  <a:pt x="409391" y="0"/>
                  <a:pt x="914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1092714" y="2354638"/>
            <a:ext cx="2124135" cy="2052287"/>
          </a:xfrm>
          <a:custGeom>
            <a:avLst/>
            <a:gdLst>
              <a:gd name="connsiteX0" fmla="*/ 0 w 2124135"/>
              <a:gd name="connsiteY0" fmla="*/ 0 h 2052287"/>
              <a:gd name="connsiteX1" fmla="*/ 2124135 w 2124135"/>
              <a:gd name="connsiteY1" fmla="*/ 0 h 2052287"/>
              <a:gd name="connsiteX2" fmla="*/ 2124135 w 2124135"/>
              <a:gd name="connsiteY2" fmla="*/ 2052287 h 2052287"/>
              <a:gd name="connsiteX3" fmla="*/ 0 w 2124135"/>
              <a:gd name="connsiteY3" fmla="*/ 2052287 h 205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135" h="2052287">
                <a:moveTo>
                  <a:pt x="0" y="0"/>
                </a:moveTo>
                <a:lnTo>
                  <a:pt x="2124135" y="0"/>
                </a:lnTo>
                <a:lnTo>
                  <a:pt x="2124135" y="2052287"/>
                </a:lnTo>
                <a:lnTo>
                  <a:pt x="0" y="20522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0" hasCustomPrompt="1"/>
          </p:nvPr>
        </p:nvSpPr>
        <p:spPr>
          <a:xfrm>
            <a:off x="8736800" y="2354638"/>
            <a:ext cx="2124135" cy="2052287"/>
          </a:xfrm>
          <a:custGeom>
            <a:avLst/>
            <a:gdLst>
              <a:gd name="connsiteX0" fmla="*/ 0 w 2124135"/>
              <a:gd name="connsiteY0" fmla="*/ 0 h 2052287"/>
              <a:gd name="connsiteX1" fmla="*/ 2124135 w 2124135"/>
              <a:gd name="connsiteY1" fmla="*/ 0 h 2052287"/>
              <a:gd name="connsiteX2" fmla="*/ 2124135 w 2124135"/>
              <a:gd name="connsiteY2" fmla="*/ 2052287 h 2052287"/>
              <a:gd name="connsiteX3" fmla="*/ 0 w 2124135"/>
              <a:gd name="connsiteY3" fmla="*/ 2052287 h 205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135" h="2052287">
                <a:moveTo>
                  <a:pt x="0" y="0"/>
                </a:moveTo>
                <a:lnTo>
                  <a:pt x="2124135" y="0"/>
                </a:lnTo>
                <a:lnTo>
                  <a:pt x="2124135" y="2052287"/>
                </a:lnTo>
                <a:lnTo>
                  <a:pt x="0" y="20522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9" hasCustomPrompt="1"/>
          </p:nvPr>
        </p:nvSpPr>
        <p:spPr>
          <a:xfrm>
            <a:off x="4914757" y="2354638"/>
            <a:ext cx="2124135" cy="2052287"/>
          </a:xfrm>
          <a:custGeom>
            <a:avLst/>
            <a:gdLst>
              <a:gd name="connsiteX0" fmla="*/ 0 w 2124135"/>
              <a:gd name="connsiteY0" fmla="*/ 0 h 2052287"/>
              <a:gd name="connsiteX1" fmla="*/ 2124135 w 2124135"/>
              <a:gd name="connsiteY1" fmla="*/ 0 h 2052287"/>
              <a:gd name="connsiteX2" fmla="*/ 2124135 w 2124135"/>
              <a:gd name="connsiteY2" fmla="*/ 2052287 h 2052287"/>
              <a:gd name="connsiteX3" fmla="*/ 0 w 2124135"/>
              <a:gd name="connsiteY3" fmla="*/ 2052287 h 2052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4135" h="2052287">
                <a:moveTo>
                  <a:pt x="0" y="0"/>
                </a:moveTo>
                <a:lnTo>
                  <a:pt x="2124135" y="0"/>
                </a:lnTo>
                <a:lnTo>
                  <a:pt x="2124135" y="2052287"/>
                </a:lnTo>
                <a:lnTo>
                  <a:pt x="0" y="20522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/>
          <p:cNvSpPr>
            <a:spLocks noGrp="1"/>
          </p:cNvSpPr>
          <p:nvPr>
            <p:ph type="pic" sz="quarter" idx="22" hasCustomPrompt="1"/>
          </p:nvPr>
        </p:nvSpPr>
        <p:spPr>
          <a:xfrm>
            <a:off x="6519833" y="1897619"/>
            <a:ext cx="2278743" cy="2411557"/>
          </a:xfrm>
          <a:custGeom>
            <a:avLst/>
            <a:gdLst>
              <a:gd name="connsiteX0" fmla="*/ 0 w 2278743"/>
              <a:gd name="connsiteY0" fmla="*/ 0 h 2411557"/>
              <a:gd name="connsiteX1" fmla="*/ 2278743 w 2278743"/>
              <a:gd name="connsiteY1" fmla="*/ 0 h 2411557"/>
              <a:gd name="connsiteX2" fmla="*/ 2278743 w 2278743"/>
              <a:gd name="connsiteY2" fmla="*/ 2411557 h 2411557"/>
              <a:gd name="connsiteX3" fmla="*/ 0 w 2278743"/>
              <a:gd name="connsiteY3" fmla="*/ 2411557 h 241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43" h="2411557">
                <a:moveTo>
                  <a:pt x="0" y="0"/>
                </a:moveTo>
                <a:lnTo>
                  <a:pt x="2278743" y="0"/>
                </a:lnTo>
                <a:lnTo>
                  <a:pt x="2278743" y="2411557"/>
                </a:lnTo>
                <a:lnTo>
                  <a:pt x="0" y="24115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4" name="Freeform: Shape 13"/>
          <p:cNvSpPr>
            <a:spLocks noGrp="1"/>
          </p:cNvSpPr>
          <p:nvPr>
            <p:ph type="pic" sz="quarter" idx="23" hasCustomPrompt="1"/>
          </p:nvPr>
        </p:nvSpPr>
        <p:spPr>
          <a:xfrm>
            <a:off x="8900177" y="1897618"/>
            <a:ext cx="2278743" cy="2411557"/>
          </a:xfrm>
          <a:custGeom>
            <a:avLst/>
            <a:gdLst>
              <a:gd name="connsiteX0" fmla="*/ 0 w 2278743"/>
              <a:gd name="connsiteY0" fmla="*/ 0 h 2411557"/>
              <a:gd name="connsiteX1" fmla="*/ 2278743 w 2278743"/>
              <a:gd name="connsiteY1" fmla="*/ 0 h 2411557"/>
              <a:gd name="connsiteX2" fmla="*/ 2278743 w 2278743"/>
              <a:gd name="connsiteY2" fmla="*/ 2411557 h 2411557"/>
              <a:gd name="connsiteX3" fmla="*/ 0 w 2278743"/>
              <a:gd name="connsiteY3" fmla="*/ 2411557 h 241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43" h="2411557">
                <a:moveTo>
                  <a:pt x="0" y="0"/>
                </a:moveTo>
                <a:lnTo>
                  <a:pt x="2278743" y="0"/>
                </a:lnTo>
                <a:lnTo>
                  <a:pt x="2278743" y="2411557"/>
                </a:lnTo>
                <a:lnTo>
                  <a:pt x="0" y="24115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b="0" i="0"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1484026" y="0"/>
            <a:ext cx="3612630" cy="57112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704539" y="685800"/>
            <a:ext cx="3952160" cy="267641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id-ID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802096" y="685800"/>
            <a:ext cx="3952160" cy="267641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/>
              <a:t>Click Here to Add Picture</a:t>
            </a:r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704539" y="3495789"/>
            <a:ext cx="8049717" cy="267641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/>
              <a:t>Click Here to Add Picture</a:t>
            </a:r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4736892" y="1"/>
            <a:ext cx="7450111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710583" y="457029"/>
            <a:ext cx="6457134" cy="594394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Image without Header &amp;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-1"/>
            <a:ext cx="8589362" cy="427219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id-ID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8589361" y="4272196"/>
            <a:ext cx="3602637" cy="258580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359763" y="251086"/>
            <a:ext cx="3147933" cy="314793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/>
              <a:t>Click Here to Add Picture</a:t>
            </a:r>
            <a:endParaRPr lang="id-ID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3507696" y="3399020"/>
            <a:ext cx="3147933" cy="314793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/>
              <a:t>Click Here to Add Picture</a:t>
            </a:r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6910461" y="3399020"/>
            <a:ext cx="4921771" cy="314793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/>
              <a:t>Click Here to Add Picture</a:t>
            </a:r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tags" Target="../tags/tag7.xml"/><Relationship Id="rId7" Type="http://schemas.openxmlformats.org/officeDocument/2006/relationships/image" Target="../media/image3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Relationship Id="rId9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exels-ahmed-el-aidy-4011947"/>
          <p:cNvPicPr>
            <a:picLocks noChangeAspect="1"/>
          </p:cNvPicPr>
          <p:nvPr/>
        </p:nvPicPr>
        <p:blipFill>
          <a:blip r:embed="rId4"/>
          <a:srcRect l="39576"/>
          <a:stretch>
            <a:fillRect/>
          </a:stretch>
        </p:blipFill>
        <p:spPr>
          <a:xfrm>
            <a:off x="694690" y="3175"/>
            <a:ext cx="5522595" cy="685482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9685" y="-635"/>
            <a:ext cx="67500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alt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73980" y="1224280"/>
            <a:ext cx="5194935" cy="3126740"/>
            <a:chOff x="8148" y="1928"/>
            <a:chExt cx="8181" cy="4924"/>
          </a:xfrm>
        </p:grpSpPr>
        <p:sp>
          <p:nvSpPr>
            <p:cNvPr id="16" name="椭圆 15"/>
            <p:cNvSpPr/>
            <p:nvPr/>
          </p:nvSpPr>
          <p:spPr>
            <a:xfrm>
              <a:off x="8148" y="3581"/>
              <a:ext cx="3271" cy="3271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uhaus Pro Medium" panose="04020605020B02020C02" charset="0"/>
                <a:cs typeface="Bauhaus Pro Medium" panose="04020605020B02020C02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04" y="1928"/>
              <a:ext cx="8025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13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NEW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8531860" y="3763645"/>
            <a:ext cx="17856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10317480" y="5895975"/>
            <a:ext cx="574040" cy="5740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426835" y="775335"/>
            <a:ext cx="1902460" cy="271145"/>
            <a:chOff x="10121" y="771"/>
            <a:chExt cx="4084" cy="582"/>
          </a:xfrm>
        </p:grpSpPr>
        <p:sp>
          <p:nvSpPr>
            <p:cNvPr id="24" name="椭圆 23"/>
            <p:cNvSpPr/>
            <p:nvPr/>
          </p:nvSpPr>
          <p:spPr>
            <a:xfrm>
              <a:off x="13623" y="771"/>
              <a:ext cx="583" cy="583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 rot="5400000">
              <a:off x="11259" y="-367"/>
              <a:ext cx="582" cy="2858"/>
              <a:chOff x="251" y="8269"/>
              <a:chExt cx="582" cy="285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251" y="8269"/>
                <a:ext cx="583" cy="583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251" y="9407"/>
                <a:ext cx="583" cy="583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251" y="10545"/>
                <a:ext cx="583" cy="583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6323965" y="3180080"/>
            <a:ext cx="44043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32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Bauhaus Pro Medium" panose="04020605020B02020C02" charset="0"/>
                <a:sym typeface="+mn-ea"/>
              </a:rPr>
              <a:t>ELITE GATHERED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630035" y="3929380"/>
            <a:ext cx="37388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000">
                <a:solidFill>
                  <a:schemeClr val="bg1"/>
                </a:solidFill>
                <a:latin typeface="汉仪雅酷黑 85W" panose="020B0904020202020204" charset="-122"/>
                <a:ea typeface="汉仪雅酷黑 85W" panose="020B0904020202020204" charset="-122"/>
              </a:rPr>
              <a:t>大童第三届</a:t>
            </a:r>
          </a:p>
          <a:p>
            <a:pPr algn="r"/>
            <a:r>
              <a:rPr lang="zh-CN" altLang="en-US" sz="4000">
                <a:solidFill>
                  <a:schemeClr val="bg1"/>
                </a:solidFill>
                <a:latin typeface="汉仪雅酷黑 85W" panose="020B0904020202020204" charset="-122"/>
                <a:ea typeface="汉仪雅酷黑 85W" panose="020B0904020202020204" charset="-122"/>
              </a:rPr>
              <a:t>金童汇高端论坛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209165" y="844550"/>
            <a:ext cx="9133840" cy="508635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8596630" y="1696720"/>
            <a:ext cx="1205865" cy="1205865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0" y="0"/>
            <a:ext cx="2152650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</a:p>
        </p:txBody>
      </p:sp>
      <p:pic>
        <p:nvPicPr>
          <p:cNvPr id="34" name="图片 33" descr="pexels-ahmed-el-aidy-4011947"/>
          <p:cNvPicPr>
            <a:picLocks noChangeAspect="1"/>
          </p:cNvPicPr>
          <p:nvPr/>
        </p:nvPicPr>
        <p:blipFill>
          <a:blip r:embed="rId3"/>
          <a:srcRect l="39576" r="10827"/>
          <a:stretch>
            <a:fillRect/>
          </a:stretch>
        </p:blipFill>
        <p:spPr>
          <a:xfrm>
            <a:off x="2858135" y="1374140"/>
            <a:ext cx="2717165" cy="4109085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6567805" y="3533140"/>
            <a:ext cx="3383280" cy="1337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</a:rPr>
              <a:t>2021</a:t>
            </a:r>
            <a:r>
              <a:rPr lang="zh-CN" altLang="en-US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</a:rPr>
              <a:t>地点：北京新华联丽景温泉酒店</a:t>
            </a: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</a:rPr>
              <a:t>规模：</a:t>
            </a:r>
            <a:r>
              <a:rPr lang="en-US" altLang="zh-CN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</a:rPr>
              <a:t>120</a:t>
            </a:r>
            <a:r>
              <a:rPr lang="zh-CN" altLang="en-US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</a:rPr>
              <a:t>人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6713220" y="2988945"/>
            <a:ext cx="1785620" cy="0"/>
          </a:xfrm>
          <a:prstGeom prst="line">
            <a:avLst/>
          </a:prstGeom>
          <a:ln w="12700">
            <a:solidFill>
              <a:srgbClr val="1200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6353810" y="2324735"/>
            <a:ext cx="2926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600">
                <a:solidFill>
                  <a:srgbClr val="12008D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【活动概况】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4639945"/>
            <a:ext cx="12192000" cy="2218055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椭圆 10"/>
          <p:cNvSpPr/>
          <p:nvPr/>
        </p:nvSpPr>
        <p:spPr>
          <a:xfrm>
            <a:off x="5901055" y="1750695"/>
            <a:ext cx="2077085" cy="2077085"/>
          </a:xfrm>
          <a:prstGeom prst="ellipse">
            <a:avLst/>
          </a:prstGeom>
          <a:solidFill>
            <a:srgbClr val="F76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86430" y="2331720"/>
            <a:ext cx="509651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80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新生代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186430" y="3892550"/>
            <a:ext cx="509587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80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Nirmala UI" panose="020B0502040204020203" charset="0"/>
              </a:rPr>
              <a:t>新保险人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1147425" y="-635"/>
            <a:ext cx="104457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86935" y="546100"/>
            <a:ext cx="28194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我们的目标客群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/>
          <p:cNvSpPr/>
          <p:nvPr/>
        </p:nvSpPr>
        <p:spPr>
          <a:xfrm>
            <a:off x="6057265" y="0"/>
            <a:ext cx="6134735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文本框 1"/>
          <p:cNvSpPr txBox="1"/>
          <p:nvPr/>
        </p:nvSpPr>
        <p:spPr>
          <a:xfrm>
            <a:off x="6576695" y="2706370"/>
            <a:ext cx="509651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何为新？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087755" y="2377199"/>
            <a:ext cx="4124325" cy="2102726"/>
            <a:chOff x="8119" y="2132"/>
            <a:chExt cx="9031" cy="4604"/>
          </a:xfrm>
        </p:grpSpPr>
        <p:grpSp>
          <p:nvGrpSpPr>
            <p:cNvPr id="4" name="组合 3"/>
            <p:cNvGrpSpPr/>
            <p:nvPr/>
          </p:nvGrpSpPr>
          <p:grpSpPr>
            <a:xfrm>
              <a:off x="8119" y="2132"/>
              <a:ext cx="8307" cy="4604"/>
              <a:chOff x="8119" y="2132"/>
              <a:chExt cx="8307" cy="4604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8119" y="3574"/>
                <a:ext cx="3161" cy="3162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Bauhaus Pro Medium" panose="04020605020B02020C02" charset="0"/>
                  <a:cs typeface="Bauhaus Pro Medium" panose="04020605020B02020C02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8401" y="2132"/>
                <a:ext cx="8025" cy="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600" i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Bauhaus Pro Medium" panose="04020605020B02020C02" charset="0"/>
                  </a:rPr>
                  <a:t>NEW</a:t>
                </a: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9542" y="5335"/>
              <a:ext cx="7608" cy="1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Bauhaus Pro Medium" panose="04020605020B02020C02" charset="0"/>
                  <a:sym typeface="+mn-ea"/>
                </a:rPr>
                <a:t>ELITE GATHERED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/>
          <p:cNvSpPr/>
          <p:nvPr/>
        </p:nvSpPr>
        <p:spPr>
          <a:xfrm>
            <a:off x="53359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" name="组合 4"/>
          <p:cNvGrpSpPr/>
          <p:nvPr/>
        </p:nvGrpSpPr>
        <p:grpSpPr>
          <a:xfrm>
            <a:off x="1152525" y="1999615"/>
            <a:ext cx="3180080" cy="2729230"/>
            <a:chOff x="2735" y="2509"/>
            <a:chExt cx="5008" cy="4298"/>
          </a:xfrm>
        </p:grpSpPr>
        <p:sp>
          <p:nvSpPr>
            <p:cNvPr id="41" name="椭圆 40"/>
            <p:cNvSpPr/>
            <p:nvPr/>
          </p:nvSpPr>
          <p:spPr>
            <a:xfrm>
              <a:off x="2735" y="2509"/>
              <a:ext cx="1913" cy="1913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237" y="2739"/>
              <a:ext cx="4506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5400" b="1" i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新</a:t>
              </a:r>
              <a:r>
                <a:rPr lang="zh-CN" altLang="en-US" sz="2800" b="1" i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保险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237" y="5209"/>
              <a:ext cx="3460" cy="15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dist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2000" b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大童新保险人</a:t>
              </a:r>
            </a:p>
            <a:p>
              <a:pPr lvl="0" algn="dist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2000" b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革新保险行业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58125" y="1999615"/>
            <a:ext cx="3180080" cy="2729230"/>
            <a:chOff x="11535" y="2509"/>
            <a:chExt cx="5008" cy="4298"/>
          </a:xfrm>
        </p:grpSpPr>
        <p:sp>
          <p:nvSpPr>
            <p:cNvPr id="2" name="椭圆 1"/>
            <p:cNvSpPr/>
            <p:nvPr/>
          </p:nvSpPr>
          <p:spPr>
            <a:xfrm>
              <a:off x="11535" y="2509"/>
              <a:ext cx="1913" cy="1913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2037" y="2740"/>
              <a:ext cx="4506" cy="14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5400" b="1" i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新</a:t>
              </a:r>
              <a:r>
                <a:rPr lang="zh-CN" altLang="en-US" sz="2800" b="1" i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血液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037" y="5209"/>
              <a:ext cx="3558" cy="15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dist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2000" b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大童新血液</a:t>
              </a:r>
            </a:p>
            <a:p>
              <a:pPr lvl="0" algn="dist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2000" b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释放新力量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5124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10317480" y="5895975"/>
            <a:ext cx="574040" cy="5740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/>
          <p:cNvSpPr/>
          <p:nvPr/>
        </p:nvSpPr>
        <p:spPr>
          <a:xfrm>
            <a:off x="6057265" y="0"/>
            <a:ext cx="6134735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文本框 1"/>
          <p:cNvSpPr txBox="1"/>
          <p:nvPr/>
        </p:nvSpPr>
        <p:spPr>
          <a:xfrm>
            <a:off x="6576695" y="2706370"/>
            <a:ext cx="509651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8800" b="1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为何新？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087755" y="2377199"/>
            <a:ext cx="4124325" cy="2102726"/>
            <a:chOff x="8119" y="2132"/>
            <a:chExt cx="9031" cy="4604"/>
          </a:xfrm>
        </p:grpSpPr>
        <p:grpSp>
          <p:nvGrpSpPr>
            <p:cNvPr id="4" name="组合 3"/>
            <p:cNvGrpSpPr/>
            <p:nvPr/>
          </p:nvGrpSpPr>
          <p:grpSpPr>
            <a:xfrm>
              <a:off x="8119" y="2132"/>
              <a:ext cx="8307" cy="4604"/>
              <a:chOff x="8119" y="2132"/>
              <a:chExt cx="8307" cy="4604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8119" y="3574"/>
                <a:ext cx="3161" cy="3162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Bauhaus Pro Medium" panose="04020605020B02020C02" charset="0"/>
                  <a:cs typeface="Bauhaus Pro Medium" panose="04020605020B02020C02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8401" y="2132"/>
                <a:ext cx="8025" cy="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600" i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Bauhaus Pro Medium" panose="04020605020B02020C02" charset="0"/>
                  </a:rPr>
                  <a:t>NEW</a:t>
                </a: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9542" y="5335"/>
              <a:ext cx="7608" cy="1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Bauhaus Pro Medium" panose="04020605020B02020C02" charset="0"/>
                  <a:sym typeface="+mn-ea"/>
                </a:rPr>
                <a:t>ELITE GATHERED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1646555" y="1257300"/>
            <a:ext cx="8898890" cy="4561840"/>
            <a:chOff x="2204" y="2860"/>
            <a:chExt cx="14014" cy="7184"/>
          </a:xfrm>
        </p:grpSpPr>
        <p:grpSp>
          <p:nvGrpSpPr>
            <p:cNvPr id="36" name="组合 35"/>
            <p:cNvGrpSpPr/>
            <p:nvPr/>
          </p:nvGrpSpPr>
          <p:grpSpPr>
            <a:xfrm>
              <a:off x="2204" y="2860"/>
              <a:ext cx="14014" cy="1016"/>
              <a:chOff x="1263" y="2940"/>
              <a:chExt cx="14014" cy="101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3143" y="3022"/>
                <a:ext cx="12134" cy="934"/>
                <a:chOff x="2988" y="2981"/>
                <a:chExt cx="12134" cy="934"/>
              </a:xfrm>
            </p:grpSpPr>
            <p:sp>
              <p:nvSpPr>
                <p:cNvPr id="17" name="椭圆 16"/>
                <p:cNvSpPr/>
                <p:nvPr/>
              </p:nvSpPr>
              <p:spPr>
                <a:xfrm>
                  <a:off x="2988" y="2981"/>
                  <a:ext cx="934" cy="935"/>
                </a:xfrm>
                <a:prstGeom prst="ellipse">
                  <a:avLst/>
                </a:prstGeom>
                <a:solidFill>
                  <a:srgbClr val="F76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>
                    <a:latin typeface="Bauhaus Pro Medium" panose="04020605020B02020C02" charset="0"/>
                    <a:cs typeface="Bauhaus Pro Medium" panose="04020605020B02020C02" charset="0"/>
                  </a:endParaRPr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8588" y="2981"/>
                  <a:ext cx="934" cy="935"/>
                </a:xfrm>
                <a:prstGeom prst="ellipse">
                  <a:avLst/>
                </a:prstGeom>
                <a:solidFill>
                  <a:srgbClr val="F76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>
                    <a:latin typeface="Bauhaus Pro Medium" panose="04020605020B02020C02" charset="0"/>
                    <a:cs typeface="Bauhaus Pro Medium" panose="04020605020B02020C02" charset="0"/>
                  </a:endParaRPr>
                </a:p>
              </p:txBody>
            </p:sp>
            <p:sp>
              <p:nvSpPr>
                <p:cNvPr id="24" name="椭圆 23"/>
                <p:cNvSpPr/>
                <p:nvPr/>
              </p:nvSpPr>
              <p:spPr>
                <a:xfrm>
                  <a:off x="14188" y="2981"/>
                  <a:ext cx="934" cy="935"/>
                </a:xfrm>
                <a:prstGeom prst="ellipse">
                  <a:avLst/>
                </a:prstGeom>
                <a:solidFill>
                  <a:srgbClr val="F76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>
                    <a:latin typeface="Bauhaus Pro Medium" panose="04020605020B02020C02" charset="0"/>
                    <a:cs typeface="Bauhaus Pro Medium" panose="04020605020B02020C02" charset="0"/>
                  </a:endParaRPr>
                </a:p>
              </p:txBody>
            </p:sp>
          </p:grpSp>
          <p:sp>
            <p:nvSpPr>
              <p:cNvPr id="19" name="文本框 18"/>
              <p:cNvSpPr txBox="1"/>
              <p:nvPr/>
            </p:nvSpPr>
            <p:spPr>
              <a:xfrm>
                <a:off x="1263" y="2940"/>
                <a:ext cx="2448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zh-CN" altLang="en-US" sz="3600" b="1" i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为新生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863" y="2940"/>
                <a:ext cx="2448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zh-CN" altLang="en-US" sz="3600" b="1" i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为荣誉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2463" y="2940"/>
                <a:ext cx="2448" cy="101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lvl="0" algn="dist">
                  <a:buClrTx/>
                  <a:buSzTx/>
                  <a:buFontTx/>
                </a:pPr>
                <a:r>
                  <a:rPr lang="zh-CN" altLang="en-US" sz="3600" b="1" i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为传承</a:t>
                </a: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204" y="4606"/>
              <a:ext cx="2448" cy="5408"/>
              <a:chOff x="2204" y="4606"/>
              <a:chExt cx="3050" cy="5408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2204" y="4636"/>
                <a:ext cx="3000" cy="53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en-US" sz="7200" b="1" i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要崛起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254" y="4606"/>
                <a:ext cx="3000" cy="53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en-US" sz="7200" b="1" i="1">
                    <a:solidFill>
                      <a:srgbClr val="F76000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要崛起</a:t>
                </a: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157" y="4582"/>
              <a:ext cx="1742" cy="5402"/>
              <a:chOff x="8181" y="4582"/>
              <a:chExt cx="1742" cy="5402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8181" y="4606"/>
                <a:ext cx="1693" cy="53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en-US" sz="7200" b="1" i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要成就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8230" y="4582"/>
                <a:ext cx="1693" cy="53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en-US" sz="7200" b="1" i="1">
                    <a:solidFill>
                      <a:srgbClr val="F76000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要成就</a:t>
                </a: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3534" y="4636"/>
              <a:ext cx="2408" cy="5408"/>
              <a:chOff x="2204" y="4606"/>
              <a:chExt cx="3000" cy="5408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2204" y="4636"/>
                <a:ext cx="3000" cy="53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en-US" sz="7200" b="1" i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要突破</a:t>
                </a:r>
                <a:endParaRPr lang="en-US" altLang="zh-CN" sz="7200" b="1" i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254" y="4606"/>
                <a:ext cx="2103" cy="537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zh-CN" altLang="en-US" sz="7200" b="1" i="1">
                    <a:solidFill>
                      <a:srgbClr val="F76000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要突破</a:t>
                </a:r>
              </a:p>
            </p:txBody>
          </p:sp>
        </p:grpSp>
      </p:grp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10317480" y="5895975"/>
            <a:ext cx="574040" cy="5740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0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/>
          <p:cNvSpPr/>
          <p:nvPr/>
        </p:nvSpPr>
        <p:spPr>
          <a:xfrm>
            <a:off x="6057265" y="0"/>
            <a:ext cx="6134735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文本框 1"/>
          <p:cNvSpPr txBox="1"/>
          <p:nvPr/>
        </p:nvSpPr>
        <p:spPr>
          <a:xfrm>
            <a:off x="6576695" y="2706370"/>
            <a:ext cx="509651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8800" b="1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如何新？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087755" y="2377199"/>
            <a:ext cx="4124325" cy="2102726"/>
            <a:chOff x="8119" y="2132"/>
            <a:chExt cx="9031" cy="4604"/>
          </a:xfrm>
        </p:grpSpPr>
        <p:grpSp>
          <p:nvGrpSpPr>
            <p:cNvPr id="4" name="组合 3"/>
            <p:cNvGrpSpPr/>
            <p:nvPr/>
          </p:nvGrpSpPr>
          <p:grpSpPr>
            <a:xfrm>
              <a:off x="8119" y="2132"/>
              <a:ext cx="8307" cy="4604"/>
              <a:chOff x="8119" y="2132"/>
              <a:chExt cx="8307" cy="4604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8119" y="3574"/>
                <a:ext cx="3161" cy="3162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Bauhaus Pro Medium" panose="04020605020B02020C02" charset="0"/>
                  <a:cs typeface="Bauhaus Pro Medium" panose="04020605020B02020C02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8401" y="2132"/>
                <a:ext cx="8025" cy="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600" i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Bauhaus Pro Medium" panose="04020605020B02020C02" charset="0"/>
                  </a:rPr>
                  <a:t>NEW</a:t>
                </a: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9542" y="5335"/>
              <a:ext cx="7608" cy="1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Bauhaus Pro Medium" panose="04020605020B02020C02" charset="0"/>
                  <a:sym typeface="+mn-ea"/>
                </a:rPr>
                <a:t>ELITE GATHERED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/>
          <p:nvPr/>
        </p:nvSpPr>
        <p:spPr>
          <a:xfrm>
            <a:off x="1619250" y="0"/>
            <a:ext cx="2515235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文本框 2"/>
          <p:cNvSpPr txBox="1"/>
          <p:nvPr/>
        </p:nvSpPr>
        <p:spPr>
          <a:xfrm>
            <a:off x="4963160" y="1790700"/>
            <a:ext cx="4754880" cy="32766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r">
              <a:lnSpc>
                <a:spcPct val="150000"/>
              </a:lnSpc>
              <a:buClrTx/>
              <a:buSzTx/>
              <a:buFontTx/>
            </a:pPr>
            <a:r>
              <a:rPr lang="zh-CN" altLang="en-US" sz="3600" b="1" i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用破茧成蝶的</a:t>
            </a:r>
            <a:r>
              <a:rPr lang="zh-CN" altLang="en-US" sz="3600" b="1" i="1">
                <a:solidFill>
                  <a:srgbClr val="F76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新生力量</a:t>
            </a:r>
            <a:endParaRPr lang="zh-CN" altLang="en-US" sz="3600" b="1" i="1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r">
              <a:lnSpc>
                <a:spcPct val="150000"/>
              </a:lnSpc>
              <a:buClrTx/>
              <a:buSzTx/>
              <a:buFontTx/>
            </a:pPr>
            <a:r>
              <a:rPr lang="zh-CN" altLang="en-US" sz="3600" b="1" i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与大童相伴前行</a:t>
            </a:r>
          </a:p>
          <a:p>
            <a:pPr lvl="0" algn="r">
              <a:lnSpc>
                <a:spcPct val="150000"/>
              </a:lnSpc>
              <a:buClrTx/>
              <a:buSzTx/>
              <a:buFontTx/>
            </a:pPr>
            <a:r>
              <a:rPr lang="zh-CN" altLang="en-US" sz="6600" b="1" i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迎接新未来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885315" y="2202180"/>
            <a:ext cx="1983105" cy="2453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dist">
              <a:lnSpc>
                <a:spcPct val="12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2019-2021</a:t>
            </a:r>
            <a:r>
              <a:rPr lang="zh-CN" altLang="en-US" sz="32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</a:p>
          <a:p>
            <a:pPr lvl="0" algn="dist">
              <a:lnSpc>
                <a:spcPct val="120000"/>
              </a:lnSpc>
              <a:buClrTx/>
              <a:buSzTx/>
              <a:buFontTx/>
            </a:pPr>
            <a:r>
              <a:rPr lang="zh-CN" altLang="en-US" sz="32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一场蝶变 </a:t>
            </a:r>
          </a:p>
          <a:p>
            <a:pPr lvl="0" algn="dist">
              <a:lnSpc>
                <a:spcPct val="120000"/>
              </a:lnSpc>
              <a:buClrTx/>
              <a:buSzTx/>
              <a:buFontTx/>
            </a:pPr>
            <a:r>
              <a:rPr lang="zh-CN" altLang="en-US" sz="32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一次新生 </a:t>
            </a:r>
          </a:p>
          <a:p>
            <a:pPr lvl="0" algn="dist">
              <a:lnSpc>
                <a:spcPct val="120000"/>
              </a:lnSpc>
              <a:buClrTx/>
              <a:buSzTx/>
              <a:buFontTx/>
            </a:pPr>
            <a:r>
              <a:rPr lang="zh-CN" altLang="en-US" sz="32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一种力量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10317480" y="5895975"/>
            <a:ext cx="574040" cy="5740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25400" y="3498850"/>
            <a:ext cx="12230100" cy="156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15315" y="3864610"/>
            <a:ext cx="109620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dist">
              <a:lnSpc>
                <a:spcPct val="100000"/>
              </a:lnSpc>
              <a:buClrTx/>
              <a:buSzTx/>
              <a:buFontTx/>
            </a:pPr>
            <a:r>
              <a:rPr lang="zh-CN" altLang="en-US" sz="4800" b="1" i="1">
                <a:solidFill>
                  <a:srgbClr val="F76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2021给新保险人一场全新的论坛盛典</a:t>
            </a:r>
          </a:p>
        </p:txBody>
      </p:sp>
      <p:sp>
        <p:nvSpPr>
          <p:cNvPr id="52" name="文本框 51"/>
          <p:cNvSpPr txBox="1"/>
          <p:nvPr/>
        </p:nvSpPr>
        <p:spPr>
          <a:xfrm rot="16200000">
            <a:off x="5561330" y="226060"/>
            <a:ext cx="1044575" cy="1221867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NEW ELITE GATHERED  NEW ELITE GATHERED  NEW ELITE GATHERED  NEW ELITE GATHERED  NEW ELITE GATHERED  NEW ELITE GATHERED NEW ELITE GATHERED 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21455" y="695719"/>
            <a:ext cx="4124325" cy="2102726"/>
            <a:chOff x="8119" y="2132"/>
            <a:chExt cx="9031" cy="4604"/>
          </a:xfrm>
        </p:grpSpPr>
        <p:grpSp>
          <p:nvGrpSpPr>
            <p:cNvPr id="5" name="组合 4"/>
            <p:cNvGrpSpPr/>
            <p:nvPr/>
          </p:nvGrpSpPr>
          <p:grpSpPr>
            <a:xfrm>
              <a:off x="8119" y="2132"/>
              <a:ext cx="8307" cy="4604"/>
              <a:chOff x="8119" y="2132"/>
              <a:chExt cx="8307" cy="4604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8119" y="3574"/>
                <a:ext cx="3161" cy="3162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Bauhaus Pro Medium" panose="04020605020B02020C02" charset="0"/>
                  <a:cs typeface="Bauhaus Pro Medium" panose="04020605020B02020C02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8401" y="2132"/>
                <a:ext cx="8025" cy="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600" i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Bauhaus Pro Medium" panose="04020605020B02020C02" charset="0"/>
                  </a:rPr>
                  <a:t>NEW</a:t>
                </a: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9542" y="5335"/>
              <a:ext cx="7608" cy="1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Bauhaus Pro Medium" panose="04020605020B02020C02" charset="0"/>
                  <a:sym typeface="+mn-ea"/>
                </a:rPr>
                <a:t>ELITE GATHERED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椭圆 29"/>
          <p:cNvSpPr/>
          <p:nvPr/>
        </p:nvSpPr>
        <p:spPr>
          <a:xfrm>
            <a:off x="7368540" y="2278380"/>
            <a:ext cx="941070" cy="9423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Bauhaus Pro Medium" panose="04020605020B02020C02" charset="0"/>
              <a:cs typeface="Bauhaus Pro Medium" panose="04020605020B02020C02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400300" y="1069340"/>
            <a:ext cx="7992110" cy="4302125"/>
            <a:chOff x="3560" y="1622"/>
            <a:chExt cx="12586" cy="6775"/>
          </a:xfrm>
        </p:grpSpPr>
        <p:sp>
          <p:nvSpPr>
            <p:cNvPr id="11" name="文本框 10"/>
            <p:cNvSpPr txBox="1"/>
            <p:nvPr/>
          </p:nvSpPr>
          <p:spPr>
            <a:xfrm>
              <a:off x="3560" y="2640"/>
              <a:ext cx="4408" cy="24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9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字魂白鸽天行体" panose="00000500000000000000" charset="-122"/>
                  <a:sym typeface="+mn-ea"/>
                </a:rPr>
                <a:t>无限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632" y="1622"/>
              <a:ext cx="2566" cy="34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38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字魂白鸽天行体" panose="00000500000000000000" charset="-122"/>
                  <a:sym typeface="+mn-ea"/>
                </a:rPr>
                <a:t>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807" y="1622"/>
              <a:ext cx="1907" cy="34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38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字魂白鸽天行体" panose="00000500000000000000" charset="-122"/>
                  <a:sym typeface="+mn-ea"/>
                </a:rPr>
                <a:t>生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565" y="4230"/>
              <a:ext cx="9581" cy="4167"/>
              <a:chOff x="9568" y="4670"/>
              <a:chExt cx="9581" cy="4167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4839" y="5450"/>
                <a:ext cx="2422" cy="247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zh-CN" altLang="en-US" sz="96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字魂白鸽天行体" panose="00000500000000000000" charset="-122"/>
                    <a:sym typeface="+mn-ea"/>
                  </a:rPr>
                  <a:t>而</a:t>
                </a:r>
                <a:endParaRPr lang="zh-CN" altLang="en-US" sz="9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字魂白鸽天行体" panose="00000500000000000000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9568" y="5450"/>
                <a:ext cx="1928" cy="247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96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字魂白鸽天行体" panose="00000500000000000000" charset="-122"/>
                    <a:sym typeface="+mn-ea"/>
                  </a:rPr>
                  <a:t>向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1547" y="4670"/>
                <a:ext cx="3246" cy="416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16600">
                    <a:solidFill>
                      <a:srgbClr val="F76000"/>
                    </a:solidFill>
                    <a:latin typeface="微软雅黑" panose="020B0503020204020204" charset="-122"/>
                    <a:ea typeface="微软雅黑" panose="020B0503020204020204" charset="-122"/>
                    <a:cs typeface="字魂白鸽天行体" panose="00000500000000000000" charset="-122"/>
                    <a:sym typeface="+mn-ea"/>
                  </a:rPr>
                  <a:t>童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6941" y="5450"/>
                <a:ext cx="2208" cy="247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zh-CN" altLang="en-US" sz="96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字魂白鸽天行体" panose="00000500000000000000" charset="-122"/>
                    <a:sym typeface="+mn-ea"/>
                  </a:rPr>
                  <a:t>行</a:t>
                </a:r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活动主题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225675" y="5301615"/>
            <a:ext cx="7299960" cy="1209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主题释义：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1-肆意生长，不受限制的新生代们，以自己年轻的力量在大童新保险行业里一撅而起。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2-新生代们朝着大童奔赴而来，为了同一个未来而聚力向前。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3-大童不断注入新鲜血液，以更聚势的力量，创造荣耀的明天。</a:t>
            </a:r>
          </a:p>
        </p:txBody>
      </p:sp>
      <p:sp>
        <p:nvSpPr>
          <p:cNvPr id="31" name="椭圆 30"/>
          <p:cNvSpPr/>
          <p:nvPr/>
        </p:nvSpPr>
        <p:spPr>
          <a:xfrm>
            <a:off x="-3093720" y="-178435"/>
            <a:ext cx="4542790" cy="454787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Bauhaus Pro Medium" panose="04020605020B02020C02" charset="0"/>
              <a:cs typeface="Bauhaus Pro Medium" panose="04020605020B02020C02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1498580" y="4975710"/>
            <a:ext cx="1443582" cy="14441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Bauhaus Pro Medium" panose="04020605020B02020C02" charset="0"/>
              <a:cs typeface="Bauhaus Pro Medium" panose="04020605020B02020C02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33" name="椭圆 32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4098290" y="2108200"/>
            <a:ext cx="3996055" cy="3322955"/>
            <a:chOff x="6599" y="3380"/>
            <a:chExt cx="6293" cy="5233"/>
          </a:xfrm>
        </p:grpSpPr>
        <p:sp>
          <p:nvSpPr>
            <p:cNvPr id="9" name="椭圆 8"/>
            <p:cNvSpPr/>
            <p:nvPr/>
          </p:nvSpPr>
          <p:spPr>
            <a:xfrm>
              <a:off x="6839" y="3803"/>
              <a:ext cx="553" cy="554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Bauhaus Pro Medium" panose="04020605020B02020C02" charset="0"/>
                <a:cs typeface="Bauhaus Pro Medium" panose="04020605020B02020C02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7569" y="3380"/>
              <a:ext cx="5323" cy="523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sz="280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童新引力 大有可为</a:t>
              </a:r>
            </a:p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sz="280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无限新生 童向而行</a:t>
              </a:r>
            </a:p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sz="280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度势立新 向上童行</a:t>
              </a:r>
            </a:p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sz="280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焕新 · 前行</a:t>
              </a:r>
            </a:p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r>
                <a:rPr lang="en-US" altLang="zh-CN" sz="280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新 · 不止所见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6839" y="4811"/>
              <a:ext cx="553" cy="554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Bauhaus Pro Medium" panose="04020605020B02020C02" charset="0"/>
                <a:cs typeface="Bauhaus Pro Medium" panose="04020605020B02020C02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6839" y="5819"/>
              <a:ext cx="553" cy="554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Bauhaus Pro Medium" panose="04020605020B02020C02" charset="0"/>
                <a:cs typeface="Bauhaus Pro Medium" panose="04020605020B02020C02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839" y="6827"/>
              <a:ext cx="553" cy="554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Bauhaus Pro Medium" panose="04020605020B02020C02" charset="0"/>
                <a:cs typeface="Bauhaus Pro Medium" panose="04020605020B02020C02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839" y="7835"/>
              <a:ext cx="553" cy="554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Bauhaus Pro Medium" panose="04020605020B02020C02" charset="0"/>
                <a:cs typeface="Bauhaus Pro Medium" panose="04020605020B02020C02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599" y="3669"/>
              <a:ext cx="935" cy="4854"/>
              <a:chOff x="5514" y="3669"/>
              <a:chExt cx="935" cy="4854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5514" y="4677"/>
                <a:ext cx="935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altLang="zh-CN" sz="2800" i="1">
                    <a:solidFill>
                      <a:schemeClr val="bg1"/>
                    </a:solidFill>
                    <a:latin typeface="Bauhaus Pro Medium" panose="04020605020B02020C02" charset="0"/>
                    <a:ea typeface="微软雅黑" panose="020B0503020204020204" charset="-122"/>
                    <a:cs typeface="Bauhaus Pro Medium" panose="04020605020B02020C02" charset="0"/>
                    <a:sym typeface="+mn-ea"/>
                  </a:rPr>
                  <a:t>02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514" y="3669"/>
                <a:ext cx="935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altLang="zh-CN" sz="2800" i="1">
                    <a:solidFill>
                      <a:schemeClr val="bg1"/>
                    </a:solidFill>
                    <a:latin typeface="Bauhaus Pro Medium" panose="04020605020B02020C02" charset="0"/>
                    <a:ea typeface="微软雅黑" panose="020B0503020204020204" charset="-122"/>
                    <a:cs typeface="Bauhaus Pro Medium" panose="04020605020B02020C02" charset="0"/>
                    <a:sym typeface="+mn-ea"/>
                  </a:rPr>
                  <a:t>01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514" y="5685"/>
                <a:ext cx="935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altLang="zh-CN" sz="2800" i="1">
                    <a:solidFill>
                      <a:schemeClr val="bg1"/>
                    </a:solidFill>
                    <a:latin typeface="Bauhaus Pro Medium" panose="04020605020B02020C02" charset="0"/>
                    <a:ea typeface="微软雅黑" panose="020B0503020204020204" charset="-122"/>
                    <a:cs typeface="Bauhaus Pro Medium" panose="04020605020B02020C02" charset="0"/>
                    <a:sym typeface="+mn-ea"/>
                  </a:rPr>
                  <a:t>03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514" y="6693"/>
                <a:ext cx="935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altLang="zh-CN" sz="2800" i="1">
                    <a:solidFill>
                      <a:schemeClr val="bg1"/>
                    </a:solidFill>
                    <a:latin typeface="Bauhaus Pro Medium" panose="04020605020B02020C02" charset="0"/>
                    <a:ea typeface="微软雅黑" panose="020B0503020204020204" charset="-122"/>
                    <a:cs typeface="Bauhaus Pro Medium" panose="04020605020B02020C02" charset="0"/>
                    <a:sym typeface="+mn-ea"/>
                  </a:rPr>
                  <a:t>04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514" y="7701"/>
                <a:ext cx="935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altLang="zh-CN" sz="2800" i="1">
                    <a:solidFill>
                      <a:schemeClr val="bg1"/>
                    </a:solidFill>
                    <a:latin typeface="Bauhaus Pro Medium" panose="04020605020B02020C02" charset="0"/>
                    <a:ea typeface="微软雅黑" panose="020B0503020204020204" charset="-122"/>
                    <a:cs typeface="Bauhaus Pro Medium" panose="04020605020B02020C02" charset="0"/>
                    <a:sym typeface="+mn-ea"/>
                  </a:rPr>
                  <a:t>05</a:t>
                </a:r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备选主题</a:t>
            </a:r>
          </a:p>
        </p:txBody>
      </p:sp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24" name="椭圆 23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主视觉设计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 descr="c1fcd95e339088a19369ec188f369f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143635"/>
            <a:ext cx="12191365" cy="45707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主视觉设计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6c486ee852528e2e6098eb28d2ea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635"/>
            <a:ext cx="12190095" cy="45707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主视觉设计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e0911c8116514f3145c7de0988866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9985"/>
            <a:ext cx="12158345" cy="455866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主视觉设计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3b1b0cae1a760914e8de76453b115a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635"/>
            <a:ext cx="12190095" cy="457073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879599" y="2872923"/>
            <a:ext cx="8422640" cy="1615440"/>
            <a:chOff x="1879600" y="2853099"/>
            <a:chExt cx="8422640" cy="1615440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1879600" y="4468539"/>
              <a:ext cx="8422640" cy="0"/>
            </a:xfrm>
            <a:prstGeom prst="line">
              <a:avLst/>
            </a:prstGeom>
            <a:ln>
              <a:solidFill>
                <a:schemeClr val="bg1"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879600" y="2853099"/>
              <a:ext cx="8422640" cy="0"/>
            </a:xfrm>
            <a:prstGeom prst="line">
              <a:avLst/>
            </a:prstGeom>
            <a:ln>
              <a:solidFill>
                <a:schemeClr val="bg1"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椭圆 40"/>
          <p:cNvSpPr/>
          <p:nvPr/>
        </p:nvSpPr>
        <p:spPr>
          <a:xfrm>
            <a:off x="2057400" y="3371215"/>
            <a:ext cx="578485" cy="578485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795145" y="3061335"/>
            <a:ext cx="110299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3600" i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新生力量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空间规划</a:t>
            </a:r>
          </a:p>
        </p:txBody>
      </p:sp>
      <p:sp>
        <p:nvSpPr>
          <p:cNvPr id="13" name="椭圆 12"/>
          <p:cNvSpPr/>
          <p:nvPr/>
        </p:nvSpPr>
        <p:spPr>
          <a:xfrm>
            <a:off x="6489700" y="3371215"/>
            <a:ext cx="578485" cy="578485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27445" y="3061335"/>
            <a:ext cx="110299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3600" i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无限生长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112770" y="3448050"/>
            <a:ext cx="2468880" cy="755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全新的体验和感受</a:t>
            </a: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以年轻力量感染新生代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494270" y="3447415"/>
            <a:ext cx="2697480" cy="755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在舞台上尽情演绎自己</a:t>
            </a: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看见无限生长的大童未来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112770" y="3140710"/>
            <a:ext cx="716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1400">
                <a:solidFill>
                  <a:srgbClr val="F76000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1400">
                <a:solidFill>
                  <a:srgbClr val="F76000"/>
                </a:solidFill>
                <a:latin typeface="微软雅黑" panose="020B0503020204020204" charset="-122"/>
                <a:ea typeface="微软雅黑" panose="020B0503020204020204" charset="-122"/>
              </a:rPr>
              <a:t>序厅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494270" y="3141345"/>
            <a:ext cx="716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1400">
                <a:solidFill>
                  <a:srgbClr val="F76000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1400">
                <a:solidFill>
                  <a:srgbClr val="F76000"/>
                </a:solidFill>
                <a:latin typeface="微软雅黑" panose="020B0503020204020204" charset="-122"/>
                <a:ea typeface="微软雅黑" panose="020B0503020204020204" charset="-122"/>
              </a:rPr>
              <a:t>舞台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20" name="椭圆 19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04a9ebcff7af3710dd27072fc6f68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765"/>
            <a:ext cx="12192000" cy="5538470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>
            <a:off x="3477895" y="5700395"/>
            <a:ext cx="3891915" cy="41656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H="1" flipV="1">
            <a:off x="7705090" y="2139315"/>
            <a:ext cx="211455" cy="3919855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H="1">
            <a:off x="7179945" y="2139315"/>
            <a:ext cx="429260" cy="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168140" y="4890770"/>
            <a:ext cx="6400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签到区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07400" y="2573655"/>
            <a:ext cx="3143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人物展示榜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302500" y="1201420"/>
            <a:ext cx="10166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合影区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583680" y="2073910"/>
            <a:ext cx="3270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晚宴圆桌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60700" y="1477010"/>
            <a:ext cx="3270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舞台区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0012680" y="3265170"/>
            <a:ext cx="1247140" cy="576580"/>
            <a:chOff x="16066" y="4956"/>
            <a:chExt cx="1964" cy="908"/>
          </a:xfrm>
        </p:grpSpPr>
        <p:cxnSp>
          <p:nvCxnSpPr>
            <p:cNvPr id="11" name="直接箭头连接符 10"/>
            <p:cNvCxnSpPr/>
            <p:nvPr/>
          </p:nvCxnSpPr>
          <p:spPr>
            <a:xfrm flipV="1">
              <a:off x="16469" y="5864"/>
              <a:ext cx="1159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16066" y="4956"/>
              <a:ext cx="1964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来宾动线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213350" y="1324610"/>
            <a:ext cx="1370330" cy="2329180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910455" y="152400"/>
            <a:ext cx="2371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场地布局图（晚宴）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54ba58a5e4277c62fb79ddd4db0f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1670"/>
            <a:ext cx="12181205" cy="55340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70700" y="2050415"/>
            <a:ext cx="3270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会议课桌</a:t>
            </a:r>
          </a:p>
        </p:txBody>
      </p:sp>
      <p:sp>
        <p:nvSpPr>
          <p:cNvPr id="15" name="矩形 14"/>
          <p:cNvSpPr/>
          <p:nvPr/>
        </p:nvSpPr>
        <p:spPr>
          <a:xfrm>
            <a:off x="4859020" y="1429385"/>
            <a:ext cx="2011680" cy="2072005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910455" y="152400"/>
            <a:ext cx="2371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场地布局图（会议）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983a24cbffc396357d34d14b3dae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765"/>
            <a:ext cx="12192000" cy="553847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431155" y="152400"/>
            <a:ext cx="13296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签到区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130"/>
            <a:ext cx="12192635" cy="553974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335905" y="152400"/>
            <a:ext cx="15195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通道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门头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5266690" y="152400"/>
            <a:ext cx="16592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人物展示区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765"/>
            <a:ext cx="12192000" cy="55391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130"/>
            <a:ext cx="12192635" cy="553974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425440" y="152400"/>
            <a:ext cx="13423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合影区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512191b4cfffdfaeead55ed8868fe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" y="662305"/>
            <a:ext cx="12181205" cy="553402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678805" y="139700"/>
            <a:ext cx="8343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舞台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130"/>
            <a:ext cx="12192000" cy="553974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678805" y="139700"/>
            <a:ext cx="8343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舞台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内容规划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76250" y="2546350"/>
            <a:ext cx="871220" cy="2553335"/>
            <a:chOff x="2562" y="3977"/>
            <a:chExt cx="1372" cy="4021"/>
          </a:xfrm>
        </p:grpSpPr>
        <p:sp>
          <p:nvSpPr>
            <p:cNvPr id="41" name="椭圆 40"/>
            <p:cNvSpPr/>
            <p:nvPr/>
          </p:nvSpPr>
          <p:spPr>
            <a:xfrm>
              <a:off x="2793" y="5532"/>
              <a:ext cx="911" cy="911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562" y="3977"/>
              <a:ext cx="1372" cy="40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4000" i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匠心之道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56030" y="3011805"/>
            <a:ext cx="3159125" cy="2029460"/>
            <a:chOff x="1584" y="5434"/>
            <a:chExt cx="4975" cy="3196"/>
          </a:xfrm>
        </p:grpSpPr>
        <p:sp>
          <p:nvSpPr>
            <p:cNvPr id="9" name="文本框 8"/>
            <p:cNvSpPr txBox="1"/>
            <p:nvPr/>
          </p:nvSpPr>
          <p:spPr>
            <a:xfrm>
              <a:off x="3701" y="5434"/>
              <a:ext cx="2858" cy="31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开幕式</a:t>
              </a: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新星圆桌访谈</a:t>
              </a: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三人行必有我师（一）</a:t>
              </a: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快乐午餐</a:t>
              </a:r>
              <a:endPara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三人行必有我师（二）</a:t>
              </a:r>
              <a:endPara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三人行必有我师（三）</a:t>
              </a:r>
              <a:endPara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导师小会场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84" y="5434"/>
              <a:ext cx="2011" cy="31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09:00-09:10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09:10-10:40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11:00-12:00</a:t>
              </a:r>
              <a:endPara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12:00-13:30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13:30-14:20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14:20-15:10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15:30-17:00</a:t>
              </a:r>
              <a:endPara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43220" y="3248660"/>
            <a:ext cx="2308225" cy="645160"/>
            <a:chOff x="1584" y="5434"/>
            <a:chExt cx="3635" cy="1016"/>
          </a:xfrm>
        </p:grpSpPr>
        <p:sp>
          <p:nvSpPr>
            <p:cNvPr id="21" name="文本框 20"/>
            <p:cNvSpPr txBox="1"/>
            <p:nvPr/>
          </p:nvSpPr>
          <p:spPr>
            <a:xfrm>
              <a:off x="3701" y="5434"/>
              <a:ext cx="1518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荣誉红毯</a:t>
              </a: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颁奖盛典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84" y="5434"/>
              <a:ext cx="201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18:00-19:00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19:00-20:30</a:t>
              </a:r>
              <a:endPara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35695" y="3248660"/>
            <a:ext cx="3159125" cy="1476375"/>
            <a:chOff x="1584" y="5434"/>
            <a:chExt cx="4975" cy="2325"/>
          </a:xfrm>
        </p:grpSpPr>
        <p:sp>
          <p:nvSpPr>
            <p:cNvPr id="24" name="文本框 23"/>
            <p:cNvSpPr txBox="1"/>
            <p:nvPr/>
          </p:nvSpPr>
          <p:spPr>
            <a:xfrm>
              <a:off x="3701" y="5434"/>
              <a:ext cx="2858" cy="23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优秀新星分享</a:t>
              </a: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优秀合伙人分享</a:t>
              </a: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论坛主题演讲</a:t>
              </a: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论坛闭幕式</a:t>
              </a:r>
            </a:p>
            <a:p>
              <a:pPr indent="0">
                <a:lnSpc>
                  <a:spcPct val="150000"/>
                </a:lnSpc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快乐午餐及返程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84" y="5434"/>
              <a:ext cx="2011" cy="23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>
                <a:lnSpc>
                  <a:spcPct val="150000"/>
                </a:lnSpc>
                <a:buNone/>
              </a:pPr>
              <a:r>
                <a:rPr 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09:00-09:45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09:45-10:30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10:50-12:00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12:00-12:15</a:t>
              </a:r>
            </a:p>
            <a:p>
              <a:pPr indent="0" algn="r">
                <a:lnSpc>
                  <a:spcPct val="150000"/>
                </a:lnSpc>
                <a:buNone/>
              </a:pPr>
              <a:r>
                <a:rPr lang="en-US" altLang="zh-CN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12:15-14:00</a:t>
              </a:r>
              <a:endPara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18050" y="2545715"/>
            <a:ext cx="871220" cy="2553335"/>
            <a:chOff x="2562" y="3977"/>
            <a:chExt cx="1372" cy="4021"/>
          </a:xfrm>
        </p:grpSpPr>
        <p:sp>
          <p:nvSpPr>
            <p:cNvPr id="28" name="椭圆 27"/>
            <p:cNvSpPr/>
            <p:nvPr/>
          </p:nvSpPr>
          <p:spPr>
            <a:xfrm>
              <a:off x="2793" y="5532"/>
              <a:ext cx="911" cy="911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562" y="3977"/>
              <a:ext cx="1372" cy="40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4000" i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新星之力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010525" y="2545080"/>
            <a:ext cx="871220" cy="2553335"/>
            <a:chOff x="2562" y="3977"/>
            <a:chExt cx="1372" cy="4021"/>
          </a:xfrm>
        </p:grpSpPr>
        <p:sp>
          <p:nvSpPr>
            <p:cNvPr id="31" name="椭圆 30"/>
            <p:cNvSpPr/>
            <p:nvPr/>
          </p:nvSpPr>
          <p:spPr>
            <a:xfrm>
              <a:off x="2793" y="5532"/>
              <a:ext cx="911" cy="911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562" y="3977"/>
              <a:ext cx="1372" cy="402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4000" i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焕新之路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380490" y="2643505"/>
            <a:ext cx="10287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DAY 01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636260" y="2643505"/>
            <a:ext cx="10287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DAY 01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948420" y="2643505"/>
            <a:ext cx="10287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DAY 02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37" name="椭圆 36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65" y="1266825"/>
            <a:ext cx="6818630" cy="432435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7536815" y="1796415"/>
            <a:ext cx="268414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嘉宾入住酒店 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CHECK IN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2431415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Day 1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前一日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16:00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前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22148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所有来宾抵达酒店后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至酒店前台大童签到处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进行签到并领取房卡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40805" y="-1270"/>
            <a:ext cx="3082925" cy="685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583045" y="2029460"/>
            <a:ext cx="2645410" cy="27997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8800" b="1" i="1">
                <a:ln>
                  <a:noFill/>
                </a:ln>
                <a:solidFill>
                  <a:srgbClr val="F76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匠心之道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0317480" y="5895975"/>
            <a:ext cx="574040" cy="5740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112895" y="3577590"/>
            <a:ext cx="10287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>
                <a:solidFill>
                  <a:srgbClr val="F76000"/>
                </a:solidFill>
                <a:latin typeface="微软雅黑" panose="020B0503020204020204" charset="-122"/>
                <a:ea typeface="微软雅黑" panose="020B0503020204020204" charset="-122"/>
              </a:rPr>
              <a:t>DAY 01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87755" y="2377199"/>
            <a:ext cx="4124325" cy="2102726"/>
            <a:chOff x="8119" y="2132"/>
            <a:chExt cx="9031" cy="4604"/>
          </a:xfrm>
        </p:grpSpPr>
        <p:grpSp>
          <p:nvGrpSpPr>
            <p:cNvPr id="5" name="组合 4"/>
            <p:cNvGrpSpPr/>
            <p:nvPr/>
          </p:nvGrpSpPr>
          <p:grpSpPr>
            <a:xfrm>
              <a:off x="8119" y="2132"/>
              <a:ext cx="8307" cy="4604"/>
              <a:chOff x="8119" y="2132"/>
              <a:chExt cx="8307" cy="4604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8119" y="3574"/>
                <a:ext cx="3161" cy="3162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Bauhaus Pro Medium" panose="04020605020B02020C02" charset="0"/>
                  <a:cs typeface="Bauhaus Pro Medium" panose="04020605020B02020C02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8401" y="2132"/>
                <a:ext cx="8025" cy="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600" i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Bauhaus Pro Medium" panose="04020605020B02020C02" charset="0"/>
                  </a:rPr>
                  <a:t>NEW</a:t>
                </a: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9542" y="5335"/>
              <a:ext cx="7608" cy="1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Bauhaus Pro Medium" panose="04020605020B02020C02" charset="0"/>
                  <a:sym typeface="+mn-ea"/>
                </a:rPr>
                <a:t>ELITE GATHERED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来宾签到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08:00-09:00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2621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扫码签到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嘉宾快速便捷进行扫码签到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随后进入会入座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4197"/>
          <a:stretch>
            <a:fillRect/>
          </a:stretch>
        </p:blipFill>
        <p:spPr>
          <a:xfrm>
            <a:off x="380365" y="1289050"/>
            <a:ext cx="6818630" cy="4348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r="17944"/>
          <a:stretch>
            <a:fillRect/>
          </a:stretch>
        </p:blipFill>
        <p:spPr>
          <a:xfrm>
            <a:off x="3650615" y="1265555"/>
            <a:ext cx="3548380" cy="4324350"/>
          </a:xfrm>
          <a:prstGeom prst="rect">
            <a:avLst/>
          </a:prstGeom>
        </p:spPr>
      </p:pic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嘉宾身份标识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3323590" cy="1060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定制匠心指环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为每一位来并送上身份标识</a:t>
            </a:r>
            <a:endParaRPr lang="zh-CN" altLang="en-US" sz="1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（指环内容包含：座位信息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云相册二维码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会议主题等）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15228" r="13598" b="3818"/>
          <a:stretch>
            <a:fillRect/>
          </a:stretch>
        </p:blipFill>
        <p:spPr>
          <a:xfrm>
            <a:off x="380365" y="1265555"/>
            <a:ext cx="3199464" cy="432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开幕仪式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09:00-09:10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30010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全息风扇仪式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领导启动全息按钮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全息风扇启动，露出本次大会主题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6182" r="2237" b="4344"/>
          <a:stretch>
            <a:fillRect/>
          </a:stretch>
        </p:blipFill>
        <p:spPr>
          <a:xfrm>
            <a:off x="380365" y="1351280"/>
            <a:ext cx="6828155" cy="4156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新星圆桌访谈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09:10-10:40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318071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相关领导以圆桌论坛的形式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在舞台上进行相关议题的探讨</a:t>
            </a:r>
          </a:p>
          <a:p>
            <a:pPr>
              <a:lnSpc>
                <a:spcPct val="15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加班座位采用沙发座椅，以半包围形式入座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4622"/>
          <a:stretch>
            <a:fillRect/>
          </a:stretch>
        </p:blipFill>
        <p:spPr>
          <a:xfrm>
            <a:off x="380365" y="1266825"/>
            <a:ext cx="6810375" cy="4324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三人行必有我师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2346960" cy="975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11:00-12:00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（一）</a:t>
            </a:r>
            <a:endParaRPr 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13:30-14:20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（二）</a:t>
            </a:r>
            <a:endParaRPr 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14:20-15:10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（三）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4917"/>
          <a:stretch>
            <a:fillRect/>
          </a:stretch>
        </p:blipFill>
        <p:spPr>
          <a:xfrm>
            <a:off x="380365" y="1267460"/>
            <a:ext cx="6818630" cy="43313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536815" y="3537585"/>
            <a:ext cx="283845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相关代表上台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进行主题演讲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大屏配合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PPT/KEYNOTE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播放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导师小会场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15:30-17:00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283845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相关导师代表上台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进行主题演讲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大屏配合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PPT/KEYNOTE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播放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6705"/>
          <a:stretch>
            <a:fillRect/>
          </a:stretch>
        </p:blipFill>
        <p:spPr>
          <a:xfrm>
            <a:off x="380365" y="1307465"/>
            <a:ext cx="6819265" cy="4241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40805" y="-1270"/>
            <a:ext cx="3082925" cy="685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583045" y="2029460"/>
            <a:ext cx="2645410" cy="27997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8800" b="1" i="1">
                <a:ln>
                  <a:noFill/>
                </a:ln>
                <a:solidFill>
                  <a:srgbClr val="F76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新星之力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0317480" y="5895975"/>
            <a:ext cx="574040" cy="5740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87755" y="2377199"/>
            <a:ext cx="4124325" cy="2102726"/>
            <a:chOff x="8119" y="2132"/>
            <a:chExt cx="9031" cy="4604"/>
          </a:xfrm>
        </p:grpSpPr>
        <p:grpSp>
          <p:nvGrpSpPr>
            <p:cNvPr id="5" name="组合 4"/>
            <p:cNvGrpSpPr/>
            <p:nvPr/>
          </p:nvGrpSpPr>
          <p:grpSpPr>
            <a:xfrm>
              <a:off x="8119" y="2132"/>
              <a:ext cx="8307" cy="4604"/>
              <a:chOff x="8119" y="2132"/>
              <a:chExt cx="8307" cy="4604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8119" y="3574"/>
                <a:ext cx="3161" cy="3162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Bauhaus Pro Medium" panose="04020605020B02020C02" charset="0"/>
                  <a:cs typeface="Bauhaus Pro Medium" panose="04020605020B02020C02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8401" y="2132"/>
                <a:ext cx="8025" cy="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600" i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Bauhaus Pro Medium" panose="04020605020B02020C02" charset="0"/>
                  </a:rPr>
                  <a:t>NEW</a:t>
                </a: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9542" y="5335"/>
              <a:ext cx="7608" cy="1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Bauhaus Pro Medium" panose="04020605020B02020C02" charset="0"/>
                  <a:sym typeface="+mn-ea"/>
                </a:rPr>
                <a:t>ELITE GATHERED</a:t>
              </a: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112895" y="3577590"/>
            <a:ext cx="10287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>
                <a:solidFill>
                  <a:srgbClr val="F76000"/>
                </a:solidFill>
                <a:latin typeface="微软雅黑" panose="020B0503020204020204" charset="-122"/>
                <a:ea typeface="微软雅黑" panose="020B0503020204020204" charset="-122"/>
              </a:rPr>
              <a:t>DAY 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荣誉红毯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18:00-19:00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29521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来宾身穿礼服进行红毯秀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摄影师用镜头记录大童新星璀璨的身影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6151"/>
          <a:stretch>
            <a:fillRect/>
          </a:stretch>
        </p:blipFill>
        <p:spPr>
          <a:xfrm>
            <a:off x="380365" y="1294130"/>
            <a:ext cx="6819265" cy="426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211518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开场倒计时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灯光秀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19:00-19:00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2418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30s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灯光秀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+10s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倒计时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渲染开场氛围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将来宾目光聚焦至舞台上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5217" r="6149"/>
          <a:stretch>
            <a:fillRect/>
          </a:stretch>
        </p:blipFill>
        <p:spPr>
          <a:xfrm>
            <a:off x="379730" y="1264285"/>
            <a:ext cx="6819265" cy="432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颁奖流程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19:00-20:30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177609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公布获奖名单</a:t>
            </a:r>
          </a:p>
          <a:p>
            <a:pPr algn="l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获奖人员出场</a:t>
            </a:r>
          </a:p>
          <a:p>
            <a:pPr algn="l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颁奖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合影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感言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l="32100" r="28147"/>
          <a:stretch>
            <a:fillRect/>
          </a:stretch>
        </p:blipFill>
        <p:spPr>
          <a:xfrm>
            <a:off x="1617345" y="1266825"/>
            <a:ext cx="2289810" cy="43249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rcRect l="25532" r="24800" b="2352"/>
          <a:stretch>
            <a:fillRect/>
          </a:stretch>
        </p:blipFill>
        <p:spPr>
          <a:xfrm>
            <a:off x="3915410" y="1271270"/>
            <a:ext cx="3296285" cy="43205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rcRect l="26064" r="53804"/>
          <a:stretch>
            <a:fillRect/>
          </a:stretch>
        </p:blipFill>
        <p:spPr>
          <a:xfrm>
            <a:off x="380365" y="1266825"/>
            <a:ext cx="1304925" cy="4324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2011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获奖人员出场形式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19:00-20:30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288417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在背景音乐和灯光的渲染下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获奖者从舞台两侧闪亮登场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沿着舞台前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V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型台站成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V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字队列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1883410"/>
            <a:ext cx="6798945" cy="3089275"/>
          </a:xfrm>
          <a:prstGeom prst="rect">
            <a:avLst/>
          </a:prstGeom>
        </p:spPr>
      </p:pic>
      <p:cxnSp>
        <p:nvCxnSpPr>
          <p:cNvPr id="4" name="直接箭头连接符 3"/>
          <p:cNvCxnSpPr/>
          <p:nvPr/>
        </p:nvCxnSpPr>
        <p:spPr>
          <a:xfrm flipV="1">
            <a:off x="1216660" y="3162935"/>
            <a:ext cx="1962150" cy="635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H="1" flipV="1">
            <a:off x="4398010" y="3156585"/>
            <a:ext cx="1962150" cy="635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3248660" y="3172460"/>
            <a:ext cx="381635" cy="271145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3972560" y="3172460"/>
            <a:ext cx="381635" cy="271145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新星晚宴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19:00-20:30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177609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公布获奖名单</a:t>
            </a:r>
          </a:p>
          <a:p>
            <a:pPr algn="l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获奖人员出场</a:t>
            </a:r>
          </a:p>
          <a:p>
            <a:pPr algn="l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颁奖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合影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感言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13660"/>
          <a:stretch>
            <a:fillRect/>
          </a:stretch>
        </p:blipFill>
        <p:spPr>
          <a:xfrm>
            <a:off x="380365" y="1477645"/>
            <a:ext cx="6830695" cy="39331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40805" y="-1270"/>
            <a:ext cx="3082925" cy="685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583045" y="2029460"/>
            <a:ext cx="2645410" cy="27997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8800" b="1" i="1">
                <a:ln>
                  <a:noFill/>
                </a:ln>
                <a:solidFill>
                  <a:srgbClr val="F76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焕新之路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0317480" y="5895975"/>
            <a:ext cx="574040" cy="5740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87755" y="2377199"/>
            <a:ext cx="4124325" cy="2102726"/>
            <a:chOff x="8119" y="2132"/>
            <a:chExt cx="9031" cy="4604"/>
          </a:xfrm>
        </p:grpSpPr>
        <p:grpSp>
          <p:nvGrpSpPr>
            <p:cNvPr id="5" name="组合 4"/>
            <p:cNvGrpSpPr/>
            <p:nvPr/>
          </p:nvGrpSpPr>
          <p:grpSpPr>
            <a:xfrm>
              <a:off x="8119" y="2132"/>
              <a:ext cx="8307" cy="4604"/>
              <a:chOff x="8119" y="2132"/>
              <a:chExt cx="8307" cy="4604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8119" y="3574"/>
                <a:ext cx="3161" cy="3162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Bauhaus Pro Medium" panose="04020605020B02020C02" charset="0"/>
                  <a:cs typeface="Bauhaus Pro Medium" panose="04020605020B02020C02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8401" y="2132"/>
                <a:ext cx="8025" cy="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600" i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Bauhaus Pro Medium" panose="04020605020B02020C02" charset="0"/>
                  </a:rPr>
                  <a:t>NEW</a:t>
                </a: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9542" y="5335"/>
              <a:ext cx="7608" cy="1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Bauhaus Pro Medium" panose="04020605020B02020C02" charset="0"/>
                  <a:sym typeface="+mn-ea"/>
                </a:rPr>
                <a:t>ELITE GATHERED</a:t>
              </a: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112895" y="3577590"/>
            <a:ext cx="10287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>
                <a:solidFill>
                  <a:srgbClr val="F76000"/>
                </a:solidFill>
                <a:latin typeface="微软雅黑" panose="020B0503020204020204" charset="-122"/>
                <a:ea typeface="微软雅黑" panose="020B0503020204020204" charset="-122"/>
              </a:rPr>
              <a:t>DAY 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来宾签到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08:00-09:00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2621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扫码签到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嘉宾快速便捷进行扫码签到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随后进入会入座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4197"/>
          <a:stretch>
            <a:fillRect/>
          </a:stretch>
        </p:blipFill>
        <p:spPr>
          <a:xfrm>
            <a:off x="380365" y="1289050"/>
            <a:ext cx="6818630" cy="4348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优秀新星分享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09:00-09:45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513955" y="2940685"/>
            <a:ext cx="1783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优秀合伙人分享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513955" y="330898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09:45-10:30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513955" y="408241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论坛主题演讲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513955" y="4450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10:52-12:00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t="5814"/>
          <a:stretch>
            <a:fillRect/>
          </a:stretch>
        </p:blipFill>
        <p:spPr>
          <a:xfrm>
            <a:off x="381000" y="1289685"/>
            <a:ext cx="6817995" cy="4278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/>
          <p:nvPr/>
        </p:nvSpPr>
        <p:spPr>
          <a:xfrm>
            <a:off x="1119505" y="0"/>
            <a:ext cx="1520190" cy="6858000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文本框 22"/>
          <p:cNvSpPr txBox="1"/>
          <p:nvPr/>
        </p:nvSpPr>
        <p:spPr>
          <a:xfrm>
            <a:off x="1296035" y="0"/>
            <a:ext cx="116776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endParaRPr 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sz="320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815" y="1796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闭幕仪式</a:t>
            </a:r>
            <a:r>
              <a:rPr lang="en-US" altLang="zh-CN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36815" y="2164715"/>
            <a:ext cx="173736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12:00-12:15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536815" y="3232785"/>
            <a:ext cx="28428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推杆仪式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邀请领导上台一起推杆</a:t>
            </a: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启动台前的卷轴露出下一站会议举办的城市地点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40" y="1204595"/>
            <a:ext cx="6815455" cy="4544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5400000">
            <a:off x="5260340" y="-1963420"/>
            <a:ext cx="1661795" cy="12205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324225" y="3416935"/>
            <a:ext cx="5544185" cy="14452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8800" b="1" i="1">
                <a:ln>
                  <a:noFill/>
                </a:ln>
                <a:solidFill>
                  <a:srgbClr val="F76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宣传规划</a:t>
            </a:r>
          </a:p>
        </p:txBody>
      </p:sp>
      <p:sp>
        <p:nvSpPr>
          <p:cNvPr id="52" name="文本框 51"/>
          <p:cNvSpPr txBox="1"/>
          <p:nvPr/>
        </p:nvSpPr>
        <p:spPr>
          <a:xfrm rot="16200000">
            <a:off x="5561330" y="226060"/>
            <a:ext cx="1044575" cy="1221867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NEW ELITE GATHERED  NEW ELITE GATHERED  NEW ELITE GATHERED  NEW ELITE GATHERED  NEW ELITE GATHERED  NEW ELITE GATHERED NEW ELITE GATHERED 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034790" y="479819"/>
            <a:ext cx="4124325" cy="2102726"/>
            <a:chOff x="8119" y="2132"/>
            <a:chExt cx="9031" cy="4604"/>
          </a:xfrm>
        </p:grpSpPr>
        <p:grpSp>
          <p:nvGrpSpPr>
            <p:cNvPr id="8" name="组合 7"/>
            <p:cNvGrpSpPr/>
            <p:nvPr/>
          </p:nvGrpSpPr>
          <p:grpSpPr>
            <a:xfrm>
              <a:off x="8119" y="2132"/>
              <a:ext cx="8307" cy="4604"/>
              <a:chOff x="8119" y="2132"/>
              <a:chExt cx="8307" cy="4604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8119" y="3574"/>
                <a:ext cx="3161" cy="3162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Bauhaus Pro Medium" panose="04020605020B02020C02" charset="0"/>
                  <a:cs typeface="Bauhaus Pro Medium" panose="04020605020B02020C02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401" y="2132"/>
                <a:ext cx="8025" cy="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600" i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Bauhaus Pro Medium" panose="04020605020B02020C02" charset="0"/>
                  </a:rPr>
                  <a:t>NEW</a:t>
                </a: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9542" y="5335"/>
              <a:ext cx="7608" cy="1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Bauhaus Pro Medium" panose="04020605020B02020C02" charset="0"/>
                  <a:sym typeface="+mn-ea"/>
                </a:rPr>
                <a:t>ELITE GATHERED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4639945"/>
            <a:ext cx="12192000" cy="2218055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椭圆 10"/>
          <p:cNvSpPr/>
          <p:nvPr/>
        </p:nvSpPr>
        <p:spPr>
          <a:xfrm>
            <a:off x="7503795" y="1427480"/>
            <a:ext cx="578485" cy="578485"/>
          </a:xfrm>
          <a:prstGeom prst="ellipse">
            <a:avLst/>
          </a:prstGeom>
          <a:solidFill>
            <a:srgbClr val="F76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147425" y="-635"/>
            <a:ext cx="104457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36510" y="1545590"/>
            <a:ext cx="1706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嘉宾邀请函</a:t>
            </a:r>
            <a:r>
              <a:rPr lang="en-US" altLang="zh-CN" sz="24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36510" y="2343785"/>
            <a:ext cx="275780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形式一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长图邀请函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36510" y="2995295"/>
            <a:ext cx="3203575" cy="953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形式二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H5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邀请函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邀请函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39775" y="725805"/>
            <a:ext cx="2387600" cy="53721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505" y="725805"/>
            <a:ext cx="3026410" cy="5372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4639945"/>
            <a:ext cx="12192000" cy="2218055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椭圆 10"/>
          <p:cNvSpPr/>
          <p:nvPr/>
        </p:nvSpPr>
        <p:spPr>
          <a:xfrm>
            <a:off x="7503795" y="1427480"/>
            <a:ext cx="578485" cy="578485"/>
          </a:xfrm>
          <a:prstGeom prst="ellipse">
            <a:avLst/>
          </a:prstGeom>
          <a:solidFill>
            <a:srgbClr val="F76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147425" y="-635"/>
            <a:ext cx="104457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36510" y="1545590"/>
            <a:ext cx="1706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倒计时海报</a:t>
            </a:r>
            <a:r>
              <a:rPr lang="en-US" altLang="zh-CN" sz="24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75" y="725805"/>
            <a:ext cx="2496820" cy="54051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2665" y="726440"/>
            <a:ext cx="2497455" cy="54057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636510" y="2343785"/>
            <a:ext cx="2536825" cy="681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风格一</a:t>
            </a: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倒计时天数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论坛主题文字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36510" y="3408680"/>
            <a:ext cx="2943225" cy="681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风格二</a:t>
            </a: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倒计时天数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优秀新星人物剪影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4639945"/>
            <a:ext cx="12192000" cy="2218055"/>
          </a:xfrm>
          <a:prstGeom prst="rect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椭圆 10"/>
          <p:cNvSpPr/>
          <p:nvPr/>
        </p:nvSpPr>
        <p:spPr>
          <a:xfrm>
            <a:off x="7503795" y="1427480"/>
            <a:ext cx="578485" cy="578485"/>
          </a:xfrm>
          <a:prstGeom prst="ellipse">
            <a:avLst/>
          </a:prstGeom>
          <a:solidFill>
            <a:srgbClr val="F76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147425" y="-635"/>
            <a:ext cx="104457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36510" y="1545590"/>
            <a:ext cx="19577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15s</a:t>
            </a:r>
            <a:r>
              <a:rPr lang="zh-CN" altLang="en-US" sz="24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花絮视频</a:t>
            </a:r>
            <a:r>
              <a:rPr lang="en-US" altLang="zh-CN" sz="2400" i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834" t="10168" r="1236" b="82227"/>
          <a:stretch>
            <a:fillRect/>
          </a:stretch>
        </p:blipFill>
        <p:spPr>
          <a:xfrm>
            <a:off x="739775" y="1492250"/>
            <a:ext cx="6318885" cy="38741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636510" y="2966085"/>
            <a:ext cx="2987040" cy="12712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活动期间</a:t>
            </a: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每日发布一条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15s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现场花絮视频</a:t>
            </a: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供来宾自发的发布朋友圈</a:t>
            </a: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对外宣传本次活动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5400000">
            <a:off x="5259705" y="-1962785"/>
            <a:ext cx="1661795" cy="12204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324225" y="3416935"/>
            <a:ext cx="5544185" cy="14452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8800" b="1" i="1">
                <a:ln>
                  <a:noFill/>
                </a:ln>
                <a:solidFill>
                  <a:srgbClr val="F76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执行细节</a:t>
            </a:r>
          </a:p>
        </p:txBody>
      </p:sp>
      <p:sp>
        <p:nvSpPr>
          <p:cNvPr id="52" name="文本框 51"/>
          <p:cNvSpPr txBox="1"/>
          <p:nvPr/>
        </p:nvSpPr>
        <p:spPr>
          <a:xfrm rot="16200000">
            <a:off x="5561330" y="226060"/>
            <a:ext cx="1044575" cy="1221867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NEW ELITE GATHERED  NEW ELITE GATHERED  NEW ELITE GATHERED  NEW ELITE GATHERED  NEW ELITE GATHERED  NEW ELITE GATHERED NEW ELITE GATHERED 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034790" y="479819"/>
            <a:ext cx="4124325" cy="2102726"/>
            <a:chOff x="8119" y="2132"/>
            <a:chExt cx="9031" cy="4604"/>
          </a:xfrm>
        </p:grpSpPr>
        <p:grpSp>
          <p:nvGrpSpPr>
            <p:cNvPr id="8" name="组合 7"/>
            <p:cNvGrpSpPr/>
            <p:nvPr/>
          </p:nvGrpSpPr>
          <p:grpSpPr>
            <a:xfrm>
              <a:off x="8119" y="2132"/>
              <a:ext cx="8307" cy="4604"/>
              <a:chOff x="8119" y="2132"/>
              <a:chExt cx="8307" cy="4604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8119" y="3574"/>
                <a:ext cx="3161" cy="3162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Bauhaus Pro Medium" panose="04020605020B02020C02" charset="0"/>
                  <a:cs typeface="Bauhaus Pro Medium" panose="04020605020B02020C02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401" y="2132"/>
                <a:ext cx="8025" cy="3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600" i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Bauhaus Pro Medium" panose="04020605020B02020C02" charset="0"/>
                  </a:rPr>
                  <a:t>NEW</a:t>
                </a: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9542" y="5335"/>
              <a:ext cx="7608" cy="11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Bauhaus Pro Medium" panose="04020605020B02020C02" charset="0"/>
                  <a:sym typeface="+mn-ea"/>
                </a:rPr>
                <a:t>ELITE GATHERED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设计延展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嘉宾-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67690" y="2195830"/>
            <a:ext cx="3217545" cy="2242820"/>
          </a:xfrm>
          <a:prstGeom prst="rect">
            <a:avLst/>
          </a:prstGeom>
        </p:spPr>
      </p:pic>
      <p:pic>
        <p:nvPicPr>
          <p:cNvPr id="3" name="图片 2" descr="麦标-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 l="18493" r="18493"/>
          <a:stretch>
            <a:fillRect/>
          </a:stretch>
        </p:blipFill>
        <p:spPr>
          <a:xfrm>
            <a:off x="6563360" y="2355215"/>
            <a:ext cx="2147570" cy="2147570"/>
          </a:xfrm>
          <a:prstGeom prst="rect">
            <a:avLst/>
          </a:prstGeom>
        </p:spPr>
      </p:pic>
      <p:pic>
        <p:nvPicPr>
          <p:cNvPr id="4" name="图片 3" descr="手卡-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150995" y="2696845"/>
            <a:ext cx="1962785" cy="1240790"/>
          </a:xfrm>
          <a:prstGeom prst="rect">
            <a:avLst/>
          </a:prstGeom>
        </p:spPr>
      </p:pic>
      <p:pic>
        <p:nvPicPr>
          <p:cNvPr id="6" name="图片 5" descr="指示立牌-P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544050" y="1870075"/>
            <a:ext cx="1274445" cy="28936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05065" y="4943475"/>
            <a:ext cx="716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740265" y="4956175"/>
            <a:ext cx="8813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指引牌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73930" y="4968240"/>
            <a:ext cx="716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102485" y="4968240"/>
            <a:ext cx="716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桌签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367655" y="548005"/>
            <a:ext cx="14573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嘉宾证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5760" y="1266190"/>
            <a:ext cx="11376025" cy="5448300"/>
            <a:chOff x="541" y="2060"/>
            <a:chExt cx="17915" cy="8580"/>
          </a:xfrm>
        </p:grpSpPr>
        <p:pic>
          <p:nvPicPr>
            <p:cNvPr id="5" name="图片 4" descr="5b59e4325b69c2f58e0f8202451809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1" y="2060"/>
              <a:ext cx="9328" cy="8580"/>
            </a:xfrm>
            <a:prstGeom prst="rect">
              <a:avLst/>
            </a:prstGeom>
          </p:spPr>
        </p:pic>
        <p:pic>
          <p:nvPicPr>
            <p:cNvPr id="9" name="图片 8" descr="5b59e4325b69c2f58e0f8202451809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28" y="2060"/>
              <a:ext cx="9328" cy="85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奖杯推荐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7230" y="2063750"/>
            <a:ext cx="10796905" cy="3062605"/>
            <a:chOff x="1099" y="3227"/>
            <a:chExt cx="17003" cy="4823"/>
          </a:xfrm>
        </p:grpSpPr>
        <p:pic>
          <p:nvPicPr>
            <p:cNvPr id="5" name="图片 4" descr="5451b26f51d7ac6981c2f9c3b9595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9" y="3227"/>
              <a:ext cx="3713" cy="4823"/>
            </a:xfrm>
            <a:prstGeom prst="rect">
              <a:avLst/>
            </a:prstGeom>
          </p:spPr>
        </p:pic>
        <p:pic>
          <p:nvPicPr>
            <p:cNvPr id="9" name="图片 8" descr="bb87e287aac2c24e13f95a35f987f0d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9" y="3228"/>
              <a:ext cx="2606" cy="4822"/>
            </a:xfrm>
            <a:prstGeom prst="rect">
              <a:avLst/>
            </a:prstGeom>
          </p:spPr>
        </p:pic>
        <p:pic>
          <p:nvPicPr>
            <p:cNvPr id="13" name="图片 12" descr="15b418dc83cdc7fd2a5452028b7158c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12" y="3229"/>
              <a:ext cx="4821" cy="4821"/>
            </a:xfrm>
            <a:prstGeom prst="rect">
              <a:avLst/>
            </a:prstGeom>
          </p:spPr>
        </p:pic>
        <p:pic>
          <p:nvPicPr>
            <p:cNvPr id="14" name="图片 13" descr="3b7414149893dc7f30f69e30cd5dbeb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280" y="3227"/>
              <a:ext cx="4823" cy="48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rcRect t="31554" b="1780"/>
          <a:stretch>
            <a:fillRect/>
          </a:stretch>
        </p:blipFill>
        <p:spPr>
          <a:xfrm>
            <a:off x="7571105" y="1791335"/>
            <a:ext cx="3488055" cy="348805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鲜花氛围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22056"/>
          <a:stretch>
            <a:fillRect/>
          </a:stretch>
        </p:blipFill>
        <p:spPr>
          <a:xfrm>
            <a:off x="614045" y="1791970"/>
            <a:ext cx="2977515" cy="34880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05280" y="5490845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圆桌桌花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l="21250" t="17046" r="23469"/>
          <a:stretch>
            <a:fillRect/>
          </a:stretch>
        </p:blipFill>
        <p:spPr>
          <a:xfrm>
            <a:off x="3836035" y="1791335"/>
            <a:ext cx="3488690" cy="34886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980940" y="5490845"/>
            <a:ext cx="11988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论坛茶几花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918575" y="5490845"/>
            <a:ext cx="792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讲台花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鲜花花束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4200" y="1496060"/>
            <a:ext cx="10935335" cy="3519170"/>
            <a:chOff x="1046" y="2822"/>
            <a:chExt cx="17221" cy="554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6" y="2822"/>
              <a:ext cx="5541" cy="554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00" y="2822"/>
              <a:ext cx="5708" cy="554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rcRect t="8865" b="24469"/>
            <a:stretch>
              <a:fillRect/>
            </a:stretch>
          </p:blipFill>
          <p:spPr>
            <a:xfrm>
              <a:off x="12725" y="2822"/>
              <a:ext cx="5542" cy="55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礼仪服装推荐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b="8553"/>
          <a:stretch>
            <a:fillRect/>
          </a:stretch>
        </p:blipFill>
        <p:spPr>
          <a:xfrm>
            <a:off x="1030605" y="1290320"/>
            <a:ext cx="5231765" cy="49453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18252"/>
          <a:stretch>
            <a:fillRect/>
          </a:stretch>
        </p:blipFill>
        <p:spPr>
          <a:xfrm>
            <a:off x="6456680" y="1290320"/>
            <a:ext cx="4600575" cy="4944745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技术支持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486845" y="1648092"/>
            <a:ext cx="4064015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云端摄影师 快速共享 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44835" y="1691806"/>
            <a:ext cx="4064015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秒视频 实时传送</a:t>
            </a:r>
          </a:p>
        </p:txBody>
      </p:sp>
      <p:sp>
        <p:nvSpPr>
          <p:cNvPr id="28" name="shared_169050"/>
          <p:cNvSpPr>
            <a:spLocks noChangeAspect="1"/>
          </p:cNvSpPr>
          <p:nvPr/>
        </p:nvSpPr>
        <p:spPr bwMode="auto">
          <a:xfrm>
            <a:off x="2877192" y="2449427"/>
            <a:ext cx="1080066" cy="748316"/>
          </a:xfrm>
          <a:custGeom>
            <a:avLst/>
            <a:gdLst>
              <a:gd name="connsiteX0" fmla="*/ 151822 w 607427"/>
              <a:gd name="connsiteY0" fmla="*/ 226797 h 420852"/>
              <a:gd name="connsiteX1" fmla="*/ 237172 w 607427"/>
              <a:gd name="connsiteY1" fmla="*/ 226797 h 420852"/>
              <a:gd name="connsiteX2" fmla="*/ 237172 w 607427"/>
              <a:gd name="connsiteY2" fmla="*/ 316353 h 420852"/>
              <a:gd name="connsiteX3" fmla="*/ 248668 w 607427"/>
              <a:gd name="connsiteY3" fmla="*/ 327940 h 420852"/>
              <a:gd name="connsiteX4" fmla="*/ 270900 w 607427"/>
              <a:gd name="connsiteY4" fmla="*/ 327940 h 420852"/>
              <a:gd name="connsiteX5" fmla="*/ 223616 w 607427"/>
              <a:gd name="connsiteY5" fmla="*/ 385441 h 420852"/>
              <a:gd name="connsiteX6" fmla="*/ 194443 w 607427"/>
              <a:gd name="connsiteY6" fmla="*/ 420852 h 420852"/>
              <a:gd name="connsiteX7" fmla="*/ 165378 w 607427"/>
              <a:gd name="connsiteY7" fmla="*/ 385441 h 420852"/>
              <a:gd name="connsiteX8" fmla="*/ 117985 w 607427"/>
              <a:gd name="connsiteY8" fmla="*/ 327940 h 420852"/>
              <a:gd name="connsiteX9" fmla="*/ 140217 w 607427"/>
              <a:gd name="connsiteY9" fmla="*/ 327940 h 420852"/>
              <a:gd name="connsiteX10" fmla="*/ 151822 w 607427"/>
              <a:gd name="connsiteY10" fmla="*/ 316353 h 420852"/>
              <a:gd name="connsiteX11" fmla="*/ 388357 w 607427"/>
              <a:gd name="connsiteY11" fmla="*/ 91100 h 420852"/>
              <a:gd name="connsiteX12" fmla="*/ 464814 w 607427"/>
              <a:gd name="connsiteY12" fmla="*/ 184012 h 420852"/>
              <a:gd name="connsiteX13" fmla="*/ 442582 w 607427"/>
              <a:gd name="connsiteY13" fmla="*/ 184012 h 420852"/>
              <a:gd name="connsiteX14" fmla="*/ 430977 w 607427"/>
              <a:gd name="connsiteY14" fmla="*/ 195599 h 420852"/>
              <a:gd name="connsiteX15" fmla="*/ 430977 w 607427"/>
              <a:gd name="connsiteY15" fmla="*/ 285155 h 420852"/>
              <a:gd name="connsiteX16" fmla="*/ 345627 w 607427"/>
              <a:gd name="connsiteY16" fmla="*/ 285155 h 420852"/>
              <a:gd name="connsiteX17" fmla="*/ 345627 w 607427"/>
              <a:gd name="connsiteY17" fmla="*/ 195599 h 420852"/>
              <a:gd name="connsiteX18" fmla="*/ 334131 w 607427"/>
              <a:gd name="connsiteY18" fmla="*/ 184012 h 420852"/>
              <a:gd name="connsiteX19" fmla="*/ 311899 w 607427"/>
              <a:gd name="connsiteY19" fmla="*/ 184012 h 420852"/>
              <a:gd name="connsiteX20" fmla="*/ 388359 w 607427"/>
              <a:gd name="connsiteY20" fmla="*/ 61296 h 420852"/>
              <a:gd name="connsiteX21" fmla="*/ 379357 w 607427"/>
              <a:gd name="connsiteY21" fmla="*/ 65520 h 420852"/>
              <a:gd name="connsiteX22" fmla="*/ 278499 w 607427"/>
              <a:gd name="connsiteY22" fmla="*/ 188220 h 420852"/>
              <a:gd name="connsiteX23" fmla="*/ 276981 w 607427"/>
              <a:gd name="connsiteY23" fmla="*/ 200457 h 420852"/>
              <a:gd name="connsiteX24" fmla="*/ 287392 w 607427"/>
              <a:gd name="connsiteY24" fmla="*/ 207172 h 420852"/>
              <a:gd name="connsiteX25" fmla="*/ 322530 w 607427"/>
              <a:gd name="connsiteY25" fmla="*/ 207172 h 420852"/>
              <a:gd name="connsiteX26" fmla="*/ 322530 w 607427"/>
              <a:gd name="connsiteY26" fmla="*/ 296625 h 420852"/>
              <a:gd name="connsiteX27" fmla="*/ 334134 w 607427"/>
              <a:gd name="connsiteY27" fmla="*/ 308212 h 420852"/>
              <a:gd name="connsiteX28" fmla="*/ 442583 w 607427"/>
              <a:gd name="connsiteY28" fmla="*/ 308212 h 420852"/>
              <a:gd name="connsiteX29" fmla="*/ 454079 w 607427"/>
              <a:gd name="connsiteY29" fmla="*/ 296625 h 420852"/>
              <a:gd name="connsiteX30" fmla="*/ 454079 w 607427"/>
              <a:gd name="connsiteY30" fmla="*/ 207172 h 420852"/>
              <a:gd name="connsiteX31" fmla="*/ 489217 w 607427"/>
              <a:gd name="connsiteY31" fmla="*/ 207172 h 420852"/>
              <a:gd name="connsiteX32" fmla="*/ 489325 w 607427"/>
              <a:gd name="connsiteY32" fmla="*/ 207172 h 420852"/>
              <a:gd name="connsiteX33" fmla="*/ 500821 w 607427"/>
              <a:gd name="connsiteY33" fmla="*/ 195584 h 420852"/>
              <a:gd name="connsiteX34" fmla="*/ 497784 w 607427"/>
              <a:gd name="connsiteY34" fmla="*/ 187678 h 420852"/>
              <a:gd name="connsiteX35" fmla="*/ 397251 w 607427"/>
              <a:gd name="connsiteY35" fmla="*/ 65520 h 420852"/>
              <a:gd name="connsiteX36" fmla="*/ 388359 w 607427"/>
              <a:gd name="connsiteY36" fmla="*/ 61296 h 420852"/>
              <a:gd name="connsiteX37" fmla="*/ 336628 w 607427"/>
              <a:gd name="connsiteY37" fmla="*/ 0 h 420852"/>
              <a:gd name="connsiteX38" fmla="*/ 444752 w 607427"/>
              <a:gd name="connsiteY38" fmla="*/ 77107 h 420852"/>
              <a:gd name="connsiteX39" fmla="*/ 550925 w 607427"/>
              <a:gd name="connsiteY39" fmla="*/ 190927 h 420852"/>
              <a:gd name="connsiteX40" fmla="*/ 548105 w 607427"/>
              <a:gd name="connsiteY40" fmla="*/ 216052 h 420852"/>
              <a:gd name="connsiteX41" fmla="*/ 607427 w 607427"/>
              <a:gd name="connsiteY41" fmla="*/ 316118 h 420852"/>
              <a:gd name="connsiteX42" fmla="*/ 607427 w 607427"/>
              <a:gd name="connsiteY42" fmla="*/ 316876 h 420852"/>
              <a:gd name="connsiteX43" fmla="*/ 537694 w 607427"/>
              <a:gd name="connsiteY43" fmla="*/ 385428 h 420852"/>
              <a:gd name="connsiteX44" fmla="*/ 253555 w 607427"/>
              <a:gd name="connsiteY44" fmla="*/ 385428 h 420852"/>
              <a:gd name="connsiteX45" fmla="*/ 304310 w 607427"/>
              <a:gd name="connsiteY45" fmla="*/ 323699 h 420852"/>
              <a:gd name="connsiteX46" fmla="*/ 305828 w 607427"/>
              <a:gd name="connsiteY46" fmla="*/ 311353 h 420852"/>
              <a:gd name="connsiteX47" fmla="*/ 295417 w 607427"/>
              <a:gd name="connsiteY47" fmla="*/ 304747 h 420852"/>
              <a:gd name="connsiteX48" fmla="*/ 260279 w 607427"/>
              <a:gd name="connsiteY48" fmla="*/ 304747 h 420852"/>
              <a:gd name="connsiteX49" fmla="*/ 260279 w 607427"/>
              <a:gd name="connsiteY49" fmla="*/ 215294 h 420852"/>
              <a:gd name="connsiteX50" fmla="*/ 248675 w 607427"/>
              <a:gd name="connsiteY50" fmla="*/ 203706 h 420852"/>
              <a:gd name="connsiteX51" fmla="*/ 140226 w 607427"/>
              <a:gd name="connsiteY51" fmla="*/ 203706 h 420852"/>
              <a:gd name="connsiteX52" fmla="*/ 128730 w 607427"/>
              <a:gd name="connsiteY52" fmla="*/ 215294 h 420852"/>
              <a:gd name="connsiteX53" fmla="*/ 128730 w 607427"/>
              <a:gd name="connsiteY53" fmla="*/ 304747 h 420852"/>
              <a:gd name="connsiteX54" fmla="*/ 93592 w 607427"/>
              <a:gd name="connsiteY54" fmla="*/ 304747 h 420852"/>
              <a:gd name="connsiteX55" fmla="*/ 83073 w 607427"/>
              <a:gd name="connsiteY55" fmla="*/ 311353 h 420852"/>
              <a:gd name="connsiteX56" fmla="*/ 84591 w 607427"/>
              <a:gd name="connsiteY56" fmla="*/ 323699 h 420852"/>
              <a:gd name="connsiteX57" fmla="*/ 135454 w 607427"/>
              <a:gd name="connsiteY57" fmla="*/ 385428 h 420852"/>
              <a:gd name="connsiteX58" fmla="*/ 72987 w 607427"/>
              <a:gd name="connsiteY58" fmla="*/ 385428 h 420852"/>
              <a:gd name="connsiteX59" fmla="*/ 9652 w 607427"/>
              <a:gd name="connsiteY59" fmla="*/ 344600 h 420852"/>
              <a:gd name="connsiteX60" fmla="*/ 0 w 607427"/>
              <a:gd name="connsiteY60" fmla="*/ 298791 h 420852"/>
              <a:gd name="connsiteX61" fmla="*/ 75047 w 607427"/>
              <a:gd name="connsiteY61" fmla="*/ 191685 h 420852"/>
              <a:gd name="connsiteX62" fmla="*/ 71035 w 607427"/>
              <a:gd name="connsiteY62" fmla="*/ 162012 h 420852"/>
              <a:gd name="connsiteX63" fmla="*/ 178942 w 607427"/>
              <a:gd name="connsiteY63" fmla="*/ 47975 h 420852"/>
              <a:gd name="connsiteX64" fmla="*/ 236204 w 607427"/>
              <a:gd name="connsiteY64" fmla="*/ 59671 h 420852"/>
              <a:gd name="connsiteX65" fmla="*/ 336628 w 607427"/>
              <a:gd name="connsiteY65" fmla="*/ 0 h 420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7427" h="420852">
                <a:moveTo>
                  <a:pt x="151822" y="226797"/>
                </a:moveTo>
                <a:lnTo>
                  <a:pt x="237172" y="226797"/>
                </a:lnTo>
                <a:lnTo>
                  <a:pt x="237172" y="316353"/>
                </a:lnTo>
                <a:cubicBezTo>
                  <a:pt x="237172" y="322742"/>
                  <a:pt x="242269" y="327940"/>
                  <a:pt x="248668" y="327940"/>
                </a:cubicBezTo>
                <a:lnTo>
                  <a:pt x="270900" y="327940"/>
                </a:lnTo>
                <a:lnTo>
                  <a:pt x="223616" y="385441"/>
                </a:lnTo>
                <a:lnTo>
                  <a:pt x="194443" y="420852"/>
                </a:lnTo>
                <a:lnTo>
                  <a:pt x="165378" y="385441"/>
                </a:lnTo>
                <a:lnTo>
                  <a:pt x="117985" y="327940"/>
                </a:lnTo>
                <a:lnTo>
                  <a:pt x="140217" y="327940"/>
                </a:lnTo>
                <a:cubicBezTo>
                  <a:pt x="146616" y="327940"/>
                  <a:pt x="151822" y="322742"/>
                  <a:pt x="151822" y="316353"/>
                </a:cubicBezTo>
                <a:close/>
                <a:moveTo>
                  <a:pt x="388357" y="91100"/>
                </a:moveTo>
                <a:lnTo>
                  <a:pt x="464814" y="184012"/>
                </a:lnTo>
                <a:lnTo>
                  <a:pt x="442582" y="184012"/>
                </a:lnTo>
                <a:cubicBezTo>
                  <a:pt x="436183" y="184012"/>
                  <a:pt x="430977" y="189210"/>
                  <a:pt x="430977" y="195599"/>
                </a:cubicBezTo>
                <a:lnTo>
                  <a:pt x="430977" y="285155"/>
                </a:lnTo>
                <a:lnTo>
                  <a:pt x="345627" y="285155"/>
                </a:lnTo>
                <a:lnTo>
                  <a:pt x="345627" y="195599"/>
                </a:lnTo>
                <a:cubicBezTo>
                  <a:pt x="345627" y="189210"/>
                  <a:pt x="340530" y="184012"/>
                  <a:pt x="334131" y="184012"/>
                </a:cubicBezTo>
                <a:lnTo>
                  <a:pt x="311899" y="184012"/>
                </a:lnTo>
                <a:close/>
                <a:moveTo>
                  <a:pt x="388359" y="61296"/>
                </a:moveTo>
                <a:cubicBezTo>
                  <a:pt x="384888" y="61296"/>
                  <a:pt x="381635" y="62812"/>
                  <a:pt x="379357" y="65520"/>
                </a:cubicBezTo>
                <a:lnTo>
                  <a:pt x="278499" y="188220"/>
                </a:lnTo>
                <a:cubicBezTo>
                  <a:pt x="275571" y="191685"/>
                  <a:pt x="275029" y="196450"/>
                  <a:pt x="276981" y="200457"/>
                </a:cubicBezTo>
                <a:cubicBezTo>
                  <a:pt x="278824" y="204572"/>
                  <a:pt x="282945" y="207172"/>
                  <a:pt x="287392" y="207172"/>
                </a:cubicBezTo>
                <a:lnTo>
                  <a:pt x="322530" y="207172"/>
                </a:lnTo>
                <a:lnTo>
                  <a:pt x="322530" y="296625"/>
                </a:lnTo>
                <a:cubicBezTo>
                  <a:pt x="322530" y="303014"/>
                  <a:pt x="327735" y="308212"/>
                  <a:pt x="334134" y="308212"/>
                </a:cubicBezTo>
                <a:lnTo>
                  <a:pt x="442583" y="308212"/>
                </a:lnTo>
                <a:cubicBezTo>
                  <a:pt x="448982" y="308212"/>
                  <a:pt x="454079" y="303014"/>
                  <a:pt x="454079" y="296625"/>
                </a:cubicBezTo>
                <a:lnTo>
                  <a:pt x="454079" y="207172"/>
                </a:lnTo>
                <a:lnTo>
                  <a:pt x="489217" y="207172"/>
                </a:lnTo>
                <a:lnTo>
                  <a:pt x="489325" y="207172"/>
                </a:lnTo>
                <a:cubicBezTo>
                  <a:pt x="495724" y="207172"/>
                  <a:pt x="500821" y="201973"/>
                  <a:pt x="500821" y="195584"/>
                </a:cubicBezTo>
                <a:cubicBezTo>
                  <a:pt x="500821" y="192552"/>
                  <a:pt x="499628" y="189736"/>
                  <a:pt x="497784" y="187678"/>
                </a:cubicBezTo>
                <a:lnTo>
                  <a:pt x="397251" y="65520"/>
                </a:lnTo>
                <a:cubicBezTo>
                  <a:pt x="395082" y="62812"/>
                  <a:pt x="391829" y="61296"/>
                  <a:pt x="388359" y="61296"/>
                </a:cubicBezTo>
                <a:close/>
                <a:moveTo>
                  <a:pt x="336628" y="0"/>
                </a:moveTo>
                <a:cubicBezTo>
                  <a:pt x="386732" y="0"/>
                  <a:pt x="429353" y="32272"/>
                  <a:pt x="444752" y="77107"/>
                </a:cubicBezTo>
                <a:cubicBezTo>
                  <a:pt x="504074" y="81223"/>
                  <a:pt x="550925" y="130606"/>
                  <a:pt x="550925" y="190927"/>
                </a:cubicBezTo>
                <a:cubicBezTo>
                  <a:pt x="550925" y="199591"/>
                  <a:pt x="549949" y="208038"/>
                  <a:pt x="548105" y="216052"/>
                </a:cubicBezTo>
                <a:cubicBezTo>
                  <a:pt x="583460" y="235545"/>
                  <a:pt x="607427" y="273016"/>
                  <a:pt x="607427" y="316118"/>
                </a:cubicBezTo>
                <a:lnTo>
                  <a:pt x="607427" y="316876"/>
                </a:lnTo>
                <a:cubicBezTo>
                  <a:pt x="607102" y="354888"/>
                  <a:pt x="575760" y="385428"/>
                  <a:pt x="537694" y="385428"/>
                </a:cubicBezTo>
                <a:lnTo>
                  <a:pt x="253555" y="385428"/>
                </a:lnTo>
                <a:lnTo>
                  <a:pt x="304310" y="323699"/>
                </a:lnTo>
                <a:cubicBezTo>
                  <a:pt x="307130" y="320233"/>
                  <a:pt x="307780" y="315468"/>
                  <a:pt x="305828" y="311353"/>
                </a:cubicBezTo>
                <a:cubicBezTo>
                  <a:pt x="303985" y="307346"/>
                  <a:pt x="299864" y="304747"/>
                  <a:pt x="295417" y="304747"/>
                </a:cubicBezTo>
                <a:lnTo>
                  <a:pt x="260279" y="304747"/>
                </a:lnTo>
                <a:lnTo>
                  <a:pt x="260279" y="215294"/>
                </a:lnTo>
                <a:cubicBezTo>
                  <a:pt x="260279" y="208904"/>
                  <a:pt x="255074" y="203706"/>
                  <a:pt x="248675" y="203706"/>
                </a:cubicBezTo>
                <a:lnTo>
                  <a:pt x="140226" y="203706"/>
                </a:lnTo>
                <a:cubicBezTo>
                  <a:pt x="133827" y="203706"/>
                  <a:pt x="128730" y="208904"/>
                  <a:pt x="128730" y="215294"/>
                </a:cubicBezTo>
                <a:lnTo>
                  <a:pt x="128730" y="304747"/>
                </a:lnTo>
                <a:lnTo>
                  <a:pt x="93592" y="304747"/>
                </a:lnTo>
                <a:cubicBezTo>
                  <a:pt x="89037" y="304747"/>
                  <a:pt x="85025" y="307346"/>
                  <a:pt x="83073" y="311353"/>
                </a:cubicBezTo>
                <a:cubicBezTo>
                  <a:pt x="81120" y="315468"/>
                  <a:pt x="81771" y="320233"/>
                  <a:pt x="84591" y="323699"/>
                </a:cubicBezTo>
                <a:lnTo>
                  <a:pt x="135454" y="385428"/>
                </a:lnTo>
                <a:lnTo>
                  <a:pt x="72987" y="385428"/>
                </a:lnTo>
                <a:cubicBezTo>
                  <a:pt x="45657" y="385428"/>
                  <a:pt x="20605" y="369617"/>
                  <a:pt x="9652" y="344600"/>
                </a:cubicBezTo>
                <a:cubicBezTo>
                  <a:pt x="3470" y="330630"/>
                  <a:pt x="0" y="315143"/>
                  <a:pt x="0" y="298791"/>
                </a:cubicBezTo>
                <a:cubicBezTo>
                  <a:pt x="0" y="249624"/>
                  <a:pt x="31234" y="207605"/>
                  <a:pt x="75047" y="191685"/>
                </a:cubicBezTo>
                <a:cubicBezTo>
                  <a:pt x="72444" y="182155"/>
                  <a:pt x="71035" y="172300"/>
                  <a:pt x="71035" y="162012"/>
                </a:cubicBezTo>
                <a:cubicBezTo>
                  <a:pt x="71035" y="101041"/>
                  <a:pt x="117993" y="51224"/>
                  <a:pt x="178942" y="47975"/>
                </a:cubicBezTo>
                <a:cubicBezTo>
                  <a:pt x="199548" y="46784"/>
                  <a:pt x="219068" y="51224"/>
                  <a:pt x="236204" y="59671"/>
                </a:cubicBezTo>
                <a:cubicBezTo>
                  <a:pt x="255616" y="24150"/>
                  <a:pt x="293248" y="0"/>
                  <a:pt x="336628" y="0"/>
                </a:cubicBezTo>
                <a:close/>
              </a:path>
            </a:pathLst>
          </a:custGeom>
          <a:noFill/>
          <a:ln>
            <a:solidFill>
              <a:srgbClr val="FFFFFF"/>
            </a:solidFill>
          </a:ln>
          <a:effectLst/>
        </p:spPr>
      </p:sp>
      <p:sp>
        <p:nvSpPr>
          <p:cNvPr id="29" name="椭圆 28"/>
          <p:cNvSpPr/>
          <p:nvPr/>
        </p:nvSpPr>
        <p:spPr>
          <a:xfrm>
            <a:off x="1872764" y="3430962"/>
            <a:ext cx="1253685" cy="1253685"/>
          </a:xfrm>
          <a:prstGeom prst="ellipse">
            <a:avLst/>
          </a:prstGeom>
          <a:noFill/>
          <a:ln w="254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250003" y="3430962"/>
            <a:ext cx="1253685" cy="1253685"/>
          </a:xfrm>
          <a:prstGeom prst="ellipse">
            <a:avLst/>
          </a:prstGeom>
          <a:noFill/>
          <a:ln w="254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171942" y="3416648"/>
            <a:ext cx="1253685" cy="1253685"/>
          </a:xfrm>
          <a:prstGeom prst="ellipse">
            <a:avLst/>
          </a:prstGeom>
          <a:noFill/>
          <a:ln w="254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021372" y="3509992"/>
            <a:ext cx="91490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10</a:t>
            </a:r>
          </a:p>
        </p:txBody>
      </p:sp>
      <p:sp>
        <p:nvSpPr>
          <p:cNvPr id="36" name="矩形 35"/>
          <p:cNvSpPr/>
          <p:nvPr/>
        </p:nvSpPr>
        <p:spPr>
          <a:xfrm>
            <a:off x="8429546" y="3500335"/>
            <a:ext cx="91490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10</a:t>
            </a:r>
          </a:p>
        </p:txBody>
      </p:sp>
      <p:sp>
        <p:nvSpPr>
          <p:cNvPr id="37" name="矩形 36"/>
          <p:cNvSpPr/>
          <p:nvPr/>
        </p:nvSpPr>
        <p:spPr>
          <a:xfrm>
            <a:off x="4340670" y="3482228"/>
            <a:ext cx="91490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5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2303259" y="4219008"/>
            <a:ext cx="548887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秒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8706694" y="4219008"/>
            <a:ext cx="548887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秒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591951" y="4204695"/>
            <a:ext cx="548887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分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7088731" y="4907166"/>
            <a:ext cx="3576226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专业摄影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126448" y="4890858"/>
            <a:ext cx="3576226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极速修片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11491" y="4890858"/>
            <a:ext cx="3576226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专业摄影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364683" y="5309312"/>
            <a:ext cx="2228285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sz="14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4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秒即可在手机端获取专业摄影师拍的照片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627721" y="5290864"/>
            <a:ext cx="2477345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拍照后</a:t>
            </a:r>
            <a:r>
              <a:rPr lang="en-US" altLang="zh-CN" sz="14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4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分钟即可在手机端获得经过数码师精修后的照片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648327" y="5321485"/>
            <a:ext cx="2477345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现场剪辑</a:t>
            </a:r>
            <a:r>
              <a:rPr lang="en-US" altLang="zh-CN" sz="14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4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秒短视频，为后期宣传储备素材</a:t>
            </a:r>
          </a:p>
        </p:txBody>
      </p:sp>
      <p:sp>
        <p:nvSpPr>
          <p:cNvPr id="13" name="shared_169050"/>
          <p:cNvSpPr>
            <a:spLocks noChangeAspect="1"/>
          </p:cNvSpPr>
          <p:nvPr/>
        </p:nvSpPr>
        <p:spPr bwMode="auto">
          <a:xfrm>
            <a:off x="8347082" y="2449427"/>
            <a:ext cx="1080066" cy="748316"/>
          </a:xfrm>
          <a:custGeom>
            <a:avLst/>
            <a:gdLst>
              <a:gd name="connsiteX0" fmla="*/ 151822 w 607427"/>
              <a:gd name="connsiteY0" fmla="*/ 226797 h 420852"/>
              <a:gd name="connsiteX1" fmla="*/ 237172 w 607427"/>
              <a:gd name="connsiteY1" fmla="*/ 226797 h 420852"/>
              <a:gd name="connsiteX2" fmla="*/ 237172 w 607427"/>
              <a:gd name="connsiteY2" fmla="*/ 316353 h 420852"/>
              <a:gd name="connsiteX3" fmla="*/ 248668 w 607427"/>
              <a:gd name="connsiteY3" fmla="*/ 327940 h 420852"/>
              <a:gd name="connsiteX4" fmla="*/ 270900 w 607427"/>
              <a:gd name="connsiteY4" fmla="*/ 327940 h 420852"/>
              <a:gd name="connsiteX5" fmla="*/ 223616 w 607427"/>
              <a:gd name="connsiteY5" fmla="*/ 385441 h 420852"/>
              <a:gd name="connsiteX6" fmla="*/ 194443 w 607427"/>
              <a:gd name="connsiteY6" fmla="*/ 420852 h 420852"/>
              <a:gd name="connsiteX7" fmla="*/ 165378 w 607427"/>
              <a:gd name="connsiteY7" fmla="*/ 385441 h 420852"/>
              <a:gd name="connsiteX8" fmla="*/ 117985 w 607427"/>
              <a:gd name="connsiteY8" fmla="*/ 327940 h 420852"/>
              <a:gd name="connsiteX9" fmla="*/ 140217 w 607427"/>
              <a:gd name="connsiteY9" fmla="*/ 327940 h 420852"/>
              <a:gd name="connsiteX10" fmla="*/ 151822 w 607427"/>
              <a:gd name="connsiteY10" fmla="*/ 316353 h 420852"/>
              <a:gd name="connsiteX11" fmla="*/ 388357 w 607427"/>
              <a:gd name="connsiteY11" fmla="*/ 91100 h 420852"/>
              <a:gd name="connsiteX12" fmla="*/ 464814 w 607427"/>
              <a:gd name="connsiteY12" fmla="*/ 184012 h 420852"/>
              <a:gd name="connsiteX13" fmla="*/ 442582 w 607427"/>
              <a:gd name="connsiteY13" fmla="*/ 184012 h 420852"/>
              <a:gd name="connsiteX14" fmla="*/ 430977 w 607427"/>
              <a:gd name="connsiteY14" fmla="*/ 195599 h 420852"/>
              <a:gd name="connsiteX15" fmla="*/ 430977 w 607427"/>
              <a:gd name="connsiteY15" fmla="*/ 285155 h 420852"/>
              <a:gd name="connsiteX16" fmla="*/ 345627 w 607427"/>
              <a:gd name="connsiteY16" fmla="*/ 285155 h 420852"/>
              <a:gd name="connsiteX17" fmla="*/ 345627 w 607427"/>
              <a:gd name="connsiteY17" fmla="*/ 195599 h 420852"/>
              <a:gd name="connsiteX18" fmla="*/ 334131 w 607427"/>
              <a:gd name="connsiteY18" fmla="*/ 184012 h 420852"/>
              <a:gd name="connsiteX19" fmla="*/ 311899 w 607427"/>
              <a:gd name="connsiteY19" fmla="*/ 184012 h 420852"/>
              <a:gd name="connsiteX20" fmla="*/ 388359 w 607427"/>
              <a:gd name="connsiteY20" fmla="*/ 61296 h 420852"/>
              <a:gd name="connsiteX21" fmla="*/ 379357 w 607427"/>
              <a:gd name="connsiteY21" fmla="*/ 65520 h 420852"/>
              <a:gd name="connsiteX22" fmla="*/ 278499 w 607427"/>
              <a:gd name="connsiteY22" fmla="*/ 188220 h 420852"/>
              <a:gd name="connsiteX23" fmla="*/ 276981 w 607427"/>
              <a:gd name="connsiteY23" fmla="*/ 200457 h 420852"/>
              <a:gd name="connsiteX24" fmla="*/ 287392 w 607427"/>
              <a:gd name="connsiteY24" fmla="*/ 207172 h 420852"/>
              <a:gd name="connsiteX25" fmla="*/ 322530 w 607427"/>
              <a:gd name="connsiteY25" fmla="*/ 207172 h 420852"/>
              <a:gd name="connsiteX26" fmla="*/ 322530 w 607427"/>
              <a:gd name="connsiteY26" fmla="*/ 296625 h 420852"/>
              <a:gd name="connsiteX27" fmla="*/ 334134 w 607427"/>
              <a:gd name="connsiteY27" fmla="*/ 308212 h 420852"/>
              <a:gd name="connsiteX28" fmla="*/ 442583 w 607427"/>
              <a:gd name="connsiteY28" fmla="*/ 308212 h 420852"/>
              <a:gd name="connsiteX29" fmla="*/ 454079 w 607427"/>
              <a:gd name="connsiteY29" fmla="*/ 296625 h 420852"/>
              <a:gd name="connsiteX30" fmla="*/ 454079 w 607427"/>
              <a:gd name="connsiteY30" fmla="*/ 207172 h 420852"/>
              <a:gd name="connsiteX31" fmla="*/ 489217 w 607427"/>
              <a:gd name="connsiteY31" fmla="*/ 207172 h 420852"/>
              <a:gd name="connsiteX32" fmla="*/ 489325 w 607427"/>
              <a:gd name="connsiteY32" fmla="*/ 207172 h 420852"/>
              <a:gd name="connsiteX33" fmla="*/ 500821 w 607427"/>
              <a:gd name="connsiteY33" fmla="*/ 195584 h 420852"/>
              <a:gd name="connsiteX34" fmla="*/ 497784 w 607427"/>
              <a:gd name="connsiteY34" fmla="*/ 187678 h 420852"/>
              <a:gd name="connsiteX35" fmla="*/ 397251 w 607427"/>
              <a:gd name="connsiteY35" fmla="*/ 65520 h 420852"/>
              <a:gd name="connsiteX36" fmla="*/ 388359 w 607427"/>
              <a:gd name="connsiteY36" fmla="*/ 61296 h 420852"/>
              <a:gd name="connsiteX37" fmla="*/ 336628 w 607427"/>
              <a:gd name="connsiteY37" fmla="*/ 0 h 420852"/>
              <a:gd name="connsiteX38" fmla="*/ 444752 w 607427"/>
              <a:gd name="connsiteY38" fmla="*/ 77107 h 420852"/>
              <a:gd name="connsiteX39" fmla="*/ 550925 w 607427"/>
              <a:gd name="connsiteY39" fmla="*/ 190927 h 420852"/>
              <a:gd name="connsiteX40" fmla="*/ 548105 w 607427"/>
              <a:gd name="connsiteY40" fmla="*/ 216052 h 420852"/>
              <a:gd name="connsiteX41" fmla="*/ 607427 w 607427"/>
              <a:gd name="connsiteY41" fmla="*/ 316118 h 420852"/>
              <a:gd name="connsiteX42" fmla="*/ 607427 w 607427"/>
              <a:gd name="connsiteY42" fmla="*/ 316876 h 420852"/>
              <a:gd name="connsiteX43" fmla="*/ 537694 w 607427"/>
              <a:gd name="connsiteY43" fmla="*/ 385428 h 420852"/>
              <a:gd name="connsiteX44" fmla="*/ 253555 w 607427"/>
              <a:gd name="connsiteY44" fmla="*/ 385428 h 420852"/>
              <a:gd name="connsiteX45" fmla="*/ 304310 w 607427"/>
              <a:gd name="connsiteY45" fmla="*/ 323699 h 420852"/>
              <a:gd name="connsiteX46" fmla="*/ 305828 w 607427"/>
              <a:gd name="connsiteY46" fmla="*/ 311353 h 420852"/>
              <a:gd name="connsiteX47" fmla="*/ 295417 w 607427"/>
              <a:gd name="connsiteY47" fmla="*/ 304747 h 420852"/>
              <a:gd name="connsiteX48" fmla="*/ 260279 w 607427"/>
              <a:gd name="connsiteY48" fmla="*/ 304747 h 420852"/>
              <a:gd name="connsiteX49" fmla="*/ 260279 w 607427"/>
              <a:gd name="connsiteY49" fmla="*/ 215294 h 420852"/>
              <a:gd name="connsiteX50" fmla="*/ 248675 w 607427"/>
              <a:gd name="connsiteY50" fmla="*/ 203706 h 420852"/>
              <a:gd name="connsiteX51" fmla="*/ 140226 w 607427"/>
              <a:gd name="connsiteY51" fmla="*/ 203706 h 420852"/>
              <a:gd name="connsiteX52" fmla="*/ 128730 w 607427"/>
              <a:gd name="connsiteY52" fmla="*/ 215294 h 420852"/>
              <a:gd name="connsiteX53" fmla="*/ 128730 w 607427"/>
              <a:gd name="connsiteY53" fmla="*/ 304747 h 420852"/>
              <a:gd name="connsiteX54" fmla="*/ 93592 w 607427"/>
              <a:gd name="connsiteY54" fmla="*/ 304747 h 420852"/>
              <a:gd name="connsiteX55" fmla="*/ 83073 w 607427"/>
              <a:gd name="connsiteY55" fmla="*/ 311353 h 420852"/>
              <a:gd name="connsiteX56" fmla="*/ 84591 w 607427"/>
              <a:gd name="connsiteY56" fmla="*/ 323699 h 420852"/>
              <a:gd name="connsiteX57" fmla="*/ 135454 w 607427"/>
              <a:gd name="connsiteY57" fmla="*/ 385428 h 420852"/>
              <a:gd name="connsiteX58" fmla="*/ 72987 w 607427"/>
              <a:gd name="connsiteY58" fmla="*/ 385428 h 420852"/>
              <a:gd name="connsiteX59" fmla="*/ 9652 w 607427"/>
              <a:gd name="connsiteY59" fmla="*/ 344600 h 420852"/>
              <a:gd name="connsiteX60" fmla="*/ 0 w 607427"/>
              <a:gd name="connsiteY60" fmla="*/ 298791 h 420852"/>
              <a:gd name="connsiteX61" fmla="*/ 75047 w 607427"/>
              <a:gd name="connsiteY61" fmla="*/ 191685 h 420852"/>
              <a:gd name="connsiteX62" fmla="*/ 71035 w 607427"/>
              <a:gd name="connsiteY62" fmla="*/ 162012 h 420852"/>
              <a:gd name="connsiteX63" fmla="*/ 178942 w 607427"/>
              <a:gd name="connsiteY63" fmla="*/ 47975 h 420852"/>
              <a:gd name="connsiteX64" fmla="*/ 236204 w 607427"/>
              <a:gd name="connsiteY64" fmla="*/ 59671 h 420852"/>
              <a:gd name="connsiteX65" fmla="*/ 336628 w 607427"/>
              <a:gd name="connsiteY65" fmla="*/ 0 h 420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7427" h="420852">
                <a:moveTo>
                  <a:pt x="151822" y="226797"/>
                </a:moveTo>
                <a:lnTo>
                  <a:pt x="237172" y="226797"/>
                </a:lnTo>
                <a:lnTo>
                  <a:pt x="237172" y="316353"/>
                </a:lnTo>
                <a:cubicBezTo>
                  <a:pt x="237172" y="322742"/>
                  <a:pt x="242269" y="327940"/>
                  <a:pt x="248668" y="327940"/>
                </a:cubicBezTo>
                <a:lnTo>
                  <a:pt x="270900" y="327940"/>
                </a:lnTo>
                <a:lnTo>
                  <a:pt x="223616" y="385441"/>
                </a:lnTo>
                <a:lnTo>
                  <a:pt x="194443" y="420852"/>
                </a:lnTo>
                <a:lnTo>
                  <a:pt x="165378" y="385441"/>
                </a:lnTo>
                <a:lnTo>
                  <a:pt x="117985" y="327940"/>
                </a:lnTo>
                <a:lnTo>
                  <a:pt x="140217" y="327940"/>
                </a:lnTo>
                <a:cubicBezTo>
                  <a:pt x="146616" y="327940"/>
                  <a:pt x="151822" y="322742"/>
                  <a:pt x="151822" y="316353"/>
                </a:cubicBezTo>
                <a:close/>
                <a:moveTo>
                  <a:pt x="388357" y="91100"/>
                </a:moveTo>
                <a:lnTo>
                  <a:pt x="464814" y="184012"/>
                </a:lnTo>
                <a:lnTo>
                  <a:pt x="442582" y="184012"/>
                </a:lnTo>
                <a:cubicBezTo>
                  <a:pt x="436183" y="184012"/>
                  <a:pt x="430977" y="189210"/>
                  <a:pt x="430977" y="195599"/>
                </a:cubicBezTo>
                <a:lnTo>
                  <a:pt x="430977" y="285155"/>
                </a:lnTo>
                <a:lnTo>
                  <a:pt x="345627" y="285155"/>
                </a:lnTo>
                <a:lnTo>
                  <a:pt x="345627" y="195599"/>
                </a:lnTo>
                <a:cubicBezTo>
                  <a:pt x="345627" y="189210"/>
                  <a:pt x="340530" y="184012"/>
                  <a:pt x="334131" y="184012"/>
                </a:cubicBezTo>
                <a:lnTo>
                  <a:pt x="311899" y="184012"/>
                </a:lnTo>
                <a:close/>
                <a:moveTo>
                  <a:pt x="388359" y="61296"/>
                </a:moveTo>
                <a:cubicBezTo>
                  <a:pt x="384888" y="61296"/>
                  <a:pt x="381635" y="62812"/>
                  <a:pt x="379357" y="65520"/>
                </a:cubicBezTo>
                <a:lnTo>
                  <a:pt x="278499" y="188220"/>
                </a:lnTo>
                <a:cubicBezTo>
                  <a:pt x="275571" y="191685"/>
                  <a:pt x="275029" y="196450"/>
                  <a:pt x="276981" y="200457"/>
                </a:cubicBezTo>
                <a:cubicBezTo>
                  <a:pt x="278824" y="204572"/>
                  <a:pt x="282945" y="207172"/>
                  <a:pt x="287392" y="207172"/>
                </a:cubicBezTo>
                <a:lnTo>
                  <a:pt x="322530" y="207172"/>
                </a:lnTo>
                <a:lnTo>
                  <a:pt x="322530" y="296625"/>
                </a:lnTo>
                <a:cubicBezTo>
                  <a:pt x="322530" y="303014"/>
                  <a:pt x="327735" y="308212"/>
                  <a:pt x="334134" y="308212"/>
                </a:cubicBezTo>
                <a:lnTo>
                  <a:pt x="442583" y="308212"/>
                </a:lnTo>
                <a:cubicBezTo>
                  <a:pt x="448982" y="308212"/>
                  <a:pt x="454079" y="303014"/>
                  <a:pt x="454079" y="296625"/>
                </a:cubicBezTo>
                <a:lnTo>
                  <a:pt x="454079" y="207172"/>
                </a:lnTo>
                <a:lnTo>
                  <a:pt x="489217" y="207172"/>
                </a:lnTo>
                <a:lnTo>
                  <a:pt x="489325" y="207172"/>
                </a:lnTo>
                <a:cubicBezTo>
                  <a:pt x="495724" y="207172"/>
                  <a:pt x="500821" y="201973"/>
                  <a:pt x="500821" y="195584"/>
                </a:cubicBezTo>
                <a:cubicBezTo>
                  <a:pt x="500821" y="192552"/>
                  <a:pt x="499628" y="189736"/>
                  <a:pt x="497784" y="187678"/>
                </a:cubicBezTo>
                <a:lnTo>
                  <a:pt x="397251" y="65520"/>
                </a:lnTo>
                <a:cubicBezTo>
                  <a:pt x="395082" y="62812"/>
                  <a:pt x="391829" y="61296"/>
                  <a:pt x="388359" y="61296"/>
                </a:cubicBezTo>
                <a:close/>
                <a:moveTo>
                  <a:pt x="336628" y="0"/>
                </a:moveTo>
                <a:cubicBezTo>
                  <a:pt x="386732" y="0"/>
                  <a:pt x="429353" y="32272"/>
                  <a:pt x="444752" y="77107"/>
                </a:cubicBezTo>
                <a:cubicBezTo>
                  <a:pt x="504074" y="81223"/>
                  <a:pt x="550925" y="130606"/>
                  <a:pt x="550925" y="190927"/>
                </a:cubicBezTo>
                <a:cubicBezTo>
                  <a:pt x="550925" y="199591"/>
                  <a:pt x="549949" y="208038"/>
                  <a:pt x="548105" y="216052"/>
                </a:cubicBezTo>
                <a:cubicBezTo>
                  <a:pt x="583460" y="235545"/>
                  <a:pt x="607427" y="273016"/>
                  <a:pt x="607427" y="316118"/>
                </a:cubicBezTo>
                <a:lnTo>
                  <a:pt x="607427" y="316876"/>
                </a:lnTo>
                <a:cubicBezTo>
                  <a:pt x="607102" y="354888"/>
                  <a:pt x="575760" y="385428"/>
                  <a:pt x="537694" y="385428"/>
                </a:cubicBezTo>
                <a:lnTo>
                  <a:pt x="253555" y="385428"/>
                </a:lnTo>
                <a:lnTo>
                  <a:pt x="304310" y="323699"/>
                </a:lnTo>
                <a:cubicBezTo>
                  <a:pt x="307130" y="320233"/>
                  <a:pt x="307780" y="315468"/>
                  <a:pt x="305828" y="311353"/>
                </a:cubicBezTo>
                <a:cubicBezTo>
                  <a:pt x="303985" y="307346"/>
                  <a:pt x="299864" y="304747"/>
                  <a:pt x="295417" y="304747"/>
                </a:cubicBezTo>
                <a:lnTo>
                  <a:pt x="260279" y="304747"/>
                </a:lnTo>
                <a:lnTo>
                  <a:pt x="260279" y="215294"/>
                </a:lnTo>
                <a:cubicBezTo>
                  <a:pt x="260279" y="208904"/>
                  <a:pt x="255074" y="203706"/>
                  <a:pt x="248675" y="203706"/>
                </a:cubicBezTo>
                <a:lnTo>
                  <a:pt x="140226" y="203706"/>
                </a:lnTo>
                <a:cubicBezTo>
                  <a:pt x="133827" y="203706"/>
                  <a:pt x="128730" y="208904"/>
                  <a:pt x="128730" y="215294"/>
                </a:cubicBezTo>
                <a:lnTo>
                  <a:pt x="128730" y="304747"/>
                </a:lnTo>
                <a:lnTo>
                  <a:pt x="93592" y="304747"/>
                </a:lnTo>
                <a:cubicBezTo>
                  <a:pt x="89037" y="304747"/>
                  <a:pt x="85025" y="307346"/>
                  <a:pt x="83073" y="311353"/>
                </a:cubicBezTo>
                <a:cubicBezTo>
                  <a:pt x="81120" y="315468"/>
                  <a:pt x="81771" y="320233"/>
                  <a:pt x="84591" y="323699"/>
                </a:cubicBezTo>
                <a:lnTo>
                  <a:pt x="135454" y="385428"/>
                </a:lnTo>
                <a:lnTo>
                  <a:pt x="72987" y="385428"/>
                </a:lnTo>
                <a:cubicBezTo>
                  <a:pt x="45657" y="385428"/>
                  <a:pt x="20605" y="369617"/>
                  <a:pt x="9652" y="344600"/>
                </a:cubicBezTo>
                <a:cubicBezTo>
                  <a:pt x="3470" y="330630"/>
                  <a:pt x="0" y="315143"/>
                  <a:pt x="0" y="298791"/>
                </a:cubicBezTo>
                <a:cubicBezTo>
                  <a:pt x="0" y="249624"/>
                  <a:pt x="31234" y="207605"/>
                  <a:pt x="75047" y="191685"/>
                </a:cubicBezTo>
                <a:cubicBezTo>
                  <a:pt x="72444" y="182155"/>
                  <a:pt x="71035" y="172300"/>
                  <a:pt x="71035" y="162012"/>
                </a:cubicBezTo>
                <a:cubicBezTo>
                  <a:pt x="71035" y="101041"/>
                  <a:pt x="117993" y="51224"/>
                  <a:pt x="178942" y="47975"/>
                </a:cubicBezTo>
                <a:cubicBezTo>
                  <a:pt x="199548" y="46784"/>
                  <a:pt x="219068" y="51224"/>
                  <a:pt x="236204" y="59671"/>
                </a:cubicBezTo>
                <a:cubicBezTo>
                  <a:pt x="255616" y="24150"/>
                  <a:pt x="293248" y="0"/>
                  <a:pt x="336628" y="0"/>
                </a:cubicBezTo>
                <a:close/>
              </a:path>
            </a:pathLst>
          </a:custGeom>
          <a:noFill/>
          <a:ln>
            <a:solidFill>
              <a:srgbClr val="FFFFFF"/>
            </a:solidFill>
          </a:ln>
          <a:effectLst/>
        </p:spPr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项目推进管理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" name="直接箭头连接符 1"/>
          <p:cNvCxnSpPr/>
          <p:nvPr/>
        </p:nvCxnSpPr>
        <p:spPr>
          <a:xfrm>
            <a:off x="794556" y="2415504"/>
            <a:ext cx="10755289" cy="0"/>
          </a:xfrm>
          <a:prstGeom prst="straightConnector1">
            <a:avLst/>
          </a:prstGeom>
          <a:ln w="28575">
            <a:solidFill>
              <a:srgbClr val="B7B7B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: 圆角 27"/>
          <p:cNvSpPr/>
          <p:nvPr/>
        </p:nvSpPr>
        <p:spPr>
          <a:xfrm>
            <a:off x="1013233" y="2999564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方案修改</a:t>
            </a:r>
          </a:p>
        </p:txBody>
      </p:sp>
      <p:sp>
        <p:nvSpPr>
          <p:cNvPr id="29" name="矩形: 圆角 28"/>
          <p:cNvSpPr/>
          <p:nvPr/>
        </p:nvSpPr>
        <p:spPr>
          <a:xfrm>
            <a:off x="2157037" y="2999564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项目内容推进</a:t>
            </a:r>
          </a:p>
        </p:txBody>
      </p:sp>
      <p:sp>
        <p:nvSpPr>
          <p:cNvPr id="3" name="矩形: 圆角 29"/>
          <p:cNvSpPr/>
          <p:nvPr/>
        </p:nvSpPr>
        <p:spPr>
          <a:xfrm>
            <a:off x="3340596" y="2999564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执行细节确定</a:t>
            </a:r>
          </a:p>
        </p:txBody>
      </p:sp>
      <p:sp>
        <p:nvSpPr>
          <p:cNvPr id="5" name="矩形: 圆角 30"/>
          <p:cNvSpPr/>
          <p:nvPr/>
        </p:nvSpPr>
        <p:spPr>
          <a:xfrm>
            <a:off x="5802468" y="2997918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执行手册</a:t>
            </a:r>
          </a:p>
        </p:txBody>
      </p:sp>
      <p:sp>
        <p:nvSpPr>
          <p:cNvPr id="7" name="矩形: 圆角 31"/>
          <p:cNvSpPr/>
          <p:nvPr/>
        </p:nvSpPr>
        <p:spPr>
          <a:xfrm>
            <a:off x="5789590" y="5064680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会前会议</a:t>
            </a:r>
          </a:p>
        </p:txBody>
      </p:sp>
      <p:sp>
        <p:nvSpPr>
          <p:cNvPr id="33" name="矩形: 圆角 32"/>
          <p:cNvSpPr/>
          <p:nvPr/>
        </p:nvSpPr>
        <p:spPr>
          <a:xfrm>
            <a:off x="8140837" y="2974775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进场搭建现场协调</a:t>
            </a:r>
          </a:p>
        </p:txBody>
      </p:sp>
      <p:sp>
        <p:nvSpPr>
          <p:cNvPr id="34" name="矩形: 圆角 33"/>
          <p:cNvSpPr/>
          <p:nvPr/>
        </p:nvSpPr>
        <p:spPr>
          <a:xfrm>
            <a:off x="10306712" y="2999449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项目进行</a:t>
            </a:r>
          </a:p>
        </p:txBody>
      </p:sp>
      <p:sp>
        <p:nvSpPr>
          <p:cNvPr id="35" name="矩形: 圆角 34"/>
          <p:cNvSpPr/>
          <p:nvPr/>
        </p:nvSpPr>
        <p:spPr>
          <a:xfrm>
            <a:off x="1013233" y="3689083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意见反馈方案修改</a:t>
            </a:r>
          </a:p>
        </p:txBody>
      </p:sp>
      <p:sp>
        <p:nvSpPr>
          <p:cNvPr id="36" name="矩形: 圆角 35"/>
          <p:cNvSpPr/>
          <p:nvPr/>
        </p:nvSpPr>
        <p:spPr>
          <a:xfrm>
            <a:off x="1013233" y="4378603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报价确认</a:t>
            </a:r>
          </a:p>
        </p:txBody>
      </p:sp>
      <p:sp>
        <p:nvSpPr>
          <p:cNvPr id="37" name="矩形: 圆角 36"/>
          <p:cNvSpPr/>
          <p:nvPr/>
        </p:nvSpPr>
        <p:spPr>
          <a:xfrm>
            <a:off x="2157037" y="3689084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场地协调</a:t>
            </a:r>
          </a:p>
        </p:txBody>
      </p:sp>
      <p:sp>
        <p:nvSpPr>
          <p:cNvPr id="38" name="矩形: 圆角 37"/>
          <p:cNvSpPr/>
          <p:nvPr/>
        </p:nvSpPr>
        <p:spPr>
          <a:xfrm>
            <a:off x="2157037" y="4378605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设计创意确定</a:t>
            </a:r>
          </a:p>
        </p:txBody>
      </p:sp>
      <p:sp>
        <p:nvSpPr>
          <p:cNvPr id="39" name="矩形: 圆角 38"/>
          <p:cNvSpPr/>
          <p:nvPr/>
        </p:nvSpPr>
        <p:spPr>
          <a:xfrm>
            <a:off x="2157037" y="5068125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签到方式确定</a:t>
            </a:r>
          </a:p>
        </p:txBody>
      </p:sp>
      <p:sp>
        <p:nvSpPr>
          <p:cNvPr id="40" name="矩形: 圆角 39"/>
          <p:cNvSpPr/>
          <p:nvPr/>
        </p:nvSpPr>
        <p:spPr>
          <a:xfrm>
            <a:off x="2157037" y="5757643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日程规划确定</a:t>
            </a:r>
          </a:p>
        </p:txBody>
      </p:sp>
      <p:sp>
        <p:nvSpPr>
          <p:cNvPr id="41" name="矩形: 圆角 40"/>
          <p:cNvSpPr/>
          <p:nvPr/>
        </p:nvSpPr>
        <p:spPr>
          <a:xfrm>
            <a:off x="3340596" y="3689083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邀请启动</a:t>
            </a:r>
          </a:p>
        </p:txBody>
      </p:sp>
      <p:sp>
        <p:nvSpPr>
          <p:cNvPr id="42" name="矩形: 圆角 41"/>
          <p:cNvSpPr/>
          <p:nvPr/>
        </p:nvSpPr>
        <p:spPr>
          <a:xfrm>
            <a:off x="3340596" y="4378604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物料制作</a:t>
            </a:r>
          </a:p>
        </p:txBody>
      </p:sp>
      <p:sp>
        <p:nvSpPr>
          <p:cNvPr id="43" name="矩形: 圆角 42"/>
          <p:cNvSpPr/>
          <p:nvPr/>
        </p:nvSpPr>
        <p:spPr>
          <a:xfrm>
            <a:off x="3340596" y="5068124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Video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制作</a:t>
            </a:r>
          </a:p>
        </p:txBody>
      </p:sp>
      <p:sp>
        <p:nvSpPr>
          <p:cNvPr id="44" name="矩形: 圆角 43"/>
          <p:cNvSpPr/>
          <p:nvPr/>
        </p:nvSpPr>
        <p:spPr>
          <a:xfrm>
            <a:off x="3340596" y="5757642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Keynote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制作</a:t>
            </a:r>
          </a:p>
        </p:txBody>
      </p:sp>
      <p:sp>
        <p:nvSpPr>
          <p:cNvPr id="45" name="矩形: 圆角 44"/>
          <p:cNvSpPr/>
          <p:nvPr/>
        </p:nvSpPr>
        <p:spPr>
          <a:xfrm>
            <a:off x="5789478" y="3685908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物料采买</a:t>
            </a:r>
          </a:p>
        </p:txBody>
      </p:sp>
      <p:sp>
        <p:nvSpPr>
          <p:cNvPr id="46" name="矩形: 圆角 45"/>
          <p:cNvSpPr/>
          <p:nvPr/>
        </p:nvSpPr>
        <p:spPr>
          <a:xfrm>
            <a:off x="5789478" y="4375427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流程确认</a:t>
            </a:r>
          </a:p>
        </p:txBody>
      </p:sp>
      <p:sp>
        <p:nvSpPr>
          <p:cNvPr id="47" name="矩形: 圆角 46"/>
          <p:cNvSpPr/>
          <p:nvPr/>
        </p:nvSpPr>
        <p:spPr>
          <a:xfrm>
            <a:off x="8146516" y="3685908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搭建验收</a:t>
            </a:r>
          </a:p>
        </p:txBody>
      </p:sp>
      <p:sp>
        <p:nvSpPr>
          <p:cNvPr id="48" name="矩形: 圆角 47"/>
          <p:cNvSpPr/>
          <p:nvPr/>
        </p:nvSpPr>
        <p:spPr>
          <a:xfrm>
            <a:off x="8146516" y="4375427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现场彩排</a:t>
            </a:r>
          </a:p>
        </p:txBody>
      </p:sp>
      <p:sp>
        <p:nvSpPr>
          <p:cNvPr id="49" name="矩形: 圆角 48"/>
          <p:cNvSpPr/>
          <p:nvPr/>
        </p:nvSpPr>
        <p:spPr>
          <a:xfrm>
            <a:off x="5789109" y="5754199"/>
            <a:ext cx="103025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物料制作</a:t>
            </a:r>
          </a:p>
        </p:txBody>
      </p:sp>
      <p:sp>
        <p:nvSpPr>
          <p:cNvPr id="50" name="椭圆 49"/>
          <p:cNvSpPr/>
          <p:nvPr/>
        </p:nvSpPr>
        <p:spPr>
          <a:xfrm>
            <a:off x="2550492" y="2277416"/>
            <a:ext cx="243005" cy="243005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6183103" y="2277416"/>
            <a:ext cx="243005" cy="243005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8534461" y="2277416"/>
            <a:ext cx="243005" cy="243005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10718727" y="2277416"/>
            <a:ext cx="243005" cy="243005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矩形: 圆角 55"/>
          <p:cNvSpPr/>
          <p:nvPr/>
        </p:nvSpPr>
        <p:spPr>
          <a:xfrm>
            <a:off x="1960527" y="1498238"/>
            <a:ext cx="1464192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活动前</a:t>
            </a:r>
            <a:r>
              <a:rPr 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</a:p>
        </p:txBody>
      </p:sp>
      <p:sp>
        <p:nvSpPr>
          <p:cNvPr id="58" name="矩形: 圆角 57"/>
          <p:cNvSpPr/>
          <p:nvPr/>
        </p:nvSpPr>
        <p:spPr>
          <a:xfrm>
            <a:off x="5609107" y="1498238"/>
            <a:ext cx="1342698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活动前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</a:t>
            </a:r>
          </a:p>
        </p:txBody>
      </p:sp>
      <p:sp>
        <p:nvSpPr>
          <p:cNvPr id="60" name="矩形: 圆角 59"/>
          <p:cNvSpPr/>
          <p:nvPr/>
        </p:nvSpPr>
        <p:spPr>
          <a:xfrm>
            <a:off x="7980584" y="1498238"/>
            <a:ext cx="1369482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活动前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</a:p>
        </p:txBody>
      </p:sp>
      <p:sp>
        <p:nvSpPr>
          <p:cNvPr id="61" name="矩形: 圆角 60"/>
          <p:cNvSpPr/>
          <p:nvPr/>
        </p:nvSpPr>
        <p:spPr>
          <a:xfrm>
            <a:off x="10215212" y="1498238"/>
            <a:ext cx="1250034" cy="565482"/>
          </a:xfrm>
          <a:prstGeom prst="roundRect">
            <a:avLst/>
          </a:prstGeom>
          <a:noFill/>
          <a:ln>
            <a:solidFill>
              <a:srgbClr val="B7B7B7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活动当天</a:t>
            </a:r>
          </a:p>
        </p:txBody>
      </p:sp>
      <p:cxnSp>
        <p:nvCxnSpPr>
          <p:cNvPr id="62" name="直接箭头连接符 61"/>
          <p:cNvCxnSpPr/>
          <p:nvPr/>
        </p:nvCxnSpPr>
        <p:spPr>
          <a:xfrm>
            <a:off x="2671995" y="2076211"/>
            <a:ext cx="0" cy="796140"/>
          </a:xfrm>
          <a:prstGeom prst="straightConnector1">
            <a:avLst/>
          </a:prstGeom>
          <a:ln w="22225">
            <a:solidFill>
              <a:srgbClr val="B7B7B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>
            <a:off x="6286846" y="2063719"/>
            <a:ext cx="0" cy="796140"/>
          </a:xfrm>
          <a:prstGeom prst="straightConnector1">
            <a:avLst/>
          </a:prstGeom>
          <a:ln w="22225">
            <a:solidFill>
              <a:srgbClr val="B7B7B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/>
          <p:nvPr/>
        </p:nvCxnSpPr>
        <p:spPr>
          <a:xfrm>
            <a:off x="8645717" y="2076211"/>
            <a:ext cx="0" cy="796140"/>
          </a:xfrm>
          <a:prstGeom prst="straightConnector1">
            <a:avLst/>
          </a:prstGeom>
          <a:ln w="22225">
            <a:solidFill>
              <a:srgbClr val="B7B7B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/>
          <p:cNvCxnSpPr/>
          <p:nvPr/>
        </p:nvCxnSpPr>
        <p:spPr>
          <a:xfrm>
            <a:off x="10830457" y="2063718"/>
            <a:ext cx="0" cy="796140"/>
          </a:xfrm>
          <a:prstGeom prst="straightConnector1">
            <a:avLst/>
          </a:prstGeom>
          <a:ln w="22225">
            <a:solidFill>
              <a:srgbClr val="B7B7B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应急预案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42315" y="1280160"/>
          <a:ext cx="10718800" cy="4673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26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9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8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958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76605">
                <a:tc gridSpan="7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展示体验、嘉宾人员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38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可疑人与物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l"/>
                      </a:pPr>
                      <a:endParaRPr lang="zh-CN" altLang="en-US" sz="1600" kern="12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火灾、火情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伤员、危重病人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展示物、设备损坏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10"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l"/>
                      </a:pPr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迅速联系区域负责人，按指示处理。</a:t>
                      </a:r>
                      <a:endParaRPr lang="en-US" altLang="zh-CN" sz="16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l"/>
                      </a:pPr>
                      <a:r>
                        <a:rPr lang="zh-CN" altLang="en-US" sz="16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特别注意不要引起可疑人员或者物品的注意。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l"/>
                      </a:pP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如遇火情要立即采取有效的扑救措施，然后迅速联系区域负责人。</a:t>
                      </a:r>
                      <a:endParaRPr lang="en-US" altLang="zh-CN" sz="1600" kern="12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l"/>
                      </a:pP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预先确认灭火器位置及安全通道等方向。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如遇伤员、危重病人要先联系区域负责人，按指示处理。</a:t>
                      </a:r>
                      <a:endParaRPr lang="en-US" altLang="zh-CN" sz="1600" kern="12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l"/>
                      </a:pP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急救药品提前准备，急救地点提前确认。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如遇展台、展示物破损、设备故障、需先联系区域负责人，按指示处理。</a:t>
                      </a:r>
                      <a:endParaRPr lang="en-US" altLang="zh-CN" sz="1600" kern="12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l"/>
                      </a:pP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注意不要触及破损处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 gridSpan="7"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现场工作人员，发现人、各区域负责人员、应急管理预案、大会秘书处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 gridSpan="7"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分工明确，镇定指挥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 gridSpan="7"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zh-CN" altLang="en-US" sz="1600" kern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及时疏散人员及物资，维持秩序，保障后续活动照常进行</a:t>
                      </a:r>
                    </a:p>
                  </a:txBody>
                  <a:tcPr marL="91416" marR="91416" marT="45708" marB="45708" anchor="ctr" anchorCtr="1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防疫预案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560" y="2332990"/>
            <a:ext cx="2755265" cy="36747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45490" y="1374775"/>
            <a:ext cx="107492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根据市、区领导指示精神,为确保本次活动期间不发生新型冠状病毒感染及传播问题,确保所有人员身体健康。特成立防疫小组，认真做好防疫工作，并准备卫生防疫包。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4070"/>
          <a:stretch>
            <a:fillRect/>
          </a:stretch>
        </p:blipFill>
        <p:spPr>
          <a:xfrm>
            <a:off x="3276600" y="2320290"/>
            <a:ext cx="5294630" cy="3677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40922" r="17278"/>
          <a:stretch>
            <a:fillRect/>
          </a:stretch>
        </p:blipFill>
        <p:spPr>
          <a:xfrm>
            <a:off x="845185" y="2320290"/>
            <a:ext cx="2326005" cy="37007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237480" y="533400"/>
            <a:ext cx="1716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客房布置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760720" y="405130"/>
            <a:ext cx="670560" cy="35560"/>
            <a:chOff x="9764" y="617"/>
            <a:chExt cx="1056" cy="56"/>
          </a:xfrm>
        </p:grpSpPr>
        <p:sp>
          <p:nvSpPr>
            <p:cNvPr id="12" name="椭圆 11"/>
            <p:cNvSpPr/>
            <p:nvPr/>
          </p:nvSpPr>
          <p:spPr>
            <a:xfrm flipV="1">
              <a:off x="100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V="1">
              <a:off x="102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V="1">
              <a:off x="1051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flipV="1">
              <a:off x="9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 flipV="1">
              <a:off x="10764" y="617"/>
              <a:ext cx="56" cy="57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 descr="WechatIMG356"/>
          <p:cNvPicPr>
            <a:picLocks noChangeAspect="1"/>
          </p:cNvPicPr>
          <p:nvPr/>
        </p:nvPicPr>
        <p:blipFill>
          <a:blip r:embed="rId2"/>
          <a:srcRect t="34015"/>
          <a:stretch>
            <a:fillRect/>
          </a:stretch>
        </p:blipFill>
        <p:spPr>
          <a:xfrm>
            <a:off x="3578225" y="2061210"/>
            <a:ext cx="4142740" cy="2734310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627380" y="5311140"/>
            <a:ext cx="30702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仅供参考，具体以酒店提供为准。</a:t>
            </a:r>
          </a:p>
        </p:txBody>
      </p:sp>
      <p:sp>
        <p:nvSpPr>
          <p:cNvPr id="51" name="矩形 45"/>
          <p:cNvSpPr>
            <a:spLocks noChangeArrowheads="1"/>
          </p:cNvSpPr>
          <p:nvPr/>
        </p:nvSpPr>
        <p:spPr bwMode="auto">
          <a:xfrm>
            <a:off x="4987051" y="4913889"/>
            <a:ext cx="1324610" cy="36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3" tIns="45708" rIns="91413" bIns="45708">
            <a:spAutoFit/>
          </a:bodyPr>
          <a:lstStyle/>
          <a:p>
            <a:pPr algn="ctr" defTabSz="1218565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anose="02000000000000000000" pitchFamily="2" charset="-122"/>
              </a:rPr>
              <a:t>健康防疫包</a:t>
            </a:r>
          </a:p>
        </p:txBody>
      </p:sp>
      <p:pic>
        <p:nvPicPr>
          <p:cNvPr id="52" name="图片 51" descr="IMG_07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45" y="2061210"/>
            <a:ext cx="2734310" cy="2734310"/>
          </a:xfrm>
          <a:prstGeom prst="rect">
            <a:avLst/>
          </a:prstGeom>
        </p:spPr>
      </p:pic>
      <p:sp>
        <p:nvSpPr>
          <p:cNvPr id="53" name="矩形 45"/>
          <p:cNvSpPr>
            <a:spLocks noChangeArrowheads="1"/>
          </p:cNvSpPr>
          <p:nvPr/>
        </p:nvSpPr>
        <p:spPr bwMode="auto">
          <a:xfrm>
            <a:off x="1788556" y="4913889"/>
            <a:ext cx="689610" cy="36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3" tIns="45708" rIns="91413" bIns="45708">
            <a:spAutoFit/>
          </a:bodyPr>
          <a:lstStyle/>
          <a:p>
            <a:pPr algn="ctr" defTabSz="1218565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anose="02000000000000000000" pitchFamily="2" charset="-122"/>
              </a:rPr>
              <a:t>果盘</a:t>
            </a:r>
          </a:p>
        </p:txBody>
      </p:sp>
      <p:sp>
        <p:nvSpPr>
          <p:cNvPr id="54" name="矩形 45"/>
          <p:cNvSpPr>
            <a:spLocks noChangeArrowheads="1"/>
          </p:cNvSpPr>
          <p:nvPr/>
        </p:nvSpPr>
        <p:spPr bwMode="auto">
          <a:xfrm>
            <a:off x="8959611" y="4944369"/>
            <a:ext cx="1324610" cy="36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3" tIns="45708" rIns="91413" bIns="45708">
            <a:spAutoFit/>
          </a:bodyPr>
          <a:lstStyle/>
          <a:p>
            <a:pPr algn="ctr" defTabSz="1218565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anose="02000000000000000000" pitchFamily="2" charset="-122"/>
              </a:rPr>
              <a:t>温馨提示卡</a:t>
            </a: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705" y="2061845"/>
            <a:ext cx="3644900" cy="2733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utoUpdateAnimBg="0"/>
      <p:bldP spid="53" grpId="0" bldLvl="0" autoUpdateAnimBg="0"/>
      <p:bldP spid="54" grpId="0" bldLvl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0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exels-ahmed-el-aidy-4011947"/>
          <p:cNvPicPr>
            <a:picLocks noChangeAspect="1"/>
          </p:cNvPicPr>
          <p:nvPr/>
        </p:nvPicPr>
        <p:blipFill>
          <a:blip r:embed="rId4"/>
          <a:srcRect l="39576"/>
          <a:stretch>
            <a:fillRect/>
          </a:stretch>
        </p:blipFill>
        <p:spPr>
          <a:xfrm>
            <a:off x="694690" y="3175"/>
            <a:ext cx="5522595" cy="685482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9685" y="-635"/>
            <a:ext cx="675005" cy="6858000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algn="dist">
              <a:buClrTx/>
              <a:buSzTx/>
              <a:buFontTx/>
            </a:pPr>
            <a:r>
              <a:rPr lang="en-US" sz="32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</a:t>
            </a:r>
            <a:endParaRPr lang="en-US" altLang="en-US" sz="3200">
              <a:solidFill>
                <a:schemeClr val="bg1"/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716895" y="-1270"/>
            <a:ext cx="1475105" cy="68586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indent="0" algn="dist"/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  NEW ELITE GATHERED  NEW ELITE GATHERED  NEW ELITE GATHERED  NEW ELITE GATHERED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</a:t>
            </a:r>
            <a:r>
              <a:rPr lang="en-US" sz="140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NEW ELITE GATHERED</a:t>
            </a:r>
            <a:r>
              <a:rPr lang="en-US" sz="1400">
                <a:solidFill>
                  <a:schemeClr val="bg1">
                    <a:alpha val="20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  NEW ELITE GATHERED  NEW ELITE GATHERED  NEW ELITE GATHERED  NEW ELITE GATHERED  NEW ELITE GATHERED  NEW ELITE GATHERED NEW ELITE GATHERED  NEW ELITE GATHERED  NEW ELITE GATHERED  </a:t>
            </a:r>
            <a:endParaRPr lang="en-US" altLang="en-US" sz="1400" b="0">
              <a:solidFill>
                <a:schemeClr val="bg1">
                  <a:alpha val="20000"/>
                </a:schemeClr>
              </a:solidFill>
              <a:latin typeface="Calibri" panose="020F05020202040302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73980" y="2273935"/>
            <a:ext cx="5194935" cy="2077085"/>
            <a:chOff x="8148" y="3581"/>
            <a:chExt cx="8181" cy="3271"/>
          </a:xfrm>
        </p:grpSpPr>
        <p:sp>
          <p:nvSpPr>
            <p:cNvPr id="16" name="椭圆 15"/>
            <p:cNvSpPr/>
            <p:nvPr/>
          </p:nvSpPr>
          <p:spPr>
            <a:xfrm>
              <a:off x="8148" y="3581"/>
              <a:ext cx="3271" cy="3271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uhaus Pro Medium" panose="04020605020B02020C02" charset="0"/>
                <a:cs typeface="Bauhaus Pro Medium" panose="04020605020B02020C02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04" y="3912"/>
              <a:ext cx="8025" cy="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8800" i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THANKS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8531860" y="3763645"/>
            <a:ext cx="17856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10317480" y="5895975"/>
            <a:ext cx="574040" cy="574040"/>
          </a:xfrm>
          <a:prstGeom prst="ellipse">
            <a:avLst/>
          </a:prstGeom>
          <a:solidFill>
            <a:srgbClr val="F7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426835" y="775335"/>
            <a:ext cx="1902460" cy="271145"/>
            <a:chOff x="10121" y="771"/>
            <a:chExt cx="4084" cy="582"/>
          </a:xfrm>
        </p:grpSpPr>
        <p:sp>
          <p:nvSpPr>
            <p:cNvPr id="24" name="椭圆 23"/>
            <p:cNvSpPr/>
            <p:nvPr/>
          </p:nvSpPr>
          <p:spPr>
            <a:xfrm>
              <a:off x="13623" y="771"/>
              <a:ext cx="583" cy="583"/>
            </a:xfrm>
            <a:prstGeom prst="ellipse">
              <a:avLst/>
            </a:prstGeom>
            <a:solidFill>
              <a:srgbClr val="F7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 rot="5400000">
              <a:off x="11259" y="-367"/>
              <a:ext cx="582" cy="2858"/>
              <a:chOff x="251" y="8269"/>
              <a:chExt cx="582" cy="285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251" y="8269"/>
                <a:ext cx="583" cy="583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251" y="9407"/>
                <a:ext cx="583" cy="583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251" y="10545"/>
                <a:ext cx="583" cy="583"/>
              </a:xfrm>
              <a:prstGeom prst="ellipse">
                <a:avLst/>
              </a:prstGeom>
              <a:solidFill>
                <a:srgbClr val="F76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" name="文本框 5"/>
          <p:cNvSpPr txBox="1"/>
          <p:nvPr/>
        </p:nvSpPr>
        <p:spPr>
          <a:xfrm>
            <a:off x="6630035" y="3929380"/>
            <a:ext cx="37388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000">
                <a:solidFill>
                  <a:schemeClr val="bg1"/>
                </a:solidFill>
                <a:latin typeface="汉仪雅酷黑 85W" panose="020B0904020202020204" charset="-122"/>
                <a:ea typeface="汉仪雅酷黑 85W" panose="020B0904020202020204" charset="-122"/>
              </a:rPr>
              <a:t>大童第三届</a:t>
            </a:r>
          </a:p>
          <a:p>
            <a:pPr algn="r"/>
            <a:r>
              <a:rPr lang="zh-CN" altLang="en-US" sz="4000">
                <a:solidFill>
                  <a:schemeClr val="bg1"/>
                </a:solidFill>
                <a:latin typeface="汉仪雅酷黑 85W" panose="020B0904020202020204" charset="-122"/>
                <a:ea typeface="汉仪雅酷黑 85W" panose="020B0904020202020204" charset="-122"/>
              </a:rPr>
              <a:t>金童汇高端论坛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f21ccf9-202a-4764-902e-7037f6bc4cc9"/>
  <p:tag name="COMMONDATA" val="eyJoZGlkIjoiZDZkYmE4MmFiZGJhNmNjNjEyMTJmMTQyZGVmYmYyYj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5840,&quot;width&quot;:7041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1039,&quot;width&quot;:15840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024,&quot;width&quot;:4800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034,&quot;width&quot;:4800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5840,&quot;width&quot;:6978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{fb817dc1-9824-4052-b3c5-b830801e9714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更多方案请添加社长微信：fanganshe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3608</Words>
  <Application>Microsoft Office PowerPoint</Application>
  <PresentationFormat>宽屏</PresentationFormat>
  <Paragraphs>397</Paragraphs>
  <Slides>61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61</vt:i4>
      </vt:variant>
    </vt:vector>
  </HeadingPairs>
  <TitlesOfParts>
    <vt:vector size="69" baseType="lpstr">
      <vt:lpstr>Bauhaus Pro Medium</vt:lpstr>
      <vt:lpstr>汉仪雅酷黑 85W</vt:lpstr>
      <vt:lpstr>微软雅黑</vt:lpstr>
      <vt:lpstr>Arial</vt:lpstr>
      <vt:lpstr>Calibri</vt:lpstr>
      <vt:lpstr>Roboto Slab</vt:lpstr>
      <vt:lpstr>Wingdings</vt:lpstr>
      <vt:lpstr>更多方案请添加社长微信：fanganshe18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灯 灯</cp:lastModifiedBy>
  <cp:revision>52</cp:revision>
  <dcterms:created xsi:type="dcterms:W3CDTF">2019-06-19T02:08:00Z</dcterms:created>
  <dcterms:modified xsi:type="dcterms:W3CDTF">2022-12-27T05:44:44Z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0CBBF02659C246459718E38ACF8DA57D</vt:lpwstr>
  </property>
  <property fmtid="{D5CDD505-2E9C-101B-9397-08002B2CF9AE}" pid="3" name="KSOProductBuildVer">
    <vt:lpwstr>2052-11.1.0.12598</vt:lpwstr>
  </property>
  <property fmtid="{D5CDD505-2E9C-101B-9397-08002B2CF9AE}" pid="4" name="KSOSaveFontToCloudKey">
    <vt:lpwstr>237839485_btnclosed</vt:lpwstr>
  </property>
  <property fmtid="{D5CDD505-2E9C-101B-9397-08002B2CF9AE}" pid="5" name="NXPowerLiteLastOptimized">
    <vt:lpwstr>4138039</vt:lpwstr>
  </property>
  <property fmtid="{D5CDD505-2E9C-101B-9397-08002B2CF9AE}" pid="6" name="NXPowerLiteSettings">
    <vt:lpwstr>C700052003A000</vt:lpwstr>
  </property>
  <property fmtid="{D5CDD505-2E9C-101B-9397-08002B2CF9AE}" pid="7" name="NXPowerLiteVersion">
    <vt:lpwstr>D8.0.2</vt:lpwstr>
  </property>
</Properties>
</file>