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16" r:id="rId2"/>
    <p:sldId id="317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</p:sldIdLst>
  <p:sldSz cx="7980363" cy="448945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15" userDrawn="1">
          <p15:clr>
            <a:srgbClr val="A4A3A4"/>
          </p15:clr>
        </p15:guide>
        <p15:guide id="2" pos="2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A063"/>
    <a:srgbClr val="092F87"/>
    <a:srgbClr val="505979"/>
    <a:srgbClr val="0A3088"/>
    <a:srgbClr val="B2B2B2"/>
    <a:srgbClr val="202020"/>
    <a:srgbClr val="323232"/>
    <a:srgbClr val="CC3300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80" autoAdjust="0"/>
    <p:restoredTop sz="86374"/>
  </p:normalViewPr>
  <p:slideViewPr>
    <p:cSldViewPr snapToGrid="0" showGuides="1">
      <p:cViewPr varScale="1">
        <p:scale>
          <a:sx n="145" d="100"/>
          <a:sy n="145" d="100"/>
        </p:scale>
        <p:origin x="1278" y="114"/>
      </p:cViewPr>
      <p:guideLst>
        <p:guide orient="horz" pos="1515"/>
        <p:guide pos="251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094" y="1279525"/>
            <a:ext cx="6141463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997650" y="866050"/>
            <a:ext cx="5985900" cy="1431676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393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97650" y="2358002"/>
            <a:ext cx="5985900" cy="1083911"/>
          </a:xfrm>
        </p:spPr>
        <p:txBody>
          <a:bodyPr>
            <a:normAutofit/>
          </a:bodyPr>
          <a:lstStyle>
            <a:lvl1pPr marL="0" indent="0" algn="ctr">
              <a:buNone/>
              <a:defRPr sz="1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299720" indent="0" algn="ctr">
              <a:buNone/>
              <a:defRPr sz="1310"/>
            </a:lvl2pPr>
            <a:lvl3pPr marL="598805" indent="0" algn="ctr">
              <a:buNone/>
              <a:defRPr sz="1175"/>
            </a:lvl3pPr>
            <a:lvl4pPr marL="897890" indent="0" algn="ctr">
              <a:buNone/>
              <a:defRPr sz="1050"/>
            </a:lvl4pPr>
            <a:lvl5pPr marL="1196975" indent="0" algn="ctr">
              <a:buNone/>
              <a:defRPr sz="1050"/>
            </a:lvl5pPr>
            <a:lvl6pPr marL="1496695" indent="0" algn="ctr">
              <a:buNone/>
              <a:defRPr sz="1050"/>
            </a:lvl6pPr>
            <a:lvl7pPr marL="1795780" indent="0" algn="ctr">
              <a:buNone/>
              <a:defRPr sz="1050"/>
            </a:lvl7pPr>
            <a:lvl8pPr marL="2094865" indent="0" algn="ctr">
              <a:buNone/>
              <a:defRPr sz="1050"/>
            </a:lvl8pPr>
            <a:lvl9pPr marL="2394585" indent="0" algn="ctr">
              <a:buNone/>
              <a:defRPr sz="105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001" y="169186"/>
            <a:ext cx="6883785" cy="867753"/>
          </a:xfrm>
        </p:spPr>
        <p:txBody>
          <a:bodyPr anchor="ctr" anchorCtr="0">
            <a:normAutofit/>
          </a:bodyPr>
          <a:lstStyle>
            <a:lvl1pPr>
              <a:defRPr sz="288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4001" y="1195109"/>
            <a:ext cx="6883785" cy="2848515"/>
          </a:xfrm>
        </p:spPr>
        <p:txBody>
          <a:bodyPr>
            <a:normAutofit/>
          </a:bodyPr>
          <a:lstStyle>
            <a:lvl1pPr>
              <a:defRPr sz="183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57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17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175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4550" y="307105"/>
            <a:ext cx="6747836" cy="2679627"/>
          </a:xfrm>
        </p:spPr>
        <p:txBody>
          <a:bodyPr anchor="b">
            <a:normAutofit/>
          </a:bodyPr>
          <a:lstStyle>
            <a:lvl1pPr>
              <a:defRPr sz="393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4551" y="3017862"/>
            <a:ext cx="6747836" cy="423909"/>
          </a:xfrm>
        </p:spPr>
        <p:txBody>
          <a:bodyPr>
            <a:normAutofit/>
          </a:bodyPr>
          <a:lstStyle>
            <a:lvl1pPr marL="0" indent="0">
              <a:buNone/>
              <a:defRPr sz="1570">
                <a:solidFill>
                  <a:schemeClr val="tx1"/>
                </a:solidFill>
              </a:defRPr>
            </a:lvl1pPr>
            <a:lvl2pPr marL="299720" indent="0">
              <a:buNone/>
              <a:defRPr sz="1310">
                <a:solidFill>
                  <a:schemeClr val="tx1">
                    <a:tint val="75000"/>
                  </a:schemeClr>
                </a:solidFill>
              </a:defRPr>
            </a:lvl2pPr>
            <a:lvl3pPr marL="598805" indent="0">
              <a:buNone/>
              <a:defRPr sz="1175">
                <a:solidFill>
                  <a:schemeClr val="tx1">
                    <a:tint val="75000"/>
                  </a:schemeClr>
                </a:solidFill>
              </a:defRPr>
            </a:lvl3pPr>
            <a:lvl4pPr marL="89789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1969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49669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179578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09486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39458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4001" y="169186"/>
            <a:ext cx="6883785" cy="867753"/>
          </a:xfrm>
        </p:spPr>
        <p:txBody>
          <a:bodyPr>
            <a:normAutofit/>
          </a:bodyPr>
          <a:lstStyle>
            <a:lvl1pPr>
              <a:defRPr sz="288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24001" y="1195109"/>
            <a:ext cx="3392010" cy="284851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83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157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13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17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175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915776" y="1195109"/>
            <a:ext cx="3392010" cy="284851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83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157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131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175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175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9747" y="239021"/>
            <a:ext cx="6883785" cy="86775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9747" y="1142303"/>
            <a:ext cx="3376421" cy="539357"/>
          </a:xfrm>
        </p:spPr>
        <p:txBody>
          <a:bodyPr anchor="b">
            <a:normAutofit/>
          </a:bodyPr>
          <a:lstStyle>
            <a:lvl1pPr marL="0" indent="0">
              <a:buNone/>
              <a:defRPr sz="1835" b="0"/>
            </a:lvl1pPr>
            <a:lvl2pPr marL="299720" indent="0">
              <a:buNone/>
              <a:defRPr sz="1310" b="1"/>
            </a:lvl2pPr>
            <a:lvl3pPr marL="598805" indent="0">
              <a:buNone/>
              <a:defRPr sz="1175" b="1"/>
            </a:lvl3pPr>
            <a:lvl4pPr marL="897890" indent="0">
              <a:buNone/>
              <a:defRPr sz="1050" b="1"/>
            </a:lvl4pPr>
            <a:lvl5pPr marL="1196975" indent="0">
              <a:buNone/>
              <a:defRPr sz="1050" b="1"/>
            </a:lvl5pPr>
            <a:lvl6pPr marL="1496695" indent="0">
              <a:buNone/>
              <a:defRPr sz="1050" b="1"/>
            </a:lvl6pPr>
            <a:lvl7pPr marL="1795780" indent="0">
              <a:buNone/>
              <a:defRPr sz="1050" b="1"/>
            </a:lvl7pPr>
            <a:lvl8pPr marL="2094865" indent="0">
              <a:buNone/>
              <a:defRPr sz="1050" b="1"/>
            </a:lvl8pPr>
            <a:lvl9pPr marL="2394585" indent="0">
              <a:buNone/>
              <a:defRPr sz="105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49747" y="1712256"/>
            <a:ext cx="3376421" cy="233968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040482" y="1142303"/>
            <a:ext cx="3393049" cy="539357"/>
          </a:xfrm>
        </p:spPr>
        <p:txBody>
          <a:bodyPr anchor="b">
            <a:normAutofit/>
          </a:bodyPr>
          <a:lstStyle>
            <a:lvl1pPr marL="0" indent="0">
              <a:buNone/>
              <a:defRPr sz="1835" b="0"/>
            </a:lvl1pPr>
            <a:lvl2pPr marL="299720" indent="0">
              <a:buNone/>
              <a:defRPr sz="1310" b="1"/>
            </a:lvl2pPr>
            <a:lvl3pPr marL="598805" indent="0">
              <a:buNone/>
              <a:defRPr sz="1175" b="1"/>
            </a:lvl3pPr>
            <a:lvl4pPr marL="897890" indent="0">
              <a:buNone/>
              <a:defRPr sz="1050" b="1"/>
            </a:lvl4pPr>
            <a:lvl5pPr marL="1196975" indent="0">
              <a:buNone/>
              <a:defRPr sz="1050" b="1"/>
            </a:lvl5pPr>
            <a:lvl6pPr marL="1496695" indent="0">
              <a:buNone/>
              <a:defRPr sz="1050" b="1"/>
            </a:lvl6pPr>
            <a:lvl7pPr marL="1795780" indent="0">
              <a:buNone/>
              <a:defRPr sz="1050" b="1"/>
            </a:lvl7pPr>
            <a:lvl8pPr marL="2094865" indent="0">
              <a:buNone/>
              <a:defRPr sz="1050" b="1"/>
            </a:lvl8pPr>
            <a:lvl9pPr marL="2394585" indent="0">
              <a:buNone/>
              <a:defRPr sz="105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040482" y="1712256"/>
            <a:ext cx="3393049" cy="2339683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8707" y="1810850"/>
            <a:ext cx="6883785" cy="867753"/>
          </a:xfrm>
        </p:spPr>
        <p:txBody>
          <a:bodyPr>
            <a:normAutofit/>
          </a:bodyPr>
          <a:lstStyle>
            <a:lvl1pPr algn="ctr">
              <a:defRPr sz="288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23377" y="83138"/>
            <a:ext cx="2726648" cy="1047539"/>
          </a:xfrm>
        </p:spPr>
        <p:txBody>
          <a:bodyPr anchor="ctr" anchorCtr="0">
            <a:normAutofit/>
          </a:bodyPr>
          <a:lstStyle>
            <a:lvl1pPr>
              <a:defRPr sz="2095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3393581" y="501678"/>
            <a:ext cx="3808204" cy="3334976"/>
          </a:xfrm>
        </p:spPr>
        <p:txBody>
          <a:bodyPr/>
          <a:lstStyle>
            <a:lvl1pPr marL="0" indent="0">
              <a:buNone/>
              <a:defRPr sz="2095"/>
            </a:lvl1pPr>
            <a:lvl2pPr marL="299720" indent="0">
              <a:buNone/>
              <a:defRPr sz="1835"/>
            </a:lvl2pPr>
            <a:lvl3pPr marL="598805" indent="0">
              <a:buNone/>
              <a:defRPr sz="1570"/>
            </a:lvl3pPr>
            <a:lvl4pPr marL="897890" indent="0">
              <a:buNone/>
              <a:defRPr sz="1310"/>
            </a:lvl4pPr>
            <a:lvl5pPr marL="1196975" indent="0">
              <a:buNone/>
              <a:defRPr sz="1310"/>
            </a:lvl5pPr>
            <a:lvl6pPr marL="1496695" indent="0">
              <a:buNone/>
              <a:defRPr sz="1310"/>
            </a:lvl6pPr>
            <a:lvl7pPr marL="1795780" indent="0">
              <a:buNone/>
              <a:defRPr sz="1310"/>
            </a:lvl7pPr>
            <a:lvl8pPr marL="2094865" indent="0">
              <a:buNone/>
              <a:defRPr sz="1310"/>
            </a:lvl8pPr>
            <a:lvl9pPr marL="2394585" indent="0">
              <a:buNone/>
              <a:defRPr sz="131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6703" y="1346835"/>
            <a:ext cx="2726648" cy="2495179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310"/>
            </a:lvl1pPr>
            <a:lvl2pPr marL="299720" indent="0">
              <a:buNone/>
              <a:defRPr sz="920"/>
            </a:lvl2pPr>
            <a:lvl3pPr marL="598805" indent="0">
              <a:buNone/>
              <a:defRPr sz="785"/>
            </a:lvl3pPr>
            <a:lvl4pPr marL="897890" indent="0">
              <a:buNone/>
              <a:defRPr sz="655"/>
            </a:lvl4pPr>
            <a:lvl5pPr marL="1196975" indent="0">
              <a:buNone/>
              <a:defRPr sz="655"/>
            </a:lvl5pPr>
            <a:lvl6pPr marL="1496695" indent="0">
              <a:buNone/>
              <a:defRPr sz="655"/>
            </a:lvl6pPr>
            <a:lvl7pPr marL="1795780" indent="0">
              <a:buNone/>
              <a:defRPr sz="655"/>
            </a:lvl7pPr>
            <a:lvl8pPr marL="2094865" indent="0">
              <a:buNone/>
              <a:defRPr sz="655"/>
            </a:lvl8pPr>
            <a:lvl9pPr marL="2394585" indent="0">
              <a:buNone/>
              <a:defRPr sz="655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2025/7/25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431362" y="239021"/>
            <a:ext cx="1001130" cy="3804603"/>
          </a:xfrm>
        </p:spPr>
        <p:txBody>
          <a:bodyPr vert="eaVert">
            <a:normAutofit/>
          </a:bodyPr>
          <a:lstStyle>
            <a:lvl1pPr>
              <a:defRPr sz="288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48707" y="239021"/>
            <a:ext cx="5813051" cy="3804603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48707" y="361056"/>
            <a:ext cx="6883785" cy="363906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三部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 userDrawn="1"/>
        </p:nvCxnSpPr>
        <p:spPr>
          <a:xfrm>
            <a:off x="1107418" y="0"/>
            <a:ext cx="0" cy="4499168"/>
          </a:xfrm>
          <a:prstGeom prst="line">
            <a:avLst/>
          </a:prstGeom>
          <a:ln w="12700" cmpd="sng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 flipH="1">
            <a:off x="1107418" y="828400"/>
            <a:ext cx="6873782" cy="0"/>
          </a:xfrm>
          <a:prstGeom prst="line">
            <a:avLst/>
          </a:prstGeom>
          <a:ln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48707" y="239021"/>
            <a:ext cx="6883785" cy="867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8707" y="1195109"/>
            <a:ext cx="6883785" cy="2848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8707" y="4161056"/>
            <a:ext cx="1795770" cy="239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7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2025/7/25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643772" y="4161056"/>
            <a:ext cx="2693655" cy="239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7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636722" y="4161056"/>
            <a:ext cx="1795770" cy="239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7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598805" rtl="0" eaLnBrk="1" latinLnBrk="0" hangingPunct="1">
        <a:lnSpc>
          <a:spcPct val="90000"/>
        </a:lnSpc>
        <a:spcBef>
          <a:spcPct val="0"/>
        </a:spcBef>
        <a:buNone/>
        <a:defRPr sz="28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9225" indent="-149225" algn="l" defTabSz="598805" rtl="0" eaLnBrk="1" latinLnBrk="0" hangingPunct="1">
        <a:lnSpc>
          <a:spcPct val="90000"/>
        </a:lnSpc>
        <a:spcBef>
          <a:spcPct val="131000"/>
        </a:spcBef>
        <a:buFont typeface="Arial" panose="020B060402020209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1pPr>
      <a:lvl2pPr marL="448945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570" kern="1200">
          <a:solidFill>
            <a:schemeClr val="tx1"/>
          </a:solidFill>
          <a:latin typeface="+mn-lt"/>
          <a:ea typeface="+mn-ea"/>
          <a:cs typeface="+mn-cs"/>
        </a:defRPr>
      </a:lvl2pPr>
      <a:lvl3pPr marL="748030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310" kern="1200">
          <a:solidFill>
            <a:schemeClr val="tx1"/>
          </a:solidFill>
          <a:latin typeface="+mn-lt"/>
          <a:ea typeface="+mn-ea"/>
          <a:cs typeface="+mn-cs"/>
        </a:defRPr>
      </a:lvl3pPr>
      <a:lvl4pPr marL="1047750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1346835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6pPr>
      <a:lvl7pPr marL="1945640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7pPr>
      <a:lvl8pPr marL="2244725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8pPr>
      <a:lvl9pPr marL="2543810" indent="-149225" algn="l" defTabSz="598805" rtl="0" eaLnBrk="1" latinLnBrk="0" hangingPunct="1">
        <a:lnSpc>
          <a:spcPct val="90000"/>
        </a:lnSpc>
        <a:spcBef>
          <a:spcPts val="325"/>
        </a:spcBef>
        <a:buFont typeface="Arial" panose="020B0604020202090204" pitchFamily="34" charset="0"/>
        <a:buChar char="•"/>
        <a:defRPr sz="11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299720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598805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897890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1196975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1496695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6pPr>
      <a:lvl7pPr marL="1795780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7pPr>
      <a:lvl8pPr marL="2094865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8pPr>
      <a:lvl9pPr marL="2394585" algn="l" defTabSz="598805" rtl="0" eaLnBrk="1" latinLnBrk="0" hangingPunct="1">
        <a:defRPr sz="11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截屏2025-01-11 21.55.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7877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_581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3_4419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4_2205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0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5_4200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6_64195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7_4084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8_4504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9_5913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0_59146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1_3993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2_53216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3_1944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4_3308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5_6486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6_1570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7_5727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8_5732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19_2159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0_3530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1_4643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2_5729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3_35434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4_4716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5_2842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 descr="26_207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" y="-125"/>
            <a:ext cx="7980045" cy="44888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mM3NTQyNDhiYzJhODYyMmQ4ZjAxNmFiMDYzZGQwZGQ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自定义</PresentationFormat>
  <Paragraphs>1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0" baseType="lpstr">
      <vt:lpstr>宋体</vt:lpstr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2025-07-25T06:02:22Z</dcterms:created>
  <dcterms:modified xsi:type="dcterms:W3CDTF">2025-07-25T06:02:44Z</dcterms:modified>
</cp:coreProperties>
</file>