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 id="2147483654"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1" r:id="rId29"/>
  </p:sldIdLst>
  <p:sldSz cx="12192000" cy="6858000"/>
  <p:notesSz cx="12192000" cy="6858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90" autoAdjust="0"/>
  </p:normalViewPr>
  <p:slideViewPr>
    <p:cSldViewPr>
      <p:cViewPr varScale="1">
        <p:scale>
          <a:sx n="131" d="100"/>
          <a:sy n="131" d="100"/>
        </p:scale>
        <p:origin x="640" y="176"/>
      </p:cViewPr>
      <p:guideLst>
        <p:guide orient="horz" pos="2880"/>
        <p:guide pos="2160"/>
      </p:guideLst>
    </p:cSldViewPr>
  </p:slid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a:lstStyle>
            <a:lvl1pPr>
              <a:defRPr/>
            </a:lvl1pPr>
          </a:lstStyle>
          <a:p>
            <a:endParaRPr/>
          </a:p>
        </p:txBody>
      </p:sp>
      <p:sp>
        <p:nvSpPr>
          <p:cNvPr id="4" name="Holder 4">
            <a:extLst>
              <a:ext uri="{FF2B5EF4-FFF2-40B4-BE49-F238E27FC236}">
                <a16:creationId xmlns:a16="http://schemas.microsoft.com/office/drawing/2014/main" id="{D7BA8B49-F395-3949-BC38-556427EBCB4B}"/>
              </a:ext>
            </a:extLst>
          </p:cNvPr>
          <p:cNvSpPr>
            <a:spLocks noGrp="1"/>
          </p:cNvSpPr>
          <p:nvPr>
            <p:ph type="ftr" sz="quarter" idx="10"/>
          </p:nvPr>
        </p:nvSpPr>
        <p:spPr/>
        <p:txBody>
          <a:bodyPr/>
          <a:lstStyle>
            <a:lvl1pPr algn="ctr">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1E5E00B2-2CD3-7144-9524-28231FEAC6F5}"/>
              </a:ext>
            </a:extLst>
          </p:cNvPr>
          <p:cNvSpPr>
            <a:spLocks noGrp="1"/>
          </p:cNvSpPr>
          <p:nvPr>
            <p:ph type="dt" sz="half" idx="11"/>
          </p:nvPr>
        </p:nvSpPr>
        <p:spPr/>
        <p:txBody>
          <a:bodyPr/>
          <a:lstStyle>
            <a:lvl1pPr algn="l">
              <a:defRPr>
                <a:solidFill>
                  <a:schemeClr val="tx1">
                    <a:tint val="75000"/>
                  </a:schemeClr>
                </a:solidFill>
              </a:defRPr>
            </a:lvl1pPr>
          </a:lstStyle>
          <a:p>
            <a:fld id="{1D8BD707-D9CF-40AE-B4C6-C98DA3205C09}" type="datetimeFigureOut">
              <a:rPr lang="en-US"/>
              <a:pPr/>
              <a:t>5/15/21</a:t>
            </a:fld>
            <a:endParaRPr lang="en-US"/>
          </a:p>
        </p:txBody>
      </p:sp>
      <p:sp>
        <p:nvSpPr>
          <p:cNvPr id="6" name="Holder 6">
            <a:extLst>
              <a:ext uri="{FF2B5EF4-FFF2-40B4-BE49-F238E27FC236}">
                <a16:creationId xmlns:a16="http://schemas.microsoft.com/office/drawing/2014/main" id="{584A4964-943E-3748-9C78-2A31F23FABB3}"/>
              </a:ext>
            </a:extLst>
          </p:cNvPr>
          <p:cNvSpPr>
            <a:spLocks noGrp="1"/>
          </p:cNvSpPr>
          <p:nvPr>
            <p:ph type="sldNum" sz="quarter" idx="12"/>
          </p:nvPr>
        </p:nvSpPr>
        <p:spPr/>
        <p:txBody>
          <a:bodyPr/>
          <a:lstStyle>
            <a:lvl1pPr algn="r">
              <a:defRPr>
                <a:solidFill>
                  <a:schemeClr val="tx1">
                    <a:tint val="75000"/>
                  </a:schemeClr>
                </a:solidFill>
              </a:defRPr>
            </a:lvl1pPr>
          </a:lstStyle>
          <a:p>
            <a:fld id="{42031E58-6C81-4847-83E5-9DA5B18A152A}" type="slidenum">
              <a:rPr/>
              <a:pPr/>
              <a:t>‹#›</a:t>
            </a:fld>
            <a:endParaRPr/>
          </a:p>
        </p:txBody>
      </p:sp>
    </p:spTree>
    <p:extLst>
      <p:ext uri="{BB962C8B-B14F-4D97-AF65-F5344CB8AC3E}">
        <p14:creationId xmlns:p14="http://schemas.microsoft.com/office/powerpoint/2010/main" val="81175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800" b="1" i="0">
                <a:solidFill>
                  <a:schemeClr val="bg1"/>
                </a:solidFill>
                <a:latin typeface="微软雅黑" panose="020B0503020204020204" charset="-122"/>
                <a:cs typeface="微软雅黑" panose="020B0503020204020204" charset="-122"/>
              </a:defRPr>
            </a:lvl1pPr>
          </a:lstStyle>
          <a:p>
            <a:endParaRPr/>
          </a:p>
        </p:txBody>
      </p:sp>
      <p:sp>
        <p:nvSpPr>
          <p:cNvPr id="3" name="Holder 3"/>
          <p:cNvSpPr>
            <a:spLocks noGrp="1"/>
          </p:cNvSpPr>
          <p:nvPr>
            <p:ph type="body" idx="1"/>
          </p:nvPr>
        </p:nvSpPr>
        <p:spPr/>
        <p:txBody>
          <a:bodyPr/>
          <a:lstStyle>
            <a:lvl1pPr>
              <a:defRPr b="0" i="0">
                <a:solidFill>
                  <a:schemeClr val="tx1"/>
                </a:solidFill>
              </a:defRPr>
            </a:lvl1pPr>
          </a:lstStyle>
          <a:p>
            <a:endParaRPr/>
          </a:p>
        </p:txBody>
      </p:sp>
      <p:sp>
        <p:nvSpPr>
          <p:cNvPr id="4" name="Holder 4">
            <a:extLst>
              <a:ext uri="{FF2B5EF4-FFF2-40B4-BE49-F238E27FC236}">
                <a16:creationId xmlns:a16="http://schemas.microsoft.com/office/drawing/2014/main" id="{84246F23-C49F-E84B-8F96-AE147ABD365C}"/>
              </a:ext>
            </a:extLst>
          </p:cNvPr>
          <p:cNvSpPr>
            <a:spLocks noGrp="1"/>
          </p:cNvSpPr>
          <p:nvPr>
            <p:ph type="ftr" sz="quarter" idx="10"/>
          </p:nvPr>
        </p:nvSpPr>
        <p:spPr/>
        <p:txBody>
          <a:bodyPr/>
          <a:lstStyle>
            <a:lvl1pPr algn="ctr">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7A680700-F8B9-ED42-9BAE-B59C8EE8E463}"/>
              </a:ext>
            </a:extLst>
          </p:cNvPr>
          <p:cNvSpPr>
            <a:spLocks noGrp="1"/>
          </p:cNvSpPr>
          <p:nvPr>
            <p:ph type="dt" sz="half" idx="11"/>
          </p:nvPr>
        </p:nvSpPr>
        <p:spPr/>
        <p:txBody>
          <a:bodyPr/>
          <a:lstStyle>
            <a:lvl1pPr algn="l">
              <a:defRPr>
                <a:solidFill>
                  <a:schemeClr val="tx1">
                    <a:tint val="75000"/>
                  </a:schemeClr>
                </a:solidFill>
              </a:defRPr>
            </a:lvl1pPr>
          </a:lstStyle>
          <a:p>
            <a:fld id="{1D8BD707-D9CF-40AE-B4C6-C98DA3205C09}" type="datetimeFigureOut">
              <a:rPr lang="en-US"/>
              <a:pPr/>
              <a:t>5/15/21</a:t>
            </a:fld>
            <a:endParaRPr lang="en-US"/>
          </a:p>
        </p:txBody>
      </p:sp>
      <p:sp>
        <p:nvSpPr>
          <p:cNvPr id="6" name="Holder 6">
            <a:extLst>
              <a:ext uri="{FF2B5EF4-FFF2-40B4-BE49-F238E27FC236}">
                <a16:creationId xmlns:a16="http://schemas.microsoft.com/office/drawing/2014/main" id="{F7478447-7DAA-0545-AD96-BC1C6938ABDA}"/>
              </a:ext>
            </a:extLst>
          </p:cNvPr>
          <p:cNvSpPr>
            <a:spLocks noGrp="1"/>
          </p:cNvSpPr>
          <p:nvPr>
            <p:ph type="sldNum" sz="quarter" idx="12"/>
          </p:nvPr>
        </p:nvSpPr>
        <p:spPr/>
        <p:txBody>
          <a:bodyPr/>
          <a:lstStyle>
            <a:lvl1pPr algn="r">
              <a:defRPr>
                <a:solidFill>
                  <a:schemeClr val="tx1">
                    <a:tint val="75000"/>
                  </a:schemeClr>
                </a:solidFill>
              </a:defRPr>
            </a:lvl1pPr>
          </a:lstStyle>
          <a:p>
            <a:fld id="{2DB35337-7931-B747-9813-7DAEE24EB3C7}" type="slidenum">
              <a:rPr/>
              <a:pPr/>
              <a:t>‹#›</a:t>
            </a:fld>
            <a:endParaRPr/>
          </a:p>
        </p:txBody>
      </p:sp>
    </p:spTree>
    <p:extLst>
      <p:ext uri="{BB962C8B-B14F-4D97-AF65-F5344CB8AC3E}">
        <p14:creationId xmlns:p14="http://schemas.microsoft.com/office/powerpoint/2010/main" val="36357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2800" b="1" i="0">
                <a:solidFill>
                  <a:schemeClr val="bg1"/>
                </a:solidFill>
                <a:latin typeface="微软雅黑" panose="020B0503020204020204" charset="-122"/>
                <a:cs typeface="微软雅黑" panose="020B0503020204020204" charset="-122"/>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a:lstStyle>
            <a:lvl1pPr>
              <a:defRPr/>
            </a:lvl1pPr>
          </a:lstStyle>
          <a:p>
            <a:endParaRPr/>
          </a:p>
        </p:txBody>
      </p:sp>
      <p:sp>
        <p:nvSpPr>
          <p:cNvPr id="5" name="Holder 5">
            <a:extLst>
              <a:ext uri="{FF2B5EF4-FFF2-40B4-BE49-F238E27FC236}">
                <a16:creationId xmlns:a16="http://schemas.microsoft.com/office/drawing/2014/main" id="{E24BD2B4-0FCE-F341-BC43-42DDA0DD88EB}"/>
              </a:ext>
            </a:extLst>
          </p:cNvPr>
          <p:cNvSpPr>
            <a:spLocks noGrp="1"/>
          </p:cNvSpPr>
          <p:nvPr>
            <p:ph type="ftr" sz="quarter" idx="10"/>
          </p:nvPr>
        </p:nvSpPr>
        <p:spPr/>
        <p:txBody>
          <a:bodyPr/>
          <a:lstStyle>
            <a:lvl1pPr algn="ctr">
              <a:defRPr>
                <a:solidFill>
                  <a:schemeClr val="tx1">
                    <a:tint val="75000"/>
                  </a:schemeClr>
                </a:solidFill>
              </a:defRPr>
            </a:lvl1pPr>
          </a:lstStyle>
          <a:p>
            <a:endParaRPr/>
          </a:p>
        </p:txBody>
      </p:sp>
      <p:sp>
        <p:nvSpPr>
          <p:cNvPr id="6" name="Holder 6">
            <a:extLst>
              <a:ext uri="{FF2B5EF4-FFF2-40B4-BE49-F238E27FC236}">
                <a16:creationId xmlns:a16="http://schemas.microsoft.com/office/drawing/2014/main" id="{7E67B8A2-4090-C04D-9312-46E16F5629E1}"/>
              </a:ext>
            </a:extLst>
          </p:cNvPr>
          <p:cNvSpPr>
            <a:spLocks noGrp="1"/>
          </p:cNvSpPr>
          <p:nvPr>
            <p:ph type="dt" sz="half" idx="11"/>
          </p:nvPr>
        </p:nvSpPr>
        <p:spPr/>
        <p:txBody>
          <a:bodyPr/>
          <a:lstStyle>
            <a:lvl1pPr algn="l">
              <a:defRPr>
                <a:solidFill>
                  <a:schemeClr val="tx1">
                    <a:tint val="75000"/>
                  </a:schemeClr>
                </a:solidFill>
              </a:defRPr>
            </a:lvl1pPr>
          </a:lstStyle>
          <a:p>
            <a:fld id="{1D8BD707-D9CF-40AE-B4C6-C98DA3205C09}" type="datetimeFigureOut">
              <a:rPr lang="en-US"/>
              <a:pPr/>
              <a:t>5/15/21</a:t>
            </a:fld>
            <a:endParaRPr lang="en-US"/>
          </a:p>
        </p:txBody>
      </p:sp>
      <p:sp>
        <p:nvSpPr>
          <p:cNvPr id="7" name="Holder 7">
            <a:extLst>
              <a:ext uri="{FF2B5EF4-FFF2-40B4-BE49-F238E27FC236}">
                <a16:creationId xmlns:a16="http://schemas.microsoft.com/office/drawing/2014/main" id="{325983CF-E0CC-6240-B317-56CFA4C374E7}"/>
              </a:ext>
            </a:extLst>
          </p:cNvPr>
          <p:cNvSpPr>
            <a:spLocks noGrp="1"/>
          </p:cNvSpPr>
          <p:nvPr>
            <p:ph type="sldNum" sz="quarter" idx="12"/>
          </p:nvPr>
        </p:nvSpPr>
        <p:spPr/>
        <p:txBody>
          <a:bodyPr/>
          <a:lstStyle>
            <a:lvl1pPr algn="r">
              <a:defRPr>
                <a:solidFill>
                  <a:schemeClr val="tx1">
                    <a:tint val="75000"/>
                  </a:schemeClr>
                </a:solidFill>
              </a:defRPr>
            </a:lvl1pPr>
          </a:lstStyle>
          <a:p>
            <a:fld id="{F1EFE4FD-EA66-4349-BC10-2E454B46661A}" type="slidenum">
              <a:rPr/>
              <a:pPr/>
              <a:t>‹#›</a:t>
            </a:fld>
            <a:endParaRPr/>
          </a:p>
        </p:txBody>
      </p:sp>
    </p:spTree>
    <p:extLst>
      <p:ext uri="{BB962C8B-B14F-4D97-AF65-F5344CB8AC3E}">
        <p14:creationId xmlns:p14="http://schemas.microsoft.com/office/powerpoint/2010/main" val="2414888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3" name="bk object 16">
            <a:extLst>
              <a:ext uri="{FF2B5EF4-FFF2-40B4-BE49-F238E27FC236}">
                <a16:creationId xmlns:a16="http://schemas.microsoft.com/office/drawing/2014/main" id="{F6AE4F21-D61E-0A40-9A9E-5EB76BEC6712}"/>
              </a:ext>
            </a:extLst>
          </p:cNvPr>
          <p:cNvSpPr>
            <a:spLocks noChangeArrowheads="1"/>
          </p:cNvSpPr>
          <p:nvPr/>
        </p:nvSpPr>
        <p:spPr bwMode="auto">
          <a:xfrm>
            <a:off x="0" y="0"/>
            <a:ext cx="12192000" cy="6858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2" name="Holder 2"/>
          <p:cNvSpPr>
            <a:spLocks noGrp="1"/>
          </p:cNvSpPr>
          <p:nvPr>
            <p:ph type="title"/>
          </p:nvPr>
        </p:nvSpPr>
        <p:spPr/>
        <p:txBody>
          <a:bodyPr/>
          <a:lstStyle>
            <a:lvl1pPr>
              <a:defRPr sz="2800" b="1" i="0">
                <a:solidFill>
                  <a:schemeClr val="bg1"/>
                </a:solidFill>
                <a:latin typeface="微软雅黑" panose="020B0503020204020204" charset="-122"/>
                <a:cs typeface="微软雅黑" panose="020B0503020204020204" charset="-122"/>
              </a:defRPr>
            </a:lvl1pPr>
          </a:lstStyle>
          <a:p>
            <a:endParaRPr/>
          </a:p>
        </p:txBody>
      </p:sp>
      <p:sp>
        <p:nvSpPr>
          <p:cNvPr id="4" name="Holder 3">
            <a:extLst>
              <a:ext uri="{FF2B5EF4-FFF2-40B4-BE49-F238E27FC236}">
                <a16:creationId xmlns:a16="http://schemas.microsoft.com/office/drawing/2014/main" id="{7812BDC1-6F5A-7842-B86E-722727B3C064}"/>
              </a:ext>
            </a:extLst>
          </p:cNvPr>
          <p:cNvSpPr>
            <a:spLocks noGrp="1"/>
          </p:cNvSpPr>
          <p:nvPr>
            <p:ph type="ftr" sz="quarter" idx="10"/>
          </p:nvPr>
        </p:nvSpPr>
        <p:spPr/>
        <p:txBody>
          <a:bodyPr/>
          <a:lstStyle>
            <a:lvl1pPr algn="ctr">
              <a:defRPr>
                <a:solidFill>
                  <a:schemeClr val="tx1">
                    <a:tint val="75000"/>
                  </a:schemeClr>
                </a:solidFill>
              </a:defRPr>
            </a:lvl1pPr>
          </a:lstStyle>
          <a:p>
            <a:endParaRPr/>
          </a:p>
        </p:txBody>
      </p:sp>
      <p:sp>
        <p:nvSpPr>
          <p:cNvPr id="5" name="Holder 4">
            <a:extLst>
              <a:ext uri="{FF2B5EF4-FFF2-40B4-BE49-F238E27FC236}">
                <a16:creationId xmlns:a16="http://schemas.microsoft.com/office/drawing/2014/main" id="{D04D123B-3AF5-E944-94BD-10C9709DE999}"/>
              </a:ext>
            </a:extLst>
          </p:cNvPr>
          <p:cNvSpPr>
            <a:spLocks noGrp="1"/>
          </p:cNvSpPr>
          <p:nvPr>
            <p:ph type="dt" sz="half" idx="11"/>
          </p:nvPr>
        </p:nvSpPr>
        <p:spPr/>
        <p:txBody>
          <a:bodyPr/>
          <a:lstStyle>
            <a:lvl1pPr algn="l">
              <a:defRPr>
                <a:solidFill>
                  <a:schemeClr val="tx1">
                    <a:tint val="75000"/>
                  </a:schemeClr>
                </a:solidFill>
              </a:defRPr>
            </a:lvl1pPr>
          </a:lstStyle>
          <a:p>
            <a:fld id="{1D8BD707-D9CF-40AE-B4C6-C98DA3205C09}" type="datetimeFigureOut">
              <a:rPr lang="en-US"/>
              <a:pPr/>
              <a:t>5/15/21</a:t>
            </a:fld>
            <a:endParaRPr lang="en-US"/>
          </a:p>
        </p:txBody>
      </p:sp>
      <p:sp>
        <p:nvSpPr>
          <p:cNvPr id="6" name="Holder 5">
            <a:extLst>
              <a:ext uri="{FF2B5EF4-FFF2-40B4-BE49-F238E27FC236}">
                <a16:creationId xmlns:a16="http://schemas.microsoft.com/office/drawing/2014/main" id="{BBF1100F-197F-4C4F-B8A8-C6DC0D009A01}"/>
              </a:ext>
            </a:extLst>
          </p:cNvPr>
          <p:cNvSpPr>
            <a:spLocks noGrp="1"/>
          </p:cNvSpPr>
          <p:nvPr>
            <p:ph type="sldNum" sz="quarter" idx="12"/>
          </p:nvPr>
        </p:nvSpPr>
        <p:spPr/>
        <p:txBody>
          <a:bodyPr/>
          <a:lstStyle>
            <a:lvl1pPr algn="r">
              <a:defRPr>
                <a:solidFill>
                  <a:schemeClr val="tx1">
                    <a:tint val="75000"/>
                  </a:schemeClr>
                </a:solidFill>
              </a:defRPr>
            </a:lvl1pPr>
          </a:lstStyle>
          <a:p>
            <a:fld id="{44327A8C-AD15-5547-AEEE-377C09ABC1D8}" type="slidenum">
              <a:rPr/>
              <a:pPr/>
              <a:t>‹#›</a:t>
            </a:fld>
            <a:endParaRPr/>
          </a:p>
        </p:txBody>
      </p:sp>
    </p:spTree>
    <p:extLst>
      <p:ext uri="{BB962C8B-B14F-4D97-AF65-F5344CB8AC3E}">
        <p14:creationId xmlns:p14="http://schemas.microsoft.com/office/powerpoint/2010/main" val="61551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bk object 16">
            <a:extLst>
              <a:ext uri="{FF2B5EF4-FFF2-40B4-BE49-F238E27FC236}">
                <a16:creationId xmlns:a16="http://schemas.microsoft.com/office/drawing/2014/main" id="{855B66E0-B850-6544-8925-2B18F48CAB79}"/>
              </a:ext>
            </a:extLst>
          </p:cNvPr>
          <p:cNvSpPr>
            <a:spLocks noChangeArrowheads="1"/>
          </p:cNvSpPr>
          <p:nvPr/>
        </p:nvSpPr>
        <p:spPr bwMode="auto">
          <a:xfrm>
            <a:off x="0" y="0"/>
            <a:ext cx="12192000" cy="6858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3" name="Holder 2">
            <a:extLst>
              <a:ext uri="{FF2B5EF4-FFF2-40B4-BE49-F238E27FC236}">
                <a16:creationId xmlns:a16="http://schemas.microsoft.com/office/drawing/2014/main" id="{51E7FD8C-5CE1-E241-A6EE-DE3357203E63}"/>
              </a:ext>
            </a:extLst>
          </p:cNvPr>
          <p:cNvSpPr>
            <a:spLocks noGrp="1"/>
          </p:cNvSpPr>
          <p:nvPr>
            <p:ph type="ftr" sz="quarter" idx="10"/>
          </p:nvPr>
        </p:nvSpPr>
        <p:spPr/>
        <p:txBody>
          <a:bodyPr/>
          <a:lstStyle>
            <a:lvl1pPr algn="ctr">
              <a:defRPr>
                <a:solidFill>
                  <a:schemeClr val="tx1">
                    <a:tint val="75000"/>
                  </a:schemeClr>
                </a:solidFill>
              </a:defRPr>
            </a:lvl1pPr>
          </a:lstStyle>
          <a:p>
            <a:endParaRPr/>
          </a:p>
        </p:txBody>
      </p:sp>
      <p:sp>
        <p:nvSpPr>
          <p:cNvPr id="4" name="Holder 3">
            <a:extLst>
              <a:ext uri="{FF2B5EF4-FFF2-40B4-BE49-F238E27FC236}">
                <a16:creationId xmlns:a16="http://schemas.microsoft.com/office/drawing/2014/main" id="{56AE4550-03D7-7545-86A7-1769DBE9ACB0}"/>
              </a:ext>
            </a:extLst>
          </p:cNvPr>
          <p:cNvSpPr>
            <a:spLocks noGrp="1"/>
          </p:cNvSpPr>
          <p:nvPr>
            <p:ph type="dt" sz="half" idx="11"/>
          </p:nvPr>
        </p:nvSpPr>
        <p:spPr/>
        <p:txBody>
          <a:bodyPr/>
          <a:lstStyle>
            <a:lvl1pPr algn="l">
              <a:defRPr>
                <a:solidFill>
                  <a:schemeClr val="tx1">
                    <a:tint val="75000"/>
                  </a:schemeClr>
                </a:solidFill>
              </a:defRPr>
            </a:lvl1pPr>
          </a:lstStyle>
          <a:p>
            <a:fld id="{1D8BD707-D9CF-40AE-B4C6-C98DA3205C09}" type="datetimeFigureOut">
              <a:rPr lang="en-US"/>
              <a:pPr/>
              <a:t>5/15/21</a:t>
            </a:fld>
            <a:endParaRPr lang="en-US"/>
          </a:p>
        </p:txBody>
      </p:sp>
      <p:sp>
        <p:nvSpPr>
          <p:cNvPr id="5" name="Holder 4">
            <a:extLst>
              <a:ext uri="{FF2B5EF4-FFF2-40B4-BE49-F238E27FC236}">
                <a16:creationId xmlns:a16="http://schemas.microsoft.com/office/drawing/2014/main" id="{F851EEE7-DB6D-C641-81E5-985FC0FE5F9C}"/>
              </a:ext>
            </a:extLst>
          </p:cNvPr>
          <p:cNvSpPr>
            <a:spLocks noGrp="1"/>
          </p:cNvSpPr>
          <p:nvPr>
            <p:ph type="sldNum" sz="quarter" idx="12"/>
          </p:nvPr>
        </p:nvSpPr>
        <p:spPr/>
        <p:txBody>
          <a:bodyPr/>
          <a:lstStyle>
            <a:lvl1pPr algn="r">
              <a:defRPr>
                <a:solidFill>
                  <a:schemeClr val="tx1">
                    <a:tint val="75000"/>
                  </a:schemeClr>
                </a:solidFill>
              </a:defRPr>
            </a:lvl1pPr>
          </a:lstStyle>
          <a:p>
            <a:fld id="{E9A7503E-7EDD-F34E-84E1-8B246EA05B26}" type="slidenum">
              <a:rPr/>
              <a:pPr/>
              <a:t>‹#›</a:t>
            </a:fld>
            <a:endParaRPr/>
          </a:p>
        </p:txBody>
      </p:sp>
    </p:spTree>
    <p:extLst>
      <p:ext uri="{BB962C8B-B14F-4D97-AF65-F5344CB8AC3E}">
        <p14:creationId xmlns:p14="http://schemas.microsoft.com/office/powerpoint/2010/main" val="238855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itle">
  <p:cSld name="标题幻灯片">
    <p:spTree>
      <p:nvGrpSpPr>
        <p:cNvPr id="1" name=""/>
        <p:cNvGrpSpPr/>
        <p:nvPr/>
      </p:nvGrpSpPr>
      <p:grpSpPr>
        <a:xfrm>
          <a:off x="0" y="0"/>
          <a:ext cx="0" cy="0"/>
          <a:chOff x="0" y="0"/>
          <a:chExt cx="0" cy="0"/>
        </a:xfrm>
      </p:grpSpPr>
      <p:grpSp>
        <p:nvGrpSpPr>
          <p:cNvPr id="4" name="组合 15361">
            <a:extLst>
              <a:ext uri="{FF2B5EF4-FFF2-40B4-BE49-F238E27FC236}">
                <a16:creationId xmlns:a16="http://schemas.microsoft.com/office/drawing/2014/main" id="{8E7E2142-CFEE-7E4D-B69A-B41D99E1613A}"/>
              </a:ext>
            </a:extLst>
          </p:cNvPr>
          <p:cNvGrpSpPr>
            <a:grpSpLocks/>
          </p:cNvGrpSpPr>
          <p:nvPr/>
        </p:nvGrpSpPr>
        <p:grpSpPr bwMode="auto">
          <a:xfrm>
            <a:off x="-6350" y="20638"/>
            <a:ext cx="9144000" cy="6858000"/>
            <a:chOff x="0" y="0"/>
            <a:chExt cx="5760" cy="4320"/>
          </a:xfrm>
        </p:grpSpPr>
        <p:sp>
          <p:nvSpPr>
            <p:cNvPr id="5" name="任意多边形 15362">
              <a:extLst>
                <a:ext uri="{FF2B5EF4-FFF2-40B4-BE49-F238E27FC236}">
                  <a16:creationId xmlns:a16="http://schemas.microsoft.com/office/drawing/2014/main" id="{D8C84F70-1460-364F-BA6A-8F77DC231C11}"/>
                </a:ext>
              </a:extLst>
            </p:cNvPr>
            <p:cNvSpPr>
              <a:spLocks noChangeArrowheads="1"/>
            </p:cNvSpPr>
            <p:nvPr/>
          </p:nvSpPr>
          <p:spPr bwMode="auto">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6" name="任意多边形 15363">
              <a:extLst>
                <a:ext uri="{FF2B5EF4-FFF2-40B4-BE49-F238E27FC236}">
                  <a16:creationId xmlns:a16="http://schemas.microsoft.com/office/drawing/2014/main" id="{B301A245-2308-3343-9103-FD28DB3D969A}"/>
                </a:ext>
              </a:extLst>
            </p:cNvPr>
            <p:cNvSpPr>
              <a:spLocks noChangeArrowheads="1"/>
            </p:cNvSpPr>
            <p:nvPr/>
          </p:nvSpPr>
          <p:spPr bwMode="auto">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rgbClr val="00184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7" name="任意多边形 15364">
            <a:extLst>
              <a:ext uri="{FF2B5EF4-FFF2-40B4-BE49-F238E27FC236}">
                <a16:creationId xmlns:a16="http://schemas.microsoft.com/office/drawing/2014/main" id="{4605C934-53CF-3749-86FA-F6E8FDFD8427}"/>
              </a:ext>
            </a:extLst>
          </p:cNvPr>
          <p:cNvSpPr>
            <a:spLocks noChangeArrowheads="1"/>
          </p:cNvSpPr>
          <p:nvPr/>
        </p:nvSpPr>
        <p:spPr bwMode="auto">
          <a:xfrm>
            <a:off x="6242050" y="626903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nvGrpSpPr>
          <p:cNvPr id="8" name="组合 15365">
            <a:extLst>
              <a:ext uri="{FF2B5EF4-FFF2-40B4-BE49-F238E27FC236}">
                <a16:creationId xmlns:a16="http://schemas.microsoft.com/office/drawing/2014/main" id="{76296323-C348-5E49-AC6A-549ACDB8CCAD}"/>
              </a:ext>
            </a:extLst>
          </p:cNvPr>
          <p:cNvGrpSpPr>
            <a:grpSpLocks/>
          </p:cNvGrpSpPr>
          <p:nvPr/>
        </p:nvGrpSpPr>
        <p:grpSpPr bwMode="auto">
          <a:xfrm>
            <a:off x="-1588" y="6034088"/>
            <a:ext cx="7845426" cy="850900"/>
            <a:chOff x="0" y="3792"/>
            <a:chExt cx="4942" cy="536"/>
          </a:xfrm>
        </p:grpSpPr>
        <p:sp>
          <p:nvSpPr>
            <p:cNvPr id="9" name="任意多边形 15366">
              <a:extLst>
                <a:ext uri="{FF2B5EF4-FFF2-40B4-BE49-F238E27FC236}">
                  <a16:creationId xmlns:a16="http://schemas.microsoft.com/office/drawing/2014/main" id="{1281CE51-C007-FA47-83CD-D91584B289EA}"/>
                </a:ext>
              </a:extLst>
            </p:cNvPr>
            <p:cNvSpPr>
              <a:spLocks noChangeArrowheads="1"/>
            </p:cNvSpPr>
            <p:nvPr userDrawn="1"/>
          </p:nvSpPr>
          <p:spPr bwMode="auto">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close/>
                </a:path>
              </a:pathLst>
            </a:custGeom>
            <a:gradFill rotWithShape="0">
              <a:gsLst>
                <a:gs pos="0">
                  <a:srgbClr val="847864"/>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nvGrpSpPr>
            <p:cNvPr id="10" name="组合 15367">
              <a:extLst>
                <a:ext uri="{FF2B5EF4-FFF2-40B4-BE49-F238E27FC236}">
                  <a16:creationId xmlns:a16="http://schemas.microsoft.com/office/drawing/2014/main" id="{87024EBC-B715-7F46-BD0E-A68654CDA6DB}"/>
                </a:ext>
              </a:extLst>
            </p:cNvPr>
            <p:cNvGrpSpPr>
              <a:grpSpLocks/>
            </p:cNvGrpSpPr>
            <p:nvPr userDrawn="1"/>
          </p:nvGrpSpPr>
          <p:grpSpPr bwMode="auto">
            <a:xfrm>
              <a:off x="2486" y="3792"/>
              <a:ext cx="2456" cy="536"/>
              <a:chOff x="2486" y="3792"/>
              <a:chExt cx="2456" cy="536"/>
            </a:xfrm>
          </p:grpSpPr>
          <p:sp>
            <p:nvSpPr>
              <p:cNvPr id="12" name="任意多边形 15368">
                <a:extLst>
                  <a:ext uri="{FF2B5EF4-FFF2-40B4-BE49-F238E27FC236}">
                    <a16:creationId xmlns:a16="http://schemas.microsoft.com/office/drawing/2014/main" id="{8FB9353A-6AAF-D44A-B730-19DF15EC7357}"/>
                  </a:ext>
                </a:extLst>
              </p:cNvPr>
              <p:cNvSpPr>
                <a:spLocks noChangeArrowheads="1"/>
              </p:cNvSpPr>
              <p:nvPr userDrawn="1"/>
            </p:nvSpPr>
            <p:spPr bwMode="auto">
              <a:xfrm>
                <a:off x="3948" y="3799"/>
                <a:ext cx="994" cy="529"/>
              </a:xfrm>
              <a:custGeom>
                <a:avLst/>
                <a:gdLst>
                  <a:gd name="T0" fmla="*/ 636 w 994"/>
                  <a:gd name="T1" fmla="*/ 373 h 529"/>
                  <a:gd name="T2" fmla="*/ 495 w 994"/>
                  <a:gd name="T3" fmla="*/ 370 h 529"/>
                  <a:gd name="T4" fmla="*/ 280 w 994"/>
                  <a:gd name="T5" fmla="*/ 249 h 529"/>
                  <a:gd name="T6" fmla="*/ 127 w 994"/>
                  <a:gd name="T7" fmla="*/ 66 h 529"/>
                  <a:gd name="T8" fmla="*/ 0 w 994"/>
                  <a:gd name="T9" fmla="*/ 0 h 529"/>
                  <a:gd name="T10" fmla="*/ 22 w 994"/>
                  <a:gd name="T11" fmla="*/ 26 h 529"/>
                  <a:gd name="T12" fmla="*/ 0 w 994"/>
                  <a:gd name="T13" fmla="*/ 65 h 529"/>
                  <a:gd name="T14" fmla="*/ 30 w 994"/>
                  <a:gd name="T15" fmla="*/ 119 h 529"/>
                  <a:gd name="T16" fmla="*/ 75 w 994"/>
                  <a:gd name="T17" fmla="*/ 243 h 529"/>
                  <a:gd name="T18" fmla="*/ 45 w 994"/>
                  <a:gd name="T19" fmla="*/ 422 h 529"/>
                  <a:gd name="T20" fmla="*/ 200 w 994"/>
                  <a:gd name="T21" fmla="*/ 329 h 529"/>
                  <a:gd name="T22" fmla="*/ 592 w 994"/>
                  <a:gd name="T23" fmla="*/ 527 h 529"/>
                  <a:gd name="T24" fmla="*/ 994 w 994"/>
                  <a:gd name="T25" fmla="*/ 529 h 529"/>
                  <a:gd name="T26" fmla="*/ 828 w 994"/>
                  <a:gd name="T27" fmla="*/ 473 h 529"/>
                  <a:gd name="T28" fmla="*/ 636 w 994"/>
                  <a:gd name="T29" fmla="*/ 37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13" name="任意多边形 15369">
                <a:extLst>
                  <a:ext uri="{FF2B5EF4-FFF2-40B4-BE49-F238E27FC236}">
                    <a16:creationId xmlns:a16="http://schemas.microsoft.com/office/drawing/2014/main" id="{AD49E3FA-7A35-4E45-BFE9-C78F6FC73F08}"/>
                  </a:ext>
                </a:extLst>
              </p:cNvPr>
              <p:cNvSpPr>
                <a:spLocks noChangeArrowheads="1"/>
              </p:cNvSpPr>
              <p:nvPr userDrawn="1"/>
            </p:nvSpPr>
            <p:spPr bwMode="auto">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14" name="任意多边形 15370">
                <a:extLst>
                  <a:ext uri="{FF2B5EF4-FFF2-40B4-BE49-F238E27FC236}">
                    <a16:creationId xmlns:a16="http://schemas.microsoft.com/office/drawing/2014/main" id="{BB8CD768-B4B8-FA42-8AC1-9C235B214B2A}"/>
                  </a:ext>
                </a:extLst>
              </p:cNvPr>
              <p:cNvSpPr>
                <a:spLocks noChangeArrowheads="1"/>
              </p:cNvSpPr>
              <p:nvPr userDrawn="1"/>
            </p:nvSpPr>
            <p:spPr bwMode="auto">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15" name="任意多边形 15371">
                <a:extLst>
                  <a:ext uri="{FF2B5EF4-FFF2-40B4-BE49-F238E27FC236}">
                    <a16:creationId xmlns:a16="http://schemas.microsoft.com/office/drawing/2014/main" id="{3ACB42D6-0B4D-344A-90FE-C5B23E213B9C}"/>
                  </a:ext>
                </a:extLst>
              </p:cNvPr>
              <p:cNvSpPr>
                <a:spLocks noChangeArrowheads="1"/>
              </p:cNvSpPr>
              <p:nvPr userDrawn="1"/>
            </p:nvSpPr>
            <p:spPr bwMode="auto">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16" name="任意多边形 15372">
                <a:extLst>
                  <a:ext uri="{FF2B5EF4-FFF2-40B4-BE49-F238E27FC236}">
                    <a16:creationId xmlns:a16="http://schemas.microsoft.com/office/drawing/2014/main" id="{469CE28E-4D7D-7E4B-B69A-D19C885D81BB}"/>
                  </a:ext>
                </a:extLst>
              </p:cNvPr>
              <p:cNvSpPr>
                <a:spLocks noChangeArrowheads="1"/>
              </p:cNvSpPr>
              <p:nvPr userDrawn="1"/>
            </p:nvSpPr>
            <p:spPr bwMode="auto">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11" name="任意多边形 15373">
              <a:extLst>
                <a:ext uri="{FF2B5EF4-FFF2-40B4-BE49-F238E27FC236}">
                  <a16:creationId xmlns:a16="http://schemas.microsoft.com/office/drawing/2014/main" id="{494C43F1-EB97-434E-8BD2-E5AB50CCD967}"/>
                </a:ext>
              </a:extLst>
            </p:cNvPr>
            <p:cNvSpPr>
              <a:spLocks noChangeArrowheads="1"/>
            </p:cNvSpPr>
            <p:nvPr userDrawn="1"/>
          </p:nvSpPr>
          <p:spPr bwMode="auto">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close/>
                </a:path>
              </a:pathLst>
            </a:custGeom>
            <a:gradFill rotWithShape="0">
              <a:gsLst>
                <a:gs pos="0">
                  <a:srgbClr val="73654F"/>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grpSp>
        <p:nvGrpSpPr>
          <p:cNvPr id="17" name="组合 15374">
            <a:extLst>
              <a:ext uri="{FF2B5EF4-FFF2-40B4-BE49-F238E27FC236}">
                <a16:creationId xmlns:a16="http://schemas.microsoft.com/office/drawing/2014/main" id="{88F2D1EA-D09E-8647-A8FE-E90EEF38E8BF}"/>
              </a:ext>
            </a:extLst>
          </p:cNvPr>
          <p:cNvGrpSpPr>
            <a:grpSpLocks/>
          </p:cNvGrpSpPr>
          <p:nvPr/>
        </p:nvGrpSpPr>
        <p:grpSpPr bwMode="auto">
          <a:xfrm>
            <a:off x="627063" y="6021388"/>
            <a:ext cx="5684837" cy="849312"/>
            <a:chOff x="395" y="3793"/>
            <a:chExt cx="3581" cy="535"/>
          </a:xfrm>
        </p:grpSpPr>
        <p:sp>
          <p:nvSpPr>
            <p:cNvPr id="18" name="任意多边形 15375">
              <a:extLst>
                <a:ext uri="{FF2B5EF4-FFF2-40B4-BE49-F238E27FC236}">
                  <a16:creationId xmlns:a16="http://schemas.microsoft.com/office/drawing/2014/main" id="{9DC19D0B-500C-8647-A525-C21DF20C3728}"/>
                </a:ext>
              </a:extLst>
            </p:cNvPr>
            <p:cNvSpPr>
              <a:spLocks noChangeArrowheads="1"/>
            </p:cNvSpPr>
            <p:nvPr userDrawn="1"/>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19" name="任意多边形 15376">
              <a:extLst>
                <a:ext uri="{FF2B5EF4-FFF2-40B4-BE49-F238E27FC236}">
                  <a16:creationId xmlns:a16="http://schemas.microsoft.com/office/drawing/2014/main" id="{B1CB859A-5F6E-D145-8719-7FE94C332EE1}"/>
                </a:ext>
              </a:extLst>
            </p:cNvPr>
            <p:cNvSpPr>
              <a:spLocks noChangeArrowheads="1"/>
            </p:cNvSpPr>
            <p:nvPr userDrawn="1"/>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 name="任意多边形 15377">
              <a:extLst>
                <a:ext uri="{FF2B5EF4-FFF2-40B4-BE49-F238E27FC236}">
                  <a16:creationId xmlns:a16="http://schemas.microsoft.com/office/drawing/2014/main" id="{71130CE1-8428-D446-A749-1937BC7C5353}"/>
                </a:ext>
              </a:extLst>
            </p:cNvPr>
            <p:cNvSpPr>
              <a:spLocks noChangeArrowheads="1"/>
            </p:cNvSpPr>
            <p:nvPr userDrawn="1"/>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1" name="任意多边形 15378">
              <a:extLst>
                <a:ext uri="{FF2B5EF4-FFF2-40B4-BE49-F238E27FC236}">
                  <a16:creationId xmlns:a16="http://schemas.microsoft.com/office/drawing/2014/main" id="{3D3FDD82-1AF2-1F46-A4C2-9161B45F7377}"/>
                </a:ext>
              </a:extLst>
            </p:cNvPr>
            <p:cNvSpPr>
              <a:spLocks noChangeArrowheads="1"/>
            </p:cNvSpPr>
            <p:nvPr userDrawn="1"/>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2" name="任意多边形 15379">
              <a:extLst>
                <a:ext uri="{FF2B5EF4-FFF2-40B4-BE49-F238E27FC236}">
                  <a16:creationId xmlns:a16="http://schemas.microsoft.com/office/drawing/2014/main" id="{21216F44-65AE-3544-8920-FCC43EC168FF}"/>
                </a:ext>
              </a:extLst>
            </p:cNvPr>
            <p:cNvSpPr>
              <a:spLocks noChangeArrowheads="1"/>
            </p:cNvSpPr>
            <p:nvPr userDrawn="1"/>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3" name="任意多边形 15380">
              <a:extLst>
                <a:ext uri="{FF2B5EF4-FFF2-40B4-BE49-F238E27FC236}">
                  <a16:creationId xmlns:a16="http://schemas.microsoft.com/office/drawing/2014/main" id="{0C7C57F8-9BB9-CE4E-9729-088799810B06}"/>
                </a:ext>
              </a:extLst>
            </p:cNvPr>
            <p:cNvSpPr>
              <a:spLocks noChangeArrowheads="1"/>
            </p:cNvSpPr>
            <p:nvPr userDrawn="1"/>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15382" name="标题 15381"/>
          <p:cNvSpPr>
            <a:spLocks noGrp="1"/>
          </p:cNvSpPr>
          <p:nvPr>
            <p:ph type="ctrTitle" sz="quarter"/>
          </p:nvPr>
        </p:nvSpPr>
        <p:spPr>
          <a:xfrm>
            <a:off x="457200" y="1447800"/>
            <a:ext cx="8229600" cy="1736725"/>
          </a:xfrm>
          <a:prstGeom prst="rect">
            <a:avLst/>
          </a:prstGeom>
          <a:noFill/>
          <a:ln w="9525">
            <a:noFill/>
          </a:ln>
        </p:spPr>
        <p:txBody>
          <a:bodyPr/>
          <a:lstStyle>
            <a:lvl1pPr lvl="0">
              <a:defRPr sz="5400"/>
            </a:lvl1pPr>
          </a:lstStyle>
          <a:p>
            <a:pPr lvl="0"/>
            <a:r>
              <a:rPr lang="zh-CN" altLang="en-US" noProof="1"/>
              <a:t>单击此处编辑母版标题样式</a:t>
            </a:r>
          </a:p>
        </p:txBody>
      </p:sp>
      <p:sp>
        <p:nvSpPr>
          <p:cNvPr id="15383" name="副标题 15382"/>
          <p:cNvSpPr>
            <a:spLocks noGrp="1"/>
          </p:cNvSpPr>
          <p:nvPr>
            <p:ph type="subTitle" sz="quarter" idx="1"/>
          </p:nvPr>
        </p:nvSpPr>
        <p:spPr>
          <a:xfrm>
            <a:off x="1371600" y="3429000"/>
            <a:ext cx="6400800" cy="1752600"/>
          </a:xfrm>
          <a:prstGeom prst="rect">
            <a:avLst/>
          </a:prstGeom>
          <a:noFill/>
          <a:ln w="9525">
            <a:noFill/>
          </a:ln>
        </p:spPr>
        <p:txBody>
          <a:bodyPr/>
          <a:lstStyle>
            <a:lvl1pPr marL="0" lvl="0" indent="0" algn="ctr">
              <a:buNone/>
              <a:defRPr>
                <a:effectLst>
                  <a:outerShdw blurRad="38100" dist="38100" dir="2700000">
                    <a:srgbClr val="C0C0C0"/>
                  </a:outerShdw>
                </a:effectLst>
              </a:defRPr>
            </a:lvl1pPr>
            <a:lvl2pPr marL="457200" lvl="1" indent="0" algn="ctr">
              <a:buNone/>
              <a:defRPr>
                <a:effectLst>
                  <a:outerShdw blurRad="38100" dist="38100" dir="2700000">
                    <a:srgbClr val="C0C0C0"/>
                  </a:outerShdw>
                </a:effectLst>
              </a:defRPr>
            </a:lvl2pPr>
            <a:lvl3pPr marL="914400" lvl="2" indent="0" algn="ctr">
              <a:buNone/>
              <a:defRPr>
                <a:effectLst>
                  <a:outerShdw blurRad="38100" dist="38100" dir="2700000">
                    <a:srgbClr val="C0C0C0"/>
                  </a:outerShdw>
                </a:effectLst>
              </a:defRPr>
            </a:lvl3pPr>
            <a:lvl4pPr marL="1371600" lvl="3" indent="0" algn="ctr">
              <a:buNone/>
              <a:defRPr>
                <a:effectLst>
                  <a:outerShdw blurRad="38100" dist="38100" dir="2700000">
                    <a:srgbClr val="C0C0C0"/>
                  </a:outerShdw>
                </a:effectLst>
              </a:defRPr>
            </a:lvl4pPr>
            <a:lvl5pPr marL="1828800" lvl="4" indent="0" algn="ctr">
              <a:buNone/>
              <a:defRPr>
                <a:effectLst>
                  <a:outerShdw blurRad="38100" dist="38100" dir="2700000">
                    <a:srgbClr val="C0C0C0"/>
                  </a:outerShdw>
                </a:effectLst>
              </a:defRPr>
            </a:lvl5pPr>
          </a:lstStyle>
          <a:p>
            <a:pPr lvl="0"/>
            <a:r>
              <a:rPr lang="zh-CN" altLang="en-US" noProof="1"/>
              <a:t>单击此处编辑母版副标题样式</a:t>
            </a:r>
          </a:p>
        </p:txBody>
      </p:sp>
      <p:sp>
        <p:nvSpPr>
          <p:cNvPr id="24" name="日期占位符 15383">
            <a:extLst>
              <a:ext uri="{FF2B5EF4-FFF2-40B4-BE49-F238E27FC236}">
                <a16:creationId xmlns:a16="http://schemas.microsoft.com/office/drawing/2014/main" id="{163220DF-ED76-0E41-94E8-92FA59AB75B7}"/>
              </a:ext>
            </a:extLst>
          </p:cNvPr>
          <p:cNvSpPr>
            <a:spLocks noGrp="1"/>
          </p:cNvSpPr>
          <p:nvPr>
            <p:ph type="dt" sz="quarter" idx="10"/>
          </p:nvPr>
        </p:nvSpPr>
        <p:spPr/>
        <p:txBody>
          <a:bodyPr/>
          <a:lstStyle>
            <a:lvl1pPr>
              <a:defRPr sz="1200" dirty="0"/>
            </a:lvl1pPr>
          </a:lstStyle>
          <a:p>
            <a:endParaRPr lang="zh-CN" altLang="en-US"/>
          </a:p>
        </p:txBody>
      </p:sp>
      <p:sp>
        <p:nvSpPr>
          <p:cNvPr id="25" name="灯片编号占位符 15384">
            <a:extLst>
              <a:ext uri="{FF2B5EF4-FFF2-40B4-BE49-F238E27FC236}">
                <a16:creationId xmlns:a16="http://schemas.microsoft.com/office/drawing/2014/main" id="{E345F544-E146-C848-9469-99010A248D41}"/>
              </a:ext>
            </a:extLst>
          </p:cNvPr>
          <p:cNvSpPr>
            <a:spLocks noGrp="1"/>
          </p:cNvSpPr>
          <p:nvPr>
            <p:ph type="sldNum" sz="quarter" idx="11"/>
          </p:nvPr>
        </p:nvSpPr>
        <p:spPr/>
        <p:txBody>
          <a:bodyPr/>
          <a:lstStyle>
            <a:lvl1pPr algn="r">
              <a:defRPr sz="1200" dirty="0"/>
            </a:lvl1pPr>
          </a:lstStyle>
          <a:p>
            <a:fld id="{87DB24C2-011E-3043-A0BA-3ADF01D99F0A}" type="slidenum">
              <a:rPr lang="zh-CN" altLang="en-US"/>
              <a:pPr/>
              <a:t>‹#›</a:t>
            </a:fld>
            <a:endParaRPr lang="zh-CN" altLang="en-US"/>
          </a:p>
        </p:txBody>
      </p:sp>
      <p:sp>
        <p:nvSpPr>
          <p:cNvPr id="26" name="页脚占位符 15385">
            <a:extLst>
              <a:ext uri="{FF2B5EF4-FFF2-40B4-BE49-F238E27FC236}">
                <a16:creationId xmlns:a16="http://schemas.microsoft.com/office/drawing/2014/main" id="{C9AD8B67-8371-AC4D-9DD8-A3308FCD49B8}"/>
              </a:ext>
            </a:extLst>
          </p:cNvPr>
          <p:cNvSpPr>
            <a:spLocks noGrp="1"/>
          </p:cNvSpPr>
          <p:nvPr>
            <p:ph type="ftr" sz="quarter" idx="12"/>
          </p:nvPr>
        </p:nvSpPr>
        <p:spPr/>
        <p:txBody>
          <a:bodyPr/>
          <a:lstStyle>
            <a:lvl1pPr algn="ctr">
              <a:defRPr sz="1200" dirty="0"/>
            </a:lvl1pPr>
          </a:lstStyle>
          <a:p>
            <a:endParaRPr lang="zh-CN" altLang="en-US"/>
          </a:p>
        </p:txBody>
      </p:sp>
    </p:spTree>
    <p:extLst>
      <p:ext uri="{BB962C8B-B14F-4D97-AF65-F5344CB8AC3E}">
        <p14:creationId xmlns:p14="http://schemas.microsoft.com/office/powerpoint/2010/main" val="2694823453"/>
      </p:ext>
    </p:extLst>
  </p:cSld>
  <p:clrMapOvr>
    <a:masterClrMapping/>
  </p:clrMapOvr>
  <p:transition>
    <p:random/>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4359">
            <a:extLst>
              <a:ext uri="{FF2B5EF4-FFF2-40B4-BE49-F238E27FC236}">
                <a16:creationId xmlns:a16="http://schemas.microsoft.com/office/drawing/2014/main" id="{FB9C1F47-192C-954E-B9B7-6E43968AEDFC}"/>
              </a:ext>
            </a:extLst>
          </p:cNvPr>
          <p:cNvSpPr>
            <a:spLocks noGrp="1"/>
          </p:cNvSpPr>
          <p:nvPr>
            <p:ph type="dt" sz="half" idx="10"/>
          </p:nvPr>
        </p:nvSpPr>
        <p:spPr>
          <a:ln/>
        </p:spPr>
        <p:txBody>
          <a:bodyPr/>
          <a:lstStyle>
            <a:lvl1pPr>
              <a:defRPr/>
            </a:lvl1pPr>
          </a:lstStyle>
          <a:p>
            <a:endParaRPr lang="zh-CN" altLang="en-US"/>
          </a:p>
        </p:txBody>
      </p:sp>
      <p:sp>
        <p:nvSpPr>
          <p:cNvPr id="5" name="页脚占位符 14360">
            <a:extLst>
              <a:ext uri="{FF2B5EF4-FFF2-40B4-BE49-F238E27FC236}">
                <a16:creationId xmlns:a16="http://schemas.microsoft.com/office/drawing/2014/main" id="{4D0CCE83-9571-6C4C-AC7E-1DB47CCD9800}"/>
              </a:ext>
            </a:extLst>
          </p:cNvPr>
          <p:cNvSpPr>
            <a:spLocks noGrp="1"/>
          </p:cNvSpPr>
          <p:nvPr>
            <p:ph type="ftr" sz="quarter" idx="11"/>
          </p:nvPr>
        </p:nvSpPr>
        <p:spPr>
          <a:ln/>
        </p:spPr>
        <p:txBody>
          <a:bodyPr/>
          <a:lstStyle>
            <a:lvl1pPr>
              <a:defRPr/>
            </a:lvl1pPr>
          </a:lstStyle>
          <a:p>
            <a:endParaRPr lang="zh-CN" altLang="en-US"/>
          </a:p>
        </p:txBody>
      </p:sp>
      <p:sp>
        <p:nvSpPr>
          <p:cNvPr id="6" name="灯片编号占位符 14361">
            <a:extLst>
              <a:ext uri="{FF2B5EF4-FFF2-40B4-BE49-F238E27FC236}">
                <a16:creationId xmlns:a16="http://schemas.microsoft.com/office/drawing/2014/main" id="{F2051483-E691-6349-A390-271822A6775C}"/>
              </a:ext>
            </a:extLst>
          </p:cNvPr>
          <p:cNvSpPr>
            <a:spLocks noGrp="1"/>
          </p:cNvSpPr>
          <p:nvPr>
            <p:ph type="sldNum" sz="quarter" idx="12"/>
          </p:nvPr>
        </p:nvSpPr>
        <p:spPr>
          <a:ln/>
        </p:spPr>
        <p:txBody>
          <a:bodyPr/>
          <a:lstStyle>
            <a:lvl1pPr>
              <a:defRPr/>
            </a:lvl1pPr>
          </a:lstStyle>
          <a:p>
            <a:fld id="{80256C30-8EF9-4044-806F-D06415DCE873}" type="slidenum">
              <a:rPr lang="zh-CN" altLang="en-US"/>
              <a:pPr/>
              <a:t>‹#›</a:t>
            </a:fld>
            <a:endParaRPr lang="zh-CN" altLang="en-US"/>
          </a:p>
        </p:txBody>
      </p:sp>
    </p:spTree>
    <p:extLst>
      <p:ext uri="{BB962C8B-B14F-4D97-AF65-F5344CB8AC3E}">
        <p14:creationId xmlns:p14="http://schemas.microsoft.com/office/powerpoint/2010/main" val="3930004417"/>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14359">
            <a:extLst>
              <a:ext uri="{FF2B5EF4-FFF2-40B4-BE49-F238E27FC236}">
                <a16:creationId xmlns:a16="http://schemas.microsoft.com/office/drawing/2014/main" id="{170E1648-F59F-DC4C-BEA7-78FA98B01FFF}"/>
              </a:ext>
            </a:extLst>
          </p:cNvPr>
          <p:cNvSpPr>
            <a:spLocks noGrp="1"/>
          </p:cNvSpPr>
          <p:nvPr>
            <p:ph type="dt" sz="half" idx="10"/>
          </p:nvPr>
        </p:nvSpPr>
        <p:spPr>
          <a:ln/>
        </p:spPr>
        <p:txBody>
          <a:bodyPr/>
          <a:lstStyle>
            <a:lvl1pPr>
              <a:defRPr/>
            </a:lvl1pPr>
          </a:lstStyle>
          <a:p>
            <a:endParaRPr lang="zh-CN" altLang="en-US"/>
          </a:p>
        </p:txBody>
      </p:sp>
      <p:sp>
        <p:nvSpPr>
          <p:cNvPr id="5" name="页脚占位符 14360">
            <a:extLst>
              <a:ext uri="{FF2B5EF4-FFF2-40B4-BE49-F238E27FC236}">
                <a16:creationId xmlns:a16="http://schemas.microsoft.com/office/drawing/2014/main" id="{CF9C3930-8B46-8140-93E2-1F714C22A1AF}"/>
              </a:ext>
            </a:extLst>
          </p:cNvPr>
          <p:cNvSpPr>
            <a:spLocks noGrp="1"/>
          </p:cNvSpPr>
          <p:nvPr>
            <p:ph type="ftr" sz="quarter" idx="11"/>
          </p:nvPr>
        </p:nvSpPr>
        <p:spPr>
          <a:ln/>
        </p:spPr>
        <p:txBody>
          <a:bodyPr/>
          <a:lstStyle>
            <a:lvl1pPr>
              <a:defRPr/>
            </a:lvl1pPr>
          </a:lstStyle>
          <a:p>
            <a:endParaRPr lang="zh-CN" altLang="en-US"/>
          </a:p>
        </p:txBody>
      </p:sp>
      <p:sp>
        <p:nvSpPr>
          <p:cNvPr id="6" name="灯片编号占位符 14361">
            <a:extLst>
              <a:ext uri="{FF2B5EF4-FFF2-40B4-BE49-F238E27FC236}">
                <a16:creationId xmlns:a16="http://schemas.microsoft.com/office/drawing/2014/main" id="{8C53D6D8-4405-2C49-A620-4E008D0152EE}"/>
              </a:ext>
            </a:extLst>
          </p:cNvPr>
          <p:cNvSpPr>
            <a:spLocks noGrp="1"/>
          </p:cNvSpPr>
          <p:nvPr>
            <p:ph type="sldNum" sz="quarter" idx="12"/>
          </p:nvPr>
        </p:nvSpPr>
        <p:spPr>
          <a:ln/>
        </p:spPr>
        <p:txBody>
          <a:bodyPr/>
          <a:lstStyle>
            <a:lvl1pPr>
              <a:defRPr/>
            </a:lvl1pPr>
          </a:lstStyle>
          <a:p>
            <a:fld id="{B40665A5-D88A-2D41-A6F5-F1DBB93A4299}" type="slidenum">
              <a:rPr lang="zh-CN" altLang="en-US"/>
              <a:pPr/>
              <a:t>‹#›</a:t>
            </a:fld>
            <a:endParaRPr lang="zh-CN" altLang="en-US"/>
          </a:p>
        </p:txBody>
      </p:sp>
    </p:spTree>
    <p:extLst>
      <p:ext uri="{BB962C8B-B14F-4D97-AF65-F5344CB8AC3E}">
        <p14:creationId xmlns:p14="http://schemas.microsoft.com/office/powerpoint/2010/main" val="4225650113"/>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2504" cy="44958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600200"/>
            <a:ext cx="4032504" cy="4495800"/>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14359">
            <a:extLst>
              <a:ext uri="{FF2B5EF4-FFF2-40B4-BE49-F238E27FC236}">
                <a16:creationId xmlns:a16="http://schemas.microsoft.com/office/drawing/2014/main" id="{EEB469CB-8D4E-EE47-9685-00C6DA4BC46A}"/>
              </a:ext>
            </a:extLst>
          </p:cNvPr>
          <p:cNvSpPr>
            <a:spLocks noGrp="1"/>
          </p:cNvSpPr>
          <p:nvPr>
            <p:ph type="dt" sz="half" idx="10"/>
          </p:nvPr>
        </p:nvSpPr>
        <p:spPr>
          <a:ln/>
        </p:spPr>
        <p:txBody>
          <a:bodyPr/>
          <a:lstStyle>
            <a:lvl1pPr>
              <a:defRPr/>
            </a:lvl1pPr>
          </a:lstStyle>
          <a:p>
            <a:endParaRPr lang="zh-CN" altLang="en-US"/>
          </a:p>
        </p:txBody>
      </p:sp>
      <p:sp>
        <p:nvSpPr>
          <p:cNvPr id="6" name="页脚占位符 14360">
            <a:extLst>
              <a:ext uri="{FF2B5EF4-FFF2-40B4-BE49-F238E27FC236}">
                <a16:creationId xmlns:a16="http://schemas.microsoft.com/office/drawing/2014/main" id="{7111A374-642B-D048-BAFD-F2E758F6494B}"/>
              </a:ext>
            </a:extLst>
          </p:cNvPr>
          <p:cNvSpPr>
            <a:spLocks noGrp="1"/>
          </p:cNvSpPr>
          <p:nvPr>
            <p:ph type="ftr" sz="quarter" idx="11"/>
          </p:nvPr>
        </p:nvSpPr>
        <p:spPr>
          <a:ln/>
        </p:spPr>
        <p:txBody>
          <a:bodyPr/>
          <a:lstStyle>
            <a:lvl1pPr>
              <a:defRPr/>
            </a:lvl1pPr>
          </a:lstStyle>
          <a:p>
            <a:endParaRPr lang="zh-CN" altLang="en-US"/>
          </a:p>
        </p:txBody>
      </p:sp>
      <p:sp>
        <p:nvSpPr>
          <p:cNvPr id="7" name="灯片编号占位符 14361">
            <a:extLst>
              <a:ext uri="{FF2B5EF4-FFF2-40B4-BE49-F238E27FC236}">
                <a16:creationId xmlns:a16="http://schemas.microsoft.com/office/drawing/2014/main" id="{0EB09BA6-EB9B-704A-A4B8-898717138765}"/>
              </a:ext>
            </a:extLst>
          </p:cNvPr>
          <p:cNvSpPr>
            <a:spLocks noGrp="1"/>
          </p:cNvSpPr>
          <p:nvPr>
            <p:ph type="sldNum" sz="quarter" idx="12"/>
          </p:nvPr>
        </p:nvSpPr>
        <p:spPr>
          <a:ln/>
        </p:spPr>
        <p:txBody>
          <a:bodyPr/>
          <a:lstStyle>
            <a:lvl1pPr>
              <a:defRPr/>
            </a:lvl1pPr>
          </a:lstStyle>
          <a:p>
            <a:fld id="{8EBF1BB8-EC9E-CB40-BBBE-65B682F4B12A}" type="slidenum">
              <a:rPr lang="zh-CN" altLang="en-US"/>
              <a:pPr/>
              <a:t>‹#›</a:t>
            </a:fld>
            <a:endParaRPr lang="zh-CN" altLang="en-US"/>
          </a:p>
        </p:txBody>
      </p:sp>
    </p:spTree>
    <p:extLst>
      <p:ext uri="{BB962C8B-B14F-4D97-AF65-F5344CB8AC3E}">
        <p14:creationId xmlns:p14="http://schemas.microsoft.com/office/powerpoint/2010/main" val="1922381745"/>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14359">
            <a:extLst>
              <a:ext uri="{FF2B5EF4-FFF2-40B4-BE49-F238E27FC236}">
                <a16:creationId xmlns:a16="http://schemas.microsoft.com/office/drawing/2014/main" id="{FF54EAEE-B642-F94A-944C-C030CA1CDE43}"/>
              </a:ext>
            </a:extLst>
          </p:cNvPr>
          <p:cNvSpPr>
            <a:spLocks noGrp="1"/>
          </p:cNvSpPr>
          <p:nvPr>
            <p:ph type="dt" sz="half" idx="10"/>
          </p:nvPr>
        </p:nvSpPr>
        <p:spPr>
          <a:ln/>
        </p:spPr>
        <p:txBody>
          <a:bodyPr/>
          <a:lstStyle>
            <a:lvl1pPr>
              <a:defRPr/>
            </a:lvl1pPr>
          </a:lstStyle>
          <a:p>
            <a:endParaRPr lang="zh-CN" altLang="en-US"/>
          </a:p>
        </p:txBody>
      </p:sp>
      <p:sp>
        <p:nvSpPr>
          <p:cNvPr id="8" name="页脚占位符 14360">
            <a:extLst>
              <a:ext uri="{FF2B5EF4-FFF2-40B4-BE49-F238E27FC236}">
                <a16:creationId xmlns:a16="http://schemas.microsoft.com/office/drawing/2014/main" id="{2D4738C0-4A70-804C-BBEB-E1F8BCB1FB23}"/>
              </a:ext>
            </a:extLst>
          </p:cNvPr>
          <p:cNvSpPr>
            <a:spLocks noGrp="1"/>
          </p:cNvSpPr>
          <p:nvPr>
            <p:ph type="ftr" sz="quarter" idx="11"/>
          </p:nvPr>
        </p:nvSpPr>
        <p:spPr>
          <a:ln/>
        </p:spPr>
        <p:txBody>
          <a:bodyPr/>
          <a:lstStyle>
            <a:lvl1pPr>
              <a:defRPr/>
            </a:lvl1pPr>
          </a:lstStyle>
          <a:p>
            <a:endParaRPr lang="zh-CN" altLang="en-US"/>
          </a:p>
        </p:txBody>
      </p:sp>
      <p:sp>
        <p:nvSpPr>
          <p:cNvPr id="9" name="灯片编号占位符 14361">
            <a:extLst>
              <a:ext uri="{FF2B5EF4-FFF2-40B4-BE49-F238E27FC236}">
                <a16:creationId xmlns:a16="http://schemas.microsoft.com/office/drawing/2014/main" id="{EDCE9355-621D-5C41-B26D-557189EF1686}"/>
              </a:ext>
            </a:extLst>
          </p:cNvPr>
          <p:cNvSpPr>
            <a:spLocks noGrp="1"/>
          </p:cNvSpPr>
          <p:nvPr>
            <p:ph type="sldNum" sz="quarter" idx="12"/>
          </p:nvPr>
        </p:nvSpPr>
        <p:spPr>
          <a:ln/>
        </p:spPr>
        <p:txBody>
          <a:bodyPr/>
          <a:lstStyle>
            <a:lvl1pPr>
              <a:defRPr/>
            </a:lvl1pPr>
          </a:lstStyle>
          <a:p>
            <a:fld id="{0C27501A-050C-9C4B-8B20-C45A5391B7FF}" type="slidenum">
              <a:rPr lang="zh-CN" altLang="en-US"/>
              <a:pPr/>
              <a:t>‹#›</a:t>
            </a:fld>
            <a:endParaRPr lang="zh-CN" altLang="en-US"/>
          </a:p>
        </p:txBody>
      </p:sp>
    </p:spTree>
    <p:extLst>
      <p:ext uri="{BB962C8B-B14F-4D97-AF65-F5344CB8AC3E}">
        <p14:creationId xmlns:p14="http://schemas.microsoft.com/office/powerpoint/2010/main" val="3872571660"/>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14359">
            <a:extLst>
              <a:ext uri="{FF2B5EF4-FFF2-40B4-BE49-F238E27FC236}">
                <a16:creationId xmlns:a16="http://schemas.microsoft.com/office/drawing/2014/main" id="{3A5B4DDE-918C-DA4E-A351-86B46BACCB93}"/>
              </a:ext>
            </a:extLst>
          </p:cNvPr>
          <p:cNvSpPr>
            <a:spLocks noGrp="1"/>
          </p:cNvSpPr>
          <p:nvPr>
            <p:ph type="dt" sz="half" idx="10"/>
          </p:nvPr>
        </p:nvSpPr>
        <p:spPr>
          <a:ln/>
        </p:spPr>
        <p:txBody>
          <a:bodyPr/>
          <a:lstStyle>
            <a:lvl1pPr>
              <a:defRPr/>
            </a:lvl1pPr>
          </a:lstStyle>
          <a:p>
            <a:endParaRPr lang="zh-CN" altLang="en-US"/>
          </a:p>
        </p:txBody>
      </p:sp>
      <p:sp>
        <p:nvSpPr>
          <p:cNvPr id="4" name="页脚占位符 14360">
            <a:extLst>
              <a:ext uri="{FF2B5EF4-FFF2-40B4-BE49-F238E27FC236}">
                <a16:creationId xmlns:a16="http://schemas.microsoft.com/office/drawing/2014/main" id="{52244E1A-6442-BC42-9918-81C7CE425C05}"/>
              </a:ext>
            </a:extLst>
          </p:cNvPr>
          <p:cNvSpPr>
            <a:spLocks noGrp="1"/>
          </p:cNvSpPr>
          <p:nvPr>
            <p:ph type="ftr" sz="quarter" idx="11"/>
          </p:nvPr>
        </p:nvSpPr>
        <p:spPr>
          <a:ln/>
        </p:spPr>
        <p:txBody>
          <a:bodyPr/>
          <a:lstStyle>
            <a:lvl1pPr>
              <a:defRPr/>
            </a:lvl1pPr>
          </a:lstStyle>
          <a:p>
            <a:endParaRPr lang="zh-CN" altLang="en-US"/>
          </a:p>
        </p:txBody>
      </p:sp>
      <p:sp>
        <p:nvSpPr>
          <p:cNvPr id="5" name="灯片编号占位符 14361">
            <a:extLst>
              <a:ext uri="{FF2B5EF4-FFF2-40B4-BE49-F238E27FC236}">
                <a16:creationId xmlns:a16="http://schemas.microsoft.com/office/drawing/2014/main" id="{F940246A-1474-784C-842A-72FEA3A59049}"/>
              </a:ext>
            </a:extLst>
          </p:cNvPr>
          <p:cNvSpPr>
            <a:spLocks noGrp="1"/>
          </p:cNvSpPr>
          <p:nvPr>
            <p:ph type="sldNum" sz="quarter" idx="12"/>
          </p:nvPr>
        </p:nvSpPr>
        <p:spPr>
          <a:ln/>
        </p:spPr>
        <p:txBody>
          <a:bodyPr/>
          <a:lstStyle>
            <a:lvl1pPr>
              <a:defRPr/>
            </a:lvl1pPr>
          </a:lstStyle>
          <a:p>
            <a:fld id="{49DBA339-C79A-FF43-9708-A40DA66880BB}" type="slidenum">
              <a:rPr lang="zh-CN" altLang="en-US"/>
              <a:pPr/>
              <a:t>‹#›</a:t>
            </a:fld>
            <a:endParaRPr lang="zh-CN" altLang="en-US"/>
          </a:p>
        </p:txBody>
      </p:sp>
    </p:spTree>
    <p:extLst>
      <p:ext uri="{BB962C8B-B14F-4D97-AF65-F5344CB8AC3E}">
        <p14:creationId xmlns:p14="http://schemas.microsoft.com/office/powerpoint/2010/main" val="2658510424"/>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4359">
            <a:extLst>
              <a:ext uri="{FF2B5EF4-FFF2-40B4-BE49-F238E27FC236}">
                <a16:creationId xmlns:a16="http://schemas.microsoft.com/office/drawing/2014/main" id="{CFFB3987-6262-5F48-BDFC-28F1DE6A8BBC}"/>
              </a:ext>
            </a:extLst>
          </p:cNvPr>
          <p:cNvSpPr>
            <a:spLocks noGrp="1"/>
          </p:cNvSpPr>
          <p:nvPr>
            <p:ph type="dt" sz="half" idx="10"/>
          </p:nvPr>
        </p:nvSpPr>
        <p:spPr>
          <a:ln/>
        </p:spPr>
        <p:txBody>
          <a:bodyPr/>
          <a:lstStyle>
            <a:lvl1pPr>
              <a:defRPr/>
            </a:lvl1pPr>
          </a:lstStyle>
          <a:p>
            <a:endParaRPr lang="zh-CN" altLang="en-US"/>
          </a:p>
        </p:txBody>
      </p:sp>
      <p:sp>
        <p:nvSpPr>
          <p:cNvPr id="3" name="页脚占位符 14360">
            <a:extLst>
              <a:ext uri="{FF2B5EF4-FFF2-40B4-BE49-F238E27FC236}">
                <a16:creationId xmlns:a16="http://schemas.microsoft.com/office/drawing/2014/main" id="{D8DC106E-6D6E-1541-8C5B-558645FC6D4A}"/>
              </a:ext>
            </a:extLst>
          </p:cNvPr>
          <p:cNvSpPr>
            <a:spLocks noGrp="1"/>
          </p:cNvSpPr>
          <p:nvPr>
            <p:ph type="ftr" sz="quarter" idx="11"/>
          </p:nvPr>
        </p:nvSpPr>
        <p:spPr>
          <a:ln/>
        </p:spPr>
        <p:txBody>
          <a:bodyPr/>
          <a:lstStyle>
            <a:lvl1pPr>
              <a:defRPr/>
            </a:lvl1pPr>
          </a:lstStyle>
          <a:p>
            <a:endParaRPr lang="zh-CN" altLang="en-US"/>
          </a:p>
        </p:txBody>
      </p:sp>
      <p:sp>
        <p:nvSpPr>
          <p:cNvPr id="4" name="灯片编号占位符 14361">
            <a:extLst>
              <a:ext uri="{FF2B5EF4-FFF2-40B4-BE49-F238E27FC236}">
                <a16:creationId xmlns:a16="http://schemas.microsoft.com/office/drawing/2014/main" id="{C86FAA06-AD9E-E047-9CE6-867119F0DB82}"/>
              </a:ext>
            </a:extLst>
          </p:cNvPr>
          <p:cNvSpPr>
            <a:spLocks noGrp="1"/>
          </p:cNvSpPr>
          <p:nvPr>
            <p:ph type="sldNum" sz="quarter" idx="12"/>
          </p:nvPr>
        </p:nvSpPr>
        <p:spPr>
          <a:ln/>
        </p:spPr>
        <p:txBody>
          <a:bodyPr/>
          <a:lstStyle>
            <a:lvl1pPr>
              <a:defRPr/>
            </a:lvl1pPr>
          </a:lstStyle>
          <a:p>
            <a:fld id="{41F08F77-5100-CE43-AB90-F6652FCF6DAF}" type="slidenum">
              <a:rPr lang="zh-CN" altLang="en-US"/>
              <a:pPr/>
              <a:t>‹#›</a:t>
            </a:fld>
            <a:endParaRPr lang="zh-CN" altLang="en-US"/>
          </a:p>
        </p:txBody>
      </p:sp>
    </p:spTree>
    <p:extLst>
      <p:ext uri="{BB962C8B-B14F-4D97-AF65-F5344CB8AC3E}">
        <p14:creationId xmlns:p14="http://schemas.microsoft.com/office/powerpoint/2010/main" val="3225033495"/>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14359">
            <a:extLst>
              <a:ext uri="{FF2B5EF4-FFF2-40B4-BE49-F238E27FC236}">
                <a16:creationId xmlns:a16="http://schemas.microsoft.com/office/drawing/2014/main" id="{536A33CD-C1FB-4349-AE0F-2562F45764E0}"/>
              </a:ext>
            </a:extLst>
          </p:cNvPr>
          <p:cNvSpPr>
            <a:spLocks noGrp="1"/>
          </p:cNvSpPr>
          <p:nvPr>
            <p:ph type="dt" sz="half" idx="10"/>
          </p:nvPr>
        </p:nvSpPr>
        <p:spPr>
          <a:ln/>
        </p:spPr>
        <p:txBody>
          <a:bodyPr/>
          <a:lstStyle>
            <a:lvl1pPr>
              <a:defRPr/>
            </a:lvl1pPr>
          </a:lstStyle>
          <a:p>
            <a:endParaRPr lang="zh-CN" altLang="en-US"/>
          </a:p>
        </p:txBody>
      </p:sp>
      <p:sp>
        <p:nvSpPr>
          <p:cNvPr id="6" name="页脚占位符 14360">
            <a:extLst>
              <a:ext uri="{FF2B5EF4-FFF2-40B4-BE49-F238E27FC236}">
                <a16:creationId xmlns:a16="http://schemas.microsoft.com/office/drawing/2014/main" id="{1BEB2C4E-4472-8540-875C-1A5A07B713C5}"/>
              </a:ext>
            </a:extLst>
          </p:cNvPr>
          <p:cNvSpPr>
            <a:spLocks noGrp="1"/>
          </p:cNvSpPr>
          <p:nvPr>
            <p:ph type="ftr" sz="quarter" idx="11"/>
          </p:nvPr>
        </p:nvSpPr>
        <p:spPr>
          <a:ln/>
        </p:spPr>
        <p:txBody>
          <a:bodyPr/>
          <a:lstStyle>
            <a:lvl1pPr>
              <a:defRPr/>
            </a:lvl1pPr>
          </a:lstStyle>
          <a:p>
            <a:endParaRPr lang="zh-CN" altLang="en-US"/>
          </a:p>
        </p:txBody>
      </p:sp>
      <p:sp>
        <p:nvSpPr>
          <p:cNvPr id="7" name="灯片编号占位符 14361">
            <a:extLst>
              <a:ext uri="{FF2B5EF4-FFF2-40B4-BE49-F238E27FC236}">
                <a16:creationId xmlns:a16="http://schemas.microsoft.com/office/drawing/2014/main" id="{11ABB841-7121-7642-9744-A4AE5221CEBE}"/>
              </a:ext>
            </a:extLst>
          </p:cNvPr>
          <p:cNvSpPr>
            <a:spLocks noGrp="1"/>
          </p:cNvSpPr>
          <p:nvPr>
            <p:ph type="sldNum" sz="quarter" idx="12"/>
          </p:nvPr>
        </p:nvSpPr>
        <p:spPr>
          <a:ln/>
        </p:spPr>
        <p:txBody>
          <a:bodyPr/>
          <a:lstStyle>
            <a:lvl1pPr>
              <a:defRPr/>
            </a:lvl1pPr>
          </a:lstStyle>
          <a:p>
            <a:fld id="{EB6AF3D9-7936-1E49-B23B-50F285D24C8B}" type="slidenum">
              <a:rPr lang="zh-CN" altLang="en-US"/>
              <a:pPr/>
              <a:t>‹#›</a:t>
            </a:fld>
            <a:endParaRPr lang="zh-CN" altLang="en-US"/>
          </a:p>
        </p:txBody>
      </p:sp>
    </p:spTree>
    <p:extLst>
      <p:ext uri="{BB962C8B-B14F-4D97-AF65-F5344CB8AC3E}">
        <p14:creationId xmlns:p14="http://schemas.microsoft.com/office/powerpoint/2010/main" val="3102387462"/>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日期占位符 14359">
            <a:extLst>
              <a:ext uri="{FF2B5EF4-FFF2-40B4-BE49-F238E27FC236}">
                <a16:creationId xmlns:a16="http://schemas.microsoft.com/office/drawing/2014/main" id="{AD2192A4-743A-E546-BA92-07C2C95C7CAE}"/>
              </a:ext>
            </a:extLst>
          </p:cNvPr>
          <p:cNvSpPr>
            <a:spLocks noGrp="1"/>
          </p:cNvSpPr>
          <p:nvPr>
            <p:ph type="dt" sz="half" idx="10"/>
          </p:nvPr>
        </p:nvSpPr>
        <p:spPr>
          <a:ln/>
        </p:spPr>
        <p:txBody>
          <a:bodyPr/>
          <a:lstStyle>
            <a:lvl1pPr>
              <a:defRPr/>
            </a:lvl1pPr>
          </a:lstStyle>
          <a:p>
            <a:endParaRPr lang="zh-CN" altLang="en-US"/>
          </a:p>
        </p:txBody>
      </p:sp>
      <p:sp>
        <p:nvSpPr>
          <p:cNvPr id="6" name="页脚占位符 14360">
            <a:extLst>
              <a:ext uri="{FF2B5EF4-FFF2-40B4-BE49-F238E27FC236}">
                <a16:creationId xmlns:a16="http://schemas.microsoft.com/office/drawing/2014/main" id="{FFBF9F81-0D4C-ED40-87B7-99DB28063197}"/>
              </a:ext>
            </a:extLst>
          </p:cNvPr>
          <p:cNvSpPr>
            <a:spLocks noGrp="1"/>
          </p:cNvSpPr>
          <p:nvPr>
            <p:ph type="ftr" sz="quarter" idx="11"/>
          </p:nvPr>
        </p:nvSpPr>
        <p:spPr>
          <a:ln/>
        </p:spPr>
        <p:txBody>
          <a:bodyPr/>
          <a:lstStyle>
            <a:lvl1pPr>
              <a:defRPr/>
            </a:lvl1pPr>
          </a:lstStyle>
          <a:p>
            <a:endParaRPr lang="zh-CN" altLang="en-US"/>
          </a:p>
        </p:txBody>
      </p:sp>
      <p:sp>
        <p:nvSpPr>
          <p:cNvPr id="7" name="灯片编号占位符 14361">
            <a:extLst>
              <a:ext uri="{FF2B5EF4-FFF2-40B4-BE49-F238E27FC236}">
                <a16:creationId xmlns:a16="http://schemas.microsoft.com/office/drawing/2014/main" id="{2A2581FB-66B8-F348-AA63-F354C7B36BCA}"/>
              </a:ext>
            </a:extLst>
          </p:cNvPr>
          <p:cNvSpPr>
            <a:spLocks noGrp="1"/>
          </p:cNvSpPr>
          <p:nvPr>
            <p:ph type="sldNum" sz="quarter" idx="12"/>
          </p:nvPr>
        </p:nvSpPr>
        <p:spPr>
          <a:ln/>
        </p:spPr>
        <p:txBody>
          <a:bodyPr/>
          <a:lstStyle>
            <a:lvl1pPr>
              <a:defRPr/>
            </a:lvl1pPr>
          </a:lstStyle>
          <a:p>
            <a:fld id="{3CD65CD0-5E76-2C48-B14B-45885DF442E8}" type="slidenum">
              <a:rPr lang="zh-CN" altLang="en-US"/>
              <a:pPr/>
              <a:t>‹#›</a:t>
            </a:fld>
            <a:endParaRPr lang="zh-CN" altLang="en-US"/>
          </a:p>
        </p:txBody>
      </p:sp>
    </p:spTree>
    <p:extLst>
      <p:ext uri="{BB962C8B-B14F-4D97-AF65-F5344CB8AC3E}">
        <p14:creationId xmlns:p14="http://schemas.microsoft.com/office/powerpoint/2010/main" val="1723800371"/>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4359">
            <a:extLst>
              <a:ext uri="{FF2B5EF4-FFF2-40B4-BE49-F238E27FC236}">
                <a16:creationId xmlns:a16="http://schemas.microsoft.com/office/drawing/2014/main" id="{E2675A9F-CA31-5A44-B32C-3022918C5E33}"/>
              </a:ext>
            </a:extLst>
          </p:cNvPr>
          <p:cNvSpPr>
            <a:spLocks noGrp="1"/>
          </p:cNvSpPr>
          <p:nvPr>
            <p:ph type="dt" sz="half" idx="10"/>
          </p:nvPr>
        </p:nvSpPr>
        <p:spPr>
          <a:ln/>
        </p:spPr>
        <p:txBody>
          <a:bodyPr/>
          <a:lstStyle>
            <a:lvl1pPr>
              <a:defRPr/>
            </a:lvl1pPr>
          </a:lstStyle>
          <a:p>
            <a:endParaRPr lang="zh-CN" altLang="en-US"/>
          </a:p>
        </p:txBody>
      </p:sp>
      <p:sp>
        <p:nvSpPr>
          <p:cNvPr id="5" name="页脚占位符 14360">
            <a:extLst>
              <a:ext uri="{FF2B5EF4-FFF2-40B4-BE49-F238E27FC236}">
                <a16:creationId xmlns:a16="http://schemas.microsoft.com/office/drawing/2014/main" id="{069912D1-1DC0-B443-9C3D-F7259984308F}"/>
              </a:ext>
            </a:extLst>
          </p:cNvPr>
          <p:cNvSpPr>
            <a:spLocks noGrp="1"/>
          </p:cNvSpPr>
          <p:nvPr>
            <p:ph type="ftr" sz="quarter" idx="11"/>
          </p:nvPr>
        </p:nvSpPr>
        <p:spPr>
          <a:ln/>
        </p:spPr>
        <p:txBody>
          <a:bodyPr/>
          <a:lstStyle>
            <a:lvl1pPr>
              <a:defRPr/>
            </a:lvl1pPr>
          </a:lstStyle>
          <a:p>
            <a:endParaRPr lang="zh-CN" altLang="en-US"/>
          </a:p>
        </p:txBody>
      </p:sp>
      <p:sp>
        <p:nvSpPr>
          <p:cNvPr id="6" name="灯片编号占位符 14361">
            <a:extLst>
              <a:ext uri="{FF2B5EF4-FFF2-40B4-BE49-F238E27FC236}">
                <a16:creationId xmlns:a16="http://schemas.microsoft.com/office/drawing/2014/main" id="{4218EF5C-CBDC-984D-8422-6F011372EFA9}"/>
              </a:ext>
            </a:extLst>
          </p:cNvPr>
          <p:cNvSpPr>
            <a:spLocks noGrp="1"/>
          </p:cNvSpPr>
          <p:nvPr>
            <p:ph type="sldNum" sz="quarter" idx="12"/>
          </p:nvPr>
        </p:nvSpPr>
        <p:spPr>
          <a:ln/>
        </p:spPr>
        <p:txBody>
          <a:bodyPr/>
          <a:lstStyle>
            <a:lvl1pPr>
              <a:defRPr/>
            </a:lvl1pPr>
          </a:lstStyle>
          <a:p>
            <a:fld id="{6DD7A605-018D-9C4B-AD6C-8D4A33EB470F}" type="slidenum">
              <a:rPr lang="zh-CN" altLang="en-US"/>
              <a:pPr/>
              <a:t>‹#›</a:t>
            </a:fld>
            <a:endParaRPr lang="zh-CN" altLang="en-US"/>
          </a:p>
        </p:txBody>
      </p:sp>
    </p:spTree>
    <p:extLst>
      <p:ext uri="{BB962C8B-B14F-4D97-AF65-F5344CB8AC3E}">
        <p14:creationId xmlns:p14="http://schemas.microsoft.com/office/powerpoint/2010/main" val="846570007"/>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600"/>
            <a:ext cx="2057400" cy="5867400"/>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600"/>
            <a:ext cx="6052930" cy="5867400"/>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4359">
            <a:extLst>
              <a:ext uri="{FF2B5EF4-FFF2-40B4-BE49-F238E27FC236}">
                <a16:creationId xmlns:a16="http://schemas.microsoft.com/office/drawing/2014/main" id="{FB459D26-D6FD-9C45-8E95-50D8921FFC08}"/>
              </a:ext>
            </a:extLst>
          </p:cNvPr>
          <p:cNvSpPr>
            <a:spLocks noGrp="1"/>
          </p:cNvSpPr>
          <p:nvPr>
            <p:ph type="dt" sz="half" idx="10"/>
          </p:nvPr>
        </p:nvSpPr>
        <p:spPr>
          <a:ln/>
        </p:spPr>
        <p:txBody>
          <a:bodyPr/>
          <a:lstStyle>
            <a:lvl1pPr>
              <a:defRPr/>
            </a:lvl1pPr>
          </a:lstStyle>
          <a:p>
            <a:endParaRPr lang="zh-CN" altLang="en-US"/>
          </a:p>
        </p:txBody>
      </p:sp>
      <p:sp>
        <p:nvSpPr>
          <p:cNvPr id="5" name="页脚占位符 14360">
            <a:extLst>
              <a:ext uri="{FF2B5EF4-FFF2-40B4-BE49-F238E27FC236}">
                <a16:creationId xmlns:a16="http://schemas.microsoft.com/office/drawing/2014/main" id="{58B497AC-4114-3F47-810E-A11E5539F831}"/>
              </a:ext>
            </a:extLst>
          </p:cNvPr>
          <p:cNvSpPr>
            <a:spLocks noGrp="1"/>
          </p:cNvSpPr>
          <p:nvPr>
            <p:ph type="ftr" sz="quarter" idx="11"/>
          </p:nvPr>
        </p:nvSpPr>
        <p:spPr>
          <a:ln/>
        </p:spPr>
        <p:txBody>
          <a:bodyPr/>
          <a:lstStyle>
            <a:lvl1pPr>
              <a:defRPr/>
            </a:lvl1pPr>
          </a:lstStyle>
          <a:p>
            <a:endParaRPr lang="zh-CN" altLang="en-US"/>
          </a:p>
        </p:txBody>
      </p:sp>
      <p:sp>
        <p:nvSpPr>
          <p:cNvPr id="6" name="灯片编号占位符 14361">
            <a:extLst>
              <a:ext uri="{FF2B5EF4-FFF2-40B4-BE49-F238E27FC236}">
                <a16:creationId xmlns:a16="http://schemas.microsoft.com/office/drawing/2014/main" id="{CA5B49C0-180C-FE43-85FA-22C690B428A6}"/>
              </a:ext>
            </a:extLst>
          </p:cNvPr>
          <p:cNvSpPr>
            <a:spLocks noGrp="1"/>
          </p:cNvSpPr>
          <p:nvPr>
            <p:ph type="sldNum" sz="quarter" idx="12"/>
          </p:nvPr>
        </p:nvSpPr>
        <p:spPr>
          <a:ln/>
        </p:spPr>
        <p:txBody>
          <a:bodyPr/>
          <a:lstStyle>
            <a:lvl1pPr>
              <a:defRPr/>
            </a:lvl1pPr>
          </a:lstStyle>
          <a:p>
            <a:fld id="{4B96D795-1A96-644E-9B68-620033A8C536}" type="slidenum">
              <a:rPr lang="zh-CN" altLang="en-US"/>
              <a:pPr/>
              <a:t>‹#›</a:t>
            </a:fld>
            <a:endParaRPr lang="zh-CN" altLang="en-US"/>
          </a:p>
        </p:txBody>
      </p:sp>
    </p:spTree>
    <p:extLst>
      <p:ext uri="{BB962C8B-B14F-4D97-AF65-F5344CB8AC3E}">
        <p14:creationId xmlns:p14="http://schemas.microsoft.com/office/powerpoint/2010/main" val="3114009170"/>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bk object 16">
            <a:extLst>
              <a:ext uri="{FF2B5EF4-FFF2-40B4-BE49-F238E27FC236}">
                <a16:creationId xmlns:a16="http://schemas.microsoft.com/office/drawing/2014/main" id="{DED24872-FD20-0543-91BA-DE9C5528104A}"/>
              </a:ext>
            </a:extLst>
          </p:cNvPr>
          <p:cNvSpPr>
            <a:spLocks noChangeArrowheads="1"/>
          </p:cNvSpPr>
          <p:nvPr/>
        </p:nvSpPr>
        <p:spPr bwMode="auto">
          <a:xfrm>
            <a:off x="0" y="0"/>
            <a:ext cx="12192000" cy="685800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027" name="Holder 2">
            <a:extLst>
              <a:ext uri="{FF2B5EF4-FFF2-40B4-BE49-F238E27FC236}">
                <a16:creationId xmlns:a16="http://schemas.microsoft.com/office/drawing/2014/main" id="{FFC69DB0-EAC7-6741-BE30-DC374C2E5072}"/>
              </a:ext>
            </a:extLst>
          </p:cNvPr>
          <p:cNvSpPr>
            <a:spLocks noGrp="1" noChangeArrowheads="1"/>
          </p:cNvSpPr>
          <p:nvPr>
            <p:ph type="title" idx="4294967295"/>
          </p:nvPr>
        </p:nvSpPr>
        <p:spPr bwMode="auto">
          <a:xfrm>
            <a:off x="339725" y="347663"/>
            <a:ext cx="1151255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zh-CN" altLang="zh-CN"/>
          </a:p>
        </p:txBody>
      </p:sp>
      <p:sp>
        <p:nvSpPr>
          <p:cNvPr id="1028" name="Holder 3">
            <a:extLst>
              <a:ext uri="{FF2B5EF4-FFF2-40B4-BE49-F238E27FC236}">
                <a16:creationId xmlns:a16="http://schemas.microsoft.com/office/drawing/2014/main" id="{68CDA07B-7A23-6046-A15E-E98B47AF47AF}"/>
              </a:ext>
            </a:extLst>
          </p:cNvPr>
          <p:cNvSpPr>
            <a:spLocks noGrp="1" noChangeArrowheads="1"/>
          </p:cNvSpPr>
          <p:nvPr>
            <p:ph type="body" idx="4294967295"/>
          </p:nvPr>
        </p:nvSpPr>
        <p:spPr bwMode="auto">
          <a:xfrm>
            <a:off x="933450" y="1755775"/>
            <a:ext cx="10325100"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zh-CN" altLang="zh-CN"/>
          </a:p>
        </p:txBody>
      </p:sp>
      <p:sp>
        <p:nvSpPr>
          <p:cNvPr id="4" name="Holder 4">
            <a:extLst>
              <a:ext uri="{FF2B5EF4-FFF2-40B4-BE49-F238E27FC236}">
                <a16:creationId xmlns:a16="http://schemas.microsoft.com/office/drawing/2014/main" id="{33CD3F92-620C-664A-A3B1-1FDFDE4A07BE}"/>
              </a:ext>
            </a:extLst>
          </p:cNvPr>
          <p:cNvSpPr>
            <a:spLocks noGrp="1"/>
          </p:cNvSpPr>
          <p:nvPr>
            <p:ph type="ftr" sz="quarter" idx="5"/>
          </p:nvPr>
        </p:nvSpPr>
        <p:spPr>
          <a:xfrm>
            <a:off x="4144963" y="6378575"/>
            <a:ext cx="3902075" cy="342900"/>
          </a:xfrm>
          <a:prstGeom prst="rect">
            <a:avLst/>
          </a:prstGeom>
        </p:spPr>
        <p:txBody>
          <a:bodyPr wrap="square" lIns="0" tIns="0" rIns="0" bIns="0">
            <a:spAutoFit/>
          </a:bodyPr>
          <a:lstStyle>
            <a:lvl1pPr algn="ctr" fontAlgn="auto">
              <a:defRPr>
                <a:solidFill>
                  <a:schemeClr val="tx1">
                    <a:tint val="75000"/>
                  </a:schemeClr>
                </a:solidFill>
              </a:defRPr>
            </a:lvl1pPr>
          </a:lstStyle>
          <a:p>
            <a:endParaRPr/>
          </a:p>
        </p:txBody>
      </p:sp>
      <p:sp>
        <p:nvSpPr>
          <p:cNvPr id="5" name="Holder 5">
            <a:extLst>
              <a:ext uri="{FF2B5EF4-FFF2-40B4-BE49-F238E27FC236}">
                <a16:creationId xmlns:a16="http://schemas.microsoft.com/office/drawing/2014/main" id="{136963B8-6E51-CE4F-9FBE-35C33E4DCC06}"/>
              </a:ext>
            </a:extLst>
          </p:cNvPr>
          <p:cNvSpPr>
            <a:spLocks noGrp="1"/>
          </p:cNvSpPr>
          <p:nvPr>
            <p:ph type="dt" sz="half" idx="6"/>
          </p:nvPr>
        </p:nvSpPr>
        <p:spPr>
          <a:xfrm>
            <a:off x="609600" y="6378575"/>
            <a:ext cx="2803525" cy="342900"/>
          </a:xfrm>
          <a:prstGeom prst="rect">
            <a:avLst/>
          </a:prstGeom>
        </p:spPr>
        <p:txBody>
          <a:bodyPr wrap="square" lIns="0" tIns="0" rIns="0" bIns="0">
            <a:spAutoFit/>
          </a:bodyPr>
          <a:lstStyle>
            <a:lvl1pPr algn="l" fontAlgn="auto">
              <a:defRPr noProof="1">
                <a:solidFill>
                  <a:schemeClr val="tx1">
                    <a:tint val="75000"/>
                  </a:schemeClr>
                </a:solidFill>
                <a:latin typeface="+mn-lt"/>
                <a:ea typeface="+mn-ea"/>
              </a:defRPr>
            </a:lvl1pPr>
          </a:lstStyle>
          <a:p>
            <a:fld id="{1D8BD707-D9CF-40AE-B4C6-C98DA3205C09}" type="datetimeFigureOut">
              <a:rPr lang="en-US"/>
              <a:pPr/>
              <a:t>5/15/21</a:t>
            </a:fld>
            <a:endParaRPr lang="en-US">
              <a:ea typeface="宋体" panose="02010600030101010101" pitchFamily="2" charset="-122"/>
            </a:endParaRPr>
          </a:p>
        </p:txBody>
      </p:sp>
      <p:sp>
        <p:nvSpPr>
          <p:cNvPr id="6" name="Holder 6">
            <a:extLst>
              <a:ext uri="{FF2B5EF4-FFF2-40B4-BE49-F238E27FC236}">
                <a16:creationId xmlns:a16="http://schemas.microsoft.com/office/drawing/2014/main" id="{4267F6BC-C6CD-CF47-B544-918C5DCDF562}"/>
              </a:ext>
            </a:extLst>
          </p:cNvPr>
          <p:cNvSpPr>
            <a:spLocks noGrp="1"/>
          </p:cNvSpPr>
          <p:nvPr>
            <p:ph type="sldNum" sz="quarter" idx="7"/>
          </p:nvPr>
        </p:nvSpPr>
        <p:spPr>
          <a:xfrm>
            <a:off x="8778875" y="6378575"/>
            <a:ext cx="2803525" cy="342900"/>
          </a:xfrm>
          <a:prstGeom prst="rect">
            <a:avLst/>
          </a:prstGeom>
        </p:spPr>
        <p:txBody>
          <a:bodyPr wrap="square" lIns="0" tIns="0" rIns="0" bIns="0">
            <a:spAutoFit/>
          </a:bodyPr>
          <a:lstStyle>
            <a:lvl1pPr algn="r" fontAlgn="auto">
              <a:defRPr noProof="1">
                <a:solidFill>
                  <a:schemeClr val="tx1">
                    <a:tint val="75000"/>
                  </a:schemeClr>
                </a:solidFill>
                <a:latin typeface="+mn-lt"/>
                <a:ea typeface="+mn-ea"/>
              </a:defRPr>
            </a:lvl1pPr>
          </a:lstStyle>
          <a:p>
            <a:fld id="{352D7C4E-918D-7D4C-AE2D-1D9274515C77}" type="slidenum">
              <a:rPr/>
              <a:pPr/>
              <a:t>‹#›</a:t>
            </a:fld>
            <a:endParaRPr>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2pPr>
      <a:lvl3pPr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3pPr>
      <a:lvl4pPr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4pPr>
      <a:lvl5pPr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5pPr>
      <a:lvl6pPr marL="457200"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6pPr>
      <a:lvl7pPr marL="914400"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7pPr>
      <a:lvl8pPr marL="1371600"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8pPr>
      <a:lvl9pPr marL="1828800" algn="l" rtl="0" fontAlgn="base">
        <a:spcBef>
          <a:spcPct val="0"/>
        </a:spcBef>
        <a:spcAft>
          <a:spcPct val="0"/>
        </a:spcAft>
        <a:defRPr sz="4400">
          <a:solidFill>
            <a:schemeClr val="tx2"/>
          </a:solidFill>
          <a:latin typeface="Calibri" panose="020F0502020204030204" pitchFamily="34" charset="0"/>
          <a:ea typeface="宋体" panose="02010600030101010101" pitchFamily="2" charset="-122"/>
        </a:defRPr>
      </a:lvl9pPr>
    </p:titleStyle>
    <p:bodyStyle>
      <a:lvl1pPr algn="l" rtl="0" fontAlgn="base">
        <a:spcBef>
          <a:spcPct val="0"/>
        </a:spcBef>
        <a:spcAft>
          <a:spcPct val="0"/>
        </a:spcAft>
        <a:defRPr sz="3200">
          <a:solidFill>
            <a:schemeClr val="tx1"/>
          </a:solidFill>
          <a:latin typeface="+mn-lt"/>
          <a:ea typeface="+mn-ea"/>
          <a:cs typeface="+mn-cs"/>
        </a:defRPr>
      </a:lvl1pPr>
      <a:lvl2pPr marL="457200" algn="l" rtl="0" fontAlgn="base">
        <a:spcBef>
          <a:spcPct val="0"/>
        </a:spcBef>
        <a:spcAft>
          <a:spcPct val="0"/>
        </a:spcAft>
        <a:defRPr sz="3200">
          <a:solidFill>
            <a:schemeClr val="tx1"/>
          </a:solidFill>
          <a:latin typeface="+mn-lt"/>
          <a:ea typeface="+mn-ea"/>
          <a:cs typeface="+mn-cs"/>
        </a:defRPr>
      </a:lvl2pPr>
      <a:lvl3pPr marL="914400" algn="l" rtl="0" fontAlgn="base">
        <a:spcBef>
          <a:spcPct val="0"/>
        </a:spcBef>
        <a:spcAft>
          <a:spcPct val="0"/>
        </a:spcAft>
        <a:defRPr sz="3200">
          <a:solidFill>
            <a:schemeClr val="tx1"/>
          </a:solidFill>
          <a:latin typeface="+mn-lt"/>
          <a:ea typeface="+mn-ea"/>
          <a:cs typeface="+mn-cs"/>
        </a:defRPr>
      </a:lvl3pPr>
      <a:lvl4pPr marL="1371600" algn="l" rtl="0" fontAlgn="base">
        <a:spcBef>
          <a:spcPct val="0"/>
        </a:spcBef>
        <a:spcAft>
          <a:spcPct val="0"/>
        </a:spcAft>
        <a:defRPr sz="3200">
          <a:solidFill>
            <a:schemeClr val="tx1"/>
          </a:solidFill>
          <a:latin typeface="+mn-lt"/>
          <a:ea typeface="+mn-ea"/>
          <a:cs typeface="+mn-cs"/>
        </a:defRPr>
      </a:lvl4pPr>
      <a:lvl5pPr marL="1828800" algn="l" rtl="0" fontAlgn="base">
        <a:spcBef>
          <a:spcPct val="0"/>
        </a:spcBef>
        <a:spcAft>
          <a:spcPct val="0"/>
        </a:spcAft>
        <a:defRPr sz="3200">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gradFill rotWithShape="0">
          <a:gsLst>
            <a:gs pos="0">
              <a:srgbClr val="001847"/>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组合 14337">
            <a:extLst>
              <a:ext uri="{FF2B5EF4-FFF2-40B4-BE49-F238E27FC236}">
                <a16:creationId xmlns:a16="http://schemas.microsoft.com/office/drawing/2014/main" id="{C41A6AEF-D9F7-704D-8840-D17BEA66EE9B}"/>
              </a:ext>
            </a:extLst>
          </p:cNvPr>
          <p:cNvGrpSpPr>
            <a:grpSpLocks/>
          </p:cNvGrpSpPr>
          <p:nvPr/>
        </p:nvGrpSpPr>
        <p:grpSpPr bwMode="auto">
          <a:xfrm>
            <a:off x="0" y="0"/>
            <a:ext cx="9144000" cy="6858000"/>
            <a:chOff x="0" y="0"/>
            <a:chExt cx="5760" cy="4320"/>
          </a:xfrm>
        </p:grpSpPr>
        <p:sp>
          <p:nvSpPr>
            <p:cNvPr id="2051" name="任意多边形 14338">
              <a:extLst>
                <a:ext uri="{FF2B5EF4-FFF2-40B4-BE49-F238E27FC236}">
                  <a16:creationId xmlns:a16="http://schemas.microsoft.com/office/drawing/2014/main" id="{3259AA06-C127-894F-ABF8-4E0740290FF3}"/>
                </a:ext>
              </a:extLst>
            </p:cNvPr>
            <p:cNvSpPr>
              <a:spLocks noChangeArrowheads="1"/>
            </p:cNvSpPr>
            <p:nvPr/>
          </p:nvSpPr>
          <p:spPr bwMode="auto">
            <a:xfrm>
              <a:off x="0" y="3072"/>
              <a:ext cx="5760" cy="1248"/>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52" name="任意多边形 14339">
              <a:extLst>
                <a:ext uri="{FF2B5EF4-FFF2-40B4-BE49-F238E27FC236}">
                  <a16:creationId xmlns:a16="http://schemas.microsoft.com/office/drawing/2014/main" id="{A3BA14D8-F408-314F-B71F-258B83DAC602}"/>
                </a:ext>
              </a:extLst>
            </p:cNvPr>
            <p:cNvSpPr>
              <a:spLocks noChangeArrowheads="1"/>
            </p:cNvSpPr>
            <p:nvPr/>
          </p:nvSpPr>
          <p:spPr bwMode="auto">
            <a:xfrm>
              <a:off x="0" y="0"/>
              <a:ext cx="5760" cy="3072"/>
            </a:xfrm>
            <a:custGeom>
              <a:avLst/>
              <a:gdLst>
                <a:gd name="T0" fmla="*/ 6027 w 6027"/>
                <a:gd name="T1" fmla="*/ 2296 h 2296"/>
                <a:gd name="T2" fmla="*/ 0 w 6027"/>
                <a:gd name="T3" fmla="*/ 2296 h 2296"/>
                <a:gd name="T4" fmla="*/ 0 w 6027"/>
                <a:gd name="T5" fmla="*/ 0 h 2296"/>
                <a:gd name="T6" fmla="*/ 6027 w 6027"/>
                <a:gd name="T7" fmla="*/ 0 h 2296"/>
                <a:gd name="T8" fmla="*/ 6027 w 6027"/>
                <a:gd name="T9" fmla="*/ 2296 h 2296"/>
                <a:gd name="T10" fmla="*/ 6027 w 6027"/>
                <a:gd name="T11" fmla="*/ 2296 h 2296"/>
              </a:gdLst>
              <a:ahLst/>
              <a:cxnLst>
                <a:cxn ang="0">
                  <a:pos x="T0" y="T1"/>
                </a:cxn>
                <a:cxn ang="0">
                  <a:pos x="T2" y="T3"/>
                </a:cxn>
                <a:cxn ang="0">
                  <a:pos x="T4" y="T5"/>
                </a:cxn>
                <a:cxn ang="0">
                  <a:pos x="T6" y="T7"/>
                </a:cxn>
                <a:cxn ang="0">
                  <a:pos x="T8" y="T9"/>
                </a:cxn>
                <a:cxn ang="0">
                  <a:pos x="T10" y="T11"/>
                </a:cxn>
              </a:cxnLst>
              <a:rect l="0" t="0" r="r" b="b"/>
              <a:pathLst>
                <a:path w="6027" h="2296">
                  <a:moveTo>
                    <a:pt x="6027" y="2296"/>
                  </a:moveTo>
                  <a:lnTo>
                    <a:pt x="0" y="2296"/>
                  </a:lnTo>
                  <a:lnTo>
                    <a:pt x="0" y="0"/>
                  </a:lnTo>
                  <a:lnTo>
                    <a:pt x="6027" y="0"/>
                  </a:lnTo>
                  <a:lnTo>
                    <a:pt x="6027" y="2296"/>
                  </a:lnTo>
                  <a:close/>
                </a:path>
              </a:pathLst>
            </a:custGeom>
            <a:gradFill rotWithShape="0">
              <a:gsLst>
                <a:gs pos="0">
                  <a:srgbClr val="00184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053" name="任意多边形 14340">
            <a:extLst>
              <a:ext uri="{FF2B5EF4-FFF2-40B4-BE49-F238E27FC236}">
                <a16:creationId xmlns:a16="http://schemas.microsoft.com/office/drawing/2014/main" id="{2290F0B5-7EAA-0F43-95E6-D3A68C06CD31}"/>
              </a:ext>
            </a:extLst>
          </p:cNvPr>
          <p:cNvSpPr>
            <a:spLocks noChangeArrowheads="1"/>
          </p:cNvSpPr>
          <p:nvPr/>
        </p:nvSpPr>
        <p:spPr bwMode="auto">
          <a:xfrm>
            <a:off x="6248400" y="6262688"/>
            <a:ext cx="2895600" cy="609600"/>
          </a:xfrm>
          <a:custGeom>
            <a:avLst/>
            <a:gdLst>
              <a:gd name="T0" fmla="*/ 5748 w 5748"/>
              <a:gd name="T1" fmla="*/ 246 h 246"/>
              <a:gd name="T2" fmla="*/ 0 w 5748"/>
              <a:gd name="T3" fmla="*/ 246 h 246"/>
              <a:gd name="T4" fmla="*/ 0 w 5748"/>
              <a:gd name="T5" fmla="*/ 0 h 246"/>
              <a:gd name="T6" fmla="*/ 5748 w 5748"/>
              <a:gd name="T7" fmla="*/ 0 h 246"/>
              <a:gd name="T8" fmla="*/ 5748 w 5748"/>
              <a:gd name="T9" fmla="*/ 246 h 246"/>
              <a:gd name="T10" fmla="*/ 5748 w 5748"/>
              <a:gd name="T11" fmla="*/ 246 h 246"/>
            </a:gdLst>
            <a:ahLst/>
            <a:cxnLst>
              <a:cxn ang="0">
                <a:pos x="T0" y="T1"/>
              </a:cxn>
              <a:cxn ang="0">
                <a:pos x="T2" y="T3"/>
              </a:cxn>
              <a:cxn ang="0">
                <a:pos x="T4" y="T5"/>
              </a:cxn>
              <a:cxn ang="0">
                <a:pos x="T6" y="T7"/>
              </a:cxn>
              <a:cxn ang="0">
                <a:pos x="T8" y="T9"/>
              </a:cxn>
              <a:cxn ang="0">
                <a:pos x="T10" y="T11"/>
              </a:cxn>
            </a:cxnLst>
            <a:rect l="0" t="0" r="r" b="b"/>
            <a:pathLst>
              <a:path w="5748" h="246">
                <a:moveTo>
                  <a:pt x="5748" y="246"/>
                </a:moveTo>
                <a:lnTo>
                  <a:pt x="0" y="246"/>
                </a:lnTo>
                <a:lnTo>
                  <a:pt x="0" y="0"/>
                </a:lnTo>
                <a:lnTo>
                  <a:pt x="5748" y="0"/>
                </a:lnTo>
                <a:lnTo>
                  <a:pt x="5748" y="246"/>
                </a:lnTo>
                <a:close/>
              </a:path>
            </a:pathLst>
          </a:cu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nvGrpSpPr>
          <p:cNvPr id="2054" name="组合 14341">
            <a:extLst>
              <a:ext uri="{FF2B5EF4-FFF2-40B4-BE49-F238E27FC236}">
                <a16:creationId xmlns:a16="http://schemas.microsoft.com/office/drawing/2014/main" id="{89EA815E-BD8D-A646-8A1E-5C9F35ADA52C}"/>
              </a:ext>
            </a:extLst>
          </p:cNvPr>
          <p:cNvGrpSpPr>
            <a:grpSpLocks/>
          </p:cNvGrpSpPr>
          <p:nvPr/>
        </p:nvGrpSpPr>
        <p:grpSpPr bwMode="auto">
          <a:xfrm>
            <a:off x="0" y="6019800"/>
            <a:ext cx="7848600" cy="857250"/>
            <a:chOff x="0" y="3792"/>
            <a:chExt cx="4944" cy="540"/>
          </a:xfrm>
        </p:grpSpPr>
        <p:sp>
          <p:nvSpPr>
            <p:cNvPr id="2055" name="任意多边形 14342">
              <a:extLst>
                <a:ext uri="{FF2B5EF4-FFF2-40B4-BE49-F238E27FC236}">
                  <a16:creationId xmlns:a16="http://schemas.microsoft.com/office/drawing/2014/main" id="{579B9879-B07D-2E4F-A278-E0C57D282E90}"/>
                </a:ext>
              </a:extLst>
            </p:cNvPr>
            <p:cNvSpPr>
              <a:spLocks noChangeArrowheads="1"/>
            </p:cNvSpPr>
            <p:nvPr userDrawn="1"/>
          </p:nvSpPr>
          <p:spPr bwMode="auto">
            <a:xfrm>
              <a:off x="1488" y="3792"/>
              <a:ext cx="3240" cy="536"/>
            </a:xfrm>
            <a:custGeom>
              <a:avLst/>
              <a:gdLst>
                <a:gd name="T0" fmla="*/ 3132 w 3240"/>
                <a:gd name="T1" fmla="*/ 469 h 536"/>
                <a:gd name="T2" fmla="*/ 2995 w 3240"/>
                <a:gd name="T3" fmla="*/ 395 h 536"/>
                <a:gd name="T4" fmla="*/ 2911 w 3240"/>
                <a:gd name="T5" fmla="*/ 375 h 536"/>
                <a:gd name="T6" fmla="*/ 2678 w 3240"/>
                <a:gd name="T7" fmla="*/ 228 h 536"/>
                <a:gd name="T8" fmla="*/ 2553 w 3240"/>
                <a:gd name="T9" fmla="*/ 74 h 536"/>
                <a:gd name="T10" fmla="*/ 2457 w 3240"/>
                <a:gd name="T11" fmla="*/ 7 h 536"/>
                <a:gd name="T12" fmla="*/ 2403 w 3240"/>
                <a:gd name="T13" fmla="*/ 47 h 536"/>
                <a:gd name="T14" fmla="*/ 2289 w 3240"/>
                <a:gd name="T15" fmla="*/ 74 h 536"/>
                <a:gd name="T16" fmla="*/ 2134 w 3240"/>
                <a:gd name="T17" fmla="*/ 74 h 536"/>
                <a:gd name="T18" fmla="*/ 2044 w 3240"/>
                <a:gd name="T19" fmla="*/ 128 h 536"/>
                <a:gd name="T20" fmla="*/ 1775 w 3240"/>
                <a:gd name="T21" fmla="*/ 222 h 536"/>
                <a:gd name="T22" fmla="*/ 1602 w 3240"/>
                <a:gd name="T23" fmla="*/ 181 h 536"/>
                <a:gd name="T24" fmla="*/ 1560 w 3240"/>
                <a:gd name="T25" fmla="*/ 101 h 536"/>
                <a:gd name="T26" fmla="*/ 1542 w 3240"/>
                <a:gd name="T27" fmla="*/ 87 h 536"/>
                <a:gd name="T28" fmla="*/ 1446 w 3240"/>
                <a:gd name="T29" fmla="*/ 60 h 536"/>
                <a:gd name="T30" fmla="*/ 1375 w 3240"/>
                <a:gd name="T31" fmla="*/ 74 h 536"/>
                <a:gd name="T32" fmla="*/ 1309 w 3240"/>
                <a:gd name="T33" fmla="*/ 87 h 536"/>
                <a:gd name="T34" fmla="*/ 1243 w 3240"/>
                <a:gd name="T35" fmla="*/ 13 h 536"/>
                <a:gd name="T36" fmla="*/ 1225 w 3240"/>
                <a:gd name="T37" fmla="*/ 0 h 536"/>
                <a:gd name="T38" fmla="*/ 1189 w 3240"/>
                <a:gd name="T39" fmla="*/ 0 h 536"/>
                <a:gd name="T40" fmla="*/ 1106 w 3240"/>
                <a:gd name="T41" fmla="*/ 34 h 536"/>
                <a:gd name="T42" fmla="*/ 1106 w 3240"/>
                <a:gd name="T43" fmla="*/ 34 h 536"/>
                <a:gd name="T44" fmla="*/ 1094 w 3240"/>
                <a:gd name="T45" fmla="*/ 40 h 536"/>
                <a:gd name="T46" fmla="*/ 1070 w 3240"/>
                <a:gd name="T47" fmla="*/ 54 h 536"/>
                <a:gd name="T48" fmla="*/ 1034 w 3240"/>
                <a:gd name="T49" fmla="*/ 74 h 536"/>
                <a:gd name="T50" fmla="*/ 1004 w 3240"/>
                <a:gd name="T51" fmla="*/ 74 h 536"/>
                <a:gd name="T52" fmla="*/ 986 w 3240"/>
                <a:gd name="T53" fmla="*/ 74 h 536"/>
                <a:gd name="T54" fmla="*/ 956 w 3240"/>
                <a:gd name="T55" fmla="*/ 81 h 536"/>
                <a:gd name="T56" fmla="*/ 920 w 3240"/>
                <a:gd name="T57" fmla="*/ 94 h 536"/>
                <a:gd name="T58" fmla="*/ 884 w 3240"/>
                <a:gd name="T59" fmla="*/ 107 h 536"/>
                <a:gd name="T60" fmla="*/ 843 w 3240"/>
                <a:gd name="T61" fmla="*/ 128 h 536"/>
                <a:gd name="T62" fmla="*/ 813 w 3240"/>
                <a:gd name="T63" fmla="*/ 141 h 536"/>
                <a:gd name="T64" fmla="*/ 789 w 3240"/>
                <a:gd name="T65" fmla="*/ 148 h 536"/>
                <a:gd name="T66" fmla="*/ 783 w 3240"/>
                <a:gd name="T67" fmla="*/ 154 h 536"/>
                <a:gd name="T68" fmla="*/ 556 w 3240"/>
                <a:gd name="T69" fmla="*/ 228 h 536"/>
                <a:gd name="T70" fmla="*/ 394 w 3240"/>
                <a:gd name="T71" fmla="*/ 294 h 536"/>
                <a:gd name="T72" fmla="*/ 107 w 3240"/>
                <a:gd name="T73" fmla="*/ 462 h 536"/>
                <a:gd name="T74" fmla="*/ 0 w 3240"/>
                <a:gd name="T75" fmla="*/ 536 h 536"/>
                <a:gd name="T76" fmla="*/ 3240 w 3240"/>
                <a:gd name="T77" fmla="*/ 536 h 536"/>
                <a:gd name="T78" fmla="*/ 3132 w 3240"/>
                <a:gd name="T79" fmla="*/ 469 h 536"/>
                <a:gd name="T80" fmla="*/ 3132 w 3240"/>
                <a:gd name="T81" fmla="*/ 469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close/>
                </a:path>
              </a:pathLst>
            </a:custGeom>
            <a:gradFill rotWithShape="0">
              <a:gsLst>
                <a:gs pos="0">
                  <a:srgbClr val="847864"/>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nvGrpSpPr>
            <p:cNvPr id="2056" name="组合 14343">
              <a:extLst>
                <a:ext uri="{FF2B5EF4-FFF2-40B4-BE49-F238E27FC236}">
                  <a16:creationId xmlns:a16="http://schemas.microsoft.com/office/drawing/2014/main" id="{70A535C6-6021-E341-ADED-9F7063E0060C}"/>
                </a:ext>
              </a:extLst>
            </p:cNvPr>
            <p:cNvGrpSpPr>
              <a:grpSpLocks/>
            </p:cNvGrpSpPr>
            <p:nvPr userDrawn="1"/>
          </p:nvGrpSpPr>
          <p:grpSpPr bwMode="auto">
            <a:xfrm>
              <a:off x="2486" y="3792"/>
              <a:ext cx="2458" cy="540"/>
              <a:chOff x="2486" y="3792"/>
              <a:chExt cx="2458" cy="540"/>
            </a:xfrm>
          </p:grpSpPr>
          <p:sp>
            <p:nvSpPr>
              <p:cNvPr id="2057" name="任意多边形 14344">
                <a:extLst>
                  <a:ext uri="{FF2B5EF4-FFF2-40B4-BE49-F238E27FC236}">
                    <a16:creationId xmlns:a16="http://schemas.microsoft.com/office/drawing/2014/main" id="{1F7BAC1B-E9A4-FB4E-9491-7BC098813FF5}"/>
                  </a:ext>
                </a:extLst>
              </p:cNvPr>
              <p:cNvSpPr>
                <a:spLocks noChangeArrowheads="1"/>
              </p:cNvSpPr>
              <p:nvPr userDrawn="1"/>
            </p:nvSpPr>
            <p:spPr bwMode="auto">
              <a:xfrm>
                <a:off x="3948" y="3799"/>
                <a:ext cx="996" cy="533"/>
              </a:xfrm>
              <a:custGeom>
                <a:avLst/>
                <a:gdLst>
                  <a:gd name="T0" fmla="*/ 636 w 996"/>
                  <a:gd name="T1" fmla="*/ 373 h 533"/>
                  <a:gd name="T2" fmla="*/ 495 w 996"/>
                  <a:gd name="T3" fmla="*/ 370 h 533"/>
                  <a:gd name="T4" fmla="*/ 280 w 996"/>
                  <a:gd name="T5" fmla="*/ 249 h 533"/>
                  <a:gd name="T6" fmla="*/ 127 w 996"/>
                  <a:gd name="T7" fmla="*/ 66 h 533"/>
                  <a:gd name="T8" fmla="*/ 0 w 996"/>
                  <a:gd name="T9" fmla="*/ 0 h 533"/>
                  <a:gd name="T10" fmla="*/ 22 w 996"/>
                  <a:gd name="T11" fmla="*/ 26 h 533"/>
                  <a:gd name="T12" fmla="*/ 0 w 996"/>
                  <a:gd name="T13" fmla="*/ 65 h 533"/>
                  <a:gd name="T14" fmla="*/ 30 w 996"/>
                  <a:gd name="T15" fmla="*/ 119 h 533"/>
                  <a:gd name="T16" fmla="*/ 75 w 996"/>
                  <a:gd name="T17" fmla="*/ 243 h 533"/>
                  <a:gd name="T18" fmla="*/ 45 w 996"/>
                  <a:gd name="T19" fmla="*/ 422 h 533"/>
                  <a:gd name="T20" fmla="*/ 200 w 996"/>
                  <a:gd name="T21" fmla="*/ 329 h 533"/>
                  <a:gd name="T22" fmla="*/ 612 w 996"/>
                  <a:gd name="T23" fmla="*/ 533 h 533"/>
                  <a:gd name="T24" fmla="*/ 996 w 996"/>
                  <a:gd name="T25" fmla="*/ 529 h 533"/>
                  <a:gd name="T26" fmla="*/ 828 w 996"/>
                  <a:gd name="T27" fmla="*/ 473 h 533"/>
                  <a:gd name="T28" fmla="*/ 636 w 996"/>
                  <a:gd name="T29" fmla="*/ 37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58" name="任意多边形 14345">
                <a:extLst>
                  <a:ext uri="{FF2B5EF4-FFF2-40B4-BE49-F238E27FC236}">
                    <a16:creationId xmlns:a16="http://schemas.microsoft.com/office/drawing/2014/main" id="{93EA1053-015E-534F-8D8F-561D4698F64F}"/>
                  </a:ext>
                </a:extLst>
              </p:cNvPr>
              <p:cNvSpPr>
                <a:spLocks noChangeArrowheads="1"/>
              </p:cNvSpPr>
              <p:nvPr userDrawn="1"/>
            </p:nvSpPr>
            <p:spPr bwMode="auto">
              <a:xfrm>
                <a:off x="2677" y="3792"/>
                <a:ext cx="186" cy="395"/>
              </a:xfrm>
              <a:custGeom>
                <a:avLst/>
                <a:gdLst>
                  <a:gd name="T0" fmla="*/ 36 w 186"/>
                  <a:gd name="T1" fmla="*/ 0 h 353"/>
                  <a:gd name="T2" fmla="*/ 54 w 186"/>
                  <a:gd name="T3" fmla="*/ 18 h 353"/>
                  <a:gd name="T4" fmla="*/ 24 w 186"/>
                  <a:gd name="T5" fmla="*/ 30 h 353"/>
                  <a:gd name="T6" fmla="*/ 18 w 186"/>
                  <a:gd name="T7" fmla="*/ 66 h 353"/>
                  <a:gd name="T8" fmla="*/ 42 w 186"/>
                  <a:gd name="T9" fmla="*/ 114 h 353"/>
                  <a:gd name="T10" fmla="*/ 48 w 186"/>
                  <a:gd name="T11" fmla="*/ 162 h 353"/>
                  <a:gd name="T12" fmla="*/ 0 w 186"/>
                  <a:gd name="T13" fmla="*/ 353 h 353"/>
                  <a:gd name="T14" fmla="*/ 54 w 186"/>
                  <a:gd name="T15" fmla="*/ 233 h 353"/>
                  <a:gd name="T16" fmla="*/ 84 w 186"/>
                  <a:gd name="T17" fmla="*/ 216 h 353"/>
                  <a:gd name="T18" fmla="*/ 126 w 186"/>
                  <a:gd name="T19" fmla="*/ 126 h 353"/>
                  <a:gd name="T20" fmla="*/ 144 w 186"/>
                  <a:gd name="T21" fmla="*/ 120 h 353"/>
                  <a:gd name="T22" fmla="*/ 144 w 186"/>
                  <a:gd name="T23" fmla="*/ 90 h 353"/>
                  <a:gd name="T24" fmla="*/ 186 w 186"/>
                  <a:gd name="T25" fmla="*/ 66 h 353"/>
                  <a:gd name="T26" fmla="*/ 162 w 186"/>
                  <a:gd name="T27" fmla="*/ 60 h 353"/>
                  <a:gd name="T28" fmla="*/ 36 w 186"/>
                  <a:gd name="T29" fmla="*/ 0 h 353"/>
                  <a:gd name="T30" fmla="*/ 36 w 186"/>
                  <a:gd name="T3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59" name="任意多边形 14346">
                <a:extLst>
                  <a:ext uri="{FF2B5EF4-FFF2-40B4-BE49-F238E27FC236}">
                    <a16:creationId xmlns:a16="http://schemas.microsoft.com/office/drawing/2014/main" id="{3D44A0D6-F874-E44A-BE78-FC97578873A6}"/>
                  </a:ext>
                </a:extLst>
              </p:cNvPr>
              <p:cNvSpPr>
                <a:spLocks noChangeArrowheads="1"/>
              </p:cNvSpPr>
              <p:nvPr userDrawn="1"/>
            </p:nvSpPr>
            <p:spPr bwMode="auto">
              <a:xfrm>
                <a:off x="3030" y="3893"/>
                <a:ext cx="378" cy="271"/>
              </a:xfrm>
              <a:custGeom>
                <a:avLst/>
                <a:gdLst>
                  <a:gd name="T0" fmla="*/ 18 w 378"/>
                  <a:gd name="T1" fmla="*/ 0 h 271"/>
                  <a:gd name="T2" fmla="*/ 12 w 378"/>
                  <a:gd name="T3" fmla="*/ 13 h 271"/>
                  <a:gd name="T4" fmla="*/ 0 w 378"/>
                  <a:gd name="T5" fmla="*/ 40 h 271"/>
                  <a:gd name="T6" fmla="*/ 60 w 378"/>
                  <a:gd name="T7" fmla="*/ 121 h 271"/>
                  <a:gd name="T8" fmla="*/ 310 w 378"/>
                  <a:gd name="T9" fmla="*/ 271 h 271"/>
                  <a:gd name="T10" fmla="*/ 290 w 378"/>
                  <a:gd name="T11" fmla="*/ 139 h 271"/>
                  <a:gd name="T12" fmla="*/ 378 w 378"/>
                  <a:gd name="T13" fmla="*/ 76 h 271"/>
                  <a:gd name="T14" fmla="*/ 251 w 378"/>
                  <a:gd name="T15" fmla="*/ 94 h 271"/>
                  <a:gd name="T16" fmla="*/ 90 w 378"/>
                  <a:gd name="T17" fmla="*/ 54 h 271"/>
                  <a:gd name="T18" fmla="*/ 18 w 378"/>
                  <a:gd name="T19" fmla="*/ 0 h 271"/>
                  <a:gd name="T20" fmla="*/ 18 w 378"/>
                  <a:gd name="T2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0" name="任意多边形 14347">
                <a:extLst>
                  <a:ext uri="{FF2B5EF4-FFF2-40B4-BE49-F238E27FC236}">
                    <a16:creationId xmlns:a16="http://schemas.microsoft.com/office/drawing/2014/main" id="{399F10E6-17F3-F74F-A3C6-C336600E3692}"/>
                  </a:ext>
                </a:extLst>
              </p:cNvPr>
              <p:cNvSpPr>
                <a:spLocks noChangeArrowheads="1"/>
              </p:cNvSpPr>
              <p:nvPr userDrawn="1"/>
            </p:nvSpPr>
            <p:spPr bwMode="auto">
              <a:xfrm>
                <a:off x="3628" y="3866"/>
                <a:ext cx="155" cy="74"/>
              </a:xfrm>
              <a:custGeom>
                <a:avLst/>
                <a:gdLst>
                  <a:gd name="T0" fmla="*/ 114 w 155"/>
                  <a:gd name="T1" fmla="*/ 0 h 66"/>
                  <a:gd name="T2" fmla="*/ 0 w 155"/>
                  <a:gd name="T3" fmla="*/ 0 h 66"/>
                  <a:gd name="T4" fmla="*/ 0 w 155"/>
                  <a:gd name="T5" fmla="*/ 0 h 66"/>
                  <a:gd name="T6" fmla="*/ 6 w 155"/>
                  <a:gd name="T7" fmla="*/ 6 h 66"/>
                  <a:gd name="T8" fmla="*/ 6 w 155"/>
                  <a:gd name="T9" fmla="*/ 18 h 66"/>
                  <a:gd name="T10" fmla="*/ 0 w 155"/>
                  <a:gd name="T11" fmla="*/ 24 h 66"/>
                  <a:gd name="T12" fmla="*/ 78 w 155"/>
                  <a:gd name="T13" fmla="*/ 60 h 66"/>
                  <a:gd name="T14" fmla="*/ 96 w 155"/>
                  <a:gd name="T15" fmla="*/ 42 h 66"/>
                  <a:gd name="T16" fmla="*/ 155 w 155"/>
                  <a:gd name="T17" fmla="*/ 66 h 66"/>
                  <a:gd name="T18" fmla="*/ 126 w 155"/>
                  <a:gd name="T19" fmla="*/ 24 h 66"/>
                  <a:gd name="T20" fmla="*/ 149 w 155"/>
                  <a:gd name="T21" fmla="*/ 0 h 66"/>
                  <a:gd name="T22" fmla="*/ 114 w 155"/>
                  <a:gd name="T23" fmla="*/ 0 h 66"/>
                  <a:gd name="T24" fmla="*/ 114 w 155"/>
                  <a:gd name="T2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66">
                    <a:moveTo>
                      <a:pt x="114" y="0"/>
                    </a:moveTo>
                    <a:lnTo>
                      <a:pt x="0" y="0"/>
                    </a:lnTo>
                    <a:lnTo>
                      <a:pt x="6" y="6"/>
                    </a:lnTo>
                    <a:lnTo>
                      <a:pt x="6" y="18"/>
                    </a:lnTo>
                    <a:lnTo>
                      <a:pt x="0" y="24"/>
                    </a:lnTo>
                    <a:lnTo>
                      <a:pt x="78" y="60"/>
                    </a:lnTo>
                    <a:lnTo>
                      <a:pt x="96" y="42"/>
                    </a:lnTo>
                    <a:lnTo>
                      <a:pt x="155" y="66"/>
                    </a:lnTo>
                    <a:lnTo>
                      <a:pt x="126" y="24"/>
                    </a:lnTo>
                    <a:lnTo>
                      <a:pt x="149" y="0"/>
                    </a:lnTo>
                    <a:lnTo>
                      <a:pt x="11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1" name="任意多边形 14348">
                <a:extLst>
                  <a:ext uri="{FF2B5EF4-FFF2-40B4-BE49-F238E27FC236}">
                    <a16:creationId xmlns:a16="http://schemas.microsoft.com/office/drawing/2014/main" id="{DD02985A-95F6-1F46-A8B2-A1CDAAC9373D}"/>
                  </a:ext>
                </a:extLst>
              </p:cNvPr>
              <p:cNvSpPr>
                <a:spLocks noChangeArrowheads="1"/>
              </p:cNvSpPr>
              <p:nvPr userDrawn="1"/>
            </p:nvSpPr>
            <p:spPr bwMode="auto">
              <a:xfrm>
                <a:off x="2486" y="3859"/>
                <a:ext cx="42" cy="81"/>
              </a:xfrm>
              <a:custGeom>
                <a:avLst/>
                <a:gdLst>
                  <a:gd name="T0" fmla="*/ 6 w 42"/>
                  <a:gd name="T1" fmla="*/ 36 h 72"/>
                  <a:gd name="T2" fmla="*/ 0 w 42"/>
                  <a:gd name="T3" fmla="*/ 18 h 72"/>
                  <a:gd name="T4" fmla="*/ 12 w 42"/>
                  <a:gd name="T5" fmla="*/ 6 h 72"/>
                  <a:gd name="T6" fmla="*/ 0 w 42"/>
                  <a:gd name="T7" fmla="*/ 6 h 72"/>
                  <a:gd name="T8" fmla="*/ 12 w 42"/>
                  <a:gd name="T9" fmla="*/ 6 h 72"/>
                  <a:gd name="T10" fmla="*/ 24 w 42"/>
                  <a:gd name="T11" fmla="*/ 6 h 72"/>
                  <a:gd name="T12" fmla="*/ 36 w 42"/>
                  <a:gd name="T13" fmla="*/ 6 h 72"/>
                  <a:gd name="T14" fmla="*/ 42 w 42"/>
                  <a:gd name="T15" fmla="*/ 0 h 72"/>
                  <a:gd name="T16" fmla="*/ 30 w 42"/>
                  <a:gd name="T17" fmla="*/ 18 h 72"/>
                  <a:gd name="T18" fmla="*/ 42 w 42"/>
                  <a:gd name="T19" fmla="*/ 48 h 72"/>
                  <a:gd name="T20" fmla="*/ 12 w 42"/>
                  <a:gd name="T21" fmla="*/ 72 h 72"/>
                  <a:gd name="T22" fmla="*/ 6 w 42"/>
                  <a:gd name="T23" fmla="*/ 36 h 72"/>
                  <a:gd name="T24" fmla="*/ 6 w 42"/>
                  <a:gd name="T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062" name="任意多边形 14349">
              <a:extLst>
                <a:ext uri="{FF2B5EF4-FFF2-40B4-BE49-F238E27FC236}">
                  <a16:creationId xmlns:a16="http://schemas.microsoft.com/office/drawing/2014/main" id="{F01C06B4-8755-CB40-9077-53A5B0E4EB52}"/>
                </a:ext>
              </a:extLst>
            </p:cNvPr>
            <p:cNvSpPr>
              <a:spLocks noChangeArrowheads="1"/>
            </p:cNvSpPr>
            <p:nvPr userDrawn="1"/>
          </p:nvSpPr>
          <p:spPr bwMode="auto">
            <a:xfrm>
              <a:off x="0" y="3792"/>
              <a:ext cx="3976" cy="535"/>
            </a:xfrm>
            <a:custGeom>
              <a:avLst/>
              <a:gdLst>
                <a:gd name="T0" fmla="*/ 3976 w 3976"/>
                <a:gd name="T1" fmla="*/ 527 h 527"/>
                <a:gd name="T2" fmla="*/ 3970 w 3976"/>
                <a:gd name="T3" fmla="*/ 527 h 527"/>
                <a:gd name="T4" fmla="*/ 3844 w 3976"/>
                <a:gd name="T5" fmla="*/ 509 h 527"/>
                <a:gd name="T6" fmla="*/ 2487 w 3976"/>
                <a:gd name="T7" fmla="*/ 305 h 527"/>
                <a:gd name="T8" fmla="*/ 2039 w 3976"/>
                <a:gd name="T9" fmla="*/ 36 h 527"/>
                <a:gd name="T10" fmla="*/ 1907 w 3976"/>
                <a:gd name="T11" fmla="*/ 24 h 527"/>
                <a:gd name="T12" fmla="*/ 1883 w 3976"/>
                <a:gd name="T13" fmla="*/ 54 h 527"/>
                <a:gd name="T14" fmla="*/ 1859 w 3976"/>
                <a:gd name="T15" fmla="*/ 54 h 527"/>
                <a:gd name="T16" fmla="*/ 1830 w 3976"/>
                <a:gd name="T17" fmla="*/ 30 h 527"/>
                <a:gd name="T18" fmla="*/ 1704 w 3976"/>
                <a:gd name="T19" fmla="*/ 102 h 527"/>
                <a:gd name="T20" fmla="*/ 1608 w 3976"/>
                <a:gd name="T21" fmla="*/ 126 h 527"/>
                <a:gd name="T22" fmla="*/ 1561 w 3976"/>
                <a:gd name="T23" fmla="*/ 132 h 527"/>
                <a:gd name="T24" fmla="*/ 1495 w 3976"/>
                <a:gd name="T25" fmla="*/ 102 h 527"/>
                <a:gd name="T26" fmla="*/ 1357 w 3976"/>
                <a:gd name="T27" fmla="*/ 126 h 527"/>
                <a:gd name="T28" fmla="*/ 1285 w 3976"/>
                <a:gd name="T29" fmla="*/ 24 h 527"/>
                <a:gd name="T30" fmla="*/ 1280 w 3976"/>
                <a:gd name="T31" fmla="*/ 18 h 527"/>
                <a:gd name="T32" fmla="*/ 1262 w 3976"/>
                <a:gd name="T33" fmla="*/ 12 h 527"/>
                <a:gd name="T34" fmla="*/ 1238 w 3976"/>
                <a:gd name="T35" fmla="*/ 6 h 527"/>
                <a:gd name="T36" fmla="*/ 1220 w 3976"/>
                <a:gd name="T37" fmla="*/ 0 h 527"/>
                <a:gd name="T38" fmla="*/ 1196 w 3976"/>
                <a:gd name="T39" fmla="*/ 0 h 527"/>
                <a:gd name="T40" fmla="*/ 1166 w 3976"/>
                <a:gd name="T41" fmla="*/ 0 h 527"/>
                <a:gd name="T42" fmla="*/ 1142 w 3976"/>
                <a:gd name="T43" fmla="*/ 0 h 527"/>
                <a:gd name="T44" fmla="*/ 1136 w 3976"/>
                <a:gd name="T45" fmla="*/ 0 h 527"/>
                <a:gd name="T46" fmla="*/ 1130 w 3976"/>
                <a:gd name="T47" fmla="*/ 0 h 527"/>
                <a:gd name="T48" fmla="*/ 1124 w 3976"/>
                <a:gd name="T49" fmla="*/ 6 h 527"/>
                <a:gd name="T50" fmla="*/ 1118 w 3976"/>
                <a:gd name="T51" fmla="*/ 12 h 527"/>
                <a:gd name="T52" fmla="*/ 1100 w 3976"/>
                <a:gd name="T53" fmla="*/ 18 h 527"/>
                <a:gd name="T54" fmla="*/ 1088 w 3976"/>
                <a:gd name="T55" fmla="*/ 18 h 527"/>
                <a:gd name="T56" fmla="*/ 1070 w 3976"/>
                <a:gd name="T57" fmla="*/ 24 h 527"/>
                <a:gd name="T58" fmla="*/ 1052 w 3976"/>
                <a:gd name="T59" fmla="*/ 30 h 527"/>
                <a:gd name="T60" fmla="*/ 1034 w 3976"/>
                <a:gd name="T61" fmla="*/ 36 h 527"/>
                <a:gd name="T62" fmla="*/ 1028 w 3976"/>
                <a:gd name="T63" fmla="*/ 42 h 527"/>
                <a:gd name="T64" fmla="*/ 969 w 3976"/>
                <a:gd name="T65" fmla="*/ 60 h 527"/>
                <a:gd name="T66" fmla="*/ 921 w 3976"/>
                <a:gd name="T67" fmla="*/ 72 h 527"/>
                <a:gd name="T68" fmla="*/ 855 w 3976"/>
                <a:gd name="T69" fmla="*/ 48 h 527"/>
                <a:gd name="T70" fmla="*/ 825 w 3976"/>
                <a:gd name="T71" fmla="*/ 48 h 527"/>
                <a:gd name="T72" fmla="*/ 759 w 3976"/>
                <a:gd name="T73" fmla="*/ 72 h 527"/>
                <a:gd name="T74" fmla="*/ 735 w 3976"/>
                <a:gd name="T75" fmla="*/ 72 h 527"/>
                <a:gd name="T76" fmla="*/ 706 w 3976"/>
                <a:gd name="T77" fmla="*/ 60 h 527"/>
                <a:gd name="T78" fmla="*/ 640 w 3976"/>
                <a:gd name="T79" fmla="*/ 60 h 527"/>
                <a:gd name="T80" fmla="*/ 544 w 3976"/>
                <a:gd name="T81" fmla="*/ 72 h 527"/>
                <a:gd name="T82" fmla="*/ 389 w 3976"/>
                <a:gd name="T83" fmla="*/ 18 h 527"/>
                <a:gd name="T84" fmla="*/ 323 w 3976"/>
                <a:gd name="T85" fmla="*/ 60 h 527"/>
                <a:gd name="T86" fmla="*/ 317 w 3976"/>
                <a:gd name="T87" fmla="*/ 60 h 527"/>
                <a:gd name="T88" fmla="*/ 305 w 3976"/>
                <a:gd name="T89" fmla="*/ 72 h 527"/>
                <a:gd name="T90" fmla="*/ 287 w 3976"/>
                <a:gd name="T91" fmla="*/ 78 h 527"/>
                <a:gd name="T92" fmla="*/ 263 w 3976"/>
                <a:gd name="T93" fmla="*/ 90 h 527"/>
                <a:gd name="T94" fmla="*/ 203 w 3976"/>
                <a:gd name="T95" fmla="*/ 120 h 527"/>
                <a:gd name="T96" fmla="*/ 149 w 3976"/>
                <a:gd name="T97" fmla="*/ 150 h 527"/>
                <a:gd name="T98" fmla="*/ 78 w 3976"/>
                <a:gd name="T99" fmla="*/ 168 h 527"/>
                <a:gd name="T100" fmla="*/ 0 w 3976"/>
                <a:gd name="T101" fmla="*/ 180 h 527"/>
                <a:gd name="T102" fmla="*/ 0 w 3976"/>
                <a:gd name="T103" fmla="*/ 527 h 527"/>
                <a:gd name="T104" fmla="*/ 1010 w 3976"/>
                <a:gd name="T105" fmla="*/ 527 h 527"/>
                <a:gd name="T106" fmla="*/ 3725 w 3976"/>
                <a:gd name="T107" fmla="*/ 527 h 527"/>
                <a:gd name="T108" fmla="*/ 3976 w 3976"/>
                <a:gd name="T109" fmla="*/ 527 h 527"/>
                <a:gd name="T110" fmla="*/ 3976 w 3976"/>
                <a:gd name="T111" fmla="*/ 527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close/>
                </a:path>
              </a:pathLst>
            </a:custGeom>
            <a:gradFill rotWithShape="0">
              <a:gsLst>
                <a:gs pos="0">
                  <a:srgbClr val="73654F"/>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grpSp>
        <p:nvGrpSpPr>
          <p:cNvPr id="2063" name="组合 14350">
            <a:extLst>
              <a:ext uri="{FF2B5EF4-FFF2-40B4-BE49-F238E27FC236}">
                <a16:creationId xmlns:a16="http://schemas.microsoft.com/office/drawing/2014/main" id="{FBB87C65-16CD-D447-99B0-9BB0E63B41F6}"/>
              </a:ext>
            </a:extLst>
          </p:cNvPr>
          <p:cNvGrpSpPr>
            <a:grpSpLocks/>
          </p:cNvGrpSpPr>
          <p:nvPr/>
        </p:nvGrpSpPr>
        <p:grpSpPr bwMode="auto">
          <a:xfrm>
            <a:off x="627063" y="6021388"/>
            <a:ext cx="5684837" cy="849312"/>
            <a:chOff x="395" y="3793"/>
            <a:chExt cx="3581" cy="535"/>
          </a:xfrm>
        </p:grpSpPr>
        <p:sp>
          <p:nvSpPr>
            <p:cNvPr id="2064" name="任意多边形 14351">
              <a:extLst>
                <a:ext uri="{FF2B5EF4-FFF2-40B4-BE49-F238E27FC236}">
                  <a16:creationId xmlns:a16="http://schemas.microsoft.com/office/drawing/2014/main" id="{8C617D60-3495-9047-B0FB-71D619D52E6C}"/>
                </a:ext>
              </a:extLst>
            </p:cNvPr>
            <p:cNvSpPr>
              <a:spLocks noChangeArrowheads="1"/>
            </p:cNvSpPr>
            <p:nvPr/>
          </p:nvSpPr>
          <p:spPr bwMode="auto">
            <a:xfrm>
              <a:off x="1196" y="3793"/>
              <a:ext cx="365" cy="291"/>
            </a:xfrm>
            <a:custGeom>
              <a:avLst/>
              <a:gdLst>
                <a:gd name="T0" fmla="*/ 24 w 365"/>
                <a:gd name="T1" fmla="*/ 24 h 287"/>
                <a:gd name="T2" fmla="*/ 0 w 365"/>
                <a:gd name="T3" fmla="*/ 60 h 287"/>
                <a:gd name="T4" fmla="*/ 66 w 365"/>
                <a:gd name="T5" fmla="*/ 108 h 287"/>
                <a:gd name="T6" fmla="*/ 143 w 365"/>
                <a:gd name="T7" fmla="*/ 180 h 287"/>
                <a:gd name="T8" fmla="*/ 191 w 365"/>
                <a:gd name="T9" fmla="*/ 168 h 287"/>
                <a:gd name="T10" fmla="*/ 341 w 365"/>
                <a:gd name="T11" fmla="*/ 287 h 287"/>
                <a:gd name="T12" fmla="*/ 305 w 365"/>
                <a:gd name="T13" fmla="*/ 174 h 287"/>
                <a:gd name="T14" fmla="*/ 365 w 365"/>
                <a:gd name="T15" fmla="*/ 132 h 287"/>
                <a:gd name="T16" fmla="*/ 359 w 365"/>
                <a:gd name="T17" fmla="*/ 126 h 287"/>
                <a:gd name="T18" fmla="*/ 335 w 365"/>
                <a:gd name="T19" fmla="*/ 114 h 287"/>
                <a:gd name="T20" fmla="*/ 299 w 365"/>
                <a:gd name="T21" fmla="*/ 90 h 287"/>
                <a:gd name="T22" fmla="*/ 257 w 365"/>
                <a:gd name="T23" fmla="*/ 72 h 287"/>
                <a:gd name="T24" fmla="*/ 215 w 365"/>
                <a:gd name="T25" fmla="*/ 54 h 287"/>
                <a:gd name="T26" fmla="*/ 173 w 365"/>
                <a:gd name="T27" fmla="*/ 36 h 287"/>
                <a:gd name="T28" fmla="*/ 143 w 365"/>
                <a:gd name="T29" fmla="*/ 24 h 287"/>
                <a:gd name="T30" fmla="*/ 131 w 365"/>
                <a:gd name="T31" fmla="*/ 18 h 287"/>
                <a:gd name="T32" fmla="*/ 107 w 365"/>
                <a:gd name="T33" fmla="*/ 18 h 287"/>
                <a:gd name="T34" fmla="*/ 95 w 365"/>
                <a:gd name="T35" fmla="*/ 18 h 287"/>
                <a:gd name="T36" fmla="*/ 72 w 365"/>
                <a:gd name="T37" fmla="*/ 12 h 287"/>
                <a:gd name="T38" fmla="*/ 66 w 365"/>
                <a:gd name="T39" fmla="*/ 12 h 287"/>
                <a:gd name="T40" fmla="*/ 54 w 365"/>
                <a:gd name="T41" fmla="*/ 6 h 287"/>
                <a:gd name="T42" fmla="*/ 42 w 365"/>
                <a:gd name="T43" fmla="*/ 0 h 287"/>
                <a:gd name="T44" fmla="*/ 30 w 365"/>
                <a:gd name="T45" fmla="*/ 0 h 287"/>
                <a:gd name="T46" fmla="*/ 24 w 365"/>
                <a:gd name="T47" fmla="*/ 24 h 287"/>
                <a:gd name="T48" fmla="*/ 24 w 365"/>
                <a:gd name="T49" fmla="*/ 2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5" name="任意多边形 14352">
              <a:extLst>
                <a:ext uri="{FF2B5EF4-FFF2-40B4-BE49-F238E27FC236}">
                  <a16:creationId xmlns:a16="http://schemas.microsoft.com/office/drawing/2014/main" id="{716E5D38-A8E0-8E47-812D-E729909F8AEA}"/>
                </a:ext>
              </a:extLst>
            </p:cNvPr>
            <p:cNvSpPr>
              <a:spLocks noChangeArrowheads="1"/>
            </p:cNvSpPr>
            <p:nvPr/>
          </p:nvSpPr>
          <p:spPr bwMode="auto">
            <a:xfrm>
              <a:off x="1943" y="3829"/>
              <a:ext cx="2033" cy="499"/>
            </a:xfrm>
            <a:custGeom>
              <a:avLst/>
              <a:gdLst>
                <a:gd name="T0" fmla="*/ 186 w 2033"/>
                <a:gd name="T1" fmla="*/ 18 h 499"/>
                <a:gd name="T2" fmla="*/ 138 w 2033"/>
                <a:gd name="T3" fmla="*/ 6 h 499"/>
                <a:gd name="T4" fmla="*/ 96 w 2033"/>
                <a:gd name="T5" fmla="*/ 0 h 499"/>
                <a:gd name="T6" fmla="*/ 36 w 2033"/>
                <a:gd name="T7" fmla="*/ 0 h 499"/>
                <a:gd name="T8" fmla="*/ 12 w 2033"/>
                <a:gd name="T9" fmla="*/ 25 h 499"/>
                <a:gd name="T10" fmla="*/ 0 w 2033"/>
                <a:gd name="T11" fmla="*/ 128 h 499"/>
                <a:gd name="T12" fmla="*/ 60 w 2033"/>
                <a:gd name="T13" fmla="*/ 104 h 499"/>
                <a:gd name="T14" fmla="*/ 90 w 2033"/>
                <a:gd name="T15" fmla="*/ 134 h 499"/>
                <a:gd name="T16" fmla="*/ 150 w 2033"/>
                <a:gd name="T17" fmla="*/ 153 h 499"/>
                <a:gd name="T18" fmla="*/ 209 w 2033"/>
                <a:gd name="T19" fmla="*/ 273 h 499"/>
                <a:gd name="T20" fmla="*/ 401 w 2033"/>
                <a:gd name="T21" fmla="*/ 359 h 499"/>
                <a:gd name="T22" fmla="*/ 777 w 2033"/>
                <a:gd name="T23" fmla="*/ 359 h 499"/>
                <a:gd name="T24" fmla="*/ 2033 w 2033"/>
                <a:gd name="T25" fmla="*/ 499 h 499"/>
                <a:gd name="T26" fmla="*/ 2033 w 2033"/>
                <a:gd name="T27" fmla="*/ 499 h 499"/>
                <a:gd name="T28" fmla="*/ 1991 w 2033"/>
                <a:gd name="T29" fmla="*/ 493 h 499"/>
                <a:gd name="T30" fmla="*/ 676 w 2033"/>
                <a:gd name="T31" fmla="*/ 243 h 499"/>
                <a:gd name="T32" fmla="*/ 514 w 2033"/>
                <a:gd name="T33" fmla="*/ 159 h 499"/>
                <a:gd name="T34" fmla="*/ 425 w 2033"/>
                <a:gd name="T35" fmla="*/ 110 h 499"/>
                <a:gd name="T36" fmla="*/ 365 w 2033"/>
                <a:gd name="T37" fmla="*/ 92 h 499"/>
                <a:gd name="T38" fmla="*/ 281 w 2033"/>
                <a:gd name="T39" fmla="*/ 61 h 499"/>
                <a:gd name="T40" fmla="*/ 186 w 2033"/>
                <a:gd name="T41" fmla="*/ 18 h 499"/>
                <a:gd name="T42" fmla="*/ 186 w 2033"/>
                <a:gd name="T43" fmla="*/ 18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1991" y="493"/>
                  </a:lnTo>
                  <a:lnTo>
                    <a:pt x="676" y="243"/>
                  </a:lnTo>
                  <a:lnTo>
                    <a:pt x="514" y="159"/>
                  </a:lnTo>
                  <a:lnTo>
                    <a:pt x="425" y="110"/>
                  </a:lnTo>
                  <a:lnTo>
                    <a:pt x="365" y="92"/>
                  </a:lnTo>
                  <a:lnTo>
                    <a:pt x="281" y="61"/>
                  </a:lnTo>
                  <a:lnTo>
                    <a:pt x="186"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6" name="任意多边形 14353">
              <a:extLst>
                <a:ext uri="{FF2B5EF4-FFF2-40B4-BE49-F238E27FC236}">
                  <a16:creationId xmlns:a16="http://schemas.microsoft.com/office/drawing/2014/main" id="{7828AF09-4F85-4E4C-878A-CEE160EDCA2A}"/>
                </a:ext>
              </a:extLst>
            </p:cNvPr>
            <p:cNvSpPr>
              <a:spLocks noChangeArrowheads="1"/>
            </p:cNvSpPr>
            <p:nvPr/>
          </p:nvSpPr>
          <p:spPr bwMode="auto">
            <a:xfrm>
              <a:off x="1830" y="3823"/>
              <a:ext cx="71" cy="61"/>
            </a:xfrm>
            <a:custGeom>
              <a:avLst/>
              <a:gdLst>
                <a:gd name="T0" fmla="*/ 0 w 71"/>
                <a:gd name="T1" fmla="*/ 18 h 60"/>
                <a:gd name="T2" fmla="*/ 6 w 71"/>
                <a:gd name="T3" fmla="*/ 18 h 60"/>
                <a:gd name="T4" fmla="*/ 12 w 71"/>
                <a:gd name="T5" fmla="*/ 12 h 60"/>
                <a:gd name="T6" fmla="*/ 6 w 71"/>
                <a:gd name="T7" fmla="*/ 6 h 60"/>
                <a:gd name="T8" fmla="*/ 0 w 71"/>
                <a:gd name="T9" fmla="*/ 0 h 60"/>
                <a:gd name="T10" fmla="*/ 29 w 71"/>
                <a:gd name="T11" fmla="*/ 18 h 60"/>
                <a:gd name="T12" fmla="*/ 53 w 71"/>
                <a:gd name="T13" fmla="*/ 18 h 60"/>
                <a:gd name="T14" fmla="*/ 59 w 71"/>
                <a:gd name="T15" fmla="*/ 30 h 60"/>
                <a:gd name="T16" fmla="*/ 65 w 71"/>
                <a:gd name="T17" fmla="*/ 42 h 60"/>
                <a:gd name="T18" fmla="*/ 71 w 71"/>
                <a:gd name="T19" fmla="*/ 54 h 60"/>
                <a:gd name="T20" fmla="*/ 71 w 71"/>
                <a:gd name="T21" fmla="*/ 60 h 60"/>
                <a:gd name="T22" fmla="*/ 59 w 71"/>
                <a:gd name="T23" fmla="*/ 54 h 60"/>
                <a:gd name="T24" fmla="*/ 47 w 71"/>
                <a:gd name="T25" fmla="*/ 42 h 60"/>
                <a:gd name="T26" fmla="*/ 23 w 71"/>
                <a:gd name="T27" fmla="*/ 30 h 60"/>
                <a:gd name="T28" fmla="*/ 23 w 71"/>
                <a:gd name="T29" fmla="*/ 36 h 60"/>
                <a:gd name="T30" fmla="*/ 18 w 71"/>
                <a:gd name="T31" fmla="*/ 42 h 60"/>
                <a:gd name="T32" fmla="*/ 12 w 71"/>
                <a:gd name="T33" fmla="*/ 48 h 60"/>
                <a:gd name="T34" fmla="*/ 6 w 71"/>
                <a:gd name="T35" fmla="*/ 48 h 60"/>
                <a:gd name="T36" fmla="*/ 6 w 71"/>
                <a:gd name="T37" fmla="*/ 48 h 60"/>
                <a:gd name="T38" fmla="*/ 6 w 71"/>
                <a:gd name="T39" fmla="*/ 36 h 60"/>
                <a:gd name="T40" fmla="*/ 0 w 71"/>
                <a:gd name="T41" fmla="*/ 18 h 60"/>
                <a:gd name="T42" fmla="*/ 0 w 71"/>
                <a:gd name="T43"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36"/>
                  </a:lnTo>
                  <a:lnTo>
                    <a:pt x="0" y="18"/>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7" name="任意多边形 14354">
              <a:extLst>
                <a:ext uri="{FF2B5EF4-FFF2-40B4-BE49-F238E27FC236}">
                  <a16:creationId xmlns:a16="http://schemas.microsoft.com/office/drawing/2014/main" id="{D8D02B20-9B6C-AC4E-B88C-F24359E2EF8D}"/>
                </a:ext>
              </a:extLst>
            </p:cNvPr>
            <p:cNvSpPr>
              <a:spLocks noChangeArrowheads="1"/>
            </p:cNvSpPr>
            <p:nvPr/>
          </p:nvSpPr>
          <p:spPr bwMode="auto">
            <a:xfrm>
              <a:off x="855" y="3842"/>
              <a:ext cx="161" cy="164"/>
            </a:xfrm>
            <a:custGeom>
              <a:avLst/>
              <a:gdLst>
                <a:gd name="T0" fmla="*/ 30 w 161"/>
                <a:gd name="T1" fmla="*/ 0 h 162"/>
                <a:gd name="T2" fmla="*/ 48 w 161"/>
                <a:gd name="T3" fmla="*/ 6 h 162"/>
                <a:gd name="T4" fmla="*/ 72 w 161"/>
                <a:gd name="T5" fmla="*/ 6 h 162"/>
                <a:gd name="T6" fmla="*/ 114 w 161"/>
                <a:gd name="T7" fmla="*/ 12 h 162"/>
                <a:gd name="T8" fmla="*/ 96 w 161"/>
                <a:gd name="T9" fmla="*/ 54 h 162"/>
                <a:gd name="T10" fmla="*/ 96 w 161"/>
                <a:gd name="T11" fmla="*/ 60 h 162"/>
                <a:gd name="T12" fmla="*/ 102 w 161"/>
                <a:gd name="T13" fmla="*/ 72 h 162"/>
                <a:gd name="T14" fmla="*/ 108 w 161"/>
                <a:gd name="T15" fmla="*/ 84 h 162"/>
                <a:gd name="T16" fmla="*/ 120 w 161"/>
                <a:gd name="T17" fmla="*/ 96 h 162"/>
                <a:gd name="T18" fmla="*/ 143 w 161"/>
                <a:gd name="T19" fmla="*/ 114 h 162"/>
                <a:gd name="T20" fmla="*/ 155 w 161"/>
                <a:gd name="T21" fmla="*/ 138 h 162"/>
                <a:gd name="T22" fmla="*/ 161 w 161"/>
                <a:gd name="T23" fmla="*/ 156 h 162"/>
                <a:gd name="T24" fmla="*/ 161 w 161"/>
                <a:gd name="T25" fmla="*/ 162 h 162"/>
                <a:gd name="T26" fmla="*/ 96 w 161"/>
                <a:gd name="T27" fmla="*/ 102 h 162"/>
                <a:gd name="T28" fmla="*/ 30 w 161"/>
                <a:gd name="T29" fmla="*/ 54 h 162"/>
                <a:gd name="T30" fmla="*/ 0 w 161"/>
                <a:gd name="T31" fmla="*/ 0 h 162"/>
                <a:gd name="T32" fmla="*/ 30 w 161"/>
                <a:gd name="T33" fmla="*/ 0 h 162"/>
                <a:gd name="T34" fmla="*/ 30 w 161"/>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8" name="任意多边形 14355">
              <a:extLst>
                <a:ext uri="{FF2B5EF4-FFF2-40B4-BE49-F238E27FC236}">
                  <a16:creationId xmlns:a16="http://schemas.microsoft.com/office/drawing/2014/main" id="{4A94590F-AEAA-8F47-8723-5701485E67F5}"/>
                </a:ext>
              </a:extLst>
            </p:cNvPr>
            <p:cNvSpPr>
              <a:spLocks noChangeArrowheads="1"/>
            </p:cNvSpPr>
            <p:nvPr/>
          </p:nvSpPr>
          <p:spPr bwMode="auto">
            <a:xfrm>
              <a:off x="706" y="3854"/>
              <a:ext cx="59" cy="61"/>
            </a:xfrm>
            <a:custGeom>
              <a:avLst/>
              <a:gdLst>
                <a:gd name="T0" fmla="*/ 59 w 59"/>
                <a:gd name="T1" fmla="*/ 6 h 60"/>
                <a:gd name="T2" fmla="*/ 41 w 59"/>
                <a:gd name="T3" fmla="*/ 30 h 60"/>
                <a:gd name="T4" fmla="*/ 41 w 59"/>
                <a:gd name="T5" fmla="*/ 36 h 60"/>
                <a:gd name="T6" fmla="*/ 47 w 59"/>
                <a:gd name="T7" fmla="*/ 42 h 60"/>
                <a:gd name="T8" fmla="*/ 53 w 59"/>
                <a:gd name="T9" fmla="*/ 54 h 60"/>
                <a:gd name="T10" fmla="*/ 53 w 59"/>
                <a:gd name="T11" fmla="*/ 60 h 60"/>
                <a:gd name="T12" fmla="*/ 47 w 59"/>
                <a:gd name="T13" fmla="*/ 54 h 60"/>
                <a:gd name="T14" fmla="*/ 35 w 59"/>
                <a:gd name="T15" fmla="*/ 48 h 60"/>
                <a:gd name="T16" fmla="*/ 23 w 59"/>
                <a:gd name="T17" fmla="*/ 36 h 60"/>
                <a:gd name="T18" fmla="*/ 17 w 59"/>
                <a:gd name="T19" fmla="*/ 30 h 60"/>
                <a:gd name="T20" fmla="*/ 0 w 59"/>
                <a:gd name="T21" fmla="*/ 0 h 60"/>
                <a:gd name="T22" fmla="*/ 59 w 59"/>
                <a:gd name="T23" fmla="*/ 6 h 60"/>
                <a:gd name="T24" fmla="*/ 59 w 59"/>
                <a:gd name="T25"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069" name="任意多边形 14356">
              <a:extLst>
                <a:ext uri="{FF2B5EF4-FFF2-40B4-BE49-F238E27FC236}">
                  <a16:creationId xmlns:a16="http://schemas.microsoft.com/office/drawing/2014/main" id="{3DEFE8B4-E4AE-DF46-9B05-3EDF5469D4B6}"/>
                </a:ext>
              </a:extLst>
            </p:cNvPr>
            <p:cNvSpPr>
              <a:spLocks noChangeArrowheads="1"/>
            </p:cNvSpPr>
            <p:nvPr/>
          </p:nvSpPr>
          <p:spPr bwMode="auto">
            <a:xfrm>
              <a:off x="395" y="3811"/>
              <a:ext cx="245" cy="207"/>
            </a:xfrm>
            <a:custGeom>
              <a:avLst/>
              <a:gdLst>
                <a:gd name="T0" fmla="*/ 233 w 245"/>
                <a:gd name="T1" fmla="*/ 36 h 204"/>
                <a:gd name="T2" fmla="*/ 245 w 245"/>
                <a:gd name="T3" fmla="*/ 42 h 204"/>
                <a:gd name="T4" fmla="*/ 209 w 245"/>
                <a:gd name="T5" fmla="*/ 84 h 204"/>
                <a:gd name="T6" fmla="*/ 143 w 245"/>
                <a:gd name="T7" fmla="*/ 132 h 204"/>
                <a:gd name="T8" fmla="*/ 167 w 245"/>
                <a:gd name="T9" fmla="*/ 156 h 204"/>
                <a:gd name="T10" fmla="*/ 179 w 245"/>
                <a:gd name="T11" fmla="*/ 204 h 204"/>
                <a:gd name="T12" fmla="*/ 77 w 245"/>
                <a:gd name="T13" fmla="*/ 132 h 204"/>
                <a:gd name="T14" fmla="*/ 47 w 245"/>
                <a:gd name="T15" fmla="*/ 84 h 204"/>
                <a:gd name="T16" fmla="*/ 89 w 245"/>
                <a:gd name="T17" fmla="*/ 66 h 204"/>
                <a:gd name="T18" fmla="*/ 59 w 245"/>
                <a:gd name="T19" fmla="*/ 36 h 204"/>
                <a:gd name="T20" fmla="*/ 0 w 245"/>
                <a:gd name="T21" fmla="*/ 12 h 204"/>
                <a:gd name="T22" fmla="*/ 0 w 245"/>
                <a:gd name="T23" fmla="*/ 0 h 204"/>
                <a:gd name="T24" fmla="*/ 6 w 245"/>
                <a:gd name="T25" fmla="*/ 0 h 204"/>
                <a:gd name="T26" fmla="*/ 12 w 245"/>
                <a:gd name="T27" fmla="*/ 0 h 204"/>
                <a:gd name="T28" fmla="*/ 47 w 245"/>
                <a:gd name="T29" fmla="*/ 6 h 204"/>
                <a:gd name="T30" fmla="*/ 77 w 245"/>
                <a:gd name="T31" fmla="*/ 6 h 204"/>
                <a:gd name="T32" fmla="*/ 83 w 245"/>
                <a:gd name="T33" fmla="*/ 6 h 204"/>
                <a:gd name="T34" fmla="*/ 89 w 245"/>
                <a:gd name="T35" fmla="*/ 6 h 204"/>
                <a:gd name="T36" fmla="*/ 101 w 245"/>
                <a:gd name="T37" fmla="*/ 12 h 204"/>
                <a:gd name="T38" fmla="*/ 125 w 245"/>
                <a:gd name="T39" fmla="*/ 12 h 204"/>
                <a:gd name="T40" fmla="*/ 143 w 245"/>
                <a:gd name="T41" fmla="*/ 18 h 204"/>
                <a:gd name="T42" fmla="*/ 149 w 245"/>
                <a:gd name="T43" fmla="*/ 18 h 204"/>
                <a:gd name="T44" fmla="*/ 149 w 245"/>
                <a:gd name="T45" fmla="*/ 18 h 204"/>
                <a:gd name="T46" fmla="*/ 203 w 245"/>
                <a:gd name="T47" fmla="*/ 24 h 204"/>
                <a:gd name="T48" fmla="*/ 233 w 245"/>
                <a:gd name="T49" fmla="*/ 36 h 204"/>
                <a:gd name="T50" fmla="*/ 233 w 245"/>
                <a:gd name="T51" fmla="*/ 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203" y="24"/>
                  </a:lnTo>
                  <a:lnTo>
                    <a:pt x="233" y="3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14358" name="标题 14357">
            <a:extLst>
              <a:ext uri="{FF2B5EF4-FFF2-40B4-BE49-F238E27FC236}">
                <a16:creationId xmlns:a16="http://schemas.microsoft.com/office/drawing/2014/main" id="{26BCB768-04D2-134E-9F83-807F4107C7A7}"/>
              </a:ext>
            </a:extLst>
          </p:cNvPr>
          <p:cNvSpPr>
            <a:spLocks noGrp="1"/>
          </p:cNvSpPr>
          <p:nvPr>
            <p:ph type="title"/>
          </p:nvPr>
        </p:nvSpPr>
        <p:spPr>
          <a:xfrm>
            <a:off x="457200" y="228600"/>
            <a:ext cx="8229600" cy="1143000"/>
          </a:xfrm>
          <a:prstGeom prst="rect">
            <a:avLst/>
          </a:prstGeom>
          <a:noFill/>
          <a:ln w="9525">
            <a:noFill/>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71" name="文本占位符 14358">
            <a:extLst>
              <a:ext uri="{FF2B5EF4-FFF2-40B4-BE49-F238E27FC236}">
                <a16:creationId xmlns:a16="http://schemas.microsoft.com/office/drawing/2014/main" id="{440FCE2B-F506-8E40-A3B8-EE007823555E}"/>
              </a:ext>
            </a:extLst>
          </p:cNvPr>
          <p:cNvSpPr>
            <a:spLocks noGrp="1" noChangeArrowheads="1"/>
          </p:cNvSpPr>
          <p:nvPr>
            <p:ph type="body" idx="4294967295"/>
          </p:nvPr>
        </p:nvSpPr>
        <p:spPr bwMode="auto">
          <a:xfrm>
            <a:off x="457200" y="1600200"/>
            <a:ext cx="82296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360" name="日期占位符 14359">
            <a:extLst>
              <a:ext uri="{FF2B5EF4-FFF2-40B4-BE49-F238E27FC236}">
                <a16:creationId xmlns:a16="http://schemas.microsoft.com/office/drawing/2014/main" id="{8ED76988-36B9-5044-9AB5-E8260FD3BA7C}"/>
              </a:ext>
            </a:extLst>
          </p:cNvPr>
          <p:cNvSpPr>
            <a:spLocks noGrp="1"/>
          </p:cNvSpPr>
          <p:nvPr>
            <p:ph type="dt" sz="half" idx="2"/>
          </p:nvPr>
        </p:nvSpPr>
        <p:spPr>
          <a:xfrm>
            <a:off x="457200" y="6248400"/>
            <a:ext cx="2133600" cy="457200"/>
          </a:xfrm>
          <a:prstGeom prst="rect">
            <a:avLst/>
          </a:prstGeom>
          <a:noFill/>
          <a:ln w="9525">
            <a:noFill/>
          </a:ln>
        </p:spPr>
        <p:txBody>
          <a:bodyPr anchor="b"/>
          <a:lstStyle>
            <a:lvl1pPr>
              <a:defRPr sz="1200" noProof="1" dirty="0">
                <a:effectLst>
                  <a:outerShdw blurRad="38100" dist="38100" dir="2700000">
                    <a:srgbClr val="C0C0C0"/>
                  </a:outerShdw>
                </a:effectLst>
                <a:latin typeface="Arial" panose="020B0604020202020204" pitchFamily="34" charset="0"/>
              </a:defRPr>
            </a:lvl1pPr>
          </a:lstStyle>
          <a:p>
            <a:endParaRPr lang="zh-CN" altLang="en-US"/>
          </a:p>
        </p:txBody>
      </p:sp>
      <p:sp>
        <p:nvSpPr>
          <p:cNvPr id="14361" name="页脚占位符 14360">
            <a:extLst>
              <a:ext uri="{FF2B5EF4-FFF2-40B4-BE49-F238E27FC236}">
                <a16:creationId xmlns:a16="http://schemas.microsoft.com/office/drawing/2014/main" id="{AAF03846-8929-AC46-AC3F-F0A93445578D}"/>
              </a:ext>
            </a:extLst>
          </p:cNvPr>
          <p:cNvSpPr>
            <a:spLocks noGrp="1"/>
          </p:cNvSpPr>
          <p:nvPr>
            <p:ph type="ftr" sz="quarter" idx="3"/>
          </p:nvPr>
        </p:nvSpPr>
        <p:spPr>
          <a:xfrm>
            <a:off x="3124200" y="6248400"/>
            <a:ext cx="2895600" cy="457200"/>
          </a:xfrm>
          <a:prstGeom prst="rect">
            <a:avLst/>
          </a:prstGeom>
          <a:noFill/>
          <a:ln w="9525">
            <a:noFill/>
          </a:ln>
        </p:spPr>
        <p:txBody>
          <a:bodyPr anchor="b"/>
          <a:lstStyle>
            <a:lvl1pPr algn="ctr">
              <a:defRPr sz="1200" noProof="1" dirty="0">
                <a:effectLst>
                  <a:outerShdw blurRad="38100" dist="38100" dir="2700000">
                    <a:srgbClr val="C0C0C0"/>
                  </a:outerShdw>
                </a:effectLst>
                <a:latin typeface="Arial" panose="020B0604020202020204" pitchFamily="34" charset="0"/>
              </a:defRPr>
            </a:lvl1pPr>
          </a:lstStyle>
          <a:p>
            <a:endParaRPr lang="zh-CN" altLang="en-US"/>
          </a:p>
        </p:txBody>
      </p:sp>
      <p:sp>
        <p:nvSpPr>
          <p:cNvPr id="14362" name="灯片编号占位符 14361">
            <a:extLst>
              <a:ext uri="{FF2B5EF4-FFF2-40B4-BE49-F238E27FC236}">
                <a16:creationId xmlns:a16="http://schemas.microsoft.com/office/drawing/2014/main" id="{3AD3D1EB-4C0B-B84F-9B96-E91D2E4C2835}"/>
              </a:ext>
            </a:extLst>
          </p:cNvPr>
          <p:cNvSpPr>
            <a:spLocks noGrp="1"/>
          </p:cNvSpPr>
          <p:nvPr>
            <p:ph type="sldNum" sz="quarter" idx="4"/>
          </p:nvPr>
        </p:nvSpPr>
        <p:spPr>
          <a:xfrm>
            <a:off x="6553200" y="6248400"/>
            <a:ext cx="2133600" cy="457200"/>
          </a:xfrm>
          <a:prstGeom prst="rect">
            <a:avLst/>
          </a:prstGeom>
          <a:noFill/>
          <a:ln w="9525">
            <a:noFill/>
          </a:ln>
        </p:spPr>
        <p:txBody>
          <a:bodyPr anchor="b"/>
          <a:lstStyle>
            <a:lvl1pPr algn="r">
              <a:defRPr sz="1200" noProof="1" dirty="0">
                <a:effectLst>
                  <a:outerShdw blurRad="38100" dist="38100" dir="2700000">
                    <a:srgbClr val="C0C0C0"/>
                  </a:outerShdw>
                </a:effectLst>
                <a:latin typeface="Arial" panose="020B0604020202020204" pitchFamily="34" charset="0"/>
              </a:defRPr>
            </a:lvl1pPr>
          </a:lstStyle>
          <a:p>
            <a:fld id="{F70C2292-863F-194D-9859-66BE8CECCA3B}"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65" r:id="rId2"/>
    <p:sldLayoutId id="2147483664" r:id="rId3"/>
    <p:sldLayoutId id="2147483663" r:id="rId4"/>
    <p:sldLayoutId id="2147483662" r:id="rId5"/>
    <p:sldLayoutId id="2147483661" r:id="rId6"/>
    <p:sldLayoutId id="2147483660" r:id="rId7"/>
    <p:sldLayoutId id="2147483659" r:id="rId8"/>
    <p:sldLayoutId id="2147483658" r:id="rId9"/>
    <p:sldLayoutId id="2147483657" r:id="rId10"/>
    <p:sldLayoutId id="2147483656" r:id="rId11"/>
  </p:sldLayoutIdLst>
  <p:transition>
    <p:random/>
  </p:transition>
  <p:txStyles>
    <p:titleStyle>
      <a:lvl1pPr algn="ctr" rtl="0" fontAlgn="base">
        <a:spcBef>
          <a:spcPct val="0"/>
        </a:spcBef>
        <a:spcAft>
          <a:spcPct val="0"/>
        </a:spcAft>
        <a:defRPr sz="4400" kern="1200">
          <a:solidFill>
            <a:schemeClr val="tx2"/>
          </a:solidFill>
          <a:effectLst>
            <a:outerShdw blurRad="38100" dist="38100" dir="2700000">
              <a:srgbClr val="C0C0C0"/>
            </a:outerShdw>
          </a:effectLst>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lr>
          <a:schemeClr val="tx2"/>
        </a:buClr>
        <a:buChar char="•"/>
        <a:defRPr sz="3200" kern="1200">
          <a:solidFill>
            <a:schemeClr val="tx1"/>
          </a:solidFill>
          <a:latin typeface="+mn-lt"/>
          <a:ea typeface="+mn-ea"/>
          <a:cs typeface="+mn-cs"/>
        </a:defRPr>
      </a:lvl1pPr>
      <a:lvl2pPr marL="742950" lvl="1" indent="-285750" algn="l" rtl="0" fontAlgn="base">
        <a:spcBef>
          <a:spcPct val="20000"/>
        </a:spcBef>
        <a:spcAft>
          <a:spcPct val="0"/>
        </a:spcAft>
        <a:buChar char="–"/>
        <a:defRPr sz="2800" kern="1200">
          <a:solidFill>
            <a:schemeClr val="tx1"/>
          </a:solidFill>
          <a:latin typeface="+mn-lt"/>
          <a:ea typeface="+mn-ea"/>
          <a:cs typeface="+mn-cs"/>
        </a:defRPr>
      </a:lvl2pPr>
      <a:lvl3pPr marL="1143000" lvl="2" indent="-228600" algn="l" rtl="0" fontAlgn="base">
        <a:spcBef>
          <a:spcPct val="20000"/>
        </a:spcBef>
        <a:spcAft>
          <a:spcPct val="0"/>
        </a:spcAft>
        <a:buClr>
          <a:schemeClr val="tx2"/>
        </a:buClr>
        <a:buChar char="•"/>
        <a:defRPr sz="2400" kern="1200">
          <a:solidFill>
            <a:schemeClr val="tx1"/>
          </a:solidFill>
          <a:latin typeface="+mn-lt"/>
          <a:ea typeface="+mn-ea"/>
          <a:cs typeface="+mn-cs"/>
        </a:defRPr>
      </a:lvl3pPr>
      <a:lvl4pPr marL="1600200" lvl="3" indent="-228600" algn="l" rtl="0" fontAlgn="base">
        <a:spcBef>
          <a:spcPct val="20000"/>
        </a:spcBef>
        <a:spcAft>
          <a:spcPct val="0"/>
        </a:spcAft>
        <a:buChar char="–"/>
        <a:defRPr sz="2000" kern="1200">
          <a:solidFill>
            <a:schemeClr val="tx1"/>
          </a:solidFill>
          <a:latin typeface="+mn-lt"/>
          <a:ea typeface="+mn-ea"/>
          <a:cs typeface="+mn-cs"/>
        </a:defRPr>
      </a:lvl4pPr>
      <a:lvl5pPr marL="2057400" lvl="4" indent="-228600" algn="l" rtl="0" fontAlgn="base">
        <a:spcBef>
          <a:spcPct val="20000"/>
        </a:spcBef>
        <a:spcAft>
          <a:spcPct val="0"/>
        </a:spcAft>
        <a:buClr>
          <a:schemeClr val="tx2"/>
        </a:buClr>
        <a:buChar char="•"/>
        <a:defRPr sz="2000" kern="120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tx2"/>
        </a:buClr>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tx2"/>
        </a:buClr>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tx2"/>
        </a:buClr>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tx2"/>
        </a:buClr>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object 3">
            <a:extLst>
              <a:ext uri="{FF2B5EF4-FFF2-40B4-BE49-F238E27FC236}">
                <a16:creationId xmlns:a16="http://schemas.microsoft.com/office/drawing/2014/main" id="{31D70EB4-D236-B242-9296-2C2590B69652}"/>
              </a:ext>
            </a:extLst>
          </p:cNvPr>
          <p:cNvSpPr txBox="1">
            <a:spLocks noGrp="1" noChangeArrowheads="1"/>
          </p:cNvSpPr>
          <p:nvPr>
            <p:ph type="title"/>
          </p:nvPr>
        </p:nvSpPr>
        <p:spPr>
          <a:xfrm>
            <a:off x="2654300" y="2443163"/>
            <a:ext cx="6883400" cy="822325"/>
          </a:xfrm>
        </p:spPr>
        <p:txBody>
          <a:bodyPr/>
          <a:lstStyle/>
          <a:p>
            <a:pPr marL="12700"/>
            <a:r>
              <a:rPr lang="zh-CN" altLang="zh-CN" sz="5400" b="0" dirty="0">
                <a:latin typeface="宋体" panose="02010600030101010101" pitchFamily="2" charset="-122"/>
              </a:rPr>
              <a:t>员工职业发展体系建设</a:t>
            </a:r>
            <a:endParaRPr lang="zh-CN" altLang="zh-CN" sz="5400" dirty="0">
              <a:latin typeface="宋体" panose="02010600030101010101" pitchFamily="2" charset="-122"/>
            </a:endParaRPr>
          </a:p>
        </p:txBody>
      </p:sp>
      <p:sp>
        <p:nvSpPr>
          <p:cNvPr id="9218" name="object 5">
            <a:extLst>
              <a:ext uri="{FF2B5EF4-FFF2-40B4-BE49-F238E27FC236}">
                <a16:creationId xmlns:a16="http://schemas.microsoft.com/office/drawing/2014/main" id="{C701D1D4-306D-7C44-8F07-02DCA79D6C0E}"/>
              </a:ext>
            </a:extLst>
          </p:cNvPr>
          <p:cNvSpPr txBox="1">
            <a:spLocks noChangeArrowheads="1"/>
          </p:cNvSpPr>
          <p:nvPr/>
        </p:nvSpPr>
        <p:spPr bwMode="auto">
          <a:xfrm>
            <a:off x="4646613" y="3722688"/>
            <a:ext cx="2871787"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理念·实践·案例</a:t>
            </a:r>
            <a:endParaRPr lang="zh-CN" altLang="zh-CN" sz="2800">
              <a:latin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object 3">
            <a:extLst>
              <a:ext uri="{FF2B5EF4-FFF2-40B4-BE49-F238E27FC236}">
                <a16:creationId xmlns:a16="http://schemas.microsoft.com/office/drawing/2014/main" id="{6C32DD79-B365-A044-853C-86B418D5F43D}"/>
              </a:ext>
            </a:extLst>
          </p:cNvPr>
          <p:cNvSpPr>
            <a:spLocks noChangeArrowheads="1"/>
          </p:cNvSpPr>
          <p:nvPr/>
        </p:nvSpPr>
        <p:spPr bwMode="auto">
          <a:xfrm>
            <a:off x="4229100" y="3109913"/>
            <a:ext cx="1447800" cy="1954212"/>
          </a:xfrm>
          <a:custGeom>
            <a:avLst/>
            <a:gdLst>
              <a:gd name="T0" fmla="*/ 749173 w 1447800"/>
              <a:gd name="T1" fmla="*/ 0 h 1954529"/>
              <a:gd name="T2" fmla="*/ 6985 w 1447800"/>
              <a:gd name="T3" fmla="*/ 1216533 h 1954529"/>
              <a:gd name="T4" fmla="*/ 0 w 1447800"/>
              <a:gd name="T5" fmla="*/ 1358391 h 1954529"/>
              <a:gd name="T6" fmla="*/ 484886 w 1447800"/>
              <a:gd name="T7" fmla="*/ 1954529 h 1954529"/>
              <a:gd name="T8" fmla="*/ 1447800 w 1447800"/>
              <a:gd name="T9" fmla="*/ 379983 h 1954529"/>
              <a:gd name="T10" fmla="*/ 749173 w 1447800"/>
              <a:gd name="T11" fmla="*/ 0 h 1954529"/>
            </a:gdLst>
            <a:ahLst/>
            <a:cxnLst>
              <a:cxn ang="0">
                <a:pos x="T0" y="T1"/>
              </a:cxn>
              <a:cxn ang="0">
                <a:pos x="T2" y="T3"/>
              </a:cxn>
              <a:cxn ang="0">
                <a:pos x="T4" y="T5"/>
              </a:cxn>
              <a:cxn ang="0">
                <a:pos x="T6" y="T7"/>
              </a:cxn>
              <a:cxn ang="0">
                <a:pos x="T8" y="T9"/>
              </a:cxn>
              <a:cxn ang="0">
                <a:pos x="T10" y="T11"/>
              </a:cxn>
            </a:cxnLst>
            <a:rect l="0" t="0" r="r" b="b"/>
            <a:pathLst>
              <a:path w="1447800" h="1954529">
                <a:moveTo>
                  <a:pt x="749173" y="0"/>
                </a:moveTo>
                <a:lnTo>
                  <a:pt x="6985" y="1216533"/>
                </a:lnTo>
                <a:lnTo>
                  <a:pt x="0" y="1358391"/>
                </a:lnTo>
                <a:lnTo>
                  <a:pt x="484886" y="1954529"/>
                </a:lnTo>
                <a:lnTo>
                  <a:pt x="1447800" y="379983"/>
                </a:lnTo>
                <a:lnTo>
                  <a:pt x="749173" y="0"/>
                </a:lnTo>
                <a:close/>
              </a:path>
            </a:pathLst>
          </a:custGeom>
          <a:solidFill>
            <a:srgbClr val="6EC6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2" name="object 4">
            <a:extLst>
              <a:ext uri="{FF2B5EF4-FFF2-40B4-BE49-F238E27FC236}">
                <a16:creationId xmlns:a16="http://schemas.microsoft.com/office/drawing/2014/main" id="{5E52ECA3-48E5-3F46-AA59-12D4307A7C4A}"/>
              </a:ext>
            </a:extLst>
          </p:cNvPr>
          <p:cNvSpPr>
            <a:spLocks noChangeArrowheads="1"/>
          </p:cNvSpPr>
          <p:nvPr/>
        </p:nvSpPr>
        <p:spPr bwMode="auto">
          <a:xfrm>
            <a:off x="5819775" y="2273300"/>
            <a:ext cx="1670050" cy="1701800"/>
          </a:xfrm>
          <a:custGeom>
            <a:avLst/>
            <a:gdLst>
              <a:gd name="T0" fmla="*/ 775843 w 1670050"/>
              <a:gd name="T1" fmla="*/ 0 h 1701164"/>
              <a:gd name="T2" fmla="*/ 0 w 1670050"/>
              <a:gd name="T3" fmla="*/ 80010 h 1701164"/>
              <a:gd name="T4" fmla="*/ 991361 w 1670050"/>
              <a:gd name="T5" fmla="*/ 1700783 h 1701164"/>
              <a:gd name="T6" fmla="*/ 1669542 w 1670050"/>
              <a:gd name="T7" fmla="*/ 1331722 h 1701164"/>
              <a:gd name="T8" fmla="*/ 902716 w 1670050"/>
              <a:gd name="T9" fmla="*/ 80899 h 1701164"/>
              <a:gd name="T10" fmla="*/ 775843 w 1670050"/>
              <a:gd name="T11" fmla="*/ 0 h 1701164"/>
            </a:gdLst>
            <a:ahLst/>
            <a:cxnLst>
              <a:cxn ang="0">
                <a:pos x="T0" y="T1"/>
              </a:cxn>
              <a:cxn ang="0">
                <a:pos x="T2" y="T3"/>
              </a:cxn>
              <a:cxn ang="0">
                <a:pos x="T4" y="T5"/>
              </a:cxn>
              <a:cxn ang="0">
                <a:pos x="T6" y="T7"/>
              </a:cxn>
              <a:cxn ang="0">
                <a:pos x="T8" y="T9"/>
              </a:cxn>
              <a:cxn ang="0">
                <a:pos x="T10" y="T11"/>
              </a:cxn>
            </a:cxnLst>
            <a:rect l="0" t="0" r="r" b="b"/>
            <a:pathLst>
              <a:path w="1670050" h="1701164">
                <a:moveTo>
                  <a:pt x="775843" y="0"/>
                </a:moveTo>
                <a:lnTo>
                  <a:pt x="0" y="80010"/>
                </a:lnTo>
                <a:lnTo>
                  <a:pt x="991361" y="1700783"/>
                </a:lnTo>
                <a:lnTo>
                  <a:pt x="1669542" y="1331722"/>
                </a:lnTo>
                <a:lnTo>
                  <a:pt x="902716" y="80899"/>
                </a:lnTo>
                <a:lnTo>
                  <a:pt x="775843" y="0"/>
                </a:lnTo>
                <a:close/>
              </a:path>
            </a:pathLst>
          </a:custGeom>
          <a:solidFill>
            <a:srgbClr val="00A4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3" name="object 5">
            <a:extLst>
              <a:ext uri="{FF2B5EF4-FFF2-40B4-BE49-F238E27FC236}">
                <a16:creationId xmlns:a16="http://schemas.microsoft.com/office/drawing/2014/main" id="{F2328D01-B31D-384A-AA56-B748D298355C}"/>
              </a:ext>
            </a:extLst>
          </p:cNvPr>
          <p:cNvSpPr>
            <a:spLocks noChangeArrowheads="1"/>
          </p:cNvSpPr>
          <p:nvPr/>
        </p:nvSpPr>
        <p:spPr bwMode="auto">
          <a:xfrm>
            <a:off x="4559300" y="3159125"/>
            <a:ext cx="1247775" cy="884238"/>
          </a:xfrm>
          <a:custGeom>
            <a:avLst/>
            <a:gdLst>
              <a:gd name="T0" fmla="*/ 0 w 1248410"/>
              <a:gd name="T1" fmla="*/ 0 h 883285"/>
              <a:gd name="T2" fmla="*/ 322579 w 1248410"/>
              <a:gd name="T3" fmla="*/ 882776 h 883285"/>
              <a:gd name="T4" fmla="*/ 1248409 w 1248410"/>
              <a:gd name="T5" fmla="*/ 720725 h 883285"/>
              <a:gd name="T6" fmla="*/ 0 w 1248410"/>
              <a:gd name="T7" fmla="*/ 0 h 883285"/>
            </a:gdLst>
            <a:ahLst/>
            <a:cxnLst>
              <a:cxn ang="0">
                <a:pos x="T0" y="T1"/>
              </a:cxn>
              <a:cxn ang="0">
                <a:pos x="T2" y="T3"/>
              </a:cxn>
              <a:cxn ang="0">
                <a:pos x="T4" y="T5"/>
              </a:cxn>
              <a:cxn ang="0">
                <a:pos x="T6" y="T7"/>
              </a:cxn>
            </a:cxnLst>
            <a:rect l="0" t="0" r="r" b="b"/>
            <a:pathLst>
              <a:path w="1248410" h="883285">
                <a:moveTo>
                  <a:pt x="0" y="0"/>
                </a:moveTo>
                <a:lnTo>
                  <a:pt x="322579" y="882776"/>
                </a:lnTo>
                <a:lnTo>
                  <a:pt x="1248409" y="720725"/>
                </a:lnTo>
                <a:lnTo>
                  <a:pt x="0" y="0"/>
                </a:lnTo>
                <a:close/>
              </a:path>
            </a:pathLst>
          </a:custGeom>
          <a:solidFill>
            <a:srgbClr val="00A4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4" name="object 6">
            <a:extLst>
              <a:ext uri="{FF2B5EF4-FFF2-40B4-BE49-F238E27FC236}">
                <a16:creationId xmlns:a16="http://schemas.microsoft.com/office/drawing/2014/main" id="{9777B05D-B231-2243-86F3-8B36D0578A6E}"/>
              </a:ext>
            </a:extLst>
          </p:cNvPr>
          <p:cNvSpPr>
            <a:spLocks noChangeArrowheads="1"/>
          </p:cNvSpPr>
          <p:nvPr/>
        </p:nvSpPr>
        <p:spPr bwMode="auto">
          <a:xfrm>
            <a:off x="4733925" y="2282825"/>
            <a:ext cx="1450975" cy="1658938"/>
          </a:xfrm>
          <a:custGeom>
            <a:avLst/>
            <a:gdLst>
              <a:gd name="T0" fmla="*/ 724408 w 1450975"/>
              <a:gd name="T1" fmla="*/ 0 h 1657985"/>
              <a:gd name="T2" fmla="*/ 0 w 1450975"/>
              <a:gd name="T3" fmla="*/ 1254760 h 1657985"/>
              <a:gd name="T4" fmla="*/ 698373 w 1450975"/>
              <a:gd name="T5" fmla="*/ 1657985 h 1657985"/>
              <a:gd name="T6" fmla="*/ 1450848 w 1450975"/>
              <a:gd name="T7" fmla="*/ 354584 h 1657985"/>
              <a:gd name="T8" fmla="*/ 1090422 w 1450975"/>
              <a:gd name="T9" fmla="*/ 151130 h 1657985"/>
              <a:gd name="T10" fmla="*/ 724408 w 1450975"/>
              <a:gd name="T11" fmla="*/ 0 h 1657985"/>
            </a:gdLst>
            <a:ahLst/>
            <a:cxnLst>
              <a:cxn ang="0">
                <a:pos x="T0" y="T1"/>
              </a:cxn>
              <a:cxn ang="0">
                <a:pos x="T2" y="T3"/>
              </a:cxn>
              <a:cxn ang="0">
                <a:pos x="T4" y="T5"/>
              </a:cxn>
              <a:cxn ang="0">
                <a:pos x="T6" y="T7"/>
              </a:cxn>
              <a:cxn ang="0">
                <a:pos x="T8" y="T9"/>
              </a:cxn>
              <a:cxn ang="0">
                <a:pos x="T10" y="T11"/>
              </a:cxn>
            </a:cxnLst>
            <a:rect l="0" t="0" r="r" b="b"/>
            <a:pathLst>
              <a:path w="1450975" h="1657985">
                <a:moveTo>
                  <a:pt x="724408" y="0"/>
                </a:moveTo>
                <a:lnTo>
                  <a:pt x="0" y="1254760"/>
                </a:lnTo>
                <a:lnTo>
                  <a:pt x="698373" y="1657985"/>
                </a:lnTo>
                <a:lnTo>
                  <a:pt x="1450848" y="354584"/>
                </a:lnTo>
                <a:lnTo>
                  <a:pt x="1090422" y="151130"/>
                </a:lnTo>
                <a:lnTo>
                  <a:pt x="724408" y="0"/>
                </a:lnTo>
                <a:close/>
              </a:path>
            </a:pathLst>
          </a:custGeom>
          <a:solidFill>
            <a:srgbClr val="00A4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5" name="object 7">
            <a:extLst>
              <a:ext uri="{FF2B5EF4-FFF2-40B4-BE49-F238E27FC236}">
                <a16:creationId xmlns:a16="http://schemas.microsoft.com/office/drawing/2014/main" id="{356596C0-388A-D149-AF9C-1A4C39FFD9B0}"/>
              </a:ext>
            </a:extLst>
          </p:cNvPr>
          <p:cNvSpPr>
            <a:spLocks noChangeArrowheads="1"/>
          </p:cNvSpPr>
          <p:nvPr/>
        </p:nvSpPr>
        <p:spPr bwMode="auto">
          <a:xfrm>
            <a:off x="5441950" y="2206625"/>
            <a:ext cx="1289050" cy="508000"/>
          </a:xfrm>
          <a:custGeom>
            <a:avLst/>
            <a:gdLst>
              <a:gd name="T0" fmla="*/ 291592 w 1289050"/>
              <a:gd name="T1" fmla="*/ 0 h 508635"/>
              <a:gd name="T2" fmla="*/ 215900 w 1289050"/>
              <a:gd name="T3" fmla="*/ 4190 h 508635"/>
              <a:gd name="T4" fmla="*/ 151511 w 1289050"/>
              <a:gd name="T5" fmla="*/ 14859 h 508635"/>
              <a:gd name="T6" fmla="*/ 99695 w 1289050"/>
              <a:gd name="T7" fmla="*/ 27050 h 508635"/>
              <a:gd name="T8" fmla="*/ 59055 w 1289050"/>
              <a:gd name="T9" fmla="*/ 45720 h 508635"/>
              <a:gd name="T10" fmla="*/ 27812 w 1289050"/>
              <a:gd name="T11" fmla="*/ 74167 h 508635"/>
              <a:gd name="T12" fmla="*/ 0 w 1289050"/>
              <a:gd name="T13" fmla="*/ 105917 h 508635"/>
              <a:gd name="T14" fmla="*/ 697357 w 1289050"/>
              <a:gd name="T15" fmla="*/ 508635 h 508635"/>
              <a:gd name="T16" fmla="*/ 857504 w 1289050"/>
              <a:gd name="T17" fmla="*/ 238125 h 508635"/>
              <a:gd name="T18" fmla="*/ 902462 w 1289050"/>
              <a:gd name="T19" fmla="*/ 169799 h 508635"/>
              <a:gd name="T20" fmla="*/ 955294 w 1289050"/>
              <a:gd name="T21" fmla="*/ 120396 h 508635"/>
              <a:gd name="T22" fmla="*/ 1009904 w 1289050"/>
              <a:gd name="T23" fmla="*/ 93852 h 508635"/>
              <a:gd name="T24" fmla="*/ 1063625 w 1289050"/>
              <a:gd name="T25" fmla="*/ 78486 h 508635"/>
              <a:gd name="T26" fmla="*/ 1115314 w 1289050"/>
              <a:gd name="T27" fmla="*/ 73406 h 508635"/>
              <a:gd name="T28" fmla="*/ 1184277 w 1289050"/>
              <a:gd name="T29" fmla="*/ 73406 h 508635"/>
              <a:gd name="T30" fmla="*/ 1167892 w 1289050"/>
              <a:gd name="T31" fmla="*/ 64642 h 508635"/>
              <a:gd name="T32" fmla="*/ 1065529 w 1289050"/>
              <a:gd name="T33" fmla="*/ 44703 h 508635"/>
              <a:gd name="T34" fmla="*/ 862711 w 1289050"/>
              <a:gd name="T35" fmla="*/ 24891 h 508635"/>
              <a:gd name="T36" fmla="*/ 771906 w 1289050"/>
              <a:gd name="T37" fmla="*/ 20320 h 508635"/>
              <a:gd name="T38" fmla="*/ 496824 w 1289050"/>
              <a:gd name="T39" fmla="*/ 3810 h 508635"/>
              <a:gd name="T40" fmla="*/ 291592 w 1289050"/>
              <a:gd name="T41" fmla="*/ 0 h 508635"/>
              <a:gd name="T42" fmla="*/ 1184277 w 1289050"/>
              <a:gd name="T43" fmla="*/ 73406 h 508635"/>
              <a:gd name="T44" fmla="*/ 1115314 w 1289050"/>
              <a:gd name="T45" fmla="*/ 73406 h 508635"/>
              <a:gd name="T46" fmla="*/ 1158875 w 1289050"/>
              <a:gd name="T47" fmla="*/ 82550 h 508635"/>
              <a:gd name="T48" fmla="*/ 1188212 w 1289050"/>
              <a:gd name="T49" fmla="*/ 95123 h 508635"/>
              <a:gd name="T50" fmla="*/ 1288796 w 1289050"/>
              <a:gd name="T51" fmla="*/ 153288 h 508635"/>
              <a:gd name="T52" fmla="*/ 1237234 w 1289050"/>
              <a:gd name="T53" fmla="*/ 101726 h 508635"/>
              <a:gd name="T54" fmla="*/ 1184277 w 1289050"/>
              <a:gd name="T55" fmla="*/ 73406 h 508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9050" h="508635">
                <a:moveTo>
                  <a:pt x="291592" y="0"/>
                </a:moveTo>
                <a:lnTo>
                  <a:pt x="215900" y="4190"/>
                </a:lnTo>
                <a:lnTo>
                  <a:pt x="151511" y="14859"/>
                </a:lnTo>
                <a:lnTo>
                  <a:pt x="99695" y="27050"/>
                </a:lnTo>
                <a:lnTo>
                  <a:pt x="59055" y="45720"/>
                </a:lnTo>
                <a:lnTo>
                  <a:pt x="27812" y="74167"/>
                </a:lnTo>
                <a:lnTo>
                  <a:pt x="0" y="105917"/>
                </a:lnTo>
                <a:lnTo>
                  <a:pt x="697357" y="508635"/>
                </a:lnTo>
                <a:lnTo>
                  <a:pt x="857504" y="238125"/>
                </a:lnTo>
                <a:lnTo>
                  <a:pt x="902462" y="169799"/>
                </a:lnTo>
                <a:lnTo>
                  <a:pt x="955294" y="120396"/>
                </a:lnTo>
                <a:lnTo>
                  <a:pt x="1009904" y="93852"/>
                </a:lnTo>
                <a:lnTo>
                  <a:pt x="1063625" y="78486"/>
                </a:lnTo>
                <a:lnTo>
                  <a:pt x="1115314" y="73406"/>
                </a:lnTo>
                <a:lnTo>
                  <a:pt x="1184277" y="73406"/>
                </a:lnTo>
                <a:lnTo>
                  <a:pt x="1167892" y="64642"/>
                </a:lnTo>
                <a:lnTo>
                  <a:pt x="1065529" y="44703"/>
                </a:lnTo>
                <a:lnTo>
                  <a:pt x="862711" y="24891"/>
                </a:lnTo>
                <a:lnTo>
                  <a:pt x="771906" y="20320"/>
                </a:lnTo>
                <a:lnTo>
                  <a:pt x="496824" y="3810"/>
                </a:lnTo>
                <a:lnTo>
                  <a:pt x="291592" y="0"/>
                </a:lnTo>
                <a:close/>
              </a:path>
              <a:path w="1289050" h="508635">
                <a:moveTo>
                  <a:pt x="1184277" y="73406"/>
                </a:moveTo>
                <a:lnTo>
                  <a:pt x="1115314" y="73406"/>
                </a:lnTo>
                <a:lnTo>
                  <a:pt x="1158875" y="82550"/>
                </a:lnTo>
                <a:lnTo>
                  <a:pt x="1188212" y="95123"/>
                </a:lnTo>
                <a:lnTo>
                  <a:pt x="1288796" y="153288"/>
                </a:lnTo>
                <a:lnTo>
                  <a:pt x="1237234" y="101726"/>
                </a:lnTo>
                <a:lnTo>
                  <a:pt x="1184277" y="73406"/>
                </a:lnTo>
                <a:close/>
              </a:path>
            </a:pathLst>
          </a:custGeom>
          <a:solidFill>
            <a:srgbClr val="00A4C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6" name="object 8">
            <a:extLst>
              <a:ext uri="{FF2B5EF4-FFF2-40B4-BE49-F238E27FC236}">
                <a16:creationId xmlns:a16="http://schemas.microsoft.com/office/drawing/2014/main" id="{A4006D90-5697-3849-A1C6-6072963039AC}"/>
              </a:ext>
            </a:extLst>
          </p:cNvPr>
          <p:cNvSpPr>
            <a:spLocks noChangeArrowheads="1"/>
          </p:cNvSpPr>
          <p:nvPr/>
        </p:nvSpPr>
        <p:spPr bwMode="auto">
          <a:xfrm>
            <a:off x="5808663" y="4595813"/>
            <a:ext cx="1919287" cy="820737"/>
          </a:xfrm>
          <a:custGeom>
            <a:avLst/>
            <a:gdLst>
              <a:gd name="T0" fmla="*/ 1918715 w 1918970"/>
              <a:gd name="T1" fmla="*/ 0 h 820420"/>
              <a:gd name="T2" fmla="*/ 19430 w 1918970"/>
              <a:gd name="T3" fmla="*/ 48133 h 820420"/>
              <a:gd name="T4" fmla="*/ 0 w 1918970"/>
              <a:gd name="T5" fmla="*/ 820039 h 820420"/>
              <a:gd name="T6" fmla="*/ 1466722 w 1918970"/>
              <a:gd name="T7" fmla="*/ 781304 h 820420"/>
              <a:gd name="T8" fmla="*/ 1600199 w 1918970"/>
              <a:gd name="T9" fmla="*/ 711962 h 820420"/>
              <a:gd name="T10" fmla="*/ 1918715 w 1918970"/>
              <a:gd name="T11" fmla="*/ 0 h 820420"/>
            </a:gdLst>
            <a:ahLst/>
            <a:cxnLst>
              <a:cxn ang="0">
                <a:pos x="T0" y="T1"/>
              </a:cxn>
              <a:cxn ang="0">
                <a:pos x="T2" y="T3"/>
              </a:cxn>
              <a:cxn ang="0">
                <a:pos x="T4" y="T5"/>
              </a:cxn>
              <a:cxn ang="0">
                <a:pos x="T6" y="T7"/>
              </a:cxn>
              <a:cxn ang="0">
                <a:pos x="T8" y="T9"/>
              </a:cxn>
              <a:cxn ang="0">
                <a:pos x="T10" y="T11"/>
              </a:cxn>
            </a:cxnLst>
            <a:rect l="0" t="0" r="r" b="b"/>
            <a:pathLst>
              <a:path w="1918970" h="820420">
                <a:moveTo>
                  <a:pt x="1918715" y="0"/>
                </a:moveTo>
                <a:lnTo>
                  <a:pt x="19430" y="48133"/>
                </a:lnTo>
                <a:lnTo>
                  <a:pt x="0" y="820039"/>
                </a:lnTo>
                <a:lnTo>
                  <a:pt x="1466722" y="781304"/>
                </a:lnTo>
                <a:lnTo>
                  <a:pt x="1600199" y="711962"/>
                </a:lnTo>
                <a:lnTo>
                  <a:pt x="1918715"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7" name="object 9">
            <a:extLst>
              <a:ext uri="{FF2B5EF4-FFF2-40B4-BE49-F238E27FC236}">
                <a16:creationId xmlns:a16="http://schemas.microsoft.com/office/drawing/2014/main" id="{4C41B514-4CCE-2D4C-B7E8-456C03F26306}"/>
              </a:ext>
            </a:extLst>
          </p:cNvPr>
          <p:cNvSpPr>
            <a:spLocks noChangeArrowheads="1"/>
          </p:cNvSpPr>
          <p:nvPr/>
        </p:nvSpPr>
        <p:spPr bwMode="auto">
          <a:xfrm>
            <a:off x="6364288" y="3013075"/>
            <a:ext cx="1246187" cy="881063"/>
          </a:xfrm>
          <a:custGeom>
            <a:avLst/>
            <a:gdLst>
              <a:gd name="T0" fmla="*/ 321183 w 1245870"/>
              <a:gd name="T1" fmla="*/ 0 h 882014"/>
              <a:gd name="T2" fmla="*/ 0 w 1245870"/>
              <a:gd name="T3" fmla="*/ 881888 h 882014"/>
              <a:gd name="T4" fmla="*/ 1245615 w 1245870"/>
              <a:gd name="T5" fmla="*/ 162813 h 882014"/>
              <a:gd name="T6" fmla="*/ 321183 w 1245870"/>
              <a:gd name="T7" fmla="*/ 0 h 882014"/>
            </a:gdLst>
            <a:ahLst/>
            <a:cxnLst>
              <a:cxn ang="0">
                <a:pos x="T0" y="T1"/>
              </a:cxn>
              <a:cxn ang="0">
                <a:pos x="T2" y="T3"/>
              </a:cxn>
              <a:cxn ang="0">
                <a:pos x="T4" y="T5"/>
              </a:cxn>
              <a:cxn ang="0">
                <a:pos x="T6" y="T7"/>
              </a:cxn>
            </a:cxnLst>
            <a:rect l="0" t="0" r="r" b="b"/>
            <a:pathLst>
              <a:path w="1245870" h="882014">
                <a:moveTo>
                  <a:pt x="321183" y="0"/>
                </a:moveTo>
                <a:lnTo>
                  <a:pt x="0" y="881888"/>
                </a:lnTo>
                <a:lnTo>
                  <a:pt x="1245615" y="162813"/>
                </a:lnTo>
                <a:lnTo>
                  <a:pt x="321183"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8" name="object 10">
            <a:extLst>
              <a:ext uri="{FF2B5EF4-FFF2-40B4-BE49-F238E27FC236}">
                <a16:creationId xmlns:a16="http://schemas.microsoft.com/office/drawing/2014/main" id="{7570AB2C-BFA2-8B4B-9CAE-49B523B36492}"/>
              </a:ext>
            </a:extLst>
          </p:cNvPr>
          <p:cNvSpPr>
            <a:spLocks noChangeArrowheads="1"/>
          </p:cNvSpPr>
          <p:nvPr/>
        </p:nvSpPr>
        <p:spPr bwMode="auto">
          <a:xfrm>
            <a:off x="6537325" y="3116263"/>
            <a:ext cx="1422400" cy="1706562"/>
          </a:xfrm>
          <a:custGeom>
            <a:avLst/>
            <a:gdLst>
              <a:gd name="T0" fmla="*/ 697103 w 1421765"/>
              <a:gd name="T1" fmla="*/ 0 h 1706245"/>
              <a:gd name="T2" fmla="*/ 0 w 1421765"/>
              <a:gd name="T3" fmla="*/ 402463 h 1706245"/>
              <a:gd name="T4" fmla="*/ 752475 w 1421765"/>
              <a:gd name="T5" fmla="*/ 1705736 h 1706245"/>
              <a:gd name="T6" fmla="*/ 1108202 w 1421765"/>
              <a:gd name="T7" fmla="*/ 1495678 h 1706245"/>
              <a:gd name="T8" fmla="*/ 1421384 w 1421765"/>
              <a:gd name="T9" fmla="*/ 1254632 h 1706245"/>
              <a:gd name="T10" fmla="*/ 697103 w 1421765"/>
              <a:gd name="T11" fmla="*/ 0 h 1706245"/>
            </a:gdLst>
            <a:ahLst/>
            <a:cxnLst>
              <a:cxn ang="0">
                <a:pos x="T0" y="T1"/>
              </a:cxn>
              <a:cxn ang="0">
                <a:pos x="T2" y="T3"/>
              </a:cxn>
              <a:cxn ang="0">
                <a:pos x="T4" y="T5"/>
              </a:cxn>
              <a:cxn ang="0">
                <a:pos x="T6" y="T7"/>
              </a:cxn>
              <a:cxn ang="0">
                <a:pos x="T8" y="T9"/>
              </a:cxn>
              <a:cxn ang="0">
                <a:pos x="T10" y="T11"/>
              </a:cxn>
            </a:cxnLst>
            <a:rect l="0" t="0" r="r" b="b"/>
            <a:pathLst>
              <a:path w="1421765" h="1706245">
                <a:moveTo>
                  <a:pt x="697103" y="0"/>
                </a:moveTo>
                <a:lnTo>
                  <a:pt x="0" y="402463"/>
                </a:lnTo>
                <a:lnTo>
                  <a:pt x="752475" y="1705736"/>
                </a:lnTo>
                <a:lnTo>
                  <a:pt x="1108202" y="1495678"/>
                </a:lnTo>
                <a:lnTo>
                  <a:pt x="1421384" y="1254632"/>
                </a:lnTo>
                <a:lnTo>
                  <a:pt x="697103"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49" name="object 11">
            <a:extLst>
              <a:ext uri="{FF2B5EF4-FFF2-40B4-BE49-F238E27FC236}">
                <a16:creationId xmlns:a16="http://schemas.microsoft.com/office/drawing/2014/main" id="{2D524FDE-2423-8E42-94C9-1AF6B3D5824B}"/>
              </a:ext>
            </a:extLst>
          </p:cNvPr>
          <p:cNvSpPr>
            <a:spLocks noChangeArrowheads="1"/>
          </p:cNvSpPr>
          <p:nvPr/>
        </p:nvSpPr>
        <p:spPr bwMode="auto">
          <a:xfrm>
            <a:off x="7239000" y="4367213"/>
            <a:ext cx="739775" cy="1030287"/>
          </a:xfrm>
          <a:custGeom>
            <a:avLst/>
            <a:gdLst>
              <a:gd name="T0" fmla="*/ 720725 w 738504"/>
              <a:gd name="T1" fmla="*/ 0 h 1031239"/>
              <a:gd name="T2" fmla="*/ 23368 w 738504"/>
              <a:gd name="T3" fmla="*/ 402589 h 1031239"/>
              <a:gd name="T4" fmla="*/ 159004 w 738504"/>
              <a:gd name="T5" fmla="*/ 644651 h 1031239"/>
              <a:gd name="T6" fmla="*/ 191008 w 738504"/>
              <a:gd name="T7" fmla="*/ 709421 h 1031239"/>
              <a:gd name="T8" fmla="*/ 203326 w 738504"/>
              <a:gd name="T9" fmla="*/ 772794 h 1031239"/>
              <a:gd name="T10" fmla="*/ 195961 w 738504"/>
              <a:gd name="T11" fmla="*/ 828293 h 1031239"/>
              <a:gd name="T12" fmla="*/ 180213 w 738504"/>
              <a:gd name="T13" fmla="*/ 878458 h 1031239"/>
              <a:gd name="T14" fmla="*/ 156845 w 738504"/>
              <a:gd name="T15" fmla="*/ 922654 h 1031239"/>
              <a:gd name="T16" fmla="*/ 126365 w 738504"/>
              <a:gd name="T17" fmla="*/ 954277 h 1031239"/>
              <a:gd name="T18" fmla="*/ 100584 w 738504"/>
              <a:gd name="T19" fmla="*/ 973073 h 1031239"/>
              <a:gd name="T20" fmla="*/ 0 w 738504"/>
              <a:gd name="T21" fmla="*/ 1031112 h 1031239"/>
              <a:gd name="T22" fmla="*/ 69342 w 738504"/>
              <a:gd name="T23" fmla="*/ 1010411 h 1031239"/>
              <a:gd name="T24" fmla="*/ 136271 w 738504"/>
              <a:gd name="T25" fmla="*/ 969136 h 1031239"/>
              <a:gd name="T26" fmla="*/ 206756 w 738504"/>
              <a:gd name="T27" fmla="*/ 893825 h 1031239"/>
              <a:gd name="T28" fmla="*/ 330200 w 738504"/>
              <a:gd name="T29" fmla="*/ 736726 h 1031239"/>
              <a:gd name="T30" fmla="*/ 382016 w 738504"/>
              <a:gd name="T31" fmla="*/ 664590 h 1031239"/>
              <a:gd name="T32" fmla="*/ 541147 w 738504"/>
              <a:gd name="T33" fmla="*/ 447039 h 1031239"/>
              <a:gd name="T34" fmla="*/ 602615 w 738504"/>
              <a:gd name="T35" fmla="*/ 356488 h 1031239"/>
              <a:gd name="T36" fmla="*/ 652780 w 738504"/>
              <a:gd name="T37" fmla="*/ 281431 h 1031239"/>
              <a:gd name="T38" fmla="*/ 689356 w 738504"/>
              <a:gd name="T39" fmla="*/ 217931 h 1031239"/>
              <a:gd name="T40" fmla="*/ 714756 w 738504"/>
              <a:gd name="T41" fmla="*/ 161035 h 1031239"/>
              <a:gd name="T42" fmla="*/ 732282 w 738504"/>
              <a:gd name="T43" fmla="*/ 113791 h 1031239"/>
              <a:gd name="T44" fmla="*/ 738505 w 738504"/>
              <a:gd name="T45" fmla="*/ 73024 h 1031239"/>
              <a:gd name="T46" fmla="*/ 732028 w 738504"/>
              <a:gd name="T47" fmla="*/ 35813 h 1031239"/>
              <a:gd name="T48" fmla="*/ 720725 w 738504"/>
              <a:gd name="T49" fmla="*/ 0 h 1031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8504" h="1031239">
                <a:moveTo>
                  <a:pt x="720725" y="0"/>
                </a:moveTo>
                <a:lnTo>
                  <a:pt x="23368" y="402589"/>
                </a:lnTo>
                <a:lnTo>
                  <a:pt x="159004" y="644651"/>
                </a:lnTo>
                <a:lnTo>
                  <a:pt x="191008" y="709421"/>
                </a:lnTo>
                <a:lnTo>
                  <a:pt x="203326" y="772794"/>
                </a:lnTo>
                <a:lnTo>
                  <a:pt x="195961" y="828293"/>
                </a:lnTo>
                <a:lnTo>
                  <a:pt x="180213" y="878458"/>
                </a:lnTo>
                <a:lnTo>
                  <a:pt x="156845" y="922654"/>
                </a:lnTo>
                <a:lnTo>
                  <a:pt x="126365" y="954277"/>
                </a:lnTo>
                <a:lnTo>
                  <a:pt x="100584" y="973073"/>
                </a:lnTo>
                <a:lnTo>
                  <a:pt x="0" y="1031112"/>
                </a:lnTo>
                <a:lnTo>
                  <a:pt x="69342" y="1010411"/>
                </a:lnTo>
                <a:lnTo>
                  <a:pt x="136271" y="969136"/>
                </a:lnTo>
                <a:lnTo>
                  <a:pt x="206756" y="893825"/>
                </a:lnTo>
                <a:lnTo>
                  <a:pt x="330200" y="736726"/>
                </a:lnTo>
                <a:lnTo>
                  <a:pt x="382016" y="664590"/>
                </a:lnTo>
                <a:lnTo>
                  <a:pt x="541147" y="447039"/>
                </a:lnTo>
                <a:lnTo>
                  <a:pt x="602615" y="356488"/>
                </a:lnTo>
                <a:lnTo>
                  <a:pt x="652780" y="281431"/>
                </a:lnTo>
                <a:lnTo>
                  <a:pt x="689356" y="217931"/>
                </a:lnTo>
                <a:lnTo>
                  <a:pt x="714756" y="161035"/>
                </a:lnTo>
                <a:lnTo>
                  <a:pt x="732282" y="113791"/>
                </a:lnTo>
                <a:lnTo>
                  <a:pt x="738505" y="73024"/>
                </a:lnTo>
                <a:lnTo>
                  <a:pt x="732028" y="35813"/>
                </a:lnTo>
                <a:lnTo>
                  <a:pt x="720725"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50" name="object 12">
            <a:extLst>
              <a:ext uri="{FF2B5EF4-FFF2-40B4-BE49-F238E27FC236}">
                <a16:creationId xmlns:a16="http://schemas.microsoft.com/office/drawing/2014/main" id="{C6B7C70E-7A23-F84D-A4D5-87CAFC656F9A}"/>
              </a:ext>
            </a:extLst>
          </p:cNvPr>
          <p:cNvSpPr>
            <a:spLocks noChangeArrowheads="1"/>
          </p:cNvSpPr>
          <p:nvPr/>
        </p:nvSpPr>
        <p:spPr bwMode="auto">
          <a:xfrm>
            <a:off x="4221163" y="4314825"/>
            <a:ext cx="581025" cy="1098550"/>
          </a:xfrm>
          <a:custGeom>
            <a:avLst/>
            <a:gdLst>
              <a:gd name="T0" fmla="*/ 17653 w 581025"/>
              <a:gd name="T1" fmla="*/ 0 h 1098550"/>
              <a:gd name="T2" fmla="*/ 0 w 581025"/>
              <a:gd name="T3" fmla="*/ 67818 h 1098550"/>
              <a:gd name="T4" fmla="*/ 2286 w 581025"/>
              <a:gd name="T5" fmla="*/ 143637 h 1098550"/>
              <a:gd name="T6" fmla="*/ 34036 w 581025"/>
              <a:gd name="T7" fmla="*/ 238633 h 1098550"/>
              <a:gd name="T8" fmla="*/ 112649 w 581025"/>
              <a:gd name="T9" fmla="*/ 417322 h 1098550"/>
              <a:gd name="T10" fmla="*/ 151257 w 581025"/>
              <a:gd name="T11" fmla="*/ 495300 h 1098550"/>
              <a:gd name="T12" fmla="*/ 214630 w 581025"/>
              <a:gd name="T13" fmla="*/ 626491 h 1098550"/>
              <a:gd name="T14" fmla="*/ 266319 w 581025"/>
              <a:gd name="T15" fmla="*/ 732790 h 1098550"/>
              <a:gd name="T16" fmla="*/ 316738 w 581025"/>
              <a:gd name="T17" fmla="*/ 827786 h 1098550"/>
              <a:gd name="T18" fmla="*/ 358902 w 581025"/>
              <a:gd name="T19" fmla="*/ 905764 h 1098550"/>
              <a:gd name="T20" fmla="*/ 397637 w 581025"/>
              <a:gd name="T21" fmla="*/ 966851 h 1098550"/>
              <a:gd name="T22" fmla="*/ 436372 w 581025"/>
              <a:gd name="T23" fmla="*/ 1015492 h 1098550"/>
              <a:gd name="T24" fmla="*/ 470408 w 581025"/>
              <a:gd name="T25" fmla="*/ 1052830 h 1098550"/>
              <a:gd name="T26" fmla="*/ 504444 w 581025"/>
              <a:gd name="T27" fmla="*/ 1077722 h 1098550"/>
              <a:gd name="T28" fmla="*/ 541909 w 581025"/>
              <a:gd name="T29" fmla="*/ 1090168 h 1098550"/>
              <a:gd name="T30" fmla="*/ 580644 w 581025"/>
              <a:gd name="T31" fmla="*/ 1098042 h 1098550"/>
              <a:gd name="T32" fmla="*/ 580644 w 581025"/>
              <a:gd name="T33" fmla="*/ 322326 h 1098550"/>
              <a:gd name="T34" fmla="*/ 287400 w 581025"/>
              <a:gd name="T35" fmla="*/ 318897 h 1098550"/>
              <a:gd name="T36" fmla="*/ 211200 w 581025"/>
              <a:gd name="T37" fmla="*/ 314325 h 1098550"/>
              <a:gd name="T38" fmla="*/ 146685 w 581025"/>
              <a:gd name="T39" fmla="*/ 294005 h 1098550"/>
              <a:gd name="T40" fmla="*/ 99695 w 581025"/>
              <a:gd name="T41" fmla="*/ 261239 h 1098550"/>
              <a:gd name="T42" fmla="*/ 62230 w 581025"/>
              <a:gd name="T43" fmla="*/ 223901 h 1098550"/>
              <a:gd name="T44" fmla="*/ 34036 w 581025"/>
              <a:gd name="T45" fmla="*/ 183134 h 1098550"/>
              <a:gd name="T46" fmla="*/ 21082 w 581025"/>
              <a:gd name="T47" fmla="*/ 142494 h 1098550"/>
              <a:gd name="T48" fmla="*/ 17653 w 581025"/>
              <a:gd name="T49" fmla="*/ 112014 h 1098550"/>
              <a:gd name="T50" fmla="*/ 17653 w 581025"/>
              <a:gd name="T51" fmla="*/ 0 h 109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1025" h="1098550">
                <a:moveTo>
                  <a:pt x="17653" y="0"/>
                </a:moveTo>
                <a:lnTo>
                  <a:pt x="0" y="67818"/>
                </a:lnTo>
                <a:lnTo>
                  <a:pt x="2286" y="143637"/>
                </a:lnTo>
                <a:lnTo>
                  <a:pt x="34036" y="238633"/>
                </a:lnTo>
                <a:lnTo>
                  <a:pt x="112649" y="417322"/>
                </a:lnTo>
                <a:lnTo>
                  <a:pt x="151257" y="495300"/>
                </a:lnTo>
                <a:lnTo>
                  <a:pt x="214630" y="626491"/>
                </a:lnTo>
                <a:lnTo>
                  <a:pt x="266319" y="732790"/>
                </a:lnTo>
                <a:lnTo>
                  <a:pt x="316738" y="827786"/>
                </a:lnTo>
                <a:lnTo>
                  <a:pt x="358902" y="905764"/>
                </a:lnTo>
                <a:lnTo>
                  <a:pt x="397637" y="966851"/>
                </a:lnTo>
                <a:lnTo>
                  <a:pt x="436372" y="1015492"/>
                </a:lnTo>
                <a:lnTo>
                  <a:pt x="470408" y="1052830"/>
                </a:lnTo>
                <a:lnTo>
                  <a:pt x="504444" y="1077722"/>
                </a:lnTo>
                <a:lnTo>
                  <a:pt x="541909" y="1090168"/>
                </a:lnTo>
                <a:lnTo>
                  <a:pt x="580644" y="1098042"/>
                </a:lnTo>
                <a:lnTo>
                  <a:pt x="580644" y="322326"/>
                </a:lnTo>
                <a:lnTo>
                  <a:pt x="287400" y="318897"/>
                </a:lnTo>
                <a:lnTo>
                  <a:pt x="211200" y="314325"/>
                </a:lnTo>
                <a:lnTo>
                  <a:pt x="146685" y="294005"/>
                </a:lnTo>
                <a:lnTo>
                  <a:pt x="99695" y="261239"/>
                </a:lnTo>
                <a:lnTo>
                  <a:pt x="62230" y="223901"/>
                </a:lnTo>
                <a:lnTo>
                  <a:pt x="34036" y="183134"/>
                </a:lnTo>
                <a:lnTo>
                  <a:pt x="21082" y="142494"/>
                </a:lnTo>
                <a:lnTo>
                  <a:pt x="17653" y="112014"/>
                </a:lnTo>
                <a:lnTo>
                  <a:pt x="17653" y="0"/>
                </a:lnTo>
                <a:close/>
              </a:path>
            </a:pathLst>
          </a:custGeom>
          <a:solidFill>
            <a:srgbClr val="6EC6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51" name="object 13">
            <a:extLst>
              <a:ext uri="{FF2B5EF4-FFF2-40B4-BE49-F238E27FC236}">
                <a16:creationId xmlns:a16="http://schemas.microsoft.com/office/drawing/2014/main" id="{85854A9B-C636-E245-88D0-49E9313EFDEC}"/>
              </a:ext>
            </a:extLst>
          </p:cNvPr>
          <p:cNvSpPr>
            <a:spLocks noChangeArrowheads="1"/>
          </p:cNvSpPr>
          <p:nvPr/>
        </p:nvSpPr>
        <p:spPr bwMode="auto">
          <a:xfrm>
            <a:off x="6076950" y="4324350"/>
            <a:ext cx="639763" cy="1385888"/>
          </a:xfrm>
          <a:custGeom>
            <a:avLst/>
            <a:gdLst>
              <a:gd name="T0" fmla="*/ 0 w 640079"/>
              <a:gd name="T1" fmla="*/ 0 h 1384935"/>
              <a:gd name="T2" fmla="*/ 0 w 640079"/>
              <a:gd name="T3" fmla="*/ 1384554 h 1384935"/>
              <a:gd name="T4" fmla="*/ 640080 w 640079"/>
              <a:gd name="T5" fmla="*/ 692276 h 1384935"/>
              <a:gd name="T6" fmla="*/ 0 w 640079"/>
              <a:gd name="T7" fmla="*/ 0 h 1384935"/>
            </a:gdLst>
            <a:ahLst/>
            <a:cxnLst>
              <a:cxn ang="0">
                <a:pos x="T0" y="T1"/>
              </a:cxn>
              <a:cxn ang="0">
                <a:pos x="T2" y="T3"/>
              </a:cxn>
              <a:cxn ang="0">
                <a:pos x="T4" y="T5"/>
              </a:cxn>
              <a:cxn ang="0">
                <a:pos x="T6" y="T7"/>
              </a:cxn>
            </a:cxnLst>
            <a:rect l="0" t="0" r="r" b="b"/>
            <a:pathLst>
              <a:path w="640079" h="1384935">
                <a:moveTo>
                  <a:pt x="0" y="0"/>
                </a:moveTo>
                <a:lnTo>
                  <a:pt x="0" y="1384554"/>
                </a:lnTo>
                <a:lnTo>
                  <a:pt x="640080" y="692276"/>
                </a:lnTo>
                <a:lnTo>
                  <a:pt x="0" y="0"/>
                </a:lnTo>
                <a:close/>
              </a:path>
            </a:pathLst>
          </a:custGeom>
          <a:solidFill>
            <a:srgbClr val="6EC6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0252" name="object 14">
            <a:extLst>
              <a:ext uri="{FF2B5EF4-FFF2-40B4-BE49-F238E27FC236}">
                <a16:creationId xmlns:a16="http://schemas.microsoft.com/office/drawing/2014/main" id="{E5114F27-687C-8949-8FDB-B66BE115EB46}"/>
              </a:ext>
            </a:extLst>
          </p:cNvPr>
          <p:cNvSpPr>
            <a:spLocks noChangeArrowheads="1"/>
          </p:cNvSpPr>
          <p:nvPr/>
        </p:nvSpPr>
        <p:spPr bwMode="auto">
          <a:xfrm>
            <a:off x="4745038" y="4637088"/>
            <a:ext cx="1595437" cy="776287"/>
          </a:xfrm>
          <a:custGeom>
            <a:avLst/>
            <a:gdLst>
              <a:gd name="T0" fmla="*/ 1595627 w 1595754"/>
              <a:gd name="T1" fmla="*/ 0 h 776604"/>
              <a:gd name="T2" fmla="*/ 0 w 1595754"/>
              <a:gd name="T3" fmla="*/ 0 h 776604"/>
              <a:gd name="T4" fmla="*/ 4317 w 1595754"/>
              <a:gd name="T5" fmla="*/ 398525 h 776604"/>
              <a:gd name="T6" fmla="*/ 59562 w 1595754"/>
              <a:gd name="T7" fmla="*/ 776477 h 776604"/>
              <a:gd name="T8" fmla="*/ 1595627 w 1595754"/>
              <a:gd name="T9" fmla="*/ 776477 h 776604"/>
              <a:gd name="T10" fmla="*/ 1595627 w 1595754"/>
              <a:gd name="T11" fmla="*/ 0 h 776604"/>
            </a:gdLst>
            <a:ahLst/>
            <a:cxnLst>
              <a:cxn ang="0">
                <a:pos x="T0" y="T1"/>
              </a:cxn>
              <a:cxn ang="0">
                <a:pos x="T2" y="T3"/>
              </a:cxn>
              <a:cxn ang="0">
                <a:pos x="T4" y="T5"/>
              </a:cxn>
              <a:cxn ang="0">
                <a:pos x="T6" y="T7"/>
              </a:cxn>
              <a:cxn ang="0">
                <a:pos x="T8" y="T9"/>
              </a:cxn>
              <a:cxn ang="0">
                <a:pos x="T10" y="T11"/>
              </a:cxn>
            </a:cxnLst>
            <a:rect l="0" t="0" r="r" b="b"/>
            <a:pathLst>
              <a:path w="1595754" h="776604">
                <a:moveTo>
                  <a:pt x="1595627" y="0"/>
                </a:moveTo>
                <a:lnTo>
                  <a:pt x="0" y="0"/>
                </a:lnTo>
                <a:lnTo>
                  <a:pt x="4317" y="398525"/>
                </a:lnTo>
                <a:lnTo>
                  <a:pt x="59562" y="776477"/>
                </a:lnTo>
                <a:lnTo>
                  <a:pt x="1595627" y="776477"/>
                </a:lnTo>
                <a:lnTo>
                  <a:pt x="1595627" y="0"/>
                </a:lnTo>
                <a:close/>
              </a:path>
            </a:pathLst>
          </a:custGeom>
          <a:solidFill>
            <a:srgbClr val="6EC6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5" name="object 15">
            <a:extLst>
              <a:ext uri="{FF2B5EF4-FFF2-40B4-BE49-F238E27FC236}">
                <a16:creationId xmlns:a16="http://schemas.microsoft.com/office/drawing/2014/main" id="{D8BCE9E8-3B31-5B48-8F2C-23945A091F3E}"/>
              </a:ext>
            </a:extLst>
          </p:cNvPr>
          <p:cNvSpPr txBox="1"/>
          <p:nvPr/>
        </p:nvSpPr>
        <p:spPr>
          <a:xfrm>
            <a:off x="2071688" y="4999038"/>
            <a:ext cx="2058987" cy="31591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塑造组织核心优势</a:t>
            </a:r>
            <a:endParaRPr lang="zh-CN" altLang="zh-CN" sz="2000">
              <a:latin typeface="宋体" panose="02010600030101010101" pitchFamily="2" charset="-122"/>
            </a:endParaRPr>
          </a:p>
        </p:txBody>
      </p:sp>
      <p:sp>
        <p:nvSpPr>
          <p:cNvPr id="16" name="object 16">
            <a:extLst>
              <a:ext uri="{FF2B5EF4-FFF2-40B4-BE49-F238E27FC236}">
                <a16:creationId xmlns:a16="http://schemas.microsoft.com/office/drawing/2014/main" id="{BC85D791-E813-1C4C-AA62-7066729679CB}"/>
              </a:ext>
            </a:extLst>
          </p:cNvPr>
          <p:cNvSpPr txBox="1"/>
          <p:nvPr/>
        </p:nvSpPr>
        <p:spPr>
          <a:xfrm>
            <a:off x="5046663" y="1701800"/>
            <a:ext cx="2057400" cy="31432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拓展员工发展通道</a:t>
            </a:r>
            <a:endParaRPr lang="zh-CN" altLang="zh-CN" sz="2000">
              <a:latin typeface="宋体" panose="02010600030101010101" pitchFamily="2" charset="-122"/>
            </a:endParaRPr>
          </a:p>
        </p:txBody>
      </p:sp>
      <p:sp>
        <p:nvSpPr>
          <p:cNvPr id="17" name="object 17">
            <a:extLst>
              <a:ext uri="{FF2B5EF4-FFF2-40B4-BE49-F238E27FC236}">
                <a16:creationId xmlns:a16="http://schemas.microsoft.com/office/drawing/2014/main" id="{0D01CD74-D6C0-084B-8EBF-9F6175E9DCA1}"/>
              </a:ext>
            </a:extLst>
          </p:cNvPr>
          <p:cNvSpPr txBox="1"/>
          <p:nvPr/>
        </p:nvSpPr>
        <p:spPr>
          <a:xfrm>
            <a:off x="8072438" y="4999038"/>
            <a:ext cx="2057400" cy="31591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支持组织战略落地</a:t>
            </a:r>
            <a:endParaRPr lang="zh-CN" altLang="zh-CN" sz="2000">
              <a:latin typeface="宋体" panose="02010600030101010101" pitchFamily="2" charset="-122"/>
            </a:endParaRPr>
          </a:p>
        </p:txBody>
      </p:sp>
      <p:sp>
        <p:nvSpPr>
          <p:cNvPr id="10256" name="object 18">
            <a:extLst>
              <a:ext uri="{FF2B5EF4-FFF2-40B4-BE49-F238E27FC236}">
                <a16:creationId xmlns:a16="http://schemas.microsoft.com/office/drawing/2014/main" id="{692D2E40-7330-5A46-9DEF-FF13FD6F87CB}"/>
              </a:ext>
            </a:extLst>
          </p:cNvPr>
          <p:cNvSpPr txBox="1">
            <a:spLocks noGrp="1" noChangeArrowheads="1"/>
          </p:cNvSpPr>
          <p:nvPr>
            <p:ph type="title"/>
          </p:nvPr>
        </p:nvSpPr>
        <p:spPr/>
        <p:txBody>
          <a:bodyPr/>
          <a:lstStyle/>
          <a:p>
            <a:pPr marL="12700"/>
            <a:r>
              <a:rPr lang="zh-CN" altLang="zh-CN" b="0">
                <a:latin typeface="宋体" panose="02010600030101010101" pitchFamily="2" charset="-122"/>
              </a:rPr>
              <a:t>职业发展体系建设的目的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object 3">
            <a:extLst>
              <a:ext uri="{FF2B5EF4-FFF2-40B4-BE49-F238E27FC236}">
                <a16:creationId xmlns:a16="http://schemas.microsoft.com/office/drawing/2014/main" id="{120FB55D-1836-6348-99B5-861990596075}"/>
              </a:ext>
            </a:extLst>
          </p:cNvPr>
          <p:cNvSpPr txBox="1">
            <a:spLocks noGrp="1" noChangeArrowheads="1"/>
          </p:cNvSpPr>
          <p:nvPr>
            <p:ph type="title"/>
          </p:nvPr>
        </p:nvSpPr>
        <p:spPr/>
        <p:txBody>
          <a:bodyPr/>
          <a:lstStyle/>
          <a:p>
            <a:pPr marL="12700"/>
            <a:r>
              <a:rPr lang="zh-CN" altLang="zh-CN" b="0">
                <a:latin typeface="宋体" panose="02010600030101010101" pitchFamily="2" charset="-122"/>
              </a:rPr>
              <a:t>职业发展体系建设的步骤</a:t>
            </a:r>
          </a:p>
        </p:txBody>
      </p:sp>
      <p:sp>
        <p:nvSpPr>
          <p:cNvPr id="11266" name="object 4">
            <a:extLst>
              <a:ext uri="{FF2B5EF4-FFF2-40B4-BE49-F238E27FC236}">
                <a16:creationId xmlns:a16="http://schemas.microsoft.com/office/drawing/2014/main" id="{66FB4B30-F317-6A44-8870-CAB50054BE9A}"/>
              </a:ext>
            </a:extLst>
          </p:cNvPr>
          <p:cNvSpPr txBox="1">
            <a:spLocks noChangeArrowheads="1"/>
          </p:cNvSpPr>
          <p:nvPr/>
        </p:nvSpPr>
        <p:spPr bwMode="auto">
          <a:xfrm>
            <a:off x="1054100" y="2833688"/>
            <a:ext cx="939800"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zh-CN">
                <a:solidFill>
                  <a:srgbClr val="FFFFFF"/>
                </a:solidFill>
                <a:latin typeface="宋体" panose="02010600030101010101" pitchFamily="2" charset="-122"/>
              </a:rPr>
              <a:t>基础岗位  岗位族群  岗位序列</a:t>
            </a:r>
            <a:endParaRPr lang="zh-CN" altLang="zh-CN">
              <a:latin typeface="宋体" panose="02010600030101010101" pitchFamily="2" charset="-122"/>
            </a:endParaRPr>
          </a:p>
        </p:txBody>
      </p:sp>
      <p:sp>
        <p:nvSpPr>
          <p:cNvPr id="11267" name="object 5">
            <a:extLst>
              <a:ext uri="{FF2B5EF4-FFF2-40B4-BE49-F238E27FC236}">
                <a16:creationId xmlns:a16="http://schemas.microsoft.com/office/drawing/2014/main" id="{1DCB1F58-16A3-7A45-BE8F-15B1C608A205}"/>
              </a:ext>
            </a:extLst>
          </p:cNvPr>
          <p:cNvSpPr txBox="1">
            <a:spLocks noChangeArrowheads="1"/>
          </p:cNvSpPr>
          <p:nvPr/>
        </p:nvSpPr>
        <p:spPr bwMode="auto">
          <a:xfrm>
            <a:off x="3287713" y="2833688"/>
            <a:ext cx="9398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zh-CN">
                <a:solidFill>
                  <a:srgbClr val="FFFFFF"/>
                </a:solidFill>
                <a:latin typeface="宋体" panose="02010600030101010101" pitchFamily="2" charset="-122"/>
              </a:rPr>
              <a:t>通道设计  职级职等  比例控制  路径设计</a:t>
            </a:r>
            <a:endParaRPr lang="zh-CN" altLang="zh-CN">
              <a:latin typeface="宋体" panose="02010600030101010101" pitchFamily="2" charset="-122"/>
            </a:endParaRPr>
          </a:p>
        </p:txBody>
      </p:sp>
      <p:sp>
        <p:nvSpPr>
          <p:cNvPr id="11268" name="object 6">
            <a:extLst>
              <a:ext uri="{FF2B5EF4-FFF2-40B4-BE49-F238E27FC236}">
                <a16:creationId xmlns:a16="http://schemas.microsoft.com/office/drawing/2014/main" id="{C46A7D7F-4474-3F4A-8D71-083D2954ED14}"/>
              </a:ext>
            </a:extLst>
          </p:cNvPr>
          <p:cNvSpPr txBox="1">
            <a:spLocks noChangeArrowheads="1"/>
          </p:cNvSpPr>
          <p:nvPr/>
        </p:nvSpPr>
        <p:spPr bwMode="auto">
          <a:xfrm>
            <a:off x="6253163" y="2833688"/>
            <a:ext cx="1854200"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a:solidFill>
                  <a:srgbClr val="FFFFFF"/>
                </a:solidFill>
                <a:latin typeface="宋体" panose="02010600030101010101" pitchFamily="2" charset="-122"/>
              </a:rPr>
              <a:t>任职资格标准开发  任职资格认证  任职资格结果应用</a:t>
            </a:r>
            <a:endParaRPr lang="zh-CN" altLang="zh-CN">
              <a:latin typeface="宋体" panose="02010600030101010101" pitchFamily="2" charset="-122"/>
            </a:endParaRPr>
          </a:p>
        </p:txBody>
      </p:sp>
      <p:sp>
        <p:nvSpPr>
          <p:cNvPr id="7" name="object 7">
            <a:extLst>
              <a:ext uri="{FF2B5EF4-FFF2-40B4-BE49-F238E27FC236}">
                <a16:creationId xmlns:a16="http://schemas.microsoft.com/office/drawing/2014/main" id="{72CCE5FE-EA0E-FF4E-9206-51E27B5DEB49}"/>
              </a:ext>
            </a:extLst>
          </p:cNvPr>
          <p:cNvSpPr txBox="1"/>
          <p:nvPr/>
        </p:nvSpPr>
        <p:spPr>
          <a:xfrm>
            <a:off x="9691688" y="2833688"/>
            <a:ext cx="939800" cy="198596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zh-CN">
                <a:solidFill>
                  <a:srgbClr val="FFFFFF"/>
                </a:solidFill>
                <a:latin typeface="宋体" panose="02010600030101010101" pitchFamily="2" charset="-122"/>
              </a:rPr>
              <a:t>招聘选拔  晋升任用  培训学习  绩效改进  薪酬调整</a:t>
            </a:r>
            <a:endParaRPr lang="zh-CN" altLang="zh-CN">
              <a:latin typeface="宋体" panose="02010600030101010101" pitchFamily="2" charset="-122"/>
            </a:endParaRPr>
          </a:p>
          <a:p>
            <a:pPr algn="just">
              <a:spcBef>
                <a:spcPts val="425"/>
              </a:spcBef>
            </a:pPr>
            <a:r>
              <a:rPr lang="zh-CN" altLang="zh-CN">
                <a:solidFill>
                  <a:srgbClr val="FFFFFF"/>
                </a:solidFill>
                <a:latin typeface="宋体" panose="02010600030101010101" pitchFamily="2" charset="-122"/>
              </a:rPr>
              <a:t>…</a:t>
            </a:r>
            <a:endParaRPr lang="zh-CN" altLang="zh-CN">
              <a:latin typeface="宋体" panose="02010600030101010101" pitchFamily="2" charset="-122"/>
            </a:endParaRPr>
          </a:p>
        </p:txBody>
      </p:sp>
      <p:sp>
        <p:nvSpPr>
          <p:cNvPr id="11270" name="object 8">
            <a:extLst>
              <a:ext uri="{FF2B5EF4-FFF2-40B4-BE49-F238E27FC236}">
                <a16:creationId xmlns:a16="http://schemas.microsoft.com/office/drawing/2014/main" id="{204F87EA-7140-A445-BF94-0448C1F3FF1F}"/>
              </a:ext>
            </a:extLst>
          </p:cNvPr>
          <p:cNvSpPr txBox="1">
            <a:spLocks noChangeArrowheads="1"/>
          </p:cNvSpPr>
          <p:nvPr/>
        </p:nvSpPr>
        <p:spPr bwMode="auto">
          <a:xfrm>
            <a:off x="1081088" y="2130425"/>
            <a:ext cx="2041525" cy="542925"/>
          </a:xfrm>
          <a:prstGeom prst="rect">
            <a:avLst/>
          </a:prstGeom>
          <a:solidFill>
            <a:srgbClr val="51A9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74930" rIns="0" bIns="0">
            <a:spAutoFit/>
          </a:bodyPr>
          <a:lstStyle>
            <a:lvl1pPr marL="104775">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588"/>
              </a:spcBef>
            </a:pPr>
            <a:r>
              <a:rPr lang="zh-CN" altLang="zh-CN" sz="2400">
                <a:solidFill>
                  <a:srgbClr val="FFFFFF"/>
                </a:solidFill>
                <a:latin typeface="宋体" panose="02010600030101010101" pitchFamily="2" charset="-122"/>
              </a:rPr>
              <a:t>梳理岗位体系</a:t>
            </a:r>
            <a:endParaRPr lang="zh-CN" altLang="zh-CN" sz="2400">
              <a:latin typeface="宋体" panose="02010600030101010101" pitchFamily="2" charset="-122"/>
            </a:endParaRPr>
          </a:p>
        </p:txBody>
      </p:sp>
      <p:sp>
        <p:nvSpPr>
          <p:cNvPr id="11271" name="object 9">
            <a:extLst>
              <a:ext uri="{FF2B5EF4-FFF2-40B4-BE49-F238E27FC236}">
                <a16:creationId xmlns:a16="http://schemas.microsoft.com/office/drawing/2014/main" id="{B1005D5E-7411-6146-92F9-F72F040C9D2F}"/>
              </a:ext>
            </a:extLst>
          </p:cNvPr>
          <p:cNvSpPr txBox="1">
            <a:spLocks noChangeArrowheads="1"/>
          </p:cNvSpPr>
          <p:nvPr/>
        </p:nvSpPr>
        <p:spPr bwMode="auto">
          <a:xfrm>
            <a:off x="3316288" y="2130425"/>
            <a:ext cx="2662237" cy="542925"/>
          </a:xfrm>
          <a:prstGeom prst="rect">
            <a:avLst/>
          </a:prstGeom>
          <a:solidFill>
            <a:srgbClr val="51A9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74930" rIns="0" bIns="0">
            <a:spAutoFit/>
          </a:bodyPr>
          <a:lstStyle>
            <a:lvl1pPr marL="1095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588"/>
              </a:spcBef>
            </a:pPr>
            <a:r>
              <a:rPr lang="zh-CN" altLang="zh-CN" sz="2400">
                <a:solidFill>
                  <a:srgbClr val="FFFFFF"/>
                </a:solidFill>
                <a:latin typeface="宋体" panose="02010600030101010101" pitchFamily="2" charset="-122"/>
              </a:rPr>
              <a:t>设计职业发展通道</a:t>
            </a:r>
            <a:endParaRPr lang="zh-CN" altLang="zh-CN" sz="2400">
              <a:latin typeface="宋体" panose="02010600030101010101" pitchFamily="2" charset="-122"/>
            </a:endParaRPr>
          </a:p>
        </p:txBody>
      </p:sp>
      <p:sp>
        <p:nvSpPr>
          <p:cNvPr id="11272" name="object 10">
            <a:extLst>
              <a:ext uri="{FF2B5EF4-FFF2-40B4-BE49-F238E27FC236}">
                <a16:creationId xmlns:a16="http://schemas.microsoft.com/office/drawing/2014/main" id="{FB37D932-2781-D748-8654-9E87E2A62A5E}"/>
              </a:ext>
            </a:extLst>
          </p:cNvPr>
          <p:cNvSpPr txBox="1">
            <a:spLocks noChangeArrowheads="1"/>
          </p:cNvSpPr>
          <p:nvPr/>
        </p:nvSpPr>
        <p:spPr bwMode="auto">
          <a:xfrm>
            <a:off x="6173788" y="2130425"/>
            <a:ext cx="3244850" cy="542925"/>
          </a:xfrm>
          <a:prstGeom prst="rect">
            <a:avLst/>
          </a:prstGeom>
          <a:solidFill>
            <a:srgbClr val="51A9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74930" rIns="0" bIns="0">
            <a:spAutoFit/>
          </a:bodyPr>
          <a:lstStyle>
            <a:lvl1pPr marL="968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588"/>
              </a:spcBef>
            </a:pPr>
            <a:r>
              <a:rPr lang="zh-CN" altLang="zh-CN" sz="2400">
                <a:solidFill>
                  <a:srgbClr val="FFFFFF"/>
                </a:solidFill>
                <a:latin typeface="宋体" panose="02010600030101010101" pitchFamily="2" charset="-122"/>
              </a:rPr>
              <a:t>搭建任职资格管理体系</a:t>
            </a:r>
            <a:endParaRPr lang="zh-CN" altLang="zh-CN" sz="2400">
              <a:latin typeface="宋体" panose="02010600030101010101" pitchFamily="2" charset="-122"/>
            </a:endParaRPr>
          </a:p>
        </p:txBody>
      </p:sp>
      <p:sp>
        <p:nvSpPr>
          <p:cNvPr id="11" name="object 11">
            <a:extLst>
              <a:ext uri="{FF2B5EF4-FFF2-40B4-BE49-F238E27FC236}">
                <a16:creationId xmlns:a16="http://schemas.microsoft.com/office/drawing/2014/main" id="{972DFB0A-E7E3-154F-B7A2-092231CCA400}"/>
              </a:ext>
            </a:extLst>
          </p:cNvPr>
          <p:cNvSpPr txBox="1"/>
          <p:nvPr/>
        </p:nvSpPr>
        <p:spPr>
          <a:xfrm>
            <a:off x="9612313" y="2130425"/>
            <a:ext cx="1498600" cy="542925"/>
          </a:xfrm>
          <a:prstGeom prst="rect">
            <a:avLst/>
          </a:prstGeom>
          <a:solidFill>
            <a:srgbClr val="51A9C1"/>
          </a:solidFill>
        </p:spPr>
        <p:txBody>
          <a:bodyPr lIns="0" tIns="74930" rIns="0" bIns="0">
            <a:spAutoFit/>
          </a:bodyPr>
          <a:lstStyle>
            <a:lvl1pPr marL="138113">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588"/>
              </a:spcBef>
            </a:pPr>
            <a:r>
              <a:rPr lang="zh-CN" altLang="zh-CN" sz="2400">
                <a:solidFill>
                  <a:srgbClr val="FFFFFF"/>
                </a:solidFill>
                <a:latin typeface="宋体" panose="02010600030101010101" pitchFamily="2" charset="-122"/>
              </a:rPr>
              <a:t>结果应用</a:t>
            </a:r>
            <a:endParaRPr lang="zh-CN" altLang="zh-CN" sz="2400">
              <a:latin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8A69139-51A7-464F-A4D9-0EA581939905}"/>
              </a:ext>
            </a:extLst>
          </p:cNvPr>
          <p:cNvSpPr txBox="1"/>
          <p:nvPr/>
        </p:nvSpPr>
        <p:spPr>
          <a:xfrm>
            <a:off x="2984500" y="3859213"/>
            <a:ext cx="842963" cy="439737"/>
          </a:xfrm>
          <a:prstGeom prst="rect">
            <a:avLst/>
          </a:prstGeom>
        </p:spPr>
        <p:txBody>
          <a:bodyPr lIns="0" tIns="0" rIns="0" bIns="0">
            <a:spAutoFit/>
          </a:bodyPr>
          <a:lstStyle/>
          <a:p>
            <a:pPr marL="12700" fontAlgn="auto"/>
            <a:r>
              <a:rPr sz="2800" b="1" noProof="1">
                <a:solidFill>
                  <a:srgbClr val="FFFFFF"/>
                </a:solidFill>
                <a:latin typeface="微软雅黑" panose="020B0503020204020204" charset="-122"/>
                <a:ea typeface="+mn-ea"/>
                <a:cs typeface="微软雅黑" panose="020B0503020204020204" charset="-122"/>
              </a:rPr>
              <a:t>华</a:t>
            </a:r>
            <a:r>
              <a:rPr sz="2800" b="1" spc="-100" noProof="1">
                <a:solidFill>
                  <a:srgbClr val="FFFFFF"/>
                </a:solidFill>
                <a:latin typeface="微软雅黑" panose="020B0503020204020204" charset="-122"/>
                <a:ea typeface="+mn-ea"/>
                <a:cs typeface="微软雅黑" panose="020B0503020204020204" charset="-122"/>
              </a:rPr>
              <a:t> </a:t>
            </a:r>
            <a:r>
              <a:rPr sz="2800" b="1" noProof="1">
                <a:solidFill>
                  <a:srgbClr val="FFFFFF"/>
                </a:solidFill>
                <a:latin typeface="微软雅黑" panose="020B0503020204020204" charset="-122"/>
                <a:ea typeface="+mn-ea"/>
                <a:cs typeface="微软雅黑" panose="020B0503020204020204" charset="-122"/>
              </a:rPr>
              <a:t>为</a:t>
            </a:r>
            <a:endParaRPr sz="2800" noProof="1">
              <a:latin typeface="微软雅黑" panose="020B0503020204020204" charset="-122"/>
              <a:cs typeface="微软雅黑" panose="020B0503020204020204" charset="-122"/>
            </a:endParaRPr>
          </a:p>
        </p:txBody>
      </p:sp>
      <p:sp>
        <p:nvSpPr>
          <p:cNvPr id="12290" name="object 3">
            <a:extLst>
              <a:ext uri="{FF2B5EF4-FFF2-40B4-BE49-F238E27FC236}">
                <a16:creationId xmlns:a16="http://schemas.microsoft.com/office/drawing/2014/main" id="{25A1C5DA-07A9-E741-B122-B65526CD8F73}"/>
              </a:ext>
            </a:extLst>
          </p:cNvPr>
          <p:cNvSpPr>
            <a:spLocks noChangeArrowheads="1"/>
          </p:cNvSpPr>
          <p:nvPr/>
        </p:nvSpPr>
        <p:spPr bwMode="auto">
          <a:xfrm>
            <a:off x="2246313" y="3738563"/>
            <a:ext cx="2319337" cy="0"/>
          </a:xfrm>
          <a:custGeom>
            <a:avLst/>
            <a:gdLst>
              <a:gd name="T0" fmla="*/ 0 w 2318385"/>
              <a:gd name="T1" fmla="*/ 0 h 1"/>
              <a:gd name="T2" fmla="*/ 2318258 w 2318385"/>
              <a:gd name="T3" fmla="*/ 0 h 1"/>
            </a:gdLst>
            <a:ahLst/>
            <a:cxnLst>
              <a:cxn ang="0">
                <a:pos x="T0" y="T1"/>
              </a:cxn>
              <a:cxn ang="0">
                <a:pos x="T2" y="T3"/>
              </a:cxn>
            </a:cxnLst>
            <a:rect l="0" t="0" r="r" b="b"/>
            <a:pathLst>
              <a:path w="2318385" h="1">
                <a:moveTo>
                  <a:pt x="0" y="0"/>
                </a:moveTo>
                <a:lnTo>
                  <a:pt x="2318258"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2291" name="object 4">
            <a:extLst>
              <a:ext uri="{FF2B5EF4-FFF2-40B4-BE49-F238E27FC236}">
                <a16:creationId xmlns:a16="http://schemas.microsoft.com/office/drawing/2014/main" id="{C9A85897-48A3-E542-AF5F-5B8030A03D61}"/>
              </a:ext>
            </a:extLst>
          </p:cNvPr>
          <p:cNvSpPr>
            <a:spLocks noChangeArrowheads="1"/>
          </p:cNvSpPr>
          <p:nvPr/>
        </p:nvSpPr>
        <p:spPr bwMode="auto">
          <a:xfrm>
            <a:off x="2246313" y="4408488"/>
            <a:ext cx="2319337" cy="0"/>
          </a:xfrm>
          <a:custGeom>
            <a:avLst/>
            <a:gdLst>
              <a:gd name="T0" fmla="*/ 0 w 2318385"/>
              <a:gd name="T1" fmla="*/ 0 h 1"/>
              <a:gd name="T2" fmla="*/ 2318258 w 2318385"/>
              <a:gd name="T3" fmla="*/ 0 h 1"/>
            </a:gdLst>
            <a:ahLst/>
            <a:cxnLst>
              <a:cxn ang="0">
                <a:pos x="T0" y="T1"/>
              </a:cxn>
              <a:cxn ang="0">
                <a:pos x="T2" y="T3"/>
              </a:cxn>
            </a:cxnLst>
            <a:rect l="0" t="0" r="r" b="b"/>
            <a:pathLst>
              <a:path w="2318385" h="1">
                <a:moveTo>
                  <a:pt x="0" y="0"/>
                </a:moveTo>
                <a:lnTo>
                  <a:pt x="2318258"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5" name="object 5">
            <a:extLst>
              <a:ext uri="{FF2B5EF4-FFF2-40B4-BE49-F238E27FC236}">
                <a16:creationId xmlns:a16="http://schemas.microsoft.com/office/drawing/2014/main" id="{8948A7B0-EC56-9B4E-BFCB-9E89E93B1D84}"/>
              </a:ext>
            </a:extLst>
          </p:cNvPr>
          <p:cNvSpPr txBox="1"/>
          <p:nvPr/>
        </p:nvSpPr>
        <p:spPr>
          <a:xfrm>
            <a:off x="5735638" y="3843338"/>
            <a:ext cx="842962" cy="439737"/>
          </a:xfrm>
          <a:prstGeom prst="rect">
            <a:avLst/>
          </a:prstGeom>
        </p:spPr>
        <p:txBody>
          <a:bodyPr lIns="0" tIns="0" rIns="0" bIns="0">
            <a:spAutoFit/>
          </a:bodyPr>
          <a:lstStyle/>
          <a:p>
            <a:pPr marL="12700" fontAlgn="auto"/>
            <a:r>
              <a:rPr sz="2800" b="1" noProof="1">
                <a:solidFill>
                  <a:srgbClr val="FFFFFF"/>
                </a:solidFill>
                <a:latin typeface="微软雅黑" panose="020B0503020204020204" charset="-122"/>
                <a:ea typeface="+mn-ea"/>
                <a:cs typeface="微软雅黑" panose="020B0503020204020204" charset="-122"/>
              </a:rPr>
              <a:t>腾</a:t>
            </a:r>
            <a:r>
              <a:rPr sz="2800" b="1" spc="-100" noProof="1">
                <a:solidFill>
                  <a:srgbClr val="FFFFFF"/>
                </a:solidFill>
                <a:latin typeface="微软雅黑" panose="020B0503020204020204" charset="-122"/>
                <a:ea typeface="+mn-ea"/>
                <a:cs typeface="微软雅黑" panose="020B0503020204020204" charset="-122"/>
              </a:rPr>
              <a:t> </a:t>
            </a:r>
            <a:r>
              <a:rPr sz="2800" b="1" noProof="1">
                <a:solidFill>
                  <a:srgbClr val="FFFFFF"/>
                </a:solidFill>
                <a:latin typeface="微软雅黑" panose="020B0503020204020204" charset="-122"/>
                <a:ea typeface="+mn-ea"/>
                <a:cs typeface="微软雅黑" panose="020B0503020204020204" charset="-122"/>
              </a:rPr>
              <a:t>讯</a:t>
            </a:r>
            <a:endParaRPr sz="2800" noProof="1">
              <a:latin typeface="微软雅黑" panose="020B0503020204020204" charset="-122"/>
              <a:cs typeface="微软雅黑" panose="020B0503020204020204" charset="-122"/>
            </a:endParaRPr>
          </a:p>
        </p:txBody>
      </p:sp>
      <p:sp>
        <p:nvSpPr>
          <p:cNvPr id="12293" name="object 6">
            <a:extLst>
              <a:ext uri="{FF2B5EF4-FFF2-40B4-BE49-F238E27FC236}">
                <a16:creationId xmlns:a16="http://schemas.microsoft.com/office/drawing/2014/main" id="{0AEAD783-0FD4-E240-86E6-FB41DF69F235}"/>
              </a:ext>
            </a:extLst>
          </p:cNvPr>
          <p:cNvSpPr>
            <a:spLocks noChangeArrowheads="1"/>
          </p:cNvSpPr>
          <p:nvPr/>
        </p:nvSpPr>
        <p:spPr bwMode="auto">
          <a:xfrm>
            <a:off x="4951413" y="3738563"/>
            <a:ext cx="2319337" cy="0"/>
          </a:xfrm>
          <a:custGeom>
            <a:avLst/>
            <a:gdLst>
              <a:gd name="T0" fmla="*/ 0 w 2318384"/>
              <a:gd name="T1" fmla="*/ 0 h 1"/>
              <a:gd name="T2" fmla="*/ 2318258 w 2318384"/>
              <a:gd name="T3" fmla="*/ 0 h 1"/>
            </a:gdLst>
            <a:ahLst/>
            <a:cxnLst>
              <a:cxn ang="0">
                <a:pos x="T0" y="T1"/>
              </a:cxn>
              <a:cxn ang="0">
                <a:pos x="T2" y="T3"/>
              </a:cxn>
            </a:cxnLst>
            <a:rect l="0" t="0" r="r" b="b"/>
            <a:pathLst>
              <a:path w="2318384" h="1">
                <a:moveTo>
                  <a:pt x="0" y="0"/>
                </a:moveTo>
                <a:lnTo>
                  <a:pt x="2318258"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2294" name="object 7">
            <a:extLst>
              <a:ext uri="{FF2B5EF4-FFF2-40B4-BE49-F238E27FC236}">
                <a16:creationId xmlns:a16="http://schemas.microsoft.com/office/drawing/2014/main" id="{DF62E84F-52BF-B445-8A53-F1A6F69A1844}"/>
              </a:ext>
            </a:extLst>
          </p:cNvPr>
          <p:cNvSpPr>
            <a:spLocks noChangeArrowheads="1"/>
          </p:cNvSpPr>
          <p:nvPr/>
        </p:nvSpPr>
        <p:spPr bwMode="auto">
          <a:xfrm>
            <a:off x="4951413" y="4408488"/>
            <a:ext cx="2319337" cy="0"/>
          </a:xfrm>
          <a:custGeom>
            <a:avLst/>
            <a:gdLst>
              <a:gd name="T0" fmla="*/ 0 w 2318384"/>
              <a:gd name="T1" fmla="*/ 0 h 1"/>
              <a:gd name="T2" fmla="*/ 2318258 w 2318384"/>
              <a:gd name="T3" fmla="*/ 0 h 1"/>
            </a:gdLst>
            <a:ahLst/>
            <a:cxnLst>
              <a:cxn ang="0">
                <a:pos x="T0" y="T1"/>
              </a:cxn>
              <a:cxn ang="0">
                <a:pos x="T2" y="T3"/>
              </a:cxn>
            </a:cxnLst>
            <a:rect l="0" t="0" r="r" b="b"/>
            <a:pathLst>
              <a:path w="2318384" h="1">
                <a:moveTo>
                  <a:pt x="0" y="0"/>
                </a:moveTo>
                <a:lnTo>
                  <a:pt x="2318258"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8" name="object 8">
            <a:extLst>
              <a:ext uri="{FF2B5EF4-FFF2-40B4-BE49-F238E27FC236}">
                <a16:creationId xmlns:a16="http://schemas.microsoft.com/office/drawing/2014/main" id="{6741AA55-E256-2847-A2C4-2307314BD486}"/>
              </a:ext>
            </a:extLst>
          </p:cNvPr>
          <p:cNvSpPr txBox="1"/>
          <p:nvPr/>
        </p:nvSpPr>
        <p:spPr>
          <a:xfrm>
            <a:off x="8359775" y="3859213"/>
            <a:ext cx="844550" cy="439737"/>
          </a:xfrm>
          <a:prstGeom prst="rect">
            <a:avLst/>
          </a:prstGeom>
        </p:spPr>
        <p:txBody>
          <a:bodyPr lIns="0" tIns="0" rIns="0" bIns="0">
            <a:spAutoFit/>
          </a:bodyPr>
          <a:lstStyle/>
          <a:p>
            <a:pPr marL="12700" fontAlgn="auto"/>
            <a:r>
              <a:rPr sz="2800" b="1" noProof="1">
                <a:solidFill>
                  <a:srgbClr val="FFFFFF"/>
                </a:solidFill>
                <a:latin typeface="微软雅黑" panose="020B0503020204020204" charset="-122"/>
                <a:ea typeface="+mn-ea"/>
                <a:cs typeface="微软雅黑" panose="020B0503020204020204" charset="-122"/>
              </a:rPr>
              <a:t>万</a:t>
            </a:r>
            <a:r>
              <a:rPr sz="2800" b="1" spc="-100" noProof="1">
                <a:solidFill>
                  <a:srgbClr val="FFFFFF"/>
                </a:solidFill>
                <a:latin typeface="微软雅黑" panose="020B0503020204020204" charset="-122"/>
                <a:ea typeface="+mn-ea"/>
                <a:cs typeface="微软雅黑" panose="020B0503020204020204" charset="-122"/>
              </a:rPr>
              <a:t> </a:t>
            </a:r>
            <a:r>
              <a:rPr sz="2800" b="1" noProof="1">
                <a:solidFill>
                  <a:srgbClr val="FFFFFF"/>
                </a:solidFill>
                <a:latin typeface="微软雅黑" panose="020B0503020204020204" charset="-122"/>
                <a:ea typeface="+mn-ea"/>
                <a:cs typeface="微软雅黑" panose="020B0503020204020204" charset="-122"/>
              </a:rPr>
              <a:t>科</a:t>
            </a:r>
            <a:endParaRPr sz="2800" noProof="1">
              <a:latin typeface="微软雅黑" panose="020B0503020204020204" charset="-122"/>
              <a:cs typeface="微软雅黑" panose="020B0503020204020204" charset="-122"/>
            </a:endParaRPr>
          </a:p>
        </p:txBody>
      </p:sp>
      <p:sp>
        <p:nvSpPr>
          <p:cNvPr id="12296" name="object 9">
            <a:extLst>
              <a:ext uri="{FF2B5EF4-FFF2-40B4-BE49-F238E27FC236}">
                <a16:creationId xmlns:a16="http://schemas.microsoft.com/office/drawing/2014/main" id="{2A14C34F-0A04-EF47-982C-90F637AA1D6D}"/>
              </a:ext>
            </a:extLst>
          </p:cNvPr>
          <p:cNvSpPr>
            <a:spLocks noChangeArrowheads="1"/>
          </p:cNvSpPr>
          <p:nvPr/>
        </p:nvSpPr>
        <p:spPr bwMode="auto">
          <a:xfrm>
            <a:off x="7627938" y="3738563"/>
            <a:ext cx="2317750" cy="0"/>
          </a:xfrm>
          <a:custGeom>
            <a:avLst/>
            <a:gdLst>
              <a:gd name="T0" fmla="*/ 0 w 2318384"/>
              <a:gd name="T1" fmla="*/ 0 h 1"/>
              <a:gd name="T2" fmla="*/ 2318257 w 2318384"/>
              <a:gd name="T3" fmla="*/ 0 h 1"/>
            </a:gdLst>
            <a:ahLst/>
            <a:cxnLst>
              <a:cxn ang="0">
                <a:pos x="T0" y="T1"/>
              </a:cxn>
              <a:cxn ang="0">
                <a:pos x="T2" y="T3"/>
              </a:cxn>
            </a:cxnLst>
            <a:rect l="0" t="0" r="r" b="b"/>
            <a:pathLst>
              <a:path w="2318384" h="1">
                <a:moveTo>
                  <a:pt x="0" y="0"/>
                </a:moveTo>
                <a:lnTo>
                  <a:pt x="2318257"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2297" name="object 10">
            <a:extLst>
              <a:ext uri="{FF2B5EF4-FFF2-40B4-BE49-F238E27FC236}">
                <a16:creationId xmlns:a16="http://schemas.microsoft.com/office/drawing/2014/main" id="{BAD2E1BE-4E88-B241-9EDD-C8D21B167E93}"/>
              </a:ext>
            </a:extLst>
          </p:cNvPr>
          <p:cNvSpPr>
            <a:spLocks noChangeArrowheads="1"/>
          </p:cNvSpPr>
          <p:nvPr/>
        </p:nvSpPr>
        <p:spPr bwMode="auto">
          <a:xfrm>
            <a:off x="7627938" y="4408488"/>
            <a:ext cx="2317750" cy="0"/>
          </a:xfrm>
          <a:custGeom>
            <a:avLst/>
            <a:gdLst>
              <a:gd name="T0" fmla="*/ 0 w 2318384"/>
              <a:gd name="T1" fmla="*/ 0 h 1"/>
              <a:gd name="T2" fmla="*/ 2318257 w 2318384"/>
              <a:gd name="T3" fmla="*/ 0 h 1"/>
            </a:gdLst>
            <a:ahLst/>
            <a:cxnLst>
              <a:cxn ang="0">
                <a:pos x="T0" y="T1"/>
              </a:cxn>
              <a:cxn ang="0">
                <a:pos x="T2" y="T3"/>
              </a:cxn>
            </a:cxnLst>
            <a:rect l="0" t="0" r="r" b="b"/>
            <a:pathLst>
              <a:path w="2318384" h="1">
                <a:moveTo>
                  <a:pt x="0" y="0"/>
                </a:moveTo>
                <a:lnTo>
                  <a:pt x="2318257"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2298" name="object 11">
            <a:extLst>
              <a:ext uri="{FF2B5EF4-FFF2-40B4-BE49-F238E27FC236}">
                <a16:creationId xmlns:a16="http://schemas.microsoft.com/office/drawing/2014/main" id="{215D778D-0C6F-F24B-A075-2E2D2EBCDDF2}"/>
              </a:ext>
            </a:extLst>
          </p:cNvPr>
          <p:cNvSpPr>
            <a:spLocks noChangeArrowheads="1"/>
          </p:cNvSpPr>
          <p:nvPr/>
        </p:nvSpPr>
        <p:spPr bwMode="auto">
          <a:xfrm>
            <a:off x="4854575" y="2251075"/>
            <a:ext cx="2513013" cy="7207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2299" name="object 12">
            <a:extLst>
              <a:ext uri="{FF2B5EF4-FFF2-40B4-BE49-F238E27FC236}">
                <a16:creationId xmlns:a16="http://schemas.microsoft.com/office/drawing/2014/main" id="{5FD0A67C-C14F-384C-B863-34CE43E17670}"/>
              </a:ext>
            </a:extLst>
          </p:cNvPr>
          <p:cNvSpPr>
            <a:spLocks noChangeArrowheads="1"/>
          </p:cNvSpPr>
          <p:nvPr/>
        </p:nvSpPr>
        <p:spPr bwMode="auto">
          <a:xfrm>
            <a:off x="7816850" y="2251075"/>
            <a:ext cx="1938338" cy="7207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2300" name="object 13">
            <a:extLst>
              <a:ext uri="{FF2B5EF4-FFF2-40B4-BE49-F238E27FC236}">
                <a16:creationId xmlns:a16="http://schemas.microsoft.com/office/drawing/2014/main" id="{E2C22041-C9BF-2145-9931-D8716CD9D9C5}"/>
              </a:ext>
            </a:extLst>
          </p:cNvPr>
          <p:cNvSpPr>
            <a:spLocks noChangeArrowheads="1"/>
          </p:cNvSpPr>
          <p:nvPr/>
        </p:nvSpPr>
        <p:spPr bwMode="auto">
          <a:xfrm>
            <a:off x="2408238" y="2251075"/>
            <a:ext cx="1995487" cy="7207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93A8EB7-4C52-0048-A333-94E7B17792B7}"/>
              </a:ext>
            </a:extLst>
          </p:cNvPr>
          <p:cNvSpPr txBox="1"/>
          <p:nvPr/>
        </p:nvSpPr>
        <p:spPr>
          <a:xfrm>
            <a:off x="5611813" y="3921125"/>
            <a:ext cx="958850" cy="500063"/>
          </a:xfrm>
          <a:prstGeom prst="rect">
            <a:avLst/>
          </a:prstGeom>
        </p:spPr>
        <p:txBody>
          <a:bodyPr lIns="0" tIns="0" rIns="0" bIns="0">
            <a:spAutoFit/>
          </a:bodyPr>
          <a:lstStyle/>
          <a:p>
            <a:pPr marL="12700" fontAlgn="auto"/>
            <a:r>
              <a:rPr sz="3200" b="1" spc="-5" noProof="1">
                <a:solidFill>
                  <a:srgbClr val="FFFFFF"/>
                </a:solidFill>
                <a:latin typeface="微软雅黑" panose="020B0503020204020204" charset="-122"/>
                <a:ea typeface="+mn-ea"/>
                <a:cs typeface="微软雅黑" panose="020B0503020204020204" charset="-122"/>
              </a:rPr>
              <a:t>华</a:t>
            </a:r>
            <a:r>
              <a:rPr sz="3200" b="1" spc="-95" noProof="1">
                <a:solidFill>
                  <a:srgbClr val="FFFFFF"/>
                </a:solidFill>
                <a:latin typeface="微软雅黑" panose="020B0503020204020204" charset="-122"/>
                <a:ea typeface="+mn-ea"/>
                <a:cs typeface="微软雅黑" panose="020B0503020204020204" charset="-122"/>
              </a:rPr>
              <a:t> </a:t>
            </a:r>
            <a:r>
              <a:rPr sz="3200" b="1" spc="-5" noProof="1">
                <a:solidFill>
                  <a:srgbClr val="FFFFFF"/>
                </a:solidFill>
                <a:latin typeface="微软雅黑" panose="020B0503020204020204" charset="-122"/>
                <a:ea typeface="+mn-ea"/>
                <a:cs typeface="微软雅黑" panose="020B0503020204020204" charset="-122"/>
              </a:rPr>
              <a:t>为</a:t>
            </a:r>
            <a:endParaRPr sz="3200" noProof="1">
              <a:latin typeface="微软雅黑" panose="020B0503020204020204" charset="-122"/>
              <a:cs typeface="微软雅黑" panose="020B0503020204020204" charset="-122"/>
            </a:endParaRPr>
          </a:p>
        </p:txBody>
      </p:sp>
      <p:sp>
        <p:nvSpPr>
          <p:cNvPr id="13314" name="object 3">
            <a:extLst>
              <a:ext uri="{FF2B5EF4-FFF2-40B4-BE49-F238E27FC236}">
                <a16:creationId xmlns:a16="http://schemas.microsoft.com/office/drawing/2014/main" id="{35AA75CD-4957-4748-9044-2762D33C1580}"/>
              </a:ext>
            </a:extLst>
          </p:cNvPr>
          <p:cNvSpPr>
            <a:spLocks noChangeArrowheads="1"/>
          </p:cNvSpPr>
          <p:nvPr/>
        </p:nvSpPr>
        <p:spPr bwMode="auto">
          <a:xfrm>
            <a:off x="4519613" y="3727450"/>
            <a:ext cx="3154362" cy="0"/>
          </a:xfrm>
          <a:custGeom>
            <a:avLst/>
            <a:gdLst>
              <a:gd name="T0" fmla="*/ 0 w 3154045"/>
              <a:gd name="T1" fmla="*/ 0 h 1"/>
              <a:gd name="T2" fmla="*/ 3154045 w 3154045"/>
              <a:gd name="T3" fmla="*/ 0 h 1"/>
            </a:gdLst>
            <a:ahLst/>
            <a:cxnLst>
              <a:cxn ang="0">
                <a:pos x="T0" y="T1"/>
              </a:cxn>
              <a:cxn ang="0">
                <a:pos x="T2" y="T3"/>
              </a:cxn>
            </a:cxnLst>
            <a:rect l="0" t="0" r="r" b="b"/>
            <a:pathLst>
              <a:path w="3154045" h="1">
                <a:moveTo>
                  <a:pt x="0" y="0"/>
                </a:moveTo>
                <a:lnTo>
                  <a:pt x="3154045"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3315" name="object 4">
            <a:extLst>
              <a:ext uri="{FF2B5EF4-FFF2-40B4-BE49-F238E27FC236}">
                <a16:creationId xmlns:a16="http://schemas.microsoft.com/office/drawing/2014/main" id="{1AF24B37-2267-9D41-8578-CBDCA39CD7CF}"/>
              </a:ext>
            </a:extLst>
          </p:cNvPr>
          <p:cNvSpPr>
            <a:spLocks noChangeArrowheads="1"/>
          </p:cNvSpPr>
          <p:nvPr/>
        </p:nvSpPr>
        <p:spPr bwMode="auto">
          <a:xfrm>
            <a:off x="4519613" y="4638675"/>
            <a:ext cx="3154362" cy="0"/>
          </a:xfrm>
          <a:custGeom>
            <a:avLst/>
            <a:gdLst>
              <a:gd name="T0" fmla="*/ 0 w 3154045"/>
              <a:gd name="T1" fmla="*/ 0 h 1"/>
              <a:gd name="T2" fmla="*/ 3154045 w 3154045"/>
              <a:gd name="T3" fmla="*/ 0 h 1"/>
            </a:gdLst>
            <a:ahLst/>
            <a:cxnLst>
              <a:cxn ang="0">
                <a:pos x="T0" y="T1"/>
              </a:cxn>
              <a:cxn ang="0">
                <a:pos x="T2" y="T3"/>
              </a:cxn>
            </a:cxnLst>
            <a:rect l="0" t="0" r="r" b="b"/>
            <a:pathLst>
              <a:path w="3154045" h="1">
                <a:moveTo>
                  <a:pt x="0" y="0"/>
                </a:moveTo>
                <a:lnTo>
                  <a:pt x="3154045"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3316" name="object 5">
            <a:extLst>
              <a:ext uri="{FF2B5EF4-FFF2-40B4-BE49-F238E27FC236}">
                <a16:creationId xmlns:a16="http://schemas.microsoft.com/office/drawing/2014/main" id="{AD388931-B5F0-6B44-AE70-5CF6AD513196}"/>
              </a:ext>
            </a:extLst>
          </p:cNvPr>
          <p:cNvSpPr>
            <a:spLocks noChangeArrowheads="1"/>
          </p:cNvSpPr>
          <p:nvPr/>
        </p:nvSpPr>
        <p:spPr bwMode="auto">
          <a:xfrm>
            <a:off x="4464050" y="2133600"/>
            <a:ext cx="3265488" cy="10668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object 3">
            <a:extLst>
              <a:ext uri="{FF2B5EF4-FFF2-40B4-BE49-F238E27FC236}">
                <a16:creationId xmlns:a16="http://schemas.microsoft.com/office/drawing/2014/main" id="{413338AA-FFED-BA4E-A105-DBEA3E3E016E}"/>
              </a:ext>
            </a:extLst>
          </p:cNvPr>
          <p:cNvSpPr txBox="1">
            <a:spLocks noChangeArrowheads="1"/>
          </p:cNvSpPr>
          <p:nvPr/>
        </p:nvSpPr>
        <p:spPr bwMode="auto">
          <a:xfrm>
            <a:off x="6316663" y="4948238"/>
            <a:ext cx="18542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管理任职资格</a:t>
            </a:r>
            <a:endParaRPr lang="zh-CN" altLang="zh-CN" sz="2400">
              <a:latin typeface="宋体" panose="02010600030101010101" pitchFamily="2" charset="-122"/>
            </a:endParaRPr>
          </a:p>
        </p:txBody>
      </p:sp>
      <p:sp>
        <p:nvSpPr>
          <p:cNvPr id="14338" name="object 4">
            <a:extLst>
              <a:ext uri="{FF2B5EF4-FFF2-40B4-BE49-F238E27FC236}">
                <a16:creationId xmlns:a16="http://schemas.microsoft.com/office/drawing/2014/main" id="{1254B771-96D0-124C-9162-DCE8AD06CF8B}"/>
              </a:ext>
            </a:extLst>
          </p:cNvPr>
          <p:cNvSpPr txBox="1">
            <a:spLocks noChangeArrowheads="1"/>
          </p:cNvSpPr>
          <p:nvPr/>
        </p:nvSpPr>
        <p:spPr bwMode="auto">
          <a:xfrm>
            <a:off x="6315075" y="1658938"/>
            <a:ext cx="18542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技术任职资格</a:t>
            </a:r>
            <a:endParaRPr lang="zh-CN" altLang="zh-CN" sz="2400">
              <a:latin typeface="宋体" panose="02010600030101010101" pitchFamily="2" charset="-122"/>
            </a:endParaRPr>
          </a:p>
        </p:txBody>
      </p:sp>
      <p:sp>
        <p:nvSpPr>
          <p:cNvPr id="14339" name="object 5">
            <a:extLst>
              <a:ext uri="{FF2B5EF4-FFF2-40B4-BE49-F238E27FC236}">
                <a16:creationId xmlns:a16="http://schemas.microsoft.com/office/drawing/2014/main" id="{8D4465C2-B334-B545-8BA1-FD889D7A5589}"/>
              </a:ext>
            </a:extLst>
          </p:cNvPr>
          <p:cNvSpPr txBox="1">
            <a:spLocks noChangeArrowheads="1"/>
          </p:cNvSpPr>
          <p:nvPr/>
        </p:nvSpPr>
        <p:spPr bwMode="auto">
          <a:xfrm>
            <a:off x="6315075" y="2760663"/>
            <a:ext cx="18542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营销任职资格</a:t>
            </a:r>
            <a:endParaRPr lang="zh-CN" altLang="zh-CN" sz="2400">
              <a:latin typeface="宋体" panose="02010600030101010101" pitchFamily="2" charset="-122"/>
            </a:endParaRPr>
          </a:p>
        </p:txBody>
      </p:sp>
      <p:sp>
        <p:nvSpPr>
          <p:cNvPr id="6" name="object 6">
            <a:extLst>
              <a:ext uri="{FF2B5EF4-FFF2-40B4-BE49-F238E27FC236}">
                <a16:creationId xmlns:a16="http://schemas.microsoft.com/office/drawing/2014/main" id="{203592BC-CFF2-294A-A9B1-2BA0399F745A}"/>
              </a:ext>
            </a:extLst>
          </p:cNvPr>
          <p:cNvSpPr txBox="1"/>
          <p:nvPr/>
        </p:nvSpPr>
        <p:spPr>
          <a:xfrm>
            <a:off x="6315075" y="3819525"/>
            <a:ext cx="1854200" cy="376238"/>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专业任职资格</a:t>
            </a:r>
            <a:endParaRPr lang="zh-CN" altLang="zh-CN" sz="2400">
              <a:latin typeface="宋体" panose="02010600030101010101" pitchFamily="2" charset="-122"/>
            </a:endParaRPr>
          </a:p>
        </p:txBody>
      </p:sp>
      <p:sp>
        <p:nvSpPr>
          <p:cNvPr id="7" name="object 7">
            <a:extLst>
              <a:ext uri="{FF2B5EF4-FFF2-40B4-BE49-F238E27FC236}">
                <a16:creationId xmlns:a16="http://schemas.microsoft.com/office/drawing/2014/main" id="{EF09CE6B-2138-1740-B27E-EC9E17E6F3D3}"/>
              </a:ext>
            </a:extLst>
          </p:cNvPr>
          <p:cNvSpPr txBox="1"/>
          <p:nvPr/>
        </p:nvSpPr>
        <p:spPr>
          <a:xfrm>
            <a:off x="8736013" y="1906588"/>
            <a:ext cx="2587625" cy="3046412"/>
          </a:xfrm>
          <a:prstGeom prst="rect">
            <a:avLst/>
          </a:prstGeom>
          <a:ln w="9906">
            <a:solidFill>
              <a:srgbClr val="D9D9D9"/>
            </a:solidFill>
          </a:ln>
        </p:spPr>
        <p:txBody>
          <a:bodyPr lIns="0" tIns="22225" rIns="0" bIns="0">
            <a:spAutoFit/>
          </a:bodyPr>
          <a:lstStyle>
            <a:lvl1pPr marL="85725">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ts val="2875"/>
              </a:lnSpc>
              <a:spcBef>
                <a:spcPts val="175"/>
              </a:spcBef>
            </a:pPr>
            <a:r>
              <a:rPr lang="zh-CN" altLang="zh-CN" sz="1600">
                <a:solidFill>
                  <a:srgbClr val="FFFFFF"/>
                </a:solidFill>
                <a:latin typeface="宋体" panose="02010600030101010101" pitchFamily="2" charset="-122"/>
              </a:rPr>
              <a:t>任职资格共分为六级，  每级又分为四等，</a:t>
            </a:r>
            <a:endParaRPr lang="zh-CN" altLang="zh-CN" sz="1600">
              <a:latin typeface="宋体" panose="02010600030101010101" pitchFamily="2" charset="-122"/>
            </a:endParaRPr>
          </a:p>
          <a:p>
            <a:pPr>
              <a:spcBef>
                <a:spcPts val="700"/>
              </a:spcBef>
            </a:pPr>
            <a:r>
              <a:rPr lang="zh-CN" altLang="zh-CN" sz="1600">
                <a:solidFill>
                  <a:srgbClr val="FFFFFF"/>
                </a:solidFill>
                <a:latin typeface="Nirmala UI Semilight" panose="020B0604020202020204" pitchFamily="34" charset="0"/>
              </a:rPr>
              <a:t>1.	</a:t>
            </a:r>
            <a:r>
              <a:rPr lang="zh-CN" altLang="zh-CN" sz="1600">
                <a:solidFill>
                  <a:srgbClr val="FFFFFF"/>
                </a:solidFill>
                <a:latin typeface="宋体" panose="02010600030101010101" pitchFamily="2" charset="-122"/>
              </a:rPr>
              <a:t>职业等</a:t>
            </a:r>
            <a:endParaRPr lang="zh-CN" altLang="zh-CN" sz="1600">
              <a:latin typeface="宋体" panose="02010600030101010101" pitchFamily="2" charset="-122"/>
            </a:endParaRPr>
          </a:p>
          <a:p>
            <a:pPr>
              <a:spcBef>
                <a:spcPts val="963"/>
              </a:spcBef>
            </a:pPr>
            <a:r>
              <a:rPr lang="zh-CN" altLang="zh-CN" sz="1600">
                <a:solidFill>
                  <a:srgbClr val="FFFFFF"/>
                </a:solidFill>
                <a:latin typeface="Nirmala UI Semilight" panose="020B0604020202020204" pitchFamily="34" charset="0"/>
              </a:rPr>
              <a:t>2.	</a:t>
            </a:r>
            <a:r>
              <a:rPr lang="zh-CN" altLang="zh-CN" sz="1600">
                <a:solidFill>
                  <a:srgbClr val="FFFFFF"/>
                </a:solidFill>
                <a:latin typeface="宋体" panose="02010600030101010101" pitchFamily="2" charset="-122"/>
              </a:rPr>
              <a:t>普通等</a:t>
            </a:r>
            <a:endParaRPr lang="zh-CN" altLang="zh-CN" sz="1600">
              <a:latin typeface="宋体" panose="02010600030101010101" pitchFamily="2" charset="-122"/>
            </a:endParaRPr>
          </a:p>
          <a:p>
            <a:pPr>
              <a:spcBef>
                <a:spcPts val="963"/>
              </a:spcBef>
            </a:pPr>
            <a:r>
              <a:rPr lang="zh-CN" altLang="zh-CN" sz="1600">
                <a:solidFill>
                  <a:srgbClr val="FFFFFF"/>
                </a:solidFill>
                <a:latin typeface="Nirmala UI Semilight" panose="020B0604020202020204" pitchFamily="34" charset="0"/>
              </a:rPr>
              <a:t>3.	</a:t>
            </a:r>
            <a:r>
              <a:rPr lang="zh-CN" altLang="zh-CN" sz="1600">
                <a:solidFill>
                  <a:srgbClr val="FFFFFF"/>
                </a:solidFill>
                <a:latin typeface="宋体" panose="02010600030101010101" pitchFamily="2" charset="-122"/>
              </a:rPr>
              <a:t>基础等</a:t>
            </a:r>
            <a:endParaRPr lang="zh-CN" altLang="zh-CN" sz="1600">
              <a:latin typeface="宋体" panose="02010600030101010101" pitchFamily="2" charset="-122"/>
            </a:endParaRPr>
          </a:p>
          <a:p>
            <a:pPr>
              <a:spcBef>
                <a:spcPts val="963"/>
              </a:spcBef>
            </a:pPr>
            <a:r>
              <a:rPr lang="zh-CN" altLang="zh-CN" sz="1600">
                <a:solidFill>
                  <a:srgbClr val="FFFFFF"/>
                </a:solidFill>
                <a:latin typeface="Nirmala UI Semilight" panose="020B0604020202020204" pitchFamily="34" charset="0"/>
              </a:rPr>
              <a:t>4.	</a:t>
            </a:r>
            <a:r>
              <a:rPr lang="zh-CN" altLang="zh-CN" sz="1600">
                <a:solidFill>
                  <a:srgbClr val="FFFFFF"/>
                </a:solidFill>
                <a:latin typeface="宋体" panose="02010600030101010101" pitchFamily="2" charset="-122"/>
              </a:rPr>
              <a:t>预备等</a:t>
            </a:r>
            <a:endParaRPr lang="zh-CN" altLang="zh-CN" sz="1600">
              <a:latin typeface="宋体" panose="02010600030101010101" pitchFamily="2" charset="-122"/>
            </a:endParaRPr>
          </a:p>
          <a:p>
            <a:pPr>
              <a:lnSpc>
                <a:spcPct val="150000"/>
              </a:lnSpc>
            </a:pPr>
            <a:r>
              <a:rPr lang="zh-CN" altLang="zh-CN" sz="1600">
                <a:solidFill>
                  <a:srgbClr val="FFFFFF"/>
                </a:solidFill>
                <a:latin typeface="宋体" panose="02010600030101010101" pitchFamily="2" charset="-122"/>
              </a:rPr>
              <a:t>并形成了详细的任职资格  标准体系。</a:t>
            </a:r>
            <a:endParaRPr lang="zh-CN" altLang="zh-CN" sz="1600">
              <a:latin typeface="宋体" panose="02010600030101010101" pitchFamily="2" charset="-122"/>
            </a:endParaRPr>
          </a:p>
        </p:txBody>
      </p:sp>
      <p:sp>
        <p:nvSpPr>
          <p:cNvPr id="14342" name="object 8">
            <a:extLst>
              <a:ext uri="{FF2B5EF4-FFF2-40B4-BE49-F238E27FC236}">
                <a16:creationId xmlns:a16="http://schemas.microsoft.com/office/drawing/2014/main" id="{36DDC69B-CD72-CC49-A257-4263689C5E6B}"/>
              </a:ext>
            </a:extLst>
          </p:cNvPr>
          <p:cNvSpPr txBox="1">
            <a:spLocks noGrp="1" noChangeArrowheads="1"/>
          </p:cNvSpPr>
          <p:nvPr>
            <p:ph type="title"/>
          </p:nvPr>
        </p:nvSpPr>
        <p:spPr/>
        <p:txBody>
          <a:bodyPr/>
          <a:lstStyle/>
          <a:p>
            <a:pPr marL="12700"/>
            <a:r>
              <a:rPr lang="zh-CN" altLang="zh-CN" b="0">
                <a:latin typeface="宋体" panose="02010600030101010101" pitchFamily="2" charset="-122"/>
              </a:rPr>
              <a:t>划分任职资格等级体系</a:t>
            </a:r>
          </a:p>
        </p:txBody>
      </p:sp>
      <p:sp>
        <p:nvSpPr>
          <p:cNvPr id="14343" name="object 9">
            <a:extLst>
              <a:ext uri="{FF2B5EF4-FFF2-40B4-BE49-F238E27FC236}">
                <a16:creationId xmlns:a16="http://schemas.microsoft.com/office/drawing/2014/main" id="{780C285C-4B04-9243-8406-0338EE38E64E}"/>
              </a:ext>
            </a:extLst>
          </p:cNvPr>
          <p:cNvSpPr>
            <a:spLocks noChangeArrowheads="1"/>
          </p:cNvSpPr>
          <p:nvPr/>
        </p:nvSpPr>
        <p:spPr bwMode="auto">
          <a:xfrm>
            <a:off x="6008688" y="1743075"/>
            <a:ext cx="196850" cy="228600"/>
          </a:xfrm>
          <a:custGeom>
            <a:avLst/>
            <a:gdLst>
              <a:gd name="T0" fmla="*/ 0 w 196850"/>
              <a:gd name="T1" fmla="*/ 0 h 227964"/>
              <a:gd name="T2" fmla="*/ 0 w 196850"/>
              <a:gd name="T3" fmla="*/ 227838 h 227964"/>
              <a:gd name="T4" fmla="*/ 196595 w 196850"/>
              <a:gd name="T5" fmla="*/ 113919 h 227964"/>
              <a:gd name="T6" fmla="*/ 0 w 196850"/>
              <a:gd name="T7" fmla="*/ 0 h 227964"/>
            </a:gdLst>
            <a:ahLst/>
            <a:cxnLst>
              <a:cxn ang="0">
                <a:pos x="T0" y="T1"/>
              </a:cxn>
              <a:cxn ang="0">
                <a:pos x="T2" y="T3"/>
              </a:cxn>
              <a:cxn ang="0">
                <a:pos x="T4" y="T5"/>
              </a:cxn>
              <a:cxn ang="0">
                <a:pos x="T6" y="T7"/>
              </a:cxn>
            </a:cxnLst>
            <a:rect l="0" t="0" r="r" b="b"/>
            <a:pathLst>
              <a:path w="196850" h="227964">
                <a:moveTo>
                  <a:pt x="0" y="0"/>
                </a:moveTo>
                <a:lnTo>
                  <a:pt x="0" y="227838"/>
                </a:lnTo>
                <a:lnTo>
                  <a:pt x="196595" y="113919"/>
                </a:lnTo>
                <a:lnTo>
                  <a:pt x="0" y="0"/>
                </a:lnTo>
                <a:close/>
              </a:path>
            </a:pathLst>
          </a:custGeom>
          <a:solidFill>
            <a:srgbClr val="4DAAB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4344" name="object 10">
            <a:extLst>
              <a:ext uri="{FF2B5EF4-FFF2-40B4-BE49-F238E27FC236}">
                <a16:creationId xmlns:a16="http://schemas.microsoft.com/office/drawing/2014/main" id="{ACD5D468-C5B8-614A-ABBC-7750B6444449}"/>
              </a:ext>
            </a:extLst>
          </p:cNvPr>
          <p:cNvSpPr>
            <a:spLocks noChangeArrowheads="1"/>
          </p:cNvSpPr>
          <p:nvPr/>
        </p:nvSpPr>
        <p:spPr bwMode="auto">
          <a:xfrm>
            <a:off x="6008688" y="2870200"/>
            <a:ext cx="196850" cy="228600"/>
          </a:xfrm>
          <a:custGeom>
            <a:avLst/>
            <a:gdLst>
              <a:gd name="T0" fmla="*/ 0 w 196850"/>
              <a:gd name="T1" fmla="*/ 0 h 227964"/>
              <a:gd name="T2" fmla="*/ 0 w 196850"/>
              <a:gd name="T3" fmla="*/ 227837 h 227964"/>
              <a:gd name="T4" fmla="*/ 196595 w 196850"/>
              <a:gd name="T5" fmla="*/ 113919 h 227964"/>
              <a:gd name="T6" fmla="*/ 0 w 196850"/>
              <a:gd name="T7" fmla="*/ 0 h 227964"/>
            </a:gdLst>
            <a:ahLst/>
            <a:cxnLst>
              <a:cxn ang="0">
                <a:pos x="T0" y="T1"/>
              </a:cxn>
              <a:cxn ang="0">
                <a:pos x="T2" y="T3"/>
              </a:cxn>
              <a:cxn ang="0">
                <a:pos x="T4" y="T5"/>
              </a:cxn>
              <a:cxn ang="0">
                <a:pos x="T6" y="T7"/>
              </a:cxn>
            </a:cxnLst>
            <a:rect l="0" t="0" r="r" b="b"/>
            <a:pathLst>
              <a:path w="196850" h="227964">
                <a:moveTo>
                  <a:pt x="0" y="0"/>
                </a:moveTo>
                <a:lnTo>
                  <a:pt x="0" y="227837"/>
                </a:lnTo>
                <a:lnTo>
                  <a:pt x="196595" y="113919"/>
                </a:lnTo>
                <a:lnTo>
                  <a:pt x="0" y="0"/>
                </a:lnTo>
                <a:close/>
              </a:path>
            </a:pathLst>
          </a:custGeom>
          <a:solidFill>
            <a:srgbClr val="4DAAB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4345" name="object 11">
            <a:extLst>
              <a:ext uri="{FF2B5EF4-FFF2-40B4-BE49-F238E27FC236}">
                <a16:creationId xmlns:a16="http://schemas.microsoft.com/office/drawing/2014/main" id="{56EBA2CE-EFC3-A74F-8637-D81B528082E1}"/>
              </a:ext>
            </a:extLst>
          </p:cNvPr>
          <p:cNvSpPr>
            <a:spLocks noChangeArrowheads="1"/>
          </p:cNvSpPr>
          <p:nvPr/>
        </p:nvSpPr>
        <p:spPr bwMode="auto">
          <a:xfrm>
            <a:off x="6008688" y="3952875"/>
            <a:ext cx="196850" cy="227013"/>
          </a:xfrm>
          <a:custGeom>
            <a:avLst/>
            <a:gdLst>
              <a:gd name="T0" fmla="*/ 0 w 196850"/>
              <a:gd name="T1" fmla="*/ 0 h 227964"/>
              <a:gd name="T2" fmla="*/ 0 w 196850"/>
              <a:gd name="T3" fmla="*/ 227837 h 227964"/>
              <a:gd name="T4" fmla="*/ 196595 w 196850"/>
              <a:gd name="T5" fmla="*/ 113918 h 227964"/>
              <a:gd name="T6" fmla="*/ 0 w 196850"/>
              <a:gd name="T7" fmla="*/ 0 h 227964"/>
            </a:gdLst>
            <a:ahLst/>
            <a:cxnLst>
              <a:cxn ang="0">
                <a:pos x="T0" y="T1"/>
              </a:cxn>
              <a:cxn ang="0">
                <a:pos x="T2" y="T3"/>
              </a:cxn>
              <a:cxn ang="0">
                <a:pos x="T4" y="T5"/>
              </a:cxn>
              <a:cxn ang="0">
                <a:pos x="T6" y="T7"/>
              </a:cxn>
            </a:cxnLst>
            <a:rect l="0" t="0" r="r" b="b"/>
            <a:pathLst>
              <a:path w="196850" h="227964">
                <a:moveTo>
                  <a:pt x="0" y="0"/>
                </a:moveTo>
                <a:lnTo>
                  <a:pt x="0" y="227837"/>
                </a:lnTo>
                <a:lnTo>
                  <a:pt x="196595" y="113918"/>
                </a:lnTo>
                <a:lnTo>
                  <a:pt x="0" y="0"/>
                </a:lnTo>
                <a:close/>
              </a:path>
            </a:pathLst>
          </a:custGeom>
          <a:solidFill>
            <a:srgbClr val="4DAAB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4346" name="object 12">
            <a:extLst>
              <a:ext uri="{FF2B5EF4-FFF2-40B4-BE49-F238E27FC236}">
                <a16:creationId xmlns:a16="http://schemas.microsoft.com/office/drawing/2014/main" id="{BCB59661-C8D4-5C4A-88E1-9159843B80E3}"/>
              </a:ext>
            </a:extLst>
          </p:cNvPr>
          <p:cNvSpPr>
            <a:spLocks noChangeArrowheads="1"/>
          </p:cNvSpPr>
          <p:nvPr/>
        </p:nvSpPr>
        <p:spPr bwMode="auto">
          <a:xfrm>
            <a:off x="6008688" y="5033963"/>
            <a:ext cx="196850" cy="228600"/>
          </a:xfrm>
          <a:custGeom>
            <a:avLst/>
            <a:gdLst>
              <a:gd name="T0" fmla="*/ 0 w 196850"/>
              <a:gd name="T1" fmla="*/ 0 h 227964"/>
              <a:gd name="T2" fmla="*/ 0 w 196850"/>
              <a:gd name="T3" fmla="*/ 227838 h 227964"/>
              <a:gd name="T4" fmla="*/ 196595 w 196850"/>
              <a:gd name="T5" fmla="*/ 113919 h 227964"/>
              <a:gd name="T6" fmla="*/ 0 w 196850"/>
              <a:gd name="T7" fmla="*/ 0 h 227964"/>
            </a:gdLst>
            <a:ahLst/>
            <a:cxnLst>
              <a:cxn ang="0">
                <a:pos x="T0" y="T1"/>
              </a:cxn>
              <a:cxn ang="0">
                <a:pos x="T2" y="T3"/>
              </a:cxn>
              <a:cxn ang="0">
                <a:pos x="T4" y="T5"/>
              </a:cxn>
              <a:cxn ang="0">
                <a:pos x="T6" y="T7"/>
              </a:cxn>
            </a:cxnLst>
            <a:rect l="0" t="0" r="r" b="b"/>
            <a:pathLst>
              <a:path w="196850" h="227964">
                <a:moveTo>
                  <a:pt x="0" y="0"/>
                </a:moveTo>
                <a:lnTo>
                  <a:pt x="0" y="227838"/>
                </a:lnTo>
                <a:lnTo>
                  <a:pt x="196595" y="113919"/>
                </a:lnTo>
                <a:lnTo>
                  <a:pt x="0" y="0"/>
                </a:lnTo>
                <a:close/>
              </a:path>
            </a:pathLst>
          </a:custGeom>
          <a:solidFill>
            <a:srgbClr val="4DAAB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4347" name="object 13">
            <a:extLst>
              <a:ext uri="{FF2B5EF4-FFF2-40B4-BE49-F238E27FC236}">
                <a16:creationId xmlns:a16="http://schemas.microsoft.com/office/drawing/2014/main" id="{AEC66564-EDA2-ED4E-87A3-6C29D6B772E4}"/>
              </a:ext>
            </a:extLst>
          </p:cNvPr>
          <p:cNvSpPr>
            <a:spLocks noChangeArrowheads="1"/>
          </p:cNvSpPr>
          <p:nvPr/>
        </p:nvSpPr>
        <p:spPr bwMode="auto">
          <a:xfrm>
            <a:off x="876300" y="1700213"/>
            <a:ext cx="4602163" cy="3382962"/>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object 3">
            <a:extLst>
              <a:ext uri="{FF2B5EF4-FFF2-40B4-BE49-F238E27FC236}">
                <a16:creationId xmlns:a16="http://schemas.microsoft.com/office/drawing/2014/main" id="{84B56636-F406-C74E-84C7-11877BB67CE9}"/>
              </a:ext>
            </a:extLst>
          </p:cNvPr>
          <p:cNvSpPr txBox="1">
            <a:spLocks noGrp="1" noChangeArrowheads="1"/>
          </p:cNvSpPr>
          <p:nvPr>
            <p:ph type="title"/>
          </p:nvPr>
        </p:nvSpPr>
        <p:spPr/>
        <p:txBody>
          <a:bodyPr/>
          <a:lstStyle/>
          <a:p>
            <a:pPr marL="12700"/>
            <a:r>
              <a:rPr lang="zh-CN" altLang="zh-CN" b="0">
                <a:latin typeface="宋体" panose="02010600030101010101" pitchFamily="2" charset="-122"/>
              </a:rPr>
              <a:t>构建职业发展通道</a:t>
            </a:r>
          </a:p>
        </p:txBody>
      </p:sp>
      <p:sp>
        <p:nvSpPr>
          <p:cNvPr id="15362" name="object 4">
            <a:extLst>
              <a:ext uri="{FF2B5EF4-FFF2-40B4-BE49-F238E27FC236}">
                <a16:creationId xmlns:a16="http://schemas.microsoft.com/office/drawing/2014/main" id="{38BA36D1-F35F-6849-BD15-8BC138D02F3F}"/>
              </a:ext>
            </a:extLst>
          </p:cNvPr>
          <p:cNvSpPr>
            <a:spLocks noChangeArrowheads="1"/>
          </p:cNvSpPr>
          <p:nvPr/>
        </p:nvSpPr>
        <p:spPr bwMode="auto">
          <a:xfrm>
            <a:off x="3732213" y="1946275"/>
            <a:ext cx="4605337" cy="31750"/>
          </a:xfrm>
          <a:custGeom>
            <a:avLst/>
            <a:gdLst>
              <a:gd name="T0" fmla="*/ 0 w 4606290"/>
              <a:gd name="T1" fmla="*/ 31114 h 31114"/>
              <a:gd name="T2" fmla="*/ 4605782 w 4606290"/>
              <a:gd name="T3" fmla="*/ 0 h 31114"/>
            </a:gdLst>
            <a:ahLst/>
            <a:cxnLst>
              <a:cxn ang="0">
                <a:pos x="T0" y="T1"/>
              </a:cxn>
              <a:cxn ang="0">
                <a:pos x="T2" y="T3"/>
              </a:cxn>
            </a:cxnLst>
            <a:rect l="0" t="0" r="r" b="b"/>
            <a:pathLst>
              <a:path w="4606290" h="31114">
                <a:moveTo>
                  <a:pt x="0" y="31114"/>
                </a:moveTo>
                <a:lnTo>
                  <a:pt x="4605782" y="0"/>
                </a:lnTo>
              </a:path>
            </a:pathLst>
          </a:custGeom>
          <a:noFill/>
          <a:ln w="609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5" name="object 5">
            <a:extLst>
              <a:ext uri="{FF2B5EF4-FFF2-40B4-BE49-F238E27FC236}">
                <a16:creationId xmlns:a16="http://schemas.microsoft.com/office/drawing/2014/main" id="{19A4A94F-CD84-9B44-8B5A-E4ABB08E687A}"/>
              </a:ext>
            </a:extLst>
          </p:cNvPr>
          <p:cNvSpPr txBox="1"/>
          <p:nvPr/>
        </p:nvSpPr>
        <p:spPr>
          <a:xfrm>
            <a:off x="4303713" y="1525588"/>
            <a:ext cx="1039812" cy="31591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管理人员</a:t>
            </a:r>
            <a:endParaRPr lang="zh-CN" altLang="zh-CN" sz="2000">
              <a:latin typeface="宋体" panose="02010600030101010101" pitchFamily="2" charset="-122"/>
            </a:endParaRPr>
          </a:p>
        </p:txBody>
      </p:sp>
      <p:sp>
        <p:nvSpPr>
          <p:cNvPr id="6" name="object 6">
            <a:extLst>
              <a:ext uri="{FF2B5EF4-FFF2-40B4-BE49-F238E27FC236}">
                <a16:creationId xmlns:a16="http://schemas.microsoft.com/office/drawing/2014/main" id="{42A7D28E-B532-D146-8D23-2A9B132403A1}"/>
              </a:ext>
            </a:extLst>
          </p:cNvPr>
          <p:cNvSpPr txBox="1"/>
          <p:nvPr/>
        </p:nvSpPr>
        <p:spPr>
          <a:xfrm>
            <a:off x="6419850" y="1525588"/>
            <a:ext cx="1649413" cy="31591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专业</a:t>
            </a:r>
            <a:r>
              <a:rPr lang="zh-CN" altLang="zh-CN" sz="2000">
                <a:solidFill>
                  <a:srgbClr val="FFFFFF"/>
                </a:solidFill>
                <a:latin typeface="Nirmala UI Semilight" panose="020B0604020202020204" pitchFamily="34" charset="0"/>
              </a:rPr>
              <a:t>/</a:t>
            </a:r>
            <a:r>
              <a:rPr lang="zh-CN" altLang="zh-CN" sz="2000">
                <a:solidFill>
                  <a:srgbClr val="FFFFFF"/>
                </a:solidFill>
                <a:latin typeface="宋体" panose="02010600030101010101" pitchFamily="2" charset="-122"/>
              </a:rPr>
              <a:t>技术人员</a:t>
            </a:r>
            <a:endParaRPr lang="zh-CN" altLang="zh-CN" sz="2000">
              <a:latin typeface="宋体" panose="02010600030101010101" pitchFamily="2" charset="-122"/>
            </a:endParaRPr>
          </a:p>
        </p:txBody>
      </p:sp>
      <p:sp>
        <p:nvSpPr>
          <p:cNvPr id="15365" name="object 7">
            <a:extLst>
              <a:ext uri="{FF2B5EF4-FFF2-40B4-BE49-F238E27FC236}">
                <a16:creationId xmlns:a16="http://schemas.microsoft.com/office/drawing/2014/main" id="{604E74E4-D351-494F-AB59-E75573ACA878}"/>
              </a:ext>
            </a:extLst>
          </p:cNvPr>
          <p:cNvSpPr>
            <a:spLocks noChangeArrowheads="1"/>
          </p:cNvSpPr>
          <p:nvPr/>
        </p:nvSpPr>
        <p:spPr bwMode="auto">
          <a:xfrm>
            <a:off x="3849688" y="2109788"/>
            <a:ext cx="4456112" cy="35655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5366" name="object 8">
            <a:extLst>
              <a:ext uri="{FF2B5EF4-FFF2-40B4-BE49-F238E27FC236}">
                <a16:creationId xmlns:a16="http://schemas.microsoft.com/office/drawing/2014/main" id="{38B140FE-4E3F-5C45-9E58-4758FC7F720F}"/>
              </a:ext>
            </a:extLst>
          </p:cNvPr>
          <p:cNvSpPr txBox="1">
            <a:spLocks noChangeArrowheads="1"/>
          </p:cNvSpPr>
          <p:nvPr/>
        </p:nvSpPr>
        <p:spPr bwMode="auto">
          <a:xfrm>
            <a:off x="4229100" y="2247900"/>
            <a:ext cx="11684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高层管理者</a:t>
            </a:r>
            <a:endParaRPr lang="zh-CN" altLang="zh-CN">
              <a:latin typeface="宋体" panose="02010600030101010101" pitchFamily="2" charset="-122"/>
            </a:endParaRPr>
          </a:p>
        </p:txBody>
      </p:sp>
      <p:sp>
        <p:nvSpPr>
          <p:cNvPr id="15367" name="object 9">
            <a:extLst>
              <a:ext uri="{FF2B5EF4-FFF2-40B4-BE49-F238E27FC236}">
                <a16:creationId xmlns:a16="http://schemas.microsoft.com/office/drawing/2014/main" id="{0DB4BD68-29B8-A542-A1F9-FB6F90234077}"/>
              </a:ext>
            </a:extLst>
          </p:cNvPr>
          <p:cNvSpPr txBox="1">
            <a:spLocks noChangeArrowheads="1"/>
          </p:cNvSpPr>
          <p:nvPr/>
        </p:nvSpPr>
        <p:spPr bwMode="auto">
          <a:xfrm>
            <a:off x="4229100" y="2978150"/>
            <a:ext cx="11684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中层管理者</a:t>
            </a:r>
            <a:endParaRPr lang="zh-CN" altLang="zh-CN">
              <a:latin typeface="宋体" panose="02010600030101010101" pitchFamily="2" charset="-122"/>
            </a:endParaRPr>
          </a:p>
        </p:txBody>
      </p:sp>
      <p:sp>
        <p:nvSpPr>
          <p:cNvPr id="15368" name="object 10">
            <a:extLst>
              <a:ext uri="{FF2B5EF4-FFF2-40B4-BE49-F238E27FC236}">
                <a16:creationId xmlns:a16="http://schemas.microsoft.com/office/drawing/2014/main" id="{E1ED79C2-37FF-7947-89AE-CA3EBD310D48}"/>
              </a:ext>
            </a:extLst>
          </p:cNvPr>
          <p:cNvSpPr txBox="1">
            <a:spLocks noChangeArrowheads="1"/>
          </p:cNvSpPr>
          <p:nvPr/>
        </p:nvSpPr>
        <p:spPr bwMode="auto">
          <a:xfrm>
            <a:off x="4229100" y="3706813"/>
            <a:ext cx="11684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基层管理者</a:t>
            </a:r>
            <a:endParaRPr lang="zh-CN" altLang="zh-CN">
              <a:latin typeface="宋体" panose="02010600030101010101" pitchFamily="2" charset="-122"/>
            </a:endParaRPr>
          </a:p>
        </p:txBody>
      </p:sp>
      <p:sp>
        <p:nvSpPr>
          <p:cNvPr id="15369" name="object 11">
            <a:extLst>
              <a:ext uri="{FF2B5EF4-FFF2-40B4-BE49-F238E27FC236}">
                <a16:creationId xmlns:a16="http://schemas.microsoft.com/office/drawing/2014/main" id="{89310EB5-8E03-1844-9973-EA9D115F46B3}"/>
              </a:ext>
            </a:extLst>
          </p:cNvPr>
          <p:cNvSpPr txBox="1">
            <a:spLocks noChangeArrowheads="1"/>
          </p:cNvSpPr>
          <p:nvPr/>
        </p:nvSpPr>
        <p:spPr bwMode="auto">
          <a:xfrm>
            <a:off x="6872288" y="2247900"/>
            <a:ext cx="941387"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资深专家</a:t>
            </a:r>
            <a:endParaRPr lang="zh-CN" altLang="zh-CN">
              <a:latin typeface="宋体" panose="02010600030101010101" pitchFamily="2" charset="-122"/>
            </a:endParaRPr>
          </a:p>
        </p:txBody>
      </p:sp>
      <p:sp>
        <p:nvSpPr>
          <p:cNvPr id="15370" name="object 12">
            <a:extLst>
              <a:ext uri="{FF2B5EF4-FFF2-40B4-BE49-F238E27FC236}">
                <a16:creationId xmlns:a16="http://schemas.microsoft.com/office/drawing/2014/main" id="{3155D9DE-0D54-6346-BBE6-EC93C5A3D134}"/>
              </a:ext>
            </a:extLst>
          </p:cNvPr>
          <p:cNvSpPr txBox="1">
            <a:spLocks noChangeArrowheads="1"/>
          </p:cNvSpPr>
          <p:nvPr/>
        </p:nvSpPr>
        <p:spPr bwMode="auto">
          <a:xfrm>
            <a:off x="7100888" y="2979738"/>
            <a:ext cx="4826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专家</a:t>
            </a:r>
            <a:endParaRPr lang="zh-CN" altLang="zh-CN">
              <a:latin typeface="宋体" panose="02010600030101010101" pitchFamily="2" charset="-122"/>
            </a:endParaRPr>
          </a:p>
        </p:txBody>
      </p:sp>
      <p:sp>
        <p:nvSpPr>
          <p:cNvPr id="15371" name="object 13">
            <a:extLst>
              <a:ext uri="{FF2B5EF4-FFF2-40B4-BE49-F238E27FC236}">
                <a16:creationId xmlns:a16="http://schemas.microsoft.com/office/drawing/2014/main" id="{E7567A26-1BF7-EC4D-A34D-69C5BA204CBC}"/>
              </a:ext>
            </a:extLst>
          </p:cNvPr>
          <p:cNvSpPr txBox="1">
            <a:spLocks noChangeArrowheads="1"/>
          </p:cNvSpPr>
          <p:nvPr/>
        </p:nvSpPr>
        <p:spPr bwMode="auto">
          <a:xfrm>
            <a:off x="6872288" y="3706813"/>
            <a:ext cx="941387"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核心骨干</a:t>
            </a:r>
            <a:endParaRPr lang="zh-CN" altLang="zh-CN">
              <a:latin typeface="宋体" panose="02010600030101010101" pitchFamily="2" charset="-122"/>
            </a:endParaRPr>
          </a:p>
        </p:txBody>
      </p:sp>
      <p:sp>
        <p:nvSpPr>
          <p:cNvPr id="15372" name="object 14">
            <a:extLst>
              <a:ext uri="{FF2B5EF4-FFF2-40B4-BE49-F238E27FC236}">
                <a16:creationId xmlns:a16="http://schemas.microsoft.com/office/drawing/2014/main" id="{541E7D3E-E54B-C544-A75B-5BAB35307DE0}"/>
              </a:ext>
            </a:extLst>
          </p:cNvPr>
          <p:cNvSpPr txBox="1">
            <a:spLocks noChangeArrowheads="1"/>
          </p:cNvSpPr>
          <p:nvPr/>
        </p:nvSpPr>
        <p:spPr bwMode="auto">
          <a:xfrm>
            <a:off x="5792788" y="4473575"/>
            <a:ext cx="4826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骨干</a:t>
            </a:r>
            <a:endParaRPr lang="zh-CN" altLang="zh-CN">
              <a:latin typeface="宋体" panose="02010600030101010101" pitchFamily="2" charset="-122"/>
            </a:endParaRPr>
          </a:p>
        </p:txBody>
      </p:sp>
      <p:sp>
        <p:nvSpPr>
          <p:cNvPr id="15373" name="object 15">
            <a:extLst>
              <a:ext uri="{FF2B5EF4-FFF2-40B4-BE49-F238E27FC236}">
                <a16:creationId xmlns:a16="http://schemas.microsoft.com/office/drawing/2014/main" id="{26222721-7B9A-AA4D-8E99-045EB63E1EC7}"/>
              </a:ext>
            </a:extLst>
          </p:cNvPr>
          <p:cNvSpPr>
            <a:spLocks noChangeArrowheads="1"/>
          </p:cNvSpPr>
          <p:nvPr/>
        </p:nvSpPr>
        <p:spPr bwMode="auto">
          <a:xfrm>
            <a:off x="1285875" y="2227263"/>
            <a:ext cx="2293938" cy="338137"/>
          </a:xfrm>
          <a:custGeom>
            <a:avLst/>
            <a:gdLst>
              <a:gd name="T0" fmla="*/ 0 w 2294890"/>
              <a:gd name="T1" fmla="*/ 338327 h 338455"/>
              <a:gd name="T2" fmla="*/ 2294382 w 2294890"/>
              <a:gd name="T3" fmla="*/ 338327 h 338455"/>
              <a:gd name="T4" fmla="*/ 2294382 w 2294890"/>
              <a:gd name="T5" fmla="*/ 0 h 338455"/>
              <a:gd name="T6" fmla="*/ 0 w 2294890"/>
              <a:gd name="T7" fmla="*/ 0 h 338455"/>
              <a:gd name="T8" fmla="*/ 0 w 2294890"/>
              <a:gd name="T9" fmla="*/ 338327 h 338455"/>
            </a:gdLst>
            <a:ahLst/>
            <a:cxnLst>
              <a:cxn ang="0">
                <a:pos x="T0" y="T1"/>
              </a:cxn>
              <a:cxn ang="0">
                <a:pos x="T2" y="T3"/>
              </a:cxn>
              <a:cxn ang="0">
                <a:pos x="T4" y="T5"/>
              </a:cxn>
              <a:cxn ang="0">
                <a:pos x="T6" y="T7"/>
              </a:cxn>
              <a:cxn ang="0">
                <a:pos x="T8" y="T9"/>
              </a:cxn>
            </a:cxnLst>
            <a:rect l="0" t="0" r="r" b="b"/>
            <a:pathLst>
              <a:path w="2294890" h="338455">
                <a:moveTo>
                  <a:pt x="0" y="338327"/>
                </a:moveTo>
                <a:lnTo>
                  <a:pt x="2294382" y="338327"/>
                </a:lnTo>
                <a:lnTo>
                  <a:pt x="2294382" y="0"/>
                </a:lnTo>
                <a:lnTo>
                  <a:pt x="0" y="0"/>
                </a:lnTo>
                <a:lnTo>
                  <a:pt x="0" y="338327"/>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74" name="object 16">
            <a:extLst>
              <a:ext uri="{FF2B5EF4-FFF2-40B4-BE49-F238E27FC236}">
                <a16:creationId xmlns:a16="http://schemas.microsoft.com/office/drawing/2014/main" id="{06264C4B-7BE2-6642-ACC6-4E5AAABABC98}"/>
              </a:ext>
            </a:extLst>
          </p:cNvPr>
          <p:cNvSpPr txBox="1">
            <a:spLocks noChangeArrowheads="1"/>
          </p:cNvSpPr>
          <p:nvPr/>
        </p:nvSpPr>
        <p:spPr bwMode="auto">
          <a:xfrm>
            <a:off x="1604963" y="2263775"/>
            <a:ext cx="16541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管理任职资格五级</a:t>
            </a:r>
            <a:endParaRPr lang="zh-CN" altLang="zh-CN" sz="1600">
              <a:latin typeface="宋体" panose="02010600030101010101" pitchFamily="2" charset="-122"/>
            </a:endParaRPr>
          </a:p>
        </p:txBody>
      </p:sp>
      <p:sp>
        <p:nvSpPr>
          <p:cNvPr id="15375" name="object 17">
            <a:extLst>
              <a:ext uri="{FF2B5EF4-FFF2-40B4-BE49-F238E27FC236}">
                <a16:creationId xmlns:a16="http://schemas.microsoft.com/office/drawing/2014/main" id="{A51362EE-421E-F249-B837-CB3D3F130D5D}"/>
              </a:ext>
            </a:extLst>
          </p:cNvPr>
          <p:cNvSpPr>
            <a:spLocks noChangeArrowheads="1"/>
          </p:cNvSpPr>
          <p:nvPr/>
        </p:nvSpPr>
        <p:spPr bwMode="auto">
          <a:xfrm>
            <a:off x="1285875" y="2770188"/>
            <a:ext cx="2293938" cy="584200"/>
          </a:xfrm>
          <a:custGeom>
            <a:avLst/>
            <a:gdLst>
              <a:gd name="T0" fmla="*/ 0 w 2294890"/>
              <a:gd name="T1" fmla="*/ 584453 h 584835"/>
              <a:gd name="T2" fmla="*/ 2294382 w 2294890"/>
              <a:gd name="T3" fmla="*/ 584453 h 584835"/>
              <a:gd name="T4" fmla="*/ 2294382 w 2294890"/>
              <a:gd name="T5" fmla="*/ 0 h 584835"/>
              <a:gd name="T6" fmla="*/ 0 w 2294890"/>
              <a:gd name="T7" fmla="*/ 0 h 584835"/>
              <a:gd name="T8" fmla="*/ 0 w 2294890"/>
              <a:gd name="T9" fmla="*/ 584453 h 584835"/>
            </a:gdLst>
            <a:ahLst/>
            <a:cxnLst>
              <a:cxn ang="0">
                <a:pos x="T0" y="T1"/>
              </a:cxn>
              <a:cxn ang="0">
                <a:pos x="T2" y="T3"/>
              </a:cxn>
              <a:cxn ang="0">
                <a:pos x="T4" y="T5"/>
              </a:cxn>
              <a:cxn ang="0">
                <a:pos x="T6" y="T7"/>
              </a:cxn>
              <a:cxn ang="0">
                <a:pos x="T8" y="T9"/>
              </a:cxn>
            </a:cxnLst>
            <a:rect l="0" t="0" r="r" b="b"/>
            <a:pathLst>
              <a:path w="2294890" h="584835">
                <a:moveTo>
                  <a:pt x="0" y="584453"/>
                </a:moveTo>
                <a:lnTo>
                  <a:pt x="2294382" y="584453"/>
                </a:lnTo>
                <a:lnTo>
                  <a:pt x="2294382" y="0"/>
                </a:lnTo>
                <a:lnTo>
                  <a:pt x="0" y="0"/>
                </a:lnTo>
                <a:lnTo>
                  <a:pt x="0" y="584453"/>
                </a:lnTo>
                <a:close/>
              </a:path>
            </a:pathLst>
          </a:custGeom>
          <a:noFill/>
          <a:ln w="990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76" name="object 18">
            <a:extLst>
              <a:ext uri="{FF2B5EF4-FFF2-40B4-BE49-F238E27FC236}">
                <a16:creationId xmlns:a16="http://schemas.microsoft.com/office/drawing/2014/main" id="{4956AFAD-EAA5-2443-8229-7BF397375C07}"/>
              </a:ext>
            </a:extLst>
          </p:cNvPr>
          <p:cNvSpPr txBox="1">
            <a:spLocks noChangeArrowheads="1"/>
          </p:cNvSpPr>
          <p:nvPr/>
        </p:nvSpPr>
        <p:spPr bwMode="auto">
          <a:xfrm>
            <a:off x="1401763" y="2805113"/>
            <a:ext cx="20589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2032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管理任职资格四级  专业技术资格三级以上</a:t>
            </a:r>
            <a:endParaRPr lang="zh-CN" altLang="zh-CN" sz="1600">
              <a:latin typeface="宋体" panose="02010600030101010101" pitchFamily="2" charset="-122"/>
            </a:endParaRPr>
          </a:p>
        </p:txBody>
      </p:sp>
      <p:sp>
        <p:nvSpPr>
          <p:cNvPr id="15377" name="object 19">
            <a:extLst>
              <a:ext uri="{FF2B5EF4-FFF2-40B4-BE49-F238E27FC236}">
                <a16:creationId xmlns:a16="http://schemas.microsoft.com/office/drawing/2014/main" id="{169DF220-49F6-BB46-A896-49B14D0994E4}"/>
              </a:ext>
            </a:extLst>
          </p:cNvPr>
          <p:cNvSpPr>
            <a:spLocks noChangeArrowheads="1"/>
          </p:cNvSpPr>
          <p:nvPr/>
        </p:nvSpPr>
        <p:spPr bwMode="auto">
          <a:xfrm>
            <a:off x="1285875" y="3557588"/>
            <a:ext cx="2293938" cy="584200"/>
          </a:xfrm>
          <a:custGeom>
            <a:avLst/>
            <a:gdLst>
              <a:gd name="T0" fmla="*/ 0 w 2294890"/>
              <a:gd name="T1" fmla="*/ 584453 h 584835"/>
              <a:gd name="T2" fmla="*/ 2294382 w 2294890"/>
              <a:gd name="T3" fmla="*/ 584453 h 584835"/>
              <a:gd name="T4" fmla="*/ 2294382 w 2294890"/>
              <a:gd name="T5" fmla="*/ 0 h 584835"/>
              <a:gd name="T6" fmla="*/ 0 w 2294890"/>
              <a:gd name="T7" fmla="*/ 0 h 584835"/>
              <a:gd name="T8" fmla="*/ 0 w 2294890"/>
              <a:gd name="T9" fmla="*/ 584453 h 584835"/>
            </a:gdLst>
            <a:ahLst/>
            <a:cxnLst>
              <a:cxn ang="0">
                <a:pos x="T0" y="T1"/>
              </a:cxn>
              <a:cxn ang="0">
                <a:pos x="T2" y="T3"/>
              </a:cxn>
              <a:cxn ang="0">
                <a:pos x="T4" y="T5"/>
              </a:cxn>
              <a:cxn ang="0">
                <a:pos x="T6" y="T7"/>
              </a:cxn>
              <a:cxn ang="0">
                <a:pos x="T8" y="T9"/>
              </a:cxn>
            </a:cxnLst>
            <a:rect l="0" t="0" r="r" b="b"/>
            <a:pathLst>
              <a:path w="2294890" h="584835">
                <a:moveTo>
                  <a:pt x="0" y="584453"/>
                </a:moveTo>
                <a:lnTo>
                  <a:pt x="2294382" y="584453"/>
                </a:lnTo>
                <a:lnTo>
                  <a:pt x="2294382" y="0"/>
                </a:lnTo>
                <a:lnTo>
                  <a:pt x="0" y="0"/>
                </a:lnTo>
                <a:lnTo>
                  <a:pt x="0" y="584453"/>
                </a:lnTo>
                <a:close/>
              </a:path>
            </a:pathLst>
          </a:custGeom>
          <a:noFill/>
          <a:ln w="990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0" name="object 20">
            <a:extLst>
              <a:ext uri="{FF2B5EF4-FFF2-40B4-BE49-F238E27FC236}">
                <a16:creationId xmlns:a16="http://schemas.microsoft.com/office/drawing/2014/main" id="{F4322C5A-8313-4647-ADBB-01D3FFCEEEC8}"/>
              </a:ext>
            </a:extLst>
          </p:cNvPr>
          <p:cNvSpPr txBox="1"/>
          <p:nvPr/>
        </p:nvSpPr>
        <p:spPr>
          <a:xfrm>
            <a:off x="1401763" y="3592513"/>
            <a:ext cx="2060575" cy="498475"/>
          </a:xfrm>
          <a:prstGeom prst="rect">
            <a:avLst/>
          </a:prstGeom>
        </p:spPr>
        <p:txBody>
          <a:bodyPr lIns="0" tIns="0" rIns="0" bIns="0">
            <a:spAutoFit/>
          </a:bodyPr>
          <a:lstStyle/>
          <a:p>
            <a:pPr algn="ctr"/>
            <a:r>
              <a:rPr lang="zh-CN" altLang="zh-CN" sz="1600">
                <a:solidFill>
                  <a:srgbClr val="FFFFFF"/>
                </a:solidFill>
                <a:latin typeface="宋体" panose="02010600030101010101" pitchFamily="2" charset="-122"/>
              </a:rPr>
              <a:t>管理任职资格三级</a:t>
            </a:r>
            <a:endParaRPr lang="zh-CN" altLang="zh-CN" sz="1600">
              <a:latin typeface="宋体" panose="02010600030101010101" pitchFamily="2" charset="-122"/>
            </a:endParaRPr>
          </a:p>
          <a:p>
            <a:pPr algn="ctr"/>
            <a:r>
              <a:rPr lang="zh-CN" altLang="zh-CN" sz="1600">
                <a:solidFill>
                  <a:srgbClr val="FFFFFF"/>
                </a:solidFill>
                <a:latin typeface="宋体" panose="02010600030101010101" pitchFamily="2" charset="-122"/>
              </a:rPr>
              <a:t>专业技术资格三级以上</a:t>
            </a:r>
            <a:endParaRPr lang="zh-CN" altLang="zh-CN" sz="1600">
              <a:latin typeface="宋体" panose="02010600030101010101" pitchFamily="2" charset="-122"/>
            </a:endParaRPr>
          </a:p>
        </p:txBody>
      </p:sp>
      <p:sp>
        <p:nvSpPr>
          <p:cNvPr id="15379" name="object 21">
            <a:extLst>
              <a:ext uri="{FF2B5EF4-FFF2-40B4-BE49-F238E27FC236}">
                <a16:creationId xmlns:a16="http://schemas.microsoft.com/office/drawing/2014/main" id="{6CD92D81-79D5-684B-A6F0-564D7471508D}"/>
              </a:ext>
            </a:extLst>
          </p:cNvPr>
          <p:cNvSpPr txBox="1">
            <a:spLocks noChangeArrowheads="1"/>
          </p:cNvSpPr>
          <p:nvPr/>
        </p:nvSpPr>
        <p:spPr bwMode="auto">
          <a:xfrm>
            <a:off x="5365750" y="5238750"/>
            <a:ext cx="1397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基层业务人员</a:t>
            </a:r>
            <a:endParaRPr lang="zh-CN" altLang="zh-CN">
              <a:latin typeface="宋体" panose="02010600030101010101" pitchFamily="2" charset="-122"/>
            </a:endParaRPr>
          </a:p>
        </p:txBody>
      </p:sp>
      <p:sp>
        <p:nvSpPr>
          <p:cNvPr id="15380" name="object 22">
            <a:extLst>
              <a:ext uri="{FF2B5EF4-FFF2-40B4-BE49-F238E27FC236}">
                <a16:creationId xmlns:a16="http://schemas.microsoft.com/office/drawing/2014/main" id="{9EBCCEDC-8AE1-C342-882F-4BDA2295D162}"/>
              </a:ext>
            </a:extLst>
          </p:cNvPr>
          <p:cNvSpPr>
            <a:spLocks noChangeArrowheads="1"/>
          </p:cNvSpPr>
          <p:nvPr/>
        </p:nvSpPr>
        <p:spPr bwMode="auto">
          <a:xfrm>
            <a:off x="8601075" y="2227263"/>
            <a:ext cx="2293938" cy="338137"/>
          </a:xfrm>
          <a:custGeom>
            <a:avLst/>
            <a:gdLst>
              <a:gd name="T0" fmla="*/ 0 w 2294890"/>
              <a:gd name="T1" fmla="*/ 338327 h 338455"/>
              <a:gd name="T2" fmla="*/ 2294381 w 2294890"/>
              <a:gd name="T3" fmla="*/ 338327 h 338455"/>
              <a:gd name="T4" fmla="*/ 2294381 w 2294890"/>
              <a:gd name="T5" fmla="*/ 0 h 338455"/>
              <a:gd name="T6" fmla="*/ 0 w 2294890"/>
              <a:gd name="T7" fmla="*/ 0 h 338455"/>
              <a:gd name="T8" fmla="*/ 0 w 2294890"/>
              <a:gd name="T9" fmla="*/ 338327 h 338455"/>
            </a:gdLst>
            <a:ahLst/>
            <a:cxnLst>
              <a:cxn ang="0">
                <a:pos x="T0" y="T1"/>
              </a:cxn>
              <a:cxn ang="0">
                <a:pos x="T2" y="T3"/>
              </a:cxn>
              <a:cxn ang="0">
                <a:pos x="T4" y="T5"/>
              </a:cxn>
              <a:cxn ang="0">
                <a:pos x="T6" y="T7"/>
              </a:cxn>
              <a:cxn ang="0">
                <a:pos x="T8" y="T9"/>
              </a:cxn>
            </a:cxnLst>
            <a:rect l="0" t="0" r="r" b="b"/>
            <a:pathLst>
              <a:path w="2294890" h="338455">
                <a:moveTo>
                  <a:pt x="0" y="338327"/>
                </a:moveTo>
                <a:lnTo>
                  <a:pt x="2294381" y="338327"/>
                </a:lnTo>
                <a:lnTo>
                  <a:pt x="2294381" y="0"/>
                </a:lnTo>
                <a:lnTo>
                  <a:pt x="0" y="0"/>
                </a:lnTo>
                <a:lnTo>
                  <a:pt x="0" y="338327"/>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81" name="object 23">
            <a:extLst>
              <a:ext uri="{FF2B5EF4-FFF2-40B4-BE49-F238E27FC236}">
                <a16:creationId xmlns:a16="http://schemas.microsoft.com/office/drawing/2014/main" id="{37CCB319-6379-9C4A-B3B9-789569296193}"/>
              </a:ext>
            </a:extLst>
          </p:cNvPr>
          <p:cNvSpPr txBox="1">
            <a:spLocks noChangeArrowheads="1"/>
          </p:cNvSpPr>
          <p:nvPr/>
        </p:nvSpPr>
        <p:spPr bwMode="auto">
          <a:xfrm>
            <a:off x="8920163" y="2263775"/>
            <a:ext cx="16541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专业技术资格六级</a:t>
            </a:r>
            <a:endParaRPr lang="zh-CN" altLang="zh-CN" sz="1600">
              <a:latin typeface="宋体" panose="02010600030101010101" pitchFamily="2" charset="-122"/>
            </a:endParaRPr>
          </a:p>
        </p:txBody>
      </p:sp>
      <p:sp>
        <p:nvSpPr>
          <p:cNvPr id="15382" name="object 24">
            <a:extLst>
              <a:ext uri="{FF2B5EF4-FFF2-40B4-BE49-F238E27FC236}">
                <a16:creationId xmlns:a16="http://schemas.microsoft.com/office/drawing/2014/main" id="{4A0950CB-0B70-6E40-9888-BB9A01CA7CD1}"/>
              </a:ext>
            </a:extLst>
          </p:cNvPr>
          <p:cNvSpPr>
            <a:spLocks noChangeArrowheads="1"/>
          </p:cNvSpPr>
          <p:nvPr/>
        </p:nvSpPr>
        <p:spPr bwMode="auto">
          <a:xfrm>
            <a:off x="8601075" y="2944813"/>
            <a:ext cx="2293938" cy="338137"/>
          </a:xfrm>
          <a:custGeom>
            <a:avLst/>
            <a:gdLst>
              <a:gd name="T0" fmla="*/ 0 w 2294890"/>
              <a:gd name="T1" fmla="*/ 338327 h 338454"/>
              <a:gd name="T2" fmla="*/ 2294381 w 2294890"/>
              <a:gd name="T3" fmla="*/ 338327 h 338454"/>
              <a:gd name="T4" fmla="*/ 2294381 w 2294890"/>
              <a:gd name="T5" fmla="*/ 0 h 338454"/>
              <a:gd name="T6" fmla="*/ 0 w 2294890"/>
              <a:gd name="T7" fmla="*/ 0 h 338454"/>
              <a:gd name="T8" fmla="*/ 0 w 2294890"/>
              <a:gd name="T9" fmla="*/ 338327 h 338454"/>
            </a:gdLst>
            <a:ahLst/>
            <a:cxnLst>
              <a:cxn ang="0">
                <a:pos x="T0" y="T1"/>
              </a:cxn>
              <a:cxn ang="0">
                <a:pos x="T2" y="T3"/>
              </a:cxn>
              <a:cxn ang="0">
                <a:pos x="T4" y="T5"/>
              </a:cxn>
              <a:cxn ang="0">
                <a:pos x="T6" y="T7"/>
              </a:cxn>
              <a:cxn ang="0">
                <a:pos x="T8" y="T9"/>
              </a:cxn>
            </a:cxnLst>
            <a:rect l="0" t="0" r="r" b="b"/>
            <a:pathLst>
              <a:path w="2294890" h="338454">
                <a:moveTo>
                  <a:pt x="0" y="338327"/>
                </a:moveTo>
                <a:lnTo>
                  <a:pt x="2294381" y="338327"/>
                </a:lnTo>
                <a:lnTo>
                  <a:pt x="2294381" y="0"/>
                </a:lnTo>
                <a:lnTo>
                  <a:pt x="0" y="0"/>
                </a:lnTo>
                <a:lnTo>
                  <a:pt x="0" y="338327"/>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83" name="object 25">
            <a:extLst>
              <a:ext uri="{FF2B5EF4-FFF2-40B4-BE49-F238E27FC236}">
                <a16:creationId xmlns:a16="http://schemas.microsoft.com/office/drawing/2014/main" id="{F7335635-D3C6-7349-B971-992CE87AAB0D}"/>
              </a:ext>
            </a:extLst>
          </p:cNvPr>
          <p:cNvSpPr txBox="1">
            <a:spLocks noChangeArrowheads="1"/>
          </p:cNvSpPr>
          <p:nvPr/>
        </p:nvSpPr>
        <p:spPr bwMode="auto">
          <a:xfrm>
            <a:off x="8920163" y="2981325"/>
            <a:ext cx="16541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专业技术资格五级</a:t>
            </a:r>
            <a:endParaRPr lang="zh-CN" altLang="zh-CN" sz="1600">
              <a:latin typeface="宋体" panose="02010600030101010101" pitchFamily="2" charset="-122"/>
            </a:endParaRPr>
          </a:p>
        </p:txBody>
      </p:sp>
      <p:sp>
        <p:nvSpPr>
          <p:cNvPr id="15384" name="object 26">
            <a:extLst>
              <a:ext uri="{FF2B5EF4-FFF2-40B4-BE49-F238E27FC236}">
                <a16:creationId xmlns:a16="http://schemas.microsoft.com/office/drawing/2014/main" id="{3D3AD40E-6A26-0044-91BE-BA9471589746}"/>
              </a:ext>
            </a:extLst>
          </p:cNvPr>
          <p:cNvSpPr>
            <a:spLocks noChangeArrowheads="1"/>
          </p:cNvSpPr>
          <p:nvPr/>
        </p:nvSpPr>
        <p:spPr bwMode="auto">
          <a:xfrm>
            <a:off x="8601075" y="3662363"/>
            <a:ext cx="2293938" cy="338137"/>
          </a:xfrm>
          <a:custGeom>
            <a:avLst/>
            <a:gdLst>
              <a:gd name="T0" fmla="*/ 0 w 2294890"/>
              <a:gd name="T1" fmla="*/ 338328 h 338454"/>
              <a:gd name="T2" fmla="*/ 2294381 w 2294890"/>
              <a:gd name="T3" fmla="*/ 338328 h 338454"/>
              <a:gd name="T4" fmla="*/ 2294381 w 2294890"/>
              <a:gd name="T5" fmla="*/ 0 h 338454"/>
              <a:gd name="T6" fmla="*/ 0 w 2294890"/>
              <a:gd name="T7" fmla="*/ 0 h 338454"/>
              <a:gd name="T8" fmla="*/ 0 w 2294890"/>
              <a:gd name="T9" fmla="*/ 338328 h 338454"/>
            </a:gdLst>
            <a:ahLst/>
            <a:cxnLst>
              <a:cxn ang="0">
                <a:pos x="T0" y="T1"/>
              </a:cxn>
              <a:cxn ang="0">
                <a:pos x="T2" y="T3"/>
              </a:cxn>
              <a:cxn ang="0">
                <a:pos x="T4" y="T5"/>
              </a:cxn>
              <a:cxn ang="0">
                <a:pos x="T6" y="T7"/>
              </a:cxn>
              <a:cxn ang="0">
                <a:pos x="T8" y="T9"/>
              </a:cxn>
            </a:cxnLst>
            <a:rect l="0" t="0" r="r" b="b"/>
            <a:pathLst>
              <a:path w="2294890" h="338454">
                <a:moveTo>
                  <a:pt x="0" y="338328"/>
                </a:moveTo>
                <a:lnTo>
                  <a:pt x="2294381" y="338328"/>
                </a:lnTo>
                <a:lnTo>
                  <a:pt x="2294381" y="0"/>
                </a:lnTo>
                <a:lnTo>
                  <a:pt x="0" y="0"/>
                </a:lnTo>
                <a:lnTo>
                  <a:pt x="0" y="338328"/>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85" name="object 27">
            <a:extLst>
              <a:ext uri="{FF2B5EF4-FFF2-40B4-BE49-F238E27FC236}">
                <a16:creationId xmlns:a16="http://schemas.microsoft.com/office/drawing/2014/main" id="{66A6F498-F6DC-044C-A068-F38322E4202C}"/>
              </a:ext>
            </a:extLst>
          </p:cNvPr>
          <p:cNvSpPr txBox="1">
            <a:spLocks noChangeArrowheads="1"/>
          </p:cNvSpPr>
          <p:nvPr/>
        </p:nvSpPr>
        <p:spPr bwMode="auto">
          <a:xfrm>
            <a:off x="8920163" y="3697288"/>
            <a:ext cx="165417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专业技术资格四级</a:t>
            </a:r>
            <a:endParaRPr lang="zh-CN" altLang="zh-CN" sz="1600">
              <a:latin typeface="宋体" panose="02010600030101010101" pitchFamily="2" charset="-122"/>
            </a:endParaRPr>
          </a:p>
        </p:txBody>
      </p:sp>
      <p:sp>
        <p:nvSpPr>
          <p:cNvPr id="15386" name="object 28">
            <a:extLst>
              <a:ext uri="{FF2B5EF4-FFF2-40B4-BE49-F238E27FC236}">
                <a16:creationId xmlns:a16="http://schemas.microsoft.com/office/drawing/2014/main" id="{EDA5C395-F178-A74E-A582-5C720C0B95B2}"/>
              </a:ext>
            </a:extLst>
          </p:cNvPr>
          <p:cNvSpPr>
            <a:spLocks noChangeArrowheads="1"/>
          </p:cNvSpPr>
          <p:nvPr/>
        </p:nvSpPr>
        <p:spPr bwMode="auto">
          <a:xfrm>
            <a:off x="8601075" y="4378325"/>
            <a:ext cx="2293938" cy="339725"/>
          </a:xfrm>
          <a:custGeom>
            <a:avLst/>
            <a:gdLst>
              <a:gd name="T0" fmla="*/ 0 w 2294890"/>
              <a:gd name="T1" fmla="*/ 339089 h 339089"/>
              <a:gd name="T2" fmla="*/ 2294381 w 2294890"/>
              <a:gd name="T3" fmla="*/ 339089 h 339089"/>
              <a:gd name="T4" fmla="*/ 2294381 w 2294890"/>
              <a:gd name="T5" fmla="*/ 0 h 339089"/>
              <a:gd name="T6" fmla="*/ 0 w 2294890"/>
              <a:gd name="T7" fmla="*/ 0 h 339089"/>
              <a:gd name="T8" fmla="*/ 0 w 2294890"/>
              <a:gd name="T9" fmla="*/ 339089 h 339089"/>
            </a:gdLst>
            <a:ahLst/>
            <a:cxnLst>
              <a:cxn ang="0">
                <a:pos x="T0" y="T1"/>
              </a:cxn>
              <a:cxn ang="0">
                <a:pos x="T2" y="T3"/>
              </a:cxn>
              <a:cxn ang="0">
                <a:pos x="T4" y="T5"/>
              </a:cxn>
              <a:cxn ang="0">
                <a:pos x="T6" y="T7"/>
              </a:cxn>
              <a:cxn ang="0">
                <a:pos x="T8" y="T9"/>
              </a:cxn>
            </a:cxnLst>
            <a:rect l="0" t="0" r="r" b="b"/>
            <a:pathLst>
              <a:path w="2294890" h="339089">
                <a:moveTo>
                  <a:pt x="0" y="339089"/>
                </a:moveTo>
                <a:lnTo>
                  <a:pt x="2294381" y="339089"/>
                </a:lnTo>
                <a:lnTo>
                  <a:pt x="2294381" y="0"/>
                </a:lnTo>
                <a:lnTo>
                  <a:pt x="0" y="0"/>
                </a:lnTo>
                <a:lnTo>
                  <a:pt x="0" y="339089"/>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87" name="object 29">
            <a:extLst>
              <a:ext uri="{FF2B5EF4-FFF2-40B4-BE49-F238E27FC236}">
                <a16:creationId xmlns:a16="http://schemas.microsoft.com/office/drawing/2014/main" id="{AA158C1E-E156-E34A-81BA-DAD343B73B3E}"/>
              </a:ext>
            </a:extLst>
          </p:cNvPr>
          <p:cNvSpPr txBox="1">
            <a:spLocks noChangeArrowheads="1"/>
          </p:cNvSpPr>
          <p:nvPr/>
        </p:nvSpPr>
        <p:spPr bwMode="auto">
          <a:xfrm>
            <a:off x="8920163" y="4414838"/>
            <a:ext cx="165417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专业技术资格三级</a:t>
            </a:r>
            <a:endParaRPr lang="zh-CN" altLang="zh-CN" sz="1600">
              <a:latin typeface="宋体" panose="02010600030101010101" pitchFamily="2" charset="-122"/>
            </a:endParaRPr>
          </a:p>
        </p:txBody>
      </p:sp>
      <p:sp>
        <p:nvSpPr>
          <p:cNvPr id="15388" name="object 30">
            <a:extLst>
              <a:ext uri="{FF2B5EF4-FFF2-40B4-BE49-F238E27FC236}">
                <a16:creationId xmlns:a16="http://schemas.microsoft.com/office/drawing/2014/main" id="{93751509-82AD-F94D-85BB-9D518B056B97}"/>
              </a:ext>
            </a:extLst>
          </p:cNvPr>
          <p:cNvSpPr>
            <a:spLocks noChangeArrowheads="1"/>
          </p:cNvSpPr>
          <p:nvPr/>
        </p:nvSpPr>
        <p:spPr bwMode="auto">
          <a:xfrm>
            <a:off x="8601075" y="5095875"/>
            <a:ext cx="2293938" cy="585788"/>
          </a:xfrm>
          <a:custGeom>
            <a:avLst/>
            <a:gdLst>
              <a:gd name="T0" fmla="*/ 0 w 2294890"/>
              <a:gd name="T1" fmla="*/ 584454 h 584835"/>
              <a:gd name="T2" fmla="*/ 2294381 w 2294890"/>
              <a:gd name="T3" fmla="*/ 584454 h 584835"/>
              <a:gd name="T4" fmla="*/ 2294381 w 2294890"/>
              <a:gd name="T5" fmla="*/ 0 h 584835"/>
              <a:gd name="T6" fmla="*/ 0 w 2294890"/>
              <a:gd name="T7" fmla="*/ 0 h 584835"/>
              <a:gd name="T8" fmla="*/ 0 w 2294890"/>
              <a:gd name="T9" fmla="*/ 584454 h 584835"/>
            </a:gdLst>
            <a:ahLst/>
            <a:cxnLst>
              <a:cxn ang="0">
                <a:pos x="T0" y="T1"/>
              </a:cxn>
              <a:cxn ang="0">
                <a:pos x="T2" y="T3"/>
              </a:cxn>
              <a:cxn ang="0">
                <a:pos x="T4" y="T5"/>
              </a:cxn>
              <a:cxn ang="0">
                <a:pos x="T6" y="T7"/>
              </a:cxn>
              <a:cxn ang="0">
                <a:pos x="T8" y="T9"/>
              </a:cxn>
            </a:cxnLst>
            <a:rect l="0" t="0" r="r" b="b"/>
            <a:pathLst>
              <a:path w="2294890" h="584835">
                <a:moveTo>
                  <a:pt x="0" y="584454"/>
                </a:moveTo>
                <a:lnTo>
                  <a:pt x="2294381" y="584454"/>
                </a:lnTo>
                <a:lnTo>
                  <a:pt x="2294381" y="0"/>
                </a:lnTo>
                <a:lnTo>
                  <a:pt x="0" y="0"/>
                </a:lnTo>
                <a:lnTo>
                  <a:pt x="0" y="584454"/>
                </a:lnTo>
                <a:close/>
              </a:path>
            </a:pathLst>
          </a:custGeom>
          <a:noFill/>
          <a:ln w="990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89" name="object 31">
            <a:extLst>
              <a:ext uri="{FF2B5EF4-FFF2-40B4-BE49-F238E27FC236}">
                <a16:creationId xmlns:a16="http://schemas.microsoft.com/office/drawing/2014/main" id="{5FEC90FE-5DE1-1742-8369-69EF766CEDF5}"/>
              </a:ext>
            </a:extLst>
          </p:cNvPr>
          <p:cNvSpPr txBox="1">
            <a:spLocks noChangeArrowheads="1"/>
          </p:cNvSpPr>
          <p:nvPr/>
        </p:nvSpPr>
        <p:spPr bwMode="auto">
          <a:xfrm>
            <a:off x="8920163" y="5132388"/>
            <a:ext cx="16541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宋体" panose="02010600030101010101" pitchFamily="2" charset="-122"/>
              </a:rPr>
              <a:t>专业技术资格二级  专业技术资格一级</a:t>
            </a:r>
            <a:endParaRPr lang="zh-CN" altLang="zh-CN" sz="1600">
              <a:latin typeface="宋体" panose="02010600030101010101" pitchFamily="2" charset="-122"/>
            </a:endParaRPr>
          </a:p>
        </p:txBody>
      </p:sp>
      <p:sp>
        <p:nvSpPr>
          <p:cNvPr id="15390" name="object 32">
            <a:extLst>
              <a:ext uri="{FF2B5EF4-FFF2-40B4-BE49-F238E27FC236}">
                <a16:creationId xmlns:a16="http://schemas.microsoft.com/office/drawing/2014/main" id="{C1CA34CE-75B4-B04B-BB24-B0C98CB21F06}"/>
              </a:ext>
            </a:extLst>
          </p:cNvPr>
          <p:cNvSpPr txBox="1">
            <a:spLocks noChangeArrowheads="1"/>
          </p:cNvSpPr>
          <p:nvPr/>
        </p:nvSpPr>
        <p:spPr bwMode="auto">
          <a:xfrm>
            <a:off x="1489075" y="1644650"/>
            <a:ext cx="13970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任职资格要求</a:t>
            </a:r>
            <a:endParaRPr lang="zh-CN" altLang="zh-CN">
              <a:latin typeface="宋体" panose="02010600030101010101" pitchFamily="2" charset="-122"/>
            </a:endParaRPr>
          </a:p>
        </p:txBody>
      </p:sp>
      <p:sp>
        <p:nvSpPr>
          <p:cNvPr id="15391" name="object 33">
            <a:extLst>
              <a:ext uri="{FF2B5EF4-FFF2-40B4-BE49-F238E27FC236}">
                <a16:creationId xmlns:a16="http://schemas.microsoft.com/office/drawing/2014/main" id="{9B7F55E0-5C7F-CA42-8052-760BA44CFF8F}"/>
              </a:ext>
            </a:extLst>
          </p:cNvPr>
          <p:cNvSpPr txBox="1">
            <a:spLocks noChangeArrowheads="1"/>
          </p:cNvSpPr>
          <p:nvPr/>
        </p:nvSpPr>
        <p:spPr bwMode="auto">
          <a:xfrm>
            <a:off x="8737600" y="1644650"/>
            <a:ext cx="13970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任职资格要求</a:t>
            </a:r>
            <a:endParaRPr lang="zh-CN" altLang="zh-CN">
              <a:latin typeface="宋体" panose="02010600030101010101" pitchFamily="2" charset="-122"/>
            </a:endParaRPr>
          </a:p>
        </p:txBody>
      </p:sp>
      <p:sp>
        <p:nvSpPr>
          <p:cNvPr id="34" name="object 34">
            <a:extLst>
              <a:ext uri="{FF2B5EF4-FFF2-40B4-BE49-F238E27FC236}">
                <a16:creationId xmlns:a16="http://schemas.microsoft.com/office/drawing/2014/main" id="{58C152C6-28D6-334D-93DD-08BCB1D43074}"/>
              </a:ext>
            </a:extLst>
          </p:cNvPr>
          <p:cNvSpPr txBox="1"/>
          <p:nvPr/>
        </p:nvSpPr>
        <p:spPr>
          <a:xfrm>
            <a:off x="4414838" y="6053138"/>
            <a:ext cx="3324225" cy="315912"/>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基于任职资格的职业发展通道</a:t>
            </a:r>
            <a:endParaRPr lang="zh-CN" altLang="zh-CN" sz="2000">
              <a:latin typeface="宋体" panose="02010600030101010101" pitchFamily="2" charset="-122"/>
            </a:endParaRPr>
          </a:p>
        </p:txBody>
      </p:sp>
      <p:sp>
        <p:nvSpPr>
          <p:cNvPr id="15393" name="object 35">
            <a:extLst>
              <a:ext uri="{FF2B5EF4-FFF2-40B4-BE49-F238E27FC236}">
                <a16:creationId xmlns:a16="http://schemas.microsoft.com/office/drawing/2014/main" id="{6D216988-69BE-D942-9971-A9CE57FA14FA}"/>
              </a:ext>
            </a:extLst>
          </p:cNvPr>
          <p:cNvSpPr>
            <a:spLocks noChangeArrowheads="1"/>
          </p:cNvSpPr>
          <p:nvPr/>
        </p:nvSpPr>
        <p:spPr bwMode="auto">
          <a:xfrm>
            <a:off x="4513263" y="6419850"/>
            <a:ext cx="3030537" cy="0"/>
          </a:xfrm>
          <a:custGeom>
            <a:avLst/>
            <a:gdLst>
              <a:gd name="T0" fmla="*/ 0 w 3030854"/>
              <a:gd name="T1" fmla="*/ 0 h 1"/>
              <a:gd name="T2" fmla="*/ 3030474 w 3030854"/>
              <a:gd name="T3" fmla="*/ 0 h 1"/>
            </a:gdLst>
            <a:ahLst/>
            <a:cxnLst>
              <a:cxn ang="0">
                <a:pos x="T0" y="T1"/>
              </a:cxn>
              <a:cxn ang="0">
                <a:pos x="T2" y="T3"/>
              </a:cxn>
            </a:cxnLst>
            <a:rect l="0" t="0" r="r" b="b"/>
            <a:pathLst>
              <a:path w="3030854" h="1">
                <a:moveTo>
                  <a:pt x="0" y="0"/>
                </a:moveTo>
                <a:lnTo>
                  <a:pt x="3030474" y="0"/>
                </a:lnTo>
              </a:path>
            </a:pathLst>
          </a:custGeom>
          <a:noFill/>
          <a:ln w="609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5394" name="object 36">
            <a:extLst>
              <a:ext uri="{FF2B5EF4-FFF2-40B4-BE49-F238E27FC236}">
                <a16:creationId xmlns:a16="http://schemas.microsoft.com/office/drawing/2014/main" id="{D0CEC4C5-7B66-384B-9ED9-15AA5C593050}"/>
              </a:ext>
            </a:extLst>
          </p:cNvPr>
          <p:cNvSpPr>
            <a:spLocks noChangeArrowheads="1"/>
          </p:cNvSpPr>
          <p:nvPr/>
        </p:nvSpPr>
        <p:spPr bwMode="auto">
          <a:xfrm>
            <a:off x="5916613" y="6478588"/>
            <a:ext cx="222250" cy="161925"/>
          </a:xfrm>
          <a:custGeom>
            <a:avLst/>
            <a:gdLst>
              <a:gd name="T0" fmla="*/ 110871 w 222250"/>
              <a:gd name="T1" fmla="*/ 0 h 162559"/>
              <a:gd name="T2" fmla="*/ 0 w 222250"/>
              <a:gd name="T3" fmla="*/ 162306 h 162559"/>
              <a:gd name="T4" fmla="*/ 221741 w 222250"/>
              <a:gd name="T5" fmla="*/ 162306 h 162559"/>
              <a:gd name="T6" fmla="*/ 110871 w 222250"/>
              <a:gd name="T7" fmla="*/ 0 h 162559"/>
            </a:gdLst>
            <a:ahLst/>
            <a:cxnLst>
              <a:cxn ang="0">
                <a:pos x="T0" y="T1"/>
              </a:cxn>
              <a:cxn ang="0">
                <a:pos x="T2" y="T3"/>
              </a:cxn>
              <a:cxn ang="0">
                <a:pos x="T4" y="T5"/>
              </a:cxn>
              <a:cxn ang="0">
                <a:pos x="T6" y="T7"/>
              </a:cxn>
            </a:cxnLst>
            <a:rect l="0" t="0" r="r" b="b"/>
            <a:pathLst>
              <a:path w="222250" h="162559">
                <a:moveTo>
                  <a:pt x="110871" y="0"/>
                </a:moveTo>
                <a:lnTo>
                  <a:pt x="0" y="162306"/>
                </a:lnTo>
                <a:lnTo>
                  <a:pt x="221741" y="162306"/>
                </a:lnTo>
                <a:lnTo>
                  <a:pt x="11087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5395" name="object 37">
            <a:extLst>
              <a:ext uri="{FF2B5EF4-FFF2-40B4-BE49-F238E27FC236}">
                <a16:creationId xmlns:a16="http://schemas.microsoft.com/office/drawing/2014/main" id="{59CBF73A-4539-6447-9FD8-5B9EB6744045}"/>
              </a:ext>
            </a:extLst>
          </p:cNvPr>
          <p:cNvSpPr>
            <a:spLocks noChangeArrowheads="1"/>
          </p:cNvSpPr>
          <p:nvPr/>
        </p:nvSpPr>
        <p:spPr bwMode="auto">
          <a:xfrm>
            <a:off x="5916613" y="6478588"/>
            <a:ext cx="222250" cy="161925"/>
          </a:xfrm>
          <a:custGeom>
            <a:avLst/>
            <a:gdLst>
              <a:gd name="T0" fmla="*/ 0 w 222250"/>
              <a:gd name="T1" fmla="*/ 162306 h 162559"/>
              <a:gd name="T2" fmla="*/ 110871 w 222250"/>
              <a:gd name="T3" fmla="*/ 0 h 162559"/>
              <a:gd name="T4" fmla="*/ 221741 w 222250"/>
              <a:gd name="T5" fmla="*/ 162306 h 162559"/>
              <a:gd name="T6" fmla="*/ 0 w 222250"/>
              <a:gd name="T7" fmla="*/ 162306 h 162559"/>
            </a:gdLst>
            <a:ahLst/>
            <a:cxnLst>
              <a:cxn ang="0">
                <a:pos x="T0" y="T1"/>
              </a:cxn>
              <a:cxn ang="0">
                <a:pos x="T2" y="T3"/>
              </a:cxn>
              <a:cxn ang="0">
                <a:pos x="T4" y="T5"/>
              </a:cxn>
              <a:cxn ang="0">
                <a:pos x="T6" y="T7"/>
              </a:cxn>
            </a:cxnLst>
            <a:rect l="0" t="0" r="r" b="b"/>
            <a:pathLst>
              <a:path w="222250" h="162559">
                <a:moveTo>
                  <a:pt x="0" y="162306"/>
                </a:moveTo>
                <a:lnTo>
                  <a:pt x="110871" y="0"/>
                </a:lnTo>
                <a:lnTo>
                  <a:pt x="221741" y="162306"/>
                </a:lnTo>
                <a:lnTo>
                  <a:pt x="0" y="162306"/>
                </a:lnTo>
                <a:close/>
              </a:path>
            </a:pathLst>
          </a:custGeom>
          <a:noFill/>
          <a:ln w="12954">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object 3">
            <a:extLst>
              <a:ext uri="{FF2B5EF4-FFF2-40B4-BE49-F238E27FC236}">
                <a16:creationId xmlns:a16="http://schemas.microsoft.com/office/drawing/2014/main" id="{8BD0E134-4D71-4E45-A1C1-17DB0AB97842}"/>
              </a:ext>
            </a:extLst>
          </p:cNvPr>
          <p:cNvSpPr txBox="1">
            <a:spLocks noGrp="1" noChangeArrowheads="1"/>
          </p:cNvSpPr>
          <p:nvPr>
            <p:ph type="title"/>
          </p:nvPr>
        </p:nvSpPr>
        <p:spPr/>
        <p:txBody>
          <a:bodyPr/>
          <a:lstStyle/>
          <a:p>
            <a:pPr marL="12700"/>
            <a:r>
              <a:rPr lang="zh-CN" altLang="zh-CN" b="0">
                <a:latin typeface="宋体" panose="02010600030101010101" pitchFamily="2" charset="-122"/>
              </a:rPr>
              <a:t>建立任职资格标准</a:t>
            </a:r>
          </a:p>
        </p:txBody>
      </p:sp>
      <p:sp>
        <p:nvSpPr>
          <p:cNvPr id="16386" name="object 4">
            <a:extLst>
              <a:ext uri="{FF2B5EF4-FFF2-40B4-BE49-F238E27FC236}">
                <a16:creationId xmlns:a16="http://schemas.microsoft.com/office/drawing/2014/main" id="{75B59836-091C-A448-96BD-F4B68F6B3BF5}"/>
              </a:ext>
            </a:extLst>
          </p:cNvPr>
          <p:cNvSpPr>
            <a:spLocks noChangeArrowheads="1"/>
          </p:cNvSpPr>
          <p:nvPr/>
        </p:nvSpPr>
        <p:spPr bwMode="auto">
          <a:xfrm>
            <a:off x="992188" y="5176838"/>
            <a:ext cx="10209212" cy="1200150"/>
          </a:xfrm>
          <a:custGeom>
            <a:avLst/>
            <a:gdLst>
              <a:gd name="T0" fmla="*/ 0 w 10208260"/>
              <a:gd name="T1" fmla="*/ 1200149 h 1200150"/>
              <a:gd name="T2" fmla="*/ 10207752 w 10208260"/>
              <a:gd name="T3" fmla="*/ 1200149 h 1200150"/>
              <a:gd name="T4" fmla="*/ 10207752 w 10208260"/>
              <a:gd name="T5" fmla="*/ 0 h 1200150"/>
              <a:gd name="T6" fmla="*/ 0 w 10208260"/>
              <a:gd name="T7" fmla="*/ 0 h 1200150"/>
              <a:gd name="T8" fmla="*/ 0 w 10208260"/>
              <a:gd name="T9" fmla="*/ 1200149 h 1200150"/>
            </a:gdLst>
            <a:ahLst/>
            <a:cxnLst>
              <a:cxn ang="0">
                <a:pos x="T0" y="T1"/>
              </a:cxn>
              <a:cxn ang="0">
                <a:pos x="T2" y="T3"/>
              </a:cxn>
              <a:cxn ang="0">
                <a:pos x="T4" y="T5"/>
              </a:cxn>
              <a:cxn ang="0">
                <a:pos x="T6" y="T7"/>
              </a:cxn>
              <a:cxn ang="0">
                <a:pos x="T8" y="T9"/>
              </a:cxn>
            </a:cxnLst>
            <a:rect l="0" t="0" r="r" b="b"/>
            <a:pathLst>
              <a:path w="10208260" h="1200150">
                <a:moveTo>
                  <a:pt x="0" y="1200149"/>
                </a:moveTo>
                <a:lnTo>
                  <a:pt x="10207752" y="1200149"/>
                </a:lnTo>
                <a:lnTo>
                  <a:pt x="10207752" y="0"/>
                </a:lnTo>
                <a:lnTo>
                  <a:pt x="0" y="0"/>
                </a:lnTo>
                <a:lnTo>
                  <a:pt x="0" y="1200149"/>
                </a:lnTo>
                <a:close/>
              </a:path>
            </a:pathLst>
          </a:custGeom>
          <a:noFill/>
          <a:ln w="9906">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5" name="object 5">
            <a:extLst>
              <a:ext uri="{FF2B5EF4-FFF2-40B4-BE49-F238E27FC236}">
                <a16:creationId xmlns:a16="http://schemas.microsoft.com/office/drawing/2014/main" id="{518C85C9-5049-584D-9B62-2C34335DC0D6}"/>
              </a:ext>
            </a:extLst>
          </p:cNvPr>
          <p:cNvSpPr txBox="1"/>
          <p:nvPr/>
        </p:nvSpPr>
        <p:spPr>
          <a:xfrm>
            <a:off x="1071563" y="5172075"/>
            <a:ext cx="10252075" cy="1109663"/>
          </a:xfrm>
          <a:prstGeom prst="rect">
            <a:avLst/>
          </a:prstGeom>
        </p:spPr>
        <p:txBody>
          <a:bodyPr lIns="0" tIns="0" rIns="0" bIns="0">
            <a:spAutoFit/>
          </a:bodyPr>
          <a:lstStyle>
            <a:lvl1pPr marL="298450" indent="-28575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zh-CN" sz="1600">
                <a:solidFill>
                  <a:srgbClr val="FFFFFF"/>
                </a:solidFill>
                <a:latin typeface="Wingdings" pitchFamily="2" charset="2"/>
              </a:rPr>
              <a:t></a:t>
            </a:r>
            <a:r>
              <a:rPr lang="zh-CN" altLang="zh-CN" sz="1600">
                <a:solidFill>
                  <a:srgbClr val="FFFFFF"/>
                </a:solidFill>
                <a:latin typeface="Times New Roman" panose="02020603050405020304" pitchFamily="18" charset="0"/>
              </a:rPr>
              <a:t> </a:t>
            </a:r>
            <a:r>
              <a:rPr lang="zh-CN" altLang="zh-CN" sz="1600">
                <a:solidFill>
                  <a:srgbClr val="FFFFFF"/>
                </a:solidFill>
                <a:latin typeface="微软雅黑" panose="020B0503020204020204" pitchFamily="34" charset="-122"/>
              </a:rPr>
              <a:t>任职资格标准是基于岗位责任和要求，对承担该岗位的长期综合绩效优秀的员工被证明了的成功行为和能力  要素进行归纳而形成的评价指南。</a:t>
            </a:r>
            <a:endParaRPr lang="zh-CN" altLang="zh-CN" sz="1600">
              <a:latin typeface="微软雅黑" panose="020B0503020204020204" pitchFamily="34" charset="-122"/>
            </a:endParaRPr>
          </a:p>
          <a:p>
            <a:pPr>
              <a:spcBef>
                <a:spcPts val="963"/>
              </a:spcBef>
            </a:pPr>
            <a:r>
              <a:rPr lang="zh-CN" altLang="zh-CN" sz="1600">
                <a:solidFill>
                  <a:srgbClr val="FFFFFF"/>
                </a:solidFill>
                <a:latin typeface="Wingdings" pitchFamily="2" charset="2"/>
              </a:rPr>
              <a:t></a:t>
            </a:r>
            <a:r>
              <a:rPr lang="zh-CN" altLang="zh-CN" sz="1600">
                <a:solidFill>
                  <a:srgbClr val="FFFFFF"/>
                </a:solidFill>
                <a:latin typeface="Times New Roman" panose="02020603050405020304" pitchFamily="18" charset="0"/>
              </a:rPr>
              <a:t>  </a:t>
            </a:r>
            <a:r>
              <a:rPr lang="zh-CN" altLang="zh-CN" sz="1600">
                <a:solidFill>
                  <a:srgbClr val="FFFFFF"/>
                </a:solidFill>
                <a:latin typeface="微软雅黑" panose="020B0503020204020204" pitchFamily="34" charset="-122"/>
              </a:rPr>
              <a:t>标准开发源于业务发展和职位责任，不同级别的标准应有明显的区分度，并能够牵引员工持续改进任职能力。</a:t>
            </a:r>
            <a:endParaRPr lang="zh-CN" altLang="zh-CN" sz="1600">
              <a:latin typeface="微软雅黑" panose="020B0503020204020204" pitchFamily="34" charset="-122"/>
            </a:endParaRPr>
          </a:p>
        </p:txBody>
      </p:sp>
      <p:sp>
        <p:nvSpPr>
          <p:cNvPr id="16388" name="object 6">
            <a:extLst>
              <a:ext uri="{FF2B5EF4-FFF2-40B4-BE49-F238E27FC236}">
                <a16:creationId xmlns:a16="http://schemas.microsoft.com/office/drawing/2014/main" id="{05FEF007-6D5D-EB48-9F77-6483621FFBC2}"/>
              </a:ext>
            </a:extLst>
          </p:cNvPr>
          <p:cNvSpPr>
            <a:spLocks noChangeArrowheads="1"/>
          </p:cNvSpPr>
          <p:nvPr/>
        </p:nvSpPr>
        <p:spPr bwMode="auto">
          <a:xfrm>
            <a:off x="5381625" y="1352550"/>
            <a:ext cx="1936750" cy="463550"/>
          </a:xfrm>
          <a:custGeom>
            <a:avLst/>
            <a:gdLst>
              <a:gd name="T0" fmla="*/ 0 w 1938020"/>
              <a:gd name="T1" fmla="*/ 464058 h 464185"/>
              <a:gd name="T2" fmla="*/ 1937765 w 1938020"/>
              <a:gd name="T3" fmla="*/ 464058 h 464185"/>
              <a:gd name="T4" fmla="*/ 1937765 w 1938020"/>
              <a:gd name="T5" fmla="*/ 0 h 464185"/>
              <a:gd name="T6" fmla="*/ 0 w 1938020"/>
              <a:gd name="T7" fmla="*/ 0 h 464185"/>
              <a:gd name="T8" fmla="*/ 0 w 1938020"/>
              <a:gd name="T9" fmla="*/ 464058 h 464185"/>
            </a:gdLst>
            <a:ahLst/>
            <a:cxnLst>
              <a:cxn ang="0">
                <a:pos x="T0" y="T1"/>
              </a:cxn>
              <a:cxn ang="0">
                <a:pos x="T2" y="T3"/>
              </a:cxn>
              <a:cxn ang="0">
                <a:pos x="T4" y="T5"/>
              </a:cxn>
              <a:cxn ang="0">
                <a:pos x="T6" y="T7"/>
              </a:cxn>
              <a:cxn ang="0">
                <a:pos x="T8" y="T9"/>
              </a:cxn>
            </a:cxnLst>
            <a:rect l="0" t="0" r="r" b="b"/>
            <a:pathLst>
              <a:path w="1938020" h="464185">
                <a:moveTo>
                  <a:pt x="0" y="464058"/>
                </a:moveTo>
                <a:lnTo>
                  <a:pt x="1937765" y="464058"/>
                </a:lnTo>
                <a:lnTo>
                  <a:pt x="1937765" y="0"/>
                </a:lnTo>
                <a:lnTo>
                  <a:pt x="0" y="0"/>
                </a:lnTo>
                <a:lnTo>
                  <a:pt x="0" y="464058"/>
                </a:lnTo>
                <a:close/>
              </a:path>
            </a:pathLst>
          </a:custGeom>
          <a:solidFill>
            <a:srgbClr val="4DAAB5"/>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6389" name="object 7">
            <a:extLst>
              <a:ext uri="{FF2B5EF4-FFF2-40B4-BE49-F238E27FC236}">
                <a16:creationId xmlns:a16="http://schemas.microsoft.com/office/drawing/2014/main" id="{B9392D92-E202-B249-8D93-6F118FF62384}"/>
              </a:ext>
            </a:extLst>
          </p:cNvPr>
          <p:cNvSpPr>
            <a:spLocks noChangeArrowheads="1"/>
          </p:cNvSpPr>
          <p:nvPr/>
        </p:nvSpPr>
        <p:spPr bwMode="auto">
          <a:xfrm>
            <a:off x="5381625" y="1352550"/>
            <a:ext cx="1936750" cy="463550"/>
          </a:xfrm>
          <a:custGeom>
            <a:avLst/>
            <a:gdLst>
              <a:gd name="T0" fmla="*/ 0 w 1938020"/>
              <a:gd name="T1" fmla="*/ 464058 h 464185"/>
              <a:gd name="T2" fmla="*/ 1937765 w 1938020"/>
              <a:gd name="T3" fmla="*/ 464058 h 464185"/>
              <a:gd name="T4" fmla="*/ 1937765 w 1938020"/>
              <a:gd name="T5" fmla="*/ 0 h 464185"/>
              <a:gd name="T6" fmla="*/ 0 w 1938020"/>
              <a:gd name="T7" fmla="*/ 0 h 464185"/>
              <a:gd name="T8" fmla="*/ 0 w 1938020"/>
              <a:gd name="T9" fmla="*/ 464058 h 464185"/>
            </a:gdLst>
            <a:ahLst/>
            <a:cxnLst>
              <a:cxn ang="0">
                <a:pos x="T0" y="T1"/>
              </a:cxn>
              <a:cxn ang="0">
                <a:pos x="T2" y="T3"/>
              </a:cxn>
              <a:cxn ang="0">
                <a:pos x="T4" y="T5"/>
              </a:cxn>
              <a:cxn ang="0">
                <a:pos x="T6" y="T7"/>
              </a:cxn>
              <a:cxn ang="0">
                <a:pos x="T8" y="T9"/>
              </a:cxn>
            </a:cxnLst>
            <a:rect l="0" t="0" r="r" b="b"/>
            <a:pathLst>
              <a:path w="1938020" h="464185">
                <a:moveTo>
                  <a:pt x="0" y="464058"/>
                </a:moveTo>
                <a:lnTo>
                  <a:pt x="1937765" y="464058"/>
                </a:lnTo>
                <a:lnTo>
                  <a:pt x="1937765" y="0"/>
                </a:lnTo>
                <a:lnTo>
                  <a:pt x="0" y="0"/>
                </a:lnTo>
                <a:lnTo>
                  <a:pt x="0" y="464058"/>
                </a:lnTo>
                <a:close/>
              </a:path>
            </a:pathLst>
          </a:custGeom>
          <a:noFill/>
          <a:ln w="12954">
            <a:solidFill>
              <a:srgbClr val="41709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8" name="object 8">
            <a:extLst>
              <a:ext uri="{FF2B5EF4-FFF2-40B4-BE49-F238E27FC236}">
                <a16:creationId xmlns:a16="http://schemas.microsoft.com/office/drawing/2014/main" id="{6CF99D4A-5166-6542-9A34-C294C0ACF438}"/>
              </a:ext>
            </a:extLst>
          </p:cNvPr>
          <p:cNvSpPr txBox="1"/>
          <p:nvPr/>
        </p:nvSpPr>
        <p:spPr>
          <a:xfrm>
            <a:off x="5575300" y="1420813"/>
            <a:ext cx="1549400" cy="31432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任职资格标准</a:t>
            </a:r>
            <a:endParaRPr lang="zh-CN" altLang="zh-CN" sz="2000">
              <a:latin typeface="宋体" panose="02010600030101010101" pitchFamily="2" charset="-122"/>
            </a:endParaRPr>
          </a:p>
        </p:txBody>
      </p:sp>
      <p:sp>
        <p:nvSpPr>
          <p:cNvPr id="16391" name="object 9">
            <a:extLst>
              <a:ext uri="{FF2B5EF4-FFF2-40B4-BE49-F238E27FC236}">
                <a16:creationId xmlns:a16="http://schemas.microsoft.com/office/drawing/2014/main" id="{E74470DF-4729-D743-A9A4-52D0A09194CA}"/>
              </a:ext>
            </a:extLst>
          </p:cNvPr>
          <p:cNvSpPr>
            <a:spLocks noChangeArrowheads="1"/>
          </p:cNvSpPr>
          <p:nvPr/>
        </p:nvSpPr>
        <p:spPr bwMode="auto">
          <a:xfrm>
            <a:off x="3554413" y="2117725"/>
            <a:ext cx="1155700" cy="423863"/>
          </a:xfrm>
          <a:custGeom>
            <a:avLst/>
            <a:gdLst>
              <a:gd name="T0" fmla="*/ 0 w 1156335"/>
              <a:gd name="T1" fmla="*/ 423672 h 424180"/>
              <a:gd name="T2" fmla="*/ 1155953 w 1156335"/>
              <a:gd name="T3" fmla="*/ 423672 h 424180"/>
              <a:gd name="T4" fmla="*/ 1155953 w 1156335"/>
              <a:gd name="T5" fmla="*/ 0 h 424180"/>
              <a:gd name="T6" fmla="*/ 0 w 1156335"/>
              <a:gd name="T7" fmla="*/ 0 h 424180"/>
              <a:gd name="T8" fmla="*/ 0 w 1156335"/>
              <a:gd name="T9" fmla="*/ 423672 h 424180"/>
            </a:gdLst>
            <a:ahLst/>
            <a:cxnLst>
              <a:cxn ang="0">
                <a:pos x="T0" y="T1"/>
              </a:cxn>
              <a:cxn ang="0">
                <a:pos x="T2" y="T3"/>
              </a:cxn>
              <a:cxn ang="0">
                <a:pos x="T4" y="T5"/>
              </a:cxn>
              <a:cxn ang="0">
                <a:pos x="T6" y="T7"/>
              </a:cxn>
              <a:cxn ang="0">
                <a:pos x="T8" y="T9"/>
              </a:cxn>
            </a:cxnLst>
            <a:rect l="0" t="0" r="r" b="b"/>
            <a:pathLst>
              <a:path w="1156335" h="424180">
                <a:moveTo>
                  <a:pt x="0" y="423672"/>
                </a:moveTo>
                <a:lnTo>
                  <a:pt x="1155953" y="423672"/>
                </a:lnTo>
                <a:lnTo>
                  <a:pt x="1155953" y="0"/>
                </a:lnTo>
                <a:lnTo>
                  <a:pt x="0" y="0"/>
                </a:lnTo>
                <a:lnTo>
                  <a:pt x="0" y="423672"/>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392" name="object 10">
            <a:extLst>
              <a:ext uri="{FF2B5EF4-FFF2-40B4-BE49-F238E27FC236}">
                <a16:creationId xmlns:a16="http://schemas.microsoft.com/office/drawing/2014/main" id="{2CC08163-7EB5-964D-A78F-061DDCDB8DCB}"/>
              </a:ext>
            </a:extLst>
          </p:cNvPr>
          <p:cNvSpPr txBox="1">
            <a:spLocks noChangeArrowheads="1"/>
          </p:cNvSpPr>
          <p:nvPr/>
        </p:nvSpPr>
        <p:spPr bwMode="auto">
          <a:xfrm>
            <a:off x="3662363" y="2181225"/>
            <a:ext cx="9398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基本条件</a:t>
            </a:r>
            <a:endParaRPr lang="zh-CN" altLang="zh-CN">
              <a:latin typeface="宋体" panose="02010600030101010101" pitchFamily="2" charset="-122"/>
            </a:endParaRPr>
          </a:p>
        </p:txBody>
      </p:sp>
      <p:sp>
        <p:nvSpPr>
          <p:cNvPr id="16393" name="object 11">
            <a:extLst>
              <a:ext uri="{FF2B5EF4-FFF2-40B4-BE49-F238E27FC236}">
                <a16:creationId xmlns:a16="http://schemas.microsoft.com/office/drawing/2014/main" id="{4A0254D1-1E85-AC43-951D-46C4BC590338}"/>
              </a:ext>
            </a:extLst>
          </p:cNvPr>
          <p:cNvSpPr>
            <a:spLocks noChangeArrowheads="1"/>
          </p:cNvSpPr>
          <p:nvPr/>
        </p:nvSpPr>
        <p:spPr bwMode="auto">
          <a:xfrm>
            <a:off x="5772150" y="2116138"/>
            <a:ext cx="1155700" cy="425450"/>
          </a:xfrm>
          <a:custGeom>
            <a:avLst/>
            <a:gdLst>
              <a:gd name="T0" fmla="*/ 0 w 1155700"/>
              <a:gd name="T1" fmla="*/ 423672 h 424180"/>
              <a:gd name="T2" fmla="*/ 1155192 w 1155700"/>
              <a:gd name="T3" fmla="*/ 423672 h 424180"/>
              <a:gd name="T4" fmla="*/ 1155192 w 1155700"/>
              <a:gd name="T5" fmla="*/ 0 h 424180"/>
              <a:gd name="T6" fmla="*/ 0 w 1155700"/>
              <a:gd name="T7" fmla="*/ 0 h 424180"/>
              <a:gd name="T8" fmla="*/ 0 w 1155700"/>
              <a:gd name="T9" fmla="*/ 423672 h 424180"/>
            </a:gdLst>
            <a:ahLst/>
            <a:cxnLst>
              <a:cxn ang="0">
                <a:pos x="T0" y="T1"/>
              </a:cxn>
              <a:cxn ang="0">
                <a:pos x="T2" y="T3"/>
              </a:cxn>
              <a:cxn ang="0">
                <a:pos x="T4" y="T5"/>
              </a:cxn>
              <a:cxn ang="0">
                <a:pos x="T6" y="T7"/>
              </a:cxn>
              <a:cxn ang="0">
                <a:pos x="T8" y="T9"/>
              </a:cxn>
            </a:cxnLst>
            <a:rect l="0" t="0" r="r" b="b"/>
            <a:pathLst>
              <a:path w="1155700" h="424180">
                <a:moveTo>
                  <a:pt x="0" y="423672"/>
                </a:moveTo>
                <a:lnTo>
                  <a:pt x="1155192" y="423672"/>
                </a:lnTo>
                <a:lnTo>
                  <a:pt x="1155192" y="0"/>
                </a:lnTo>
                <a:lnTo>
                  <a:pt x="0" y="0"/>
                </a:lnTo>
                <a:lnTo>
                  <a:pt x="0" y="423672"/>
                </a:lnTo>
                <a:close/>
              </a:path>
            </a:pathLst>
          </a:custGeom>
          <a:noFill/>
          <a:ln w="38100">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394" name="object 12">
            <a:extLst>
              <a:ext uri="{FF2B5EF4-FFF2-40B4-BE49-F238E27FC236}">
                <a16:creationId xmlns:a16="http://schemas.microsoft.com/office/drawing/2014/main" id="{69733CC6-4EBF-0B48-91CF-A91BB99B5D93}"/>
              </a:ext>
            </a:extLst>
          </p:cNvPr>
          <p:cNvSpPr txBox="1">
            <a:spLocks noChangeArrowheads="1"/>
          </p:cNvSpPr>
          <p:nvPr/>
        </p:nvSpPr>
        <p:spPr bwMode="auto">
          <a:xfrm>
            <a:off x="5880100" y="2181225"/>
            <a:ext cx="9398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核心标准</a:t>
            </a:r>
            <a:endParaRPr lang="zh-CN" altLang="zh-CN">
              <a:latin typeface="宋体" panose="02010600030101010101" pitchFamily="2" charset="-122"/>
            </a:endParaRPr>
          </a:p>
        </p:txBody>
      </p:sp>
      <p:sp>
        <p:nvSpPr>
          <p:cNvPr id="16395" name="object 13">
            <a:extLst>
              <a:ext uri="{FF2B5EF4-FFF2-40B4-BE49-F238E27FC236}">
                <a16:creationId xmlns:a16="http://schemas.microsoft.com/office/drawing/2014/main" id="{1C7D9047-8C5C-4D4C-9F4F-002DD833973E}"/>
              </a:ext>
            </a:extLst>
          </p:cNvPr>
          <p:cNvSpPr>
            <a:spLocks noChangeArrowheads="1"/>
          </p:cNvSpPr>
          <p:nvPr/>
        </p:nvSpPr>
        <p:spPr bwMode="auto">
          <a:xfrm>
            <a:off x="7777163" y="2117725"/>
            <a:ext cx="1052512" cy="423863"/>
          </a:xfrm>
          <a:custGeom>
            <a:avLst/>
            <a:gdLst>
              <a:gd name="T0" fmla="*/ 0 w 1052829"/>
              <a:gd name="T1" fmla="*/ 423672 h 424180"/>
              <a:gd name="T2" fmla="*/ 1052322 w 1052829"/>
              <a:gd name="T3" fmla="*/ 423672 h 424180"/>
              <a:gd name="T4" fmla="*/ 1052322 w 1052829"/>
              <a:gd name="T5" fmla="*/ 0 h 424180"/>
              <a:gd name="T6" fmla="*/ 0 w 1052829"/>
              <a:gd name="T7" fmla="*/ 0 h 424180"/>
              <a:gd name="T8" fmla="*/ 0 w 1052829"/>
              <a:gd name="T9" fmla="*/ 423672 h 424180"/>
            </a:gdLst>
            <a:ahLst/>
            <a:cxnLst>
              <a:cxn ang="0">
                <a:pos x="T0" y="T1"/>
              </a:cxn>
              <a:cxn ang="0">
                <a:pos x="T2" y="T3"/>
              </a:cxn>
              <a:cxn ang="0">
                <a:pos x="T4" y="T5"/>
              </a:cxn>
              <a:cxn ang="0">
                <a:pos x="T6" y="T7"/>
              </a:cxn>
              <a:cxn ang="0">
                <a:pos x="T8" y="T9"/>
              </a:cxn>
            </a:cxnLst>
            <a:rect l="0" t="0" r="r" b="b"/>
            <a:pathLst>
              <a:path w="1052829" h="424180">
                <a:moveTo>
                  <a:pt x="0" y="423672"/>
                </a:moveTo>
                <a:lnTo>
                  <a:pt x="1052322" y="423672"/>
                </a:lnTo>
                <a:lnTo>
                  <a:pt x="1052322" y="0"/>
                </a:lnTo>
                <a:lnTo>
                  <a:pt x="0" y="0"/>
                </a:lnTo>
                <a:lnTo>
                  <a:pt x="0" y="423672"/>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396" name="object 14">
            <a:extLst>
              <a:ext uri="{FF2B5EF4-FFF2-40B4-BE49-F238E27FC236}">
                <a16:creationId xmlns:a16="http://schemas.microsoft.com/office/drawing/2014/main" id="{7D9D5A79-58F3-9F45-B62E-99FEAF9C0333}"/>
              </a:ext>
            </a:extLst>
          </p:cNvPr>
          <p:cNvSpPr txBox="1">
            <a:spLocks noChangeArrowheads="1"/>
          </p:cNvSpPr>
          <p:nvPr/>
        </p:nvSpPr>
        <p:spPr bwMode="auto">
          <a:xfrm>
            <a:off x="7947025" y="2181225"/>
            <a:ext cx="7112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参考项</a:t>
            </a:r>
            <a:endParaRPr lang="zh-CN" altLang="zh-CN">
              <a:latin typeface="宋体" panose="02010600030101010101" pitchFamily="2" charset="-122"/>
            </a:endParaRPr>
          </a:p>
        </p:txBody>
      </p:sp>
      <p:sp>
        <p:nvSpPr>
          <p:cNvPr id="16397" name="object 15">
            <a:extLst>
              <a:ext uri="{FF2B5EF4-FFF2-40B4-BE49-F238E27FC236}">
                <a16:creationId xmlns:a16="http://schemas.microsoft.com/office/drawing/2014/main" id="{0F2278DB-73C4-FB46-A72C-90BDA2D91D8F}"/>
              </a:ext>
            </a:extLst>
          </p:cNvPr>
          <p:cNvSpPr>
            <a:spLocks noChangeArrowheads="1"/>
          </p:cNvSpPr>
          <p:nvPr/>
        </p:nvSpPr>
        <p:spPr bwMode="auto">
          <a:xfrm>
            <a:off x="3363913" y="2970213"/>
            <a:ext cx="463550" cy="1774825"/>
          </a:xfrm>
          <a:custGeom>
            <a:avLst/>
            <a:gdLst>
              <a:gd name="T0" fmla="*/ 0 w 464185"/>
              <a:gd name="T1" fmla="*/ 1774697 h 1774825"/>
              <a:gd name="T2" fmla="*/ 464058 w 464185"/>
              <a:gd name="T3" fmla="*/ 1774697 h 1774825"/>
              <a:gd name="T4" fmla="*/ 464058 w 464185"/>
              <a:gd name="T5" fmla="*/ 0 h 1774825"/>
              <a:gd name="T6" fmla="*/ 0 w 464185"/>
              <a:gd name="T7" fmla="*/ 0 h 1774825"/>
              <a:gd name="T8" fmla="*/ 0 w 464185"/>
              <a:gd name="T9" fmla="*/ 1774697 h 1774825"/>
            </a:gdLst>
            <a:ahLst/>
            <a:cxnLst>
              <a:cxn ang="0">
                <a:pos x="T0" y="T1"/>
              </a:cxn>
              <a:cxn ang="0">
                <a:pos x="T2" y="T3"/>
              </a:cxn>
              <a:cxn ang="0">
                <a:pos x="T4" y="T5"/>
              </a:cxn>
              <a:cxn ang="0">
                <a:pos x="T6" y="T7"/>
              </a:cxn>
              <a:cxn ang="0">
                <a:pos x="T8" y="T9"/>
              </a:cxn>
            </a:cxnLst>
            <a:rect l="0" t="0" r="r" b="b"/>
            <a:pathLst>
              <a:path w="464185" h="1774825">
                <a:moveTo>
                  <a:pt x="0" y="1774697"/>
                </a:moveTo>
                <a:lnTo>
                  <a:pt x="464058" y="1774697"/>
                </a:lnTo>
                <a:lnTo>
                  <a:pt x="464058"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398" name="object 16">
            <a:extLst>
              <a:ext uri="{FF2B5EF4-FFF2-40B4-BE49-F238E27FC236}">
                <a16:creationId xmlns:a16="http://schemas.microsoft.com/office/drawing/2014/main" id="{98A5053E-F585-2D4D-92EE-A164F6F812D5}"/>
              </a:ext>
            </a:extLst>
          </p:cNvPr>
          <p:cNvSpPr txBox="1">
            <a:spLocks noChangeArrowheads="1"/>
          </p:cNvSpPr>
          <p:nvPr/>
        </p:nvSpPr>
        <p:spPr bwMode="auto">
          <a:xfrm>
            <a:off x="3468688" y="3160713"/>
            <a:ext cx="255587"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zh-CN">
                <a:solidFill>
                  <a:srgbClr val="FFFFFF"/>
                </a:solidFill>
                <a:latin typeface="宋体" panose="02010600030101010101" pitchFamily="2" charset="-122"/>
              </a:rPr>
              <a:t>现  从  事  职  位</a:t>
            </a:r>
            <a:endParaRPr lang="zh-CN" altLang="zh-CN">
              <a:latin typeface="宋体" panose="02010600030101010101" pitchFamily="2" charset="-122"/>
            </a:endParaRPr>
          </a:p>
        </p:txBody>
      </p:sp>
      <p:sp>
        <p:nvSpPr>
          <p:cNvPr id="16399" name="object 17">
            <a:extLst>
              <a:ext uri="{FF2B5EF4-FFF2-40B4-BE49-F238E27FC236}">
                <a16:creationId xmlns:a16="http://schemas.microsoft.com/office/drawing/2014/main" id="{7D67E175-0683-B946-963A-C2743CB51A79}"/>
              </a:ext>
            </a:extLst>
          </p:cNvPr>
          <p:cNvSpPr>
            <a:spLocks noChangeArrowheads="1"/>
          </p:cNvSpPr>
          <p:nvPr/>
        </p:nvSpPr>
        <p:spPr bwMode="auto">
          <a:xfrm>
            <a:off x="3910013" y="2970213"/>
            <a:ext cx="465137" cy="1774825"/>
          </a:xfrm>
          <a:custGeom>
            <a:avLst/>
            <a:gdLst>
              <a:gd name="T0" fmla="*/ 0 w 464185"/>
              <a:gd name="T1" fmla="*/ 1774697 h 1774825"/>
              <a:gd name="T2" fmla="*/ 464058 w 464185"/>
              <a:gd name="T3" fmla="*/ 1774697 h 1774825"/>
              <a:gd name="T4" fmla="*/ 464058 w 464185"/>
              <a:gd name="T5" fmla="*/ 0 h 1774825"/>
              <a:gd name="T6" fmla="*/ 0 w 464185"/>
              <a:gd name="T7" fmla="*/ 0 h 1774825"/>
              <a:gd name="T8" fmla="*/ 0 w 464185"/>
              <a:gd name="T9" fmla="*/ 1774697 h 1774825"/>
            </a:gdLst>
            <a:ahLst/>
            <a:cxnLst>
              <a:cxn ang="0">
                <a:pos x="T0" y="T1"/>
              </a:cxn>
              <a:cxn ang="0">
                <a:pos x="T2" y="T3"/>
              </a:cxn>
              <a:cxn ang="0">
                <a:pos x="T4" y="T5"/>
              </a:cxn>
              <a:cxn ang="0">
                <a:pos x="T6" y="T7"/>
              </a:cxn>
              <a:cxn ang="0">
                <a:pos x="T8" y="T9"/>
              </a:cxn>
            </a:cxnLst>
            <a:rect l="0" t="0" r="r" b="b"/>
            <a:pathLst>
              <a:path w="464185" h="1774825">
                <a:moveTo>
                  <a:pt x="0" y="1774697"/>
                </a:moveTo>
                <a:lnTo>
                  <a:pt x="464058" y="1774697"/>
                </a:lnTo>
                <a:lnTo>
                  <a:pt x="464058"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0" name="object 18">
            <a:extLst>
              <a:ext uri="{FF2B5EF4-FFF2-40B4-BE49-F238E27FC236}">
                <a16:creationId xmlns:a16="http://schemas.microsoft.com/office/drawing/2014/main" id="{F046CC46-C561-3F4B-A7B6-372BBD9367A8}"/>
              </a:ext>
            </a:extLst>
          </p:cNvPr>
          <p:cNvSpPr>
            <a:spLocks noChangeArrowheads="1"/>
          </p:cNvSpPr>
          <p:nvPr/>
        </p:nvSpPr>
        <p:spPr bwMode="auto">
          <a:xfrm>
            <a:off x="4456113" y="2970213"/>
            <a:ext cx="463550" cy="1774825"/>
          </a:xfrm>
          <a:custGeom>
            <a:avLst/>
            <a:gdLst>
              <a:gd name="T0" fmla="*/ 0 w 464185"/>
              <a:gd name="T1" fmla="*/ 1774697 h 1774825"/>
              <a:gd name="T2" fmla="*/ 464058 w 464185"/>
              <a:gd name="T3" fmla="*/ 1774697 h 1774825"/>
              <a:gd name="T4" fmla="*/ 464058 w 464185"/>
              <a:gd name="T5" fmla="*/ 0 h 1774825"/>
              <a:gd name="T6" fmla="*/ 0 w 464185"/>
              <a:gd name="T7" fmla="*/ 0 h 1774825"/>
              <a:gd name="T8" fmla="*/ 0 w 464185"/>
              <a:gd name="T9" fmla="*/ 1774697 h 1774825"/>
            </a:gdLst>
            <a:ahLst/>
            <a:cxnLst>
              <a:cxn ang="0">
                <a:pos x="T0" y="T1"/>
              </a:cxn>
              <a:cxn ang="0">
                <a:pos x="T2" y="T3"/>
              </a:cxn>
              <a:cxn ang="0">
                <a:pos x="T4" y="T5"/>
              </a:cxn>
              <a:cxn ang="0">
                <a:pos x="T6" y="T7"/>
              </a:cxn>
              <a:cxn ang="0">
                <a:pos x="T8" y="T9"/>
              </a:cxn>
            </a:cxnLst>
            <a:rect l="0" t="0" r="r" b="b"/>
            <a:pathLst>
              <a:path w="464185" h="1774825">
                <a:moveTo>
                  <a:pt x="0" y="1774697"/>
                </a:moveTo>
                <a:lnTo>
                  <a:pt x="464058" y="1774697"/>
                </a:lnTo>
                <a:lnTo>
                  <a:pt x="464058"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1" name="object 19">
            <a:extLst>
              <a:ext uri="{FF2B5EF4-FFF2-40B4-BE49-F238E27FC236}">
                <a16:creationId xmlns:a16="http://schemas.microsoft.com/office/drawing/2014/main" id="{AEE0F14B-5DE2-7348-99E5-B829896A530F}"/>
              </a:ext>
            </a:extLst>
          </p:cNvPr>
          <p:cNvSpPr txBox="1">
            <a:spLocks noChangeArrowheads="1"/>
          </p:cNvSpPr>
          <p:nvPr/>
        </p:nvSpPr>
        <p:spPr bwMode="auto">
          <a:xfrm>
            <a:off x="4014788" y="3297238"/>
            <a:ext cx="800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defTabSz="0">
              <a:tabLst>
                <a:tab pos="558800" algn="l"/>
              </a:tabLst>
              <a:defRPr>
                <a:solidFill>
                  <a:schemeClr val="tx1"/>
                </a:solidFill>
                <a:latin typeface="Calibri" panose="020F0502020204030204" pitchFamily="34" charset="0"/>
                <a:ea typeface="宋体" panose="02010600030101010101" pitchFamily="2" charset="-122"/>
              </a:defRPr>
            </a:lvl1pPr>
            <a:lvl2pPr defTabSz="0">
              <a:tabLst>
                <a:tab pos="558800" algn="l"/>
              </a:tabLst>
              <a:defRPr>
                <a:solidFill>
                  <a:schemeClr val="tx1"/>
                </a:solidFill>
                <a:latin typeface="Calibri" panose="020F0502020204030204" pitchFamily="34" charset="0"/>
                <a:ea typeface="宋体" panose="02010600030101010101" pitchFamily="2" charset="-122"/>
              </a:defRPr>
            </a:lvl2pPr>
            <a:lvl3pPr defTabSz="0">
              <a:tabLst>
                <a:tab pos="558800" algn="l"/>
              </a:tabLst>
              <a:defRPr>
                <a:solidFill>
                  <a:schemeClr val="tx1"/>
                </a:solidFill>
                <a:latin typeface="Calibri" panose="020F0502020204030204" pitchFamily="34" charset="0"/>
                <a:ea typeface="宋体" panose="02010600030101010101" pitchFamily="2" charset="-122"/>
              </a:defRPr>
            </a:lvl3pPr>
            <a:lvl4pPr defTabSz="0">
              <a:tabLst>
                <a:tab pos="558800" algn="l"/>
              </a:tabLst>
              <a:defRPr>
                <a:solidFill>
                  <a:schemeClr val="tx1"/>
                </a:solidFill>
                <a:latin typeface="Calibri" panose="020F0502020204030204" pitchFamily="34" charset="0"/>
                <a:ea typeface="宋体" panose="02010600030101010101" pitchFamily="2" charset="-122"/>
              </a:defRPr>
            </a:lvl4pPr>
            <a:lvl5pPr defTabSz="0">
              <a:tabLst>
                <a:tab pos="558800" algn="l"/>
              </a:tabLst>
              <a:defRPr>
                <a:solidFill>
                  <a:schemeClr val="tx1"/>
                </a:solidFill>
                <a:latin typeface="Calibri" panose="020F0502020204030204" pitchFamily="34" charset="0"/>
                <a:ea typeface="宋体" panose="02010600030101010101" pitchFamily="2" charset="-122"/>
              </a:defRPr>
            </a:lvl5pPr>
            <a:lvl6pPr defTabSz="0" fontAlgn="base">
              <a:spcBef>
                <a:spcPct val="0"/>
              </a:spcBef>
              <a:spcAft>
                <a:spcPct val="0"/>
              </a:spcAft>
              <a:tabLst>
                <a:tab pos="558800" algn="l"/>
              </a:tabLst>
              <a:defRPr>
                <a:solidFill>
                  <a:schemeClr val="tx1"/>
                </a:solidFill>
                <a:latin typeface="Calibri" panose="020F0502020204030204" pitchFamily="34" charset="0"/>
                <a:ea typeface="宋体" panose="02010600030101010101" pitchFamily="2" charset="-122"/>
              </a:defRPr>
            </a:lvl6pPr>
            <a:lvl7pPr defTabSz="0" fontAlgn="base">
              <a:spcBef>
                <a:spcPct val="0"/>
              </a:spcBef>
              <a:spcAft>
                <a:spcPct val="0"/>
              </a:spcAft>
              <a:tabLst>
                <a:tab pos="558800" algn="l"/>
              </a:tabLst>
              <a:defRPr>
                <a:solidFill>
                  <a:schemeClr val="tx1"/>
                </a:solidFill>
                <a:latin typeface="Calibri" panose="020F0502020204030204" pitchFamily="34" charset="0"/>
                <a:ea typeface="宋体" panose="02010600030101010101" pitchFamily="2" charset="-122"/>
              </a:defRPr>
            </a:lvl7pPr>
            <a:lvl8pPr defTabSz="0" fontAlgn="base">
              <a:spcBef>
                <a:spcPct val="0"/>
              </a:spcBef>
              <a:spcAft>
                <a:spcPct val="0"/>
              </a:spcAft>
              <a:tabLst>
                <a:tab pos="558800" algn="l"/>
              </a:tabLst>
              <a:defRPr>
                <a:solidFill>
                  <a:schemeClr val="tx1"/>
                </a:solidFill>
                <a:latin typeface="Calibri" panose="020F0502020204030204" pitchFamily="34" charset="0"/>
                <a:ea typeface="宋体" panose="02010600030101010101" pitchFamily="2" charset="-122"/>
              </a:defRPr>
            </a:lvl8pPr>
            <a:lvl9pPr defTabSz="0" fontAlgn="base">
              <a:spcBef>
                <a:spcPct val="0"/>
              </a:spcBef>
              <a:spcAft>
                <a:spcPct val="0"/>
              </a:spcAft>
              <a:tabLst>
                <a:tab pos="558800" algn="l"/>
              </a:tabLs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专	绩</a:t>
            </a:r>
            <a:endParaRPr lang="zh-CN" altLang="zh-CN">
              <a:latin typeface="宋体" panose="02010600030101010101" pitchFamily="2" charset="-122"/>
            </a:endParaRPr>
          </a:p>
          <a:p>
            <a:r>
              <a:rPr lang="zh-CN" altLang="zh-CN">
                <a:solidFill>
                  <a:srgbClr val="FFFFFF"/>
                </a:solidFill>
                <a:latin typeface="宋体" panose="02010600030101010101" pitchFamily="2" charset="-122"/>
              </a:rPr>
              <a:t>业	效</a:t>
            </a:r>
            <a:endParaRPr lang="zh-CN" altLang="zh-CN">
              <a:latin typeface="宋体" panose="02010600030101010101" pitchFamily="2" charset="-122"/>
            </a:endParaRPr>
          </a:p>
          <a:p>
            <a:r>
              <a:rPr lang="zh-CN" altLang="zh-CN">
                <a:solidFill>
                  <a:srgbClr val="FFFFFF"/>
                </a:solidFill>
                <a:latin typeface="宋体" panose="02010600030101010101" pitchFamily="2" charset="-122"/>
              </a:rPr>
              <a:t>经	贡</a:t>
            </a:r>
            <a:endParaRPr lang="zh-CN" altLang="zh-CN">
              <a:latin typeface="宋体" panose="02010600030101010101" pitchFamily="2" charset="-122"/>
            </a:endParaRPr>
          </a:p>
          <a:p>
            <a:r>
              <a:rPr lang="zh-CN" altLang="zh-CN">
                <a:solidFill>
                  <a:srgbClr val="FFFFFF"/>
                </a:solidFill>
                <a:latin typeface="宋体" panose="02010600030101010101" pitchFamily="2" charset="-122"/>
              </a:rPr>
              <a:t>验	献</a:t>
            </a:r>
            <a:endParaRPr lang="zh-CN" altLang="zh-CN">
              <a:latin typeface="宋体" panose="02010600030101010101" pitchFamily="2" charset="-122"/>
            </a:endParaRPr>
          </a:p>
        </p:txBody>
      </p:sp>
      <p:sp>
        <p:nvSpPr>
          <p:cNvPr id="16402" name="object 20">
            <a:extLst>
              <a:ext uri="{FF2B5EF4-FFF2-40B4-BE49-F238E27FC236}">
                <a16:creationId xmlns:a16="http://schemas.microsoft.com/office/drawing/2014/main" id="{A753A847-AFF2-B74B-A057-2208C0AC6820}"/>
              </a:ext>
            </a:extLst>
          </p:cNvPr>
          <p:cNvSpPr>
            <a:spLocks noChangeArrowheads="1"/>
          </p:cNvSpPr>
          <p:nvPr/>
        </p:nvSpPr>
        <p:spPr bwMode="auto">
          <a:xfrm>
            <a:off x="5295900" y="2970213"/>
            <a:ext cx="465138" cy="1774825"/>
          </a:xfrm>
          <a:custGeom>
            <a:avLst/>
            <a:gdLst>
              <a:gd name="T0" fmla="*/ 0 w 464185"/>
              <a:gd name="T1" fmla="*/ 1774697 h 1774825"/>
              <a:gd name="T2" fmla="*/ 464058 w 464185"/>
              <a:gd name="T3" fmla="*/ 1774697 h 1774825"/>
              <a:gd name="T4" fmla="*/ 464058 w 464185"/>
              <a:gd name="T5" fmla="*/ 0 h 1774825"/>
              <a:gd name="T6" fmla="*/ 0 w 464185"/>
              <a:gd name="T7" fmla="*/ 0 h 1774825"/>
              <a:gd name="T8" fmla="*/ 0 w 464185"/>
              <a:gd name="T9" fmla="*/ 1774697 h 1774825"/>
            </a:gdLst>
            <a:ahLst/>
            <a:cxnLst>
              <a:cxn ang="0">
                <a:pos x="T0" y="T1"/>
              </a:cxn>
              <a:cxn ang="0">
                <a:pos x="T2" y="T3"/>
              </a:cxn>
              <a:cxn ang="0">
                <a:pos x="T4" y="T5"/>
              </a:cxn>
              <a:cxn ang="0">
                <a:pos x="T6" y="T7"/>
              </a:cxn>
              <a:cxn ang="0">
                <a:pos x="T8" y="T9"/>
              </a:cxn>
            </a:cxnLst>
            <a:rect l="0" t="0" r="r" b="b"/>
            <a:pathLst>
              <a:path w="464185" h="1774825">
                <a:moveTo>
                  <a:pt x="0" y="1774697"/>
                </a:moveTo>
                <a:lnTo>
                  <a:pt x="464058" y="1774697"/>
                </a:lnTo>
                <a:lnTo>
                  <a:pt x="464058"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3" name="object 21">
            <a:extLst>
              <a:ext uri="{FF2B5EF4-FFF2-40B4-BE49-F238E27FC236}">
                <a16:creationId xmlns:a16="http://schemas.microsoft.com/office/drawing/2014/main" id="{9613EE33-4549-3C49-93D0-202DEB18B021}"/>
              </a:ext>
            </a:extLst>
          </p:cNvPr>
          <p:cNvSpPr>
            <a:spLocks noChangeArrowheads="1"/>
          </p:cNvSpPr>
          <p:nvPr/>
        </p:nvSpPr>
        <p:spPr bwMode="auto">
          <a:xfrm>
            <a:off x="5848350" y="2970213"/>
            <a:ext cx="463550" cy="1774825"/>
          </a:xfrm>
          <a:custGeom>
            <a:avLst/>
            <a:gdLst>
              <a:gd name="T0" fmla="*/ 0 w 464185"/>
              <a:gd name="T1" fmla="*/ 1774698 h 1774825"/>
              <a:gd name="T2" fmla="*/ 464058 w 464185"/>
              <a:gd name="T3" fmla="*/ 1774698 h 1774825"/>
              <a:gd name="T4" fmla="*/ 464058 w 464185"/>
              <a:gd name="T5" fmla="*/ 0 h 1774825"/>
              <a:gd name="T6" fmla="*/ 0 w 464185"/>
              <a:gd name="T7" fmla="*/ 0 h 1774825"/>
              <a:gd name="T8" fmla="*/ 0 w 464185"/>
              <a:gd name="T9" fmla="*/ 1774698 h 1774825"/>
            </a:gdLst>
            <a:ahLst/>
            <a:cxnLst>
              <a:cxn ang="0">
                <a:pos x="T0" y="T1"/>
              </a:cxn>
              <a:cxn ang="0">
                <a:pos x="T2" y="T3"/>
              </a:cxn>
              <a:cxn ang="0">
                <a:pos x="T4" y="T5"/>
              </a:cxn>
              <a:cxn ang="0">
                <a:pos x="T6" y="T7"/>
              </a:cxn>
              <a:cxn ang="0">
                <a:pos x="T8" y="T9"/>
              </a:cxn>
            </a:cxnLst>
            <a:rect l="0" t="0" r="r" b="b"/>
            <a:pathLst>
              <a:path w="464185" h="1774825">
                <a:moveTo>
                  <a:pt x="0" y="1774698"/>
                </a:moveTo>
                <a:lnTo>
                  <a:pt x="464058" y="1774698"/>
                </a:lnTo>
                <a:lnTo>
                  <a:pt x="464058" y="0"/>
                </a:lnTo>
                <a:lnTo>
                  <a:pt x="0" y="0"/>
                </a:lnTo>
                <a:lnTo>
                  <a:pt x="0" y="1774698"/>
                </a:lnTo>
                <a:close/>
              </a:path>
            </a:pathLst>
          </a:custGeom>
          <a:noFill/>
          <a:ln w="28956">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4" name="object 22">
            <a:extLst>
              <a:ext uri="{FF2B5EF4-FFF2-40B4-BE49-F238E27FC236}">
                <a16:creationId xmlns:a16="http://schemas.microsoft.com/office/drawing/2014/main" id="{9A471920-3E8F-4D48-B904-0C4BE08CA592}"/>
              </a:ext>
            </a:extLst>
          </p:cNvPr>
          <p:cNvSpPr>
            <a:spLocks noChangeArrowheads="1"/>
          </p:cNvSpPr>
          <p:nvPr/>
        </p:nvSpPr>
        <p:spPr bwMode="auto">
          <a:xfrm>
            <a:off x="6394450" y="2970213"/>
            <a:ext cx="463550" cy="1774825"/>
          </a:xfrm>
          <a:custGeom>
            <a:avLst/>
            <a:gdLst>
              <a:gd name="T0" fmla="*/ 0 w 464184"/>
              <a:gd name="T1" fmla="*/ 1774697 h 1774825"/>
              <a:gd name="T2" fmla="*/ 464057 w 464184"/>
              <a:gd name="T3" fmla="*/ 1774697 h 1774825"/>
              <a:gd name="T4" fmla="*/ 464057 w 464184"/>
              <a:gd name="T5" fmla="*/ 0 h 1774825"/>
              <a:gd name="T6" fmla="*/ 0 w 464184"/>
              <a:gd name="T7" fmla="*/ 0 h 1774825"/>
              <a:gd name="T8" fmla="*/ 0 w 464184"/>
              <a:gd name="T9" fmla="*/ 1774697 h 1774825"/>
            </a:gdLst>
            <a:ahLst/>
            <a:cxnLst>
              <a:cxn ang="0">
                <a:pos x="T0" y="T1"/>
              </a:cxn>
              <a:cxn ang="0">
                <a:pos x="T2" y="T3"/>
              </a:cxn>
              <a:cxn ang="0">
                <a:pos x="T4" y="T5"/>
              </a:cxn>
              <a:cxn ang="0">
                <a:pos x="T6" y="T7"/>
              </a:cxn>
              <a:cxn ang="0">
                <a:pos x="T8" y="T9"/>
              </a:cxn>
            </a:cxnLst>
            <a:rect l="0" t="0" r="r" b="b"/>
            <a:pathLst>
              <a:path w="464184" h="1774825">
                <a:moveTo>
                  <a:pt x="0" y="1774697"/>
                </a:moveTo>
                <a:lnTo>
                  <a:pt x="464057" y="1774697"/>
                </a:lnTo>
                <a:lnTo>
                  <a:pt x="464057"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5" name="object 23">
            <a:extLst>
              <a:ext uri="{FF2B5EF4-FFF2-40B4-BE49-F238E27FC236}">
                <a16:creationId xmlns:a16="http://schemas.microsoft.com/office/drawing/2014/main" id="{A41C1E03-8C31-EF4D-9E5C-CD2531ECD62C}"/>
              </a:ext>
            </a:extLst>
          </p:cNvPr>
          <p:cNvSpPr>
            <a:spLocks noChangeArrowheads="1"/>
          </p:cNvSpPr>
          <p:nvPr/>
        </p:nvSpPr>
        <p:spPr bwMode="auto">
          <a:xfrm>
            <a:off x="6940550" y="2970213"/>
            <a:ext cx="463550" cy="1774825"/>
          </a:xfrm>
          <a:custGeom>
            <a:avLst/>
            <a:gdLst>
              <a:gd name="T0" fmla="*/ 0 w 464184"/>
              <a:gd name="T1" fmla="*/ 1774697 h 1774825"/>
              <a:gd name="T2" fmla="*/ 464057 w 464184"/>
              <a:gd name="T3" fmla="*/ 1774697 h 1774825"/>
              <a:gd name="T4" fmla="*/ 464057 w 464184"/>
              <a:gd name="T5" fmla="*/ 0 h 1774825"/>
              <a:gd name="T6" fmla="*/ 0 w 464184"/>
              <a:gd name="T7" fmla="*/ 0 h 1774825"/>
              <a:gd name="T8" fmla="*/ 0 w 464184"/>
              <a:gd name="T9" fmla="*/ 1774697 h 1774825"/>
            </a:gdLst>
            <a:ahLst/>
            <a:cxnLst>
              <a:cxn ang="0">
                <a:pos x="T0" y="T1"/>
              </a:cxn>
              <a:cxn ang="0">
                <a:pos x="T2" y="T3"/>
              </a:cxn>
              <a:cxn ang="0">
                <a:pos x="T4" y="T5"/>
              </a:cxn>
              <a:cxn ang="0">
                <a:pos x="T6" y="T7"/>
              </a:cxn>
              <a:cxn ang="0">
                <a:pos x="T8" y="T9"/>
              </a:cxn>
            </a:cxnLst>
            <a:rect l="0" t="0" r="r" b="b"/>
            <a:pathLst>
              <a:path w="464184" h="1774825">
                <a:moveTo>
                  <a:pt x="0" y="1774697"/>
                </a:moveTo>
                <a:lnTo>
                  <a:pt x="464057" y="1774697"/>
                </a:lnTo>
                <a:lnTo>
                  <a:pt x="464057" y="0"/>
                </a:lnTo>
                <a:lnTo>
                  <a:pt x="0" y="0"/>
                </a:lnTo>
                <a:lnTo>
                  <a:pt x="0" y="1774697"/>
                </a:lnTo>
                <a:close/>
              </a:path>
            </a:pathLst>
          </a:custGeom>
          <a:noFill/>
          <a:ln w="12954">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6" name="object 24">
            <a:extLst>
              <a:ext uri="{FF2B5EF4-FFF2-40B4-BE49-F238E27FC236}">
                <a16:creationId xmlns:a16="http://schemas.microsoft.com/office/drawing/2014/main" id="{FDAB7CCD-1935-E64C-B4BD-6D81C71ECA08}"/>
              </a:ext>
            </a:extLst>
          </p:cNvPr>
          <p:cNvSpPr txBox="1">
            <a:spLocks noChangeArrowheads="1"/>
          </p:cNvSpPr>
          <p:nvPr/>
        </p:nvSpPr>
        <p:spPr bwMode="auto">
          <a:xfrm>
            <a:off x="5400675" y="3297238"/>
            <a:ext cx="3603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zh-CN">
                <a:solidFill>
                  <a:srgbClr val="FFFFFF"/>
                </a:solidFill>
                <a:latin typeface="宋体" panose="02010600030101010101" pitchFamily="2" charset="-122"/>
              </a:rPr>
              <a:t>必</a:t>
            </a:r>
            <a:endParaRPr lang="zh-CN" altLang="zh-CN">
              <a:latin typeface="宋体" panose="02010600030101010101" pitchFamily="2" charset="-122"/>
            </a:endParaRPr>
          </a:p>
          <a:p>
            <a:pPr algn="just"/>
            <a:r>
              <a:rPr lang="zh-CN" altLang="zh-CN">
                <a:solidFill>
                  <a:srgbClr val="FFFFFF"/>
                </a:solidFill>
                <a:latin typeface="宋体" panose="02010600030101010101" pitchFamily="2" charset="-122"/>
              </a:rPr>
              <a:t>备</a:t>
            </a:r>
            <a:endParaRPr lang="en-US" altLang="zh-CN">
              <a:solidFill>
                <a:srgbClr val="FFFFFF"/>
              </a:solidFill>
              <a:latin typeface="宋体" panose="02010600030101010101" pitchFamily="2" charset="-122"/>
            </a:endParaRPr>
          </a:p>
          <a:p>
            <a:pPr algn="just"/>
            <a:r>
              <a:rPr lang="zh-CN" altLang="en-US">
                <a:solidFill>
                  <a:srgbClr val="FFFFFF"/>
                </a:solidFill>
                <a:latin typeface="宋体" panose="02010600030101010101" pitchFamily="2" charset="-122"/>
              </a:rPr>
              <a:t>知</a:t>
            </a:r>
            <a:endParaRPr lang="en-US" altLang="zh-CN">
              <a:solidFill>
                <a:srgbClr val="FFFFFF"/>
              </a:solidFill>
              <a:latin typeface="宋体" panose="02010600030101010101" pitchFamily="2" charset="-122"/>
            </a:endParaRPr>
          </a:p>
          <a:p>
            <a:pPr algn="just"/>
            <a:r>
              <a:rPr lang="zh-CN" altLang="en-US">
                <a:solidFill>
                  <a:srgbClr val="FFFFFF"/>
                </a:solidFill>
                <a:latin typeface="宋体" panose="02010600030101010101" pitchFamily="2" charset="-122"/>
              </a:rPr>
              <a:t>识</a:t>
            </a:r>
            <a:endParaRPr lang="zh-CN" altLang="zh-CN">
              <a:latin typeface="宋体" panose="02010600030101010101" pitchFamily="2" charset="-122"/>
            </a:endParaRPr>
          </a:p>
        </p:txBody>
      </p:sp>
      <p:sp>
        <p:nvSpPr>
          <p:cNvPr id="16407" name="object 25">
            <a:extLst>
              <a:ext uri="{FF2B5EF4-FFF2-40B4-BE49-F238E27FC236}">
                <a16:creationId xmlns:a16="http://schemas.microsoft.com/office/drawing/2014/main" id="{804B8A9F-BEFE-1941-A0D1-5E965215A3BD}"/>
              </a:ext>
            </a:extLst>
          </p:cNvPr>
          <p:cNvSpPr>
            <a:spLocks noChangeArrowheads="1"/>
          </p:cNvSpPr>
          <p:nvPr/>
        </p:nvSpPr>
        <p:spPr bwMode="auto">
          <a:xfrm>
            <a:off x="7777163" y="2965450"/>
            <a:ext cx="463550" cy="1774825"/>
          </a:xfrm>
          <a:custGeom>
            <a:avLst/>
            <a:gdLst>
              <a:gd name="T0" fmla="*/ 0 w 464184"/>
              <a:gd name="T1" fmla="*/ 1773936 h 1774189"/>
              <a:gd name="T2" fmla="*/ 464057 w 464184"/>
              <a:gd name="T3" fmla="*/ 1773936 h 1774189"/>
              <a:gd name="T4" fmla="*/ 464057 w 464184"/>
              <a:gd name="T5" fmla="*/ 0 h 1774189"/>
              <a:gd name="T6" fmla="*/ 0 w 464184"/>
              <a:gd name="T7" fmla="*/ 0 h 1774189"/>
              <a:gd name="T8" fmla="*/ 0 w 464184"/>
              <a:gd name="T9" fmla="*/ 1773936 h 1774189"/>
            </a:gdLst>
            <a:ahLst/>
            <a:cxnLst>
              <a:cxn ang="0">
                <a:pos x="T0" y="T1"/>
              </a:cxn>
              <a:cxn ang="0">
                <a:pos x="T2" y="T3"/>
              </a:cxn>
              <a:cxn ang="0">
                <a:pos x="T4" y="T5"/>
              </a:cxn>
              <a:cxn ang="0">
                <a:pos x="T6" y="T7"/>
              </a:cxn>
              <a:cxn ang="0">
                <a:pos x="T8" y="T9"/>
              </a:cxn>
            </a:cxnLst>
            <a:rect l="0" t="0" r="r" b="b"/>
            <a:pathLst>
              <a:path w="464184" h="1774189">
                <a:moveTo>
                  <a:pt x="0" y="1773936"/>
                </a:moveTo>
                <a:lnTo>
                  <a:pt x="464057" y="1773936"/>
                </a:lnTo>
                <a:lnTo>
                  <a:pt x="464057" y="0"/>
                </a:lnTo>
                <a:lnTo>
                  <a:pt x="0" y="0"/>
                </a:lnTo>
                <a:lnTo>
                  <a:pt x="0" y="1773936"/>
                </a:lnTo>
                <a:close/>
              </a:path>
            </a:pathLst>
          </a:custGeom>
          <a:noFill/>
          <a:ln w="12953">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08" name="object 26">
            <a:extLst>
              <a:ext uri="{FF2B5EF4-FFF2-40B4-BE49-F238E27FC236}">
                <a16:creationId xmlns:a16="http://schemas.microsoft.com/office/drawing/2014/main" id="{E57DC8BE-9CC1-0A44-B596-D4F13FD34951}"/>
              </a:ext>
            </a:extLst>
          </p:cNvPr>
          <p:cNvSpPr>
            <a:spLocks noChangeArrowheads="1"/>
          </p:cNvSpPr>
          <p:nvPr/>
        </p:nvSpPr>
        <p:spPr bwMode="auto">
          <a:xfrm>
            <a:off x="8364538" y="2965450"/>
            <a:ext cx="465137" cy="1774825"/>
          </a:xfrm>
          <a:custGeom>
            <a:avLst/>
            <a:gdLst>
              <a:gd name="T0" fmla="*/ 0 w 464184"/>
              <a:gd name="T1" fmla="*/ 1773936 h 1774189"/>
              <a:gd name="T2" fmla="*/ 464057 w 464184"/>
              <a:gd name="T3" fmla="*/ 1773936 h 1774189"/>
              <a:gd name="T4" fmla="*/ 464057 w 464184"/>
              <a:gd name="T5" fmla="*/ 0 h 1774189"/>
              <a:gd name="T6" fmla="*/ 0 w 464184"/>
              <a:gd name="T7" fmla="*/ 0 h 1774189"/>
              <a:gd name="T8" fmla="*/ 0 w 464184"/>
              <a:gd name="T9" fmla="*/ 1773936 h 1774189"/>
            </a:gdLst>
            <a:ahLst/>
            <a:cxnLst>
              <a:cxn ang="0">
                <a:pos x="T0" y="T1"/>
              </a:cxn>
              <a:cxn ang="0">
                <a:pos x="T2" y="T3"/>
              </a:cxn>
              <a:cxn ang="0">
                <a:pos x="T4" y="T5"/>
              </a:cxn>
              <a:cxn ang="0">
                <a:pos x="T6" y="T7"/>
              </a:cxn>
              <a:cxn ang="0">
                <a:pos x="T8" y="T9"/>
              </a:cxn>
            </a:cxnLst>
            <a:rect l="0" t="0" r="r" b="b"/>
            <a:pathLst>
              <a:path w="464184" h="1774189">
                <a:moveTo>
                  <a:pt x="0" y="1773936"/>
                </a:moveTo>
                <a:lnTo>
                  <a:pt x="464057" y="1773936"/>
                </a:lnTo>
                <a:lnTo>
                  <a:pt x="464057" y="0"/>
                </a:lnTo>
                <a:lnTo>
                  <a:pt x="0" y="0"/>
                </a:lnTo>
                <a:lnTo>
                  <a:pt x="0" y="1773936"/>
                </a:lnTo>
                <a:close/>
              </a:path>
            </a:pathLst>
          </a:custGeom>
          <a:noFill/>
          <a:ln w="12953">
            <a:solidFill>
              <a:srgbClr val="92C5DC"/>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7" name="object 27">
            <a:extLst>
              <a:ext uri="{FF2B5EF4-FFF2-40B4-BE49-F238E27FC236}">
                <a16:creationId xmlns:a16="http://schemas.microsoft.com/office/drawing/2014/main" id="{97667640-086C-B14A-B250-3B31337E13D9}"/>
              </a:ext>
            </a:extLst>
          </p:cNvPr>
          <p:cNvSpPr txBox="1"/>
          <p:nvPr/>
        </p:nvSpPr>
        <p:spPr>
          <a:xfrm>
            <a:off x="7880350" y="3294063"/>
            <a:ext cx="842963" cy="1106487"/>
          </a:xfrm>
          <a:prstGeom prst="rect">
            <a:avLst/>
          </a:prstGeom>
        </p:spPr>
        <p:txBody>
          <a:bodyPr lIns="0" tIns="0" rIns="0" bIns="0">
            <a:spAutoFit/>
          </a:bodyPr>
          <a:lstStyle/>
          <a:p>
            <a:pPr marR="5080" algn="r" fontAlgn="auto"/>
            <a:r>
              <a:rPr noProof="1">
                <a:solidFill>
                  <a:srgbClr val="FFFFFF"/>
                </a:solidFill>
                <a:latin typeface="宋体" panose="02010600030101010101" pitchFamily="2" charset="-122"/>
                <a:ea typeface="+mn-ea"/>
                <a:cs typeface="宋体" panose="02010600030101010101" pitchFamily="2" charset="-122"/>
              </a:rPr>
              <a:t>个</a:t>
            </a:r>
            <a:endParaRPr noProof="1">
              <a:latin typeface="宋体" panose="02010600030101010101" pitchFamily="2" charset="-122"/>
              <a:cs typeface="宋体" panose="02010600030101010101" pitchFamily="2" charset="-122"/>
            </a:endParaRPr>
          </a:p>
          <a:p>
            <a:pPr marR="5080" algn="r" fontAlgn="auto">
              <a:tabLst>
                <a:tab pos="588010" algn="l"/>
              </a:tabLst>
            </a:pPr>
            <a:r>
              <a:rPr noProof="1">
                <a:solidFill>
                  <a:srgbClr val="FFFFFF"/>
                </a:solidFill>
                <a:latin typeface="宋体" panose="02010600030101010101" pitchFamily="2" charset="-122"/>
                <a:ea typeface="+mn-ea"/>
                <a:cs typeface="宋体" panose="02010600030101010101" pitchFamily="2" charset="-122"/>
              </a:rPr>
              <a:t>品	性</a:t>
            </a:r>
            <a:endParaRPr noProof="1">
              <a:latin typeface="宋体" panose="02010600030101010101" pitchFamily="2" charset="-122"/>
              <a:cs typeface="宋体" panose="02010600030101010101" pitchFamily="2" charset="-122"/>
            </a:endParaRPr>
          </a:p>
          <a:p>
            <a:pPr marL="600710" marR="5080" indent="-588645" algn="r" fontAlgn="auto">
              <a:tabLst>
                <a:tab pos="600710" algn="l"/>
              </a:tabLst>
            </a:pPr>
            <a:r>
              <a:rPr noProof="1">
                <a:solidFill>
                  <a:srgbClr val="FFFFFF"/>
                </a:solidFill>
                <a:latin typeface="宋体" panose="02010600030101010101" pitchFamily="2" charset="-122"/>
                <a:ea typeface="+mn-ea"/>
                <a:cs typeface="宋体" panose="02010600030101010101" pitchFamily="2" charset="-122"/>
              </a:rPr>
              <a:t>德	特  征</a:t>
            </a:r>
            <a:endParaRPr noProof="1">
              <a:latin typeface="宋体" panose="02010600030101010101" pitchFamily="2" charset="-122"/>
              <a:cs typeface="宋体" panose="02010600030101010101" pitchFamily="2" charset="-122"/>
            </a:endParaRPr>
          </a:p>
        </p:txBody>
      </p:sp>
      <p:sp>
        <p:nvSpPr>
          <p:cNvPr id="16410" name="object 28">
            <a:extLst>
              <a:ext uri="{FF2B5EF4-FFF2-40B4-BE49-F238E27FC236}">
                <a16:creationId xmlns:a16="http://schemas.microsoft.com/office/drawing/2014/main" id="{F2D7624E-A010-614C-857F-44036D3C9A70}"/>
              </a:ext>
            </a:extLst>
          </p:cNvPr>
          <p:cNvSpPr>
            <a:spLocks noChangeArrowheads="1"/>
          </p:cNvSpPr>
          <p:nvPr/>
        </p:nvSpPr>
        <p:spPr bwMode="auto">
          <a:xfrm>
            <a:off x="4132263" y="1931988"/>
            <a:ext cx="0" cy="185737"/>
          </a:xfrm>
          <a:custGeom>
            <a:avLst/>
            <a:gdLst>
              <a:gd name="T0" fmla="*/ 0 w 1"/>
              <a:gd name="T1" fmla="*/ 184784 h 184785"/>
              <a:gd name="T2" fmla="*/ 0 w 1"/>
              <a:gd name="T3" fmla="*/ 0 h 184785"/>
            </a:gdLst>
            <a:ahLst/>
            <a:cxnLst>
              <a:cxn ang="0">
                <a:pos x="T0" y="T1"/>
              </a:cxn>
              <a:cxn ang="0">
                <a:pos x="T2" y="T3"/>
              </a:cxn>
            </a:cxnLst>
            <a:rect l="0" t="0" r="r" b="b"/>
            <a:pathLst>
              <a:path w="1" h="184785">
                <a:moveTo>
                  <a:pt x="0" y="184784"/>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1" name="object 29">
            <a:extLst>
              <a:ext uri="{FF2B5EF4-FFF2-40B4-BE49-F238E27FC236}">
                <a16:creationId xmlns:a16="http://schemas.microsoft.com/office/drawing/2014/main" id="{27187615-951A-FB44-8D9B-E41F5DAAECB9}"/>
              </a:ext>
            </a:extLst>
          </p:cNvPr>
          <p:cNvSpPr>
            <a:spLocks noChangeArrowheads="1"/>
          </p:cNvSpPr>
          <p:nvPr/>
        </p:nvSpPr>
        <p:spPr bwMode="auto">
          <a:xfrm>
            <a:off x="4132263" y="1931988"/>
            <a:ext cx="4170362" cy="0"/>
          </a:xfrm>
          <a:custGeom>
            <a:avLst/>
            <a:gdLst>
              <a:gd name="T0" fmla="*/ 0 w 4170679"/>
              <a:gd name="T1" fmla="*/ 0 h 1"/>
              <a:gd name="T2" fmla="*/ 4170171 w 4170679"/>
              <a:gd name="T3" fmla="*/ 0 h 1"/>
            </a:gdLst>
            <a:ahLst/>
            <a:cxnLst>
              <a:cxn ang="0">
                <a:pos x="T0" y="T1"/>
              </a:cxn>
              <a:cxn ang="0">
                <a:pos x="T2" y="T3"/>
              </a:cxn>
            </a:cxnLst>
            <a:rect l="0" t="0" r="r" b="b"/>
            <a:pathLst>
              <a:path w="4170679" h="1">
                <a:moveTo>
                  <a:pt x="0" y="0"/>
                </a:moveTo>
                <a:lnTo>
                  <a:pt x="4170171"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2" name="object 30">
            <a:extLst>
              <a:ext uri="{FF2B5EF4-FFF2-40B4-BE49-F238E27FC236}">
                <a16:creationId xmlns:a16="http://schemas.microsoft.com/office/drawing/2014/main" id="{BDE7EF25-3DFB-CA46-9962-133BAC6977F1}"/>
              </a:ext>
            </a:extLst>
          </p:cNvPr>
          <p:cNvSpPr>
            <a:spLocks noChangeArrowheads="1"/>
          </p:cNvSpPr>
          <p:nvPr/>
        </p:nvSpPr>
        <p:spPr bwMode="auto">
          <a:xfrm>
            <a:off x="8302625" y="1931988"/>
            <a:ext cx="0" cy="185737"/>
          </a:xfrm>
          <a:custGeom>
            <a:avLst/>
            <a:gdLst>
              <a:gd name="T0" fmla="*/ 0 w 1"/>
              <a:gd name="T1" fmla="*/ 184784 h 184785"/>
              <a:gd name="T2" fmla="*/ 0 w 1"/>
              <a:gd name="T3" fmla="*/ 0 h 184785"/>
            </a:gdLst>
            <a:ahLst/>
            <a:cxnLst>
              <a:cxn ang="0">
                <a:pos x="T0" y="T1"/>
              </a:cxn>
              <a:cxn ang="0">
                <a:pos x="T2" y="T3"/>
              </a:cxn>
            </a:cxnLst>
            <a:rect l="0" t="0" r="r" b="b"/>
            <a:pathLst>
              <a:path w="1" h="184785">
                <a:moveTo>
                  <a:pt x="0" y="184784"/>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3" name="object 31">
            <a:extLst>
              <a:ext uri="{FF2B5EF4-FFF2-40B4-BE49-F238E27FC236}">
                <a16:creationId xmlns:a16="http://schemas.microsoft.com/office/drawing/2014/main" id="{57951F7D-B3AE-F441-AC01-16B2909469B3}"/>
              </a:ext>
            </a:extLst>
          </p:cNvPr>
          <p:cNvSpPr>
            <a:spLocks noChangeArrowheads="1"/>
          </p:cNvSpPr>
          <p:nvPr/>
        </p:nvSpPr>
        <p:spPr bwMode="auto">
          <a:xfrm>
            <a:off x="6350000" y="1816100"/>
            <a:ext cx="0" cy="301625"/>
          </a:xfrm>
          <a:custGeom>
            <a:avLst/>
            <a:gdLst>
              <a:gd name="T0" fmla="*/ 0 w 1"/>
              <a:gd name="T1" fmla="*/ 301116 h 301625"/>
              <a:gd name="T2" fmla="*/ 0 w 1"/>
              <a:gd name="T3" fmla="*/ 0 h 301625"/>
            </a:gdLst>
            <a:ahLst/>
            <a:cxnLst>
              <a:cxn ang="0">
                <a:pos x="T0" y="T1"/>
              </a:cxn>
              <a:cxn ang="0">
                <a:pos x="T2" y="T3"/>
              </a:cxn>
            </a:cxnLst>
            <a:rect l="0" t="0" r="r" b="b"/>
            <a:pathLst>
              <a:path w="1" h="301625">
                <a:moveTo>
                  <a:pt x="0" y="301116"/>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4" name="object 32">
            <a:extLst>
              <a:ext uri="{FF2B5EF4-FFF2-40B4-BE49-F238E27FC236}">
                <a16:creationId xmlns:a16="http://schemas.microsoft.com/office/drawing/2014/main" id="{DD058F54-AEF8-A240-ACEB-8BD5C9890F7D}"/>
              </a:ext>
            </a:extLst>
          </p:cNvPr>
          <p:cNvSpPr>
            <a:spLocks noChangeArrowheads="1"/>
          </p:cNvSpPr>
          <p:nvPr/>
        </p:nvSpPr>
        <p:spPr bwMode="auto">
          <a:xfrm>
            <a:off x="4132263" y="2540000"/>
            <a:ext cx="0" cy="430213"/>
          </a:xfrm>
          <a:custGeom>
            <a:avLst/>
            <a:gdLst>
              <a:gd name="T0" fmla="*/ 0 w 1"/>
              <a:gd name="T1" fmla="*/ 0 h 429894"/>
              <a:gd name="T2" fmla="*/ 0 w 1"/>
              <a:gd name="T3" fmla="*/ 429387 h 429894"/>
            </a:gdLst>
            <a:ahLst/>
            <a:cxnLst>
              <a:cxn ang="0">
                <a:pos x="T0" y="T1"/>
              </a:cxn>
              <a:cxn ang="0">
                <a:pos x="T2" y="T3"/>
              </a:cxn>
            </a:cxnLst>
            <a:rect l="0" t="0" r="r" b="b"/>
            <a:pathLst>
              <a:path w="1" h="429894">
                <a:moveTo>
                  <a:pt x="0" y="0"/>
                </a:moveTo>
                <a:lnTo>
                  <a:pt x="0" y="429387"/>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5" name="object 33">
            <a:extLst>
              <a:ext uri="{FF2B5EF4-FFF2-40B4-BE49-F238E27FC236}">
                <a16:creationId xmlns:a16="http://schemas.microsoft.com/office/drawing/2014/main" id="{36B50FB6-F492-D64B-B36D-C4EEBBAE5C1A}"/>
              </a:ext>
            </a:extLst>
          </p:cNvPr>
          <p:cNvSpPr>
            <a:spLocks noChangeArrowheads="1"/>
          </p:cNvSpPr>
          <p:nvPr/>
        </p:nvSpPr>
        <p:spPr bwMode="auto">
          <a:xfrm>
            <a:off x="3595688"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6" name="object 34">
            <a:extLst>
              <a:ext uri="{FF2B5EF4-FFF2-40B4-BE49-F238E27FC236}">
                <a16:creationId xmlns:a16="http://schemas.microsoft.com/office/drawing/2014/main" id="{FA667DE1-DE62-394A-86FF-469D42B1658F}"/>
              </a:ext>
            </a:extLst>
          </p:cNvPr>
          <p:cNvSpPr>
            <a:spLocks noChangeArrowheads="1"/>
          </p:cNvSpPr>
          <p:nvPr/>
        </p:nvSpPr>
        <p:spPr bwMode="auto">
          <a:xfrm>
            <a:off x="4687888"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7" name="object 35">
            <a:extLst>
              <a:ext uri="{FF2B5EF4-FFF2-40B4-BE49-F238E27FC236}">
                <a16:creationId xmlns:a16="http://schemas.microsoft.com/office/drawing/2014/main" id="{C2F68AD4-1A2E-3F46-80BE-542759D849C9}"/>
              </a:ext>
            </a:extLst>
          </p:cNvPr>
          <p:cNvSpPr>
            <a:spLocks noChangeArrowheads="1"/>
          </p:cNvSpPr>
          <p:nvPr/>
        </p:nvSpPr>
        <p:spPr bwMode="auto">
          <a:xfrm>
            <a:off x="3595688" y="2754313"/>
            <a:ext cx="1092200" cy="0"/>
          </a:xfrm>
          <a:custGeom>
            <a:avLst/>
            <a:gdLst>
              <a:gd name="T0" fmla="*/ 0 w 1092200"/>
              <a:gd name="T1" fmla="*/ 0 h 1"/>
              <a:gd name="T2" fmla="*/ 1091819 w 1092200"/>
              <a:gd name="T3" fmla="*/ 0 h 1"/>
            </a:gdLst>
            <a:ahLst/>
            <a:cxnLst>
              <a:cxn ang="0">
                <a:pos x="T0" y="T1"/>
              </a:cxn>
              <a:cxn ang="0">
                <a:pos x="T2" y="T3"/>
              </a:cxn>
            </a:cxnLst>
            <a:rect l="0" t="0" r="r" b="b"/>
            <a:pathLst>
              <a:path w="1092200" h="1">
                <a:moveTo>
                  <a:pt x="0" y="0"/>
                </a:moveTo>
                <a:lnTo>
                  <a:pt x="1091819"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8" name="object 36">
            <a:extLst>
              <a:ext uri="{FF2B5EF4-FFF2-40B4-BE49-F238E27FC236}">
                <a16:creationId xmlns:a16="http://schemas.microsoft.com/office/drawing/2014/main" id="{8D348AFB-76DF-D442-A364-37E901712931}"/>
              </a:ext>
            </a:extLst>
          </p:cNvPr>
          <p:cNvSpPr>
            <a:spLocks noChangeArrowheads="1"/>
          </p:cNvSpPr>
          <p:nvPr/>
        </p:nvSpPr>
        <p:spPr bwMode="auto">
          <a:xfrm>
            <a:off x="5527675"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19" name="object 37">
            <a:extLst>
              <a:ext uri="{FF2B5EF4-FFF2-40B4-BE49-F238E27FC236}">
                <a16:creationId xmlns:a16="http://schemas.microsoft.com/office/drawing/2014/main" id="{364D3491-A0E4-A04D-8DFB-8A18E5A81ED7}"/>
              </a:ext>
            </a:extLst>
          </p:cNvPr>
          <p:cNvSpPr>
            <a:spLocks noChangeArrowheads="1"/>
          </p:cNvSpPr>
          <p:nvPr/>
        </p:nvSpPr>
        <p:spPr bwMode="auto">
          <a:xfrm>
            <a:off x="6080125"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0" name="object 38">
            <a:extLst>
              <a:ext uri="{FF2B5EF4-FFF2-40B4-BE49-F238E27FC236}">
                <a16:creationId xmlns:a16="http://schemas.microsoft.com/office/drawing/2014/main" id="{99F82583-99ED-D146-BD26-09058E17AF2C}"/>
              </a:ext>
            </a:extLst>
          </p:cNvPr>
          <p:cNvSpPr>
            <a:spLocks noChangeArrowheads="1"/>
          </p:cNvSpPr>
          <p:nvPr/>
        </p:nvSpPr>
        <p:spPr bwMode="auto">
          <a:xfrm>
            <a:off x="6626225"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1" name="object 39">
            <a:extLst>
              <a:ext uri="{FF2B5EF4-FFF2-40B4-BE49-F238E27FC236}">
                <a16:creationId xmlns:a16="http://schemas.microsoft.com/office/drawing/2014/main" id="{A736E4BC-47C7-2044-9C7A-30A244378B60}"/>
              </a:ext>
            </a:extLst>
          </p:cNvPr>
          <p:cNvSpPr>
            <a:spLocks noChangeArrowheads="1"/>
          </p:cNvSpPr>
          <p:nvPr/>
        </p:nvSpPr>
        <p:spPr bwMode="auto">
          <a:xfrm>
            <a:off x="7172325" y="2754313"/>
            <a:ext cx="0" cy="214312"/>
          </a:xfrm>
          <a:custGeom>
            <a:avLst/>
            <a:gdLst>
              <a:gd name="T0" fmla="*/ 0 w 1"/>
              <a:gd name="T1" fmla="*/ 214630 h 214630"/>
              <a:gd name="T2" fmla="*/ 0 w 1"/>
              <a:gd name="T3" fmla="*/ 0 h 214630"/>
            </a:gdLst>
            <a:ahLst/>
            <a:cxnLst>
              <a:cxn ang="0">
                <a:pos x="T0" y="T1"/>
              </a:cxn>
              <a:cxn ang="0">
                <a:pos x="T2" y="T3"/>
              </a:cxn>
            </a:cxnLst>
            <a:rect l="0" t="0" r="r" b="b"/>
            <a:pathLst>
              <a:path w="1" h="214630">
                <a:moveTo>
                  <a:pt x="0" y="214630"/>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2" name="object 40">
            <a:extLst>
              <a:ext uri="{FF2B5EF4-FFF2-40B4-BE49-F238E27FC236}">
                <a16:creationId xmlns:a16="http://schemas.microsoft.com/office/drawing/2014/main" id="{2B396424-1DD0-3E4C-9608-A065BD8C8A6F}"/>
              </a:ext>
            </a:extLst>
          </p:cNvPr>
          <p:cNvSpPr>
            <a:spLocks noChangeArrowheads="1"/>
          </p:cNvSpPr>
          <p:nvPr/>
        </p:nvSpPr>
        <p:spPr bwMode="auto">
          <a:xfrm>
            <a:off x="5527675" y="2754313"/>
            <a:ext cx="1644650" cy="0"/>
          </a:xfrm>
          <a:custGeom>
            <a:avLst/>
            <a:gdLst>
              <a:gd name="T0" fmla="*/ 0 w 1644015"/>
              <a:gd name="T1" fmla="*/ 0 h 1"/>
              <a:gd name="T2" fmla="*/ 1643887 w 1644015"/>
              <a:gd name="T3" fmla="*/ 0 h 1"/>
            </a:gdLst>
            <a:ahLst/>
            <a:cxnLst>
              <a:cxn ang="0">
                <a:pos x="T0" y="T1"/>
              </a:cxn>
              <a:cxn ang="0">
                <a:pos x="T2" y="T3"/>
              </a:cxn>
            </a:cxnLst>
            <a:rect l="0" t="0" r="r" b="b"/>
            <a:pathLst>
              <a:path w="1644015" h="1">
                <a:moveTo>
                  <a:pt x="0" y="0"/>
                </a:moveTo>
                <a:lnTo>
                  <a:pt x="1643887"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3" name="object 41">
            <a:extLst>
              <a:ext uri="{FF2B5EF4-FFF2-40B4-BE49-F238E27FC236}">
                <a16:creationId xmlns:a16="http://schemas.microsoft.com/office/drawing/2014/main" id="{349987B3-E92A-0A4C-865F-8733278929E8}"/>
              </a:ext>
            </a:extLst>
          </p:cNvPr>
          <p:cNvSpPr>
            <a:spLocks noChangeArrowheads="1"/>
          </p:cNvSpPr>
          <p:nvPr/>
        </p:nvSpPr>
        <p:spPr bwMode="auto">
          <a:xfrm>
            <a:off x="6350000" y="2540000"/>
            <a:ext cx="0" cy="215900"/>
          </a:xfrm>
          <a:custGeom>
            <a:avLst/>
            <a:gdLst>
              <a:gd name="T0" fmla="*/ 0 w 1"/>
              <a:gd name="T1" fmla="*/ 214629 h 214630"/>
              <a:gd name="T2" fmla="*/ 0 w 1"/>
              <a:gd name="T3" fmla="*/ 0 h 214630"/>
            </a:gdLst>
            <a:ahLst/>
            <a:cxnLst>
              <a:cxn ang="0">
                <a:pos x="T0" y="T1"/>
              </a:cxn>
              <a:cxn ang="0">
                <a:pos x="T2" y="T3"/>
              </a:cxn>
            </a:cxnLst>
            <a:rect l="0" t="0" r="r" b="b"/>
            <a:pathLst>
              <a:path w="1" h="214630">
                <a:moveTo>
                  <a:pt x="0" y="214629"/>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4" name="object 42">
            <a:extLst>
              <a:ext uri="{FF2B5EF4-FFF2-40B4-BE49-F238E27FC236}">
                <a16:creationId xmlns:a16="http://schemas.microsoft.com/office/drawing/2014/main" id="{510011A1-2820-9146-AC02-12C091A05BD8}"/>
              </a:ext>
            </a:extLst>
          </p:cNvPr>
          <p:cNvSpPr>
            <a:spLocks noChangeArrowheads="1"/>
          </p:cNvSpPr>
          <p:nvPr/>
        </p:nvSpPr>
        <p:spPr bwMode="auto">
          <a:xfrm>
            <a:off x="8023225" y="2751138"/>
            <a:ext cx="0" cy="214312"/>
          </a:xfrm>
          <a:custGeom>
            <a:avLst/>
            <a:gdLst>
              <a:gd name="T0" fmla="*/ 0 w 1"/>
              <a:gd name="T1" fmla="*/ 214629 h 214630"/>
              <a:gd name="T2" fmla="*/ 0 w 1"/>
              <a:gd name="T3" fmla="*/ 0 h 214630"/>
            </a:gdLst>
            <a:ahLst/>
            <a:cxnLst>
              <a:cxn ang="0">
                <a:pos x="T0" y="T1"/>
              </a:cxn>
              <a:cxn ang="0">
                <a:pos x="T2" y="T3"/>
              </a:cxn>
            </a:cxnLst>
            <a:rect l="0" t="0" r="r" b="b"/>
            <a:pathLst>
              <a:path w="1" h="214630">
                <a:moveTo>
                  <a:pt x="0" y="214629"/>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5" name="object 43">
            <a:extLst>
              <a:ext uri="{FF2B5EF4-FFF2-40B4-BE49-F238E27FC236}">
                <a16:creationId xmlns:a16="http://schemas.microsoft.com/office/drawing/2014/main" id="{C9CBBDD5-52A9-B64E-89EF-F80964A48D7B}"/>
              </a:ext>
            </a:extLst>
          </p:cNvPr>
          <p:cNvSpPr>
            <a:spLocks noChangeArrowheads="1"/>
          </p:cNvSpPr>
          <p:nvPr/>
        </p:nvSpPr>
        <p:spPr bwMode="auto">
          <a:xfrm>
            <a:off x="8569325" y="2751138"/>
            <a:ext cx="0" cy="214312"/>
          </a:xfrm>
          <a:custGeom>
            <a:avLst/>
            <a:gdLst>
              <a:gd name="T0" fmla="*/ 0 w 1"/>
              <a:gd name="T1" fmla="*/ 214629 h 214630"/>
              <a:gd name="T2" fmla="*/ 0 w 1"/>
              <a:gd name="T3" fmla="*/ 0 h 214630"/>
            </a:gdLst>
            <a:ahLst/>
            <a:cxnLst>
              <a:cxn ang="0">
                <a:pos x="T0" y="T1"/>
              </a:cxn>
              <a:cxn ang="0">
                <a:pos x="T2" y="T3"/>
              </a:cxn>
            </a:cxnLst>
            <a:rect l="0" t="0" r="r" b="b"/>
            <a:pathLst>
              <a:path w="1" h="214630">
                <a:moveTo>
                  <a:pt x="0" y="214629"/>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6" name="object 44">
            <a:extLst>
              <a:ext uri="{FF2B5EF4-FFF2-40B4-BE49-F238E27FC236}">
                <a16:creationId xmlns:a16="http://schemas.microsoft.com/office/drawing/2014/main" id="{A549C005-F4CF-AC41-8562-49520C4EF1F1}"/>
              </a:ext>
            </a:extLst>
          </p:cNvPr>
          <p:cNvSpPr>
            <a:spLocks noChangeArrowheads="1"/>
          </p:cNvSpPr>
          <p:nvPr/>
        </p:nvSpPr>
        <p:spPr bwMode="auto">
          <a:xfrm>
            <a:off x="8023225" y="2751138"/>
            <a:ext cx="546100" cy="0"/>
          </a:xfrm>
          <a:custGeom>
            <a:avLst/>
            <a:gdLst>
              <a:gd name="T0" fmla="*/ 0 w 546100"/>
              <a:gd name="T1" fmla="*/ 0 h 1"/>
              <a:gd name="T2" fmla="*/ 545973 w 546100"/>
              <a:gd name="T3" fmla="*/ 0 h 1"/>
            </a:gdLst>
            <a:ahLst/>
            <a:cxnLst>
              <a:cxn ang="0">
                <a:pos x="T0" y="T1"/>
              </a:cxn>
              <a:cxn ang="0">
                <a:pos x="T2" y="T3"/>
              </a:cxn>
            </a:cxnLst>
            <a:rect l="0" t="0" r="r" b="b"/>
            <a:pathLst>
              <a:path w="546100" h="1">
                <a:moveTo>
                  <a:pt x="0" y="0"/>
                </a:moveTo>
                <a:lnTo>
                  <a:pt x="545973"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7" name="object 45">
            <a:extLst>
              <a:ext uri="{FF2B5EF4-FFF2-40B4-BE49-F238E27FC236}">
                <a16:creationId xmlns:a16="http://schemas.microsoft.com/office/drawing/2014/main" id="{36987843-4E0B-FC47-B445-88AB5DD34D01}"/>
              </a:ext>
            </a:extLst>
          </p:cNvPr>
          <p:cNvSpPr>
            <a:spLocks noChangeArrowheads="1"/>
          </p:cNvSpPr>
          <p:nvPr/>
        </p:nvSpPr>
        <p:spPr bwMode="auto">
          <a:xfrm>
            <a:off x="8296275" y="2536825"/>
            <a:ext cx="0" cy="214313"/>
          </a:xfrm>
          <a:custGeom>
            <a:avLst/>
            <a:gdLst>
              <a:gd name="T0" fmla="*/ 0 w 1"/>
              <a:gd name="T1" fmla="*/ 214629 h 214630"/>
              <a:gd name="T2" fmla="*/ 0 w 1"/>
              <a:gd name="T3" fmla="*/ 0 h 214630"/>
            </a:gdLst>
            <a:ahLst/>
            <a:cxnLst>
              <a:cxn ang="0">
                <a:pos x="T0" y="T1"/>
              </a:cxn>
              <a:cxn ang="0">
                <a:pos x="T2" y="T3"/>
              </a:cxn>
            </a:cxnLst>
            <a:rect l="0" t="0" r="r" b="b"/>
            <a:pathLst>
              <a:path w="1" h="214630">
                <a:moveTo>
                  <a:pt x="0" y="214629"/>
                </a:moveTo>
                <a:lnTo>
                  <a:pt x="0" y="0"/>
                </a:lnTo>
              </a:path>
            </a:pathLst>
          </a:custGeom>
          <a:noFill/>
          <a:ln w="6096">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6428" name="object 24">
            <a:extLst>
              <a:ext uri="{FF2B5EF4-FFF2-40B4-BE49-F238E27FC236}">
                <a16:creationId xmlns:a16="http://schemas.microsoft.com/office/drawing/2014/main" id="{300CEF79-DBA4-BE4D-9D02-267E3339B924}"/>
              </a:ext>
            </a:extLst>
          </p:cNvPr>
          <p:cNvSpPr txBox="1">
            <a:spLocks noChangeArrowheads="1"/>
          </p:cNvSpPr>
          <p:nvPr/>
        </p:nvSpPr>
        <p:spPr bwMode="auto">
          <a:xfrm>
            <a:off x="5900738" y="3316288"/>
            <a:ext cx="3587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en-US">
                <a:solidFill>
                  <a:srgbClr val="FFFFFF"/>
                </a:solidFill>
                <a:latin typeface="宋体" panose="02010600030101010101" pitchFamily="2" charset="-122"/>
              </a:rPr>
              <a:t>行为</a:t>
            </a:r>
            <a:endParaRPr lang="zh-CN" altLang="zh-CN">
              <a:solidFill>
                <a:srgbClr val="FFFFFF"/>
              </a:solidFill>
              <a:latin typeface="宋体" panose="02010600030101010101" pitchFamily="2" charset="-122"/>
            </a:endParaRPr>
          </a:p>
        </p:txBody>
      </p:sp>
      <p:sp>
        <p:nvSpPr>
          <p:cNvPr id="16429" name="object 24">
            <a:extLst>
              <a:ext uri="{FF2B5EF4-FFF2-40B4-BE49-F238E27FC236}">
                <a16:creationId xmlns:a16="http://schemas.microsoft.com/office/drawing/2014/main" id="{1812D0D8-50DA-E94F-B294-2415F4281F0F}"/>
              </a:ext>
            </a:extLst>
          </p:cNvPr>
          <p:cNvSpPr txBox="1">
            <a:spLocks noChangeArrowheads="1"/>
          </p:cNvSpPr>
          <p:nvPr/>
        </p:nvSpPr>
        <p:spPr bwMode="auto">
          <a:xfrm>
            <a:off x="6446838" y="3316288"/>
            <a:ext cx="3587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en-US">
                <a:solidFill>
                  <a:srgbClr val="FFFFFF"/>
                </a:solidFill>
                <a:latin typeface="宋体" panose="02010600030101010101" pitchFamily="2" charset="-122"/>
              </a:rPr>
              <a:t>技能</a:t>
            </a:r>
            <a:endParaRPr lang="zh-CN" altLang="zh-CN">
              <a:solidFill>
                <a:srgbClr val="FFFFFF"/>
              </a:solidFill>
              <a:latin typeface="宋体" panose="02010600030101010101" pitchFamily="2" charset="-122"/>
            </a:endParaRPr>
          </a:p>
        </p:txBody>
      </p:sp>
      <p:sp>
        <p:nvSpPr>
          <p:cNvPr id="16430" name="object 24">
            <a:extLst>
              <a:ext uri="{FF2B5EF4-FFF2-40B4-BE49-F238E27FC236}">
                <a16:creationId xmlns:a16="http://schemas.microsoft.com/office/drawing/2014/main" id="{E679BBC4-5CFB-2542-B562-DEAA7DDB0169}"/>
              </a:ext>
            </a:extLst>
          </p:cNvPr>
          <p:cNvSpPr txBox="1">
            <a:spLocks noChangeArrowheads="1"/>
          </p:cNvSpPr>
          <p:nvPr/>
        </p:nvSpPr>
        <p:spPr bwMode="auto">
          <a:xfrm>
            <a:off x="6992938" y="3289300"/>
            <a:ext cx="358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en-US">
                <a:solidFill>
                  <a:srgbClr val="FFFFFF"/>
                </a:solidFill>
                <a:latin typeface="宋体" panose="02010600030101010101" pitchFamily="2" charset="-122"/>
              </a:rPr>
              <a:t>素质</a:t>
            </a:r>
            <a:endParaRPr lang="zh-CN" altLang="zh-CN">
              <a:solidFill>
                <a:srgbClr val="FFFFFF"/>
              </a:solidFill>
              <a:latin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object 3">
            <a:extLst>
              <a:ext uri="{FF2B5EF4-FFF2-40B4-BE49-F238E27FC236}">
                <a16:creationId xmlns:a16="http://schemas.microsoft.com/office/drawing/2014/main" id="{A1E1FA12-D2F7-ED40-B64C-B8BBF17AD989}"/>
              </a:ext>
            </a:extLst>
          </p:cNvPr>
          <p:cNvSpPr>
            <a:spLocks noChangeArrowheads="1"/>
          </p:cNvSpPr>
          <p:nvPr/>
        </p:nvSpPr>
        <p:spPr bwMode="auto">
          <a:xfrm>
            <a:off x="4448175" y="2790825"/>
            <a:ext cx="1419225" cy="13017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4" name="object 4">
            <a:extLst>
              <a:ext uri="{FF2B5EF4-FFF2-40B4-BE49-F238E27FC236}">
                <a16:creationId xmlns:a16="http://schemas.microsoft.com/office/drawing/2014/main" id="{BF792FD2-371E-014A-87F7-7C9A12234D40}"/>
              </a:ext>
            </a:extLst>
          </p:cNvPr>
          <p:cNvSpPr txBox="1"/>
          <p:nvPr/>
        </p:nvSpPr>
        <p:spPr>
          <a:xfrm>
            <a:off x="4667250" y="3103563"/>
            <a:ext cx="982663" cy="596900"/>
          </a:xfrm>
          <a:prstGeom prst="rect">
            <a:avLst/>
          </a:prstGeom>
        </p:spPr>
        <p:txBody>
          <a:bodyPr lIns="0" tIns="0" rIns="0" bIns="0">
            <a:spAutoFit/>
          </a:bodyPr>
          <a:lstStyle>
            <a:lvl1pPr marL="84138" indent="-714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sz="1600">
                <a:solidFill>
                  <a:srgbClr val="FFFFFF"/>
                </a:solidFill>
                <a:latin typeface="宋体" panose="02010600030101010101" pitchFamily="2" charset="-122"/>
              </a:rPr>
              <a:t>知识考试</a:t>
            </a:r>
            <a:r>
              <a:rPr lang="zh-CN" altLang="zh-CN" sz="1600">
                <a:solidFill>
                  <a:srgbClr val="FFFFFF"/>
                </a:solidFill>
                <a:latin typeface="Nirmala UI Semilight" panose="020B0604020202020204" pitchFamily="34" charset="0"/>
              </a:rPr>
              <a:t>+  </a:t>
            </a:r>
            <a:r>
              <a:rPr lang="zh-CN" altLang="zh-CN" sz="1600">
                <a:solidFill>
                  <a:srgbClr val="FFFFFF"/>
                </a:solidFill>
                <a:latin typeface="宋体" panose="02010600030101010101" pitchFamily="2" charset="-122"/>
              </a:rPr>
              <a:t>技能测试</a:t>
            </a:r>
            <a:endParaRPr lang="zh-CN" altLang="zh-CN" sz="1600">
              <a:latin typeface="宋体" panose="02010600030101010101" pitchFamily="2" charset="-122"/>
            </a:endParaRPr>
          </a:p>
        </p:txBody>
      </p:sp>
      <p:sp>
        <p:nvSpPr>
          <p:cNvPr id="17411" name="object 5">
            <a:extLst>
              <a:ext uri="{FF2B5EF4-FFF2-40B4-BE49-F238E27FC236}">
                <a16:creationId xmlns:a16="http://schemas.microsoft.com/office/drawing/2014/main" id="{48A18019-92C8-724E-A415-12750584C78C}"/>
              </a:ext>
            </a:extLst>
          </p:cNvPr>
          <p:cNvSpPr>
            <a:spLocks noChangeArrowheads="1"/>
          </p:cNvSpPr>
          <p:nvPr/>
        </p:nvSpPr>
        <p:spPr bwMode="auto">
          <a:xfrm>
            <a:off x="3713163" y="3105150"/>
            <a:ext cx="576262" cy="647700"/>
          </a:xfrm>
          <a:custGeom>
            <a:avLst/>
            <a:gdLst>
              <a:gd name="T0" fmla="*/ 288036 w 576579"/>
              <a:gd name="T1" fmla="*/ 0 h 647700"/>
              <a:gd name="T2" fmla="*/ 0 w 576579"/>
              <a:gd name="T3" fmla="*/ 0 h 647700"/>
              <a:gd name="T4" fmla="*/ 288036 w 576579"/>
              <a:gd name="T5" fmla="*/ 323850 h 647700"/>
              <a:gd name="T6" fmla="*/ 0 w 576579"/>
              <a:gd name="T7" fmla="*/ 647700 h 647700"/>
              <a:gd name="T8" fmla="*/ 288036 w 576579"/>
              <a:gd name="T9" fmla="*/ 647700 h 647700"/>
              <a:gd name="T10" fmla="*/ 576072 w 576579"/>
              <a:gd name="T11" fmla="*/ 323850 h 647700"/>
              <a:gd name="T12" fmla="*/ 288036 w 576579"/>
              <a:gd name="T13" fmla="*/ 0 h 647700"/>
            </a:gdLst>
            <a:ahLst/>
            <a:cxnLst>
              <a:cxn ang="0">
                <a:pos x="T0" y="T1"/>
              </a:cxn>
              <a:cxn ang="0">
                <a:pos x="T2" y="T3"/>
              </a:cxn>
              <a:cxn ang="0">
                <a:pos x="T4" y="T5"/>
              </a:cxn>
              <a:cxn ang="0">
                <a:pos x="T6" y="T7"/>
              </a:cxn>
              <a:cxn ang="0">
                <a:pos x="T8" y="T9"/>
              </a:cxn>
              <a:cxn ang="0">
                <a:pos x="T10" y="T11"/>
              </a:cxn>
              <a:cxn ang="0">
                <a:pos x="T12" y="T13"/>
              </a:cxn>
            </a:cxnLst>
            <a:rect l="0" t="0" r="r" b="b"/>
            <a:pathLst>
              <a:path w="576579" h="647700">
                <a:moveTo>
                  <a:pt x="288036" y="0"/>
                </a:moveTo>
                <a:lnTo>
                  <a:pt x="0" y="0"/>
                </a:lnTo>
                <a:lnTo>
                  <a:pt x="288036" y="323850"/>
                </a:lnTo>
                <a:lnTo>
                  <a:pt x="0" y="647700"/>
                </a:lnTo>
                <a:lnTo>
                  <a:pt x="288036" y="647700"/>
                </a:lnTo>
                <a:lnTo>
                  <a:pt x="576072" y="323850"/>
                </a:lnTo>
                <a:lnTo>
                  <a:pt x="288036"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7412" name="object 6">
            <a:extLst>
              <a:ext uri="{FF2B5EF4-FFF2-40B4-BE49-F238E27FC236}">
                <a16:creationId xmlns:a16="http://schemas.microsoft.com/office/drawing/2014/main" id="{B6C60B5C-4158-474D-B423-D5FB8D97AA03}"/>
              </a:ext>
            </a:extLst>
          </p:cNvPr>
          <p:cNvSpPr>
            <a:spLocks noChangeArrowheads="1"/>
          </p:cNvSpPr>
          <p:nvPr/>
        </p:nvSpPr>
        <p:spPr bwMode="auto">
          <a:xfrm>
            <a:off x="2727325" y="2790825"/>
            <a:ext cx="1539875" cy="13017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7" name="object 7">
            <a:extLst>
              <a:ext uri="{FF2B5EF4-FFF2-40B4-BE49-F238E27FC236}">
                <a16:creationId xmlns:a16="http://schemas.microsoft.com/office/drawing/2014/main" id="{6535DAF0-5243-5548-9C08-35C8FBB0C608}"/>
              </a:ext>
            </a:extLst>
          </p:cNvPr>
          <p:cNvSpPr txBox="1"/>
          <p:nvPr/>
        </p:nvSpPr>
        <p:spPr>
          <a:xfrm>
            <a:off x="2976563" y="3265488"/>
            <a:ext cx="1041400" cy="31432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审核申请</a:t>
            </a:r>
            <a:endParaRPr lang="zh-CN" altLang="zh-CN" sz="2000">
              <a:latin typeface="宋体" panose="02010600030101010101" pitchFamily="2" charset="-122"/>
            </a:endParaRPr>
          </a:p>
        </p:txBody>
      </p:sp>
      <p:sp>
        <p:nvSpPr>
          <p:cNvPr id="17414" name="object 8">
            <a:extLst>
              <a:ext uri="{FF2B5EF4-FFF2-40B4-BE49-F238E27FC236}">
                <a16:creationId xmlns:a16="http://schemas.microsoft.com/office/drawing/2014/main" id="{A448B1C8-C672-254A-B730-463120622603}"/>
              </a:ext>
            </a:extLst>
          </p:cNvPr>
          <p:cNvSpPr>
            <a:spLocks noChangeArrowheads="1"/>
          </p:cNvSpPr>
          <p:nvPr/>
        </p:nvSpPr>
        <p:spPr bwMode="auto">
          <a:xfrm>
            <a:off x="2052638" y="3105150"/>
            <a:ext cx="576262" cy="647700"/>
          </a:xfrm>
          <a:custGeom>
            <a:avLst/>
            <a:gdLst>
              <a:gd name="T0" fmla="*/ 288035 w 576580"/>
              <a:gd name="T1" fmla="*/ 0 h 647700"/>
              <a:gd name="T2" fmla="*/ 0 w 576580"/>
              <a:gd name="T3" fmla="*/ 0 h 647700"/>
              <a:gd name="T4" fmla="*/ 288035 w 576580"/>
              <a:gd name="T5" fmla="*/ 323850 h 647700"/>
              <a:gd name="T6" fmla="*/ 0 w 576580"/>
              <a:gd name="T7" fmla="*/ 647700 h 647700"/>
              <a:gd name="T8" fmla="*/ 288035 w 576580"/>
              <a:gd name="T9" fmla="*/ 647700 h 647700"/>
              <a:gd name="T10" fmla="*/ 576071 w 576580"/>
              <a:gd name="T11" fmla="*/ 323850 h 647700"/>
              <a:gd name="T12" fmla="*/ 288035 w 576580"/>
              <a:gd name="T13" fmla="*/ 0 h 647700"/>
            </a:gdLst>
            <a:ahLst/>
            <a:cxnLst>
              <a:cxn ang="0">
                <a:pos x="T0" y="T1"/>
              </a:cxn>
              <a:cxn ang="0">
                <a:pos x="T2" y="T3"/>
              </a:cxn>
              <a:cxn ang="0">
                <a:pos x="T4" y="T5"/>
              </a:cxn>
              <a:cxn ang="0">
                <a:pos x="T6" y="T7"/>
              </a:cxn>
              <a:cxn ang="0">
                <a:pos x="T8" y="T9"/>
              </a:cxn>
              <a:cxn ang="0">
                <a:pos x="T10" y="T11"/>
              </a:cxn>
              <a:cxn ang="0">
                <a:pos x="T12" y="T13"/>
              </a:cxn>
            </a:cxnLst>
            <a:rect l="0" t="0" r="r" b="b"/>
            <a:pathLst>
              <a:path w="576580" h="647700">
                <a:moveTo>
                  <a:pt x="288035" y="0"/>
                </a:moveTo>
                <a:lnTo>
                  <a:pt x="0" y="0"/>
                </a:lnTo>
                <a:lnTo>
                  <a:pt x="288035" y="323850"/>
                </a:lnTo>
                <a:lnTo>
                  <a:pt x="0" y="647700"/>
                </a:lnTo>
                <a:lnTo>
                  <a:pt x="288035" y="647700"/>
                </a:lnTo>
                <a:lnTo>
                  <a:pt x="576071" y="323850"/>
                </a:lnTo>
                <a:lnTo>
                  <a:pt x="288035"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7415" name="object 9">
            <a:extLst>
              <a:ext uri="{FF2B5EF4-FFF2-40B4-BE49-F238E27FC236}">
                <a16:creationId xmlns:a16="http://schemas.microsoft.com/office/drawing/2014/main" id="{B3D2D850-A31B-4943-961F-D4B6DD22640B}"/>
              </a:ext>
            </a:extLst>
          </p:cNvPr>
          <p:cNvSpPr>
            <a:spLocks noChangeArrowheads="1"/>
          </p:cNvSpPr>
          <p:nvPr/>
        </p:nvSpPr>
        <p:spPr bwMode="auto">
          <a:xfrm>
            <a:off x="1149350" y="2790825"/>
            <a:ext cx="1371600" cy="130175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0" name="object 10">
            <a:extLst>
              <a:ext uri="{FF2B5EF4-FFF2-40B4-BE49-F238E27FC236}">
                <a16:creationId xmlns:a16="http://schemas.microsoft.com/office/drawing/2014/main" id="{D5F614D3-6EEC-0B48-8F2E-6551D015B860}"/>
              </a:ext>
            </a:extLst>
          </p:cNvPr>
          <p:cNvSpPr txBox="1"/>
          <p:nvPr/>
        </p:nvSpPr>
        <p:spPr>
          <a:xfrm>
            <a:off x="1376363" y="3103563"/>
            <a:ext cx="1144587" cy="847725"/>
          </a:xfrm>
          <a:prstGeom prst="rect">
            <a:avLst/>
          </a:prstGeom>
        </p:spPr>
        <p:txBody>
          <a:bodyPr lIns="0" tIns="0" rIns="0" bIns="0">
            <a:spAutoFit/>
          </a:bodyPr>
          <a:lstStyle>
            <a:lvl1pPr marL="53975" indent="-41275">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a:solidFill>
                  <a:srgbClr val="FFFFFF"/>
                </a:solidFill>
                <a:latin typeface="宋体" panose="02010600030101010101" pitchFamily="2" charset="-122"/>
              </a:rPr>
              <a:t>个人申请</a:t>
            </a:r>
            <a:endParaRPr lang="en-US" altLang="zh-CN" sz="1600">
              <a:solidFill>
                <a:srgbClr val="FFFFFF"/>
              </a:solidFill>
              <a:latin typeface="宋体" panose="02010600030101010101" pitchFamily="2" charset="-122"/>
            </a:endParaRPr>
          </a:p>
          <a:p>
            <a:pPr>
              <a:lnSpc>
                <a:spcPct val="120000"/>
              </a:lnSpc>
            </a:pPr>
            <a:r>
              <a:rPr lang="en-US" altLang="zh-CN" sz="1600">
                <a:solidFill>
                  <a:srgbClr val="FFFFFF"/>
                </a:solidFill>
                <a:latin typeface="Nirmala UI Semilight" panose="020B0604020202020204" pitchFamily="34" charset="0"/>
              </a:rPr>
              <a:t>/</a:t>
            </a:r>
            <a:r>
              <a:rPr lang="zh-CN" altLang="en-US" sz="1600">
                <a:solidFill>
                  <a:srgbClr val="FFFFFF"/>
                </a:solidFill>
                <a:latin typeface="宋体" panose="02010600030101010101" pitchFamily="2" charset="-122"/>
              </a:rPr>
              <a:t>主管推荐</a:t>
            </a:r>
            <a:endParaRPr lang="zh-CN" altLang="en-US" sz="1600">
              <a:latin typeface="宋体" panose="02010600030101010101" pitchFamily="2" charset="-122"/>
            </a:endParaRPr>
          </a:p>
          <a:p>
            <a:pPr>
              <a:lnSpc>
                <a:spcPct val="120000"/>
              </a:lnSpc>
            </a:pPr>
            <a:endParaRPr lang="zh-CN" altLang="zh-CN" sz="1600">
              <a:latin typeface="宋体" panose="02010600030101010101" pitchFamily="2" charset="-122"/>
            </a:endParaRPr>
          </a:p>
        </p:txBody>
      </p:sp>
      <p:sp>
        <p:nvSpPr>
          <p:cNvPr id="17417" name="object 11">
            <a:extLst>
              <a:ext uri="{FF2B5EF4-FFF2-40B4-BE49-F238E27FC236}">
                <a16:creationId xmlns:a16="http://schemas.microsoft.com/office/drawing/2014/main" id="{DA2BE466-A782-8B4E-87CA-42B731B25E21}"/>
              </a:ext>
            </a:extLst>
          </p:cNvPr>
          <p:cNvSpPr>
            <a:spLocks noChangeArrowheads="1"/>
          </p:cNvSpPr>
          <p:nvPr/>
        </p:nvSpPr>
        <p:spPr bwMode="auto">
          <a:xfrm>
            <a:off x="7034213" y="3105150"/>
            <a:ext cx="577850" cy="647700"/>
          </a:xfrm>
          <a:custGeom>
            <a:avLst/>
            <a:gdLst>
              <a:gd name="T0" fmla="*/ 288036 w 576579"/>
              <a:gd name="T1" fmla="*/ 0 h 647700"/>
              <a:gd name="T2" fmla="*/ 0 w 576579"/>
              <a:gd name="T3" fmla="*/ 0 h 647700"/>
              <a:gd name="T4" fmla="*/ 288036 w 576579"/>
              <a:gd name="T5" fmla="*/ 323850 h 647700"/>
              <a:gd name="T6" fmla="*/ 0 w 576579"/>
              <a:gd name="T7" fmla="*/ 647700 h 647700"/>
              <a:gd name="T8" fmla="*/ 288036 w 576579"/>
              <a:gd name="T9" fmla="*/ 647700 h 647700"/>
              <a:gd name="T10" fmla="*/ 576072 w 576579"/>
              <a:gd name="T11" fmla="*/ 323850 h 647700"/>
              <a:gd name="T12" fmla="*/ 288036 w 576579"/>
              <a:gd name="T13" fmla="*/ 0 h 647700"/>
            </a:gdLst>
            <a:ahLst/>
            <a:cxnLst>
              <a:cxn ang="0">
                <a:pos x="T0" y="T1"/>
              </a:cxn>
              <a:cxn ang="0">
                <a:pos x="T2" y="T3"/>
              </a:cxn>
              <a:cxn ang="0">
                <a:pos x="T4" y="T5"/>
              </a:cxn>
              <a:cxn ang="0">
                <a:pos x="T6" y="T7"/>
              </a:cxn>
              <a:cxn ang="0">
                <a:pos x="T8" y="T9"/>
              </a:cxn>
              <a:cxn ang="0">
                <a:pos x="T10" y="T11"/>
              </a:cxn>
              <a:cxn ang="0">
                <a:pos x="T12" y="T13"/>
              </a:cxn>
            </a:cxnLst>
            <a:rect l="0" t="0" r="r" b="b"/>
            <a:pathLst>
              <a:path w="576579" h="647700">
                <a:moveTo>
                  <a:pt x="288036" y="0"/>
                </a:moveTo>
                <a:lnTo>
                  <a:pt x="0" y="0"/>
                </a:lnTo>
                <a:lnTo>
                  <a:pt x="288036" y="323850"/>
                </a:lnTo>
                <a:lnTo>
                  <a:pt x="0" y="647700"/>
                </a:lnTo>
                <a:lnTo>
                  <a:pt x="288036" y="647700"/>
                </a:lnTo>
                <a:lnTo>
                  <a:pt x="576072" y="323850"/>
                </a:lnTo>
                <a:lnTo>
                  <a:pt x="288036"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7418" name="object 12">
            <a:extLst>
              <a:ext uri="{FF2B5EF4-FFF2-40B4-BE49-F238E27FC236}">
                <a16:creationId xmlns:a16="http://schemas.microsoft.com/office/drawing/2014/main" id="{0F096EF0-6F48-E849-ABB4-55A74FB89197}"/>
              </a:ext>
            </a:extLst>
          </p:cNvPr>
          <p:cNvSpPr>
            <a:spLocks noChangeArrowheads="1"/>
          </p:cNvSpPr>
          <p:nvPr/>
        </p:nvSpPr>
        <p:spPr bwMode="auto">
          <a:xfrm>
            <a:off x="6132513" y="2792413"/>
            <a:ext cx="1371600" cy="13001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7419" name="object 13">
            <a:extLst>
              <a:ext uri="{FF2B5EF4-FFF2-40B4-BE49-F238E27FC236}">
                <a16:creationId xmlns:a16="http://schemas.microsoft.com/office/drawing/2014/main" id="{0A766546-FF6A-1449-A1A1-C30C65F1C7E4}"/>
              </a:ext>
            </a:extLst>
          </p:cNvPr>
          <p:cNvSpPr txBox="1">
            <a:spLocks noChangeArrowheads="1"/>
          </p:cNvSpPr>
          <p:nvPr/>
        </p:nvSpPr>
        <p:spPr bwMode="auto">
          <a:xfrm>
            <a:off x="6399213" y="3103563"/>
            <a:ext cx="83978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15900" indent="-2032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sz="1600">
                <a:solidFill>
                  <a:srgbClr val="FFFFFF"/>
                </a:solidFill>
                <a:latin typeface="宋体" panose="02010600030101010101" pitchFamily="2" charset="-122"/>
              </a:rPr>
              <a:t>行为认证  评议</a:t>
            </a:r>
            <a:endParaRPr lang="zh-CN" altLang="zh-CN" sz="1600">
              <a:latin typeface="宋体" panose="02010600030101010101" pitchFamily="2" charset="-122"/>
            </a:endParaRPr>
          </a:p>
        </p:txBody>
      </p:sp>
      <p:sp>
        <p:nvSpPr>
          <p:cNvPr id="17420" name="object 14">
            <a:extLst>
              <a:ext uri="{FF2B5EF4-FFF2-40B4-BE49-F238E27FC236}">
                <a16:creationId xmlns:a16="http://schemas.microsoft.com/office/drawing/2014/main" id="{BA32EE55-7F1B-7749-91DD-CEDDB540E3E1}"/>
              </a:ext>
            </a:extLst>
          </p:cNvPr>
          <p:cNvSpPr>
            <a:spLocks noChangeArrowheads="1"/>
          </p:cNvSpPr>
          <p:nvPr/>
        </p:nvSpPr>
        <p:spPr bwMode="auto">
          <a:xfrm>
            <a:off x="8694738" y="3105150"/>
            <a:ext cx="576262" cy="647700"/>
          </a:xfrm>
          <a:custGeom>
            <a:avLst/>
            <a:gdLst>
              <a:gd name="T0" fmla="*/ 288036 w 576579"/>
              <a:gd name="T1" fmla="*/ 0 h 647700"/>
              <a:gd name="T2" fmla="*/ 0 w 576579"/>
              <a:gd name="T3" fmla="*/ 0 h 647700"/>
              <a:gd name="T4" fmla="*/ 288036 w 576579"/>
              <a:gd name="T5" fmla="*/ 323850 h 647700"/>
              <a:gd name="T6" fmla="*/ 0 w 576579"/>
              <a:gd name="T7" fmla="*/ 647700 h 647700"/>
              <a:gd name="T8" fmla="*/ 288036 w 576579"/>
              <a:gd name="T9" fmla="*/ 647700 h 647700"/>
              <a:gd name="T10" fmla="*/ 576072 w 576579"/>
              <a:gd name="T11" fmla="*/ 323850 h 647700"/>
              <a:gd name="T12" fmla="*/ 288036 w 576579"/>
              <a:gd name="T13" fmla="*/ 0 h 647700"/>
            </a:gdLst>
            <a:ahLst/>
            <a:cxnLst>
              <a:cxn ang="0">
                <a:pos x="T0" y="T1"/>
              </a:cxn>
              <a:cxn ang="0">
                <a:pos x="T2" y="T3"/>
              </a:cxn>
              <a:cxn ang="0">
                <a:pos x="T4" y="T5"/>
              </a:cxn>
              <a:cxn ang="0">
                <a:pos x="T6" y="T7"/>
              </a:cxn>
              <a:cxn ang="0">
                <a:pos x="T8" y="T9"/>
              </a:cxn>
              <a:cxn ang="0">
                <a:pos x="T10" y="T11"/>
              </a:cxn>
              <a:cxn ang="0">
                <a:pos x="T12" y="T13"/>
              </a:cxn>
            </a:cxnLst>
            <a:rect l="0" t="0" r="r" b="b"/>
            <a:pathLst>
              <a:path w="576579" h="647700">
                <a:moveTo>
                  <a:pt x="288036" y="0"/>
                </a:moveTo>
                <a:lnTo>
                  <a:pt x="0" y="0"/>
                </a:lnTo>
                <a:lnTo>
                  <a:pt x="288036" y="323850"/>
                </a:lnTo>
                <a:lnTo>
                  <a:pt x="0" y="647700"/>
                </a:lnTo>
                <a:lnTo>
                  <a:pt x="288036" y="647700"/>
                </a:lnTo>
                <a:lnTo>
                  <a:pt x="576072" y="323850"/>
                </a:lnTo>
                <a:lnTo>
                  <a:pt x="288036"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7421" name="object 15">
            <a:extLst>
              <a:ext uri="{FF2B5EF4-FFF2-40B4-BE49-F238E27FC236}">
                <a16:creationId xmlns:a16="http://schemas.microsoft.com/office/drawing/2014/main" id="{3C24CC5E-C70E-144C-9DAB-A383DBB5293F}"/>
              </a:ext>
            </a:extLst>
          </p:cNvPr>
          <p:cNvSpPr>
            <a:spLocks noChangeArrowheads="1"/>
          </p:cNvSpPr>
          <p:nvPr/>
        </p:nvSpPr>
        <p:spPr bwMode="auto">
          <a:xfrm>
            <a:off x="7793038" y="2790825"/>
            <a:ext cx="1371600" cy="13017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7422" name="object 16">
            <a:extLst>
              <a:ext uri="{FF2B5EF4-FFF2-40B4-BE49-F238E27FC236}">
                <a16:creationId xmlns:a16="http://schemas.microsoft.com/office/drawing/2014/main" id="{A1E8EBB5-CACE-3140-8CC9-80FA3468FBE3}"/>
              </a:ext>
            </a:extLst>
          </p:cNvPr>
          <p:cNvSpPr txBox="1">
            <a:spLocks noChangeArrowheads="1"/>
          </p:cNvSpPr>
          <p:nvPr/>
        </p:nvSpPr>
        <p:spPr bwMode="auto">
          <a:xfrm>
            <a:off x="8161338" y="3232150"/>
            <a:ext cx="635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评审</a:t>
            </a:r>
            <a:endParaRPr lang="zh-CN" altLang="zh-CN" sz="2400">
              <a:latin typeface="宋体" panose="02010600030101010101" pitchFamily="2" charset="-122"/>
            </a:endParaRPr>
          </a:p>
        </p:txBody>
      </p:sp>
      <p:sp>
        <p:nvSpPr>
          <p:cNvPr id="17423" name="object 17">
            <a:extLst>
              <a:ext uri="{FF2B5EF4-FFF2-40B4-BE49-F238E27FC236}">
                <a16:creationId xmlns:a16="http://schemas.microsoft.com/office/drawing/2014/main" id="{622942A8-143E-8A43-84C1-BABE655EF18D}"/>
              </a:ext>
            </a:extLst>
          </p:cNvPr>
          <p:cNvSpPr>
            <a:spLocks noChangeArrowheads="1"/>
          </p:cNvSpPr>
          <p:nvPr/>
        </p:nvSpPr>
        <p:spPr bwMode="auto">
          <a:xfrm>
            <a:off x="10356850" y="3105150"/>
            <a:ext cx="576263" cy="647700"/>
          </a:xfrm>
          <a:custGeom>
            <a:avLst/>
            <a:gdLst>
              <a:gd name="T0" fmla="*/ 288035 w 576579"/>
              <a:gd name="T1" fmla="*/ 0 h 647700"/>
              <a:gd name="T2" fmla="*/ 0 w 576579"/>
              <a:gd name="T3" fmla="*/ 0 h 647700"/>
              <a:gd name="T4" fmla="*/ 288035 w 576579"/>
              <a:gd name="T5" fmla="*/ 323850 h 647700"/>
              <a:gd name="T6" fmla="*/ 0 w 576579"/>
              <a:gd name="T7" fmla="*/ 647700 h 647700"/>
              <a:gd name="T8" fmla="*/ 288035 w 576579"/>
              <a:gd name="T9" fmla="*/ 647700 h 647700"/>
              <a:gd name="T10" fmla="*/ 576072 w 576579"/>
              <a:gd name="T11" fmla="*/ 323850 h 647700"/>
              <a:gd name="T12" fmla="*/ 288035 w 576579"/>
              <a:gd name="T13" fmla="*/ 0 h 647700"/>
            </a:gdLst>
            <a:ahLst/>
            <a:cxnLst>
              <a:cxn ang="0">
                <a:pos x="T0" y="T1"/>
              </a:cxn>
              <a:cxn ang="0">
                <a:pos x="T2" y="T3"/>
              </a:cxn>
              <a:cxn ang="0">
                <a:pos x="T4" y="T5"/>
              </a:cxn>
              <a:cxn ang="0">
                <a:pos x="T6" y="T7"/>
              </a:cxn>
              <a:cxn ang="0">
                <a:pos x="T8" y="T9"/>
              </a:cxn>
              <a:cxn ang="0">
                <a:pos x="T10" y="T11"/>
              </a:cxn>
              <a:cxn ang="0">
                <a:pos x="T12" y="T13"/>
              </a:cxn>
            </a:cxnLst>
            <a:rect l="0" t="0" r="r" b="b"/>
            <a:pathLst>
              <a:path w="576579" h="647700">
                <a:moveTo>
                  <a:pt x="288035" y="0"/>
                </a:moveTo>
                <a:lnTo>
                  <a:pt x="0" y="0"/>
                </a:lnTo>
                <a:lnTo>
                  <a:pt x="288035" y="323850"/>
                </a:lnTo>
                <a:lnTo>
                  <a:pt x="0" y="647700"/>
                </a:lnTo>
                <a:lnTo>
                  <a:pt x="288035" y="647700"/>
                </a:lnTo>
                <a:lnTo>
                  <a:pt x="576072" y="323850"/>
                </a:lnTo>
                <a:lnTo>
                  <a:pt x="288035" y="0"/>
                </a:lnTo>
                <a:close/>
              </a:path>
            </a:pathLst>
          </a:custGeom>
          <a:solidFill>
            <a:srgbClr val="92C5D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7424" name="object 18">
            <a:extLst>
              <a:ext uri="{FF2B5EF4-FFF2-40B4-BE49-F238E27FC236}">
                <a16:creationId xmlns:a16="http://schemas.microsoft.com/office/drawing/2014/main" id="{6C24FBDD-D7E5-4D45-8EEA-5DCA947DC9ED}"/>
              </a:ext>
            </a:extLst>
          </p:cNvPr>
          <p:cNvSpPr>
            <a:spLocks noChangeArrowheads="1"/>
          </p:cNvSpPr>
          <p:nvPr/>
        </p:nvSpPr>
        <p:spPr bwMode="auto">
          <a:xfrm>
            <a:off x="9429750" y="2790825"/>
            <a:ext cx="1420813" cy="13017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
        <p:nvSpPr>
          <p:cNvPr id="19" name="object 19">
            <a:extLst>
              <a:ext uri="{FF2B5EF4-FFF2-40B4-BE49-F238E27FC236}">
                <a16:creationId xmlns:a16="http://schemas.microsoft.com/office/drawing/2014/main" id="{8CF7CF08-EF38-7448-A775-5B2D269DB4F7}"/>
              </a:ext>
            </a:extLst>
          </p:cNvPr>
          <p:cNvSpPr txBox="1"/>
          <p:nvPr/>
        </p:nvSpPr>
        <p:spPr>
          <a:xfrm>
            <a:off x="9650413" y="3103563"/>
            <a:ext cx="982662" cy="596900"/>
          </a:xfrm>
          <a:prstGeom prst="rect">
            <a:avLst/>
          </a:prstGeom>
        </p:spPr>
        <p:txBody>
          <a:bodyPr lIns="0" tIns="0" rIns="0" bIns="0">
            <a:spAutoFit/>
          </a:bodyPr>
          <a:lstStyle>
            <a:lvl1pPr marL="287338" indent="-2746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sz="1600">
                <a:solidFill>
                  <a:srgbClr val="FFFFFF"/>
                </a:solidFill>
                <a:latin typeface="宋体" panose="02010600030101010101" pitchFamily="2" charset="-122"/>
              </a:rPr>
              <a:t>结果反馈</a:t>
            </a:r>
            <a:r>
              <a:rPr lang="zh-CN" altLang="zh-CN" sz="1600">
                <a:solidFill>
                  <a:srgbClr val="FFFFFF"/>
                </a:solidFill>
                <a:latin typeface="Nirmala UI Semilight" panose="020B0604020202020204" pitchFamily="34" charset="0"/>
              </a:rPr>
              <a:t>+  </a:t>
            </a:r>
            <a:r>
              <a:rPr lang="zh-CN" altLang="zh-CN" sz="1600">
                <a:solidFill>
                  <a:srgbClr val="FFFFFF"/>
                </a:solidFill>
                <a:latin typeface="宋体" panose="02010600030101010101" pitchFamily="2" charset="-122"/>
              </a:rPr>
              <a:t>颁证</a:t>
            </a:r>
            <a:endParaRPr lang="zh-CN" altLang="zh-CN" sz="1600">
              <a:latin typeface="宋体" panose="02010600030101010101" pitchFamily="2" charset="-122"/>
            </a:endParaRPr>
          </a:p>
        </p:txBody>
      </p:sp>
      <p:sp>
        <p:nvSpPr>
          <p:cNvPr id="17426" name="object 20">
            <a:extLst>
              <a:ext uri="{FF2B5EF4-FFF2-40B4-BE49-F238E27FC236}">
                <a16:creationId xmlns:a16="http://schemas.microsoft.com/office/drawing/2014/main" id="{76CD693E-8F3B-9C49-951C-79A2D282AFFD}"/>
              </a:ext>
            </a:extLst>
          </p:cNvPr>
          <p:cNvSpPr txBox="1">
            <a:spLocks noGrp="1" noChangeArrowheads="1"/>
          </p:cNvSpPr>
          <p:nvPr>
            <p:ph type="title"/>
          </p:nvPr>
        </p:nvSpPr>
        <p:spPr/>
        <p:txBody>
          <a:bodyPr/>
          <a:lstStyle/>
          <a:p>
            <a:pPr marL="12700"/>
            <a:r>
              <a:rPr lang="zh-CN" altLang="zh-CN" b="0">
                <a:latin typeface="宋体" panose="02010600030101010101" pitchFamily="2" charset="-122"/>
              </a:rPr>
              <a:t>任职资格认证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object 3">
            <a:extLst>
              <a:ext uri="{FF2B5EF4-FFF2-40B4-BE49-F238E27FC236}">
                <a16:creationId xmlns:a16="http://schemas.microsoft.com/office/drawing/2014/main" id="{67C8AF1B-0433-A34A-9D8E-1ABC63E553AD}"/>
              </a:ext>
            </a:extLst>
          </p:cNvPr>
          <p:cNvSpPr txBox="1">
            <a:spLocks noChangeArrowheads="1"/>
          </p:cNvSpPr>
          <p:nvPr/>
        </p:nvSpPr>
        <p:spPr bwMode="auto">
          <a:xfrm>
            <a:off x="5416550" y="3159125"/>
            <a:ext cx="165417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3200">
                <a:solidFill>
                  <a:srgbClr val="FFFFFF"/>
                </a:solidFill>
                <a:latin typeface="宋体" panose="02010600030101010101" pitchFamily="2" charset="-122"/>
              </a:rPr>
              <a:t>应用方向</a:t>
            </a:r>
            <a:endParaRPr lang="zh-CN" altLang="zh-CN" sz="3200">
              <a:latin typeface="宋体" panose="02010600030101010101" pitchFamily="2" charset="-122"/>
            </a:endParaRPr>
          </a:p>
        </p:txBody>
      </p:sp>
      <p:sp>
        <p:nvSpPr>
          <p:cNvPr id="18434" name="object 4">
            <a:extLst>
              <a:ext uri="{FF2B5EF4-FFF2-40B4-BE49-F238E27FC236}">
                <a16:creationId xmlns:a16="http://schemas.microsoft.com/office/drawing/2014/main" id="{AE0845A5-8C26-F44F-8F9A-B83B4C15D01E}"/>
              </a:ext>
            </a:extLst>
          </p:cNvPr>
          <p:cNvSpPr txBox="1">
            <a:spLocks noGrp="1" noChangeArrowheads="1"/>
          </p:cNvSpPr>
          <p:nvPr>
            <p:ph type="title"/>
          </p:nvPr>
        </p:nvSpPr>
        <p:spPr/>
        <p:txBody>
          <a:bodyPr/>
          <a:lstStyle/>
          <a:p>
            <a:pPr marL="12700"/>
            <a:r>
              <a:rPr lang="zh-CN" altLang="zh-CN" b="0">
                <a:latin typeface="宋体" panose="02010600030101010101" pitchFamily="2" charset="-122"/>
              </a:rPr>
              <a:t>任职资格结果应用</a:t>
            </a:r>
          </a:p>
        </p:txBody>
      </p:sp>
      <p:sp>
        <p:nvSpPr>
          <p:cNvPr id="5" name="object 5">
            <a:extLst>
              <a:ext uri="{FF2B5EF4-FFF2-40B4-BE49-F238E27FC236}">
                <a16:creationId xmlns:a16="http://schemas.microsoft.com/office/drawing/2014/main" id="{00DFC04C-2C2D-FA4C-A69D-355B8E8F9DB0}"/>
              </a:ext>
            </a:extLst>
          </p:cNvPr>
          <p:cNvSpPr txBox="1"/>
          <p:nvPr/>
        </p:nvSpPr>
        <p:spPr>
          <a:xfrm>
            <a:off x="3427413" y="3009900"/>
            <a:ext cx="1247775" cy="1141413"/>
          </a:xfrm>
          <a:prstGeom prst="rect">
            <a:avLst/>
          </a:prstGeom>
        </p:spPr>
        <p:txBody>
          <a:bodyPr lIns="0" tIns="0" rIns="0" bIns="0">
            <a:spAutoFit/>
          </a:bodyPr>
          <a:lstStyle>
            <a:lvl1pPr marL="215900" indent="-2032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a:solidFill>
                  <a:srgbClr val="FFFFFF"/>
                </a:solidFill>
                <a:latin typeface="宋体" panose="02010600030101010101" pitchFamily="2" charset="-122"/>
              </a:rPr>
              <a:t>职业生涯管理  晋升调配  薪酬调整</a:t>
            </a:r>
            <a:endParaRPr lang="zh-CN" altLang="en-US" sz="1600">
              <a:latin typeface="宋体" panose="02010600030101010101" pitchFamily="2" charset="-122"/>
            </a:endParaRPr>
          </a:p>
          <a:p>
            <a:pPr>
              <a:lnSpc>
                <a:spcPct val="120000"/>
              </a:lnSpc>
            </a:pPr>
            <a:endParaRPr lang="zh-CN" altLang="zh-CN" sz="1600">
              <a:latin typeface="宋体" panose="02010600030101010101" pitchFamily="2" charset="-122"/>
            </a:endParaRPr>
          </a:p>
        </p:txBody>
      </p:sp>
      <p:sp>
        <p:nvSpPr>
          <p:cNvPr id="6" name="object 6">
            <a:extLst>
              <a:ext uri="{FF2B5EF4-FFF2-40B4-BE49-F238E27FC236}">
                <a16:creationId xmlns:a16="http://schemas.microsoft.com/office/drawing/2014/main" id="{EC1071E4-CD05-B240-B140-DC83EF42D95B}"/>
              </a:ext>
            </a:extLst>
          </p:cNvPr>
          <p:cNvSpPr txBox="1"/>
          <p:nvPr/>
        </p:nvSpPr>
        <p:spPr>
          <a:xfrm>
            <a:off x="5624513" y="5010150"/>
            <a:ext cx="1066800" cy="828675"/>
          </a:xfrm>
          <a:prstGeom prst="rect">
            <a:avLst/>
          </a:prstGeom>
        </p:spPr>
        <p:txBody>
          <a:bodyPr lIns="0" tIns="0" rIns="0" bIns="0">
            <a:spAutoFit/>
          </a:bodyPr>
          <a:lstStyle>
            <a:lvl1pPr marL="112713">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绩效管理</a:t>
            </a:r>
            <a:endParaRPr lang="zh-CN" altLang="zh-CN">
              <a:latin typeface="宋体" panose="02010600030101010101" pitchFamily="2" charset="-122"/>
            </a:endParaRPr>
          </a:p>
          <a:p>
            <a:pPr>
              <a:lnSpc>
                <a:spcPct val="119000"/>
              </a:lnSpc>
              <a:spcBef>
                <a:spcPts val="338"/>
              </a:spcBef>
            </a:pPr>
            <a:r>
              <a:rPr lang="zh-CN" altLang="zh-CN" sz="2100" baseline="8000">
                <a:solidFill>
                  <a:srgbClr val="FFFFFF"/>
                </a:solidFill>
                <a:latin typeface="宋体" panose="02010600030101010101" pitchFamily="2" charset="-122"/>
              </a:rPr>
              <a:t>「</a:t>
            </a:r>
            <a:r>
              <a:rPr lang="zh-CN" altLang="zh-CN" sz="1200">
                <a:solidFill>
                  <a:srgbClr val="FFFFFF"/>
                </a:solidFill>
                <a:latin typeface="宋体" panose="02010600030101010101" pitchFamily="2" charset="-122"/>
              </a:rPr>
              <a:t>绩效辅导与  绩效改进</a:t>
            </a:r>
            <a:r>
              <a:rPr lang="zh-CN" altLang="zh-CN" sz="2100" baseline="-26000">
                <a:solidFill>
                  <a:srgbClr val="FFFFFF"/>
                </a:solidFill>
                <a:latin typeface="宋体" panose="02010600030101010101" pitchFamily="2" charset="-122"/>
              </a:rPr>
              <a:t>」</a:t>
            </a:r>
            <a:endParaRPr lang="zh-CN" altLang="zh-CN" sz="2100" baseline="-26000">
              <a:latin typeface="宋体" panose="02010600030101010101" pitchFamily="2" charset="-122"/>
            </a:endParaRPr>
          </a:p>
        </p:txBody>
      </p:sp>
      <p:sp>
        <p:nvSpPr>
          <p:cNvPr id="8" name="object 8">
            <a:extLst>
              <a:ext uri="{FF2B5EF4-FFF2-40B4-BE49-F238E27FC236}">
                <a16:creationId xmlns:a16="http://schemas.microsoft.com/office/drawing/2014/main" id="{7A7AC005-67E5-5E4E-A475-803392B9CB19}"/>
              </a:ext>
            </a:extLst>
          </p:cNvPr>
          <p:cNvSpPr txBox="1"/>
          <p:nvPr/>
        </p:nvSpPr>
        <p:spPr>
          <a:xfrm>
            <a:off x="5638800" y="1095375"/>
            <a:ext cx="1052513" cy="890588"/>
          </a:xfrm>
          <a:prstGeom prst="rect">
            <a:avLst/>
          </a:prstGeom>
        </p:spPr>
        <p:txBody>
          <a:bodyPr lIns="0" tIns="0" rIns="0" bIns="0">
            <a:spAutoFit/>
          </a:bodyPr>
          <a:lstStyle>
            <a:lvl1pPr marL="968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招聘选拔</a:t>
            </a:r>
            <a:endParaRPr lang="zh-CN" altLang="zh-CN">
              <a:latin typeface="宋体" panose="02010600030101010101" pitchFamily="2" charset="-122"/>
            </a:endParaRPr>
          </a:p>
          <a:p>
            <a:pPr>
              <a:lnSpc>
                <a:spcPct val="119000"/>
              </a:lnSpc>
              <a:spcBef>
                <a:spcPts val="338"/>
              </a:spcBef>
            </a:pPr>
            <a:r>
              <a:rPr lang="zh-CN" altLang="zh-CN" sz="2100" baseline="8000">
                <a:solidFill>
                  <a:srgbClr val="FFFFFF"/>
                </a:solidFill>
                <a:latin typeface="宋体" panose="02010600030101010101" pitchFamily="2" charset="-122"/>
              </a:rPr>
              <a:t>「</a:t>
            </a:r>
            <a:r>
              <a:rPr lang="zh-CN" altLang="zh-CN" sz="1200">
                <a:solidFill>
                  <a:srgbClr val="FFFFFF"/>
                </a:solidFill>
                <a:latin typeface="宋体" panose="02010600030101010101" pitchFamily="2" charset="-122"/>
              </a:rPr>
              <a:t>任职要求与  考察标准</a:t>
            </a:r>
            <a:r>
              <a:rPr lang="zh-CN" altLang="zh-CN" sz="2100" baseline="-20000">
                <a:solidFill>
                  <a:srgbClr val="FFFFFF"/>
                </a:solidFill>
                <a:latin typeface="宋体" panose="02010600030101010101" pitchFamily="2" charset="-122"/>
              </a:rPr>
              <a:t>」</a:t>
            </a:r>
            <a:endParaRPr lang="zh-CN" altLang="zh-CN" sz="2100" baseline="-20000">
              <a:latin typeface="宋体" panose="02010600030101010101" pitchFamily="2" charset="-122"/>
            </a:endParaRPr>
          </a:p>
        </p:txBody>
      </p:sp>
      <p:sp>
        <p:nvSpPr>
          <p:cNvPr id="10" name="矩形 9">
            <a:extLst>
              <a:ext uri="{FF2B5EF4-FFF2-40B4-BE49-F238E27FC236}">
                <a16:creationId xmlns:a16="http://schemas.microsoft.com/office/drawing/2014/main" id="{1FF2523C-C37B-1E4D-B50E-5403A2267FD3}"/>
              </a:ext>
            </a:extLst>
          </p:cNvPr>
          <p:cNvSpPr/>
          <p:nvPr/>
        </p:nvSpPr>
        <p:spPr>
          <a:xfrm>
            <a:off x="2955925" y="2971800"/>
            <a:ext cx="6096000" cy="958850"/>
          </a:xfrm>
          <a:prstGeom prst="rect">
            <a:avLst/>
          </a:prstGeom>
        </p:spPr>
        <p:txBody>
          <a:bodyPr>
            <a:spAutoFit/>
          </a:bodyPr>
          <a:lstStyle>
            <a:lvl1pPr marL="100013">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a:solidFill>
                  <a:srgbClr val="FFFFFF"/>
                </a:solidFill>
                <a:latin typeface="宋体" panose="02010600030101010101" pitchFamily="2" charset="-122"/>
              </a:rPr>
              <a:t>培训学习</a:t>
            </a:r>
            <a:endParaRPr lang="zh-CN" altLang="en-US">
              <a:solidFill>
                <a:srgbClr val="000000"/>
              </a:solidFill>
              <a:latin typeface="宋体" panose="02010600030101010101" pitchFamily="2" charset="-122"/>
            </a:endParaRPr>
          </a:p>
          <a:p>
            <a:pPr algn="r">
              <a:lnSpc>
                <a:spcPct val="119000"/>
              </a:lnSpc>
              <a:spcBef>
                <a:spcPts val="338"/>
              </a:spcBef>
            </a:pPr>
            <a:r>
              <a:rPr lang="zh-CN" altLang="en-US" sz="2100" baseline="6000">
                <a:solidFill>
                  <a:srgbClr val="FFFFFF"/>
                </a:solidFill>
                <a:latin typeface="宋体" panose="02010600030101010101" pitchFamily="2" charset="-122"/>
              </a:rPr>
              <a:t>「</a:t>
            </a:r>
            <a:r>
              <a:rPr lang="zh-CN" altLang="en-US" sz="1200">
                <a:solidFill>
                  <a:srgbClr val="FFFFFF"/>
                </a:solidFill>
                <a:latin typeface="宋体" panose="02010600030101010101" pitchFamily="2" charset="-122"/>
              </a:rPr>
              <a:t>培训需求与</a:t>
            </a:r>
            <a:endParaRPr lang="en-US" altLang="zh-CN" sz="1200">
              <a:solidFill>
                <a:srgbClr val="FFFFFF"/>
              </a:solidFill>
              <a:latin typeface="宋体" panose="02010600030101010101" pitchFamily="2" charset="-122"/>
            </a:endParaRPr>
          </a:p>
          <a:p>
            <a:pPr algn="r">
              <a:lnSpc>
                <a:spcPct val="119000"/>
              </a:lnSpc>
              <a:spcBef>
                <a:spcPts val="338"/>
              </a:spcBef>
            </a:pPr>
            <a:r>
              <a:rPr lang="zh-CN" altLang="en-US" sz="1200">
                <a:solidFill>
                  <a:srgbClr val="FFFFFF"/>
                </a:solidFill>
                <a:latin typeface="宋体" panose="02010600030101010101" pitchFamily="2" charset="-122"/>
              </a:rPr>
              <a:t>课程设计</a:t>
            </a:r>
            <a:r>
              <a:rPr lang="zh-CN" altLang="en-US" sz="2100" baseline="-26000">
                <a:solidFill>
                  <a:srgbClr val="FFFFFF"/>
                </a:solidFill>
                <a:latin typeface="宋体" panose="02010600030101010101" pitchFamily="2" charset="-122"/>
              </a:rPr>
              <a:t>」</a:t>
            </a:r>
            <a:endParaRPr lang="zh-CN" altLang="en-US" sz="2100" baseline="-26000">
              <a:solidFill>
                <a:srgbClr val="000000"/>
              </a:solidFill>
              <a:latin typeface="宋体" panose="02010600030101010101" pitchFamily="2" charset="-122"/>
            </a:endParaRPr>
          </a:p>
        </p:txBody>
      </p:sp>
      <p:sp>
        <p:nvSpPr>
          <p:cNvPr id="13" name="流程图: 联系 12">
            <a:extLst>
              <a:ext uri="{FF2B5EF4-FFF2-40B4-BE49-F238E27FC236}">
                <a16:creationId xmlns:a16="http://schemas.microsoft.com/office/drawing/2014/main" id="{5FA7CC7B-09F1-6C4B-A78B-C9C04FCABB80}"/>
              </a:ext>
            </a:extLst>
          </p:cNvPr>
          <p:cNvSpPr/>
          <p:nvPr/>
        </p:nvSpPr>
        <p:spPr>
          <a:xfrm>
            <a:off x="5203825" y="4495800"/>
            <a:ext cx="1922463" cy="1857375"/>
          </a:xfrm>
          <a:prstGeom prst="flowChartConnector">
            <a:avLst/>
          </a:prstGeom>
          <a:solidFill>
            <a:schemeClr val="accent3">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4" name="流程图: 联系 13">
            <a:extLst>
              <a:ext uri="{FF2B5EF4-FFF2-40B4-BE49-F238E27FC236}">
                <a16:creationId xmlns:a16="http://schemas.microsoft.com/office/drawing/2014/main" id="{FA9C1609-B813-D24A-BAD2-9974A16DF206}"/>
              </a:ext>
            </a:extLst>
          </p:cNvPr>
          <p:cNvSpPr/>
          <p:nvPr/>
        </p:nvSpPr>
        <p:spPr>
          <a:xfrm>
            <a:off x="7527925" y="2438400"/>
            <a:ext cx="1920875" cy="1857375"/>
          </a:xfrm>
          <a:prstGeom prst="flowChartConnector">
            <a:avLst/>
          </a:prstGeom>
          <a:solidFill>
            <a:schemeClr val="accent3">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5" name="流程图: 联系 14">
            <a:extLst>
              <a:ext uri="{FF2B5EF4-FFF2-40B4-BE49-F238E27FC236}">
                <a16:creationId xmlns:a16="http://schemas.microsoft.com/office/drawing/2014/main" id="{3309B258-D1B6-8443-8627-050A814C0EA9}"/>
              </a:ext>
            </a:extLst>
          </p:cNvPr>
          <p:cNvSpPr/>
          <p:nvPr/>
        </p:nvSpPr>
        <p:spPr>
          <a:xfrm>
            <a:off x="3090863" y="2478088"/>
            <a:ext cx="1920875" cy="1857375"/>
          </a:xfrm>
          <a:prstGeom prst="flowChartConnector">
            <a:avLst/>
          </a:prstGeom>
          <a:solidFill>
            <a:schemeClr val="accent3">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6" name="流程图: 联系 15">
            <a:extLst>
              <a:ext uri="{FF2B5EF4-FFF2-40B4-BE49-F238E27FC236}">
                <a16:creationId xmlns:a16="http://schemas.microsoft.com/office/drawing/2014/main" id="{BA6D4C74-07A7-694B-8175-405AE71F232C}"/>
              </a:ext>
            </a:extLst>
          </p:cNvPr>
          <p:cNvSpPr/>
          <p:nvPr/>
        </p:nvSpPr>
        <p:spPr>
          <a:xfrm>
            <a:off x="5233988" y="533400"/>
            <a:ext cx="1922462" cy="1857375"/>
          </a:xfrm>
          <a:prstGeom prst="flowChartConnector">
            <a:avLst/>
          </a:prstGeom>
          <a:solidFill>
            <a:schemeClr val="accent3">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7" name="流程图: 联系 16">
            <a:extLst>
              <a:ext uri="{FF2B5EF4-FFF2-40B4-BE49-F238E27FC236}">
                <a16:creationId xmlns:a16="http://schemas.microsoft.com/office/drawing/2014/main" id="{A016A9F2-62D7-1C46-B4D4-B8BA46458263}"/>
              </a:ext>
            </a:extLst>
          </p:cNvPr>
          <p:cNvSpPr/>
          <p:nvPr/>
        </p:nvSpPr>
        <p:spPr>
          <a:xfrm>
            <a:off x="4648200" y="1985963"/>
            <a:ext cx="3157538" cy="3024187"/>
          </a:xfrm>
          <a:prstGeom prst="flowChartConnector">
            <a:avLst/>
          </a:prstGeom>
          <a:solidFill>
            <a:schemeClr val="accent3">
              <a:lumMod val="20000"/>
              <a:lumOff val="8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02D01F-91F6-FF42-A095-39EA109A529B}"/>
              </a:ext>
            </a:extLst>
          </p:cNvPr>
          <p:cNvSpPr txBox="1"/>
          <p:nvPr/>
        </p:nvSpPr>
        <p:spPr>
          <a:xfrm>
            <a:off x="5611813" y="3930650"/>
            <a:ext cx="958850" cy="500063"/>
          </a:xfrm>
          <a:prstGeom prst="rect">
            <a:avLst/>
          </a:prstGeom>
        </p:spPr>
        <p:txBody>
          <a:bodyPr lIns="0" tIns="0" rIns="0" bIns="0">
            <a:spAutoFit/>
          </a:bodyPr>
          <a:lstStyle/>
          <a:p>
            <a:pPr marL="12700" fontAlgn="auto"/>
            <a:r>
              <a:rPr sz="3200" b="1" spc="-5" noProof="1">
                <a:solidFill>
                  <a:srgbClr val="FFFFFF"/>
                </a:solidFill>
                <a:latin typeface="微软雅黑" panose="020B0503020204020204" charset="-122"/>
                <a:ea typeface="+mn-ea"/>
                <a:cs typeface="微软雅黑" panose="020B0503020204020204" charset="-122"/>
              </a:rPr>
              <a:t>腾</a:t>
            </a:r>
            <a:r>
              <a:rPr sz="3200" b="1" spc="-95" noProof="1">
                <a:solidFill>
                  <a:srgbClr val="FFFFFF"/>
                </a:solidFill>
                <a:latin typeface="微软雅黑" panose="020B0503020204020204" charset="-122"/>
                <a:ea typeface="+mn-ea"/>
                <a:cs typeface="微软雅黑" panose="020B0503020204020204" charset="-122"/>
              </a:rPr>
              <a:t> </a:t>
            </a:r>
            <a:r>
              <a:rPr sz="3200" b="1" spc="-5" noProof="1">
                <a:solidFill>
                  <a:srgbClr val="FFFFFF"/>
                </a:solidFill>
                <a:latin typeface="微软雅黑" panose="020B0503020204020204" charset="-122"/>
                <a:ea typeface="+mn-ea"/>
                <a:cs typeface="微软雅黑" panose="020B0503020204020204" charset="-122"/>
              </a:rPr>
              <a:t>讯</a:t>
            </a:r>
            <a:endParaRPr sz="3200" noProof="1">
              <a:latin typeface="微软雅黑" panose="020B0503020204020204" charset="-122"/>
              <a:cs typeface="微软雅黑" panose="020B0503020204020204" charset="-122"/>
            </a:endParaRPr>
          </a:p>
        </p:txBody>
      </p:sp>
      <p:sp>
        <p:nvSpPr>
          <p:cNvPr id="19458" name="object 3">
            <a:extLst>
              <a:ext uri="{FF2B5EF4-FFF2-40B4-BE49-F238E27FC236}">
                <a16:creationId xmlns:a16="http://schemas.microsoft.com/office/drawing/2014/main" id="{47F91C72-2FF8-044A-A782-B11D4A19CCDB}"/>
              </a:ext>
            </a:extLst>
          </p:cNvPr>
          <p:cNvSpPr>
            <a:spLocks noChangeArrowheads="1"/>
          </p:cNvSpPr>
          <p:nvPr/>
        </p:nvSpPr>
        <p:spPr bwMode="auto">
          <a:xfrm>
            <a:off x="4519613" y="3727450"/>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9459" name="object 4">
            <a:extLst>
              <a:ext uri="{FF2B5EF4-FFF2-40B4-BE49-F238E27FC236}">
                <a16:creationId xmlns:a16="http://schemas.microsoft.com/office/drawing/2014/main" id="{D52C6D80-7A4A-0647-891A-325ED5B980F5}"/>
              </a:ext>
            </a:extLst>
          </p:cNvPr>
          <p:cNvSpPr>
            <a:spLocks noChangeArrowheads="1"/>
          </p:cNvSpPr>
          <p:nvPr/>
        </p:nvSpPr>
        <p:spPr bwMode="auto">
          <a:xfrm>
            <a:off x="4519613" y="4638675"/>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19460" name="object 5">
            <a:extLst>
              <a:ext uri="{FF2B5EF4-FFF2-40B4-BE49-F238E27FC236}">
                <a16:creationId xmlns:a16="http://schemas.microsoft.com/office/drawing/2014/main" id="{3C4B7E57-118A-0841-8FEF-D52CA432A3C0}"/>
              </a:ext>
            </a:extLst>
          </p:cNvPr>
          <p:cNvSpPr>
            <a:spLocks noChangeArrowheads="1"/>
          </p:cNvSpPr>
          <p:nvPr/>
        </p:nvSpPr>
        <p:spPr bwMode="auto">
          <a:xfrm>
            <a:off x="4462463" y="2033588"/>
            <a:ext cx="3267075" cy="93503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26668AA-A568-DB41-A504-4ED5B5A3A8D2}"/>
              </a:ext>
            </a:extLst>
          </p:cNvPr>
          <p:cNvSpPr txBox="1">
            <a:spLocks noGrp="1"/>
          </p:cNvSpPr>
          <p:nvPr>
            <p:ph type="title"/>
          </p:nvPr>
        </p:nvSpPr>
        <p:spPr/>
        <p:txBody>
          <a:bodyPr/>
          <a:lstStyle/>
          <a:p>
            <a:pPr marL="12700"/>
            <a:r>
              <a:rPr lang="zh-CN" altLang="zh-CN" b="0">
                <a:latin typeface="宋体" panose="02010600030101010101" pitchFamily="2" charset="-122"/>
              </a:rPr>
              <a:t>腾讯为员工成长规划了管理与专业两条发展通道</a:t>
            </a:r>
          </a:p>
        </p:txBody>
      </p:sp>
      <p:sp>
        <p:nvSpPr>
          <p:cNvPr id="20482" name="object 3">
            <a:extLst>
              <a:ext uri="{FF2B5EF4-FFF2-40B4-BE49-F238E27FC236}">
                <a16:creationId xmlns:a16="http://schemas.microsoft.com/office/drawing/2014/main" id="{93C81C3A-F5EF-C94D-AC46-16DE7C9C01FB}"/>
              </a:ext>
            </a:extLst>
          </p:cNvPr>
          <p:cNvSpPr>
            <a:spLocks noChangeArrowheads="1"/>
          </p:cNvSpPr>
          <p:nvPr/>
        </p:nvSpPr>
        <p:spPr bwMode="auto">
          <a:xfrm>
            <a:off x="1606550" y="1522413"/>
            <a:ext cx="8978900" cy="47752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F746E52F-DA8D-0B41-8A87-3619239A486F}"/>
              </a:ext>
            </a:extLst>
          </p:cNvPr>
          <p:cNvSpPr txBox="1">
            <a:spLocks noGrp="1"/>
          </p:cNvSpPr>
          <p:nvPr>
            <p:ph type="title"/>
          </p:nvPr>
        </p:nvSpPr>
        <p:spPr>
          <a:xfrm>
            <a:off x="458788" y="547688"/>
            <a:ext cx="10688637" cy="425450"/>
          </a:xfrm>
        </p:spPr>
        <p:txBody>
          <a:bodyPr/>
          <a:lstStyle/>
          <a:p>
            <a:pPr marL="12700"/>
            <a:r>
              <a:rPr lang="zh-CN" altLang="zh-CN" b="0">
                <a:latin typeface="宋体" panose="02010600030101010101" pitchFamily="2" charset="-122"/>
              </a:rPr>
              <a:t>在纵向上，腾讯为员工搭建职业发展阶梯，清晰指引员工发展目标，</a:t>
            </a:r>
          </a:p>
        </p:txBody>
      </p:sp>
      <p:sp>
        <p:nvSpPr>
          <p:cNvPr id="4" name="object 4">
            <a:extLst>
              <a:ext uri="{FF2B5EF4-FFF2-40B4-BE49-F238E27FC236}">
                <a16:creationId xmlns:a16="http://schemas.microsoft.com/office/drawing/2014/main" id="{B71FF0C7-94B4-294B-B359-369B614DEF3F}"/>
              </a:ext>
            </a:extLst>
          </p:cNvPr>
          <p:cNvSpPr txBox="1"/>
          <p:nvPr/>
        </p:nvSpPr>
        <p:spPr>
          <a:xfrm>
            <a:off x="458788" y="1058863"/>
            <a:ext cx="5718175" cy="427037"/>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体现了对员工能力发展的期望与要求</a:t>
            </a:r>
            <a:endParaRPr lang="zh-CN" altLang="zh-CN" sz="2800">
              <a:latin typeface="宋体" panose="02010600030101010101" pitchFamily="2" charset="-122"/>
            </a:endParaRPr>
          </a:p>
        </p:txBody>
      </p:sp>
      <p:graphicFrame>
        <p:nvGraphicFramePr>
          <p:cNvPr id="5" name="object 5">
            <a:extLst>
              <a:ext uri="{FF2B5EF4-FFF2-40B4-BE49-F238E27FC236}">
                <a16:creationId xmlns:a16="http://schemas.microsoft.com/office/drawing/2014/main" id="{AE6C9F28-E4B8-014D-8914-808861046FDF}"/>
              </a:ext>
            </a:extLst>
          </p:cNvPr>
          <p:cNvGraphicFramePr>
            <a:graphicFrameLocks noGrp="1"/>
          </p:cNvGraphicFramePr>
          <p:nvPr/>
        </p:nvGraphicFramePr>
        <p:xfrm>
          <a:off x="935038" y="1828800"/>
          <a:ext cx="10323512" cy="3546475"/>
        </p:xfrm>
        <a:graphic>
          <a:graphicData uri="http://schemas.openxmlformats.org/drawingml/2006/table">
            <a:tbl>
              <a:tblPr firstRow="1" bandRow="1">
                <a:tableStyleId>{2D5ABB26-0587-4C30-8999-92F81FD0307C}</a:tableStyleId>
              </a:tblPr>
              <a:tblGrid>
                <a:gridCol w="1078324">
                  <a:extLst>
                    <a:ext uri="{9D8B030D-6E8A-4147-A177-3AD203B41FA5}">
                      <a16:colId xmlns:a16="http://schemas.microsoft.com/office/drawing/2014/main" val="20000"/>
                    </a:ext>
                  </a:extLst>
                </a:gridCol>
                <a:gridCol w="2760767">
                  <a:extLst>
                    <a:ext uri="{9D8B030D-6E8A-4147-A177-3AD203B41FA5}">
                      <a16:colId xmlns:a16="http://schemas.microsoft.com/office/drawing/2014/main" val="20001"/>
                    </a:ext>
                  </a:extLst>
                </a:gridCol>
                <a:gridCol w="6484421">
                  <a:extLst>
                    <a:ext uri="{9D8B030D-6E8A-4147-A177-3AD203B41FA5}">
                      <a16:colId xmlns:a16="http://schemas.microsoft.com/office/drawing/2014/main" val="20002"/>
                    </a:ext>
                  </a:extLst>
                </a:gridCol>
              </a:tblGrid>
              <a:tr h="586614">
                <a:tc>
                  <a:txBody>
                    <a:bodyPr/>
                    <a:lstStyle/>
                    <a:p>
                      <a:pPr marL="24765" algn="ctr">
                        <a:lnSpc>
                          <a:spcPct val="100000"/>
                        </a:lnSpc>
                        <a:spcBef>
                          <a:spcPts val="1095"/>
                        </a:spcBef>
                      </a:pPr>
                      <a:r>
                        <a:rPr sz="1800" spc="5" dirty="0">
                          <a:solidFill>
                            <a:srgbClr val="FFFFFF"/>
                          </a:solidFill>
                          <a:latin typeface="宋体" panose="02010600030101010101" pitchFamily="2" charset="-122"/>
                          <a:cs typeface="宋体" panose="02010600030101010101" pitchFamily="2" charset="-122"/>
                        </a:rPr>
                        <a:t>级别</a:t>
                      </a:r>
                      <a:endParaRPr sz="1800" dirty="0">
                        <a:latin typeface="宋体" panose="02010600030101010101" pitchFamily="2" charset="-122"/>
                        <a:cs typeface="宋体" panose="02010600030101010101" pitchFamily="2" charset="-122"/>
                      </a:endParaRPr>
                    </a:p>
                  </a:txBody>
                  <a:tcPr marL="0" marR="0" marT="0" marB="0">
                    <a:lnT w="12700">
                      <a:solidFill>
                        <a:srgbClr val="FFFFFF"/>
                      </a:solidFill>
                      <a:prstDash val="solid"/>
                    </a:lnT>
                    <a:lnB w="12700">
                      <a:solidFill>
                        <a:srgbClr val="FFFFFF"/>
                      </a:solidFill>
                      <a:prstDash val="solid"/>
                    </a:lnB>
                  </a:tcPr>
                </a:tc>
                <a:tc>
                  <a:txBody>
                    <a:bodyPr/>
                    <a:lstStyle/>
                    <a:p>
                      <a:pPr marL="114935" algn="ctr">
                        <a:lnSpc>
                          <a:spcPct val="100000"/>
                        </a:lnSpc>
                        <a:spcBef>
                          <a:spcPts val="1095"/>
                        </a:spcBef>
                      </a:pPr>
                      <a:r>
                        <a:rPr sz="1800" spc="5" dirty="0">
                          <a:solidFill>
                            <a:srgbClr val="FFFFFF"/>
                          </a:solidFill>
                          <a:latin typeface="宋体" panose="02010600030101010101" pitchFamily="2" charset="-122"/>
                          <a:cs typeface="宋体" panose="02010600030101010101" pitchFamily="2" charset="-122"/>
                        </a:rPr>
                        <a:t>名称</a:t>
                      </a:r>
                      <a:endParaRPr sz="1800">
                        <a:latin typeface="宋体" panose="02010600030101010101" pitchFamily="2" charset="-122"/>
                        <a:cs typeface="宋体" panose="02010600030101010101" pitchFamily="2" charset="-122"/>
                      </a:endParaRPr>
                    </a:p>
                  </a:txBody>
                  <a:tcPr marL="0" marR="0" marT="0" marB="0">
                    <a:lnT w="12700">
                      <a:solidFill>
                        <a:srgbClr val="FFFFFF"/>
                      </a:solidFill>
                      <a:prstDash val="solid"/>
                    </a:lnT>
                    <a:lnB w="12700">
                      <a:solidFill>
                        <a:srgbClr val="FFFFFF"/>
                      </a:solidFill>
                      <a:prstDash val="solid"/>
                    </a:lnB>
                  </a:tcPr>
                </a:tc>
                <a:tc>
                  <a:txBody>
                    <a:bodyPr/>
                    <a:lstStyle/>
                    <a:p>
                      <a:pPr marL="90170" algn="ctr">
                        <a:lnSpc>
                          <a:spcPct val="100000"/>
                        </a:lnSpc>
                        <a:spcBef>
                          <a:spcPts val="1095"/>
                        </a:spcBef>
                      </a:pPr>
                      <a:r>
                        <a:rPr sz="1800" spc="5" dirty="0">
                          <a:solidFill>
                            <a:srgbClr val="FFFFFF"/>
                          </a:solidFill>
                          <a:latin typeface="宋体" panose="02010600030101010101" pitchFamily="2" charset="-122"/>
                          <a:cs typeface="宋体" panose="02010600030101010101" pitchFamily="2" charset="-122"/>
                        </a:rPr>
                        <a:t>定义</a:t>
                      </a:r>
                      <a:endParaRPr sz="1800">
                        <a:latin typeface="宋体" panose="02010600030101010101" pitchFamily="2" charset="-122"/>
                        <a:cs typeface="宋体" panose="02010600030101010101" pitchFamily="2" charset="-122"/>
                      </a:endParaRPr>
                    </a:p>
                  </a:txBody>
                  <a:tcPr marL="0" marR="0" marT="0" marB="0">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0"/>
                  </a:ext>
                </a:extLst>
              </a:tr>
              <a:tr h="430798">
                <a:tc>
                  <a:txBody>
                    <a:bodyPr/>
                    <a:lstStyle/>
                    <a:p>
                      <a:pPr marL="24765" algn="ctr">
                        <a:lnSpc>
                          <a:spcPct val="100000"/>
                        </a:lnSpc>
                        <a:spcBef>
                          <a:spcPts val="395"/>
                        </a:spcBef>
                      </a:pPr>
                      <a:r>
                        <a:rPr sz="1800" b="0" spc="25" dirty="0">
                          <a:solidFill>
                            <a:srgbClr val="FFFFFF"/>
                          </a:solidFill>
                          <a:latin typeface="Nirmala UI Semilight" panose="020B0402040204020203"/>
                          <a:cs typeface="Nirmala UI Semilight" panose="020B0402040204020203"/>
                        </a:rPr>
                        <a:t>6</a:t>
                      </a:r>
                      <a:r>
                        <a:rPr sz="1800" spc="25"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lnT w="12700">
                      <a:solidFill>
                        <a:srgbClr val="FFFFFF"/>
                      </a:solidFill>
                      <a:prstDash val="solid"/>
                    </a:lnT>
                  </a:tcPr>
                </a:tc>
                <a:tc>
                  <a:txBody>
                    <a:bodyPr/>
                    <a:lstStyle/>
                    <a:p>
                      <a:pPr marL="115570" algn="ctr">
                        <a:lnSpc>
                          <a:spcPct val="100000"/>
                        </a:lnSpc>
                        <a:spcBef>
                          <a:spcPts val="395"/>
                        </a:spcBef>
                      </a:pPr>
                      <a:r>
                        <a:rPr sz="1800" spc="10" dirty="0">
                          <a:solidFill>
                            <a:srgbClr val="FFFFFF"/>
                          </a:solidFill>
                          <a:latin typeface="宋体" panose="02010600030101010101" pitchFamily="2" charset="-122"/>
                          <a:cs typeface="宋体" panose="02010600030101010101" pitchFamily="2" charset="-122"/>
                        </a:rPr>
                        <a:t>权威</a:t>
                      </a:r>
                      <a:r>
                        <a:rPr sz="1400" spc="10" dirty="0">
                          <a:solidFill>
                            <a:srgbClr val="FFFFFF"/>
                          </a:solidFill>
                          <a:latin typeface="宋体" panose="02010600030101010101" pitchFamily="2" charset="-122"/>
                          <a:cs typeface="宋体" panose="02010600030101010101" pitchFamily="2" charset="-122"/>
                        </a:rPr>
                        <a:t>（</a:t>
                      </a:r>
                      <a:r>
                        <a:rPr sz="1400" b="0" spc="10" dirty="0">
                          <a:solidFill>
                            <a:srgbClr val="FFFFFF"/>
                          </a:solidFill>
                          <a:latin typeface="Nirmala UI Semilight" panose="020B0402040204020203"/>
                          <a:cs typeface="Nirmala UI Semilight" panose="020B0402040204020203"/>
                        </a:rPr>
                        <a:t>Fellow</a:t>
                      </a:r>
                      <a:r>
                        <a:rPr sz="1400" spc="10" dirty="0">
                          <a:solidFill>
                            <a:srgbClr val="FFFFFF"/>
                          </a:solidFill>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txBody>
                  <a:tcPr marL="0" marR="0" marT="0" marB="0">
                    <a:lnT w="12700">
                      <a:solidFill>
                        <a:srgbClr val="FFFFFF"/>
                      </a:solidFill>
                      <a:prstDash val="solid"/>
                    </a:lnT>
                  </a:tcPr>
                </a:tc>
                <a:tc>
                  <a:txBody>
                    <a:bodyPr/>
                    <a:lstStyle/>
                    <a:p>
                      <a:pPr marL="180975">
                        <a:lnSpc>
                          <a:spcPct val="100000"/>
                        </a:lnSpc>
                        <a:spcBef>
                          <a:spcPts val="785"/>
                        </a:spcBef>
                      </a:pPr>
                      <a:r>
                        <a:rPr sz="1200" spc="-5" dirty="0">
                          <a:solidFill>
                            <a:srgbClr val="FFFFFF"/>
                          </a:solidFill>
                          <a:latin typeface="宋体" panose="02010600030101010101" pitchFamily="2" charset="-122"/>
                          <a:cs typeface="宋体" panose="02010600030101010101" pitchFamily="2" charset="-122"/>
                        </a:rPr>
                        <a:t>作为公司内外公认的权威，推动公司决策</a:t>
                      </a:r>
                      <a:endParaRPr sz="1200" dirty="0">
                        <a:latin typeface="宋体" panose="02010600030101010101" pitchFamily="2" charset="-122"/>
                        <a:cs typeface="宋体" panose="02010600030101010101" pitchFamily="2" charset="-122"/>
                      </a:endParaRPr>
                    </a:p>
                  </a:txBody>
                  <a:tcPr marL="0" marR="0" marT="0" marB="0">
                    <a:lnT w="12700">
                      <a:solidFill>
                        <a:srgbClr val="FFFFFF"/>
                      </a:solidFill>
                      <a:prstDash val="solid"/>
                    </a:lnT>
                  </a:tcPr>
                </a:tc>
                <a:extLst>
                  <a:ext uri="{0D108BD9-81ED-4DB2-BD59-A6C34878D82A}">
                    <a16:rowId xmlns:a16="http://schemas.microsoft.com/office/drawing/2014/main" val="10001"/>
                  </a:ext>
                </a:extLst>
              </a:tr>
              <a:tr h="462587">
                <a:tc>
                  <a:txBody>
                    <a:bodyPr/>
                    <a:lstStyle/>
                    <a:p>
                      <a:pPr marL="24130" algn="ctr">
                        <a:lnSpc>
                          <a:spcPct val="100000"/>
                        </a:lnSpc>
                        <a:spcBef>
                          <a:spcPts val="465"/>
                        </a:spcBef>
                      </a:pPr>
                      <a:r>
                        <a:rPr sz="1800" b="0" spc="25" dirty="0">
                          <a:solidFill>
                            <a:srgbClr val="FFFFFF"/>
                          </a:solidFill>
                          <a:latin typeface="Nirmala UI Semilight" panose="020B0402040204020203"/>
                          <a:cs typeface="Nirmala UI Semilight" panose="020B0402040204020203"/>
                        </a:rPr>
                        <a:t>5</a:t>
                      </a:r>
                      <a:r>
                        <a:rPr sz="1800" spc="25"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tc>
                <a:tc>
                  <a:txBody>
                    <a:bodyPr/>
                    <a:lstStyle/>
                    <a:p>
                      <a:pPr marL="115570" algn="ctr">
                        <a:lnSpc>
                          <a:spcPct val="100000"/>
                        </a:lnSpc>
                        <a:spcBef>
                          <a:spcPts val="465"/>
                        </a:spcBef>
                      </a:pPr>
                      <a:r>
                        <a:rPr sz="1800" spc="10" dirty="0">
                          <a:solidFill>
                            <a:srgbClr val="FFFFFF"/>
                          </a:solidFill>
                          <a:latin typeface="宋体" panose="02010600030101010101" pitchFamily="2" charset="-122"/>
                          <a:cs typeface="宋体" panose="02010600030101010101" pitchFamily="2" charset="-122"/>
                        </a:rPr>
                        <a:t>资深专家</a:t>
                      </a:r>
                      <a:r>
                        <a:rPr sz="1400" spc="10" dirty="0">
                          <a:solidFill>
                            <a:srgbClr val="FFFFFF"/>
                          </a:solidFill>
                          <a:latin typeface="宋体" panose="02010600030101010101" pitchFamily="2" charset="-122"/>
                          <a:cs typeface="宋体" panose="02010600030101010101" pitchFamily="2" charset="-122"/>
                        </a:rPr>
                        <a:t>（</a:t>
                      </a:r>
                      <a:r>
                        <a:rPr sz="1400" b="0" spc="10" dirty="0">
                          <a:solidFill>
                            <a:srgbClr val="FFFFFF"/>
                          </a:solidFill>
                          <a:latin typeface="Nirmala UI Semilight" panose="020B0402040204020203"/>
                          <a:cs typeface="Nirmala UI Semilight" panose="020B0402040204020203"/>
                        </a:rPr>
                        <a:t>Master</a:t>
                      </a:r>
                      <a:r>
                        <a:rPr sz="1400" spc="10" dirty="0">
                          <a:solidFill>
                            <a:srgbClr val="FFFFFF"/>
                          </a:solidFill>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txBody>
                  <a:tcPr marL="0" marR="0" marT="0" marB="0"/>
                </a:tc>
                <a:tc>
                  <a:txBody>
                    <a:bodyPr/>
                    <a:lstStyle/>
                    <a:p>
                      <a:pPr marL="180975">
                        <a:lnSpc>
                          <a:spcPct val="100000"/>
                        </a:lnSpc>
                        <a:spcBef>
                          <a:spcPts val="970"/>
                        </a:spcBef>
                      </a:pPr>
                      <a:r>
                        <a:rPr sz="1200" dirty="0">
                          <a:solidFill>
                            <a:srgbClr val="FFFFFF"/>
                          </a:solidFill>
                          <a:latin typeface="宋体" panose="02010600030101010101" pitchFamily="2" charset="-122"/>
                          <a:cs typeface="宋体" panose="02010600030101010101" pitchFamily="2" charset="-122"/>
                        </a:rPr>
                        <a:t>作为公司内外公认的某方面专家，参与战略制定并对大型项目</a:t>
                      </a:r>
                      <a:r>
                        <a:rPr sz="1200" b="0" dirty="0">
                          <a:solidFill>
                            <a:srgbClr val="FFFFFF"/>
                          </a:solidFill>
                          <a:latin typeface="Nirmala UI Semilight" panose="020B0402040204020203"/>
                          <a:cs typeface="Nirmala UI Semilight" panose="020B0402040204020203"/>
                        </a:rPr>
                        <a:t>/</a:t>
                      </a:r>
                      <a:r>
                        <a:rPr sz="1200" dirty="0">
                          <a:solidFill>
                            <a:srgbClr val="FFFFFF"/>
                          </a:solidFill>
                          <a:latin typeface="宋体" panose="02010600030101010101" pitchFamily="2" charset="-122"/>
                          <a:cs typeface="宋体" panose="02010600030101010101" pitchFamily="2" charset="-122"/>
                        </a:rPr>
                        <a:t>领域成功负责</a:t>
                      </a:r>
                      <a:endParaRPr sz="1200" dirty="0">
                        <a:latin typeface="宋体" panose="02010600030101010101" pitchFamily="2" charset="-122"/>
                        <a:cs typeface="宋体" panose="02010600030101010101" pitchFamily="2" charset="-122"/>
                      </a:endParaRPr>
                    </a:p>
                  </a:txBody>
                  <a:tcPr marL="0" marR="0" marT="0" marB="0"/>
                </a:tc>
                <a:extLst>
                  <a:ext uri="{0D108BD9-81ED-4DB2-BD59-A6C34878D82A}">
                    <a16:rowId xmlns:a16="http://schemas.microsoft.com/office/drawing/2014/main" val="10002"/>
                  </a:ext>
                </a:extLst>
              </a:tr>
              <a:tr h="618280">
                <a:tc>
                  <a:txBody>
                    <a:bodyPr/>
                    <a:lstStyle/>
                    <a:p>
                      <a:pPr marL="24765" algn="ctr">
                        <a:lnSpc>
                          <a:spcPct val="100000"/>
                        </a:lnSpc>
                        <a:spcBef>
                          <a:spcPts val="1140"/>
                        </a:spcBef>
                      </a:pPr>
                      <a:r>
                        <a:rPr sz="1800" b="0" spc="20" dirty="0">
                          <a:solidFill>
                            <a:srgbClr val="FFFFFF"/>
                          </a:solidFill>
                          <a:latin typeface="Nirmala UI Semilight" panose="020B0402040204020203"/>
                          <a:cs typeface="Nirmala UI Semilight" panose="020B0402040204020203"/>
                        </a:rPr>
                        <a:t>4</a:t>
                      </a:r>
                      <a:r>
                        <a:rPr sz="1800" spc="20"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tc>
                <a:tc>
                  <a:txBody>
                    <a:bodyPr/>
                    <a:lstStyle/>
                    <a:p>
                      <a:pPr marL="115570" algn="ctr">
                        <a:lnSpc>
                          <a:spcPct val="100000"/>
                        </a:lnSpc>
                        <a:spcBef>
                          <a:spcPts val="1140"/>
                        </a:spcBef>
                      </a:pPr>
                      <a:r>
                        <a:rPr sz="1800" spc="20" dirty="0">
                          <a:solidFill>
                            <a:srgbClr val="FFFFFF"/>
                          </a:solidFill>
                          <a:latin typeface="宋体" panose="02010600030101010101" pitchFamily="2" charset="-122"/>
                          <a:cs typeface="宋体" panose="02010600030101010101" pitchFamily="2" charset="-122"/>
                        </a:rPr>
                        <a:t>专家</a:t>
                      </a:r>
                      <a:r>
                        <a:rPr sz="1400" spc="20" dirty="0">
                          <a:solidFill>
                            <a:srgbClr val="FFFFFF"/>
                          </a:solidFill>
                          <a:latin typeface="宋体" panose="02010600030101010101" pitchFamily="2" charset="-122"/>
                          <a:cs typeface="宋体" panose="02010600030101010101" pitchFamily="2" charset="-122"/>
                        </a:rPr>
                        <a:t>（</a:t>
                      </a:r>
                      <a:r>
                        <a:rPr sz="1400" b="0" spc="20" dirty="0">
                          <a:solidFill>
                            <a:srgbClr val="FFFFFF"/>
                          </a:solidFill>
                          <a:latin typeface="Nirmala UI Semilight" panose="020B0402040204020203"/>
                          <a:cs typeface="Nirmala UI Semilight" panose="020B0402040204020203"/>
                        </a:rPr>
                        <a:t>Expert</a:t>
                      </a:r>
                      <a:r>
                        <a:rPr sz="1400" spc="20" dirty="0">
                          <a:solidFill>
                            <a:srgbClr val="FFFFFF"/>
                          </a:solidFill>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txBody>
                  <a:tcPr marL="0" marR="0" marT="0" marB="0"/>
                </a:tc>
                <a:tc>
                  <a:txBody>
                    <a:bodyPr/>
                    <a:lstStyle/>
                    <a:p>
                      <a:pPr marL="180975" marR="85090">
                        <a:lnSpc>
                          <a:spcPct val="100000"/>
                        </a:lnSpc>
                        <a:spcBef>
                          <a:spcPts val="810"/>
                        </a:spcBef>
                      </a:pPr>
                      <a:r>
                        <a:rPr sz="1200" spc="5" dirty="0">
                          <a:solidFill>
                            <a:srgbClr val="FFFFFF"/>
                          </a:solidFill>
                          <a:latin typeface="宋体" panose="02010600030101010101" pitchFamily="2" charset="-122"/>
                          <a:cs typeface="宋体" panose="02010600030101010101" pitchFamily="2" charset="-122"/>
                        </a:rPr>
                        <a:t>作为公司某一领域专家，能够解决较复杂的问题或领导中型项目</a:t>
                      </a:r>
                      <a:r>
                        <a:rPr sz="1200" b="0" spc="5" dirty="0">
                          <a:solidFill>
                            <a:srgbClr val="FFFFFF"/>
                          </a:solidFill>
                          <a:latin typeface="Nirmala UI Semilight" panose="020B0402040204020203"/>
                          <a:cs typeface="Nirmala UI Semilight" panose="020B0402040204020203"/>
                        </a:rPr>
                        <a:t>/</a:t>
                      </a:r>
                      <a:r>
                        <a:rPr sz="1200" spc="5" dirty="0">
                          <a:solidFill>
                            <a:srgbClr val="FFFFFF"/>
                          </a:solidFill>
                          <a:latin typeface="宋体" panose="02010600030101010101" pitchFamily="2" charset="-122"/>
                          <a:cs typeface="宋体" panose="02010600030101010101" pitchFamily="2" charset="-122"/>
                        </a:rPr>
                        <a:t>领域，能推动和实施本专业  </a:t>
                      </a:r>
                      <a:r>
                        <a:rPr sz="1200" dirty="0">
                          <a:solidFill>
                            <a:srgbClr val="FFFFFF"/>
                          </a:solidFill>
                          <a:latin typeface="宋体" panose="02010600030101010101" pitchFamily="2" charset="-122"/>
                          <a:cs typeface="宋体" panose="02010600030101010101" pitchFamily="2" charset="-122"/>
                        </a:rPr>
                        <a:t>领域内重大变革</a:t>
                      </a:r>
                      <a:endParaRPr sz="1200">
                        <a:latin typeface="宋体" panose="02010600030101010101" pitchFamily="2" charset="-122"/>
                        <a:cs typeface="宋体" panose="02010600030101010101" pitchFamily="2" charset="-122"/>
                      </a:endParaRPr>
                    </a:p>
                  </a:txBody>
                  <a:tcPr marL="0" marR="0" marT="0" marB="0"/>
                </a:tc>
                <a:extLst>
                  <a:ext uri="{0D108BD9-81ED-4DB2-BD59-A6C34878D82A}">
                    <a16:rowId xmlns:a16="http://schemas.microsoft.com/office/drawing/2014/main" val="10003"/>
                  </a:ext>
                </a:extLst>
              </a:tr>
              <a:tr h="608912">
                <a:tc>
                  <a:txBody>
                    <a:bodyPr/>
                    <a:lstStyle/>
                    <a:p>
                      <a:pPr marL="24130" algn="ctr">
                        <a:lnSpc>
                          <a:spcPct val="100000"/>
                        </a:lnSpc>
                        <a:spcBef>
                          <a:spcPts val="1295"/>
                        </a:spcBef>
                      </a:pPr>
                      <a:r>
                        <a:rPr sz="1800" b="0" spc="25" dirty="0">
                          <a:solidFill>
                            <a:srgbClr val="FFFFFF"/>
                          </a:solidFill>
                          <a:latin typeface="Nirmala UI Semilight" panose="020B0402040204020203"/>
                          <a:cs typeface="Nirmala UI Semilight" panose="020B0402040204020203"/>
                        </a:rPr>
                        <a:t>3</a:t>
                      </a:r>
                      <a:r>
                        <a:rPr sz="1800" spc="25"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tc>
                <a:tc>
                  <a:txBody>
                    <a:bodyPr/>
                    <a:lstStyle/>
                    <a:p>
                      <a:pPr marL="114300" algn="ctr">
                        <a:lnSpc>
                          <a:spcPct val="100000"/>
                        </a:lnSpc>
                        <a:spcBef>
                          <a:spcPts val="1295"/>
                        </a:spcBef>
                      </a:pPr>
                      <a:r>
                        <a:rPr sz="1800" spc="10" dirty="0">
                          <a:solidFill>
                            <a:srgbClr val="FFFFFF"/>
                          </a:solidFill>
                          <a:latin typeface="宋体" panose="02010600030101010101" pitchFamily="2" charset="-122"/>
                          <a:cs typeface="宋体" panose="02010600030101010101" pitchFamily="2" charset="-122"/>
                        </a:rPr>
                        <a:t>骨干</a:t>
                      </a:r>
                      <a:r>
                        <a:rPr sz="1400" spc="10" dirty="0">
                          <a:solidFill>
                            <a:srgbClr val="FFFFFF"/>
                          </a:solidFill>
                          <a:latin typeface="宋体" panose="02010600030101010101" pitchFamily="2" charset="-122"/>
                          <a:cs typeface="宋体" panose="02010600030101010101" pitchFamily="2" charset="-122"/>
                        </a:rPr>
                        <a:t>（</a:t>
                      </a:r>
                      <a:r>
                        <a:rPr sz="1400" b="0" spc="10" dirty="0">
                          <a:solidFill>
                            <a:srgbClr val="FFFFFF"/>
                          </a:solidFill>
                          <a:latin typeface="Nirmala UI Semilight" panose="020B0402040204020203"/>
                          <a:cs typeface="Nirmala UI Semilight" panose="020B0402040204020203"/>
                        </a:rPr>
                        <a:t>Specialist</a:t>
                      </a:r>
                      <a:r>
                        <a:rPr sz="1400" spc="10" dirty="0">
                          <a:solidFill>
                            <a:srgbClr val="FFFFFF"/>
                          </a:solidFill>
                          <a:latin typeface="宋体" panose="02010600030101010101" pitchFamily="2" charset="-122"/>
                          <a:cs typeface="宋体" panose="02010600030101010101" pitchFamily="2" charset="-122"/>
                        </a:rPr>
                        <a:t>）</a:t>
                      </a:r>
                      <a:endParaRPr sz="1400" dirty="0">
                        <a:latin typeface="宋体" panose="02010600030101010101" pitchFamily="2" charset="-122"/>
                        <a:cs typeface="宋体" panose="02010600030101010101" pitchFamily="2" charset="-122"/>
                      </a:endParaRPr>
                    </a:p>
                  </a:txBody>
                  <a:tcPr marL="0" marR="0" marT="0" marB="0"/>
                </a:tc>
                <a:tc>
                  <a:txBody>
                    <a:bodyPr/>
                    <a:lstStyle/>
                    <a:p>
                      <a:pPr marL="180975" marR="85725">
                        <a:lnSpc>
                          <a:spcPct val="100000"/>
                        </a:lnSpc>
                        <a:spcBef>
                          <a:spcPts val="965"/>
                        </a:spcBef>
                      </a:pPr>
                      <a:r>
                        <a:rPr sz="1200" spc="5" dirty="0">
                          <a:solidFill>
                            <a:srgbClr val="FFFFFF"/>
                          </a:solidFill>
                          <a:latin typeface="宋体" panose="02010600030101010101" pitchFamily="2" charset="-122"/>
                          <a:cs typeface="宋体" panose="02010600030101010101" pitchFamily="2" charset="-122"/>
                        </a:rPr>
                        <a:t>能够独立承担部门内某一方面工作</a:t>
                      </a:r>
                      <a:r>
                        <a:rPr sz="1200" b="0" spc="5" dirty="0">
                          <a:solidFill>
                            <a:srgbClr val="FFFFFF"/>
                          </a:solidFill>
                          <a:latin typeface="Nirmala UI Semilight" panose="020B0402040204020203"/>
                          <a:cs typeface="Nirmala UI Semilight" panose="020B0402040204020203"/>
                        </a:rPr>
                        <a:t>/</a:t>
                      </a:r>
                      <a:r>
                        <a:rPr sz="1200" spc="5" dirty="0">
                          <a:solidFill>
                            <a:srgbClr val="FFFFFF"/>
                          </a:solidFill>
                          <a:latin typeface="宋体" panose="02010600030101010101" pitchFamily="2" charset="-122"/>
                          <a:cs typeface="宋体" panose="02010600030101010101" pitchFamily="2" charset="-122"/>
                        </a:rPr>
                        <a:t>项目的策划和推动执行，能够发现本专业业务流程中存在  </a:t>
                      </a:r>
                      <a:r>
                        <a:rPr sz="1200" dirty="0">
                          <a:solidFill>
                            <a:srgbClr val="FFFFFF"/>
                          </a:solidFill>
                          <a:latin typeface="宋体" panose="02010600030101010101" pitchFamily="2" charset="-122"/>
                          <a:cs typeface="宋体" panose="02010600030101010101" pitchFamily="2" charset="-122"/>
                        </a:rPr>
                        <a:t>的重大问题，并提出合理有效的解决方案</a:t>
                      </a:r>
                      <a:endParaRPr sz="1200">
                        <a:latin typeface="宋体" panose="02010600030101010101" pitchFamily="2" charset="-122"/>
                        <a:cs typeface="宋体" panose="02010600030101010101" pitchFamily="2" charset="-122"/>
                      </a:endParaRPr>
                    </a:p>
                  </a:txBody>
                  <a:tcPr marL="0" marR="0" marT="0" marB="0"/>
                </a:tc>
                <a:extLst>
                  <a:ext uri="{0D108BD9-81ED-4DB2-BD59-A6C34878D82A}">
                    <a16:rowId xmlns:a16="http://schemas.microsoft.com/office/drawing/2014/main" val="10004"/>
                  </a:ext>
                </a:extLst>
              </a:tr>
              <a:tr h="440800">
                <a:tc>
                  <a:txBody>
                    <a:bodyPr/>
                    <a:lstStyle/>
                    <a:p>
                      <a:pPr marL="24130" algn="ctr">
                        <a:lnSpc>
                          <a:spcPct val="100000"/>
                        </a:lnSpc>
                        <a:spcBef>
                          <a:spcPts val="620"/>
                        </a:spcBef>
                      </a:pPr>
                      <a:r>
                        <a:rPr sz="1800" b="0" spc="25" dirty="0">
                          <a:solidFill>
                            <a:srgbClr val="FFFFFF"/>
                          </a:solidFill>
                          <a:latin typeface="Nirmala UI Semilight" panose="020B0402040204020203"/>
                          <a:cs typeface="Nirmala UI Semilight" panose="020B0402040204020203"/>
                        </a:rPr>
                        <a:t>2</a:t>
                      </a:r>
                      <a:r>
                        <a:rPr sz="1800" spc="25"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tc>
                <a:tc>
                  <a:txBody>
                    <a:bodyPr/>
                    <a:lstStyle/>
                    <a:p>
                      <a:pPr marL="115570" algn="ctr">
                        <a:lnSpc>
                          <a:spcPct val="100000"/>
                        </a:lnSpc>
                        <a:spcBef>
                          <a:spcPts val="620"/>
                        </a:spcBef>
                      </a:pPr>
                      <a:r>
                        <a:rPr sz="1800" spc="15" dirty="0">
                          <a:solidFill>
                            <a:srgbClr val="FFFFFF"/>
                          </a:solidFill>
                          <a:latin typeface="宋体" panose="02010600030101010101" pitchFamily="2" charset="-122"/>
                          <a:cs typeface="宋体" panose="02010600030101010101" pitchFamily="2" charset="-122"/>
                        </a:rPr>
                        <a:t>有经验者</a:t>
                      </a:r>
                      <a:r>
                        <a:rPr sz="1400" spc="15" dirty="0">
                          <a:solidFill>
                            <a:srgbClr val="FFFFFF"/>
                          </a:solidFill>
                          <a:latin typeface="宋体" panose="02010600030101010101" pitchFamily="2" charset="-122"/>
                          <a:cs typeface="宋体" panose="02010600030101010101" pitchFamily="2" charset="-122"/>
                        </a:rPr>
                        <a:t>（</a:t>
                      </a:r>
                      <a:r>
                        <a:rPr sz="1400" b="0" spc="15" dirty="0">
                          <a:solidFill>
                            <a:srgbClr val="FFFFFF"/>
                          </a:solidFill>
                          <a:latin typeface="Nirmala UI Semilight" panose="020B0402040204020203"/>
                          <a:cs typeface="Nirmala UI Semilight" panose="020B0402040204020203"/>
                        </a:rPr>
                        <a:t>Intermediate</a:t>
                      </a:r>
                      <a:r>
                        <a:rPr sz="1400" spc="15" dirty="0">
                          <a:solidFill>
                            <a:srgbClr val="FFFFFF"/>
                          </a:solidFill>
                          <a:latin typeface="宋体" panose="02010600030101010101" pitchFamily="2" charset="-122"/>
                          <a:cs typeface="宋体" panose="02010600030101010101" pitchFamily="2" charset="-122"/>
                        </a:rPr>
                        <a:t>）</a:t>
                      </a:r>
                      <a:endParaRPr sz="1400">
                        <a:latin typeface="宋体" panose="02010600030101010101" pitchFamily="2" charset="-122"/>
                        <a:cs typeface="宋体" panose="02010600030101010101" pitchFamily="2" charset="-122"/>
                      </a:endParaRPr>
                    </a:p>
                  </a:txBody>
                  <a:tcPr marL="0" marR="0" marT="0" marB="0"/>
                </a:tc>
                <a:tc>
                  <a:txBody>
                    <a:bodyPr/>
                    <a:lstStyle/>
                    <a:p>
                      <a:pPr marL="180975">
                        <a:lnSpc>
                          <a:spcPct val="100000"/>
                        </a:lnSpc>
                        <a:spcBef>
                          <a:spcPts val="1010"/>
                        </a:spcBef>
                      </a:pPr>
                      <a:r>
                        <a:rPr sz="1200" dirty="0">
                          <a:solidFill>
                            <a:srgbClr val="FFFFFF"/>
                          </a:solidFill>
                          <a:latin typeface="宋体" panose="02010600030101010101" pitchFamily="2" charset="-122"/>
                          <a:cs typeface="宋体" panose="02010600030101010101" pitchFamily="2" charset="-122"/>
                        </a:rPr>
                        <a:t>作为一个有经验的专业成员能够应用专业知识独立解决常见问题</a:t>
                      </a:r>
                      <a:endParaRPr sz="1200">
                        <a:latin typeface="宋体" panose="02010600030101010101" pitchFamily="2" charset="-122"/>
                        <a:cs typeface="宋体" panose="02010600030101010101" pitchFamily="2" charset="-122"/>
                      </a:endParaRPr>
                    </a:p>
                  </a:txBody>
                  <a:tcPr marL="0" marR="0" marT="0" marB="0"/>
                </a:tc>
                <a:extLst>
                  <a:ext uri="{0D108BD9-81ED-4DB2-BD59-A6C34878D82A}">
                    <a16:rowId xmlns:a16="http://schemas.microsoft.com/office/drawing/2014/main" val="10005"/>
                  </a:ext>
                </a:extLst>
              </a:tr>
              <a:tr h="398485">
                <a:tc>
                  <a:txBody>
                    <a:bodyPr/>
                    <a:lstStyle/>
                    <a:p>
                      <a:pPr marL="24130" algn="ctr">
                        <a:lnSpc>
                          <a:spcPct val="100000"/>
                        </a:lnSpc>
                        <a:spcBef>
                          <a:spcPts val="370"/>
                        </a:spcBef>
                      </a:pPr>
                      <a:r>
                        <a:rPr sz="1800" b="0" spc="5" dirty="0">
                          <a:solidFill>
                            <a:srgbClr val="FFFFFF"/>
                          </a:solidFill>
                          <a:latin typeface="Nirmala UI Semilight" panose="020B0402040204020203"/>
                          <a:cs typeface="Nirmala UI Semilight" panose="020B0402040204020203"/>
                        </a:rPr>
                        <a:t>1</a:t>
                      </a:r>
                      <a:r>
                        <a:rPr sz="1800" spc="5" dirty="0">
                          <a:solidFill>
                            <a:srgbClr val="FFFFFF"/>
                          </a:solidFill>
                          <a:latin typeface="宋体" panose="02010600030101010101" pitchFamily="2" charset="-122"/>
                          <a:cs typeface="宋体" panose="02010600030101010101" pitchFamily="2" charset="-122"/>
                        </a:rPr>
                        <a:t>级</a:t>
                      </a:r>
                      <a:endParaRPr sz="1800">
                        <a:latin typeface="宋体" panose="02010600030101010101" pitchFamily="2" charset="-122"/>
                        <a:cs typeface="宋体" panose="02010600030101010101" pitchFamily="2" charset="-122"/>
                      </a:endParaRPr>
                    </a:p>
                  </a:txBody>
                  <a:tcPr marL="0" marR="0" marT="0" marB="0">
                    <a:lnB w="12700">
                      <a:solidFill>
                        <a:srgbClr val="FFFFFF"/>
                      </a:solidFill>
                      <a:prstDash val="solid"/>
                    </a:lnB>
                  </a:tcPr>
                </a:tc>
                <a:tc>
                  <a:txBody>
                    <a:bodyPr/>
                    <a:lstStyle/>
                    <a:p>
                      <a:pPr marL="114300" algn="ctr">
                        <a:lnSpc>
                          <a:spcPct val="100000"/>
                        </a:lnSpc>
                        <a:spcBef>
                          <a:spcPts val="370"/>
                        </a:spcBef>
                      </a:pPr>
                      <a:r>
                        <a:rPr sz="1800" spc="20" dirty="0">
                          <a:solidFill>
                            <a:srgbClr val="FFFFFF"/>
                          </a:solidFill>
                          <a:latin typeface="宋体" panose="02010600030101010101" pitchFamily="2" charset="-122"/>
                          <a:cs typeface="宋体" panose="02010600030101010101" pitchFamily="2" charset="-122"/>
                        </a:rPr>
                        <a:t>初做者</a:t>
                      </a:r>
                      <a:r>
                        <a:rPr sz="1400" spc="20" dirty="0">
                          <a:solidFill>
                            <a:srgbClr val="FFFFFF"/>
                          </a:solidFill>
                          <a:latin typeface="宋体" panose="02010600030101010101" pitchFamily="2" charset="-122"/>
                          <a:cs typeface="宋体" panose="02010600030101010101" pitchFamily="2" charset="-122"/>
                        </a:rPr>
                        <a:t>（</a:t>
                      </a:r>
                      <a:r>
                        <a:rPr sz="1400" b="0" spc="20" dirty="0">
                          <a:solidFill>
                            <a:srgbClr val="FFFFFF"/>
                          </a:solidFill>
                          <a:latin typeface="Nirmala UI Semilight" panose="020B0402040204020203"/>
                          <a:cs typeface="Nirmala UI Semilight" panose="020B0402040204020203"/>
                        </a:rPr>
                        <a:t>Entry</a:t>
                      </a:r>
                      <a:r>
                        <a:rPr sz="1400" spc="20" dirty="0">
                          <a:solidFill>
                            <a:srgbClr val="FFFFFF"/>
                          </a:solidFill>
                          <a:latin typeface="宋体" panose="02010600030101010101" pitchFamily="2" charset="-122"/>
                          <a:cs typeface="宋体" panose="02010600030101010101" pitchFamily="2" charset="-122"/>
                        </a:rPr>
                        <a:t>）</a:t>
                      </a:r>
                      <a:endParaRPr sz="1400" dirty="0">
                        <a:latin typeface="宋体" panose="02010600030101010101" pitchFamily="2" charset="-122"/>
                        <a:cs typeface="宋体" panose="02010600030101010101" pitchFamily="2" charset="-122"/>
                      </a:endParaRPr>
                    </a:p>
                  </a:txBody>
                  <a:tcPr marL="0" marR="0" marT="0" marB="0">
                    <a:lnB w="12700">
                      <a:solidFill>
                        <a:srgbClr val="FFFFFF"/>
                      </a:solidFill>
                      <a:prstDash val="solid"/>
                    </a:lnB>
                  </a:tcPr>
                </a:tc>
                <a:tc>
                  <a:txBody>
                    <a:bodyPr/>
                    <a:lstStyle/>
                    <a:p>
                      <a:pPr marL="180975">
                        <a:lnSpc>
                          <a:spcPct val="100000"/>
                        </a:lnSpc>
                        <a:spcBef>
                          <a:spcPts val="760"/>
                        </a:spcBef>
                      </a:pPr>
                      <a:r>
                        <a:rPr sz="1200" dirty="0">
                          <a:solidFill>
                            <a:srgbClr val="FFFFFF"/>
                          </a:solidFill>
                          <a:latin typeface="宋体" panose="02010600030101010101" pitchFamily="2" charset="-122"/>
                          <a:cs typeface="宋体" panose="02010600030101010101" pitchFamily="2" charset="-122"/>
                        </a:rPr>
                        <a:t>能做好被安排的一般性工作</a:t>
                      </a:r>
                      <a:endParaRPr sz="1200" dirty="0">
                        <a:latin typeface="宋体" panose="02010600030101010101" pitchFamily="2" charset="-122"/>
                        <a:cs typeface="宋体" panose="02010600030101010101" pitchFamily="2" charset="-122"/>
                      </a:endParaRPr>
                    </a:p>
                  </a:txBody>
                  <a:tcPr marL="0" marR="0" marT="0" marB="0">
                    <a:lnB w="12700">
                      <a:solidFill>
                        <a:srgbClr val="FFFFFF"/>
                      </a:solidFill>
                      <a:prstDash val="solid"/>
                    </a:lnB>
                  </a:tcPr>
                </a:tc>
                <a:extLst>
                  <a:ext uri="{0D108BD9-81ED-4DB2-BD59-A6C34878D82A}">
                    <a16:rowId xmlns:a16="http://schemas.microsoft.com/office/drawing/2014/main" val="10006"/>
                  </a:ext>
                </a:extLst>
              </a:tr>
            </a:tbl>
          </a:graphicData>
        </a:graphic>
      </p:graphicFrame>
      <p:sp>
        <p:nvSpPr>
          <p:cNvPr id="6" name="object 6">
            <a:extLst>
              <a:ext uri="{FF2B5EF4-FFF2-40B4-BE49-F238E27FC236}">
                <a16:creationId xmlns:a16="http://schemas.microsoft.com/office/drawing/2014/main" id="{DF5E6DC5-83EE-544D-A5F8-E2F81120FBF3}"/>
              </a:ext>
            </a:extLst>
          </p:cNvPr>
          <p:cNvSpPr txBox="1"/>
          <p:nvPr/>
        </p:nvSpPr>
        <p:spPr>
          <a:xfrm>
            <a:off x="6667500" y="5611813"/>
            <a:ext cx="4591050" cy="1081087"/>
          </a:xfrm>
          <a:prstGeom prst="rect">
            <a:avLst/>
          </a:prstGeom>
          <a:ln w="9905">
            <a:solidFill>
              <a:srgbClr val="92C5DC"/>
            </a:solidFill>
          </a:ln>
        </p:spPr>
        <p:txBody>
          <a:bodyPr lIns="0" tIns="120650" rIns="0" bIns="0">
            <a:spAutoFit/>
          </a:bodyPr>
          <a:lstStyle>
            <a:lvl1pPr marL="85725">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950"/>
              </a:spcBef>
            </a:pPr>
            <a:r>
              <a:rPr lang="zh-CN" altLang="zh-CN">
                <a:solidFill>
                  <a:srgbClr val="FFFFFF"/>
                </a:solidFill>
                <a:latin typeface="宋体" panose="02010600030101010101" pitchFamily="2" charset="-122"/>
              </a:rPr>
              <a:t>为什么每一级还要设置子等？</a:t>
            </a:r>
            <a:endParaRPr lang="zh-CN" altLang="zh-CN">
              <a:latin typeface="宋体" panose="02010600030101010101" pitchFamily="2" charset="-122"/>
            </a:endParaRPr>
          </a:p>
          <a:p>
            <a:pPr>
              <a:lnSpc>
                <a:spcPct val="120000"/>
              </a:lnSpc>
              <a:spcBef>
                <a:spcPts val="225"/>
              </a:spcBef>
            </a:pPr>
            <a:r>
              <a:rPr lang="zh-CN" altLang="zh-CN" sz="1400">
                <a:solidFill>
                  <a:srgbClr val="FFFFFF"/>
                </a:solidFill>
                <a:latin typeface="宋体" panose="02010600030101010101" pitchFamily="2" charset="-122"/>
              </a:rPr>
              <a:t>个人能力的发展是一个逐步积累和提升的过程，并需要  有持续的绩效表现。</a:t>
            </a:r>
            <a:endParaRPr lang="zh-CN" altLang="zh-CN" sz="1400">
              <a:latin typeface="宋体" panose="02010600030101010101" pitchFamily="2" charset="-122"/>
            </a:endParaRPr>
          </a:p>
        </p:txBody>
      </p:sp>
      <p:sp>
        <p:nvSpPr>
          <p:cNvPr id="7" name="object 7">
            <a:extLst>
              <a:ext uri="{FF2B5EF4-FFF2-40B4-BE49-F238E27FC236}">
                <a16:creationId xmlns:a16="http://schemas.microsoft.com/office/drawing/2014/main" id="{55EEA0E6-588C-9D48-A846-3036790AEF96}"/>
              </a:ext>
            </a:extLst>
          </p:cNvPr>
          <p:cNvSpPr txBox="1"/>
          <p:nvPr/>
        </p:nvSpPr>
        <p:spPr>
          <a:xfrm>
            <a:off x="935038" y="5611813"/>
            <a:ext cx="5095875" cy="1087437"/>
          </a:xfrm>
          <a:prstGeom prst="rect">
            <a:avLst/>
          </a:prstGeom>
          <a:ln w="12954">
            <a:solidFill>
              <a:srgbClr val="92C5DC"/>
            </a:solidFill>
          </a:ln>
        </p:spPr>
        <p:txBody>
          <a:bodyPr lIns="0" tIns="11430" rIns="0" bIns="0">
            <a:spAutoFit/>
          </a:bodyPr>
          <a:lstStyle>
            <a:lvl1pPr marL="84138" defTabSz="0">
              <a:tabLst>
                <a:tab pos="427038" algn="l"/>
              </a:tabLst>
              <a:defRPr>
                <a:solidFill>
                  <a:schemeClr val="tx1"/>
                </a:solidFill>
                <a:latin typeface="Calibri" panose="020F0502020204030204" pitchFamily="34" charset="0"/>
                <a:ea typeface="宋体" panose="02010600030101010101" pitchFamily="2" charset="-122"/>
              </a:defRPr>
            </a:lvl1pPr>
            <a:lvl2pPr defTabSz="0">
              <a:tabLst>
                <a:tab pos="427038" algn="l"/>
              </a:tabLst>
              <a:defRPr>
                <a:solidFill>
                  <a:schemeClr val="tx1"/>
                </a:solidFill>
                <a:latin typeface="Calibri" panose="020F0502020204030204" pitchFamily="34" charset="0"/>
                <a:ea typeface="宋体" panose="02010600030101010101" pitchFamily="2" charset="-122"/>
              </a:defRPr>
            </a:lvl2pPr>
            <a:lvl3pPr defTabSz="0">
              <a:tabLst>
                <a:tab pos="427038" algn="l"/>
              </a:tabLst>
              <a:defRPr>
                <a:solidFill>
                  <a:schemeClr val="tx1"/>
                </a:solidFill>
                <a:latin typeface="Calibri" panose="020F0502020204030204" pitchFamily="34" charset="0"/>
                <a:ea typeface="宋体" panose="02010600030101010101" pitchFamily="2" charset="-122"/>
              </a:defRPr>
            </a:lvl3pPr>
            <a:lvl4pPr defTabSz="0">
              <a:tabLst>
                <a:tab pos="427038" algn="l"/>
              </a:tabLst>
              <a:defRPr>
                <a:solidFill>
                  <a:schemeClr val="tx1"/>
                </a:solidFill>
                <a:latin typeface="Calibri" panose="020F0502020204030204" pitchFamily="34" charset="0"/>
                <a:ea typeface="宋体" panose="02010600030101010101" pitchFamily="2" charset="-122"/>
              </a:defRPr>
            </a:lvl4pPr>
            <a:lvl5pPr defTabSz="0">
              <a:tabLst>
                <a:tab pos="427038" algn="l"/>
              </a:tabLst>
              <a:defRPr>
                <a:solidFill>
                  <a:schemeClr val="tx1"/>
                </a:solidFill>
                <a:latin typeface="Calibri" panose="020F0502020204030204" pitchFamily="34" charset="0"/>
                <a:ea typeface="宋体" panose="02010600030101010101" pitchFamily="2" charset="-122"/>
              </a:defRPr>
            </a:lvl5pPr>
            <a:lvl6pPr defTabSz="0" fontAlgn="base">
              <a:spcBef>
                <a:spcPct val="0"/>
              </a:spcBef>
              <a:spcAft>
                <a:spcPct val="0"/>
              </a:spcAft>
              <a:tabLst>
                <a:tab pos="427038" algn="l"/>
              </a:tabLst>
              <a:defRPr>
                <a:solidFill>
                  <a:schemeClr val="tx1"/>
                </a:solidFill>
                <a:latin typeface="Calibri" panose="020F0502020204030204" pitchFamily="34" charset="0"/>
                <a:ea typeface="宋体" panose="02010600030101010101" pitchFamily="2" charset="-122"/>
              </a:defRPr>
            </a:lvl6pPr>
            <a:lvl7pPr defTabSz="0" fontAlgn="base">
              <a:spcBef>
                <a:spcPct val="0"/>
              </a:spcBef>
              <a:spcAft>
                <a:spcPct val="0"/>
              </a:spcAft>
              <a:tabLst>
                <a:tab pos="427038" algn="l"/>
              </a:tabLst>
              <a:defRPr>
                <a:solidFill>
                  <a:schemeClr val="tx1"/>
                </a:solidFill>
                <a:latin typeface="Calibri" panose="020F0502020204030204" pitchFamily="34" charset="0"/>
                <a:ea typeface="宋体" panose="02010600030101010101" pitchFamily="2" charset="-122"/>
              </a:defRPr>
            </a:lvl7pPr>
            <a:lvl8pPr defTabSz="0" fontAlgn="base">
              <a:spcBef>
                <a:spcPct val="0"/>
              </a:spcBef>
              <a:spcAft>
                <a:spcPct val="0"/>
              </a:spcAft>
              <a:tabLst>
                <a:tab pos="427038" algn="l"/>
              </a:tabLst>
              <a:defRPr>
                <a:solidFill>
                  <a:schemeClr val="tx1"/>
                </a:solidFill>
                <a:latin typeface="Calibri" panose="020F0502020204030204" pitchFamily="34" charset="0"/>
                <a:ea typeface="宋体" panose="02010600030101010101" pitchFamily="2" charset="-122"/>
              </a:defRPr>
            </a:lvl8pPr>
            <a:lvl9pPr defTabSz="0" fontAlgn="base">
              <a:spcBef>
                <a:spcPct val="0"/>
              </a:spcBef>
              <a:spcAft>
                <a:spcPct val="0"/>
              </a:spcAft>
              <a:tabLst>
                <a:tab pos="427038" algn="l"/>
              </a:tabLst>
              <a:defRPr>
                <a:solidFill>
                  <a:schemeClr val="tx1"/>
                </a:solidFill>
                <a:latin typeface="Calibri" panose="020F0502020204030204" pitchFamily="34" charset="0"/>
                <a:ea typeface="宋体" panose="02010600030101010101" pitchFamily="2" charset="-122"/>
              </a:defRPr>
            </a:lvl9pPr>
          </a:lstStyle>
          <a:p>
            <a:pPr>
              <a:lnSpc>
                <a:spcPts val="2025"/>
              </a:lnSpc>
              <a:spcBef>
                <a:spcPts val="88"/>
              </a:spcBef>
            </a:pPr>
            <a:r>
              <a:rPr lang="zh-CN" altLang="zh-CN" sz="1400">
                <a:solidFill>
                  <a:srgbClr val="FFFFFF"/>
                </a:solidFill>
                <a:latin typeface="宋体" panose="02010600030101010101" pitchFamily="2" charset="-122"/>
              </a:rPr>
              <a:t>每个级别由低到高可分为基础等、普通等和职业等三个子等。  </a:t>
            </a:r>
            <a:r>
              <a:rPr lang="zh-CN" altLang="zh-CN" sz="1400">
                <a:solidFill>
                  <a:srgbClr val="FFFFFF"/>
                </a:solidFill>
                <a:latin typeface="Nirmala UI Semilight" panose="020B0604020202020204" pitchFamily="34" charset="0"/>
              </a:rPr>
              <a:t>1.	</a:t>
            </a:r>
            <a:r>
              <a:rPr lang="zh-CN" altLang="zh-CN" sz="1400">
                <a:solidFill>
                  <a:srgbClr val="FFFFFF"/>
                </a:solidFill>
                <a:latin typeface="宋体" panose="02010600030101010101" pitchFamily="2" charset="-122"/>
              </a:rPr>
              <a:t>基础等是指刚达到本级别能力要求，尚需巩固；</a:t>
            </a:r>
            <a:endParaRPr lang="zh-CN" altLang="zh-CN" sz="1400">
              <a:latin typeface="宋体" panose="02010600030101010101" pitchFamily="2" charset="-122"/>
            </a:endParaRPr>
          </a:p>
          <a:p>
            <a:pPr>
              <a:spcBef>
                <a:spcPts val="213"/>
              </a:spcBef>
            </a:pPr>
            <a:r>
              <a:rPr lang="zh-CN" altLang="zh-CN" sz="1400">
                <a:solidFill>
                  <a:srgbClr val="FFFFFF"/>
                </a:solidFill>
                <a:latin typeface="Nirmala UI Semilight" panose="020B0604020202020204" pitchFamily="34" charset="0"/>
              </a:rPr>
              <a:t>2.	</a:t>
            </a:r>
            <a:r>
              <a:rPr lang="zh-CN" altLang="zh-CN" sz="1400">
                <a:solidFill>
                  <a:srgbClr val="FFFFFF"/>
                </a:solidFill>
                <a:latin typeface="宋体" panose="02010600030101010101" pitchFamily="2" charset="-122"/>
              </a:rPr>
              <a:t>普通等是指完全达到本级别各项能力要求；</a:t>
            </a:r>
            <a:endParaRPr lang="zh-CN" altLang="zh-CN" sz="1400">
              <a:latin typeface="宋体" panose="02010600030101010101" pitchFamily="2" charset="-122"/>
            </a:endParaRPr>
          </a:p>
          <a:p>
            <a:pPr>
              <a:spcBef>
                <a:spcPts val="338"/>
              </a:spcBef>
            </a:pPr>
            <a:r>
              <a:rPr lang="zh-CN" altLang="zh-CN" sz="1400">
                <a:solidFill>
                  <a:srgbClr val="FFFFFF"/>
                </a:solidFill>
                <a:latin typeface="Nirmala UI Semilight" panose="020B0604020202020204" pitchFamily="34" charset="0"/>
              </a:rPr>
              <a:t>3.	</a:t>
            </a:r>
            <a:r>
              <a:rPr lang="zh-CN" altLang="zh-CN" sz="1400">
                <a:solidFill>
                  <a:srgbClr val="FFFFFF"/>
                </a:solidFill>
                <a:latin typeface="宋体" panose="02010600030101010101" pitchFamily="2" charset="-122"/>
              </a:rPr>
              <a:t>职业等是指本级别各能力表现成为公司或部门内标杆。</a:t>
            </a:r>
            <a:endParaRPr lang="zh-CN" altLang="zh-CN" sz="1400">
              <a:latin typeface="宋体" panose="02010600030101010101"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547145C5-7ACC-134D-8D9F-6DDC9B197CBF}"/>
              </a:ext>
            </a:extLst>
          </p:cNvPr>
          <p:cNvSpPr txBox="1">
            <a:spLocks noGrp="1"/>
          </p:cNvSpPr>
          <p:nvPr>
            <p:ph type="title"/>
          </p:nvPr>
        </p:nvSpPr>
        <p:spPr>
          <a:xfrm>
            <a:off x="458788" y="547688"/>
            <a:ext cx="10340975" cy="425450"/>
          </a:xfrm>
        </p:spPr>
        <p:txBody>
          <a:bodyPr/>
          <a:lstStyle/>
          <a:p>
            <a:pPr marL="12700"/>
            <a:r>
              <a:rPr lang="zh-CN" altLang="zh-CN" b="0">
                <a:latin typeface="宋体" panose="02010600030101010101" pitchFamily="2" charset="-122"/>
              </a:rPr>
              <a:t>在横向上，按能力与职责相近的原则，腾讯为不同能力的员工设计</a:t>
            </a:r>
          </a:p>
        </p:txBody>
      </p:sp>
      <p:sp>
        <p:nvSpPr>
          <p:cNvPr id="22530" name="object 4">
            <a:extLst>
              <a:ext uri="{FF2B5EF4-FFF2-40B4-BE49-F238E27FC236}">
                <a16:creationId xmlns:a16="http://schemas.microsoft.com/office/drawing/2014/main" id="{EB83A4B4-3C05-944C-94C7-635DD64DC8C4}"/>
              </a:ext>
            </a:extLst>
          </p:cNvPr>
          <p:cNvSpPr txBox="1">
            <a:spLocks noChangeArrowheads="1"/>
          </p:cNvSpPr>
          <p:nvPr/>
        </p:nvSpPr>
        <p:spPr bwMode="auto">
          <a:xfrm>
            <a:off x="458788" y="1058863"/>
            <a:ext cx="35845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了不同的职业发展通道</a:t>
            </a:r>
            <a:endParaRPr lang="zh-CN" altLang="zh-CN" sz="2800">
              <a:latin typeface="宋体" panose="02010600030101010101" pitchFamily="2" charset="-122"/>
            </a:endParaRPr>
          </a:p>
        </p:txBody>
      </p:sp>
      <p:sp>
        <p:nvSpPr>
          <p:cNvPr id="5" name="object 5">
            <a:extLst>
              <a:ext uri="{FF2B5EF4-FFF2-40B4-BE49-F238E27FC236}">
                <a16:creationId xmlns:a16="http://schemas.microsoft.com/office/drawing/2014/main" id="{D77B2D64-54AB-AE47-8DE2-96E904F1CB3E}"/>
              </a:ext>
            </a:extLst>
          </p:cNvPr>
          <p:cNvSpPr txBox="1"/>
          <p:nvPr/>
        </p:nvSpPr>
        <p:spPr>
          <a:xfrm>
            <a:off x="1981200" y="1870075"/>
            <a:ext cx="3625850" cy="695325"/>
          </a:xfrm>
          <a:prstGeom prst="rect">
            <a:avLst/>
          </a:prstGeom>
        </p:spPr>
        <p:txBody>
          <a:bodyPr lIns="0" tIns="0" rIns="0" bIns="0">
            <a:spAutoFit/>
          </a:bodyPr>
          <a:lstStyle>
            <a:lvl1pPr marL="71438" defTabSz="0">
              <a:tabLst>
                <a:tab pos="2220913" algn="l"/>
              </a:tabLst>
              <a:defRPr>
                <a:solidFill>
                  <a:schemeClr val="tx1"/>
                </a:solidFill>
                <a:latin typeface="Calibri" panose="020F0502020204030204" pitchFamily="34" charset="0"/>
                <a:ea typeface="宋体" panose="02010600030101010101" pitchFamily="2" charset="-122"/>
              </a:defRPr>
            </a:lvl1pPr>
            <a:lvl2pPr defTabSz="0">
              <a:tabLst>
                <a:tab pos="2220913" algn="l"/>
              </a:tabLst>
              <a:defRPr>
                <a:solidFill>
                  <a:schemeClr val="tx1"/>
                </a:solidFill>
                <a:latin typeface="Calibri" panose="020F0502020204030204" pitchFamily="34" charset="0"/>
                <a:ea typeface="宋体" panose="02010600030101010101" pitchFamily="2" charset="-122"/>
              </a:defRPr>
            </a:lvl2pPr>
            <a:lvl3pPr defTabSz="0">
              <a:tabLst>
                <a:tab pos="2220913" algn="l"/>
              </a:tabLst>
              <a:defRPr>
                <a:solidFill>
                  <a:schemeClr val="tx1"/>
                </a:solidFill>
                <a:latin typeface="Calibri" panose="020F0502020204030204" pitchFamily="34" charset="0"/>
                <a:ea typeface="宋体" panose="02010600030101010101" pitchFamily="2" charset="-122"/>
              </a:defRPr>
            </a:lvl3pPr>
            <a:lvl4pPr defTabSz="0">
              <a:tabLst>
                <a:tab pos="2220913" algn="l"/>
              </a:tabLst>
              <a:defRPr>
                <a:solidFill>
                  <a:schemeClr val="tx1"/>
                </a:solidFill>
                <a:latin typeface="Calibri" panose="020F0502020204030204" pitchFamily="34" charset="0"/>
                <a:ea typeface="宋体" panose="02010600030101010101" pitchFamily="2" charset="-122"/>
              </a:defRPr>
            </a:lvl4pPr>
            <a:lvl5pPr defTabSz="0">
              <a:tabLst>
                <a:tab pos="2220913" algn="l"/>
              </a:tabLst>
              <a:defRPr>
                <a:solidFill>
                  <a:schemeClr val="tx1"/>
                </a:solidFill>
                <a:latin typeface="Calibri" panose="020F0502020204030204" pitchFamily="34" charset="0"/>
                <a:ea typeface="宋体" panose="02010600030101010101" pitchFamily="2" charset="-122"/>
              </a:defRPr>
            </a:lvl5pPr>
            <a:lvl6pPr defTabSz="0" fontAlgn="base">
              <a:spcBef>
                <a:spcPct val="0"/>
              </a:spcBef>
              <a:spcAft>
                <a:spcPct val="0"/>
              </a:spcAft>
              <a:tabLst>
                <a:tab pos="2220913" algn="l"/>
              </a:tabLst>
              <a:defRPr>
                <a:solidFill>
                  <a:schemeClr val="tx1"/>
                </a:solidFill>
                <a:latin typeface="Calibri" panose="020F0502020204030204" pitchFamily="34" charset="0"/>
                <a:ea typeface="宋体" panose="02010600030101010101" pitchFamily="2" charset="-122"/>
              </a:defRPr>
            </a:lvl6pPr>
            <a:lvl7pPr defTabSz="0" fontAlgn="base">
              <a:spcBef>
                <a:spcPct val="0"/>
              </a:spcBef>
              <a:spcAft>
                <a:spcPct val="0"/>
              </a:spcAft>
              <a:tabLst>
                <a:tab pos="2220913" algn="l"/>
              </a:tabLst>
              <a:defRPr>
                <a:solidFill>
                  <a:schemeClr val="tx1"/>
                </a:solidFill>
                <a:latin typeface="Calibri" panose="020F0502020204030204" pitchFamily="34" charset="0"/>
                <a:ea typeface="宋体" panose="02010600030101010101" pitchFamily="2" charset="-122"/>
              </a:defRPr>
            </a:lvl7pPr>
            <a:lvl8pPr defTabSz="0" fontAlgn="base">
              <a:spcBef>
                <a:spcPct val="0"/>
              </a:spcBef>
              <a:spcAft>
                <a:spcPct val="0"/>
              </a:spcAft>
              <a:tabLst>
                <a:tab pos="2220913" algn="l"/>
              </a:tabLst>
              <a:defRPr>
                <a:solidFill>
                  <a:schemeClr val="tx1"/>
                </a:solidFill>
                <a:latin typeface="Calibri" panose="020F0502020204030204" pitchFamily="34" charset="0"/>
                <a:ea typeface="宋体" panose="02010600030101010101" pitchFamily="2" charset="-122"/>
              </a:defRPr>
            </a:lvl8pPr>
            <a:lvl9pPr defTabSz="0" fontAlgn="base">
              <a:spcBef>
                <a:spcPct val="0"/>
              </a:spcBef>
              <a:spcAft>
                <a:spcPct val="0"/>
              </a:spcAft>
              <a:tabLst>
                <a:tab pos="2220913" algn="l"/>
              </a:tabLs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技术族 </a:t>
            </a:r>
            <a:r>
              <a:rPr lang="zh-CN" altLang="zh-CN" baseline="25000">
                <a:solidFill>
                  <a:srgbClr val="FFFFFF"/>
                </a:solidFill>
                <a:latin typeface="Nirmala UI Semilight" panose="020B0604020202020204" pitchFamily="34" charset="0"/>
              </a:rPr>
              <a:t>T	</a:t>
            </a:r>
            <a:r>
              <a:rPr lang="zh-CN" altLang="zh-CN">
                <a:solidFill>
                  <a:srgbClr val="FFFFFF"/>
                </a:solidFill>
                <a:latin typeface="宋体" panose="02010600030101010101" pitchFamily="2" charset="-122"/>
              </a:rPr>
              <a:t>产品</a:t>
            </a:r>
            <a:r>
              <a:rPr lang="zh-CN" altLang="zh-CN">
                <a:solidFill>
                  <a:srgbClr val="FFFFFF"/>
                </a:solidFill>
                <a:latin typeface="Nirmala UI Semilight" panose="020B0604020202020204" pitchFamily="34" charset="0"/>
              </a:rPr>
              <a:t>/</a:t>
            </a:r>
            <a:r>
              <a:rPr lang="zh-CN" altLang="zh-CN">
                <a:solidFill>
                  <a:srgbClr val="FFFFFF"/>
                </a:solidFill>
                <a:latin typeface="宋体" panose="02010600030101010101" pitchFamily="2" charset="-122"/>
              </a:rPr>
              <a:t>项目族 </a:t>
            </a:r>
            <a:r>
              <a:rPr lang="zh-CN" altLang="zh-CN" baseline="25000">
                <a:solidFill>
                  <a:srgbClr val="FFFFFF"/>
                </a:solidFill>
                <a:latin typeface="Nirmala UI Semilight" panose="020B0604020202020204" pitchFamily="34" charset="0"/>
              </a:rPr>
              <a:t>P</a:t>
            </a:r>
            <a:endParaRPr lang="zh-CN" altLang="zh-CN" baseline="25000">
              <a:latin typeface="Nirmala UI Semilight" panose="020B0604020202020204" pitchFamily="34" charset="0"/>
            </a:endParaRPr>
          </a:p>
          <a:p>
            <a:pPr>
              <a:spcBef>
                <a:spcPts val="1075"/>
              </a:spcBef>
            </a:pPr>
            <a:r>
              <a:rPr lang="zh-CN" altLang="zh-CN">
                <a:solidFill>
                  <a:srgbClr val="FFFFFF"/>
                </a:solidFill>
                <a:latin typeface="宋体" panose="02010600030101010101" pitchFamily="2" charset="-122"/>
              </a:rPr>
              <a:t>（</a:t>
            </a:r>
            <a:r>
              <a:rPr lang="zh-CN" altLang="zh-CN">
                <a:solidFill>
                  <a:srgbClr val="FFFFFF"/>
                </a:solidFill>
                <a:latin typeface="Nirmala UI Semilight" panose="020B0604020202020204" pitchFamily="34" charset="0"/>
              </a:rPr>
              <a:t>T1~6</a:t>
            </a:r>
            <a:r>
              <a:rPr lang="zh-CN" altLang="zh-CN">
                <a:solidFill>
                  <a:srgbClr val="FFFFFF"/>
                </a:solidFill>
                <a:latin typeface="宋体" panose="02010600030101010101" pitchFamily="2" charset="-122"/>
              </a:rPr>
              <a:t>）	（</a:t>
            </a:r>
            <a:r>
              <a:rPr lang="zh-CN" altLang="zh-CN">
                <a:solidFill>
                  <a:srgbClr val="FFFFFF"/>
                </a:solidFill>
                <a:latin typeface="Nirmala UI Semilight" panose="020B0604020202020204" pitchFamily="34" charset="0"/>
              </a:rPr>
              <a:t>P1~6</a:t>
            </a:r>
            <a:r>
              <a:rPr lang="zh-CN" altLang="zh-CN">
                <a:solidFill>
                  <a:srgbClr val="FFFFFF"/>
                </a:solidFill>
                <a:latin typeface="宋体" panose="02010600030101010101" pitchFamily="2" charset="-122"/>
              </a:rPr>
              <a:t>）</a:t>
            </a:r>
            <a:endParaRPr lang="zh-CN" altLang="zh-CN">
              <a:latin typeface="宋体" panose="02010600030101010101" pitchFamily="2" charset="-122"/>
            </a:endParaRPr>
          </a:p>
        </p:txBody>
      </p:sp>
      <p:sp>
        <p:nvSpPr>
          <p:cNvPr id="6" name="object 6">
            <a:extLst>
              <a:ext uri="{FF2B5EF4-FFF2-40B4-BE49-F238E27FC236}">
                <a16:creationId xmlns:a16="http://schemas.microsoft.com/office/drawing/2014/main" id="{67AA46E3-170F-F740-8024-FA2B2E0678E4}"/>
              </a:ext>
            </a:extLst>
          </p:cNvPr>
          <p:cNvSpPr txBox="1"/>
          <p:nvPr/>
        </p:nvSpPr>
        <p:spPr>
          <a:xfrm>
            <a:off x="6153150" y="1870075"/>
            <a:ext cx="1063625" cy="695325"/>
          </a:xfrm>
          <a:prstGeom prst="rect">
            <a:avLst/>
          </a:prstGeom>
        </p:spPr>
        <p:txBody>
          <a:bodyPr lIns="0" tIns="0" rIns="0" bIns="0">
            <a:spAutoFit/>
          </a:bodyPr>
          <a:lstStyle/>
          <a:p>
            <a:pPr algn="ctr"/>
            <a:r>
              <a:rPr lang="zh-CN" altLang="zh-CN">
                <a:solidFill>
                  <a:srgbClr val="FFFFFF"/>
                </a:solidFill>
                <a:latin typeface="宋体" panose="02010600030101010101" pitchFamily="2" charset="-122"/>
              </a:rPr>
              <a:t>市场族 </a:t>
            </a:r>
            <a:r>
              <a:rPr lang="zh-CN" altLang="zh-CN" baseline="25000">
                <a:solidFill>
                  <a:srgbClr val="FFFFFF"/>
                </a:solidFill>
                <a:latin typeface="Nirmala UI Semilight" panose="020B0604020202020204" pitchFamily="34" charset="0"/>
              </a:rPr>
              <a:t>M</a:t>
            </a:r>
            <a:endParaRPr lang="zh-CN" altLang="zh-CN" baseline="25000">
              <a:latin typeface="Nirmala UI Semilight" panose="020B0604020202020204" pitchFamily="34" charset="0"/>
            </a:endParaRPr>
          </a:p>
          <a:p>
            <a:pPr algn="ctr">
              <a:spcBef>
                <a:spcPts val="1075"/>
              </a:spcBef>
            </a:pPr>
            <a:r>
              <a:rPr lang="zh-CN" altLang="zh-CN">
                <a:solidFill>
                  <a:srgbClr val="FFFFFF"/>
                </a:solidFill>
                <a:latin typeface="宋体" panose="02010600030101010101" pitchFamily="2" charset="-122"/>
              </a:rPr>
              <a:t>（</a:t>
            </a:r>
            <a:r>
              <a:rPr lang="zh-CN" altLang="zh-CN">
                <a:solidFill>
                  <a:srgbClr val="FFFFFF"/>
                </a:solidFill>
                <a:latin typeface="Nirmala UI Semilight" panose="020B0604020202020204" pitchFamily="34" charset="0"/>
              </a:rPr>
              <a:t>M1~6</a:t>
            </a:r>
            <a:r>
              <a:rPr lang="zh-CN" altLang="zh-CN">
                <a:solidFill>
                  <a:srgbClr val="FFFFFF"/>
                </a:solidFill>
                <a:latin typeface="宋体" panose="02010600030101010101" pitchFamily="2" charset="-122"/>
              </a:rPr>
              <a:t>）</a:t>
            </a:r>
            <a:endParaRPr lang="zh-CN" altLang="zh-CN">
              <a:latin typeface="宋体" panose="02010600030101010101" pitchFamily="2" charset="-122"/>
            </a:endParaRPr>
          </a:p>
        </p:txBody>
      </p:sp>
      <p:sp>
        <p:nvSpPr>
          <p:cNvPr id="7" name="object 7">
            <a:extLst>
              <a:ext uri="{FF2B5EF4-FFF2-40B4-BE49-F238E27FC236}">
                <a16:creationId xmlns:a16="http://schemas.microsoft.com/office/drawing/2014/main" id="{16FED41F-242A-604D-A9DB-41CA916EC2F8}"/>
              </a:ext>
            </a:extLst>
          </p:cNvPr>
          <p:cNvSpPr txBox="1"/>
          <p:nvPr/>
        </p:nvSpPr>
        <p:spPr>
          <a:xfrm>
            <a:off x="9159875" y="1870075"/>
            <a:ext cx="979488" cy="695325"/>
          </a:xfrm>
          <a:prstGeom prst="rect">
            <a:avLst/>
          </a:prstGeom>
        </p:spPr>
        <p:txBody>
          <a:bodyPr lIns="0" tIns="0" rIns="0" bIns="0">
            <a:spAutoFit/>
          </a:bodyPr>
          <a:lstStyle>
            <a:lvl1pPr marL="714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solidFill>
                  <a:srgbClr val="FFFFFF"/>
                </a:solidFill>
                <a:latin typeface="宋体" panose="02010600030101010101" pitchFamily="2" charset="-122"/>
              </a:rPr>
              <a:t>专业族 </a:t>
            </a:r>
            <a:r>
              <a:rPr lang="zh-CN" altLang="zh-CN" baseline="25000">
                <a:solidFill>
                  <a:srgbClr val="FFFFFF"/>
                </a:solidFill>
                <a:latin typeface="Nirmala UI Semilight" panose="020B0604020202020204" pitchFamily="34" charset="0"/>
              </a:rPr>
              <a:t>S</a:t>
            </a:r>
            <a:endParaRPr lang="zh-CN" altLang="zh-CN" baseline="25000">
              <a:latin typeface="Nirmala UI Semilight" panose="020B0604020202020204" pitchFamily="34" charset="0"/>
            </a:endParaRPr>
          </a:p>
          <a:p>
            <a:pPr>
              <a:spcBef>
                <a:spcPts val="1075"/>
              </a:spcBef>
            </a:pPr>
            <a:r>
              <a:rPr lang="zh-CN" altLang="zh-CN">
                <a:solidFill>
                  <a:srgbClr val="FFFFFF"/>
                </a:solidFill>
                <a:latin typeface="宋体" panose="02010600030101010101" pitchFamily="2" charset="-122"/>
              </a:rPr>
              <a:t>（</a:t>
            </a:r>
            <a:r>
              <a:rPr lang="zh-CN" altLang="zh-CN">
                <a:solidFill>
                  <a:srgbClr val="FFFFFF"/>
                </a:solidFill>
                <a:latin typeface="Nirmala UI Semilight" panose="020B0604020202020204" pitchFamily="34" charset="0"/>
              </a:rPr>
              <a:t>S1~6</a:t>
            </a:r>
            <a:r>
              <a:rPr lang="zh-CN" altLang="zh-CN">
                <a:solidFill>
                  <a:srgbClr val="FFFFFF"/>
                </a:solidFill>
                <a:latin typeface="宋体" panose="02010600030101010101" pitchFamily="2" charset="-122"/>
              </a:rPr>
              <a:t>）</a:t>
            </a:r>
            <a:endParaRPr lang="zh-CN" altLang="zh-CN">
              <a:latin typeface="宋体" panose="02010600030101010101" pitchFamily="2" charset="-122"/>
            </a:endParaRPr>
          </a:p>
        </p:txBody>
      </p:sp>
      <p:sp>
        <p:nvSpPr>
          <p:cNvPr id="22534" name="object 8">
            <a:extLst>
              <a:ext uri="{FF2B5EF4-FFF2-40B4-BE49-F238E27FC236}">
                <a16:creationId xmlns:a16="http://schemas.microsoft.com/office/drawing/2014/main" id="{E0ECCE1F-14D0-4747-9A18-4A433FBFD7ED}"/>
              </a:ext>
            </a:extLst>
          </p:cNvPr>
          <p:cNvSpPr>
            <a:spLocks noChangeArrowheads="1"/>
          </p:cNvSpPr>
          <p:nvPr/>
        </p:nvSpPr>
        <p:spPr bwMode="auto">
          <a:xfrm>
            <a:off x="1117600" y="4649788"/>
            <a:ext cx="354013" cy="1593850"/>
          </a:xfrm>
          <a:custGeom>
            <a:avLst/>
            <a:gdLst>
              <a:gd name="T0" fmla="*/ 0 w 354330"/>
              <a:gd name="T1" fmla="*/ 1592580 h 1592579"/>
              <a:gd name="T2" fmla="*/ 354329 w 354330"/>
              <a:gd name="T3" fmla="*/ 1592580 h 1592579"/>
              <a:gd name="T4" fmla="*/ 354329 w 354330"/>
              <a:gd name="T5" fmla="*/ 0 h 1592579"/>
              <a:gd name="T6" fmla="*/ 0 w 354330"/>
              <a:gd name="T7" fmla="*/ 0 h 1592579"/>
              <a:gd name="T8" fmla="*/ 0 w 354330"/>
              <a:gd name="T9" fmla="*/ 1592580 h 1592579"/>
            </a:gdLst>
            <a:ahLst/>
            <a:cxnLst>
              <a:cxn ang="0">
                <a:pos x="T0" y="T1"/>
              </a:cxn>
              <a:cxn ang="0">
                <a:pos x="T2" y="T3"/>
              </a:cxn>
              <a:cxn ang="0">
                <a:pos x="T4" y="T5"/>
              </a:cxn>
              <a:cxn ang="0">
                <a:pos x="T6" y="T7"/>
              </a:cxn>
              <a:cxn ang="0">
                <a:pos x="T8" y="T9"/>
              </a:cxn>
            </a:cxnLst>
            <a:rect l="0" t="0" r="r" b="b"/>
            <a:pathLst>
              <a:path w="354330" h="1592579">
                <a:moveTo>
                  <a:pt x="0" y="1592580"/>
                </a:moveTo>
                <a:lnTo>
                  <a:pt x="354329" y="1592580"/>
                </a:lnTo>
                <a:lnTo>
                  <a:pt x="354329" y="0"/>
                </a:lnTo>
                <a:lnTo>
                  <a:pt x="0" y="0"/>
                </a:lnTo>
                <a:lnTo>
                  <a:pt x="0" y="1592580"/>
                </a:lnTo>
                <a:close/>
              </a:path>
            </a:pathLst>
          </a:custGeom>
          <a:solidFill>
            <a:srgbClr val="465F7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2535" name="object 9">
            <a:extLst>
              <a:ext uri="{FF2B5EF4-FFF2-40B4-BE49-F238E27FC236}">
                <a16:creationId xmlns:a16="http://schemas.microsoft.com/office/drawing/2014/main" id="{6DB912E0-6628-054F-A8D0-BFEDAA31E096}"/>
              </a:ext>
            </a:extLst>
          </p:cNvPr>
          <p:cNvSpPr txBox="1">
            <a:spLocks noChangeArrowheads="1"/>
          </p:cNvSpPr>
          <p:nvPr/>
        </p:nvSpPr>
        <p:spPr bwMode="auto">
          <a:xfrm>
            <a:off x="1166813" y="4751388"/>
            <a:ext cx="25400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zh-CN">
                <a:solidFill>
                  <a:srgbClr val="FFFFFF"/>
                </a:solidFill>
                <a:latin typeface="宋体" panose="02010600030101010101" pitchFamily="2" charset="-122"/>
              </a:rPr>
              <a:t>软  件  开  发  类</a:t>
            </a:r>
            <a:endParaRPr lang="zh-CN" altLang="zh-CN">
              <a:latin typeface="宋体" panose="02010600030101010101" pitchFamily="2" charset="-122"/>
            </a:endParaRPr>
          </a:p>
        </p:txBody>
      </p:sp>
      <p:sp>
        <p:nvSpPr>
          <p:cNvPr id="22536" name="object 10">
            <a:extLst>
              <a:ext uri="{FF2B5EF4-FFF2-40B4-BE49-F238E27FC236}">
                <a16:creationId xmlns:a16="http://schemas.microsoft.com/office/drawing/2014/main" id="{A05D6A4D-A4C7-5B4D-8758-7726B0006D8E}"/>
              </a:ext>
            </a:extLst>
          </p:cNvPr>
          <p:cNvSpPr txBox="1">
            <a:spLocks noChangeArrowheads="1"/>
          </p:cNvSpPr>
          <p:nvPr/>
        </p:nvSpPr>
        <p:spPr bwMode="auto">
          <a:xfrm>
            <a:off x="1566863" y="4649788"/>
            <a:ext cx="354012"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技  术  研  究  类</a:t>
            </a:r>
            <a:endParaRPr lang="zh-CN" altLang="zh-CN">
              <a:latin typeface="宋体" panose="02010600030101010101" pitchFamily="2" charset="-122"/>
            </a:endParaRPr>
          </a:p>
        </p:txBody>
      </p:sp>
      <p:sp>
        <p:nvSpPr>
          <p:cNvPr id="22537" name="object 11">
            <a:extLst>
              <a:ext uri="{FF2B5EF4-FFF2-40B4-BE49-F238E27FC236}">
                <a16:creationId xmlns:a16="http://schemas.microsoft.com/office/drawing/2014/main" id="{F4490885-8A35-4C46-BF62-F3F1E3B3A857}"/>
              </a:ext>
            </a:extLst>
          </p:cNvPr>
          <p:cNvSpPr txBox="1">
            <a:spLocks noChangeArrowheads="1"/>
          </p:cNvSpPr>
          <p:nvPr/>
        </p:nvSpPr>
        <p:spPr bwMode="auto">
          <a:xfrm>
            <a:off x="2465388" y="4649788"/>
            <a:ext cx="354012"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游  戏  美  术  类</a:t>
            </a:r>
            <a:endParaRPr lang="zh-CN" altLang="zh-CN">
              <a:latin typeface="宋体" panose="02010600030101010101" pitchFamily="2" charset="-122"/>
            </a:endParaRPr>
          </a:p>
        </p:txBody>
      </p:sp>
      <p:sp>
        <p:nvSpPr>
          <p:cNvPr id="22538" name="object 12">
            <a:extLst>
              <a:ext uri="{FF2B5EF4-FFF2-40B4-BE49-F238E27FC236}">
                <a16:creationId xmlns:a16="http://schemas.microsoft.com/office/drawing/2014/main" id="{AB030FA7-FD88-A94B-9523-EC8173A6E008}"/>
              </a:ext>
            </a:extLst>
          </p:cNvPr>
          <p:cNvSpPr txBox="1">
            <a:spLocks noChangeArrowheads="1"/>
          </p:cNvSpPr>
          <p:nvPr/>
        </p:nvSpPr>
        <p:spPr bwMode="auto">
          <a:xfrm>
            <a:off x="2914650" y="4649788"/>
            <a:ext cx="355600"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质  量  管  理  类</a:t>
            </a:r>
            <a:endParaRPr lang="zh-CN" altLang="zh-CN">
              <a:latin typeface="宋体" panose="02010600030101010101" pitchFamily="2" charset="-122"/>
            </a:endParaRPr>
          </a:p>
        </p:txBody>
      </p:sp>
      <p:sp>
        <p:nvSpPr>
          <p:cNvPr id="22539" name="object 13">
            <a:extLst>
              <a:ext uri="{FF2B5EF4-FFF2-40B4-BE49-F238E27FC236}">
                <a16:creationId xmlns:a16="http://schemas.microsoft.com/office/drawing/2014/main" id="{7D50ECDD-CACE-2247-B919-C2C931A7E317}"/>
              </a:ext>
            </a:extLst>
          </p:cNvPr>
          <p:cNvSpPr txBox="1">
            <a:spLocks noChangeArrowheads="1"/>
          </p:cNvSpPr>
          <p:nvPr/>
        </p:nvSpPr>
        <p:spPr bwMode="auto">
          <a:xfrm>
            <a:off x="2016125" y="4649788"/>
            <a:ext cx="354013"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设  计  类</a:t>
            </a:r>
            <a:endParaRPr lang="zh-CN" altLang="zh-CN">
              <a:latin typeface="宋体" panose="02010600030101010101" pitchFamily="2" charset="-122"/>
            </a:endParaRPr>
          </a:p>
        </p:txBody>
      </p:sp>
      <p:sp>
        <p:nvSpPr>
          <p:cNvPr id="22540" name="object 14">
            <a:extLst>
              <a:ext uri="{FF2B5EF4-FFF2-40B4-BE49-F238E27FC236}">
                <a16:creationId xmlns:a16="http://schemas.microsoft.com/office/drawing/2014/main" id="{3A21C147-0712-2646-89A1-3C991506AA39}"/>
              </a:ext>
            </a:extLst>
          </p:cNvPr>
          <p:cNvSpPr txBox="1">
            <a:spLocks noChangeArrowheads="1"/>
          </p:cNvSpPr>
          <p:nvPr/>
        </p:nvSpPr>
        <p:spPr bwMode="auto">
          <a:xfrm>
            <a:off x="3363913" y="4649788"/>
            <a:ext cx="355600"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技  术  运  营  类</a:t>
            </a:r>
            <a:endParaRPr lang="zh-CN" altLang="zh-CN">
              <a:latin typeface="宋体" panose="02010600030101010101" pitchFamily="2" charset="-122"/>
            </a:endParaRPr>
          </a:p>
        </p:txBody>
      </p:sp>
      <p:sp>
        <p:nvSpPr>
          <p:cNvPr id="22541" name="object 15">
            <a:extLst>
              <a:ext uri="{FF2B5EF4-FFF2-40B4-BE49-F238E27FC236}">
                <a16:creationId xmlns:a16="http://schemas.microsoft.com/office/drawing/2014/main" id="{E3F2405F-46FB-3D42-B7D3-7BCD4A5EFE44}"/>
              </a:ext>
            </a:extLst>
          </p:cNvPr>
          <p:cNvSpPr txBox="1">
            <a:spLocks noChangeArrowheads="1"/>
          </p:cNvSpPr>
          <p:nvPr/>
        </p:nvSpPr>
        <p:spPr bwMode="auto">
          <a:xfrm>
            <a:off x="3813175" y="4649788"/>
            <a:ext cx="355600"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安  全  技  术  类</a:t>
            </a:r>
            <a:endParaRPr lang="zh-CN" altLang="zh-CN">
              <a:latin typeface="宋体" panose="02010600030101010101" pitchFamily="2" charset="-122"/>
            </a:endParaRPr>
          </a:p>
        </p:txBody>
      </p:sp>
      <p:sp>
        <p:nvSpPr>
          <p:cNvPr id="22542" name="object 16">
            <a:extLst>
              <a:ext uri="{FF2B5EF4-FFF2-40B4-BE49-F238E27FC236}">
                <a16:creationId xmlns:a16="http://schemas.microsoft.com/office/drawing/2014/main" id="{036BDA26-B0A6-254A-96A3-9D4D96A2995E}"/>
              </a:ext>
            </a:extLst>
          </p:cNvPr>
          <p:cNvSpPr txBox="1">
            <a:spLocks noChangeArrowheads="1"/>
          </p:cNvSpPr>
          <p:nvPr/>
        </p:nvSpPr>
        <p:spPr bwMode="auto">
          <a:xfrm>
            <a:off x="4264025" y="4649788"/>
            <a:ext cx="355600"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游  戏  策  划  类</a:t>
            </a:r>
            <a:endParaRPr lang="zh-CN" altLang="zh-CN">
              <a:latin typeface="宋体" panose="02010600030101010101" pitchFamily="2" charset="-122"/>
            </a:endParaRPr>
          </a:p>
        </p:txBody>
      </p:sp>
      <p:sp>
        <p:nvSpPr>
          <p:cNvPr id="22543" name="object 17">
            <a:extLst>
              <a:ext uri="{FF2B5EF4-FFF2-40B4-BE49-F238E27FC236}">
                <a16:creationId xmlns:a16="http://schemas.microsoft.com/office/drawing/2014/main" id="{092A9C1A-E318-A843-BADF-3CD98D218ED5}"/>
              </a:ext>
            </a:extLst>
          </p:cNvPr>
          <p:cNvSpPr txBox="1">
            <a:spLocks noChangeArrowheads="1"/>
          </p:cNvSpPr>
          <p:nvPr/>
        </p:nvSpPr>
        <p:spPr bwMode="auto">
          <a:xfrm>
            <a:off x="4713288"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产  品  类</a:t>
            </a:r>
            <a:endParaRPr lang="zh-CN" altLang="zh-CN">
              <a:latin typeface="宋体" panose="02010600030101010101" pitchFamily="2" charset="-122"/>
            </a:endParaRPr>
          </a:p>
        </p:txBody>
      </p:sp>
      <p:sp>
        <p:nvSpPr>
          <p:cNvPr id="22544" name="object 18">
            <a:extLst>
              <a:ext uri="{FF2B5EF4-FFF2-40B4-BE49-F238E27FC236}">
                <a16:creationId xmlns:a16="http://schemas.microsoft.com/office/drawing/2014/main" id="{66BD8C07-6CE0-CA43-B906-F591DBD75BE8}"/>
              </a:ext>
            </a:extLst>
          </p:cNvPr>
          <p:cNvSpPr>
            <a:spLocks noChangeArrowheads="1"/>
          </p:cNvSpPr>
          <p:nvPr/>
        </p:nvSpPr>
        <p:spPr bwMode="auto">
          <a:xfrm>
            <a:off x="5162550" y="4649788"/>
            <a:ext cx="355600" cy="1041400"/>
          </a:xfrm>
          <a:custGeom>
            <a:avLst/>
            <a:gdLst>
              <a:gd name="T0" fmla="*/ 0 w 355600"/>
              <a:gd name="T1" fmla="*/ 1040891 h 1041400"/>
              <a:gd name="T2" fmla="*/ 355091 w 355600"/>
              <a:gd name="T3" fmla="*/ 1040891 h 1041400"/>
              <a:gd name="T4" fmla="*/ 355091 w 355600"/>
              <a:gd name="T5" fmla="*/ 0 h 1041400"/>
              <a:gd name="T6" fmla="*/ 0 w 355600"/>
              <a:gd name="T7" fmla="*/ 0 h 1041400"/>
              <a:gd name="T8" fmla="*/ 0 w 355600"/>
              <a:gd name="T9" fmla="*/ 1040891 h 1041400"/>
            </a:gdLst>
            <a:ahLst/>
            <a:cxnLst>
              <a:cxn ang="0">
                <a:pos x="T0" y="T1"/>
              </a:cxn>
              <a:cxn ang="0">
                <a:pos x="T2" y="T3"/>
              </a:cxn>
              <a:cxn ang="0">
                <a:pos x="T4" y="T5"/>
              </a:cxn>
              <a:cxn ang="0">
                <a:pos x="T6" y="T7"/>
              </a:cxn>
              <a:cxn ang="0">
                <a:pos x="T8" y="T9"/>
              </a:cxn>
            </a:cxnLst>
            <a:rect l="0" t="0" r="r" b="b"/>
            <a:pathLst>
              <a:path w="355600" h="1041400">
                <a:moveTo>
                  <a:pt x="0" y="1040891"/>
                </a:moveTo>
                <a:lnTo>
                  <a:pt x="355091" y="1040891"/>
                </a:lnTo>
                <a:lnTo>
                  <a:pt x="355091" y="0"/>
                </a:lnTo>
                <a:lnTo>
                  <a:pt x="0" y="0"/>
                </a:lnTo>
                <a:lnTo>
                  <a:pt x="0" y="1040891"/>
                </a:lnTo>
                <a:close/>
              </a:path>
            </a:pathLst>
          </a:custGeom>
          <a:solidFill>
            <a:srgbClr val="465F73"/>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2545" name="object 19">
            <a:extLst>
              <a:ext uri="{FF2B5EF4-FFF2-40B4-BE49-F238E27FC236}">
                <a16:creationId xmlns:a16="http://schemas.microsoft.com/office/drawing/2014/main" id="{AC348007-11F0-5E4D-9AF1-E5B59F94881B}"/>
              </a:ext>
            </a:extLst>
          </p:cNvPr>
          <p:cNvSpPr txBox="1">
            <a:spLocks noChangeArrowheads="1"/>
          </p:cNvSpPr>
          <p:nvPr/>
        </p:nvSpPr>
        <p:spPr bwMode="auto">
          <a:xfrm>
            <a:off x="5213350" y="4749800"/>
            <a:ext cx="2540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r>
              <a:rPr lang="zh-CN" altLang="zh-CN">
                <a:solidFill>
                  <a:srgbClr val="FFFFFF"/>
                </a:solidFill>
                <a:latin typeface="宋体" panose="02010600030101010101" pitchFamily="2" charset="-122"/>
              </a:rPr>
              <a:t>项  目  类</a:t>
            </a:r>
            <a:endParaRPr lang="zh-CN" altLang="zh-CN">
              <a:latin typeface="宋体" panose="02010600030101010101" pitchFamily="2" charset="-122"/>
            </a:endParaRPr>
          </a:p>
        </p:txBody>
      </p:sp>
      <p:sp>
        <p:nvSpPr>
          <p:cNvPr id="22546" name="object 20">
            <a:extLst>
              <a:ext uri="{FF2B5EF4-FFF2-40B4-BE49-F238E27FC236}">
                <a16:creationId xmlns:a16="http://schemas.microsoft.com/office/drawing/2014/main" id="{519D3294-4A56-4542-BD9A-AE2446F899AA}"/>
              </a:ext>
            </a:extLst>
          </p:cNvPr>
          <p:cNvSpPr txBox="1">
            <a:spLocks noChangeArrowheads="1"/>
          </p:cNvSpPr>
          <p:nvPr/>
        </p:nvSpPr>
        <p:spPr bwMode="auto">
          <a:xfrm>
            <a:off x="5611813" y="4649788"/>
            <a:ext cx="354012"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战  略  类</a:t>
            </a:r>
            <a:endParaRPr lang="zh-CN" altLang="zh-CN">
              <a:latin typeface="宋体" panose="02010600030101010101" pitchFamily="2" charset="-122"/>
            </a:endParaRPr>
          </a:p>
        </p:txBody>
      </p:sp>
      <p:sp>
        <p:nvSpPr>
          <p:cNvPr id="22547" name="object 21">
            <a:extLst>
              <a:ext uri="{FF2B5EF4-FFF2-40B4-BE49-F238E27FC236}">
                <a16:creationId xmlns:a16="http://schemas.microsoft.com/office/drawing/2014/main" id="{C81E6A03-ECBB-844A-B0EB-C5FE0BDF4117}"/>
              </a:ext>
            </a:extLst>
          </p:cNvPr>
          <p:cNvSpPr txBox="1">
            <a:spLocks noChangeArrowheads="1"/>
          </p:cNvSpPr>
          <p:nvPr/>
        </p:nvSpPr>
        <p:spPr bwMode="auto">
          <a:xfrm>
            <a:off x="6061075"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销  售  类</a:t>
            </a:r>
            <a:endParaRPr lang="zh-CN" altLang="zh-CN">
              <a:latin typeface="宋体" panose="02010600030101010101" pitchFamily="2" charset="-122"/>
            </a:endParaRPr>
          </a:p>
        </p:txBody>
      </p:sp>
      <p:sp>
        <p:nvSpPr>
          <p:cNvPr id="22548" name="object 22">
            <a:extLst>
              <a:ext uri="{FF2B5EF4-FFF2-40B4-BE49-F238E27FC236}">
                <a16:creationId xmlns:a16="http://schemas.microsoft.com/office/drawing/2014/main" id="{7E603072-0A56-C849-BE76-A35771FB88DE}"/>
              </a:ext>
            </a:extLst>
          </p:cNvPr>
          <p:cNvSpPr txBox="1">
            <a:spLocks noChangeArrowheads="1"/>
          </p:cNvSpPr>
          <p:nvPr/>
        </p:nvSpPr>
        <p:spPr bwMode="auto">
          <a:xfrm>
            <a:off x="6511925" y="4649788"/>
            <a:ext cx="354013"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营  销  类</a:t>
            </a:r>
            <a:endParaRPr lang="zh-CN" altLang="zh-CN">
              <a:latin typeface="宋体" panose="02010600030101010101" pitchFamily="2" charset="-122"/>
            </a:endParaRPr>
          </a:p>
        </p:txBody>
      </p:sp>
      <p:sp>
        <p:nvSpPr>
          <p:cNvPr id="22549" name="object 23">
            <a:extLst>
              <a:ext uri="{FF2B5EF4-FFF2-40B4-BE49-F238E27FC236}">
                <a16:creationId xmlns:a16="http://schemas.microsoft.com/office/drawing/2014/main" id="{BBB8556E-1528-B641-8111-A5AC1447FC12}"/>
              </a:ext>
            </a:extLst>
          </p:cNvPr>
          <p:cNvSpPr txBox="1">
            <a:spLocks noChangeArrowheads="1"/>
          </p:cNvSpPr>
          <p:nvPr/>
        </p:nvSpPr>
        <p:spPr bwMode="auto">
          <a:xfrm>
            <a:off x="6961188" y="4649788"/>
            <a:ext cx="354012"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客  服  类</a:t>
            </a:r>
            <a:endParaRPr lang="zh-CN" altLang="zh-CN">
              <a:latin typeface="宋体" panose="02010600030101010101" pitchFamily="2" charset="-122"/>
            </a:endParaRPr>
          </a:p>
        </p:txBody>
      </p:sp>
      <p:sp>
        <p:nvSpPr>
          <p:cNvPr id="22550" name="object 24">
            <a:extLst>
              <a:ext uri="{FF2B5EF4-FFF2-40B4-BE49-F238E27FC236}">
                <a16:creationId xmlns:a16="http://schemas.microsoft.com/office/drawing/2014/main" id="{073B02E2-1990-2343-9574-A1DD168B51DD}"/>
              </a:ext>
            </a:extLst>
          </p:cNvPr>
          <p:cNvSpPr txBox="1">
            <a:spLocks noChangeArrowheads="1"/>
          </p:cNvSpPr>
          <p:nvPr/>
        </p:nvSpPr>
        <p:spPr bwMode="auto">
          <a:xfrm>
            <a:off x="7410450"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内  容  类</a:t>
            </a:r>
            <a:endParaRPr lang="zh-CN" altLang="zh-CN">
              <a:latin typeface="宋体" panose="02010600030101010101" pitchFamily="2" charset="-122"/>
            </a:endParaRPr>
          </a:p>
        </p:txBody>
      </p:sp>
      <p:sp>
        <p:nvSpPr>
          <p:cNvPr id="22551" name="object 25">
            <a:extLst>
              <a:ext uri="{FF2B5EF4-FFF2-40B4-BE49-F238E27FC236}">
                <a16:creationId xmlns:a16="http://schemas.microsoft.com/office/drawing/2014/main" id="{A43ABBB9-0CBF-0A48-A99F-69065702EB44}"/>
              </a:ext>
            </a:extLst>
          </p:cNvPr>
          <p:cNvSpPr txBox="1">
            <a:spLocks noChangeArrowheads="1"/>
          </p:cNvSpPr>
          <p:nvPr/>
        </p:nvSpPr>
        <p:spPr bwMode="auto">
          <a:xfrm>
            <a:off x="7859713"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企  管  类</a:t>
            </a:r>
            <a:endParaRPr lang="zh-CN" altLang="zh-CN">
              <a:latin typeface="宋体" panose="02010600030101010101" pitchFamily="2" charset="-122"/>
            </a:endParaRPr>
          </a:p>
        </p:txBody>
      </p:sp>
      <p:sp>
        <p:nvSpPr>
          <p:cNvPr id="22552" name="object 26">
            <a:extLst>
              <a:ext uri="{FF2B5EF4-FFF2-40B4-BE49-F238E27FC236}">
                <a16:creationId xmlns:a16="http://schemas.microsoft.com/office/drawing/2014/main" id="{927AEF03-725F-6046-BF59-7C82BFFE6364}"/>
              </a:ext>
            </a:extLst>
          </p:cNvPr>
          <p:cNvSpPr txBox="1">
            <a:spLocks noChangeArrowheads="1"/>
          </p:cNvSpPr>
          <p:nvPr/>
        </p:nvSpPr>
        <p:spPr bwMode="auto">
          <a:xfrm>
            <a:off x="8308975"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财  务  类</a:t>
            </a:r>
            <a:endParaRPr lang="zh-CN" altLang="zh-CN">
              <a:latin typeface="宋体" panose="02010600030101010101" pitchFamily="2" charset="-122"/>
            </a:endParaRPr>
          </a:p>
        </p:txBody>
      </p:sp>
      <p:sp>
        <p:nvSpPr>
          <p:cNvPr id="22553" name="object 27">
            <a:extLst>
              <a:ext uri="{FF2B5EF4-FFF2-40B4-BE49-F238E27FC236}">
                <a16:creationId xmlns:a16="http://schemas.microsoft.com/office/drawing/2014/main" id="{CD8F0498-6863-714D-BEB9-0A480C595D69}"/>
              </a:ext>
            </a:extLst>
          </p:cNvPr>
          <p:cNvSpPr txBox="1">
            <a:spLocks noChangeArrowheads="1"/>
          </p:cNvSpPr>
          <p:nvPr/>
        </p:nvSpPr>
        <p:spPr bwMode="auto">
          <a:xfrm>
            <a:off x="8758238" y="4649788"/>
            <a:ext cx="355600"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人  力  资  源  类</a:t>
            </a:r>
            <a:endParaRPr lang="zh-CN" altLang="zh-CN">
              <a:latin typeface="宋体" panose="02010600030101010101" pitchFamily="2" charset="-122"/>
            </a:endParaRPr>
          </a:p>
        </p:txBody>
      </p:sp>
      <p:sp>
        <p:nvSpPr>
          <p:cNvPr id="22554" name="object 28">
            <a:extLst>
              <a:ext uri="{FF2B5EF4-FFF2-40B4-BE49-F238E27FC236}">
                <a16:creationId xmlns:a16="http://schemas.microsoft.com/office/drawing/2014/main" id="{973CBBD1-49D2-A042-8520-953089998D1C}"/>
              </a:ext>
            </a:extLst>
          </p:cNvPr>
          <p:cNvSpPr txBox="1">
            <a:spLocks noChangeArrowheads="1"/>
          </p:cNvSpPr>
          <p:nvPr/>
        </p:nvSpPr>
        <p:spPr bwMode="auto">
          <a:xfrm>
            <a:off x="9207500"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法  律  类</a:t>
            </a:r>
            <a:endParaRPr lang="zh-CN" altLang="zh-CN">
              <a:latin typeface="宋体" panose="02010600030101010101" pitchFamily="2" charset="-122"/>
            </a:endParaRPr>
          </a:p>
        </p:txBody>
      </p:sp>
      <p:sp>
        <p:nvSpPr>
          <p:cNvPr id="22555" name="object 29">
            <a:extLst>
              <a:ext uri="{FF2B5EF4-FFF2-40B4-BE49-F238E27FC236}">
                <a16:creationId xmlns:a16="http://schemas.microsoft.com/office/drawing/2014/main" id="{1889C51D-1DBB-E94B-B2E4-CA17DFDB0A1E}"/>
              </a:ext>
            </a:extLst>
          </p:cNvPr>
          <p:cNvSpPr txBox="1">
            <a:spLocks noChangeArrowheads="1"/>
          </p:cNvSpPr>
          <p:nvPr/>
        </p:nvSpPr>
        <p:spPr bwMode="auto">
          <a:xfrm>
            <a:off x="9658350" y="4649788"/>
            <a:ext cx="354013"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公  关  关  系  类</a:t>
            </a:r>
            <a:endParaRPr lang="zh-CN" altLang="zh-CN">
              <a:latin typeface="宋体" panose="02010600030101010101" pitchFamily="2" charset="-122"/>
            </a:endParaRPr>
          </a:p>
        </p:txBody>
      </p:sp>
      <p:sp>
        <p:nvSpPr>
          <p:cNvPr id="22556" name="object 30">
            <a:extLst>
              <a:ext uri="{FF2B5EF4-FFF2-40B4-BE49-F238E27FC236}">
                <a16:creationId xmlns:a16="http://schemas.microsoft.com/office/drawing/2014/main" id="{41A7437A-73F2-DC43-B974-ABCE099D8F4C}"/>
              </a:ext>
            </a:extLst>
          </p:cNvPr>
          <p:cNvSpPr txBox="1">
            <a:spLocks noChangeArrowheads="1"/>
          </p:cNvSpPr>
          <p:nvPr/>
        </p:nvSpPr>
        <p:spPr bwMode="auto">
          <a:xfrm>
            <a:off x="10107613" y="4649788"/>
            <a:ext cx="354012"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行  政  类</a:t>
            </a:r>
            <a:endParaRPr lang="zh-CN" altLang="zh-CN">
              <a:latin typeface="宋体" panose="02010600030101010101" pitchFamily="2" charset="-122"/>
            </a:endParaRPr>
          </a:p>
        </p:txBody>
      </p:sp>
      <p:sp>
        <p:nvSpPr>
          <p:cNvPr id="22557" name="object 31">
            <a:extLst>
              <a:ext uri="{FF2B5EF4-FFF2-40B4-BE49-F238E27FC236}">
                <a16:creationId xmlns:a16="http://schemas.microsoft.com/office/drawing/2014/main" id="{43AE08C7-49A1-AF4E-84EA-A8DFC5E3A3EA}"/>
              </a:ext>
            </a:extLst>
          </p:cNvPr>
          <p:cNvSpPr txBox="1">
            <a:spLocks noChangeArrowheads="1"/>
          </p:cNvSpPr>
          <p:nvPr/>
        </p:nvSpPr>
        <p:spPr bwMode="auto">
          <a:xfrm>
            <a:off x="10556875" y="4649788"/>
            <a:ext cx="354013"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75"/>
              </a:spcBef>
            </a:pPr>
            <a:r>
              <a:rPr lang="zh-CN" altLang="zh-CN">
                <a:solidFill>
                  <a:srgbClr val="FFFFFF"/>
                </a:solidFill>
                <a:latin typeface="宋体" panose="02010600030101010101" pitchFamily="2" charset="-122"/>
              </a:rPr>
              <a:t>采  购  类</a:t>
            </a:r>
            <a:endParaRPr lang="zh-CN" altLang="zh-CN">
              <a:latin typeface="宋体" panose="02010600030101010101" pitchFamily="2" charset="-122"/>
            </a:endParaRPr>
          </a:p>
        </p:txBody>
      </p:sp>
      <p:sp>
        <p:nvSpPr>
          <p:cNvPr id="22558" name="object 32">
            <a:extLst>
              <a:ext uri="{FF2B5EF4-FFF2-40B4-BE49-F238E27FC236}">
                <a16:creationId xmlns:a16="http://schemas.microsoft.com/office/drawing/2014/main" id="{A6B819AB-7E2B-224D-9979-DAA0209609F4}"/>
              </a:ext>
            </a:extLst>
          </p:cNvPr>
          <p:cNvSpPr txBox="1">
            <a:spLocks noChangeArrowheads="1"/>
          </p:cNvSpPr>
          <p:nvPr/>
        </p:nvSpPr>
        <p:spPr bwMode="auto">
          <a:xfrm>
            <a:off x="11006138" y="4649788"/>
            <a:ext cx="354012" cy="159385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0330"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ts val="788"/>
              </a:spcBef>
            </a:pPr>
            <a:r>
              <a:rPr lang="zh-CN" altLang="zh-CN">
                <a:solidFill>
                  <a:srgbClr val="FFFFFF"/>
                </a:solidFill>
                <a:latin typeface="宋体" panose="02010600030101010101" pitchFamily="2" charset="-122"/>
              </a:rPr>
              <a:t>建  筑  工  程  类</a:t>
            </a:r>
            <a:endParaRPr lang="zh-CN" altLang="zh-CN">
              <a:latin typeface="宋体" panose="02010600030101010101" pitchFamily="2" charset="-122"/>
            </a:endParaRPr>
          </a:p>
        </p:txBody>
      </p:sp>
      <p:sp>
        <p:nvSpPr>
          <p:cNvPr id="22559" name="object 33">
            <a:extLst>
              <a:ext uri="{FF2B5EF4-FFF2-40B4-BE49-F238E27FC236}">
                <a16:creationId xmlns:a16="http://schemas.microsoft.com/office/drawing/2014/main" id="{6773DE33-6A68-6C48-A06C-2323164F36CC}"/>
              </a:ext>
            </a:extLst>
          </p:cNvPr>
          <p:cNvSpPr txBox="1">
            <a:spLocks noChangeArrowheads="1"/>
          </p:cNvSpPr>
          <p:nvPr/>
        </p:nvSpPr>
        <p:spPr bwMode="auto">
          <a:xfrm>
            <a:off x="11455400" y="4649788"/>
            <a:ext cx="355600" cy="1041400"/>
          </a:xfrm>
          <a:prstGeom prst="rect">
            <a:avLst/>
          </a:prstGeom>
          <a:solidFill>
            <a:srgbClr val="465F7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98425" rIns="0" bIns="0">
            <a:spAutoFit/>
          </a:bodyPr>
          <a:lstStyle>
            <a:lvl1pPr marL="635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75"/>
              </a:spcBef>
            </a:pPr>
            <a:r>
              <a:rPr lang="zh-CN" altLang="zh-CN">
                <a:solidFill>
                  <a:srgbClr val="FFFFFF"/>
                </a:solidFill>
                <a:latin typeface="宋体" panose="02010600030101010101" pitchFamily="2" charset="-122"/>
              </a:rPr>
              <a:t>秘</a:t>
            </a:r>
            <a:endParaRPr lang="zh-CN" altLang="zh-CN">
              <a:latin typeface="宋体" panose="02010600030101010101" pitchFamily="2" charset="-122"/>
            </a:endParaRPr>
          </a:p>
          <a:p>
            <a:r>
              <a:rPr lang="zh-CN" altLang="zh-CN">
                <a:solidFill>
                  <a:srgbClr val="FFFFFF"/>
                </a:solidFill>
                <a:latin typeface="宋体" panose="02010600030101010101" pitchFamily="2" charset="-122"/>
              </a:rPr>
              <a:t>书</a:t>
            </a:r>
            <a:endParaRPr lang="zh-CN" altLang="zh-CN">
              <a:latin typeface="宋体" panose="02010600030101010101" pitchFamily="2" charset="-122"/>
            </a:endParaRPr>
          </a:p>
        </p:txBody>
      </p:sp>
      <p:sp>
        <p:nvSpPr>
          <p:cNvPr id="22560" name="object 34">
            <a:extLst>
              <a:ext uri="{FF2B5EF4-FFF2-40B4-BE49-F238E27FC236}">
                <a16:creationId xmlns:a16="http://schemas.microsoft.com/office/drawing/2014/main" id="{EDA61F74-FE09-6D49-95D5-9A07C3C52133}"/>
              </a:ext>
            </a:extLst>
          </p:cNvPr>
          <p:cNvSpPr>
            <a:spLocks noChangeArrowheads="1"/>
          </p:cNvSpPr>
          <p:nvPr/>
        </p:nvSpPr>
        <p:spPr bwMode="auto">
          <a:xfrm>
            <a:off x="4210050" y="2339975"/>
            <a:ext cx="0" cy="2579688"/>
          </a:xfrm>
          <a:custGeom>
            <a:avLst/>
            <a:gdLst>
              <a:gd name="T0" fmla="*/ 0 w 1"/>
              <a:gd name="T1" fmla="*/ 2580005 h 2580004"/>
              <a:gd name="T2" fmla="*/ 0 w 1"/>
              <a:gd name="T3" fmla="*/ 0 h 2580004"/>
            </a:gdLst>
            <a:ahLst/>
            <a:cxnLst>
              <a:cxn ang="0">
                <a:pos x="T0" y="T1"/>
              </a:cxn>
              <a:cxn ang="0">
                <a:pos x="T2" y="T3"/>
              </a:cxn>
            </a:cxnLst>
            <a:rect l="0" t="0" r="r" b="b"/>
            <a:pathLst>
              <a:path w="1" h="2580004">
                <a:moveTo>
                  <a:pt x="0" y="2580005"/>
                </a:moveTo>
                <a:lnTo>
                  <a:pt x="0" y="0"/>
                </a:lnTo>
              </a:path>
            </a:pathLst>
          </a:custGeom>
          <a:noFill/>
          <a:ln w="6096">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2561" name="object 35">
            <a:extLst>
              <a:ext uri="{FF2B5EF4-FFF2-40B4-BE49-F238E27FC236}">
                <a16:creationId xmlns:a16="http://schemas.microsoft.com/office/drawing/2014/main" id="{11F5F56B-B328-7340-98A2-BB9770C72BD3}"/>
              </a:ext>
            </a:extLst>
          </p:cNvPr>
          <p:cNvSpPr>
            <a:spLocks noChangeArrowheads="1"/>
          </p:cNvSpPr>
          <p:nvPr/>
        </p:nvSpPr>
        <p:spPr bwMode="auto">
          <a:xfrm>
            <a:off x="5553075" y="2339975"/>
            <a:ext cx="0" cy="2579688"/>
          </a:xfrm>
          <a:custGeom>
            <a:avLst/>
            <a:gdLst>
              <a:gd name="T0" fmla="*/ 0 w 1"/>
              <a:gd name="T1" fmla="*/ 2580005 h 2580004"/>
              <a:gd name="T2" fmla="*/ 0 w 1"/>
              <a:gd name="T3" fmla="*/ 0 h 2580004"/>
            </a:gdLst>
            <a:ahLst/>
            <a:cxnLst>
              <a:cxn ang="0">
                <a:pos x="T0" y="T1"/>
              </a:cxn>
              <a:cxn ang="0">
                <a:pos x="T2" y="T3"/>
              </a:cxn>
            </a:cxnLst>
            <a:rect l="0" t="0" r="r" b="b"/>
            <a:pathLst>
              <a:path w="1" h="2580004">
                <a:moveTo>
                  <a:pt x="0" y="2580005"/>
                </a:moveTo>
                <a:lnTo>
                  <a:pt x="0" y="0"/>
                </a:lnTo>
              </a:path>
            </a:pathLst>
          </a:custGeom>
          <a:noFill/>
          <a:ln w="6096">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2562" name="object 36">
            <a:extLst>
              <a:ext uri="{FF2B5EF4-FFF2-40B4-BE49-F238E27FC236}">
                <a16:creationId xmlns:a16="http://schemas.microsoft.com/office/drawing/2014/main" id="{B9A3AD8E-8570-3946-9427-344022643AE2}"/>
              </a:ext>
            </a:extLst>
          </p:cNvPr>
          <p:cNvSpPr>
            <a:spLocks noChangeArrowheads="1"/>
          </p:cNvSpPr>
          <p:nvPr/>
        </p:nvSpPr>
        <p:spPr bwMode="auto">
          <a:xfrm>
            <a:off x="7812088" y="2339975"/>
            <a:ext cx="0" cy="2579688"/>
          </a:xfrm>
          <a:custGeom>
            <a:avLst/>
            <a:gdLst>
              <a:gd name="T0" fmla="*/ 0 w 1"/>
              <a:gd name="T1" fmla="*/ 2580005 h 2580004"/>
              <a:gd name="T2" fmla="*/ 0 w 1"/>
              <a:gd name="T3" fmla="*/ 0 h 2580004"/>
            </a:gdLst>
            <a:ahLst/>
            <a:cxnLst>
              <a:cxn ang="0">
                <a:pos x="T0" y="T1"/>
              </a:cxn>
              <a:cxn ang="0">
                <a:pos x="T2" y="T3"/>
              </a:cxn>
            </a:cxnLst>
            <a:rect l="0" t="0" r="r" b="b"/>
            <a:pathLst>
              <a:path w="1" h="2580004">
                <a:moveTo>
                  <a:pt x="0" y="2580005"/>
                </a:moveTo>
                <a:lnTo>
                  <a:pt x="0" y="0"/>
                </a:lnTo>
              </a:path>
            </a:pathLst>
          </a:custGeom>
          <a:noFill/>
          <a:ln w="6096">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2563" name="object 37">
            <a:extLst>
              <a:ext uri="{FF2B5EF4-FFF2-40B4-BE49-F238E27FC236}">
                <a16:creationId xmlns:a16="http://schemas.microsoft.com/office/drawing/2014/main" id="{E15DEBB8-C9DD-8242-B97F-8287BDE7212A}"/>
              </a:ext>
            </a:extLst>
          </p:cNvPr>
          <p:cNvSpPr>
            <a:spLocks noChangeArrowheads="1"/>
          </p:cNvSpPr>
          <p:nvPr/>
        </p:nvSpPr>
        <p:spPr bwMode="auto">
          <a:xfrm>
            <a:off x="11844338" y="2339975"/>
            <a:ext cx="0" cy="2579688"/>
          </a:xfrm>
          <a:custGeom>
            <a:avLst/>
            <a:gdLst>
              <a:gd name="T0" fmla="*/ 0 w 1"/>
              <a:gd name="T1" fmla="*/ 2580005 h 2580004"/>
              <a:gd name="T2" fmla="*/ 0 w 1"/>
              <a:gd name="T3" fmla="*/ 0 h 2580004"/>
            </a:gdLst>
            <a:ahLst/>
            <a:cxnLst>
              <a:cxn ang="0">
                <a:pos x="T0" y="T1"/>
              </a:cxn>
              <a:cxn ang="0">
                <a:pos x="T2" y="T3"/>
              </a:cxn>
            </a:cxnLst>
            <a:rect l="0" t="0" r="r" b="b"/>
            <a:pathLst>
              <a:path w="1" h="2580004">
                <a:moveTo>
                  <a:pt x="0" y="2580005"/>
                </a:moveTo>
                <a:lnTo>
                  <a:pt x="0" y="0"/>
                </a:lnTo>
              </a:path>
            </a:pathLst>
          </a:custGeom>
          <a:noFill/>
          <a:ln w="6096">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2564" name="object 38">
            <a:extLst>
              <a:ext uri="{FF2B5EF4-FFF2-40B4-BE49-F238E27FC236}">
                <a16:creationId xmlns:a16="http://schemas.microsoft.com/office/drawing/2014/main" id="{0E5A12FF-D914-1C42-B7D8-ACEC19BF2E47}"/>
              </a:ext>
            </a:extLst>
          </p:cNvPr>
          <p:cNvSpPr>
            <a:spLocks noChangeArrowheads="1"/>
          </p:cNvSpPr>
          <p:nvPr/>
        </p:nvSpPr>
        <p:spPr bwMode="auto">
          <a:xfrm>
            <a:off x="1079500" y="2339975"/>
            <a:ext cx="0" cy="2579688"/>
          </a:xfrm>
          <a:custGeom>
            <a:avLst/>
            <a:gdLst>
              <a:gd name="T0" fmla="*/ 0 w 1"/>
              <a:gd name="T1" fmla="*/ 2580005 h 2580004"/>
              <a:gd name="T2" fmla="*/ 0 w 1"/>
              <a:gd name="T3" fmla="*/ 0 h 2580004"/>
            </a:gdLst>
            <a:ahLst/>
            <a:cxnLst>
              <a:cxn ang="0">
                <a:pos x="T0" y="T1"/>
              </a:cxn>
              <a:cxn ang="0">
                <a:pos x="T2" y="T3"/>
              </a:cxn>
            </a:cxnLst>
            <a:rect l="0" t="0" r="r" b="b"/>
            <a:pathLst>
              <a:path w="1" h="2580004">
                <a:moveTo>
                  <a:pt x="0" y="2580005"/>
                </a:moveTo>
                <a:lnTo>
                  <a:pt x="0" y="0"/>
                </a:lnTo>
              </a:path>
            </a:pathLst>
          </a:custGeom>
          <a:noFill/>
          <a:ln w="6096">
            <a:solidFill>
              <a:srgbClr val="A6A6A6"/>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39" name="object 39">
            <a:extLst>
              <a:ext uri="{FF2B5EF4-FFF2-40B4-BE49-F238E27FC236}">
                <a16:creationId xmlns:a16="http://schemas.microsoft.com/office/drawing/2014/main" id="{384E5656-F644-C944-B212-D0E14C393134}"/>
              </a:ext>
            </a:extLst>
          </p:cNvPr>
          <p:cNvSpPr txBox="1"/>
          <p:nvPr/>
        </p:nvSpPr>
        <p:spPr>
          <a:xfrm>
            <a:off x="566738" y="2608263"/>
            <a:ext cx="385762" cy="1931987"/>
          </a:xfrm>
          <a:prstGeom prst="rect">
            <a:avLst/>
          </a:prstGeom>
        </p:spPr>
        <p:txBody>
          <a:bodyPr lIns="0" tIns="0" rIns="0" bIns="0">
            <a:spAutoFit/>
          </a:bodyPr>
          <a:lstStyle/>
          <a:p>
            <a:pPr marL="14605" fontAlgn="auto"/>
            <a:r>
              <a:rPr spc="50" noProof="1">
                <a:solidFill>
                  <a:srgbClr val="FFFFFF"/>
                </a:solidFill>
                <a:latin typeface="Nirmala UI Semilight" panose="020B0402040204020203"/>
                <a:ea typeface="+mn-ea"/>
                <a:cs typeface="Nirmala UI Semilight" panose="020B0402040204020203"/>
              </a:rPr>
              <a:t>6</a:t>
            </a:r>
            <a:r>
              <a:rPr spc="50"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a:p>
            <a:pPr marL="14605" fontAlgn="auto">
              <a:spcBef>
                <a:spcPts val="430"/>
              </a:spcBef>
            </a:pPr>
            <a:r>
              <a:rPr spc="50" noProof="1">
                <a:solidFill>
                  <a:srgbClr val="FFFFFF"/>
                </a:solidFill>
                <a:latin typeface="Nirmala UI Semilight" panose="020B0402040204020203"/>
                <a:ea typeface="+mn-ea"/>
                <a:cs typeface="Nirmala UI Semilight" panose="020B0402040204020203"/>
              </a:rPr>
              <a:t>5</a:t>
            </a:r>
            <a:r>
              <a:rPr spc="50"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a:p>
            <a:pPr marL="12700" fontAlgn="auto">
              <a:spcBef>
                <a:spcPts val="430"/>
              </a:spcBef>
            </a:pPr>
            <a:r>
              <a:rPr spc="40" noProof="1">
                <a:solidFill>
                  <a:srgbClr val="FFFFFF"/>
                </a:solidFill>
                <a:latin typeface="Nirmala UI Semilight" panose="020B0402040204020203"/>
                <a:ea typeface="+mn-ea"/>
                <a:cs typeface="Nirmala UI Semilight" panose="020B0402040204020203"/>
              </a:rPr>
              <a:t>4</a:t>
            </a:r>
            <a:r>
              <a:rPr spc="40"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a:p>
            <a:pPr marL="14605" fontAlgn="auto">
              <a:spcBef>
                <a:spcPts val="435"/>
              </a:spcBef>
            </a:pPr>
            <a:r>
              <a:rPr spc="50" noProof="1">
                <a:solidFill>
                  <a:srgbClr val="FFFFFF"/>
                </a:solidFill>
                <a:latin typeface="Nirmala UI Semilight" panose="020B0402040204020203"/>
                <a:ea typeface="+mn-ea"/>
                <a:cs typeface="Nirmala UI Semilight" panose="020B0402040204020203"/>
              </a:rPr>
              <a:t>3</a:t>
            </a:r>
            <a:r>
              <a:rPr spc="50"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a:p>
            <a:pPr marL="14605" fontAlgn="auto">
              <a:spcBef>
                <a:spcPts val="430"/>
              </a:spcBef>
            </a:pPr>
            <a:r>
              <a:rPr spc="50" noProof="1">
                <a:solidFill>
                  <a:srgbClr val="FFFFFF"/>
                </a:solidFill>
                <a:latin typeface="Nirmala UI Semilight" panose="020B0402040204020203"/>
                <a:ea typeface="+mn-ea"/>
                <a:cs typeface="Nirmala UI Semilight" panose="020B0402040204020203"/>
              </a:rPr>
              <a:t>2</a:t>
            </a:r>
            <a:r>
              <a:rPr spc="50"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a:p>
            <a:pPr marL="34290" fontAlgn="auto">
              <a:spcBef>
                <a:spcPts val="430"/>
              </a:spcBef>
            </a:pPr>
            <a:r>
              <a:rPr spc="5" noProof="1">
                <a:solidFill>
                  <a:srgbClr val="FFFFFF"/>
                </a:solidFill>
                <a:latin typeface="Nirmala UI Semilight" panose="020B0402040204020203"/>
                <a:ea typeface="+mn-ea"/>
                <a:cs typeface="Nirmala UI Semilight" panose="020B0402040204020203"/>
              </a:rPr>
              <a:t>1</a:t>
            </a:r>
            <a:r>
              <a:rPr spc="5" noProof="1">
                <a:solidFill>
                  <a:srgbClr val="FFFFFF"/>
                </a:solidFill>
                <a:latin typeface="宋体" panose="02010600030101010101" pitchFamily="2" charset="-122"/>
                <a:ea typeface="+mn-ea"/>
                <a:cs typeface="宋体" panose="02010600030101010101" pitchFamily="2" charset="-122"/>
              </a:rPr>
              <a:t>级</a:t>
            </a:r>
            <a:endParaRPr noProof="1">
              <a:latin typeface="宋体" panose="02010600030101010101" pitchFamily="2" charset="-122"/>
              <a:cs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object 3">
            <a:extLst>
              <a:ext uri="{FF2B5EF4-FFF2-40B4-BE49-F238E27FC236}">
                <a16:creationId xmlns:a16="http://schemas.microsoft.com/office/drawing/2014/main" id="{0590F989-C4F4-7B45-AF45-FA20735F627E}"/>
              </a:ext>
            </a:extLst>
          </p:cNvPr>
          <p:cNvSpPr>
            <a:spLocks noChangeArrowheads="1"/>
          </p:cNvSpPr>
          <p:nvPr/>
        </p:nvSpPr>
        <p:spPr bwMode="auto">
          <a:xfrm>
            <a:off x="1851025" y="2895600"/>
            <a:ext cx="222250" cy="330200"/>
          </a:xfrm>
          <a:custGeom>
            <a:avLst/>
            <a:gdLst>
              <a:gd name="T0" fmla="*/ 62737 w 220980"/>
              <a:gd name="T1" fmla="*/ 0 h 330835"/>
              <a:gd name="T2" fmla="*/ 5968 w 220980"/>
              <a:gd name="T3" fmla="*/ 0 h 330835"/>
              <a:gd name="T4" fmla="*/ 3047 w 220980"/>
              <a:gd name="T5" fmla="*/ 2921 h 330835"/>
              <a:gd name="T6" fmla="*/ 0 w 220980"/>
              <a:gd name="T7" fmla="*/ 5841 h 330835"/>
              <a:gd name="T8" fmla="*/ 0 w 220980"/>
              <a:gd name="T9" fmla="*/ 213613 h 330835"/>
              <a:gd name="T10" fmla="*/ 3047 w 220980"/>
              <a:gd name="T11" fmla="*/ 216535 h 330835"/>
              <a:gd name="T12" fmla="*/ 5968 w 220980"/>
              <a:gd name="T13" fmla="*/ 219455 h 330835"/>
              <a:gd name="T14" fmla="*/ 9016 w 220980"/>
              <a:gd name="T15" fmla="*/ 219455 h 330835"/>
              <a:gd name="T16" fmla="*/ 173227 w 220980"/>
              <a:gd name="T17" fmla="*/ 330708 h 330835"/>
              <a:gd name="T18" fmla="*/ 191134 w 220980"/>
              <a:gd name="T19" fmla="*/ 330708 h 330835"/>
              <a:gd name="T20" fmla="*/ 194056 w 220980"/>
              <a:gd name="T21" fmla="*/ 327787 h 330835"/>
              <a:gd name="T22" fmla="*/ 194056 w 220980"/>
              <a:gd name="T23" fmla="*/ 324865 h 330835"/>
              <a:gd name="T24" fmla="*/ 215010 w 220980"/>
              <a:gd name="T25" fmla="*/ 292608 h 330835"/>
              <a:gd name="T26" fmla="*/ 220979 w 220980"/>
              <a:gd name="T27" fmla="*/ 286765 h 330835"/>
              <a:gd name="T28" fmla="*/ 217931 w 220980"/>
              <a:gd name="T29" fmla="*/ 275082 h 330835"/>
              <a:gd name="T30" fmla="*/ 211962 w 220980"/>
              <a:gd name="T31" fmla="*/ 272161 h 330835"/>
              <a:gd name="T32" fmla="*/ 68706 w 220980"/>
              <a:gd name="T33" fmla="*/ 178562 h 330835"/>
              <a:gd name="T34" fmla="*/ 68706 w 220980"/>
              <a:gd name="T35" fmla="*/ 5841 h 330835"/>
              <a:gd name="T36" fmla="*/ 65658 w 220980"/>
              <a:gd name="T37" fmla="*/ 2921 h 330835"/>
              <a:gd name="T38" fmla="*/ 62737 w 220980"/>
              <a:gd name="T39" fmla="*/ 0 h 330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0980" h="330835">
                <a:moveTo>
                  <a:pt x="62737" y="0"/>
                </a:moveTo>
                <a:lnTo>
                  <a:pt x="5968" y="0"/>
                </a:lnTo>
                <a:lnTo>
                  <a:pt x="3047" y="2921"/>
                </a:lnTo>
                <a:lnTo>
                  <a:pt x="0" y="5841"/>
                </a:lnTo>
                <a:lnTo>
                  <a:pt x="0" y="213613"/>
                </a:lnTo>
                <a:lnTo>
                  <a:pt x="3047" y="216535"/>
                </a:lnTo>
                <a:lnTo>
                  <a:pt x="5968" y="219455"/>
                </a:lnTo>
                <a:lnTo>
                  <a:pt x="9016" y="219455"/>
                </a:lnTo>
                <a:lnTo>
                  <a:pt x="173227" y="330708"/>
                </a:lnTo>
                <a:lnTo>
                  <a:pt x="191134" y="330708"/>
                </a:lnTo>
                <a:lnTo>
                  <a:pt x="194056" y="327787"/>
                </a:lnTo>
                <a:lnTo>
                  <a:pt x="194056" y="324865"/>
                </a:lnTo>
                <a:lnTo>
                  <a:pt x="215010" y="292608"/>
                </a:lnTo>
                <a:lnTo>
                  <a:pt x="220979" y="286765"/>
                </a:lnTo>
                <a:lnTo>
                  <a:pt x="217931" y="275082"/>
                </a:lnTo>
                <a:lnTo>
                  <a:pt x="211962" y="272161"/>
                </a:lnTo>
                <a:lnTo>
                  <a:pt x="68706" y="178562"/>
                </a:lnTo>
                <a:lnTo>
                  <a:pt x="68706" y="5841"/>
                </a:lnTo>
                <a:lnTo>
                  <a:pt x="65658" y="2921"/>
                </a:lnTo>
                <a:lnTo>
                  <a:pt x="627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3554" name="object 4">
            <a:extLst>
              <a:ext uri="{FF2B5EF4-FFF2-40B4-BE49-F238E27FC236}">
                <a16:creationId xmlns:a16="http://schemas.microsoft.com/office/drawing/2014/main" id="{FE374CF0-5149-5C43-A3C5-C634749A1C2F}"/>
              </a:ext>
            </a:extLst>
          </p:cNvPr>
          <p:cNvSpPr>
            <a:spLocks noChangeArrowheads="1"/>
          </p:cNvSpPr>
          <p:nvPr/>
        </p:nvSpPr>
        <p:spPr bwMode="auto">
          <a:xfrm>
            <a:off x="1528763" y="2730500"/>
            <a:ext cx="719137" cy="719138"/>
          </a:xfrm>
          <a:custGeom>
            <a:avLst/>
            <a:gdLst>
              <a:gd name="T0" fmla="*/ 311075 w 720089"/>
              <a:gd name="T1" fmla="*/ 3276 h 720089"/>
              <a:gd name="T2" fmla="*/ 219670 w 720089"/>
              <a:gd name="T3" fmla="*/ 28217 h 720089"/>
              <a:gd name="T4" fmla="*/ 139801 w 720089"/>
              <a:gd name="T5" fmla="*/ 74855 h 720089"/>
              <a:gd name="T6" fmla="*/ 74855 w 720089"/>
              <a:gd name="T7" fmla="*/ 139801 h 720089"/>
              <a:gd name="T8" fmla="*/ 28217 w 720089"/>
              <a:gd name="T9" fmla="*/ 219670 h 720089"/>
              <a:gd name="T10" fmla="*/ 3276 w 720089"/>
              <a:gd name="T11" fmla="*/ 311075 h 720089"/>
              <a:gd name="T12" fmla="*/ 3276 w 720089"/>
              <a:gd name="T13" fmla="*/ 409014 h 720089"/>
              <a:gd name="T14" fmla="*/ 28217 w 720089"/>
              <a:gd name="T15" fmla="*/ 500419 h 720089"/>
              <a:gd name="T16" fmla="*/ 74855 w 720089"/>
              <a:gd name="T17" fmla="*/ 580288 h 720089"/>
              <a:gd name="T18" fmla="*/ 139801 w 720089"/>
              <a:gd name="T19" fmla="*/ 645234 h 720089"/>
              <a:gd name="T20" fmla="*/ 219670 w 720089"/>
              <a:gd name="T21" fmla="*/ 691872 h 720089"/>
              <a:gd name="T22" fmla="*/ 311075 w 720089"/>
              <a:gd name="T23" fmla="*/ 716813 h 720089"/>
              <a:gd name="T24" fmla="*/ 409014 w 720089"/>
              <a:gd name="T25" fmla="*/ 716813 h 720089"/>
              <a:gd name="T26" fmla="*/ 500419 w 720089"/>
              <a:gd name="T27" fmla="*/ 691872 h 720089"/>
              <a:gd name="T28" fmla="*/ 580288 w 720089"/>
              <a:gd name="T29" fmla="*/ 645234 h 720089"/>
              <a:gd name="T30" fmla="*/ 360045 w 720089"/>
              <a:gd name="T31" fmla="*/ 630808 h 720089"/>
              <a:gd name="T32" fmla="*/ 265898 w 720089"/>
              <a:gd name="T33" fmla="*/ 613774 h 720089"/>
              <a:gd name="T34" fmla="*/ 185933 w 720089"/>
              <a:gd name="T35" fmla="*/ 566858 h 720089"/>
              <a:gd name="T36" fmla="*/ 126430 w 720089"/>
              <a:gd name="T37" fmla="*/ 496339 h 720089"/>
              <a:gd name="T38" fmla="*/ 93670 w 720089"/>
              <a:gd name="T39" fmla="*/ 408498 h 720089"/>
              <a:gd name="T40" fmla="*/ 93670 w 720089"/>
              <a:gd name="T41" fmla="*/ 311591 h 720089"/>
              <a:gd name="T42" fmla="*/ 126430 w 720089"/>
              <a:gd name="T43" fmla="*/ 223750 h 720089"/>
              <a:gd name="T44" fmla="*/ 185933 w 720089"/>
              <a:gd name="T45" fmla="*/ 153231 h 720089"/>
              <a:gd name="T46" fmla="*/ 265898 w 720089"/>
              <a:gd name="T47" fmla="*/ 106315 h 720089"/>
              <a:gd name="T48" fmla="*/ 360045 w 720089"/>
              <a:gd name="T49" fmla="*/ 89280 h 720089"/>
              <a:gd name="T50" fmla="*/ 580288 w 720089"/>
              <a:gd name="T51" fmla="*/ 74855 h 720089"/>
              <a:gd name="T52" fmla="*/ 500419 w 720089"/>
              <a:gd name="T53" fmla="*/ 28217 h 720089"/>
              <a:gd name="T54" fmla="*/ 409014 w 720089"/>
              <a:gd name="T55" fmla="*/ 3276 h 720089"/>
              <a:gd name="T56" fmla="*/ 596685 w 720089"/>
              <a:gd name="T57" fmla="*/ 89280 h 720089"/>
              <a:gd name="T58" fmla="*/ 408498 w 720089"/>
              <a:gd name="T59" fmla="*/ 93670 h 720089"/>
              <a:gd name="T60" fmla="*/ 496339 w 720089"/>
              <a:gd name="T61" fmla="*/ 126430 h 720089"/>
              <a:gd name="T62" fmla="*/ 566858 w 720089"/>
              <a:gd name="T63" fmla="*/ 185933 h 720089"/>
              <a:gd name="T64" fmla="*/ 613774 w 720089"/>
              <a:gd name="T65" fmla="*/ 265898 h 720089"/>
              <a:gd name="T66" fmla="*/ 630809 w 720089"/>
              <a:gd name="T67" fmla="*/ 360044 h 720089"/>
              <a:gd name="T68" fmla="*/ 613774 w 720089"/>
              <a:gd name="T69" fmla="*/ 454191 h 720089"/>
              <a:gd name="T70" fmla="*/ 566858 w 720089"/>
              <a:gd name="T71" fmla="*/ 534156 h 720089"/>
              <a:gd name="T72" fmla="*/ 496339 w 720089"/>
              <a:gd name="T73" fmla="*/ 593659 h 720089"/>
              <a:gd name="T74" fmla="*/ 408498 w 720089"/>
              <a:gd name="T75" fmla="*/ 626419 h 720089"/>
              <a:gd name="T76" fmla="*/ 596685 w 720089"/>
              <a:gd name="T77" fmla="*/ 630808 h 720089"/>
              <a:gd name="T78" fmla="*/ 671053 w 720089"/>
              <a:gd name="T79" fmla="*/ 542007 h 720089"/>
              <a:gd name="T80" fmla="*/ 707266 w 720089"/>
              <a:gd name="T81" fmla="*/ 455947 h 720089"/>
              <a:gd name="T82" fmla="*/ 720090 w 720089"/>
              <a:gd name="T83" fmla="*/ 360044 h 720089"/>
              <a:gd name="T84" fmla="*/ 707266 w 720089"/>
              <a:gd name="T85" fmla="*/ 264142 h 720089"/>
              <a:gd name="T86" fmla="*/ 671053 w 720089"/>
              <a:gd name="T87" fmla="*/ 178082 h 720089"/>
              <a:gd name="T88" fmla="*/ 614838 w 720089"/>
              <a:gd name="T89" fmla="*/ 105251 h 720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0089" h="720089">
                <a:moveTo>
                  <a:pt x="360045" y="0"/>
                </a:moveTo>
                <a:lnTo>
                  <a:pt x="311075" y="3276"/>
                </a:lnTo>
                <a:lnTo>
                  <a:pt x="264142" y="12823"/>
                </a:lnTo>
                <a:lnTo>
                  <a:pt x="219670" y="28217"/>
                </a:lnTo>
                <a:lnTo>
                  <a:pt x="178082" y="49036"/>
                </a:lnTo>
                <a:lnTo>
                  <a:pt x="139801" y="74855"/>
                </a:lnTo>
                <a:lnTo>
                  <a:pt x="105251" y="105251"/>
                </a:lnTo>
                <a:lnTo>
                  <a:pt x="74855" y="139801"/>
                </a:lnTo>
                <a:lnTo>
                  <a:pt x="49036" y="178082"/>
                </a:lnTo>
                <a:lnTo>
                  <a:pt x="28217" y="219670"/>
                </a:lnTo>
                <a:lnTo>
                  <a:pt x="12823" y="264142"/>
                </a:lnTo>
                <a:lnTo>
                  <a:pt x="3276" y="311075"/>
                </a:lnTo>
                <a:lnTo>
                  <a:pt x="0" y="360044"/>
                </a:lnTo>
                <a:lnTo>
                  <a:pt x="3276" y="409014"/>
                </a:lnTo>
                <a:lnTo>
                  <a:pt x="12823" y="455947"/>
                </a:lnTo>
                <a:lnTo>
                  <a:pt x="28217" y="500419"/>
                </a:lnTo>
                <a:lnTo>
                  <a:pt x="49036" y="542007"/>
                </a:lnTo>
                <a:lnTo>
                  <a:pt x="74855" y="580288"/>
                </a:lnTo>
                <a:lnTo>
                  <a:pt x="105251" y="614838"/>
                </a:lnTo>
                <a:lnTo>
                  <a:pt x="139801" y="645234"/>
                </a:lnTo>
                <a:lnTo>
                  <a:pt x="178082" y="671053"/>
                </a:lnTo>
                <a:lnTo>
                  <a:pt x="219670" y="691872"/>
                </a:lnTo>
                <a:lnTo>
                  <a:pt x="264142" y="707266"/>
                </a:lnTo>
                <a:lnTo>
                  <a:pt x="311075" y="716813"/>
                </a:lnTo>
                <a:lnTo>
                  <a:pt x="360045" y="720089"/>
                </a:lnTo>
                <a:lnTo>
                  <a:pt x="409014" y="716813"/>
                </a:lnTo>
                <a:lnTo>
                  <a:pt x="455947" y="707266"/>
                </a:lnTo>
                <a:lnTo>
                  <a:pt x="500419" y="691872"/>
                </a:lnTo>
                <a:lnTo>
                  <a:pt x="542007" y="671053"/>
                </a:lnTo>
                <a:lnTo>
                  <a:pt x="580288" y="645234"/>
                </a:lnTo>
                <a:lnTo>
                  <a:pt x="596685" y="630808"/>
                </a:lnTo>
                <a:lnTo>
                  <a:pt x="360045" y="630808"/>
                </a:lnTo>
                <a:lnTo>
                  <a:pt x="311591" y="626419"/>
                </a:lnTo>
                <a:lnTo>
                  <a:pt x="265898" y="613774"/>
                </a:lnTo>
                <a:lnTo>
                  <a:pt x="223750" y="593659"/>
                </a:lnTo>
                <a:lnTo>
                  <a:pt x="185933" y="566858"/>
                </a:lnTo>
                <a:lnTo>
                  <a:pt x="153231" y="534156"/>
                </a:lnTo>
                <a:lnTo>
                  <a:pt x="126430" y="496339"/>
                </a:lnTo>
                <a:lnTo>
                  <a:pt x="106315" y="454191"/>
                </a:lnTo>
                <a:lnTo>
                  <a:pt x="93670" y="408498"/>
                </a:lnTo>
                <a:lnTo>
                  <a:pt x="89281" y="360044"/>
                </a:lnTo>
                <a:lnTo>
                  <a:pt x="93670" y="311591"/>
                </a:lnTo>
                <a:lnTo>
                  <a:pt x="106315" y="265898"/>
                </a:lnTo>
                <a:lnTo>
                  <a:pt x="126430" y="223750"/>
                </a:lnTo>
                <a:lnTo>
                  <a:pt x="153231" y="185933"/>
                </a:lnTo>
                <a:lnTo>
                  <a:pt x="185933" y="153231"/>
                </a:lnTo>
                <a:lnTo>
                  <a:pt x="223750" y="126430"/>
                </a:lnTo>
                <a:lnTo>
                  <a:pt x="265898" y="106315"/>
                </a:lnTo>
                <a:lnTo>
                  <a:pt x="311591" y="93670"/>
                </a:lnTo>
                <a:lnTo>
                  <a:pt x="360045" y="89280"/>
                </a:lnTo>
                <a:lnTo>
                  <a:pt x="596685" y="89280"/>
                </a:lnTo>
                <a:lnTo>
                  <a:pt x="580288" y="74855"/>
                </a:lnTo>
                <a:lnTo>
                  <a:pt x="542007" y="49036"/>
                </a:lnTo>
                <a:lnTo>
                  <a:pt x="500419" y="28217"/>
                </a:lnTo>
                <a:lnTo>
                  <a:pt x="455947" y="12823"/>
                </a:lnTo>
                <a:lnTo>
                  <a:pt x="409014" y="3276"/>
                </a:lnTo>
                <a:lnTo>
                  <a:pt x="360045" y="0"/>
                </a:lnTo>
                <a:close/>
              </a:path>
              <a:path w="720089" h="720089">
                <a:moveTo>
                  <a:pt x="596685" y="89280"/>
                </a:moveTo>
                <a:lnTo>
                  <a:pt x="360045" y="89280"/>
                </a:lnTo>
                <a:lnTo>
                  <a:pt x="408498" y="93670"/>
                </a:lnTo>
                <a:lnTo>
                  <a:pt x="454191" y="106315"/>
                </a:lnTo>
                <a:lnTo>
                  <a:pt x="496339" y="126430"/>
                </a:lnTo>
                <a:lnTo>
                  <a:pt x="534156" y="153231"/>
                </a:lnTo>
                <a:lnTo>
                  <a:pt x="566858" y="185933"/>
                </a:lnTo>
                <a:lnTo>
                  <a:pt x="593659" y="223750"/>
                </a:lnTo>
                <a:lnTo>
                  <a:pt x="613774" y="265898"/>
                </a:lnTo>
                <a:lnTo>
                  <a:pt x="626419" y="311591"/>
                </a:lnTo>
                <a:lnTo>
                  <a:pt x="630809" y="360044"/>
                </a:lnTo>
                <a:lnTo>
                  <a:pt x="626419" y="408498"/>
                </a:lnTo>
                <a:lnTo>
                  <a:pt x="613774" y="454191"/>
                </a:lnTo>
                <a:lnTo>
                  <a:pt x="593659" y="496339"/>
                </a:lnTo>
                <a:lnTo>
                  <a:pt x="566858" y="534156"/>
                </a:lnTo>
                <a:lnTo>
                  <a:pt x="534156" y="566858"/>
                </a:lnTo>
                <a:lnTo>
                  <a:pt x="496339" y="593659"/>
                </a:lnTo>
                <a:lnTo>
                  <a:pt x="454191" y="613774"/>
                </a:lnTo>
                <a:lnTo>
                  <a:pt x="408498" y="626419"/>
                </a:lnTo>
                <a:lnTo>
                  <a:pt x="360045" y="630808"/>
                </a:lnTo>
                <a:lnTo>
                  <a:pt x="596685" y="630808"/>
                </a:lnTo>
                <a:lnTo>
                  <a:pt x="645234" y="580288"/>
                </a:lnTo>
                <a:lnTo>
                  <a:pt x="671053" y="542007"/>
                </a:lnTo>
                <a:lnTo>
                  <a:pt x="691872" y="500419"/>
                </a:lnTo>
                <a:lnTo>
                  <a:pt x="707266" y="455947"/>
                </a:lnTo>
                <a:lnTo>
                  <a:pt x="716813" y="409014"/>
                </a:lnTo>
                <a:lnTo>
                  <a:pt x="720090" y="360044"/>
                </a:lnTo>
                <a:lnTo>
                  <a:pt x="716813" y="311075"/>
                </a:lnTo>
                <a:lnTo>
                  <a:pt x="707266" y="264142"/>
                </a:lnTo>
                <a:lnTo>
                  <a:pt x="691872" y="219670"/>
                </a:lnTo>
                <a:lnTo>
                  <a:pt x="671053" y="178082"/>
                </a:lnTo>
                <a:lnTo>
                  <a:pt x="645234" y="139801"/>
                </a:lnTo>
                <a:lnTo>
                  <a:pt x="614838" y="105251"/>
                </a:lnTo>
                <a:lnTo>
                  <a:pt x="596685" y="892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3555" name="object 5">
            <a:extLst>
              <a:ext uri="{FF2B5EF4-FFF2-40B4-BE49-F238E27FC236}">
                <a16:creationId xmlns:a16="http://schemas.microsoft.com/office/drawing/2014/main" id="{09E556B3-C9C8-1940-B9B9-B6D143C97C5B}"/>
              </a:ext>
            </a:extLst>
          </p:cNvPr>
          <p:cNvSpPr>
            <a:spLocks noChangeArrowheads="1"/>
          </p:cNvSpPr>
          <p:nvPr/>
        </p:nvSpPr>
        <p:spPr bwMode="auto">
          <a:xfrm>
            <a:off x="1851025" y="2895600"/>
            <a:ext cx="222250" cy="330200"/>
          </a:xfrm>
          <a:custGeom>
            <a:avLst/>
            <a:gdLst>
              <a:gd name="T0" fmla="*/ 62737 w 220980"/>
              <a:gd name="T1" fmla="*/ 0 h 330835"/>
              <a:gd name="T2" fmla="*/ 5968 w 220980"/>
              <a:gd name="T3" fmla="*/ 0 h 330835"/>
              <a:gd name="T4" fmla="*/ 3047 w 220980"/>
              <a:gd name="T5" fmla="*/ 2921 h 330835"/>
              <a:gd name="T6" fmla="*/ 0 w 220980"/>
              <a:gd name="T7" fmla="*/ 5841 h 330835"/>
              <a:gd name="T8" fmla="*/ 0 w 220980"/>
              <a:gd name="T9" fmla="*/ 213613 h 330835"/>
              <a:gd name="T10" fmla="*/ 3047 w 220980"/>
              <a:gd name="T11" fmla="*/ 216535 h 330835"/>
              <a:gd name="T12" fmla="*/ 5968 w 220980"/>
              <a:gd name="T13" fmla="*/ 219455 h 330835"/>
              <a:gd name="T14" fmla="*/ 9016 w 220980"/>
              <a:gd name="T15" fmla="*/ 219455 h 330835"/>
              <a:gd name="T16" fmla="*/ 173227 w 220980"/>
              <a:gd name="T17" fmla="*/ 330708 h 330835"/>
              <a:gd name="T18" fmla="*/ 191134 w 220980"/>
              <a:gd name="T19" fmla="*/ 330708 h 330835"/>
              <a:gd name="T20" fmla="*/ 194056 w 220980"/>
              <a:gd name="T21" fmla="*/ 327787 h 330835"/>
              <a:gd name="T22" fmla="*/ 194056 w 220980"/>
              <a:gd name="T23" fmla="*/ 324865 h 330835"/>
              <a:gd name="T24" fmla="*/ 215010 w 220980"/>
              <a:gd name="T25" fmla="*/ 292608 h 330835"/>
              <a:gd name="T26" fmla="*/ 220979 w 220980"/>
              <a:gd name="T27" fmla="*/ 286765 h 330835"/>
              <a:gd name="T28" fmla="*/ 217931 w 220980"/>
              <a:gd name="T29" fmla="*/ 275082 h 330835"/>
              <a:gd name="T30" fmla="*/ 211962 w 220980"/>
              <a:gd name="T31" fmla="*/ 272161 h 330835"/>
              <a:gd name="T32" fmla="*/ 68706 w 220980"/>
              <a:gd name="T33" fmla="*/ 178562 h 330835"/>
              <a:gd name="T34" fmla="*/ 68706 w 220980"/>
              <a:gd name="T35" fmla="*/ 5841 h 330835"/>
              <a:gd name="T36" fmla="*/ 65658 w 220980"/>
              <a:gd name="T37" fmla="*/ 2921 h 330835"/>
              <a:gd name="T38" fmla="*/ 62737 w 220980"/>
              <a:gd name="T39" fmla="*/ 0 h 330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0980" h="330835">
                <a:moveTo>
                  <a:pt x="62737" y="0"/>
                </a:moveTo>
                <a:lnTo>
                  <a:pt x="5968" y="0"/>
                </a:lnTo>
                <a:lnTo>
                  <a:pt x="3047" y="2921"/>
                </a:lnTo>
                <a:lnTo>
                  <a:pt x="0" y="5841"/>
                </a:lnTo>
                <a:lnTo>
                  <a:pt x="0" y="213613"/>
                </a:lnTo>
                <a:lnTo>
                  <a:pt x="3047" y="216535"/>
                </a:lnTo>
                <a:lnTo>
                  <a:pt x="5968" y="219455"/>
                </a:lnTo>
                <a:lnTo>
                  <a:pt x="9016" y="219455"/>
                </a:lnTo>
                <a:lnTo>
                  <a:pt x="173227" y="330708"/>
                </a:lnTo>
                <a:lnTo>
                  <a:pt x="191134" y="330708"/>
                </a:lnTo>
                <a:lnTo>
                  <a:pt x="194056" y="327787"/>
                </a:lnTo>
                <a:lnTo>
                  <a:pt x="194056" y="324865"/>
                </a:lnTo>
                <a:lnTo>
                  <a:pt x="215010" y="292608"/>
                </a:lnTo>
                <a:lnTo>
                  <a:pt x="220979" y="286765"/>
                </a:lnTo>
                <a:lnTo>
                  <a:pt x="217931" y="275082"/>
                </a:lnTo>
                <a:lnTo>
                  <a:pt x="211962" y="272161"/>
                </a:lnTo>
                <a:lnTo>
                  <a:pt x="68706" y="178562"/>
                </a:lnTo>
                <a:lnTo>
                  <a:pt x="68706" y="5841"/>
                </a:lnTo>
                <a:lnTo>
                  <a:pt x="65658" y="2921"/>
                </a:lnTo>
                <a:lnTo>
                  <a:pt x="6273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3556" name="object 6">
            <a:extLst>
              <a:ext uri="{FF2B5EF4-FFF2-40B4-BE49-F238E27FC236}">
                <a16:creationId xmlns:a16="http://schemas.microsoft.com/office/drawing/2014/main" id="{07D4C684-9125-5A4C-B599-EB5C55367692}"/>
              </a:ext>
            </a:extLst>
          </p:cNvPr>
          <p:cNvSpPr>
            <a:spLocks noChangeArrowheads="1"/>
          </p:cNvSpPr>
          <p:nvPr/>
        </p:nvSpPr>
        <p:spPr bwMode="auto">
          <a:xfrm>
            <a:off x="10090150" y="3222625"/>
            <a:ext cx="225425" cy="161925"/>
          </a:xfrm>
          <a:custGeom>
            <a:avLst/>
            <a:gdLst>
              <a:gd name="T0" fmla="*/ 138190 w 226695"/>
              <a:gd name="T1" fmla="*/ 0 h 161925"/>
              <a:gd name="T2" fmla="*/ 92695 w 226695"/>
              <a:gd name="T3" fmla="*/ 48 h 161925"/>
              <a:gd name="T4" fmla="*/ 48079 w 226695"/>
              <a:gd name="T5" fmla="*/ 15191 h 161925"/>
              <a:gd name="T6" fmla="*/ 6096 w 226695"/>
              <a:gd name="T7" fmla="*/ 46597 h 161925"/>
              <a:gd name="T8" fmla="*/ 0 w 226695"/>
              <a:gd name="T9" fmla="*/ 52566 h 161925"/>
              <a:gd name="T10" fmla="*/ 6096 w 226695"/>
              <a:gd name="T11" fmla="*/ 58662 h 161925"/>
              <a:gd name="T12" fmla="*/ 115442 w 226695"/>
              <a:gd name="T13" fmla="*/ 161405 h 161925"/>
              <a:gd name="T14" fmla="*/ 218693 w 226695"/>
              <a:gd name="T15" fmla="*/ 58662 h 161925"/>
              <a:gd name="T16" fmla="*/ 224789 w 226695"/>
              <a:gd name="T17" fmla="*/ 51592 h 161925"/>
              <a:gd name="T18" fmla="*/ 226313 w 226695"/>
              <a:gd name="T19" fmla="*/ 47343 h 161925"/>
              <a:gd name="T20" fmla="*/ 225551 w 226695"/>
              <a:gd name="T21" fmla="*/ 44214 h 161925"/>
              <a:gd name="T22" fmla="*/ 224789 w 226695"/>
              <a:gd name="T23" fmla="*/ 40501 h 161925"/>
              <a:gd name="T24" fmla="*/ 182806 w 226695"/>
              <a:gd name="T25" fmla="*/ 13874 h 161925"/>
              <a:gd name="T26" fmla="*/ 138190 w 226695"/>
              <a:gd name="T27" fmla="*/ 0 h 1619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695" h="161925">
                <a:moveTo>
                  <a:pt x="138190" y="0"/>
                </a:moveTo>
                <a:lnTo>
                  <a:pt x="92695" y="48"/>
                </a:lnTo>
                <a:lnTo>
                  <a:pt x="48079" y="15191"/>
                </a:lnTo>
                <a:lnTo>
                  <a:pt x="6096" y="46597"/>
                </a:lnTo>
                <a:lnTo>
                  <a:pt x="0" y="52566"/>
                </a:lnTo>
                <a:lnTo>
                  <a:pt x="6096" y="58662"/>
                </a:lnTo>
                <a:lnTo>
                  <a:pt x="115442" y="161405"/>
                </a:lnTo>
                <a:lnTo>
                  <a:pt x="218693" y="58662"/>
                </a:lnTo>
                <a:lnTo>
                  <a:pt x="224789" y="51592"/>
                </a:lnTo>
                <a:lnTo>
                  <a:pt x="226313" y="47343"/>
                </a:lnTo>
                <a:lnTo>
                  <a:pt x="225551" y="44214"/>
                </a:lnTo>
                <a:lnTo>
                  <a:pt x="224789" y="40501"/>
                </a:lnTo>
                <a:lnTo>
                  <a:pt x="182806" y="13874"/>
                </a:lnTo>
                <a:lnTo>
                  <a:pt x="13819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3557" name="object 7">
            <a:extLst>
              <a:ext uri="{FF2B5EF4-FFF2-40B4-BE49-F238E27FC236}">
                <a16:creationId xmlns:a16="http://schemas.microsoft.com/office/drawing/2014/main" id="{8D007F1F-10C1-E04A-83EE-32CE69502051}"/>
              </a:ext>
            </a:extLst>
          </p:cNvPr>
          <p:cNvSpPr>
            <a:spLocks noChangeArrowheads="1"/>
          </p:cNvSpPr>
          <p:nvPr/>
        </p:nvSpPr>
        <p:spPr bwMode="auto">
          <a:xfrm>
            <a:off x="9940925" y="3035300"/>
            <a:ext cx="528638" cy="200025"/>
          </a:xfrm>
          <a:custGeom>
            <a:avLst/>
            <a:gdLst>
              <a:gd name="T0" fmla="*/ 283627 w 529590"/>
              <a:gd name="T1" fmla="*/ 0 h 200660"/>
              <a:gd name="T2" fmla="*/ 239898 w 529590"/>
              <a:gd name="T3" fmla="*/ 352 h 200660"/>
              <a:gd name="T4" fmla="*/ 196419 w 529590"/>
              <a:gd name="T5" fmla="*/ 5767 h 200660"/>
              <a:gd name="T6" fmla="*/ 153680 w 529590"/>
              <a:gd name="T7" fmla="*/ 16262 h 200660"/>
              <a:gd name="T8" fmla="*/ 112176 w 529590"/>
              <a:gd name="T9" fmla="*/ 31852 h 200660"/>
              <a:gd name="T10" fmla="*/ 72400 w 529590"/>
              <a:gd name="T11" fmla="*/ 52556 h 200660"/>
              <a:gd name="T12" fmla="*/ 34843 w 529590"/>
              <a:gd name="T13" fmla="*/ 78388 h 200660"/>
              <a:gd name="T14" fmla="*/ 0 w 529590"/>
              <a:gd name="T15" fmla="*/ 109367 h 200660"/>
              <a:gd name="T16" fmla="*/ 0 w 529590"/>
              <a:gd name="T17" fmla="*/ 121432 h 200660"/>
              <a:gd name="T18" fmla="*/ 78231 w 529590"/>
              <a:gd name="T19" fmla="*/ 194076 h 200660"/>
              <a:gd name="T20" fmla="*/ 78231 w 529590"/>
              <a:gd name="T21" fmla="*/ 200172 h 200660"/>
              <a:gd name="T22" fmla="*/ 84200 w 529590"/>
              <a:gd name="T23" fmla="*/ 200172 h 200660"/>
              <a:gd name="T24" fmla="*/ 90296 w 529590"/>
              <a:gd name="T25" fmla="*/ 194076 h 200660"/>
              <a:gd name="T26" fmla="*/ 128983 w 529590"/>
              <a:gd name="T27" fmla="*/ 162280 h 200660"/>
              <a:gd name="T28" fmla="*/ 171902 w 529590"/>
              <a:gd name="T29" fmla="*/ 139569 h 200660"/>
              <a:gd name="T30" fmla="*/ 217643 w 529590"/>
              <a:gd name="T31" fmla="*/ 125943 h 200660"/>
              <a:gd name="T32" fmla="*/ 264794 w 529590"/>
              <a:gd name="T33" fmla="*/ 121400 h 200660"/>
              <a:gd name="T34" fmla="*/ 529589 w 529590"/>
              <a:gd name="T35" fmla="*/ 121400 h 200660"/>
              <a:gd name="T36" fmla="*/ 529589 w 529590"/>
              <a:gd name="T37" fmla="*/ 109367 h 200660"/>
              <a:gd name="T38" fmla="*/ 488750 w 529590"/>
              <a:gd name="T39" fmla="*/ 73596 h 200660"/>
              <a:gd name="T40" fmla="*/ 451171 w 529590"/>
              <a:gd name="T41" fmla="*/ 48885 h 200660"/>
              <a:gd name="T42" fmla="*/ 411376 w 529590"/>
              <a:gd name="T43" fmla="*/ 29153 h 200660"/>
              <a:gd name="T44" fmla="*/ 369859 w 529590"/>
              <a:gd name="T45" fmla="*/ 14416 h 200660"/>
              <a:gd name="T46" fmla="*/ 327111 w 529590"/>
              <a:gd name="T47" fmla="*/ 4693 h 200660"/>
              <a:gd name="T48" fmla="*/ 283627 w 529590"/>
              <a:gd name="T49" fmla="*/ 0 h 200660"/>
              <a:gd name="T50" fmla="*/ 529589 w 529590"/>
              <a:gd name="T51" fmla="*/ 121400 h 200660"/>
              <a:gd name="T52" fmla="*/ 264794 w 529590"/>
              <a:gd name="T53" fmla="*/ 121400 h 200660"/>
              <a:gd name="T54" fmla="*/ 311946 w 529590"/>
              <a:gd name="T55" fmla="*/ 125943 h 200660"/>
              <a:gd name="T56" fmla="*/ 357687 w 529590"/>
              <a:gd name="T57" fmla="*/ 139569 h 200660"/>
              <a:gd name="T58" fmla="*/ 400606 w 529590"/>
              <a:gd name="T59" fmla="*/ 162280 h 200660"/>
              <a:gd name="T60" fmla="*/ 439292 w 529590"/>
              <a:gd name="T61" fmla="*/ 194076 h 200660"/>
              <a:gd name="T62" fmla="*/ 445388 w 529590"/>
              <a:gd name="T63" fmla="*/ 200172 h 200660"/>
              <a:gd name="T64" fmla="*/ 451357 w 529590"/>
              <a:gd name="T65" fmla="*/ 200172 h 200660"/>
              <a:gd name="T66" fmla="*/ 451357 w 529590"/>
              <a:gd name="T67" fmla="*/ 194076 h 200660"/>
              <a:gd name="T68" fmla="*/ 529589 w 529590"/>
              <a:gd name="T69" fmla="*/ 121432 h 200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9590" h="200660">
                <a:moveTo>
                  <a:pt x="283627" y="0"/>
                </a:moveTo>
                <a:lnTo>
                  <a:pt x="239898" y="352"/>
                </a:lnTo>
                <a:lnTo>
                  <a:pt x="196419" y="5767"/>
                </a:lnTo>
                <a:lnTo>
                  <a:pt x="153680" y="16262"/>
                </a:lnTo>
                <a:lnTo>
                  <a:pt x="112176" y="31852"/>
                </a:lnTo>
                <a:lnTo>
                  <a:pt x="72400" y="52556"/>
                </a:lnTo>
                <a:lnTo>
                  <a:pt x="34843" y="78388"/>
                </a:lnTo>
                <a:lnTo>
                  <a:pt x="0" y="109367"/>
                </a:lnTo>
                <a:lnTo>
                  <a:pt x="0" y="121432"/>
                </a:lnTo>
                <a:lnTo>
                  <a:pt x="78231" y="194076"/>
                </a:lnTo>
                <a:lnTo>
                  <a:pt x="78231" y="200172"/>
                </a:lnTo>
                <a:lnTo>
                  <a:pt x="84200" y="200172"/>
                </a:lnTo>
                <a:lnTo>
                  <a:pt x="90296" y="194076"/>
                </a:lnTo>
                <a:lnTo>
                  <a:pt x="128983" y="162280"/>
                </a:lnTo>
                <a:lnTo>
                  <a:pt x="171902" y="139569"/>
                </a:lnTo>
                <a:lnTo>
                  <a:pt x="217643" y="125943"/>
                </a:lnTo>
                <a:lnTo>
                  <a:pt x="264794" y="121400"/>
                </a:lnTo>
                <a:lnTo>
                  <a:pt x="529589" y="121400"/>
                </a:lnTo>
                <a:lnTo>
                  <a:pt x="529589" y="109367"/>
                </a:lnTo>
                <a:lnTo>
                  <a:pt x="488750" y="73596"/>
                </a:lnTo>
                <a:lnTo>
                  <a:pt x="451171" y="48885"/>
                </a:lnTo>
                <a:lnTo>
                  <a:pt x="411376" y="29153"/>
                </a:lnTo>
                <a:lnTo>
                  <a:pt x="369859" y="14416"/>
                </a:lnTo>
                <a:lnTo>
                  <a:pt x="327111" y="4693"/>
                </a:lnTo>
                <a:lnTo>
                  <a:pt x="283627" y="0"/>
                </a:lnTo>
                <a:close/>
              </a:path>
              <a:path w="529590" h="200660">
                <a:moveTo>
                  <a:pt x="529589" y="121400"/>
                </a:moveTo>
                <a:lnTo>
                  <a:pt x="264794" y="121400"/>
                </a:lnTo>
                <a:lnTo>
                  <a:pt x="311946" y="125943"/>
                </a:lnTo>
                <a:lnTo>
                  <a:pt x="357687" y="139569"/>
                </a:lnTo>
                <a:lnTo>
                  <a:pt x="400606" y="162280"/>
                </a:lnTo>
                <a:lnTo>
                  <a:pt x="439292" y="194076"/>
                </a:lnTo>
                <a:lnTo>
                  <a:pt x="445388" y="200172"/>
                </a:lnTo>
                <a:lnTo>
                  <a:pt x="451357" y="200172"/>
                </a:lnTo>
                <a:lnTo>
                  <a:pt x="451357" y="194076"/>
                </a:lnTo>
                <a:lnTo>
                  <a:pt x="529589" y="1214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3558" name="object 8">
            <a:extLst>
              <a:ext uri="{FF2B5EF4-FFF2-40B4-BE49-F238E27FC236}">
                <a16:creationId xmlns:a16="http://schemas.microsoft.com/office/drawing/2014/main" id="{A1123639-FACA-BA42-BD21-14F5295AD88C}"/>
              </a:ext>
            </a:extLst>
          </p:cNvPr>
          <p:cNvSpPr>
            <a:spLocks noChangeArrowheads="1"/>
          </p:cNvSpPr>
          <p:nvPr/>
        </p:nvSpPr>
        <p:spPr bwMode="auto">
          <a:xfrm>
            <a:off x="9804400" y="2851150"/>
            <a:ext cx="796925" cy="252413"/>
          </a:xfrm>
          <a:custGeom>
            <a:avLst/>
            <a:gdLst>
              <a:gd name="T0" fmla="*/ 421326 w 798195"/>
              <a:gd name="T1" fmla="*/ 0 h 253364"/>
              <a:gd name="T2" fmla="*/ 376487 w 798195"/>
              <a:gd name="T3" fmla="*/ 0 h 253364"/>
              <a:gd name="T4" fmla="*/ 331766 w 798195"/>
              <a:gd name="T5" fmla="*/ 3611 h 253364"/>
              <a:gd name="T6" fmla="*/ 287393 w 798195"/>
              <a:gd name="T7" fmla="*/ 10834 h 253364"/>
              <a:gd name="T8" fmla="*/ 243602 w 798195"/>
              <a:gd name="T9" fmla="*/ 21669 h 253364"/>
              <a:gd name="T10" fmla="*/ 200625 w 798195"/>
              <a:gd name="T11" fmla="*/ 36115 h 253364"/>
              <a:gd name="T12" fmla="*/ 158695 w 798195"/>
              <a:gd name="T13" fmla="*/ 54173 h 253364"/>
              <a:gd name="T14" fmla="*/ 118044 w 798195"/>
              <a:gd name="T15" fmla="*/ 75843 h 253364"/>
              <a:gd name="T16" fmla="*/ 78906 w 798195"/>
              <a:gd name="T17" fmla="*/ 101124 h 253364"/>
              <a:gd name="T18" fmla="*/ 41512 w 798195"/>
              <a:gd name="T19" fmla="*/ 130017 h 253364"/>
              <a:gd name="T20" fmla="*/ 6096 w 798195"/>
              <a:gd name="T21" fmla="*/ 162521 h 253364"/>
              <a:gd name="T22" fmla="*/ 0 w 798195"/>
              <a:gd name="T23" fmla="*/ 168617 h 253364"/>
              <a:gd name="T24" fmla="*/ 6096 w 798195"/>
              <a:gd name="T25" fmla="*/ 174586 h 253364"/>
              <a:gd name="T26" fmla="*/ 84581 w 798195"/>
              <a:gd name="T27" fmla="*/ 253072 h 253364"/>
              <a:gd name="T28" fmla="*/ 96647 w 798195"/>
              <a:gd name="T29" fmla="*/ 253072 h 253364"/>
              <a:gd name="T30" fmla="*/ 130750 w 798195"/>
              <a:gd name="T31" fmla="*/ 221518 h 253364"/>
              <a:gd name="T32" fmla="*/ 167509 w 798195"/>
              <a:gd name="T33" fmla="*/ 194472 h 253364"/>
              <a:gd name="T34" fmla="*/ 206517 w 798195"/>
              <a:gd name="T35" fmla="*/ 171934 h 253364"/>
              <a:gd name="T36" fmla="*/ 247363 w 798195"/>
              <a:gd name="T37" fmla="*/ 153903 h 253364"/>
              <a:gd name="T38" fmla="*/ 289639 w 798195"/>
              <a:gd name="T39" fmla="*/ 140380 h 253364"/>
              <a:gd name="T40" fmla="*/ 332938 w 798195"/>
              <a:gd name="T41" fmla="*/ 131365 h 253364"/>
              <a:gd name="T42" fmla="*/ 376849 w 798195"/>
              <a:gd name="T43" fmla="*/ 126858 h 253364"/>
              <a:gd name="T44" fmla="*/ 752213 w 798195"/>
              <a:gd name="T45" fmla="*/ 126858 h 253364"/>
              <a:gd name="T46" fmla="*/ 718907 w 798195"/>
              <a:gd name="T47" fmla="*/ 101124 h 253364"/>
              <a:gd name="T48" fmla="*/ 679769 w 798195"/>
              <a:gd name="T49" fmla="*/ 75843 h 253364"/>
              <a:gd name="T50" fmla="*/ 639118 w 798195"/>
              <a:gd name="T51" fmla="*/ 54173 h 253364"/>
              <a:gd name="T52" fmla="*/ 597188 w 798195"/>
              <a:gd name="T53" fmla="*/ 36115 h 253364"/>
              <a:gd name="T54" fmla="*/ 554211 w 798195"/>
              <a:gd name="T55" fmla="*/ 21669 h 253364"/>
              <a:gd name="T56" fmla="*/ 510420 w 798195"/>
              <a:gd name="T57" fmla="*/ 10834 h 253364"/>
              <a:gd name="T58" fmla="*/ 466047 w 798195"/>
              <a:gd name="T59" fmla="*/ 3611 h 253364"/>
              <a:gd name="T60" fmla="*/ 421326 w 798195"/>
              <a:gd name="T61" fmla="*/ 0 h 253364"/>
              <a:gd name="T62" fmla="*/ 752213 w 798195"/>
              <a:gd name="T63" fmla="*/ 126858 h 253364"/>
              <a:gd name="T64" fmla="*/ 420964 w 798195"/>
              <a:gd name="T65" fmla="*/ 126858 h 253364"/>
              <a:gd name="T66" fmla="*/ 464875 w 798195"/>
              <a:gd name="T67" fmla="*/ 131365 h 253364"/>
              <a:gd name="T68" fmla="*/ 508174 w 798195"/>
              <a:gd name="T69" fmla="*/ 140380 h 253364"/>
              <a:gd name="T70" fmla="*/ 550450 w 798195"/>
              <a:gd name="T71" fmla="*/ 153903 h 253364"/>
              <a:gd name="T72" fmla="*/ 591296 w 798195"/>
              <a:gd name="T73" fmla="*/ 171934 h 253364"/>
              <a:gd name="T74" fmla="*/ 630304 w 798195"/>
              <a:gd name="T75" fmla="*/ 194472 h 253364"/>
              <a:gd name="T76" fmla="*/ 667063 w 798195"/>
              <a:gd name="T77" fmla="*/ 221518 h 253364"/>
              <a:gd name="T78" fmla="*/ 701166 w 798195"/>
              <a:gd name="T79" fmla="*/ 253072 h 253364"/>
              <a:gd name="T80" fmla="*/ 713231 w 798195"/>
              <a:gd name="T81" fmla="*/ 253072 h 253364"/>
              <a:gd name="T82" fmla="*/ 791717 w 798195"/>
              <a:gd name="T83" fmla="*/ 174586 h 253364"/>
              <a:gd name="T84" fmla="*/ 797813 w 798195"/>
              <a:gd name="T85" fmla="*/ 168617 h 253364"/>
              <a:gd name="T86" fmla="*/ 797813 w 798195"/>
              <a:gd name="T87" fmla="*/ 162521 h 253364"/>
              <a:gd name="T88" fmla="*/ 791717 w 798195"/>
              <a:gd name="T89" fmla="*/ 162521 h 253364"/>
              <a:gd name="T90" fmla="*/ 756301 w 798195"/>
              <a:gd name="T91" fmla="*/ 130017 h 253364"/>
              <a:gd name="T92" fmla="*/ 752213 w 798195"/>
              <a:gd name="T93" fmla="*/ 126858 h 25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8195" h="253364">
                <a:moveTo>
                  <a:pt x="421326" y="0"/>
                </a:moveTo>
                <a:lnTo>
                  <a:pt x="376487" y="0"/>
                </a:lnTo>
                <a:lnTo>
                  <a:pt x="331766" y="3611"/>
                </a:lnTo>
                <a:lnTo>
                  <a:pt x="287393" y="10834"/>
                </a:lnTo>
                <a:lnTo>
                  <a:pt x="243602" y="21669"/>
                </a:lnTo>
                <a:lnTo>
                  <a:pt x="200625" y="36115"/>
                </a:lnTo>
                <a:lnTo>
                  <a:pt x="158695" y="54173"/>
                </a:lnTo>
                <a:lnTo>
                  <a:pt x="118044" y="75843"/>
                </a:lnTo>
                <a:lnTo>
                  <a:pt x="78906" y="101124"/>
                </a:lnTo>
                <a:lnTo>
                  <a:pt x="41512" y="130017"/>
                </a:lnTo>
                <a:lnTo>
                  <a:pt x="6096" y="162521"/>
                </a:lnTo>
                <a:lnTo>
                  <a:pt x="0" y="168617"/>
                </a:lnTo>
                <a:lnTo>
                  <a:pt x="6096" y="174586"/>
                </a:lnTo>
                <a:lnTo>
                  <a:pt x="84581" y="253072"/>
                </a:lnTo>
                <a:lnTo>
                  <a:pt x="96647" y="253072"/>
                </a:lnTo>
                <a:lnTo>
                  <a:pt x="130750" y="221518"/>
                </a:lnTo>
                <a:lnTo>
                  <a:pt x="167509" y="194472"/>
                </a:lnTo>
                <a:lnTo>
                  <a:pt x="206517" y="171934"/>
                </a:lnTo>
                <a:lnTo>
                  <a:pt x="247363" y="153903"/>
                </a:lnTo>
                <a:lnTo>
                  <a:pt x="289639" y="140380"/>
                </a:lnTo>
                <a:lnTo>
                  <a:pt x="332938" y="131365"/>
                </a:lnTo>
                <a:lnTo>
                  <a:pt x="376849" y="126858"/>
                </a:lnTo>
                <a:lnTo>
                  <a:pt x="752213" y="126858"/>
                </a:lnTo>
                <a:lnTo>
                  <a:pt x="718907" y="101124"/>
                </a:lnTo>
                <a:lnTo>
                  <a:pt x="679769" y="75843"/>
                </a:lnTo>
                <a:lnTo>
                  <a:pt x="639118" y="54173"/>
                </a:lnTo>
                <a:lnTo>
                  <a:pt x="597188" y="36115"/>
                </a:lnTo>
                <a:lnTo>
                  <a:pt x="554211" y="21669"/>
                </a:lnTo>
                <a:lnTo>
                  <a:pt x="510420" y="10834"/>
                </a:lnTo>
                <a:lnTo>
                  <a:pt x="466047" y="3611"/>
                </a:lnTo>
                <a:lnTo>
                  <a:pt x="421326" y="0"/>
                </a:lnTo>
                <a:close/>
              </a:path>
              <a:path w="798195" h="253364">
                <a:moveTo>
                  <a:pt x="752213" y="126858"/>
                </a:moveTo>
                <a:lnTo>
                  <a:pt x="420964" y="126858"/>
                </a:lnTo>
                <a:lnTo>
                  <a:pt x="464875" y="131365"/>
                </a:lnTo>
                <a:lnTo>
                  <a:pt x="508174" y="140380"/>
                </a:lnTo>
                <a:lnTo>
                  <a:pt x="550450" y="153903"/>
                </a:lnTo>
                <a:lnTo>
                  <a:pt x="591296" y="171934"/>
                </a:lnTo>
                <a:lnTo>
                  <a:pt x="630304" y="194472"/>
                </a:lnTo>
                <a:lnTo>
                  <a:pt x="667063" y="221518"/>
                </a:lnTo>
                <a:lnTo>
                  <a:pt x="701166" y="253072"/>
                </a:lnTo>
                <a:lnTo>
                  <a:pt x="713231" y="253072"/>
                </a:lnTo>
                <a:lnTo>
                  <a:pt x="791717" y="174586"/>
                </a:lnTo>
                <a:lnTo>
                  <a:pt x="797813" y="168617"/>
                </a:lnTo>
                <a:lnTo>
                  <a:pt x="797813" y="162521"/>
                </a:lnTo>
                <a:lnTo>
                  <a:pt x="791717" y="162521"/>
                </a:lnTo>
                <a:lnTo>
                  <a:pt x="756301" y="130017"/>
                </a:lnTo>
                <a:lnTo>
                  <a:pt x="752213" y="1268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9" name="object 9">
            <a:extLst>
              <a:ext uri="{FF2B5EF4-FFF2-40B4-BE49-F238E27FC236}">
                <a16:creationId xmlns:a16="http://schemas.microsoft.com/office/drawing/2014/main" id="{656D18E8-9B01-9549-BB3B-9E0F04BD80A0}"/>
              </a:ext>
            </a:extLst>
          </p:cNvPr>
          <p:cNvSpPr txBox="1"/>
          <p:nvPr/>
        </p:nvSpPr>
        <p:spPr>
          <a:xfrm>
            <a:off x="1184275" y="3906838"/>
            <a:ext cx="1449388" cy="434975"/>
          </a:xfrm>
          <a:prstGeom prst="rect">
            <a:avLst/>
          </a:prstGeom>
        </p:spPr>
        <p:txBody>
          <a:bodyPr lIns="0" tIns="0" rIns="0" bIns="0">
            <a:spAutoFit/>
          </a:bodyPr>
          <a:lstStyle/>
          <a:p>
            <a:pPr marL="12700" fontAlgn="auto"/>
            <a:r>
              <a:rPr sz="2800" spc="-5" noProof="1">
                <a:solidFill>
                  <a:srgbClr val="FFFFFF"/>
                </a:solidFill>
                <a:latin typeface="宋体" panose="02010600030101010101" pitchFamily="2" charset="-122"/>
                <a:ea typeface="+mn-ea"/>
                <a:cs typeface="宋体" panose="02010600030101010101" pitchFamily="2" charset="-122"/>
              </a:rPr>
              <a:t>专业经验</a:t>
            </a:r>
            <a:endParaRPr sz="2800" noProof="1">
              <a:latin typeface="宋体" panose="02010600030101010101" pitchFamily="2" charset="-122"/>
              <a:cs typeface="宋体" panose="02010600030101010101" pitchFamily="2" charset="-122"/>
            </a:endParaRPr>
          </a:p>
        </p:txBody>
      </p:sp>
      <p:sp>
        <p:nvSpPr>
          <p:cNvPr id="10" name="object 10">
            <a:extLst>
              <a:ext uri="{FF2B5EF4-FFF2-40B4-BE49-F238E27FC236}">
                <a16:creationId xmlns:a16="http://schemas.microsoft.com/office/drawing/2014/main" id="{9ED39379-ADE5-4E4C-8C70-68DEF731F0E3}"/>
              </a:ext>
            </a:extLst>
          </p:cNvPr>
          <p:cNvSpPr txBox="1"/>
          <p:nvPr/>
        </p:nvSpPr>
        <p:spPr>
          <a:xfrm>
            <a:off x="3351213" y="3906838"/>
            <a:ext cx="1449387" cy="43497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绩效表现</a:t>
            </a:r>
            <a:endParaRPr lang="zh-CN" altLang="zh-CN" sz="2800">
              <a:latin typeface="宋体" panose="02010600030101010101" pitchFamily="2" charset="-122"/>
            </a:endParaRPr>
          </a:p>
        </p:txBody>
      </p:sp>
      <p:sp>
        <p:nvSpPr>
          <p:cNvPr id="11" name="object 11">
            <a:extLst>
              <a:ext uri="{FF2B5EF4-FFF2-40B4-BE49-F238E27FC236}">
                <a16:creationId xmlns:a16="http://schemas.microsoft.com/office/drawing/2014/main" id="{248DEC2C-7609-324B-AB12-F60DBEBB1730}"/>
              </a:ext>
            </a:extLst>
          </p:cNvPr>
          <p:cNvSpPr txBox="1"/>
          <p:nvPr/>
        </p:nvSpPr>
        <p:spPr>
          <a:xfrm>
            <a:off x="5449888" y="3906838"/>
            <a:ext cx="1449387" cy="434975"/>
          </a:xfrm>
          <a:prstGeom prst="rect">
            <a:avLst/>
          </a:prstGeom>
        </p:spPr>
        <p:txBody>
          <a:bodyPr lIns="0" tIns="0" rIns="0" bIns="0">
            <a:spAutoFit/>
          </a:bodyPr>
          <a:lstStyle/>
          <a:p>
            <a:pPr marL="12700" fontAlgn="auto"/>
            <a:r>
              <a:rPr sz="2800" spc="-5" noProof="1">
                <a:solidFill>
                  <a:srgbClr val="FFFFFF"/>
                </a:solidFill>
                <a:latin typeface="宋体" panose="02010600030101010101" pitchFamily="2" charset="-122"/>
                <a:ea typeface="+mn-ea"/>
                <a:cs typeface="宋体" panose="02010600030101010101" pitchFamily="2" charset="-122"/>
              </a:rPr>
              <a:t>通用能力</a:t>
            </a:r>
            <a:endParaRPr sz="2800" noProof="1">
              <a:latin typeface="宋体" panose="02010600030101010101" pitchFamily="2" charset="-122"/>
              <a:cs typeface="宋体" panose="02010600030101010101" pitchFamily="2" charset="-122"/>
            </a:endParaRPr>
          </a:p>
        </p:txBody>
      </p:sp>
      <p:sp>
        <p:nvSpPr>
          <p:cNvPr id="12" name="object 12">
            <a:extLst>
              <a:ext uri="{FF2B5EF4-FFF2-40B4-BE49-F238E27FC236}">
                <a16:creationId xmlns:a16="http://schemas.microsoft.com/office/drawing/2014/main" id="{919811C6-813D-504A-A563-A7F0F0FAB48D}"/>
              </a:ext>
            </a:extLst>
          </p:cNvPr>
          <p:cNvSpPr txBox="1"/>
          <p:nvPr/>
        </p:nvSpPr>
        <p:spPr>
          <a:xfrm>
            <a:off x="7434263" y="3906838"/>
            <a:ext cx="1525587" cy="148907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专业能力</a:t>
            </a:r>
            <a:endParaRPr lang="zh-CN" altLang="zh-CN" sz="2800">
              <a:latin typeface="宋体" panose="02010600030101010101" pitchFamily="2" charset="-122"/>
            </a:endParaRPr>
          </a:p>
          <a:p>
            <a:pPr>
              <a:lnSpc>
                <a:spcPct val="120000"/>
              </a:lnSpc>
              <a:spcBef>
                <a:spcPts val="1925"/>
              </a:spcBef>
            </a:pPr>
            <a:r>
              <a:rPr lang="zh-CN" altLang="zh-CN" sz="2700" baseline="14000">
                <a:solidFill>
                  <a:srgbClr val="FFFFFF"/>
                </a:solidFill>
                <a:latin typeface="宋体" panose="02010600030101010101" pitchFamily="2" charset="-122"/>
              </a:rPr>
              <a:t>「</a:t>
            </a:r>
            <a:r>
              <a:rPr lang="zh-CN" altLang="zh-CN" sz="2000">
                <a:solidFill>
                  <a:srgbClr val="FFFFFF"/>
                </a:solidFill>
                <a:latin typeface="宋体" panose="02010600030101010101" pitchFamily="2" charset="-122"/>
              </a:rPr>
              <a:t>专业知识  专业技能</a:t>
            </a:r>
            <a:r>
              <a:rPr lang="zh-CN" altLang="zh-CN" sz="2700" baseline="-22000">
                <a:solidFill>
                  <a:srgbClr val="FFFFFF"/>
                </a:solidFill>
                <a:latin typeface="宋体" panose="02010600030101010101" pitchFamily="2" charset="-122"/>
              </a:rPr>
              <a:t>」</a:t>
            </a:r>
            <a:endParaRPr lang="zh-CN" altLang="zh-CN" sz="2700" baseline="-22000">
              <a:latin typeface="宋体" panose="02010600030101010101" pitchFamily="2" charset="-122"/>
            </a:endParaRPr>
          </a:p>
        </p:txBody>
      </p:sp>
      <p:sp>
        <p:nvSpPr>
          <p:cNvPr id="13" name="object 13">
            <a:extLst>
              <a:ext uri="{FF2B5EF4-FFF2-40B4-BE49-F238E27FC236}">
                <a16:creationId xmlns:a16="http://schemas.microsoft.com/office/drawing/2014/main" id="{ABDB6843-1DF3-AE41-8E75-429203974394}"/>
              </a:ext>
            </a:extLst>
          </p:cNvPr>
          <p:cNvSpPr txBox="1"/>
          <p:nvPr/>
        </p:nvSpPr>
        <p:spPr>
          <a:xfrm>
            <a:off x="9344025" y="3908425"/>
            <a:ext cx="1804988" cy="1833563"/>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组织影响力</a:t>
            </a:r>
            <a:endParaRPr lang="zh-CN" altLang="zh-CN" sz="2800">
              <a:latin typeface="宋体" panose="02010600030101010101" pitchFamily="2" charset="-122"/>
            </a:endParaRPr>
          </a:p>
          <a:p>
            <a:pPr>
              <a:lnSpc>
                <a:spcPct val="120000"/>
              </a:lnSpc>
              <a:spcBef>
                <a:spcPts val="1913"/>
              </a:spcBef>
            </a:pPr>
            <a:r>
              <a:rPr lang="zh-CN" altLang="zh-CN" sz="2700" baseline="14000">
                <a:solidFill>
                  <a:srgbClr val="FFFFFF"/>
                </a:solidFill>
                <a:latin typeface="宋体" panose="02010600030101010101" pitchFamily="2" charset="-122"/>
              </a:rPr>
              <a:t>「</a:t>
            </a:r>
            <a:r>
              <a:rPr lang="zh-CN" altLang="zh-CN" sz="2000">
                <a:solidFill>
                  <a:srgbClr val="FFFFFF"/>
                </a:solidFill>
                <a:latin typeface="宋体" panose="02010600030101010101" pitchFamily="2" charset="-122"/>
              </a:rPr>
              <a:t>方法论建设  知识传播  人才培养</a:t>
            </a:r>
            <a:r>
              <a:rPr lang="zh-CN" altLang="zh-CN" sz="2700" baseline="-17000">
                <a:solidFill>
                  <a:srgbClr val="FFFFFF"/>
                </a:solidFill>
                <a:latin typeface="宋体" panose="02010600030101010101" pitchFamily="2" charset="-122"/>
              </a:rPr>
              <a:t>」</a:t>
            </a:r>
            <a:endParaRPr lang="zh-CN" altLang="zh-CN" sz="2700" baseline="-17000">
              <a:latin typeface="宋体" panose="02010600030101010101" pitchFamily="2" charset="-122"/>
            </a:endParaRPr>
          </a:p>
        </p:txBody>
      </p:sp>
      <p:sp>
        <p:nvSpPr>
          <p:cNvPr id="23564" name="object 14">
            <a:extLst>
              <a:ext uri="{FF2B5EF4-FFF2-40B4-BE49-F238E27FC236}">
                <a16:creationId xmlns:a16="http://schemas.microsoft.com/office/drawing/2014/main" id="{0B68C984-BEEF-0F4B-8BF8-74DF3424BE48}"/>
              </a:ext>
            </a:extLst>
          </p:cNvPr>
          <p:cNvSpPr txBox="1">
            <a:spLocks noGrp="1" noChangeArrowheads="1"/>
          </p:cNvSpPr>
          <p:nvPr>
            <p:ph type="title"/>
          </p:nvPr>
        </p:nvSpPr>
        <p:spPr>
          <a:xfrm>
            <a:off x="458788" y="547688"/>
            <a:ext cx="7243762" cy="446087"/>
          </a:xfrm>
        </p:spPr>
        <p:txBody>
          <a:bodyPr/>
          <a:lstStyle/>
          <a:p>
            <a:pPr marL="12700"/>
            <a:r>
              <a:rPr lang="zh-CN" altLang="zh-CN" b="0">
                <a:latin typeface="宋体" panose="02010600030101010101" pitchFamily="2" charset="-122"/>
              </a:rPr>
              <a:t>腾讯按照通道</a:t>
            </a:r>
            <a:r>
              <a:rPr lang="zh-CN" altLang="zh-CN" b="0" i="1">
                <a:latin typeface="Arial" panose="020B0604020202020204" pitchFamily="34" charset="0"/>
              </a:rPr>
              <a:t>/</a:t>
            </a:r>
            <a:r>
              <a:rPr lang="zh-CN" altLang="zh-CN" b="0">
                <a:latin typeface="宋体" panose="02010600030101010101" pitchFamily="2" charset="-122"/>
              </a:rPr>
              <a:t>职位建立员工专业技术能力标准</a:t>
            </a:r>
          </a:p>
        </p:txBody>
      </p:sp>
      <p:pic>
        <p:nvPicPr>
          <p:cNvPr id="23565" name="Picture 2">
            <a:extLst>
              <a:ext uri="{FF2B5EF4-FFF2-40B4-BE49-F238E27FC236}">
                <a16:creationId xmlns:a16="http://schemas.microsoft.com/office/drawing/2014/main" id="{E6C6B76D-EE0E-B146-A074-85F87E5C3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1888" y="27305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5" descr="C:\Users\www\Desktop\00.png">
            <a:extLst>
              <a:ext uri="{FF2B5EF4-FFF2-40B4-BE49-F238E27FC236}">
                <a16:creationId xmlns:a16="http://schemas.microsoft.com/office/drawing/2014/main" id="{A6EC1047-5684-5648-BDCF-ABF1AF860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3838" y="2684463"/>
            <a:ext cx="70485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7" name="Picture 6" descr="C:\Users\www\Desktop\00.png">
            <a:extLst>
              <a:ext uri="{FF2B5EF4-FFF2-40B4-BE49-F238E27FC236}">
                <a16:creationId xmlns:a16="http://schemas.microsoft.com/office/drawing/2014/main" id="{C4DF0C62-AF92-1941-899F-B0542C7BF4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1525" y="2573338"/>
            <a:ext cx="6477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a:extLst>
              <a:ext uri="{FF2B5EF4-FFF2-40B4-BE49-F238E27FC236}">
                <a16:creationId xmlns:a16="http://schemas.microsoft.com/office/drawing/2014/main" id="{504C9FE6-9911-4941-A000-1B6386875CFD}"/>
              </a:ext>
            </a:extLst>
          </p:cNvPr>
          <p:cNvGraphicFramePr>
            <a:graphicFrameLocks noGrp="1"/>
          </p:cNvGraphicFramePr>
          <p:nvPr/>
        </p:nvGraphicFramePr>
        <p:xfrm>
          <a:off x="4579938" y="2341563"/>
          <a:ext cx="7288212" cy="3001962"/>
        </p:xfrm>
        <a:graphic>
          <a:graphicData uri="http://schemas.openxmlformats.org/drawingml/2006/table">
            <a:tbl>
              <a:tblPr firstRow="1" bandRow="1">
                <a:tableStyleId>{2D5ABB26-0587-4C30-8999-92F81FD0307C}</a:tableStyleId>
              </a:tblPr>
              <a:tblGrid>
                <a:gridCol w="2453785">
                  <a:extLst>
                    <a:ext uri="{9D8B030D-6E8A-4147-A177-3AD203B41FA5}">
                      <a16:colId xmlns:a16="http://schemas.microsoft.com/office/drawing/2014/main" val="20000"/>
                    </a:ext>
                  </a:extLst>
                </a:gridCol>
                <a:gridCol w="1576300">
                  <a:extLst>
                    <a:ext uri="{9D8B030D-6E8A-4147-A177-3AD203B41FA5}">
                      <a16:colId xmlns:a16="http://schemas.microsoft.com/office/drawing/2014/main" val="20001"/>
                    </a:ext>
                  </a:extLst>
                </a:gridCol>
                <a:gridCol w="1562458">
                  <a:extLst>
                    <a:ext uri="{9D8B030D-6E8A-4147-A177-3AD203B41FA5}">
                      <a16:colId xmlns:a16="http://schemas.microsoft.com/office/drawing/2014/main" val="20002"/>
                    </a:ext>
                  </a:extLst>
                </a:gridCol>
                <a:gridCol w="1695669">
                  <a:extLst>
                    <a:ext uri="{9D8B030D-6E8A-4147-A177-3AD203B41FA5}">
                      <a16:colId xmlns:a16="http://schemas.microsoft.com/office/drawing/2014/main" val="20003"/>
                    </a:ext>
                  </a:extLst>
                </a:gridCol>
              </a:tblGrid>
              <a:tr h="408296">
                <a:tc rowSpan="2">
                  <a:txBody>
                    <a:bodyPr/>
                    <a:lstStyle/>
                    <a:p>
                      <a:pPr>
                        <a:lnSpc>
                          <a:spcPct val="100000"/>
                        </a:lnSpc>
                        <a:spcBef>
                          <a:spcPts val="10"/>
                        </a:spcBef>
                      </a:pPr>
                      <a:endParaRPr sz="1700">
                        <a:latin typeface="Times New Roman" panose="02020603050405020304"/>
                        <a:cs typeface="Times New Roman" panose="02020603050405020304"/>
                      </a:endParaRPr>
                    </a:p>
                    <a:p>
                      <a:pPr algn="ctr">
                        <a:lnSpc>
                          <a:spcPct val="100000"/>
                        </a:lnSpc>
                      </a:pPr>
                      <a:r>
                        <a:rPr sz="1400" dirty="0">
                          <a:solidFill>
                            <a:srgbClr val="FFFFFF"/>
                          </a:solidFill>
                          <a:latin typeface="宋体" panose="02010600030101010101" pitchFamily="2" charset="-122"/>
                          <a:cs typeface="宋体" panose="02010600030101010101" pitchFamily="2" charset="-122"/>
                        </a:rPr>
                        <a:t>申报类型</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2">
                  <a:txBody>
                    <a:bodyPr/>
                    <a:lstStyle/>
                    <a:p>
                      <a:pPr>
                        <a:lnSpc>
                          <a:spcPct val="100000"/>
                        </a:lnSpc>
                        <a:spcBef>
                          <a:spcPts val="10"/>
                        </a:spcBef>
                      </a:pPr>
                      <a:endParaRPr sz="1700">
                        <a:latin typeface="Times New Roman" panose="02020603050405020304"/>
                        <a:cs typeface="Times New Roman" panose="02020603050405020304"/>
                      </a:endParaRPr>
                    </a:p>
                    <a:p>
                      <a:pPr marL="425450">
                        <a:lnSpc>
                          <a:spcPct val="100000"/>
                        </a:lnSpc>
                      </a:pPr>
                      <a:r>
                        <a:rPr sz="1400" dirty="0">
                          <a:solidFill>
                            <a:srgbClr val="FFFFFF"/>
                          </a:solidFill>
                          <a:latin typeface="宋体" panose="02010600030101010101" pitchFamily="2" charset="-122"/>
                          <a:cs typeface="宋体" panose="02010600030101010101" pitchFamily="2" charset="-122"/>
                        </a:rPr>
                        <a:t>资历条件</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a:txBody>
                    <a:bodyPr/>
                    <a:lstStyle/>
                    <a:p>
                      <a:pPr algn="ctr">
                        <a:lnSpc>
                          <a:spcPct val="100000"/>
                        </a:lnSpc>
                        <a:spcBef>
                          <a:spcPts val="655"/>
                        </a:spcBef>
                      </a:pPr>
                      <a:r>
                        <a:rPr sz="1400" dirty="0">
                          <a:solidFill>
                            <a:srgbClr val="FFFFFF"/>
                          </a:solidFill>
                          <a:latin typeface="宋体" panose="02010600030101010101" pitchFamily="2" charset="-122"/>
                          <a:cs typeface="宋体" panose="02010600030101010101" pitchFamily="2" charset="-122"/>
                        </a:rPr>
                        <a:t>绩效条件</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a:txBody>
                    <a:bodyPr/>
                    <a:lstStyle/>
                    <a:p>
                      <a:endParaRPr lang="zh-CN"/>
                    </a:p>
                  </a:txBody>
                  <a:tcPr marL="0" marR="0" marT="0" marB="0"/>
                </a:tc>
                <a:extLst>
                  <a:ext uri="{0D108BD9-81ED-4DB2-BD59-A6C34878D82A}">
                    <a16:rowId xmlns:a16="http://schemas.microsoft.com/office/drawing/2014/main" val="10000"/>
                  </a:ext>
                </a:extLst>
              </a:tr>
              <a:tr h="332606">
                <a:tc vMerge="1">
                  <a:txBody>
                    <a:bodyPr/>
                    <a:lstStyle/>
                    <a:p>
                      <a:endParaRPr lang="zh-CN"/>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vMerge="1">
                  <a:txBody>
                    <a:bodyPr/>
                    <a:lstStyle/>
                    <a:p>
                      <a:endParaRPr lang="zh-CN"/>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355"/>
                        </a:spcBef>
                      </a:pPr>
                      <a:r>
                        <a:rPr sz="1400" spc="-5" dirty="0">
                          <a:solidFill>
                            <a:srgbClr val="FFFFFF"/>
                          </a:solidFill>
                          <a:latin typeface="宋体" panose="02010600030101010101" pitchFamily="2" charset="-122"/>
                          <a:cs typeface="宋体" panose="02010600030101010101" pitchFamily="2" charset="-122"/>
                        </a:rPr>
                        <a:t>上次</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355"/>
                        </a:spcBef>
                      </a:pPr>
                      <a:r>
                        <a:rPr sz="1400" spc="-5" dirty="0">
                          <a:solidFill>
                            <a:srgbClr val="FFFFFF"/>
                          </a:solidFill>
                          <a:latin typeface="宋体" panose="02010600030101010101" pitchFamily="2" charset="-122"/>
                          <a:cs typeface="宋体" panose="02010600030101010101" pitchFamily="2" charset="-122"/>
                        </a:rPr>
                        <a:t>本次</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332479">
                <a:tc>
                  <a:txBody>
                    <a:bodyPr/>
                    <a:lstStyle/>
                    <a:p>
                      <a:pPr marL="830580">
                        <a:lnSpc>
                          <a:spcPct val="100000"/>
                        </a:lnSpc>
                        <a:spcBef>
                          <a:spcPts val="360"/>
                        </a:spcBef>
                      </a:pPr>
                      <a:r>
                        <a:rPr sz="1400" b="0" dirty="0">
                          <a:solidFill>
                            <a:srgbClr val="FFFFFF"/>
                          </a:solidFill>
                          <a:latin typeface="Nirmala UI Semilight" panose="020B0402040204020203"/>
                          <a:cs typeface="Nirmala UI Semilight" panose="020B0402040204020203"/>
                        </a:rPr>
                        <a:t>1</a:t>
                      </a:r>
                      <a:r>
                        <a:rPr sz="1400" dirty="0">
                          <a:solidFill>
                            <a:srgbClr val="FFFFFF"/>
                          </a:solidFill>
                          <a:latin typeface="宋体" panose="02010600030101010101" pitchFamily="2" charset="-122"/>
                          <a:cs typeface="宋体" panose="02010600030101010101" pitchFamily="2" charset="-122"/>
                        </a:rPr>
                        <a:t>级内晋等</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360"/>
                        </a:spcBef>
                      </a:pPr>
                      <a:r>
                        <a:rPr sz="1400" b="0" spc="25" dirty="0">
                          <a:solidFill>
                            <a:srgbClr val="FFFFFF"/>
                          </a:solidFill>
                          <a:latin typeface="Nirmala UI Semilight" panose="020B0402040204020203"/>
                          <a:cs typeface="Nirmala UI Semilight" panose="020B0402040204020203"/>
                        </a:rPr>
                        <a:t>0.5</a:t>
                      </a:r>
                      <a:r>
                        <a:rPr sz="1400" spc="25" dirty="0">
                          <a:solidFill>
                            <a:srgbClr val="FFFFFF"/>
                          </a:solidFill>
                          <a:latin typeface="宋体" panose="02010600030101010101" pitchFamily="2" charset="-122"/>
                          <a:cs typeface="宋体" panose="02010600030101010101" pitchFamily="2" charset="-122"/>
                        </a:rPr>
                        <a:t>年</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360"/>
                        </a:spcBef>
                      </a:pPr>
                      <a:r>
                        <a:rPr sz="1400" b="0" dirty="0">
                          <a:solidFill>
                            <a:srgbClr val="FFFFFF"/>
                          </a:solidFill>
                          <a:latin typeface="Nirmala UI Semilight" panose="020B0402040204020203"/>
                          <a:cs typeface="Nirmala UI Semilight" panose="020B0402040204020203"/>
                        </a:rPr>
                        <a:t>-</a:t>
                      </a:r>
                      <a:endParaRPr sz="1400">
                        <a:latin typeface="Nirmala UI Semilight" panose="020B0402040204020203"/>
                        <a:cs typeface="Nirmala UI Semilight" panose="020B0402040204020203"/>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2540" algn="ctr">
                        <a:lnSpc>
                          <a:spcPct val="100000"/>
                        </a:lnSpc>
                        <a:spcBef>
                          <a:spcPts val="360"/>
                        </a:spcBef>
                      </a:pPr>
                      <a:r>
                        <a:rPr sz="1400" spc="-5" dirty="0">
                          <a:solidFill>
                            <a:srgbClr val="FFFFFF"/>
                          </a:solidFill>
                          <a:latin typeface="宋体" panose="02010600030101010101" pitchFamily="2" charset="-122"/>
                          <a:cs typeface="宋体" panose="02010600030101010101" pitchFamily="2" charset="-122"/>
                        </a:rPr>
                        <a:t>符合预期及以上</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1030710">
                <a:tc>
                  <a:txBody>
                    <a:bodyPr/>
                    <a:lstStyle/>
                    <a:p>
                      <a:pPr marL="635" algn="ctr">
                        <a:lnSpc>
                          <a:spcPct val="100000"/>
                        </a:lnSpc>
                        <a:spcBef>
                          <a:spcPts val="585"/>
                        </a:spcBef>
                      </a:pPr>
                      <a:r>
                        <a:rPr sz="1400" b="0" spc="5" dirty="0">
                          <a:solidFill>
                            <a:srgbClr val="FFFFFF"/>
                          </a:solidFill>
                          <a:latin typeface="Nirmala UI Semilight" panose="020B0402040204020203"/>
                          <a:cs typeface="Nirmala UI Semilight" panose="020B0402040204020203"/>
                        </a:rPr>
                        <a:t>1</a:t>
                      </a:r>
                      <a:r>
                        <a:rPr sz="1400" spc="5" dirty="0">
                          <a:solidFill>
                            <a:srgbClr val="FFFFFF"/>
                          </a:solidFill>
                          <a:latin typeface="宋体" panose="02010600030101010101" pitchFamily="2" charset="-122"/>
                          <a:cs typeface="宋体" panose="02010600030101010101" pitchFamily="2" charset="-122"/>
                        </a:rPr>
                        <a:t>级晋</a:t>
                      </a:r>
                      <a:r>
                        <a:rPr sz="1400" b="0" spc="5" dirty="0">
                          <a:solidFill>
                            <a:srgbClr val="FFFFFF"/>
                          </a:solidFill>
                          <a:latin typeface="Nirmala UI Semilight" panose="020B0402040204020203"/>
                          <a:cs typeface="Nirmala UI Semilight" panose="020B0402040204020203"/>
                        </a:rPr>
                        <a:t>2</a:t>
                      </a:r>
                      <a:r>
                        <a:rPr sz="1400" spc="5" dirty="0">
                          <a:solidFill>
                            <a:srgbClr val="FFFFFF"/>
                          </a:solidFill>
                          <a:latin typeface="宋体" panose="02010600030101010101" pitchFamily="2" charset="-122"/>
                          <a:cs typeface="宋体" panose="02010600030101010101" pitchFamily="2" charset="-122"/>
                        </a:rPr>
                        <a:t>级</a:t>
                      </a:r>
                      <a:endParaRPr sz="1400">
                        <a:latin typeface="宋体" panose="02010600030101010101" pitchFamily="2" charset="-122"/>
                        <a:cs typeface="宋体" panose="02010600030101010101" pitchFamily="2" charset="-122"/>
                      </a:endParaRPr>
                    </a:p>
                    <a:p>
                      <a:pPr algn="ctr">
                        <a:lnSpc>
                          <a:spcPct val="100000"/>
                        </a:lnSpc>
                      </a:pPr>
                      <a:r>
                        <a:rPr sz="1400" b="0" dirty="0">
                          <a:solidFill>
                            <a:srgbClr val="FFFFFF"/>
                          </a:solidFill>
                          <a:latin typeface="Nirmala UI Semilight" panose="020B0402040204020203"/>
                          <a:cs typeface="Nirmala UI Semilight" panose="020B0402040204020203"/>
                        </a:rPr>
                        <a:t>2</a:t>
                      </a:r>
                      <a:r>
                        <a:rPr sz="1400" dirty="0">
                          <a:solidFill>
                            <a:srgbClr val="FFFFFF"/>
                          </a:solidFill>
                          <a:latin typeface="宋体" panose="02010600030101010101" pitchFamily="2" charset="-122"/>
                          <a:cs typeface="宋体" panose="02010600030101010101" pitchFamily="2" charset="-122"/>
                        </a:rPr>
                        <a:t>级内晋等</a:t>
                      </a:r>
                      <a:endParaRPr sz="1400">
                        <a:latin typeface="宋体" panose="02010600030101010101" pitchFamily="2" charset="-122"/>
                        <a:cs typeface="宋体" panose="02010600030101010101" pitchFamily="2" charset="-122"/>
                      </a:endParaRPr>
                    </a:p>
                    <a:p>
                      <a:pPr marL="635" algn="ctr">
                        <a:lnSpc>
                          <a:spcPct val="100000"/>
                        </a:lnSpc>
                      </a:pPr>
                      <a:r>
                        <a:rPr sz="1400" b="0" spc="10" dirty="0">
                          <a:solidFill>
                            <a:srgbClr val="FFFFFF"/>
                          </a:solidFill>
                          <a:latin typeface="Nirmala UI Semilight" panose="020B0402040204020203"/>
                          <a:cs typeface="Nirmala UI Semilight" panose="020B0402040204020203"/>
                        </a:rPr>
                        <a:t>2</a:t>
                      </a:r>
                      <a:r>
                        <a:rPr sz="1400" spc="10" dirty="0">
                          <a:solidFill>
                            <a:srgbClr val="FFFFFF"/>
                          </a:solidFill>
                          <a:latin typeface="宋体" panose="02010600030101010101" pitchFamily="2" charset="-122"/>
                          <a:cs typeface="宋体" panose="02010600030101010101" pitchFamily="2" charset="-122"/>
                        </a:rPr>
                        <a:t>级晋</a:t>
                      </a:r>
                      <a:r>
                        <a:rPr sz="1400" b="0" spc="10" dirty="0">
                          <a:solidFill>
                            <a:srgbClr val="FFFFFF"/>
                          </a:solidFill>
                          <a:latin typeface="Nirmala UI Semilight" panose="020B0402040204020203"/>
                          <a:cs typeface="Nirmala UI Semilight" panose="020B0402040204020203"/>
                        </a:rPr>
                        <a:t>3</a:t>
                      </a:r>
                      <a:r>
                        <a:rPr sz="1400" spc="10" dirty="0">
                          <a:solidFill>
                            <a:srgbClr val="FFFFFF"/>
                          </a:solidFill>
                          <a:latin typeface="宋体" panose="02010600030101010101" pitchFamily="2" charset="-122"/>
                          <a:cs typeface="宋体" panose="02010600030101010101" pitchFamily="2" charset="-122"/>
                        </a:rPr>
                        <a:t>级</a:t>
                      </a:r>
                      <a:endParaRPr sz="1400">
                        <a:latin typeface="宋体" panose="02010600030101010101" pitchFamily="2" charset="-122"/>
                        <a:cs typeface="宋体" panose="02010600030101010101" pitchFamily="2" charset="-122"/>
                      </a:endParaRPr>
                    </a:p>
                    <a:p>
                      <a:pPr marL="635" algn="ctr">
                        <a:lnSpc>
                          <a:spcPct val="100000"/>
                        </a:lnSpc>
                      </a:pPr>
                      <a:r>
                        <a:rPr sz="1400" b="0" spc="5" dirty="0">
                          <a:solidFill>
                            <a:srgbClr val="FFFFFF"/>
                          </a:solidFill>
                          <a:latin typeface="Nirmala UI Semilight" panose="020B0402040204020203"/>
                          <a:cs typeface="Nirmala UI Semilight" panose="020B0402040204020203"/>
                        </a:rPr>
                        <a:t>3</a:t>
                      </a:r>
                      <a:r>
                        <a:rPr sz="1400" spc="5" dirty="0">
                          <a:solidFill>
                            <a:srgbClr val="FFFFFF"/>
                          </a:solidFill>
                          <a:latin typeface="宋体" panose="02010600030101010101" pitchFamily="2" charset="-122"/>
                          <a:cs typeface="宋体" panose="02010600030101010101" pitchFamily="2" charset="-122"/>
                        </a:rPr>
                        <a:t>级基础等晋</a:t>
                      </a:r>
                      <a:r>
                        <a:rPr sz="1400" b="0" spc="5" dirty="0">
                          <a:solidFill>
                            <a:srgbClr val="FFFFFF"/>
                          </a:solidFill>
                          <a:latin typeface="Nirmala UI Semilight" panose="020B0402040204020203"/>
                          <a:cs typeface="Nirmala UI Semilight" panose="020B0402040204020203"/>
                        </a:rPr>
                        <a:t>3</a:t>
                      </a:r>
                      <a:r>
                        <a:rPr sz="1400" spc="5" dirty="0">
                          <a:solidFill>
                            <a:srgbClr val="FFFFFF"/>
                          </a:solidFill>
                          <a:latin typeface="宋体" panose="02010600030101010101" pitchFamily="2" charset="-122"/>
                          <a:cs typeface="宋体" panose="02010600030101010101" pitchFamily="2" charset="-122"/>
                        </a:rPr>
                        <a:t>级普通等</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400">
                        <a:latin typeface="Times New Roman" panose="02020603050405020304"/>
                        <a:cs typeface="Times New Roman" panose="02020603050405020304"/>
                      </a:endParaRPr>
                    </a:p>
                    <a:p>
                      <a:pPr>
                        <a:lnSpc>
                          <a:spcPct val="100000"/>
                        </a:lnSpc>
                        <a:spcBef>
                          <a:spcPts val="5"/>
                        </a:spcBef>
                      </a:pPr>
                      <a:endParaRPr sz="1300">
                        <a:latin typeface="Times New Roman" panose="02020603050405020304"/>
                        <a:cs typeface="Times New Roman" panose="02020603050405020304"/>
                      </a:endParaRPr>
                    </a:p>
                    <a:p>
                      <a:pPr marL="635" algn="ctr">
                        <a:lnSpc>
                          <a:spcPct val="100000"/>
                        </a:lnSpc>
                      </a:pPr>
                      <a:r>
                        <a:rPr sz="1400" b="0" spc="25" dirty="0">
                          <a:solidFill>
                            <a:srgbClr val="FFFFFF"/>
                          </a:solidFill>
                          <a:latin typeface="Nirmala UI Semilight" panose="020B0402040204020203"/>
                          <a:cs typeface="Nirmala UI Semilight" panose="020B0402040204020203"/>
                        </a:rPr>
                        <a:t>0.5</a:t>
                      </a:r>
                      <a:r>
                        <a:rPr sz="1400" spc="25" dirty="0">
                          <a:solidFill>
                            <a:srgbClr val="FFFFFF"/>
                          </a:solidFill>
                          <a:latin typeface="宋体" panose="02010600030101010101" pitchFamily="2" charset="-122"/>
                          <a:cs typeface="宋体" panose="02010600030101010101" pitchFamily="2" charset="-122"/>
                        </a:rPr>
                        <a:t>年</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3" gridSpan="2">
                  <a:txBody>
                    <a:bodyPr/>
                    <a:lstStyle/>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spcBef>
                          <a:spcPts val="35"/>
                        </a:spcBef>
                      </a:pPr>
                      <a:endParaRPr sz="1000">
                        <a:latin typeface="Times New Roman" panose="02020603050405020304"/>
                        <a:cs typeface="Times New Roman" panose="02020603050405020304"/>
                      </a:endParaRPr>
                    </a:p>
                    <a:p>
                      <a:pPr marL="85725" marR="561340">
                        <a:lnSpc>
                          <a:spcPct val="150000"/>
                        </a:lnSpc>
                      </a:pPr>
                      <a:r>
                        <a:rPr sz="1200" dirty="0">
                          <a:solidFill>
                            <a:srgbClr val="FFFFFF"/>
                          </a:solidFill>
                          <a:latin typeface="宋体" panose="02010600030101010101" pitchFamily="2" charset="-122"/>
                          <a:cs typeface="宋体" panose="02010600030101010101" pitchFamily="2" charset="-122"/>
                        </a:rPr>
                        <a:t>最近两次绩效同时满足以下两个条件：  </a:t>
                      </a:r>
                      <a:r>
                        <a:rPr sz="1200" b="0" spc="-90" dirty="0">
                          <a:solidFill>
                            <a:srgbClr val="FFFFFF"/>
                          </a:solidFill>
                          <a:latin typeface="Nirmala UI Semilight" panose="020B0402040204020203"/>
                          <a:cs typeface="Nirmala UI Semilight" panose="020B0402040204020203"/>
                        </a:rPr>
                        <a:t>1</a:t>
                      </a:r>
                      <a:r>
                        <a:rPr sz="1200" spc="-90" dirty="0">
                          <a:solidFill>
                            <a:srgbClr val="FFFFFF"/>
                          </a:solidFill>
                          <a:latin typeface="宋体" panose="02010600030101010101" pitchFamily="2" charset="-122"/>
                          <a:cs typeface="宋体" panose="02010600030101010101" pitchFamily="2" charset="-122"/>
                        </a:rPr>
                        <a:t>、至少有一次“超出预期”及以上；</a:t>
                      </a:r>
                      <a:endParaRPr sz="1200">
                        <a:latin typeface="宋体" panose="02010600030101010101" pitchFamily="2" charset="-122"/>
                        <a:cs typeface="宋体" panose="02010600030101010101" pitchFamily="2" charset="-122"/>
                      </a:endParaRPr>
                    </a:p>
                    <a:p>
                      <a:pPr marL="85725">
                        <a:lnSpc>
                          <a:spcPct val="100000"/>
                        </a:lnSpc>
                        <a:spcBef>
                          <a:spcPts val="720"/>
                        </a:spcBef>
                      </a:pPr>
                      <a:r>
                        <a:rPr sz="1200" b="0" spc="-105" dirty="0">
                          <a:solidFill>
                            <a:srgbClr val="FFFFFF"/>
                          </a:solidFill>
                          <a:latin typeface="Nirmala UI Semilight" panose="020B0402040204020203"/>
                          <a:cs typeface="Nirmala UI Semilight" panose="020B0402040204020203"/>
                        </a:rPr>
                        <a:t>2</a:t>
                      </a:r>
                      <a:r>
                        <a:rPr sz="1200" spc="-105" dirty="0">
                          <a:solidFill>
                            <a:srgbClr val="FFFFFF"/>
                          </a:solidFill>
                          <a:latin typeface="宋体" panose="02010600030101010101" pitchFamily="2" charset="-122"/>
                          <a:cs typeface="宋体" panose="02010600030101010101" pitchFamily="2" charset="-122"/>
                        </a:rPr>
                        <a:t>、本次绩效不是“低于预期”。</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rowSpan="3" hMerge="1">
                  <a:txBody>
                    <a:bodyPr/>
                    <a:lstStyle/>
                    <a:p>
                      <a:endParaRPr lang="zh-CN"/>
                    </a:p>
                  </a:txBody>
                  <a:tcPr marL="0" marR="0" marT="0" marB="0"/>
                </a:tc>
                <a:extLst>
                  <a:ext uri="{0D108BD9-81ED-4DB2-BD59-A6C34878D82A}">
                    <a16:rowId xmlns:a16="http://schemas.microsoft.com/office/drawing/2014/main" val="10003"/>
                  </a:ext>
                </a:extLst>
              </a:tr>
              <a:tr h="565391">
                <a:tc>
                  <a:txBody>
                    <a:bodyPr/>
                    <a:lstStyle/>
                    <a:p>
                      <a:pPr marL="635" algn="ctr">
                        <a:lnSpc>
                          <a:spcPct val="100000"/>
                        </a:lnSpc>
                        <a:spcBef>
                          <a:spcPts val="435"/>
                        </a:spcBef>
                      </a:pPr>
                      <a:r>
                        <a:rPr sz="1400" b="0" spc="5" dirty="0">
                          <a:solidFill>
                            <a:srgbClr val="FFFFFF"/>
                          </a:solidFill>
                          <a:latin typeface="Nirmala UI Semilight" panose="020B0402040204020203"/>
                          <a:cs typeface="Nirmala UI Semilight" panose="020B0402040204020203"/>
                        </a:rPr>
                        <a:t>3</a:t>
                      </a:r>
                      <a:r>
                        <a:rPr sz="1400" spc="5" dirty="0">
                          <a:solidFill>
                            <a:srgbClr val="FFFFFF"/>
                          </a:solidFill>
                          <a:latin typeface="宋体" panose="02010600030101010101" pitchFamily="2" charset="-122"/>
                          <a:cs typeface="宋体" panose="02010600030101010101" pitchFamily="2" charset="-122"/>
                        </a:rPr>
                        <a:t>级普通等晋</a:t>
                      </a:r>
                      <a:r>
                        <a:rPr sz="1400" b="0" spc="5" dirty="0">
                          <a:solidFill>
                            <a:srgbClr val="FFFFFF"/>
                          </a:solidFill>
                          <a:latin typeface="Nirmala UI Semilight" panose="020B0402040204020203"/>
                          <a:cs typeface="Nirmala UI Semilight" panose="020B0402040204020203"/>
                        </a:rPr>
                        <a:t>3</a:t>
                      </a:r>
                      <a:r>
                        <a:rPr sz="1400" spc="5" dirty="0">
                          <a:solidFill>
                            <a:srgbClr val="FFFFFF"/>
                          </a:solidFill>
                          <a:latin typeface="宋体" panose="02010600030101010101" pitchFamily="2" charset="-122"/>
                          <a:cs typeface="宋体" panose="02010600030101010101" pitchFamily="2" charset="-122"/>
                        </a:rPr>
                        <a:t>级职业等</a:t>
                      </a:r>
                      <a:endParaRPr sz="1400">
                        <a:latin typeface="宋体" panose="02010600030101010101" pitchFamily="2" charset="-122"/>
                        <a:cs typeface="宋体" panose="02010600030101010101" pitchFamily="2" charset="-122"/>
                      </a:endParaRPr>
                    </a:p>
                    <a:p>
                      <a:pPr marL="635" algn="ctr">
                        <a:lnSpc>
                          <a:spcPct val="100000"/>
                        </a:lnSpc>
                      </a:pPr>
                      <a:r>
                        <a:rPr sz="1400" b="0" spc="10" dirty="0">
                          <a:solidFill>
                            <a:srgbClr val="FFFFFF"/>
                          </a:solidFill>
                          <a:latin typeface="Nirmala UI Semilight" panose="020B0402040204020203"/>
                          <a:cs typeface="Nirmala UI Semilight" panose="020B0402040204020203"/>
                        </a:rPr>
                        <a:t>3</a:t>
                      </a:r>
                      <a:r>
                        <a:rPr sz="1400" spc="10" dirty="0">
                          <a:solidFill>
                            <a:srgbClr val="FFFFFF"/>
                          </a:solidFill>
                          <a:latin typeface="宋体" panose="02010600030101010101" pitchFamily="2" charset="-122"/>
                          <a:cs typeface="宋体" panose="02010600030101010101" pitchFamily="2" charset="-122"/>
                        </a:rPr>
                        <a:t>级晋</a:t>
                      </a:r>
                      <a:r>
                        <a:rPr sz="1400" b="0" spc="10" dirty="0">
                          <a:solidFill>
                            <a:srgbClr val="FFFFFF"/>
                          </a:solidFill>
                          <a:latin typeface="Nirmala UI Semilight" panose="020B0402040204020203"/>
                          <a:cs typeface="Nirmala UI Semilight" panose="020B0402040204020203"/>
                        </a:rPr>
                        <a:t>4</a:t>
                      </a:r>
                      <a:r>
                        <a:rPr sz="1400" spc="10" dirty="0">
                          <a:solidFill>
                            <a:srgbClr val="FFFFFF"/>
                          </a:solidFill>
                          <a:latin typeface="宋体" panose="02010600030101010101" pitchFamily="2" charset="-122"/>
                          <a:cs typeface="宋体" panose="02010600030101010101" pitchFamily="2" charset="-122"/>
                        </a:rPr>
                        <a:t>级</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635" algn="ctr">
                        <a:lnSpc>
                          <a:spcPct val="100000"/>
                        </a:lnSpc>
                      </a:pPr>
                      <a:r>
                        <a:rPr sz="1400" b="0" spc="5" dirty="0">
                          <a:solidFill>
                            <a:srgbClr val="FFFFFF"/>
                          </a:solidFill>
                          <a:latin typeface="Nirmala UI Semilight" panose="020B0402040204020203"/>
                          <a:cs typeface="Nirmala UI Semilight" panose="020B0402040204020203"/>
                        </a:rPr>
                        <a:t>1</a:t>
                      </a:r>
                      <a:r>
                        <a:rPr sz="1400" spc="5" dirty="0">
                          <a:solidFill>
                            <a:srgbClr val="FFFFFF"/>
                          </a:solidFill>
                          <a:latin typeface="宋体" panose="02010600030101010101" pitchFamily="2" charset="-122"/>
                          <a:cs typeface="宋体" panose="02010600030101010101" pitchFamily="2" charset="-122"/>
                        </a:rPr>
                        <a:t>年</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vMerge="1">
                  <a:txBody>
                    <a:bodyPr/>
                    <a:lstStyle/>
                    <a:p>
                      <a:endParaRPr lang="zh-CN"/>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vMerge="1">
                  <a:txBody>
                    <a:bodyPr/>
                    <a:lstStyle/>
                    <a:p>
                      <a:endParaRPr lang="zh-CN"/>
                    </a:p>
                  </a:txBody>
                  <a:tcPr marL="0" marR="0" marT="0" marB="0"/>
                </a:tc>
                <a:extLst>
                  <a:ext uri="{0D108BD9-81ED-4DB2-BD59-A6C34878D82A}">
                    <a16:rowId xmlns:a16="http://schemas.microsoft.com/office/drawing/2014/main" val="10004"/>
                  </a:ext>
                </a:extLst>
              </a:tr>
              <a:tr h="332479">
                <a:tc>
                  <a:txBody>
                    <a:bodyPr/>
                    <a:lstStyle/>
                    <a:p>
                      <a:pPr marL="814070">
                        <a:lnSpc>
                          <a:spcPct val="100000"/>
                        </a:lnSpc>
                        <a:spcBef>
                          <a:spcPts val="360"/>
                        </a:spcBef>
                      </a:pPr>
                      <a:r>
                        <a:rPr sz="1400" b="0" spc="5" dirty="0">
                          <a:solidFill>
                            <a:srgbClr val="FFFFFF"/>
                          </a:solidFill>
                          <a:latin typeface="Nirmala UI Semilight" panose="020B0402040204020203"/>
                          <a:cs typeface="Nirmala UI Semilight" panose="020B0402040204020203"/>
                        </a:rPr>
                        <a:t>4</a:t>
                      </a:r>
                      <a:r>
                        <a:rPr sz="1400" spc="5" dirty="0">
                          <a:solidFill>
                            <a:srgbClr val="FFFFFF"/>
                          </a:solidFill>
                          <a:latin typeface="宋体" panose="02010600030101010101" pitchFamily="2" charset="-122"/>
                          <a:cs typeface="宋体" panose="02010600030101010101" pitchFamily="2" charset="-122"/>
                        </a:rPr>
                        <a:t>级内晋等</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35" algn="ctr">
                        <a:lnSpc>
                          <a:spcPct val="100000"/>
                        </a:lnSpc>
                        <a:spcBef>
                          <a:spcPts val="360"/>
                        </a:spcBef>
                      </a:pPr>
                      <a:r>
                        <a:rPr sz="1400" b="0" spc="15" dirty="0">
                          <a:solidFill>
                            <a:srgbClr val="FFFFFF"/>
                          </a:solidFill>
                          <a:latin typeface="Nirmala UI Semilight" panose="020B0402040204020203"/>
                          <a:cs typeface="Nirmala UI Semilight" panose="020B0402040204020203"/>
                        </a:rPr>
                        <a:t>2</a:t>
                      </a:r>
                      <a:r>
                        <a:rPr sz="1400" spc="15" dirty="0">
                          <a:solidFill>
                            <a:srgbClr val="FFFFFF"/>
                          </a:solidFill>
                          <a:latin typeface="宋体" panose="02010600030101010101" pitchFamily="2" charset="-122"/>
                          <a:cs typeface="宋体" panose="02010600030101010101" pitchFamily="2" charset="-122"/>
                        </a:rPr>
                        <a:t>年</a:t>
                      </a:r>
                      <a:endParaRPr sz="14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gridSpan="2" vMerge="1">
                  <a:txBody>
                    <a:bodyPr/>
                    <a:lstStyle/>
                    <a:p>
                      <a:endParaRPr lang="zh-CN"/>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hMerge="1" vMerge="1">
                  <a:txBody>
                    <a:bodyPr/>
                    <a:lstStyle/>
                    <a:p>
                      <a:endParaRPr lang="zh-CN"/>
                    </a:p>
                  </a:txBody>
                  <a:tcPr marL="0" marR="0" marT="0" marB="0"/>
                </a:tc>
                <a:extLst>
                  <a:ext uri="{0D108BD9-81ED-4DB2-BD59-A6C34878D82A}">
                    <a16:rowId xmlns:a16="http://schemas.microsoft.com/office/drawing/2014/main" val="10005"/>
                  </a:ext>
                </a:extLst>
              </a:tr>
            </a:tbl>
          </a:graphicData>
        </a:graphic>
      </p:graphicFrame>
      <p:sp>
        <p:nvSpPr>
          <p:cNvPr id="24606" name="object 4">
            <a:extLst>
              <a:ext uri="{FF2B5EF4-FFF2-40B4-BE49-F238E27FC236}">
                <a16:creationId xmlns:a16="http://schemas.microsoft.com/office/drawing/2014/main" id="{499567FE-94EC-9F4E-8DAD-B50C659CA057}"/>
              </a:ext>
            </a:extLst>
          </p:cNvPr>
          <p:cNvSpPr>
            <a:spLocks noChangeArrowheads="1"/>
          </p:cNvSpPr>
          <p:nvPr/>
        </p:nvSpPr>
        <p:spPr bwMode="auto">
          <a:xfrm>
            <a:off x="4586288" y="5664200"/>
            <a:ext cx="7288212" cy="866775"/>
          </a:xfrm>
          <a:custGeom>
            <a:avLst/>
            <a:gdLst>
              <a:gd name="T0" fmla="*/ 0 w 7288530"/>
              <a:gd name="T1" fmla="*/ 867918 h 868045"/>
              <a:gd name="T2" fmla="*/ 7288530 w 7288530"/>
              <a:gd name="T3" fmla="*/ 867918 h 868045"/>
              <a:gd name="T4" fmla="*/ 7288530 w 7288530"/>
              <a:gd name="T5" fmla="*/ 0 h 868045"/>
              <a:gd name="T6" fmla="*/ 0 w 7288530"/>
              <a:gd name="T7" fmla="*/ 0 h 868045"/>
              <a:gd name="T8" fmla="*/ 0 w 7288530"/>
              <a:gd name="T9" fmla="*/ 867918 h 868045"/>
            </a:gdLst>
            <a:ahLst/>
            <a:cxnLst>
              <a:cxn ang="0">
                <a:pos x="T0" y="T1"/>
              </a:cxn>
              <a:cxn ang="0">
                <a:pos x="T2" y="T3"/>
              </a:cxn>
              <a:cxn ang="0">
                <a:pos x="T4" y="T5"/>
              </a:cxn>
              <a:cxn ang="0">
                <a:pos x="T6" y="T7"/>
              </a:cxn>
              <a:cxn ang="0">
                <a:pos x="T8" y="T9"/>
              </a:cxn>
            </a:cxnLst>
            <a:rect l="0" t="0" r="r" b="b"/>
            <a:pathLst>
              <a:path w="7288530" h="868045">
                <a:moveTo>
                  <a:pt x="0" y="867918"/>
                </a:moveTo>
                <a:lnTo>
                  <a:pt x="7288530" y="867918"/>
                </a:lnTo>
                <a:lnTo>
                  <a:pt x="7288530" y="0"/>
                </a:lnTo>
                <a:lnTo>
                  <a:pt x="0" y="0"/>
                </a:lnTo>
                <a:lnTo>
                  <a:pt x="0" y="867918"/>
                </a:lnTo>
                <a:close/>
              </a:path>
            </a:pathLst>
          </a:custGeom>
          <a:noFill/>
          <a:ln w="9905">
            <a:solidFill>
              <a:srgbClr val="D9D9D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5" name="object 5">
            <a:extLst>
              <a:ext uri="{FF2B5EF4-FFF2-40B4-BE49-F238E27FC236}">
                <a16:creationId xmlns:a16="http://schemas.microsoft.com/office/drawing/2014/main" id="{6D3F6719-F42A-B643-96D8-DB36C920C505}"/>
              </a:ext>
            </a:extLst>
          </p:cNvPr>
          <p:cNvSpPr txBox="1"/>
          <p:nvPr/>
        </p:nvSpPr>
        <p:spPr>
          <a:xfrm>
            <a:off x="4664075" y="5681663"/>
            <a:ext cx="7119938" cy="522287"/>
          </a:xfrm>
          <a:prstGeom prst="rect">
            <a:avLst/>
          </a:prstGeom>
        </p:spPr>
        <p:txBody>
          <a:bodyPr lIns="0" tIns="0" rIns="0" bIns="0">
            <a:spAutoFit/>
          </a:bodyPr>
          <a:lstStyle>
            <a:lvl1pPr marL="355600" indent="-342900" defTabSz="0">
              <a:tabLst>
                <a:tab pos="355600" algn="l"/>
              </a:tabLst>
              <a:defRPr>
                <a:solidFill>
                  <a:schemeClr val="tx1"/>
                </a:solidFill>
                <a:latin typeface="Calibri" panose="020F0502020204030204" pitchFamily="34" charset="0"/>
                <a:ea typeface="宋体" panose="02010600030101010101" pitchFamily="2" charset="-122"/>
              </a:defRPr>
            </a:lvl1pPr>
            <a:lvl2pPr defTabSz="0">
              <a:tabLst>
                <a:tab pos="355600" algn="l"/>
              </a:tabLst>
              <a:defRPr>
                <a:solidFill>
                  <a:schemeClr val="tx1"/>
                </a:solidFill>
                <a:latin typeface="Calibri" panose="020F0502020204030204" pitchFamily="34" charset="0"/>
                <a:ea typeface="宋体" panose="02010600030101010101" pitchFamily="2" charset="-122"/>
              </a:defRPr>
            </a:lvl2pPr>
            <a:lvl3pPr defTabSz="0">
              <a:tabLst>
                <a:tab pos="355600" algn="l"/>
              </a:tabLst>
              <a:defRPr>
                <a:solidFill>
                  <a:schemeClr val="tx1"/>
                </a:solidFill>
                <a:latin typeface="Calibri" panose="020F0502020204030204" pitchFamily="34" charset="0"/>
                <a:ea typeface="宋体" panose="02010600030101010101" pitchFamily="2" charset="-122"/>
              </a:defRPr>
            </a:lvl3pPr>
            <a:lvl4pPr defTabSz="0">
              <a:tabLst>
                <a:tab pos="355600" algn="l"/>
              </a:tabLst>
              <a:defRPr>
                <a:solidFill>
                  <a:schemeClr val="tx1"/>
                </a:solidFill>
                <a:latin typeface="Calibri" panose="020F0502020204030204" pitchFamily="34" charset="0"/>
                <a:ea typeface="宋体" panose="02010600030101010101" pitchFamily="2" charset="-122"/>
              </a:defRPr>
            </a:lvl4pPr>
            <a:lvl5pPr defTabSz="0">
              <a:tabLst>
                <a:tab pos="355600" algn="l"/>
              </a:tabLst>
              <a:defRPr>
                <a:solidFill>
                  <a:schemeClr val="tx1"/>
                </a:solidFill>
                <a:latin typeface="Calibri" panose="020F0502020204030204" pitchFamily="34" charset="0"/>
                <a:ea typeface="宋体" panose="02010600030101010101" pitchFamily="2" charset="-122"/>
              </a:defRPr>
            </a:lvl5pPr>
            <a:lvl6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6pPr>
            <a:lvl7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7pPr>
            <a:lvl8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8pPr>
            <a:lvl9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sz="1400">
                <a:solidFill>
                  <a:srgbClr val="FFFFFF"/>
                </a:solidFill>
                <a:latin typeface="Nirmala UI Semilight" panose="020B0604020202020204" pitchFamily="34" charset="0"/>
              </a:rPr>
              <a:t>1.	</a:t>
            </a:r>
            <a:r>
              <a:rPr lang="zh-CN" altLang="zh-CN" sz="1400">
                <a:solidFill>
                  <a:srgbClr val="FFFFFF"/>
                </a:solidFill>
                <a:latin typeface="宋体" panose="02010600030101010101" pitchFamily="2" charset="-122"/>
              </a:rPr>
              <a:t>员工只能逐等申报，且应满足基本资格条件，但部门可以对符合相关条件的员工给予快  速发展通道或特殊申报机会；</a:t>
            </a:r>
            <a:endParaRPr lang="zh-CN" altLang="zh-CN" sz="1400">
              <a:latin typeface="宋体" panose="02010600030101010101" pitchFamily="2" charset="-122"/>
            </a:endParaRPr>
          </a:p>
        </p:txBody>
      </p:sp>
      <p:sp>
        <p:nvSpPr>
          <p:cNvPr id="6" name="object 6">
            <a:extLst>
              <a:ext uri="{FF2B5EF4-FFF2-40B4-BE49-F238E27FC236}">
                <a16:creationId xmlns:a16="http://schemas.microsoft.com/office/drawing/2014/main" id="{25C20DE0-7E3E-734C-9CB6-50C01EA8EC34}"/>
              </a:ext>
            </a:extLst>
          </p:cNvPr>
          <p:cNvSpPr txBox="1"/>
          <p:nvPr/>
        </p:nvSpPr>
        <p:spPr>
          <a:xfrm>
            <a:off x="4664075" y="6235700"/>
            <a:ext cx="7300913" cy="223838"/>
          </a:xfrm>
          <a:prstGeom prst="rect">
            <a:avLst/>
          </a:prstGeom>
        </p:spPr>
        <p:txBody>
          <a:bodyPr lIns="0" tIns="0" rIns="0" bIns="0">
            <a:spAutoFit/>
          </a:bodyPr>
          <a:lstStyle>
            <a:lvl1pPr marL="12700" defTabSz="0">
              <a:tabLst>
                <a:tab pos="355600" algn="l"/>
              </a:tabLst>
              <a:defRPr>
                <a:solidFill>
                  <a:schemeClr val="tx1"/>
                </a:solidFill>
                <a:latin typeface="Calibri" panose="020F0502020204030204" pitchFamily="34" charset="0"/>
                <a:ea typeface="宋体" panose="02010600030101010101" pitchFamily="2" charset="-122"/>
              </a:defRPr>
            </a:lvl1pPr>
            <a:lvl2pPr defTabSz="0">
              <a:tabLst>
                <a:tab pos="355600" algn="l"/>
              </a:tabLst>
              <a:defRPr>
                <a:solidFill>
                  <a:schemeClr val="tx1"/>
                </a:solidFill>
                <a:latin typeface="Calibri" panose="020F0502020204030204" pitchFamily="34" charset="0"/>
                <a:ea typeface="宋体" panose="02010600030101010101" pitchFamily="2" charset="-122"/>
              </a:defRPr>
            </a:lvl2pPr>
            <a:lvl3pPr defTabSz="0">
              <a:tabLst>
                <a:tab pos="355600" algn="l"/>
              </a:tabLst>
              <a:defRPr>
                <a:solidFill>
                  <a:schemeClr val="tx1"/>
                </a:solidFill>
                <a:latin typeface="Calibri" panose="020F0502020204030204" pitchFamily="34" charset="0"/>
                <a:ea typeface="宋体" panose="02010600030101010101" pitchFamily="2" charset="-122"/>
              </a:defRPr>
            </a:lvl3pPr>
            <a:lvl4pPr defTabSz="0">
              <a:tabLst>
                <a:tab pos="355600" algn="l"/>
              </a:tabLst>
              <a:defRPr>
                <a:solidFill>
                  <a:schemeClr val="tx1"/>
                </a:solidFill>
                <a:latin typeface="Calibri" panose="020F0502020204030204" pitchFamily="34" charset="0"/>
                <a:ea typeface="宋体" panose="02010600030101010101" pitchFamily="2" charset="-122"/>
              </a:defRPr>
            </a:lvl4pPr>
            <a:lvl5pPr defTabSz="0">
              <a:tabLst>
                <a:tab pos="355600" algn="l"/>
              </a:tabLst>
              <a:defRPr>
                <a:solidFill>
                  <a:schemeClr val="tx1"/>
                </a:solidFill>
                <a:latin typeface="Calibri" panose="020F0502020204030204" pitchFamily="34" charset="0"/>
                <a:ea typeface="宋体" panose="02010600030101010101" pitchFamily="2" charset="-122"/>
              </a:defRPr>
            </a:lvl5pPr>
            <a:lvl6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6pPr>
            <a:lvl7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7pPr>
            <a:lvl8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8pPr>
            <a:lvl9pPr defTabSz="0" fontAlgn="base">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9pPr>
          </a:lstStyle>
          <a:p>
            <a:r>
              <a:rPr lang="zh-CN" altLang="zh-CN" sz="1400">
                <a:solidFill>
                  <a:srgbClr val="FFFFFF"/>
                </a:solidFill>
                <a:latin typeface="Nirmala UI Semilight" panose="020B0604020202020204" pitchFamily="34" charset="0"/>
              </a:rPr>
              <a:t>2.	</a:t>
            </a:r>
            <a:r>
              <a:rPr lang="zh-CN" altLang="zh-CN" sz="1400">
                <a:solidFill>
                  <a:srgbClr val="FFFFFF"/>
                </a:solidFill>
                <a:latin typeface="宋体" panose="02010600030101010101" pitchFamily="2" charset="-122"/>
              </a:rPr>
              <a:t>特殊申报适用于有特殊贡献、潜力高发展迅速、或当前职级严重滞后于实际能力的员工。</a:t>
            </a:r>
            <a:endParaRPr lang="zh-CN" altLang="zh-CN" sz="1400">
              <a:latin typeface="宋体" panose="02010600030101010101" pitchFamily="2" charset="-122"/>
            </a:endParaRPr>
          </a:p>
        </p:txBody>
      </p:sp>
      <p:sp>
        <p:nvSpPr>
          <p:cNvPr id="7" name="object 7">
            <a:extLst>
              <a:ext uri="{FF2B5EF4-FFF2-40B4-BE49-F238E27FC236}">
                <a16:creationId xmlns:a16="http://schemas.microsoft.com/office/drawing/2014/main" id="{DB6012AD-2703-BC46-93F8-DEDE3B43E9B9}"/>
              </a:ext>
            </a:extLst>
          </p:cNvPr>
          <p:cNvSpPr txBox="1"/>
          <p:nvPr/>
        </p:nvSpPr>
        <p:spPr>
          <a:xfrm>
            <a:off x="7421563" y="1866900"/>
            <a:ext cx="1547812" cy="31432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宋体" panose="02010600030101010101" pitchFamily="2" charset="-122"/>
              </a:rPr>
              <a:t>申报基本资格</a:t>
            </a:r>
            <a:endParaRPr lang="zh-CN" altLang="zh-CN" sz="2000">
              <a:latin typeface="宋体" panose="02010600030101010101" pitchFamily="2" charset="-122"/>
            </a:endParaRPr>
          </a:p>
        </p:txBody>
      </p:sp>
      <p:sp>
        <p:nvSpPr>
          <p:cNvPr id="24610" name="object 8">
            <a:extLst>
              <a:ext uri="{FF2B5EF4-FFF2-40B4-BE49-F238E27FC236}">
                <a16:creationId xmlns:a16="http://schemas.microsoft.com/office/drawing/2014/main" id="{83F702DC-4E50-1644-9082-9403A3500F22}"/>
              </a:ext>
            </a:extLst>
          </p:cNvPr>
          <p:cNvSpPr>
            <a:spLocks noChangeArrowheads="1"/>
          </p:cNvSpPr>
          <p:nvPr/>
        </p:nvSpPr>
        <p:spPr bwMode="auto">
          <a:xfrm>
            <a:off x="2181225" y="3784600"/>
            <a:ext cx="104775" cy="487363"/>
          </a:xfrm>
          <a:custGeom>
            <a:avLst/>
            <a:gdLst>
              <a:gd name="T0" fmla="*/ 7112 w 103505"/>
              <a:gd name="T1" fmla="*/ 391287 h 487679"/>
              <a:gd name="T2" fmla="*/ 4064 w 103505"/>
              <a:gd name="T3" fmla="*/ 393065 h 487679"/>
              <a:gd name="T4" fmla="*/ 1016 w 103505"/>
              <a:gd name="T5" fmla="*/ 394716 h 487679"/>
              <a:gd name="T6" fmla="*/ 0 w 103505"/>
              <a:gd name="T7" fmla="*/ 398653 h 487679"/>
              <a:gd name="T8" fmla="*/ 51689 w 103505"/>
              <a:gd name="T9" fmla="*/ 487299 h 487679"/>
              <a:gd name="T10" fmla="*/ 59020 w 103505"/>
              <a:gd name="T11" fmla="*/ 474726 h 487679"/>
              <a:gd name="T12" fmla="*/ 45339 w 103505"/>
              <a:gd name="T13" fmla="*/ 474726 h 487679"/>
              <a:gd name="T14" fmla="*/ 45339 w 103505"/>
              <a:gd name="T15" fmla="*/ 451303 h 487679"/>
              <a:gd name="T16" fmla="*/ 10922 w 103505"/>
              <a:gd name="T17" fmla="*/ 392303 h 487679"/>
              <a:gd name="T18" fmla="*/ 7112 w 103505"/>
              <a:gd name="T19" fmla="*/ 391287 h 487679"/>
              <a:gd name="T20" fmla="*/ 45339 w 103505"/>
              <a:gd name="T21" fmla="*/ 451303 h 487679"/>
              <a:gd name="T22" fmla="*/ 45339 w 103505"/>
              <a:gd name="T23" fmla="*/ 474726 h 487679"/>
              <a:gd name="T24" fmla="*/ 58039 w 103505"/>
              <a:gd name="T25" fmla="*/ 474726 h 487679"/>
              <a:gd name="T26" fmla="*/ 58039 w 103505"/>
              <a:gd name="T27" fmla="*/ 471551 h 487679"/>
              <a:gd name="T28" fmla="*/ 46228 w 103505"/>
              <a:gd name="T29" fmla="*/ 471551 h 487679"/>
              <a:gd name="T30" fmla="*/ 51688 w 103505"/>
              <a:gd name="T31" fmla="*/ 462189 h 487679"/>
              <a:gd name="T32" fmla="*/ 45339 w 103505"/>
              <a:gd name="T33" fmla="*/ 451303 h 487679"/>
              <a:gd name="T34" fmla="*/ 96266 w 103505"/>
              <a:gd name="T35" fmla="*/ 391287 h 487679"/>
              <a:gd name="T36" fmla="*/ 92456 w 103505"/>
              <a:gd name="T37" fmla="*/ 392303 h 487679"/>
              <a:gd name="T38" fmla="*/ 58039 w 103505"/>
              <a:gd name="T39" fmla="*/ 451303 h 487679"/>
              <a:gd name="T40" fmla="*/ 58039 w 103505"/>
              <a:gd name="T41" fmla="*/ 474726 h 487679"/>
              <a:gd name="T42" fmla="*/ 59020 w 103505"/>
              <a:gd name="T43" fmla="*/ 474726 h 487679"/>
              <a:gd name="T44" fmla="*/ 103378 w 103505"/>
              <a:gd name="T45" fmla="*/ 398653 h 487679"/>
              <a:gd name="T46" fmla="*/ 102362 w 103505"/>
              <a:gd name="T47" fmla="*/ 394716 h 487679"/>
              <a:gd name="T48" fmla="*/ 99314 w 103505"/>
              <a:gd name="T49" fmla="*/ 393065 h 487679"/>
              <a:gd name="T50" fmla="*/ 96266 w 103505"/>
              <a:gd name="T51" fmla="*/ 391287 h 487679"/>
              <a:gd name="T52" fmla="*/ 51689 w 103505"/>
              <a:gd name="T53" fmla="*/ 462189 h 487679"/>
              <a:gd name="T54" fmla="*/ 46228 w 103505"/>
              <a:gd name="T55" fmla="*/ 471551 h 487679"/>
              <a:gd name="T56" fmla="*/ 57150 w 103505"/>
              <a:gd name="T57" fmla="*/ 471551 h 487679"/>
              <a:gd name="T58" fmla="*/ 51689 w 103505"/>
              <a:gd name="T59" fmla="*/ 462189 h 487679"/>
              <a:gd name="T60" fmla="*/ 58039 w 103505"/>
              <a:gd name="T61" fmla="*/ 451303 h 487679"/>
              <a:gd name="T62" fmla="*/ 51689 w 103505"/>
              <a:gd name="T63" fmla="*/ 462189 h 487679"/>
              <a:gd name="T64" fmla="*/ 57150 w 103505"/>
              <a:gd name="T65" fmla="*/ 471551 h 487679"/>
              <a:gd name="T66" fmla="*/ 58039 w 103505"/>
              <a:gd name="T67" fmla="*/ 471551 h 487679"/>
              <a:gd name="T68" fmla="*/ 58039 w 103505"/>
              <a:gd name="T69" fmla="*/ 451303 h 487679"/>
              <a:gd name="T70" fmla="*/ 58039 w 103505"/>
              <a:gd name="T71" fmla="*/ 0 h 487679"/>
              <a:gd name="T72" fmla="*/ 45339 w 103505"/>
              <a:gd name="T73" fmla="*/ 0 h 487679"/>
              <a:gd name="T74" fmla="*/ 45339 w 103505"/>
              <a:gd name="T75" fmla="*/ 451303 h 487679"/>
              <a:gd name="T76" fmla="*/ 51689 w 103505"/>
              <a:gd name="T77" fmla="*/ 462189 h 487679"/>
              <a:gd name="T78" fmla="*/ 58039 w 103505"/>
              <a:gd name="T79" fmla="*/ 451303 h 487679"/>
              <a:gd name="T80" fmla="*/ 58039 w 103505"/>
              <a:gd name="T81" fmla="*/ 0 h 487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505" h="487679">
                <a:moveTo>
                  <a:pt x="7112" y="391287"/>
                </a:moveTo>
                <a:lnTo>
                  <a:pt x="4064" y="393065"/>
                </a:lnTo>
                <a:lnTo>
                  <a:pt x="1016" y="394716"/>
                </a:lnTo>
                <a:lnTo>
                  <a:pt x="0" y="398653"/>
                </a:lnTo>
                <a:lnTo>
                  <a:pt x="51689" y="487299"/>
                </a:lnTo>
                <a:lnTo>
                  <a:pt x="59020" y="474726"/>
                </a:lnTo>
                <a:lnTo>
                  <a:pt x="45339" y="474726"/>
                </a:lnTo>
                <a:lnTo>
                  <a:pt x="45339" y="451303"/>
                </a:lnTo>
                <a:lnTo>
                  <a:pt x="10922" y="392303"/>
                </a:lnTo>
                <a:lnTo>
                  <a:pt x="7112" y="391287"/>
                </a:lnTo>
                <a:close/>
              </a:path>
              <a:path w="103505" h="487679">
                <a:moveTo>
                  <a:pt x="45339" y="451303"/>
                </a:moveTo>
                <a:lnTo>
                  <a:pt x="45339" y="474726"/>
                </a:lnTo>
                <a:lnTo>
                  <a:pt x="58039" y="474726"/>
                </a:lnTo>
                <a:lnTo>
                  <a:pt x="58039" y="471551"/>
                </a:lnTo>
                <a:lnTo>
                  <a:pt x="46228" y="471551"/>
                </a:lnTo>
                <a:lnTo>
                  <a:pt x="51688" y="462189"/>
                </a:lnTo>
                <a:lnTo>
                  <a:pt x="45339" y="451303"/>
                </a:lnTo>
                <a:close/>
              </a:path>
              <a:path w="103505" h="487679">
                <a:moveTo>
                  <a:pt x="96266" y="391287"/>
                </a:moveTo>
                <a:lnTo>
                  <a:pt x="92456" y="392303"/>
                </a:lnTo>
                <a:lnTo>
                  <a:pt x="58039" y="451303"/>
                </a:lnTo>
                <a:lnTo>
                  <a:pt x="58039" y="474726"/>
                </a:lnTo>
                <a:lnTo>
                  <a:pt x="59020" y="474726"/>
                </a:lnTo>
                <a:lnTo>
                  <a:pt x="103378" y="398653"/>
                </a:lnTo>
                <a:lnTo>
                  <a:pt x="102362" y="394716"/>
                </a:lnTo>
                <a:lnTo>
                  <a:pt x="99314" y="393065"/>
                </a:lnTo>
                <a:lnTo>
                  <a:pt x="96266" y="391287"/>
                </a:lnTo>
                <a:close/>
              </a:path>
              <a:path w="103505" h="487679">
                <a:moveTo>
                  <a:pt x="51689" y="462189"/>
                </a:moveTo>
                <a:lnTo>
                  <a:pt x="46228" y="471551"/>
                </a:lnTo>
                <a:lnTo>
                  <a:pt x="57150" y="471551"/>
                </a:lnTo>
                <a:lnTo>
                  <a:pt x="51689" y="462189"/>
                </a:lnTo>
                <a:close/>
              </a:path>
              <a:path w="103505" h="487679">
                <a:moveTo>
                  <a:pt x="58039" y="451303"/>
                </a:moveTo>
                <a:lnTo>
                  <a:pt x="51689" y="462189"/>
                </a:lnTo>
                <a:lnTo>
                  <a:pt x="57150" y="471551"/>
                </a:lnTo>
                <a:lnTo>
                  <a:pt x="58039" y="471551"/>
                </a:lnTo>
                <a:lnTo>
                  <a:pt x="58039" y="451303"/>
                </a:lnTo>
                <a:close/>
              </a:path>
              <a:path w="103505" h="487679">
                <a:moveTo>
                  <a:pt x="58039" y="0"/>
                </a:moveTo>
                <a:lnTo>
                  <a:pt x="45339" y="0"/>
                </a:lnTo>
                <a:lnTo>
                  <a:pt x="45339" y="451303"/>
                </a:lnTo>
                <a:lnTo>
                  <a:pt x="51689" y="462189"/>
                </a:lnTo>
                <a:lnTo>
                  <a:pt x="58039" y="451303"/>
                </a:lnTo>
                <a:lnTo>
                  <a:pt x="58039"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9" name="object 9">
            <a:extLst>
              <a:ext uri="{FF2B5EF4-FFF2-40B4-BE49-F238E27FC236}">
                <a16:creationId xmlns:a16="http://schemas.microsoft.com/office/drawing/2014/main" id="{B916A745-9BB2-0244-883E-251A9EA41C29}"/>
              </a:ext>
            </a:extLst>
          </p:cNvPr>
          <p:cNvSpPr txBox="1"/>
          <p:nvPr/>
        </p:nvSpPr>
        <p:spPr>
          <a:xfrm>
            <a:off x="660400" y="1708150"/>
            <a:ext cx="3146425" cy="4945063"/>
          </a:xfrm>
          <a:prstGeom prst="rect">
            <a:avLst/>
          </a:prstGeom>
          <a:ln w="12954">
            <a:solidFill>
              <a:srgbClr val="D9D9D9"/>
            </a:solidFill>
          </a:ln>
        </p:spPr>
        <p:txBody>
          <a:bodyPr lIns="0" tIns="91440" rIns="0" bIns="0">
            <a:spAutoFit/>
          </a:bodyPr>
          <a:lstStyle/>
          <a:p>
            <a:pPr algn="ctr">
              <a:spcBef>
                <a:spcPts val="725"/>
              </a:spcBef>
            </a:pPr>
            <a:r>
              <a:rPr lang="zh-CN" altLang="zh-CN" sz="2400">
                <a:solidFill>
                  <a:srgbClr val="FFFFFF"/>
                </a:solidFill>
                <a:latin typeface="宋体" panose="02010600030101010101" pitchFamily="2" charset="-122"/>
              </a:rPr>
              <a:t>自愿申报</a:t>
            </a:r>
            <a:endParaRPr lang="zh-CN" altLang="zh-CN" sz="2400">
              <a:latin typeface="宋体" panose="02010600030101010101" pitchFamily="2" charset="-122"/>
            </a:endParaRPr>
          </a:p>
          <a:p>
            <a:endParaRPr lang="zh-CN" altLang="zh-CN" sz="2400">
              <a:latin typeface="Times New Roman" panose="02020603050405020304" pitchFamily="18" charset="0"/>
            </a:endParaRPr>
          </a:p>
          <a:p>
            <a:pPr>
              <a:spcBef>
                <a:spcPts val="25"/>
              </a:spcBef>
            </a:pPr>
            <a:endParaRPr lang="zh-CN" altLang="zh-CN" sz="2400">
              <a:latin typeface="Times New Roman" panose="02020603050405020304" pitchFamily="18" charset="0"/>
            </a:endParaRPr>
          </a:p>
          <a:p>
            <a:pPr algn="ctr"/>
            <a:r>
              <a:rPr lang="zh-CN" altLang="zh-CN" sz="2400">
                <a:solidFill>
                  <a:srgbClr val="FFFFFF"/>
                </a:solidFill>
                <a:latin typeface="宋体" panose="02010600030101010101" pitchFamily="2" charset="-122"/>
              </a:rPr>
              <a:t>基本资格审核</a:t>
            </a:r>
            <a:endParaRPr lang="zh-CN" altLang="zh-CN" sz="2400">
              <a:latin typeface="宋体" panose="02010600030101010101" pitchFamily="2" charset="-122"/>
            </a:endParaRPr>
          </a:p>
          <a:p>
            <a:pPr algn="ctr">
              <a:spcBef>
                <a:spcPts val="1225"/>
              </a:spcBef>
            </a:pPr>
            <a:r>
              <a:rPr lang="zh-CN" altLang="zh-CN">
                <a:solidFill>
                  <a:srgbClr val="FFFFFF"/>
                </a:solidFill>
                <a:latin typeface="宋体" panose="02010600030101010101" pitchFamily="2" charset="-122"/>
              </a:rPr>
              <a:t>（绩效</a:t>
            </a:r>
            <a:r>
              <a:rPr lang="zh-CN" altLang="zh-CN">
                <a:solidFill>
                  <a:srgbClr val="FFFFFF"/>
                </a:solidFill>
                <a:latin typeface="Nirmala UI Semilight" panose="020B0604020202020204" pitchFamily="34" charset="0"/>
              </a:rPr>
              <a:t>+</a:t>
            </a:r>
            <a:r>
              <a:rPr lang="zh-CN" altLang="zh-CN">
                <a:solidFill>
                  <a:srgbClr val="FFFFFF"/>
                </a:solidFill>
                <a:latin typeface="宋体" panose="02010600030101010101" pitchFamily="2" charset="-122"/>
              </a:rPr>
              <a:t>资历）</a:t>
            </a:r>
            <a:endParaRPr lang="zh-CN" altLang="zh-CN">
              <a:latin typeface="宋体" panose="02010600030101010101" pitchFamily="2" charset="-122"/>
            </a:endParaRPr>
          </a:p>
          <a:p>
            <a:endParaRPr lang="zh-CN" altLang="zh-CN">
              <a:latin typeface="Times New Roman" panose="02020603050405020304" pitchFamily="18" charset="0"/>
            </a:endParaRPr>
          </a:p>
          <a:p>
            <a:pPr>
              <a:spcBef>
                <a:spcPts val="38"/>
              </a:spcBef>
            </a:pPr>
            <a:endParaRPr lang="zh-CN" altLang="zh-CN" sz="2500">
              <a:latin typeface="Times New Roman" panose="02020603050405020304" pitchFamily="18" charset="0"/>
            </a:endParaRPr>
          </a:p>
          <a:p>
            <a:pPr algn="ctr"/>
            <a:r>
              <a:rPr lang="zh-CN" altLang="zh-CN" sz="2400">
                <a:solidFill>
                  <a:srgbClr val="FFFFFF"/>
                </a:solidFill>
                <a:latin typeface="宋体" panose="02010600030101010101" pitchFamily="2" charset="-122"/>
              </a:rPr>
              <a:t>能力评审</a:t>
            </a:r>
            <a:endParaRPr lang="zh-CN" altLang="zh-CN" sz="2400">
              <a:latin typeface="宋体" panose="02010600030101010101" pitchFamily="2" charset="-122"/>
            </a:endParaRPr>
          </a:p>
          <a:p>
            <a:pPr algn="ctr">
              <a:spcBef>
                <a:spcPts val="738"/>
              </a:spcBef>
            </a:pPr>
            <a:r>
              <a:rPr lang="zh-CN" altLang="zh-CN">
                <a:solidFill>
                  <a:srgbClr val="FFFFFF"/>
                </a:solidFill>
                <a:latin typeface="宋体" panose="02010600030101010101" pitchFamily="2" charset="-122"/>
              </a:rPr>
              <a:t>知识考试和行为认证</a:t>
            </a:r>
            <a:endParaRPr lang="zh-CN" altLang="zh-CN">
              <a:latin typeface="宋体" panose="02010600030101010101" pitchFamily="2" charset="-122"/>
            </a:endParaRPr>
          </a:p>
          <a:p>
            <a:pPr algn="ctr">
              <a:spcBef>
                <a:spcPts val="1075"/>
              </a:spcBef>
            </a:pPr>
            <a:r>
              <a:rPr lang="zh-CN" altLang="zh-CN">
                <a:solidFill>
                  <a:srgbClr val="FFFFFF"/>
                </a:solidFill>
                <a:latin typeface="宋体" panose="02010600030101010101" pitchFamily="2" charset="-122"/>
              </a:rPr>
              <a:t>（各通道</a:t>
            </a:r>
            <a:r>
              <a:rPr lang="zh-CN" altLang="zh-CN">
                <a:solidFill>
                  <a:srgbClr val="FFFFFF"/>
                </a:solidFill>
                <a:latin typeface="Nirmala UI Semilight" panose="020B0604020202020204" pitchFamily="34" charset="0"/>
              </a:rPr>
              <a:t>/</a:t>
            </a:r>
            <a:r>
              <a:rPr lang="zh-CN" altLang="zh-CN">
                <a:solidFill>
                  <a:srgbClr val="FFFFFF"/>
                </a:solidFill>
                <a:latin typeface="宋体" panose="02010600030101010101" pitchFamily="2" charset="-122"/>
              </a:rPr>
              <a:t>各职级能力标准）</a:t>
            </a:r>
            <a:endParaRPr lang="zh-CN" altLang="zh-CN">
              <a:latin typeface="宋体" panose="02010600030101010101" pitchFamily="2" charset="-122"/>
            </a:endParaRPr>
          </a:p>
          <a:p>
            <a:endParaRPr lang="zh-CN" altLang="zh-CN">
              <a:latin typeface="Times New Roman" panose="02020603050405020304" pitchFamily="18" charset="0"/>
            </a:endParaRPr>
          </a:p>
          <a:p>
            <a:pPr>
              <a:spcBef>
                <a:spcPts val="50"/>
              </a:spcBef>
            </a:pPr>
            <a:endParaRPr lang="zh-CN" altLang="zh-CN" sz="2500">
              <a:latin typeface="Times New Roman" panose="02020603050405020304" pitchFamily="18" charset="0"/>
            </a:endParaRPr>
          </a:p>
          <a:p>
            <a:pPr algn="ctr"/>
            <a:r>
              <a:rPr lang="zh-CN" altLang="zh-CN" sz="2400">
                <a:solidFill>
                  <a:srgbClr val="FFFFFF"/>
                </a:solidFill>
                <a:latin typeface="宋体" panose="02010600030101010101" pitchFamily="2" charset="-122"/>
              </a:rPr>
              <a:t>结果输出及应用</a:t>
            </a:r>
            <a:endParaRPr lang="zh-CN" altLang="zh-CN" sz="2400">
              <a:latin typeface="宋体" panose="02010600030101010101" pitchFamily="2" charset="-122"/>
            </a:endParaRPr>
          </a:p>
        </p:txBody>
      </p:sp>
      <p:sp>
        <p:nvSpPr>
          <p:cNvPr id="24612" name="object 10">
            <a:extLst>
              <a:ext uri="{FF2B5EF4-FFF2-40B4-BE49-F238E27FC236}">
                <a16:creationId xmlns:a16="http://schemas.microsoft.com/office/drawing/2014/main" id="{B7B83E22-181D-104F-89FB-B6332DAFF93B}"/>
              </a:ext>
            </a:extLst>
          </p:cNvPr>
          <p:cNvSpPr>
            <a:spLocks noChangeArrowheads="1"/>
          </p:cNvSpPr>
          <p:nvPr/>
        </p:nvSpPr>
        <p:spPr bwMode="auto">
          <a:xfrm>
            <a:off x="2181225" y="2235200"/>
            <a:ext cx="104775" cy="488950"/>
          </a:xfrm>
          <a:custGeom>
            <a:avLst/>
            <a:gdLst>
              <a:gd name="T0" fmla="*/ 7112 w 103505"/>
              <a:gd name="T1" fmla="*/ 391287 h 487680"/>
              <a:gd name="T2" fmla="*/ 4064 w 103505"/>
              <a:gd name="T3" fmla="*/ 393064 h 487680"/>
              <a:gd name="T4" fmla="*/ 1016 w 103505"/>
              <a:gd name="T5" fmla="*/ 394715 h 487680"/>
              <a:gd name="T6" fmla="*/ 0 w 103505"/>
              <a:gd name="T7" fmla="*/ 398652 h 487680"/>
              <a:gd name="T8" fmla="*/ 51689 w 103505"/>
              <a:gd name="T9" fmla="*/ 487299 h 487680"/>
              <a:gd name="T10" fmla="*/ 59020 w 103505"/>
              <a:gd name="T11" fmla="*/ 474725 h 487680"/>
              <a:gd name="T12" fmla="*/ 45339 w 103505"/>
              <a:gd name="T13" fmla="*/ 474725 h 487680"/>
              <a:gd name="T14" fmla="*/ 45339 w 103505"/>
              <a:gd name="T15" fmla="*/ 451303 h 487680"/>
              <a:gd name="T16" fmla="*/ 10922 w 103505"/>
              <a:gd name="T17" fmla="*/ 392302 h 487680"/>
              <a:gd name="T18" fmla="*/ 7112 w 103505"/>
              <a:gd name="T19" fmla="*/ 391287 h 487680"/>
              <a:gd name="T20" fmla="*/ 45339 w 103505"/>
              <a:gd name="T21" fmla="*/ 451303 h 487680"/>
              <a:gd name="T22" fmla="*/ 45339 w 103505"/>
              <a:gd name="T23" fmla="*/ 474725 h 487680"/>
              <a:gd name="T24" fmla="*/ 58039 w 103505"/>
              <a:gd name="T25" fmla="*/ 474725 h 487680"/>
              <a:gd name="T26" fmla="*/ 58039 w 103505"/>
              <a:gd name="T27" fmla="*/ 471550 h 487680"/>
              <a:gd name="T28" fmla="*/ 46228 w 103505"/>
              <a:gd name="T29" fmla="*/ 471550 h 487680"/>
              <a:gd name="T30" fmla="*/ 51689 w 103505"/>
              <a:gd name="T31" fmla="*/ 462189 h 487680"/>
              <a:gd name="T32" fmla="*/ 45339 w 103505"/>
              <a:gd name="T33" fmla="*/ 451303 h 487680"/>
              <a:gd name="T34" fmla="*/ 96266 w 103505"/>
              <a:gd name="T35" fmla="*/ 391287 h 487680"/>
              <a:gd name="T36" fmla="*/ 92456 w 103505"/>
              <a:gd name="T37" fmla="*/ 392302 h 487680"/>
              <a:gd name="T38" fmla="*/ 58039 w 103505"/>
              <a:gd name="T39" fmla="*/ 451303 h 487680"/>
              <a:gd name="T40" fmla="*/ 58039 w 103505"/>
              <a:gd name="T41" fmla="*/ 474725 h 487680"/>
              <a:gd name="T42" fmla="*/ 59020 w 103505"/>
              <a:gd name="T43" fmla="*/ 474725 h 487680"/>
              <a:gd name="T44" fmla="*/ 103378 w 103505"/>
              <a:gd name="T45" fmla="*/ 398652 h 487680"/>
              <a:gd name="T46" fmla="*/ 102362 w 103505"/>
              <a:gd name="T47" fmla="*/ 394715 h 487680"/>
              <a:gd name="T48" fmla="*/ 99314 w 103505"/>
              <a:gd name="T49" fmla="*/ 393064 h 487680"/>
              <a:gd name="T50" fmla="*/ 96266 w 103505"/>
              <a:gd name="T51" fmla="*/ 391287 h 487680"/>
              <a:gd name="T52" fmla="*/ 51689 w 103505"/>
              <a:gd name="T53" fmla="*/ 462189 h 487680"/>
              <a:gd name="T54" fmla="*/ 46228 w 103505"/>
              <a:gd name="T55" fmla="*/ 471550 h 487680"/>
              <a:gd name="T56" fmla="*/ 57150 w 103505"/>
              <a:gd name="T57" fmla="*/ 471550 h 487680"/>
              <a:gd name="T58" fmla="*/ 51689 w 103505"/>
              <a:gd name="T59" fmla="*/ 462189 h 487680"/>
              <a:gd name="T60" fmla="*/ 58039 w 103505"/>
              <a:gd name="T61" fmla="*/ 451303 h 487680"/>
              <a:gd name="T62" fmla="*/ 51689 w 103505"/>
              <a:gd name="T63" fmla="*/ 462189 h 487680"/>
              <a:gd name="T64" fmla="*/ 57150 w 103505"/>
              <a:gd name="T65" fmla="*/ 471550 h 487680"/>
              <a:gd name="T66" fmla="*/ 58039 w 103505"/>
              <a:gd name="T67" fmla="*/ 471550 h 487680"/>
              <a:gd name="T68" fmla="*/ 58039 w 103505"/>
              <a:gd name="T69" fmla="*/ 451303 h 487680"/>
              <a:gd name="T70" fmla="*/ 58039 w 103505"/>
              <a:gd name="T71" fmla="*/ 0 h 487680"/>
              <a:gd name="T72" fmla="*/ 45339 w 103505"/>
              <a:gd name="T73" fmla="*/ 0 h 487680"/>
              <a:gd name="T74" fmla="*/ 45339 w 103505"/>
              <a:gd name="T75" fmla="*/ 451303 h 487680"/>
              <a:gd name="T76" fmla="*/ 51689 w 103505"/>
              <a:gd name="T77" fmla="*/ 462189 h 487680"/>
              <a:gd name="T78" fmla="*/ 58038 w 103505"/>
              <a:gd name="T79" fmla="*/ 451303 h 487680"/>
              <a:gd name="T80" fmla="*/ 58039 w 103505"/>
              <a:gd name="T81" fmla="*/ 0 h 487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505" h="487680">
                <a:moveTo>
                  <a:pt x="7112" y="391287"/>
                </a:moveTo>
                <a:lnTo>
                  <a:pt x="4064" y="393064"/>
                </a:lnTo>
                <a:lnTo>
                  <a:pt x="1016" y="394715"/>
                </a:lnTo>
                <a:lnTo>
                  <a:pt x="0" y="398652"/>
                </a:lnTo>
                <a:lnTo>
                  <a:pt x="51689" y="487299"/>
                </a:lnTo>
                <a:lnTo>
                  <a:pt x="59020" y="474725"/>
                </a:lnTo>
                <a:lnTo>
                  <a:pt x="45339" y="474725"/>
                </a:lnTo>
                <a:lnTo>
                  <a:pt x="45339" y="451303"/>
                </a:lnTo>
                <a:lnTo>
                  <a:pt x="10922" y="392302"/>
                </a:lnTo>
                <a:lnTo>
                  <a:pt x="7112" y="391287"/>
                </a:lnTo>
                <a:close/>
              </a:path>
              <a:path w="103505" h="487680">
                <a:moveTo>
                  <a:pt x="45339" y="451303"/>
                </a:moveTo>
                <a:lnTo>
                  <a:pt x="45339" y="474725"/>
                </a:lnTo>
                <a:lnTo>
                  <a:pt x="58039" y="474725"/>
                </a:lnTo>
                <a:lnTo>
                  <a:pt x="58039" y="471550"/>
                </a:lnTo>
                <a:lnTo>
                  <a:pt x="46228" y="471550"/>
                </a:lnTo>
                <a:lnTo>
                  <a:pt x="51689" y="462189"/>
                </a:lnTo>
                <a:lnTo>
                  <a:pt x="45339" y="451303"/>
                </a:lnTo>
                <a:close/>
              </a:path>
              <a:path w="103505" h="487680">
                <a:moveTo>
                  <a:pt x="96266" y="391287"/>
                </a:moveTo>
                <a:lnTo>
                  <a:pt x="92456" y="392302"/>
                </a:lnTo>
                <a:lnTo>
                  <a:pt x="58039" y="451303"/>
                </a:lnTo>
                <a:lnTo>
                  <a:pt x="58039" y="474725"/>
                </a:lnTo>
                <a:lnTo>
                  <a:pt x="59020" y="474725"/>
                </a:lnTo>
                <a:lnTo>
                  <a:pt x="103378" y="398652"/>
                </a:lnTo>
                <a:lnTo>
                  <a:pt x="102362" y="394715"/>
                </a:lnTo>
                <a:lnTo>
                  <a:pt x="99314" y="393064"/>
                </a:lnTo>
                <a:lnTo>
                  <a:pt x="96266" y="391287"/>
                </a:lnTo>
                <a:close/>
              </a:path>
              <a:path w="103505" h="487680">
                <a:moveTo>
                  <a:pt x="51689" y="462189"/>
                </a:moveTo>
                <a:lnTo>
                  <a:pt x="46228" y="471550"/>
                </a:lnTo>
                <a:lnTo>
                  <a:pt x="57150" y="471550"/>
                </a:lnTo>
                <a:lnTo>
                  <a:pt x="51689" y="462189"/>
                </a:lnTo>
                <a:close/>
              </a:path>
              <a:path w="103505" h="487680">
                <a:moveTo>
                  <a:pt x="58039" y="451303"/>
                </a:moveTo>
                <a:lnTo>
                  <a:pt x="51689" y="462189"/>
                </a:lnTo>
                <a:lnTo>
                  <a:pt x="57150" y="471550"/>
                </a:lnTo>
                <a:lnTo>
                  <a:pt x="58039" y="471550"/>
                </a:lnTo>
                <a:lnTo>
                  <a:pt x="58039" y="451303"/>
                </a:lnTo>
                <a:close/>
              </a:path>
              <a:path w="103505" h="487680">
                <a:moveTo>
                  <a:pt x="58039" y="0"/>
                </a:moveTo>
                <a:lnTo>
                  <a:pt x="45339" y="0"/>
                </a:lnTo>
                <a:lnTo>
                  <a:pt x="45339" y="451303"/>
                </a:lnTo>
                <a:lnTo>
                  <a:pt x="51689" y="462189"/>
                </a:lnTo>
                <a:lnTo>
                  <a:pt x="58038" y="451303"/>
                </a:lnTo>
                <a:lnTo>
                  <a:pt x="58039"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4613" name="object 11">
            <a:extLst>
              <a:ext uri="{FF2B5EF4-FFF2-40B4-BE49-F238E27FC236}">
                <a16:creationId xmlns:a16="http://schemas.microsoft.com/office/drawing/2014/main" id="{6DBC9093-F2B2-A543-B621-339F8AB5A207}"/>
              </a:ext>
            </a:extLst>
          </p:cNvPr>
          <p:cNvSpPr>
            <a:spLocks noChangeArrowheads="1"/>
          </p:cNvSpPr>
          <p:nvPr/>
        </p:nvSpPr>
        <p:spPr bwMode="auto">
          <a:xfrm>
            <a:off x="2181225" y="5564188"/>
            <a:ext cx="104775" cy="488950"/>
          </a:xfrm>
          <a:custGeom>
            <a:avLst/>
            <a:gdLst>
              <a:gd name="T0" fmla="*/ 7112 w 103505"/>
              <a:gd name="T1" fmla="*/ 391248 h 487679"/>
              <a:gd name="T2" fmla="*/ 1016 w 103505"/>
              <a:gd name="T3" fmla="*/ 394779 h 487679"/>
              <a:gd name="T4" fmla="*/ 0 w 103505"/>
              <a:gd name="T5" fmla="*/ 398665 h 487679"/>
              <a:gd name="T6" fmla="*/ 51689 w 103505"/>
              <a:gd name="T7" fmla="*/ 487298 h 487679"/>
              <a:gd name="T8" fmla="*/ 59036 w 103505"/>
              <a:gd name="T9" fmla="*/ 474700 h 487679"/>
              <a:gd name="T10" fmla="*/ 45339 w 103505"/>
              <a:gd name="T11" fmla="*/ 474700 h 487679"/>
              <a:gd name="T12" fmla="*/ 45339 w 103505"/>
              <a:gd name="T13" fmla="*/ 451256 h 487679"/>
              <a:gd name="T14" fmla="*/ 10922 w 103505"/>
              <a:gd name="T15" fmla="*/ 392264 h 487679"/>
              <a:gd name="T16" fmla="*/ 7112 w 103505"/>
              <a:gd name="T17" fmla="*/ 391248 h 487679"/>
              <a:gd name="T18" fmla="*/ 45339 w 103505"/>
              <a:gd name="T19" fmla="*/ 451256 h 487679"/>
              <a:gd name="T20" fmla="*/ 45339 w 103505"/>
              <a:gd name="T21" fmla="*/ 474700 h 487679"/>
              <a:gd name="T22" fmla="*/ 58039 w 103505"/>
              <a:gd name="T23" fmla="*/ 474700 h 487679"/>
              <a:gd name="T24" fmla="*/ 58039 w 103505"/>
              <a:gd name="T25" fmla="*/ 471500 h 487679"/>
              <a:gd name="T26" fmla="*/ 46228 w 103505"/>
              <a:gd name="T27" fmla="*/ 471500 h 487679"/>
              <a:gd name="T28" fmla="*/ 51689 w 103505"/>
              <a:gd name="T29" fmla="*/ 462139 h 487679"/>
              <a:gd name="T30" fmla="*/ 45339 w 103505"/>
              <a:gd name="T31" fmla="*/ 451256 h 487679"/>
              <a:gd name="T32" fmla="*/ 96266 w 103505"/>
              <a:gd name="T33" fmla="*/ 391248 h 487679"/>
              <a:gd name="T34" fmla="*/ 92456 w 103505"/>
              <a:gd name="T35" fmla="*/ 392264 h 487679"/>
              <a:gd name="T36" fmla="*/ 58039 w 103505"/>
              <a:gd name="T37" fmla="*/ 451256 h 487679"/>
              <a:gd name="T38" fmla="*/ 58039 w 103505"/>
              <a:gd name="T39" fmla="*/ 474700 h 487679"/>
              <a:gd name="T40" fmla="*/ 59036 w 103505"/>
              <a:gd name="T41" fmla="*/ 474700 h 487679"/>
              <a:gd name="T42" fmla="*/ 103378 w 103505"/>
              <a:gd name="T43" fmla="*/ 398665 h 487679"/>
              <a:gd name="T44" fmla="*/ 102362 w 103505"/>
              <a:gd name="T45" fmla="*/ 394779 h 487679"/>
              <a:gd name="T46" fmla="*/ 96266 w 103505"/>
              <a:gd name="T47" fmla="*/ 391248 h 487679"/>
              <a:gd name="T48" fmla="*/ 51689 w 103505"/>
              <a:gd name="T49" fmla="*/ 462139 h 487679"/>
              <a:gd name="T50" fmla="*/ 46228 w 103505"/>
              <a:gd name="T51" fmla="*/ 471500 h 487679"/>
              <a:gd name="T52" fmla="*/ 57150 w 103505"/>
              <a:gd name="T53" fmla="*/ 471500 h 487679"/>
              <a:gd name="T54" fmla="*/ 51689 w 103505"/>
              <a:gd name="T55" fmla="*/ 462139 h 487679"/>
              <a:gd name="T56" fmla="*/ 58039 w 103505"/>
              <a:gd name="T57" fmla="*/ 451256 h 487679"/>
              <a:gd name="T58" fmla="*/ 51689 w 103505"/>
              <a:gd name="T59" fmla="*/ 462139 h 487679"/>
              <a:gd name="T60" fmla="*/ 57150 w 103505"/>
              <a:gd name="T61" fmla="*/ 471500 h 487679"/>
              <a:gd name="T62" fmla="*/ 58039 w 103505"/>
              <a:gd name="T63" fmla="*/ 471500 h 487679"/>
              <a:gd name="T64" fmla="*/ 58039 w 103505"/>
              <a:gd name="T65" fmla="*/ 451256 h 487679"/>
              <a:gd name="T66" fmla="*/ 58039 w 103505"/>
              <a:gd name="T67" fmla="*/ 0 h 487679"/>
              <a:gd name="T68" fmla="*/ 45339 w 103505"/>
              <a:gd name="T69" fmla="*/ 0 h 487679"/>
              <a:gd name="T70" fmla="*/ 45339 w 103505"/>
              <a:gd name="T71" fmla="*/ 451256 h 487679"/>
              <a:gd name="T72" fmla="*/ 51689 w 103505"/>
              <a:gd name="T73" fmla="*/ 462139 h 487679"/>
              <a:gd name="T74" fmla="*/ 58038 w 103505"/>
              <a:gd name="T75" fmla="*/ 451256 h 487679"/>
              <a:gd name="T76" fmla="*/ 58039 w 103505"/>
              <a:gd name="T77" fmla="*/ 0 h 487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3505" h="487679">
                <a:moveTo>
                  <a:pt x="7112" y="391248"/>
                </a:moveTo>
                <a:lnTo>
                  <a:pt x="1016" y="394779"/>
                </a:lnTo>
                <a:lnTo>
                  <a:pt x="0" y="398665"/>
                </a:lnTo>
                <a:lnTo>
                  <a:pt x="51689" y="487298"/>
                </a:lnTo>
                <a:lnTo>
                  <a:pt x="59036" y="474700"/>
                </a:lnTo>
                <a:lnTo>
                  <a:pt x="45339" y="474700"/>
                </a:lnTo>
                <a:lnTo>
                  <a:pt x="45339" y="451256"/>
                </a:lnTo>
                <a:lnTo>
                  <a:pt x="10922" y="392264"/>
                </a:lnTo>
                <a:lnTo>
                  <a:pt x="7112" y="391248"/>
                </a:lnTo>
                <a:close/>
              </a:path>
              <a:path w="103505" h="487679">
                <a:moveTo>
                  <a:pt x="45339" y="451256"/>
                </a:moveTo>
                <a:lnTo>
                  <a:pt x="45339" y="474700"/>
                </a:lnTo>
                <a:lnTo>
                  <a:pt x="58039" y="474700"/>
                </a:lnTo>
                <a:lnTo>
                  <a:pt x="58039" y="471500"/>
                </a:lnTo>
                <a:lnTo>
                  <a:pt x="46228" y="471500"/>
                </a:lnTo>
                <a:lnTo>
                  <a:pt x="51689" y="462139"/>
                </a:lnTo>
                <a:lnTo>
                  <a:pt x="45339" y="451256"/>
                </a:lnTo>
                <a:close/>
              </a:path>
              <a:path w="103505" h="487679">
                <a:moveTo>
                  <a:pt x="96266" y="391248"/>
                </a:moveTo>
                <a:lnTo>
                  <a:pt x="92456" y="392264"/>
                </a:lnTo>
                <a:lnTo>
                  <a:pt x="58039" y="451256"/>
                </a:lnTo>
                <a:lnTo>
                  <a:pt x="58039" y="474700"/>
                </a:lnTo>
                <a:lnTo>
                  <a:pt x="59036" y="474700"/>
                </a:lnTo>
                <a:lnTo>
                  <a:pt x="103378" y="398665"/>
                </a:lnTo>
                <a:lnTo>
                  <a:pt x="102362" y="394779"/>
                </a:lnTo>
                <a:lnTo>
                  <a:pt x="96266" y="391248"/>
                </a:lnTo>
                <a:close/>
              </a:path>
              <a:path w="103505" h="487679">
                <a:moveTo>
                  <a:pt x="51689" y="462139"/>
                </a:moveTo>
                <a:lnTo>
                  <a:pt x="46228" y="471500"/>
                </a:lnTo>
                <a:lnTo>
                  <a:pt x="57150" y="471500"/>
                </a:lnTo>
                <a:lnTo>
                  <a:pt x="51689" y="462139"/>
                </a:lnTo>
                <a:close/>
              </a:path>
              <a:path w="103505" h="487679">
                <a:moveTo>
                  <a:pt x="58039" y="451256"/>
                </a:moveTo>
                <a:lnTo>
                  <a:pt x="51689" y="462139"/>
                </a:lnTo>
                <a:lnTo>
                  <a:pt x="57150" y="471500"/>
                </a:lnTo>
                <a:lnTo>
                  <a:pt x="58039" y="471500"/>
                </a:lnTo>
                <a:lnTo>
                  <a:pt x="58039" y="451256"/>
                </a:lnTo>
                <a:close/>
              </a:path>
              <a:path w="103505" h="487679">
                <a:moveTo>
                  <a:pt x="58039" y="0"/>
                </a:moveTo>
                <a:lnTo>
                  <a:pt x="45339" y="0"/>
                </a:lnTo>
                <a:lnTo>
                  <a:pt x="45339" y="451256"/>
                </a:lnTo>
                <a:lnTo>
                  <a:pt x="51689" y="462139"/>
                </a:lnTo>
                <a:lnTo>
                  <a:pt x="58038" y="451256"/>
                </a:lnTo>
                <a:lnTo>
                  <a:pt x="58039"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12" name="object 12">
            <a:extLst>
              <a:ext uri="{FF2B5EF4-FFF2-40B4-BE49-F238E27FC236}">
                <a16:creationId xmlns:a16="http://schemas.microsoft.com/office/drawing/2014/main" id="{9B56DA01-DE54-A749-A16F-59B561C9200C}"/>
              </a:ext>
            </a:extLst>
          </p:cNvPr>
          <p:cNvSpPr txBox="1">
            <a:spLocks noGrp="1"/>
          </p:cNvSpPr>
          <p:nvPr>
            <p:ph type="title"/>
          </p:nvPr>
        </p:nvSpPr>
        <p:spPr>
          <a:xfrm>
            <a:off x="458788" y="547688"/>
            <a:ext cx="10340975" cy="425450"/>
          </a:xfrm>
        </p:spPr>
        <p:txBody>
          <a:bodyPr/>
          <a:lstStyle/>
          <a:p>
            <a:pPr marL="12700"/>
            <a:r>
              <a:rPr lang="zh-CN" altLang="zh-CN" b="0">
                <a:latin typeface="宋体" panose="02010600030101010101" pitchFamily="2" charset="-122"/>
              </a:rPr>
              <a:t>在职级评定中，腾讯鼓励员工充分参与，结合业绩与能力评估，并</a:t>
            </a:r>
          </a:p>
        </p:txBody>
      </p:sp>
      <p:sp>
        <p:nvSpPr>
          <p:cNvPr id="13" name="object 13">
            <a:extLst>
              <a:ext uri="{FF2B5EF4-FFF2-40B4-BE49-F238E27FC236}">
                <a16:creationId xmlns:a16="http://schemas.microsoft.com/office/drawing/2014/main" id="{9FC81463-ACBD-4246-8333-74DF99A32BF8}"/>
              </a:ext>
            </a:extLst>
          </p:cNvPr>
          <p:cNvSpPr txBox="1"/>
          <p:nvPr/>
        </p:nvSpPr>
        <p:spPr>
          <a:xfrm>
            <a:off x="458788" y="1058863"/>
            <a:ext cx="8207375" cy="427037"/>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800">
                <a:solidFill>
                  <a:srgbClr val="FFFFFF"/>
                </a:solidFill>
                <a:latin typeface="宋体" panose="02010600030101010101" pitchFamily="2" charset="-122"/>
              </a:rPr>
              <a:t>确保评定过程的客观与公正，提高评估的规范专业性</a:t>
            </a:r>
            <a:endParaRPr lang="zh-CN" altLang="zh-CN" sz="2800">
              <a:latin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3925753D-AA3A-1849-A05C-EF8764BD3073}"/>
              </a:ext>
            </a:extLst>
          </p:cNvPr>
          <p:cNvSpPr txBox="1">
            <a:spLocks noGrp="1"/>
          </p:cNvSpPr>
          <p:nvPr>
            <p:ph type="title"/>
          </p:nvPr>
        </p:nvSpPr>
        <p:spPr>
          <a:xfrm>
            <a:off x="458788" y="547688"/>
            <a:ext cx="8918575" cy="446087"/>
          </a:xfrm>
        </p:spPr>
        <p:txBody>
          <a:bodyPr/>
          <a:lstStyle/>
          <a:p>
            <a:pPr marL="12700"/>
            <a:r>
              <a:rPr lang="zh-CN" altLang="zh-CN" b="0">
                <a:latin typeface="宋体" panose="02010600030101010101" pitchFamily="2" charset="-122"/>
              </a:rPr>
              <a:t>腾讯将员工能力评估结果输出及应用到其他人力资源体系</a:t>
            </a:r>
          </a:p>
        </p:txBody>
      </p:sp>
      <p:sp>
        <p:nvSpPr>
          <p:cNvPr id="4" name="object 4">
            <a:extLst>
              <a:ext uri="{FF2B5EF4-FFF2-40B4-BE49-F238E27FC236}">
                <a16:creationId xmlns:a16="http://schemas.microsoft.com/office/drawing/2014/main" id="{36A5E059-1588-BD42-8139-DE2FC8351361}"/>
              </a:ext>
            </a:extLst>
          </p:cNvPr>
          <p:cNvSpPr txBox="1"/>
          <p:nvPr/>
        </p:nvSpPr>
        <p:spPr>
          <a:xfrm>
            <a:off x="1735138" y="4089400"/>
            <a:ext cx="2584450" cy="923925"/>
          </a:xfrm>
          <a:prstGeom prst="rect">
            <a:avLst/>
          </a:prstGeom>
        </p:spPr>
        <p:txBody>
          <a:bodyPr lIns="0" tIns="0" rIns="0" bIns="0">
            <a:spAutoFit/>
          </a:bodyPr>
          <a:lstStyle/>
          <a:p>
            <a:pPr algn="ctr"/>
            <a:r>
              <a:rPr lang="zh-CN" altLang="zh-CN" sz="2400">
                <a:solidFill>
                  <a:srgbClr val="FFFFFF"/>
                </a:solidFill>
                <a:latin typeface="宋体" panose="02010600030101010101" pitchFamily="2" charset="-122"/>
              </a:rPr>
              <a:t>绩效考核</a:t>
            </a:r>
            <a:r>
              <a:rPr lang="zh-CN" altLang="zh-CN" sz="2400">
                <a:solidFill>
                  <a:srgbClr val="FFFFFF"/>
                </a:solidFill>
                <a:latin typeface="Nirmala UI Semilight" panose="020B0604020202020204" pitchFamily="34" charset="0"/>
              </a:rPr>
              <a:t>/</a:t>
            </a:r>
            <a:r>
              <a:rPr lang="zh-CN" altLang="zh-CN" sz="2400">
                <a:solidFill>
                  <a:srgbClr val="FFFFFF"/>
                </a:solidFill>
                <a:latin typeface="宋体" panose="02010600030101010101" pitchFamily="2" charset="-122"/>
              </a:rPr>
              <a:t>能力评估</a:t>
            </a:r>
            <a:endParaRPr lang="zh-CN" altLang="zh-CN" sz="2400">
              <a:latin typeface="宋体" panose="02010600030101010101" pitchFamily="2" charset="-122"/>
            </a:endParaRPr>
          </a:p>
          <a:p>
            <a:pPr algn="ctr">
              <a:spcBef>
                <a:spcPts val="1438"/>
              </a:spcBef>
            </a:pPr>
            <a:r>
              <a:rPr lang="zh-CN" altLang="zh-CN" sz="2400">
                <a:solidFill>
                  <a:srgbClr val="FFFFFF"/>
                </a:solidFill>
                <a:latin typeface="宋体" panose="02010600030101010101" pitchFamily="2" charset="-122"/>
              </a:rPr>
              <a:t>结果输出</a:t>
            </a:r>
            <a:endParaRPr lang="zh-CN" altLang="zh-CN" sz="2400">
              <a:latin typeface="宋体" panose="02010600030101010101" pitchFamily="2" charset="-122"/>
            </a:endParaRPr>
          </a:p>
        </p:txBody>
      </p:sp>
      <p:sp>
        <p:nvSpPr>
          <p:cNvPr id="5" name="object 5">
            <a:extLst>
              <a:ext uri="{FF2B5EF4-FFF2-40B4-BE49-F238E27FC236}">
                <a16:creationId xmlns:a16="http://schemas.microsoft.com/office/drawing/2014/main" id="{C9A50205-2A0A-9244-A8CF-BB8F11984B70}"/>
              </a:ext>
            </a:extLst>
          </p:cNvPr>
          <p:cNvSpPr txBox="1"/>
          <p:nvPr/>
        </p:nvSpPr>
        <p:spPr>
          <a:xfrm>
            <a:off x="8736013" y="4089400"/>
            <a:ext cx="1854200" cy="374650"/>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培训体系规划</a:t>
            </a:r>
            <a:endParaRPr lang="zh-CN" altLang="zh-CN" sz="2400">
              <a:latin typeface="宋体" panose="02010600030101010101" pitchFamily="2" charset="-122"/>
            </a:endParaRPr>
          </a:p>
        </p:txBody>
      </p:sp>
      <p:sp>
        <p:nvSpPr>
          <p:cNvPr id="6" name="object 6">
            <a:extLst>
              <a:ext uri="{FF2B5EF4-FFF2-40B4-BE49-F238E27FC236}">
                <a16:creationId xmlns:a16="http://schemas.microsoft.com/office/drawing/2014/main" id="{65BA5B19-7C5E-A648-B514-673F48D49B28}"/>
              </a:ext>
            </a:extLst>
          </p:cNvPr>
          <p:cNvSpPr txBox="1"/>
          <p:nvPr/>
        </p:nvSpPr>
        <p:spPr>
          <a:xfrm>
            <a:off x="5667375" y="4089400"/>
            <a:ext cx="1854200" cy="92392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solidFill>
                  <a:srgbClr val="FFFFFF"/>
                </a:solidFill>
                <a:latin typeface="宋体" panose="02010600030101010101" pitchFamily="2" charset="-122"/>
              </a:rPr>
              <a:t>职业发展规划</a:t>
            </a:r>
            <a:endParaRPr lang="zh-CN" altLang="zh-CN" sz="2400">
              <a:latin typeface="宋体" panose="02010600030101010101" pitchFamily="2" charset="-122"/>
            </a:endParaRPr>
          </a:p>
          <a:p>
            <a:pPr>
              <a:spcBef>
                <a:spcPts val="1438"/>
              </a:spcBef>
            </a:pPr>
            <a:r>
              <a:rPr lang="zh-CN" altLang="zh-CN" sz="2400">
                <a:solidFill>
                  <a:srgbClr val="FFFFFF"/>
                </a:solidFill>
                <a:latin typeface="宋体" panose="02010600030101010101" pitchFamily="2" charset="-122"/>
              </a:rPr>
              <a:t>绩效发展面谈</a:t>
            </a:r>
            <a:endParaRPr lang="zh-CN" altLang="zh-CN" sz="2400">
              <a:latin typeface="宋体" panose="02010600030101010101" pitchFamily="2" charset="-122"/>
            </a:endParaRPr>
          </a:p>
        </p:txBody>
      </p:sp>
      <p:sp>
        <p:nvSpPr>
          <p:cNvPr id="25605" name="object 7">
            <a:extLst>
              <a:ext uri="{FF2B5EF4-FFF2-40B4-BE49-F238E27FC236}">
                <a16:creationId xmlns:a16="http://schemas.microsoft.com/office/drawing/2014/main" id="{A819D4D0-E9E8-3341-8416-DEDC470B3E91}"/>
              </a:ext>
            </a:extLst>
          </p:cNvPr>
          <p:cNvSpPr>
            <a:spLocks noChangeArrowheads="1"/>
          </p:cNvSpPr>
          <p:nvPr/>
        </p:nvSpPr>
        <p:spPr bwMode="auto">
          <a:xfrm>
            <a:off x="9313863" y="2662238"/>
            <a:ext cx="700087" cy="866775"/>
          </a:xfrm>
          <a:custGeom>
            <a:avLst/>
            <a:gdLst>
              <a:gd name="T0" fmla="*/ 650620 w 700404"/>
              <a:gd name="T1" fmla="*/ 0 h 866139"/>
              <a:gd name="T2" fmla="*/ 49656 w 700404"/>
              <a:gd name="T3" fmla="*/ 0 h 866139"/>
              <a:gd name="T4" fmla="*/ 30378 w 700404"/>
              <a:gd name="T5" fmla="*/ 3522 h 866139"/>
              <a:gd name="T6" fmla="*/ 14589 w 700404"/>
              <a:gd name="T7" fmla="*/ 13319 h 866139"/>
              <a:gd name="T8" fmla="*/ 3919 w 700404"/>
              <a:gd name="T9" fmla="*/ 28235 h 866139"/>
              <a:gd name="T10" fmla="*/ 0 w 700404"/>
              <a:gd name="T11" fmla="*/ 47117 h 866139"/>
              <a:gd name="T12" fmla="*/ 0 w 700404"/>
              <a:gd name="T13" fmla="*/ 815975 h 866139"/>
              <a:gd name="T14" fmla="*/ 3919 w 700404"/>
              <a:gd name="T15" fmla="*/ 835253 h 866139"/>
              <a:gd name="T16" fmla="*/ 14589 w 700404"/>
              <a:gd name="T17" fmla="*/ 851042 h 866139"/>
              <a:gd name="T18" fmla="*/ 30378 w 700404"/>
              <a:gd name="T19" fmla="*/ 861712 h 866139"/>
              <a:gd name="T20" fmla="*/ 49656 w 700404"/>
              <a:gd name="T21" fmla="*/ 865632 h 866139"/>
              <a:gd name="T22" fmla="*/ 650620 w 700404"/>
              <a:gd name="T23" fmla="*/ 865632 h 866139"/>
              <a:gd name="T24" fmla="*/ 669899 w 700404"/>
              <a:gd name="T25" fmla="*/ 861712 h 866139"/>
              <a:gd name="T26" fmla="*/ 685688 w 700404"/>
              <a:gd name="T27" fmla="*/ 851042 h 866139"/>
              <a:gd name="T28" fmla="*/ 696358 w 700404"/>
              <a:gd name="T29" fmla="*/ 835253 h 866139"/>
              <a:gd name="T30" fmla="*/ 700277 w 700404"/>
              <a:gd name="T31" fmla="*/ 815975 h 866139"/>
              <a:gd name="T32" fmla="*/ 84454 w 700404"/>
              <a:gd name="T33" fmla="*/ 815975 h 866139"/>
              <a:gd name="T34" fmla="*/ 66968 w 700404"/>
              <a:gd name="T35" fmla="*/ 812530 h 866139"/>
              <a:gd name="T36" fmla="*/ 52768 w 700404"/>
              <a:gd name="T37" fmla="*/ 803275 h 866139"/>
              <a:gd name="T38" fmla="*/ 43235 w 700404"/>
              <a:gd name="T39" fmla="*/ 789828 h 866139"/>
              <a:gd name="T40" fmla="*/ 39750 w 700404"/>
              <a:gd name="T41" fmla="*/ 773811 h 866139"/>
              <a:gd name="T42" fmla="*/ 39750 w 700404"/>
              <a:gd name="T43" fmla="*/ 81787 h 866139"/>
              <a:gd name="T44" fmla="*/ 43235 w 700404"/>
              <a:gd name="T45" fmla="*/ 65823 h 866139"/>
              <a:gd name="T46" fmla="*/ 52768 w 700404"/>
              <a:gd name="T47" fmla="*/ 52371 h 866139"/>
              <a:gd name="T48" fmla="*/ 66968 w 700404"/>
              <a:gd name="T49" fmla="*/ 43086 h 866139"/>
              <a:gd name="T50" fmla="*/ 84454 w 700404"/>
              <a:gd name="T51" fmla="*/ 39624 h 866139"/>
              <a:gd name="T52" fmla="*/ 698722 w 700404"/>
              <a:gd name="T53" fmla="*/ 39624 h 866139"/>
              <a:gd name="T54" fmla="*/ 696358 w 700404"/>
              <a:gd name="T55" fmla="*/ 28235 h 866139"/>
              <a:gd name="T56" fmla="*/ 685688 w 700404"/>
              <a:gd name="T57" fmla="*/ 13319 h 866139"/>
              <a:gd name="T58" fmla="*/ 669899 w 700404"/>
              <a:gd name="T59" fmla="*/ 3522 h 866139"/>
              <a:gd name="T60" fmla="*/ 650620 w 700404"/>
              <a:gd name="T61" fmla="*/ 0 h 866139"/>
              <a:gd name="T62" fmla="*/ 698722 w 700404"/>
              <a:gd name="T63" fmla="*/ 39624 h 866139"/>
              <a:gd name="T64" fmla="*/ 615822 w 700404"/>
              <a:gd name="T65" fmla="*/ 39624 h 866139"/>
              <a:gd name="T66" fmla="*/ 632932 w 700404"/>
              <a:gd name="T67" fmla="*/ 43086 h 866139"/>
              <a:gd name="T68" fmla="*/ 646302 w 700404"/>
              <a:gd name="T69" fmla="*/ 52371 h 866139"/>
              <a:gd name="T70" fmla="*/ 655006 w 700404"/>
              <a:gd name="T71" fmla="*/ 65823 h 866139"/>
              <a:gd name="T72" fmla="*/ 658113 w 700404"/>
              <a:gd name="T73" fmla="*/ 81787 h 866139"/>
              <a:gd name="T74" fmla="*/ 658113 w 700404"/>
              <a:gd name="T75" fmla="*/ 773811 h 866139"/>
              <a:gd name="T76" fmla="*/ 655006 w 700404"/>
              <a:gd name="T77" fmla="*/ 789828 h 866139"/>
              <a:gd name="T78" fmla="*/ 646302 w 700404"/>
              <a:gd name="T79" fmla="*/ 803275 h 866139"/>
              <a:gd name="T80" fmla="*/ 632932 w 700404"/>
              <a:gd name="T81" fmla="*/ 812530 h 866139"/>
              <a:gd name="T82" fmla="*/ 615822 w 700404"/>
              <a:gd name="T83" fmla="*/ 815975 h 866139"/>
              <a:gd name="T84" fmla="*/ 700277 w 700404"/>
              <a:gd name="T85" fmla="*/ 815975 h 866139"/>
              <a:gd name="T86" fmla="*/ 700277 w 700404"/>
              <a:gd name="T87" fmla="*/ 47117 h 866139"/>
              <a:gd name="T88" fmla="*/ 698722 w 700404"/>
              <a:gd name="T89" fmla="*/ 39624 h 866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404" h="866139">
                <a:moveTo>
                  <a:pt x="650620" y="0"/>
                </a:moveTo>
                <a:lnTo>
                  <a:pt x="49656" y="0"/>
                </a:lnTo>
                <a:lnTo>
                  <a:pt x="30378" y="3522"/>
                </a:lnTo>
                <a:lnTo>
                  <a:pt x="14589" y="13319"/>
                </a:lnTo>
                <a:lnTo>
                  <a:pt x="3919" y="28235"/>
                </a:lnTo>
                <a:lnTo>
                  <a:pt x="0" y="47117"/>
                </a:lnTo>
                <a:lnTo>
                  <a:pt x="0" y="815975"/>
                </a:lnTo>
                <a:lnTo>
                  <a:pt x="3919" y="835253"/>
                </a:lnTo>
                <a:lnTo>
                  <a:pt x="14589" y="851042"/>
                </a:lnTo>
                <a:lnTo>
                  <a:pt x="30378" y="861712"/>
                </a:lnTo>
                <a:lnTo>
                  <a:pt x="49656" y="865632"/>
                </a:lnTo>
                <a:lnTo>
                  <a:pt x="650620" y="865632"/>
                </a:lnTo>
                <a:lnTo>
                  <a:pt x="669899" y="861712"/>
                </a:lnTo>
                <a:lnTo>
                  <a:pt x="685688" y="851042"/>
                </a:lnTo>
                <a:lnTo>
                  <a:pt x="696358" y="835253"/>
                </a:lnTo>
                <a:lnTo>
                  <a:pt x="700277" y="815975"/>
                </a:lnTo>
                <a:lnTo>
                  <a:pt x="84454" y="815975"/>
                </a:lnTo>
                <a:lnTo>
                  <a:pt x="66968" y="812530"/>
                </a:lnTo>
                <a:lnTo>
                  <a:pt x="52768" y="803275"/>
                </a:lnTo>
                <a:lnTo>
                  <a:pt x="43235" y="789828"/>
                </a:lnTo>
                <a:lnTo>
                  <a:pt x="39750" y="773811"/>
                </a:lnTo>
                <a:lnTo>
                  <a:pt x="39750" y="81787"/>
                </a:lnTo>
                <a:lnTo>
                  <a:pt x="43235" y="65823"/>
                </a:lnTo>
                <a:lnTo>
                  <a:pt x="52768" y="52371"/>
                </a:lnTo>
                <a:lnTo>
                  <a:pt x="66968" y="43086"/>
                </a:lnTo>
                <a:lnTo>
                  <a:pt x="84454" y="39624"/>
                </a:lnTo>
                <a:lnTo>
                  <a:pt x="698722" y="39624"/>
                </a:lnTo>
                <a:lnTo>
                  <a:pt x="696358" y="28235"/>
                </a:lnTo>
                <a:lnTo>
                  <a:pt x="685688" y="13319"/>
                </a:lnTo>
                <a:lnTo>
                  <a:pt x="669899" y="3522"/>
                </a:lnTo>
                <a:lnTo>
                  <a:pt x="650620" y="0"/>
                </a:lnTo>
                <a:close/>
              </a:path>
              <a:path w="700404" h="866139">
                <a:moveTo>
                  <a:pt x="698722" y="39624"/>
                </a:moveTo>
                <a:lnTo>
                  <a:pt x="615822" y="39624"/>
                </a:lnTo>
                <a:lnTo>
                  <a:pt x="632932" y="43086"/>
                </a:lnTo>
                <a:lnTo>
                  <a:pt x="646302" y="52371"/>
                </a:lnTo>
                <a:lnTo>
                  <a:pt x="655006" y="65823"/>
                </a:lnTo>
                <a:lnTo>
                  <a:pt x="658113" y="81787"/>
                </a:lnTo>
                <a:lnTo>
                  <a:pt x="658113" y="773811"/>
                </a:lnTo>
                <a:lnTo>
                  <a:pt x="655006" y="789828"/>
                </a:lnTo>
                <a:lnTo>
                  <a:pt x="646302" y="803275"/>
                </a:lnTo>
                <a:lnTo>
                  <a:pt x="632932" y="812530"/>
                </a:lnTo>
                <a:lnTo>
                  <a:pt x="615822" y="815975"/>
                </a:lnTo>
                <a:lnTo>
                  <a:pt x="700277" y="815975"/>
                </a:lnTo>
                <a:lnTo>
                  <a:pt x="700277" y="47117"/>
                </a:lnTo>
                <a:lnTo>
                  <a:pt x="698722" y="396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5606" name="object 8">
            <a:extLst>
              <a:ext uri="{FF2B5EF4-FFF2-40B4-BE49-F238E27FC236}">
                <a16:creationId xmlns:a16="http://schemas.microsoft.com/office/drawing/2014/main" id="{730EC673-67AF-3D4E-9B9E-1CBDBD287977}"/>
              </a:ext>
            </a:extLst>
          </p:cNvPr>
          <p:cNvSpPr>
            <a:spLocks noChangeArrowheads="1"/>
          </p:cNvSpPr>
          <p:nvPr/>
        </p:nvSpPr>
        <p:spPr bwMode="auto">
          <a:xfrm>
            <a:off x="9652000" y="3240088"/>
            <a:ext cx="165100" cy="134937"/>
          </a:xfrm>
          <a:custGeom>
            <a:avLst/>
            <a:gdLst>
              <a:gd name="T0" fmla="*/ 0 w 165734"/>
              <a:gd name="T1" fmla="*/ 45085 h 134620"/>
              <a:gd name="T2" fmla="*/ 36575 w 165734"/>
              <a:gd name="T3" fmla="*/ 134112 h 134620"/>
              <a:gd name="T4" fmla="*/ 79867 w 165734"/>
              <a:gd name="T5" fmla="*/ 89026 h 134620"/>
              <a:gd name="T6" fmla="*/ 41909 w 165734"/>
              <a:gd name="T7" fmla="*/ 89026 h 134620"/>
              <a:gd name="T8" fmla="*/ 0 w 165734"/>
              <a:gd name="T9" fmla="*/ 45085 h 134620"/>
              <a:gd name="T10" fmla="*/ 165353 w 165734"/>
              <a:gd name="T11" fmla="*/ 0 h 134620"/>
              <a:gd name="T12" fmla="*/ 41909 w 165734"/>
              <a:gd name="T13" fmla="*/ 89026 h 134620"/>
              <a:gd name="T14" fmla="*/ 79867 w 165734"/>
              <a:gd name="T15" fmla="*/ 89026 h 134620"/>
              <a:gd name="T16" fmla="*/ 165353 w 165734"/>
              <a:gd name="T17" fmla="*/ 0 h 134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734" h="134620">
                <a:moveTo>
                  <a:pt x="0" y="45085"/>
                </a:moveTo>
                <a:lnTo>
                  <a:pt x="36575" y="134112"/>
                </a:lnTo>
                <a:lnTo>
                  <a:pt x="79867" y="89026"/>
                </a:lnTo>
                <a:lnTo>
                  <a:pt x="41909" y="89026"/>
                </a:lnTo>
                <a:lnTo>
                  <a:pt x="0" y="45085"/>
                </a:lnTo>
                <a:close/>
              </a:path>
              <a:path w="165734" h="134620">
                <a:moveTo>
                  <a:pt x="165353" y="0"/>
                </a:moveTo>
                <a:lnTo>
                  <a:pt x="41909" y="89026"/>
                </a:lnTo>
                <a:lnTo>
                  <a:pt x="79867" y="89026"/>
                </a:lnTo>
                <a:lnTo>
                  <a:pt x="16535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5607" name="object 9">
            <a:extLst>
              <a:ext uri="{FF2B5EF4-FFF2-40B4-BE49-F238E27FC236}">
                <a16:creationId xmlns:a16="http://schemas.microsoft.com/office/drawing/2014/main" id="{E54781DA-CD59-8649-9506-9B8EC9938B79}"/>
              </a:ext>
            </a:extLst>
          </p:cNvPr>
          <p:cNvSpPr>
            <a:spLocks noChangeArrowheads="1"/>
          </p:cNvSpPr>
          <p:nvPr/>
        </p:nvSpPr>
        <p:spPr bwMode="auto">
          <a:xfrm>
            <a:off x="9644063" y="2797175"/>
            <a:ext cx="166687" cy="136525"/>
          </a:xfrm>
          <a:custGeom>
            <a:avLst/>
            <a:gdLst>
              <a:gd name="T0" fmla="*/ 0 w 166370"/>
              <a:gd name="T1" fmla="*/ 45085 h 136525"/>
              <a:gd name="T2" fmla="*/ 36829 w 166370"/>
              <a:gd name="T3" fmla="*/ 136398 h 136525"/>
              <a:gd name="T4" fmla="*/ 81610 w 166370"/>
              <a:gd name="T5" fmla="*/ 89154 h 136525"/>
              <a:gd name="T6" fmla="*/ 42036 w 166370"/>
              <a:gd name="T7" fmla="*/ 89154 h 136525"/>
              <a:gd name="T8" fmla="*/ 0 w 166370"/>
              <a:gd name="T9" fmla="*/ 45085 h 136525"/>
              <a:gd name="T10" fmla="*/ 166116 w 166370"/>
              <a:gd name="T11" fmla="*/ 0 h 136525"/>
              <a:gd name="T12" fmla="*/ 42036 w 166370"/>
              <a:gd name="T13" fmla="*/ 89154 h 136525"/>
              <a:gd name="T14" fmla="*/ 81610 w 166370"/>
              <a:gd name="T15" fmla="*/ 89154 h 136525"/>
              <a:gd name="T16" fmla="*/ 166116 w 166370"/>
              <a:gd name="T17" fmla="*/ 0 h 136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370" h="136525">
                <a:moveTo>
                  <a:pt x="0" y="45085"/>
                </a:moveTo>
                <a:lnTo>
                  <a:pt x="36829" y="136398"/>
                </a:lnTo>
                <a:lnTo>
                  <a:pt x="81610" y="89154"/>
                </a:lnTo>
                <a:lnTo>
                  <a:pt x="42036" y="89154"/>
                </a:lnTo>
                <a:lnTo>
                  <a:pt x="0" y="45085"/>
                </a:lnTo>
                <a:close/>
              </a:path>
              <a:path w="166370" h="136525">
                <a:moveTo>
                  <a:pt x="166116" y="0"/>
                </a:moveTo>
                <a:lnTo>
                  <a:pt x="42036" y="89154"/>
                </a:lnTo>
                <a:lnTo>
                  <a:pt x="81610" y="89154"/>
                </a:lnTo>
                <a:lnTo>
                  <a:pt x="16611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5608" name="object 10">
            <a:extLst>
              <a:ext uri="{FF2B5EF4-FFF2-40B4-BE49-F238E27FC236}">
                <a16:creationId xmlns:a16="http://schemas.microsoft.com/office/drawing/2014/main" id="{D32D827C-82AB-4E49-BA91-E5D9F2117DE2}"/>
              </a:ext>
            </a:extLst>
          </p:cNvPr>
          <p:cNvSpPr>
            <a:spLocks noChangeArrowheads="1"/>
          </p:cNvSpPr>
          <p:nvPr/>
        </p:nvSpPr>
        <p:spPr bwMode="auto">
          <a:xfrm>
            <a:off x="9639300" y="3013075"/>
            <a:ext cx="165100" cy="133350"/>
          </a:xfrm>
          <a:custGeom>
            <a:avLst/>
            <a:gdLst>
              <a:gd name="T0" fmla="*/ 0 w 166370"/>
              <a:gd name="T1" fmla="*/ 44068 h 133350"/>
              <a:gd name="T2" fmla="*/ 36829 w 166370"/>
              <a:gd name="T3" fmla="*/ 133350 h 133350"/>
              <a:gd name="T4" fmla="*/ 79555 w 166370"/>
              <a:gd name="T5" fmla="*/ 89280 h 133350"/>
              <a:gd name="T6" fmla="*/ 42036 w 166370"/>
              <a:gd name="T7" fmla="*/ 89280 h 133350"/>
              <a:gd name="T8" fmla="*/ 0 w 166370"/>
              <a:gd name="T9" fmla="*/ 44068 h 133350"/>
              <a:gd name="T10" fmla="*/ 166115 w 166370"/>
              <a:gd name="T11" fmla="*/ 0 h 133350"/>
              <a:gd name="T12" fmla="*/ 42036 w 166370"/>
              <a:gd name="T13" fmla="*/ 89280 h 133350"/>
              <a:gd name="T14" fmla="*/ 79555 w 166370"/>
              <a:gd name="T15" fmla="*/ 89280 h 133350"/>
              <a:gd name="T16" fmla="*/ 166115 w 166370"/>
              <a:gd name="T17" fmla="*/ 0 h 133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370" h="133350">
                <a:moveTo>
                  <a:pt x="0" y="44068"/>
                </a:moveTo>
                <a:lnTo>
                  <a:pt x="36829" y="133350"/>
                </a:lnTo>
                <a:lnTo>
                  <a:pt x="79555" y="89280"/>
                </a:lnTo>
                <a:lnTo>
                  <a:pt x="42036" y="89280"/>
                </a:lnTo>
                <a:lnTo>
                  <a:pt x="0" y="44068"/>
                </a:lnTo>
                <a:close/>
              </a:path>
              <a:path w="166370" h="133350">
                <a:moveTo>
                  <a:pt x="166115" y="0"/>
                </a:moveTo>
                <a:lnTo>
                  <a:pt x="42036" y="89280"/>
                </a:lnTo>
                <a:lnTo>
                  <a:pt x="79555" y="89280"/>
                </a:lnTo>
                <a:lnTo>
                  <a:pt x="16611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5609" name="object 11">
            <a:extLst>
              <a:ext uri="{FF2B5EF4-FFF2-40B4-BE49-F238E27FC236}">
                <a16:creationId xmlns:a16="http://schemas.microsoft.com/office/drawing/2014/main" id="{74EBE80A-3AA7-0947-AA62-646042A18341}"/>
              </a:ext>
            </a:extLst>
          </p:cNvPr>
          <p:cNvSpPr>
            <a:spLocks noChangeArrowheads="1"/>
          </p:cNvSpPr>
          <p:nvPr/>
        </p:nvSpPr>
        <p:spPr bwMode="auto">
          <a:xfrm>
            <a:off x="9591675" y="2546350"/>
            <a:ext cx="144463" cy="100013"/>
          </a:xfrm>
          <a:custGeom>
            <a:avLst/>
            <a:gdLst>
              <a:gd name="T0" fmla="*/ 72008 w 144145"/>
              <a:gd name="T1" fmla="*/ 0 h 100330"/>
              <a:gd name="T2" fmla="*/ 43987 w 144145"/>
              <a:gd name="T3" fmla="*/ 5685 h 100330"/>
              <a:gd name="T4" fmla="*/ 21097 w 144145"/>
              <a:gd name="T5" fmla="*/ 21193 h 100330"/>
              <a:gd name="T6" fmla="*/ 5661 w 144145"/>
              <a:gd name="T7" fmla="*/ 44201 h 100330"/>
              <a:gd name="T8" fmla="*/ 0 w 144145"/>
              <a:gd name="T9" fmla="*/ 72390 h 100330"/>
              <a:gd name="T10" fmla="*/ 434 w 144145"/>
              <a:gd name="T11" fmla="*/ 79801 h 100330"/>
              <a:gd name="T12" fmla="*/ 1571 w 144145"/>
              <a:gd name="T13" fmla="*/ 87010 h 100330"/>
              <a:gd name="T14" fmla="*/ 3161 w 144145"/>
              <a:gd name="T15" fmla="*/ 93767 h 100330"/>
              <a:gd name="T16" fmla="*/ 4952 w 144145"/>
              <a:gd name="T17" fmla="*/ 99822 h 100330"/>
              <a:gd name="T18" fmla="*/ 52197 w 144145"/>
              <a:gd name="T19" fmla="*/ 99822 h 100330"/>
              <a:gd name="T20" fmla="*/ 48486 w 144145"/>
              <a:gd name="T21" fmla="*/ 95234 h 100330"/>
              <a:gd name="T22" fmla="*/ 45275 w 144145"/>
              <a:gd name="T23" fmla="*/ 89217 h 100330"/>
              <a:gd name="T24" fmla="*/ 43017 w 144145"/>
              <a:gd name="T25" fmla="*/ 82248 h 100330"/>
              <a:gd name="T26" fmla="*/ 42163 w 144145"/>
              <a:gd name="T27" fmla="*/ 74803 h 100330"/>
              <a:gd name="T28" fmla="*/ 44380 w 144145"/>
              <a:gd name="T29" fmla="*/ 63871 h 100330"/>
              <a:gd name="T30" fmla="*/ 50561 w 144145"/>
              <a:gd name="T31" fmla="*/ 54308 h 100330"/>
              <a:gd name="T32" fmla="*/ 60005 w 144145"/>
              <a:gd name="T33" fmla="*/ 47531 h 100330"/>
              <a:gd name="T34" fmla="*/ 72008 w 144145"/>
              <a:gd name="T35" fmla="*/ 44958 h 100330"/>
              <a:gd name="T36" fmla="*/ 138508 w 144145"/>
              <a:gd name="T37" fmla="*/ 44958 h 100330"/>
              <a:gd name="T38" fmla="*/ 138356 w 144145"/>
              <a:gd name="T39" fmla="*/ 44201 h 100330"/>
              <a:gd name="T40" fmla="*/ 122920 w 144145"/>
              <a:gd name="T41" fmla="*/ 21193 h 100330"/>
              <a:gd name="T42" fmla="*/ 100030 w 144145"/>
              <a:gd name="T43" fmla="*/ 5685 h 100330"/>
              <a:gd name="T44" fmla="*/ 72008 w 144145"/>
              <a:gd name="T45" fmla="*/ 0 h 100330"/>
              <a:gd name="T46" fmla="*/ 138508 w 144145"/>
              <a:gd name="T47" fmla="*/ 44958 h 100330"/>
              <a:gd name="T48" fmla="*/ 72008 w 144145"/>
              <a:gd name="T49" fmla="*/ 44958 h 100330"/>
              <a:gd name="T50" fmla="*/ 84012 w 144145"/>
              <a:gd name="T51" fmla="*/ 47531 h 100330"/>
              <a:gd name="T52" fmla="*/ 93456 w 144145"/>
              <a:gd name="T53" fmla="*/ 54308 h 100330"/>
              <a:gd name="T54" fmla="*/ 99637 w 144145"/>
              <a:gd name="T55" fmla="*/ 63871 h 100330"/>
              <a:gd name="T56" fmla="*/ 101853 w 144145"/>
              <a:gd name="T57" fmla="*/ 74803 h 100330"/>
              <a:gd name="T58" fmla="*/ 100963 w 144145"/>
              <a:gd name="T59" fmla="*/ 82248 h 100330"/>
              <a:gd name="T60" fmla="*/ 98440 w 144145"/>
              <a:gd name="T61" fmla="*/ 89217 h 100330"/>
              <a:gd name="T62" fmla="*/ 94513 w 144145"/>
              <a:gd name="T63" fmla="*/ 95234 h 100330"/>
              <a:gd name="T64" fmla="*/ 89407 w 144145"/>
              <a:gd name="T65" fmla="*/ 99822 h 100330"/>
              <a:gd name="T66" fmla="*/ 139064 w 144145"/>
              <a:gd name="T67" fmla="*/ 99822 h 100330"/>
              <a:gd name="T68" fmla="*/ 140856 w 144145"/>
              <a:gd name="T69" fmla="*/ 93767 h 100330"/>
              <a:gd name="T70" fmla="*/ 142446 w 144145"/>
              <a:gd name="T71" fmla="*/ 87010 h 100330"/>
              <a:gd name="T72" fmla="*/ 143583 w 144145"/>
              <a:gd name="T73" fmla="*/ 79801 h 100330"/>
              <a:gd name="T74" fmla="*/ 144017 w 144145"/>
              <a:gd name="T75" fmla="*/ 72390 h 100330"/>
              <a:gd name="T76" fmla="*/ 138508 w 144145"/>
              <a:gd name="T77" fmla="*/ 44958 h 100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145" h="100330">
                <a:moveTo>
                  <a:pt x="72008" y="0"/>
                </a:moveTo>
                <a:lnTo>
                  <a:pt x="43987" y="5685"/>
                </a:lnTo>
                <a:lnTo>
                  <a:pt x="21097" y="21193"/>
                </a:lnTo>
                <a:lnTo>
                  <a:pt x="5661" y="44201"/>
                </a:lnTo>
                <a:lnTo>
                  <a:pt x="0" y="72390"/>
                </a:lnTo>
                <a:lnTo>
                  <a:pt x="434" y="79801"/>
                </a:lnTo>
                <a:lnTo>
                  <a:pt x="1571" y="87010"/>
                </a:lnTo>
                <a:lnTo>
                  <a:pt x="3161" y="93767"/>
                </a:lnTo>
                <a:lnTo>
                  <a:pt x="4952" y="99822"/>
                </a:lnTo>
                <a:lnTo>
                  <a:pt x="52197" y="99822"/>
                </a:lnTo>
                <a:lnTo>
                  <a:pt x="48486" y="95234"/>
                </a:lnTo>
                <a:lnTo>
                  <a:pt x="45275" y="89217"/>
                </a:lnTo>
                <a:lnTo>
                  <a:pt x="43017" y="82248"/>
                </a:lnTo>
                <a:lnTo>
                  <a:pt x="42163" y="74803"/>
                </a:lnTo>
                <a:lnTo>
                  <a:pt x="44380" y="63871"/>
                </a:lnTo>
                <a:lnTo>
                  <a:pt x="50561" y="54308"/>
                </a:lnTo>
                <a:lnTo>
                  <a:pt x="60005" y="47531"/>
                </a:lnTo>
                <a:lnTo>
                  <a:pt x="72008" y="44958"/>
                </a:lnTo>
                <a:lnTo>
                  <a:pt x="138508" y="44958"/>
                </a:lnTo>
                <a:lnTo>
                  <a:pt x="138356" y="44201"/>
                </a:lnTo>
                <a:lnTo>
                  <a:pt x="122920" y="21193"/>
                </a:lnTo>
                <a:lnTo>
                  <a:pt x="100030" y="5685"/>
                </a:lnTo>
                <a:lnTo>
                  <a:pt x="72008" y="0"/>
                </a:lnTo>
                <a:close/>
              </a:path>
              <a:path w="144145" h="100330">
                <a:moveTo>
                  <a:pt x="138508" y="44958"/>
                </a:moveTo>
                <a:lnTo>
                  <a:pt x="72008" y="44958"/>
                </a:lnTo>
                <a:lnTo>
                  <a:pt x="84012" y="47531"/>
                </a:lnTo>
                <a:lnTo>
                  <a:pt x="93456" y="54308"/>
                </a:lnTo>
                <a:lnTo>
                  <a:pt x="99637" y="63871"/>
                </a:lnTo>
                <a:lnTo>
                  <a:pt x="101853" y="74803"/>
                </a:lnTo>
                <a:lnTo>
                  <a:pt x="100963" y="82248"/>
                </a:lnTo>
                <a:lnTo>
                  <a:pt x="98440" y="89217"/>
                </a:lnTo>
                <a:lnTo>
                  <a:pt x="94513" y="95234"/>
                </a:lnTo>
                <a:lnTo>
                  <a:pt x="89407" y="99822"/>
                </a:lnTo>
                <a:lnTo>
                  <a:pt x="139064" y="99822"/>
                </a:lnTo>
                <a:lnTo>
                  <a:pt x="140856" y="93767"/>
                </a:lnTo>
                <a:lnTo>
                  <a:pt x="142446" y="87010"/>
                </a:lnTo>
                <a:lnTo>
                  <a:pt x="143583" y="79801"/>
                </a:lnTo>
                <a:lnTo>
                  <a:pt x="144017" y="72390"/>
                </a:lnTo>
                <a:lnTo>
                  <a:pt x="138508" y="449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25610" name="object 12">
            <a:extLst>
              <a:ext uri="{FF2B5EF4-FFF2-40B4-BE49-F238E27FC236}">
                <a16:creationId xmlns:a16="http://schemas.microsoft.com/office/drawing/2014/main" id="{4BBA8FB5-0EEF-0149-A08B-160ADAB44C45}"/>
              </a:ext>
            </a:extLst>
          </p:cNvPr>
          <p:cNvSpPr>
            <a:spLocks noChangeArrowheads="1"/>
          </p:cNvSpPr>
          <p:nvPr/>
        </p:nvSpPr>
        <p:spPr bwMode="auto">
          <a:xfrm>
            <a:off x="9405938" y="3386138"/>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21589">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1" name="object 13">
            <a:extLst>
              <a:ext uri="{FF2B5EF4-FFF2-40B4-BE49-F238E27FC236}">
                <a16:creationId xmlns:a16="http://schemas.microsoft.com/office/drawing/2014/main" id="{DE6A292D-005A-6D48-AA3A-B44F1E19BF3D}"/>
              </a:ext>
            </a:extLst>
          </p:cNvPr>
          <p:cNvSpPr>
            <a:spLocks noChangeArrowheads="1"/>
          </p:cNvSpPr>
          <p:nvPr/>
        </p:nvSpPr>
        <p:spPr bwMode="auto">
          <a:xfrm>
            <a:off x="9415463" y="3260725"/>
            <a:ext cx="0" cy="114300"/>
          </a:xfrm>
          <a:custGeom>
            <a:avLst/>
            <a:gdLst>
              <a:gd name="T0" fmla="*/ 0 w 1"/>
              <a:gd name="T1" fmla="*/ 0 h 114300"/>
              <a:gd name="T2" fmla="*/ 0 w 1"/>
              <a:gd name="T3" fmla="*/ 114300 h 114300"/>
            </a:gdLst>
            <a:ahLst/>
            <a:cxnLst>
              <a:cxn ang="0">
                <a:pos x="T0" y="T1"/>
              </a:cxn>
              <a:cxn ang="0">
                <a:pos x="T2" y="T3"/>
              </a:cxn>
            </a:cxnLst>
            <a:rect l="0" t="0" r="r" b="b"/>
            <a:pathLst>
              <a:path w="1" h="114300">
                <a:moveTo>
                  <a:pt x="0" y="0"/>
                </a:moveTo>
                <a:lnTo>
                  <a:pt x="0" y="114300"/>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2" name="object 14">
            <a:extLst>
              <a:ext uri="{FF2B5EF4-FFF2-40B4-BE49-F238E27FC236}">
                <a16:creationId xmlns:a16="http://schemas.microsoft.com/office/drawing/2014/main" id="{DE32E671-70F4-A540-BF6A-0984AEDA0C1B}"/>
              </a:ext>
            </a:extLst>
          </p:cNvPr>
          <p:cNvSpPr>
            <a:spLocks noChangeArrowheads="1"/>
          </p:cNvSpPr>
          <p:nvPr/>
        </p:nvSpPr>
        <p:spPr bwMode="auto">
          <a:xfrm>
            <a:off x="9405938" y="3251200"/>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2032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3" name="object 15">
            <a:extLst>
              <a:ext uri="{FF2B5EF4-FFF2-40B4-BE49-F238E27FC236}">
                <a16:creationId xmlns:a16="http://schemas.microsoft.com/office/drawing/2014/main" id="{1B52AD55-B095-C440-BB63-13BF5749FC55}"/>
              </a:ext>
            </a:extLst>
          </p:cNvPr>
          <p:cNvSpPr>
            <a:spLocks noChangeArrowheads="1"/>
          </p:cNvSpPr>
          <p:nvPr/>
        </p:nvSpPr>
        <p:spPr bwMode="auto">
          <a:xfrm>
            <a:off x="9561513" y="3260725"/>
            <a:ext cx="0" cy="114300"/>
          </a:xfrm>
          <a:custGeom>
            <a:avLst/>
            <a:gdLst>
              <a:gd name="T0" fmla="*/ 0 w 1"/>
              <a:gd name="T1" fmla="*/ 0 h 114300"/>
              <a:gd name="T2" fmla="*/ 0 w 1"/>
              <a:gd name="T3" fmla="*/ 114300 h 114300"/>
            </a:gdLst>
            <a:ahLst/>
            <a:cxnLst>
              <a:cxn ang="0">
                <a:pos x="T0" y="T1"/>
              </a:cxn>
              <a:cxn ang="0">
                <a:pos x="T2" y="T3"/>
              </a:cxn>
            </a:cxnLst>
            <a:rect l="0" t="0" r="r" b="b"/>
            <a:pathLst>
              <a:path w="1" h="114300">
                <a:moveTo>
                  <a:pt x="0" y="0"/>
                </a:moveTo>
                <a:lnTo>
                  <a:pt x="0" y="114300"/>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4" name="object 16">
            <a:extLst>
              <a:ext uri="{FF2B5EF4-FFF2-40B4-BE49-F238E27FC236}">
                <a16:creationId xmlns:a16="http://schemas.microsoft.com/office/drawing/2014/main" id="{8EB08453-5433-B849-A167-DC4EC7CD33E6}"/>
              </a:ext>
            </a:extLst>
          </p:cNvPr>
          <p:cNvSpPr>
            <a:spLocks noChangeArrowheads="1"/>
          </p:cNvSpPr>
          <p:nvPr/>
        </p:nvSpPr>
        <p:spPr bwMode="auto">
          <a:xfrm>
            <a:off x="9405938" y="3157538"/>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2286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5" name="object 17">
            <a:extLst>
              <a:ext uri="{FF2B5EF4-FFF2-40B4-BE49-F238E27FC236}">
                <a16:creationId xmlns:a16="http://schemas.microsoft.com/office/drawing/2014/main" id="{33F93B9D-D9D0-8D42-B3BD-CE09432B5BD9}"/>
              </a:ext>
            </a:extLst>
          </p:cNvPr>
          <p:cNvSpPr>
            <a:spLocks noChangeArrowheads="1"/>
          </p:cNvSpPr>
          <p:nvPr/>
        </p:nvSpPr>
        <p:spPr bwMode="auto">
          <a:xfrm>
            <a:off x="9415463" y="3032125"/>
            <a:ext cx="0" cy="114300"/>
          </a:xfrm>
          <a:custGeom>
            <a:avLst/>
            <a:gdLst>
              <a:gd name="T0" fmla="*/ 0 w 1"/>
              <a:gd name="T1" fmla="*/ 0 h 113030"/>
              <a:gd name="T2" fmla="*/ 0 w 1"/>
              <a:gd name="T3" fmla="*/ 113029 h 113030"/>
            </a:gdLst>
            <a:ahLst/>
            <a:cxnLst>
              <a:cxn ang="0">
                <a:pos x="T0" y="T1"/>
              </a:cxn>
              <a:cxn ang="0">
                <a:pos x="T2" y="T3"/>
              </a:cxn>
            </a:cxnLst>
            <a:rect l="0" t="0" r="r" b="b"/>
            <a:pathLst>
              <a:path w="1" h="113030">
                <a:moveTo>
                  <a:pt x="0" y="0"/>
                </a:moveTo>
                <a:lnTo>
                  <a:pt x="0" y="113029"/>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6" name="object 18">
            <a:extLst>
              <a:ext uri="{FF2B5EF4-FFF2-40B4-BE49-F238E27FC236}">
                <a16:creationId xmlns:a16="http://schemas.microsoft.com/office/drawing/2014/main" id="{DB75AD50-57EF-1643-852C-2305F1B01680}"/>
              </a:ext>
            </a:extLst>
          </p:cNvPr>
          <p:cNvSpPr>
            <a:spLocks noChangeArrowheads="1"/>
          </p:cNvSpPr>
          <p:nvPr/>
        </p:nvSpPr>
        <p:spPr bwMode="auto">
          <a:xfrm>
            <a:off x="9405938" y="3022600"/>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2032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7" name="object 19">
            <a:extLst>
              <a:ext uri="{FF2B5EF4-FFF2-40B4-BE49-F238E27FC236}">
                <a16:creationId xmlns:a16="http://schemas.microsoft.com/office/drawing/2014/main" id="{B60084F9-9D9A-C04D-A494-FE388AECB390}"/>
              </a:ext>
            </a:extLst>
          </p:cNvPr>
          <p:cNvSpPr>
            <a:spLocks noChangeArrowheads="1"/>
          </p:cNvSpPr>
          <p:nvPr/>
        </p:nvSpPr>
        <p:spPr bwMode="auto">
          <a:xfrm>
            <a:off x="9561513" y="3032125"/>
            <a:ext cx="0" cy="114300"/>
          </a:xfrm>
          <a:custGeom>
            <a:avLst/>
            <a:gdLst>
              <a:gd name="T0" fmla="*/ 0 w 1"/>
              <a:gd name="T1" fmla="*/ 0 h 113664"/>
              <a:gd name="T2" fmla="*/ 0 w 1"/>
              <a:gd name="T3" fmla="*/ 113157 h 113664"/>
            </a:gdLst>
            <a:ahLst/>
            <a:cxnLst>
              <a:cxn ang="0">
                <a:pos x="T0" y="T1"/>
              </a:cxn>
              <a:cxn ang="0">
                <a:pos x="T2" y="T3"/>
              </a:cxn>
            </a:cxnLst>
            <a:rect l="0" t="0" r="r" b="b"/>
            <a:pathLst>
              <a:path w="1" h="113664">
                <a:moveTo>
                  <a:pt x="0" y="0"/>
                </a:moveTo>
                <a:lnTo>
                  <a:pt x="0" y="113157"/>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8" name="object 20">
            <a:extLst>
              <a:ext uri="{FF2B5EF4-FFF2-40B4-BE49-F238E27FC236}">
                <a16:creationId xmlns:a16="http://schemas.microsoft.com/office/drawing/2014/main" id="{84A51272-D5F5-2348-9EE8-0C935D1E4302}"/>
              </a:ext>
            </a:extLst>
          </p:cNvPr>
          <p:cNvSpPr>
            <a:spLocks noChangeArrowheads="1"/>
          </p:cNvSpPr>
          <p:nvPr/>
        </p:nvSpPr>
        <p:spPr bwMode="auto">
          <a:xfrm>
            <a:off x="9405938" y="2935288"/>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2286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19" name="object 21">
            <a:extLst>
              <a:ext uri="{FF2B5EF4-FFF2-40B4-BE49-F238E27FC236}">
                <a16:creationId xmlns:a16="http://schemas.microsoft.com/office/drawing/2014/main" id="{9905F510-2D7E-4044-B5FE-46135075D6E9}"/>
              </a:ext>
            </a:extLst>
          </p:cNvPr>
          <p:cNvSpPr>
            <a:spLocks noChangeArrowheads="1"/>
          </p:cNvSpPr>
          <p:nvPr/>
        </p:nvSpPr>
        <p:spPr bwMode="auto">
          <a:xfrm>
            <a:off x="9415463" y="2809875"/>
            <a:ext cx="0" cy="114300"/>
          </a:xfrm>
          <a:custGeom>
            <a:avLst/>
            <a:gdLst>
              <a:gd name="T0" fmla="*/ 0 w 1"/>
              <a:gd name="T1" fmla="*/ 0 h 114300"/>
              <a:gd name="T2" fmla="*/ 0 w 1"/>
              <a:gd name="T3" fmla="*/ 114300 h 114300"/>
            </a:gdLst>
            <a:ahLst/>
            <a:cxnLst>
              <a:cxn ang="0">
                <a:pos x="T0" y="T1"/>
              </a:cxn>
              <a:cxn ang="0">
                <a:pos x="T2" y="T3"/>
              </a:cxn>
            </a:cxnLst>
            <a:rect l="0" t="0" r="r" b="b"/>
            <a:pathLst>
              <a:path w="1" h="114300">
                <a:moveTo>
                  <a:pt x="0" y="0"/>
                </a:moveTo>
                <a:lnTo>
                  <a:pt x="0" y="114300"/>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20" name="object 22">
            <a:extLst>
              <a:ext uri="{FF2B5EF4-FFF2-40B4-BE49-F238E27FC236}">
                <a16:creationId xmlns:a16="http://schemas.microsoft.com/office/drawing/2014/main" id="{F3B66E29-BAAB-CE48-ACA6-1D18C3FB3DD9}"/>
              </a:ext>
            </a:extLst>
          </p:cNvPr>
          <p:cNvSpPr>
            <a:spLocks noChangeArrowheads="1"/>
          </p:cNvSpPr>
          <p:nvPr/>
        </p:nvSpPr>
        <p:spPr bwMode="auto">
          <a:xfrm>
            <a:off x="9405938" y="2800350"/>
            <a:ext cx="165100" cy="0"/>
          </a:xfrm>
          <a:custGeom>
            <a:avLst/>
            <a:gdLst>
              <a:gd name="T0" fmla="*/ 0 w 166370"/>
              <a:gd name="T1" fmla="*/ 0 h 1"/>
              <a:gd name="T2" fmla="*/ 166115 w 166370"/>
              <a:gd name="T3" fmla="*/ 0 h 1"/>
            </a:gdLst>
            <a:ahLst/>
            <a:cxnLst>
              <a:cxn ang="0">
                <a:pos x="T0" y="T1"/>
              </a:cxn>
              <a:cxn ang="0">
                <a:pos x="T2" y="T3"/>
              </a:cxn>
            </a:cxnLst>
            <a:rect l="0" t="0" r="r" b="b"/>
            <a:pathLst>
              <a:path w="166370" h="1">
                <a:moveTo>
                  <a:pt x="0" y="0"/>
                </a:moveTo>
                <a:lnTo>
                  <a:pt x="166115" y="0"/>
                </a:lnTo>
              </a:path>
            </a:pathLst>
          </a:custGeom>
          <a:noFill/>
          <a:ln w="19050">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5621" name="object 23">
            <a:extLst>
              <a:ext uri="{FF2B5EF4-FFF2-40B4-BE49-F238E27FC236}">
                <a16:creationId xmlns:a16="http://schemas.microsoft.com/office/drawing/2014/main" id="{229E5B4B-0E9C-6C45-94A9-DADC834D4DF7}"/>
              </a:ext>
            </a:extLst>
          </p:cNvPr>
          <p:cNvSpPr>
            <a:spLocks noChangeArrowheads="1"/>
          </p:cNvSpPr>
          <p:nvPr/>
        </p:nvSpPr>
        <p:spPr bwMode="auto">
          <a:xfrm>
            <a:off x="9561513" y="2809875"/>
            <a:ext cx="0" cy="114300"/>
          </a:xfrm>
          <a:custGeom>
            <a:avLst/>
            <a:gdLst>
              <a:gd name="T0" fmla="*/ 0 w 1"/>
              <a:gd name="T1" fmla="*/ 0 h 114300"/>
              <a:gd name="T2" fmla="*/ 0 w 1"/>
              <a:gd name="T3" fmla="*/ 114300 h 114300"/>
            </a:gdLst>
            <a:ahLst/>
            <a:cxnLst>
              <a:cxn ang="0">
                <a:pos x="T0" y="T1"/>
              </a:cxn>
              <a:cxn ang="0">
                <a:pos x="T2" y="T3"/>
              </a:cxn>
            </a:cxnLst>
            <a:rect l="0" t="0" r="r" b="b"/>
            <a:pathLst>
              <a:path w="1" h="114300">
                <a:moveTo>
                  <a:pt x="0" y="0"/>
                </a:moveTo>
                <a:lnTo>
                  <a:pt x="0" y="114300"/>
                </a:lnTo>
              </a:path>
            </a:pathLst>
          </a:custGeom>
          <a:noFill/>
          <a:ln w="19938">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pic>
        <p:nvPicPr>
          <p:cNvPr id="25622" name="Picture 2">
            <a:extLst>
              <a:ext uri="{FF2B5EF4-FFF2-40B4-BE49-F238E27FC236}">
                <a16:creationId xmlns:a16="http://schemas.microsoft.com/office/drawing/2014/main" id="{A9FDF9B6-8D1E-864B-8CF0-1D712E3E6D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650" y="2603500"/>
            <a:ext cx="7334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3" name="Picture 4" descr="C:\Users\www\Desktop\00.png">
            <a:extLst>
              <a:ext uri="{FF2B5EF4-FFF2-40B4-BE49-F238E27FC236}">
                <a16:creationId xmlns:a16="http://schemas.microsoft.com/office/drawing/2014/main" id="{985E8849-DA92-5E41-B390-CC3A5ABE2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5363" y="2422525"/>
            <a:ext cx="8667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7" descr="C:\Users\www\Desktop\图片1.png">
            <a:extLst>
              <a:ext uri="{FF2B5EF4-FFF2-40B4-BE49-F238E27FC236}">
                <a16:creationId xmlns:a16="http://schemas.microsoft.com/office/drawing/2014/main" id="{0D605D5D-FFE2-0D4B-B64F-D8AF7A7830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075" y="1524000"/>
            <a:ext cx="6003925" cy="352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object 3">
            <a:extLst>
              <a:ext uri="{FF2B5EF4-FFF2-40B4-BE49-F238E27FC236}">
                <a16:creationId xmlns:a16="http://schemas.microsoft.com/office/drawing/2014/main" id="{6B8F2349-A5F3-2949-8A86-81028CFE79CE}"/>
              </a:ext>
            </a:extLst>
          </p:cNvPr>
          <p:cNvSpPr txBox="1">
            <a:spLocks noChangeArrowheads="1"/>
          </p:cNvSpPr>
          <p:nvPr/>
        </p:nvSpPr>
        <p:spPr bwMode="auto">
          <a:xfrm>
            <a:off x="3109913" y="1938338"/>
            <a:ext cx="1247775"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indent="4064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微软雅黑" panose="020B0503020204020204" pitchFamily="34" charset="-122"/>
              </a:rPr>
              <a:t>绩效计划  职业发展方向</a:t>
            </a:r>
            <a:endParaRPr lang="zh-CN" altLang="zh-CN" sz="1600">
              <a:latin typeface="微软雅黑" panose="020B0503020204020204" pitchFamily="34" charset="-122"/>
            </a:endParaRPr>
          </a:p>
        </p:txBody>
      </p:sp>
      <p:sp>
        <p:nvSpPr>
          <p:cNvPr id="4" name="object 4">
            <a:extLst>
              <a:ext uri="{FF2B5EF4-FFF2-40B4-BE49-F238E27FC236}">
                <a16:creationId xmlns:a16="http://schemas.microsoft.com/office/drawing/2014/main" id="{90426ABC-2EAF-4044-9F21-FA2313BB38CA}"/>
              </a:ext>
            </a:extLst>
          </p:cNvPr>
          <p:cNvSpPr txBox="1"/>
          <p:nvPr/>
        </p:nvSpPr>
        <p:spPr>
          <a:xfrm>
            <a:off x="8091488" y="4159250"/>
            <a:ext cx="2147887" cy="500063"/>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1600">
                <a:solidFill>
                  <a:srgbClr val="FFFFFF"/>
                </a:solidFill>
                <a:latin typeface="微软雅黑" panose="020B0503020204020204" pitchFamily="34" charset="-122"/>
              </a:rPr>
              <a:t>选择最重要/急需发展的  3-5项能力</a:t>
            </a:r>
            <a:endParaRPr lang="zh-CN" altLang="zh-CN" sz="1600">
              <a:latin typeface="微软雅黑" panose="020B0503020204020204" pitchFamily="34" charset="-122"/>
            </a:endParaRPr>
          </a:p>
        </p:txBody>
      </p:sp>
      <p:sp>
        <p:nvSpPr>
          <p:cNvPr id="5" name="object 5">
            <a:extLst>
              <a:ext uri="{FF2B5EF4-FFF2-40B4-BE49-F238E27FC236}">
                <a16:creationId xmlns:a16="http://schemas.microsoft.com/office/drawing/2014/main" id="{49FB3981-44F2-1843-AD9F-28EF856462E4}"/>
              </a:ext>
            </a:extLst>
          </p:cNvPr>
          <p:cNvSpPr txBox="1">
            <a:spLocks noGrp="1"/>
          </p:cNvSpPr>
          <p:nvPr>
            <p:ph type="title"/>
          </p:nvPr>
        </p:nvSpPr>
        <p:spPr>
          <a:xfrm>
            <a:off x="2673350" y="1558925"/>
            <a:ext cx="1741488" cy="304800"/>
          </a:xfrm>
        </p:spPr>
        <p:txBody>
          <a:bodyPr/>
          <a:lstStyle/>
          <a:p>
            <a:pPr marL="12700"/>
            <a:r>
              <a:rPr lang="zh-CN" altLang="zh-CN" sz="2000" b="0">
                <a:latin typeface="微软雅黑" panose="020B0503020204020204" pitchFamily="34" charset="-122"/>
              </a:rPr>
              <a:t>目标（GOAL）</a:t>
            </a:r>
            <a:endParaRPr lang="zh-CN" altLang="zh-CN" sz="2000">
              <a:latin typeface="微软雅黑" panose="020B0503020204020204" pitchFamily="34" charset="-122"/>
            </a:endParaRPr>
          </a:p>
        </p:txBody>
      </p:sp>
      <p:sp>
        <p:nvSpPr>
          <p:cNvPr id="6" name="object 6">
            <a:extLst>
              <a:ext uri="{FF2B5EF4-FFF2-40B4-BE49-F238E27FC236}">
                <a16:creationId xmlns:a16="http://schemas.microsoft.com/office/drawing/2014/main" id="{E3FA1082-446B-BF42-8064-D8E4C24C7064}"/>
              </a:ext>
            </a:extLst>
          </p:cNvPr>
          <p:cNvSpPr txBox="1"/>
          <p:nvPr/>
        </p:nvSpPr>
        <p:spPr>
          <a:xfrm>
            <a:off x="7580313" y="1558925"/>
            <a:ext cx="2033587" cy="868363"/>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微软雅黑" panose="020B0503020204020204" pitchFamily="34" charset="-122"/>
              </a:rPr>
              <a:t>现状（REALITY）</a:t>
            </a:r>
            <a:endParaRPr lang="zh-CN" altLang="zh-CN" sz="2000">
              <a:latin typeface="微软雅黑" panose="020B0503020204020204" pitchFamily="34" charset="-122"/>
            </a:endParaRPr>
          </a:p>
          <a:p>
            <a:pPr>
              <a:spcBef>
                <a:spcPts val="500"/>
              </a:spcBef>
            </a:pPr>
            <a:r>
              <a:rPr lang="zh-CN" altLang="zh-CN" sz="1600">
                <a:solidFill>
                  <a:srgbClr val="FFFFFF"/>
                </a:solidFill>
                <a:latin typeface="微软雅黑" panose="020B0503020204020204" pitchFamily="34" charset="-122"/>
              </a:rPr>
              <a:t>绩效差距分析  能力评估</a:t>
            </a:r>
            <a:endParaRPr lang="zh-CN" altLang="zh-CN" sz="1600">
              <a:latin typeface="微软雅黑" panose="020B0503020204020204" pitchFamily="34" charset="-122"/>
            </a:endParaRPr>
          </a:p>
        </p:txBody>
      </p:sp>
      <p:sp>
        <p:nvSpPr>
          <p:cNvPr id="7" name="object 7">
            <a:extLst>
              <a:ext uri="{FF2B5EF4-FFF2-40B4-BE49-F238E27FC236}">
                <a16:creationId xmlns:a16="http://schemas.microsoft.com/office/drawing/2014/main" id="{7FABCFB5-B05E-714E-A77B-CB7AF3344DA3}"/>
              </a:ext>
            </a:extLst>
          </p:cNvPr>
          <p:cNvSpPr txBox="1"/>
          <p:nvPr/>
        </p:nvSpPr>
        <p:spPr>
          <a:xfrm>
            <a:off x="2352675" y="3743325"/>
            <a:ext cx="1635125" cy="671513"/>
          </a:xfrm>
          <a:prstGeom prst="rect">
            <a:avLst/>
          </a:prstGeom>
        </p:spPr>
        <p:txBody>
          <a:bodyPr lIns="0" tIns="0" rIns="0" bIns="0">
            <a:spAutoFit/>
          </a:bodyPr>
          <a:lstStyle/>
          <a:p>
            <a:pPr algn="ctr"/>
            <a:r>
              <a:rPr lang="zh-CN" altLang="zh-CN" sz="2000">
                <a:solidFill>
                  <a:srgbClr val="FFFFFF"/>
                </a:solidFill>
                <a:latin typeface="微软雅黑" panose="020B0503020204020204" pitchFamily="34" charset="-122"/>
              </a:rPr>
              <a:t>规划（WILL）</a:t>
            </a:r>
            <a:endParaRPr lang="zh-CN" altLang="zh-CN" sz="2000">
              <a:latin typeface="微软雅黑" panose="020B0503020204020204" pitchFamily="34" charset="-122"/>
            </a:endParaRPr>
          </a:p>
          <a:p>
            <a:pPr algn="ctr">
              <a:spcBef>
                <a:spcPts val="875"/>
              </a:spcBef>
            </a:pPr>
            <a:r>
              <a:rPr lang="zh-CN" altLang="zh-CN" sz="1600">
                <a:solidFill>
                  <a:srgbClr val="FFFFFF"/>
                </a:solidFill>
                <a:latin typeface="微软雅黑" panose="020B0503020204020204" pitchFamily="34" charset="-122"/>
              </a:rPr>
              <a:t>制定发展规划</a:t>
            </a:r>
            <a:endParaRPr lang="zh-CN" altLang="zh-CN" sz="1600">
              <a:latin typeface="微软雅黑" panose="020B0503020204020204" pitchFamily="34" charset="-122"/>
            </a:endParaRPr>
          </a:p>
        </p:txBody>
      </p:sp>
      <p:sp>
        <p:nvSpPr>
          <p:cNvPr id="8" name="object 8">
            <a:extLst>
              <a:ext uri="{FF2B5EF4-FFF2-40B4-BE49-F238E27FC236}">
                <a16:creationId xmlns:a16="http://schemas.microsoft.com/office/drawing/2014/main" id="{B72E7018-7297-8B4E-9170-CFE8D1DD294C}"/>
              </a:ext>
            </a:extLst>
          </p:cNvPr>
          <p:cNvSpPr txBox="1"/>
          <p:nvPr/>
        </p:nvSpPr>
        <p:spPr>
          <a:xfrm>
            <a:off x="8091488" y="3743325"/>
            <a:ext cx="2182812" cy="317500"/>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000">
                <a:solidFill>
                  <a:srgbClr val="FFFFFF"/>
                </a:solidFill>
                <a:latin typeface="微软雅黑" panose="020B0503020204020204" pitchFamily="34" charset="-122"/>
              </a:rPr>
              <a:t>选择（OPTIONS）</a:t>
            </a:r>
            <a:endParaRPr lang="zh-CN" altLang="zh-CN" sz="2000">
              <a:latin typeface="微软雅黑" panose="020B0503020204020204" pitchFamily="34" charset="-122"/>
            </a:endParaRPr>
          </a:p>
        </p:txBody>
      </p:sp>
      <p:sp>
        <p:nvSpPr>
          <p:cNvPr id="9" name="object 9">
            <a:extLst>
              <a:ext uri="{FF2B5EF4-FFF2-40B4-BE49-F238E27FC236}">
                <a16:creationId xmlns:a16="http://schemas.microsoft.com/office/drawing/2014/main" id="{7C16AEE4-04BE-0A47-94BD-8FE40E9AF55C}"/>
              </a:ext>
            </a:extLst>
          </p:cNvPr>
          <p:cNvSpPr txBox="1"/>
          <p:nvPr/>
        </p:nvSpPr>
        <p:spPr>
          <a:xfrm>
            <a:off x="4400550" y="5486400"/>
            <a:ext cx="3248025" cy="887413"/>
          </a:xfrm>
          <a:prstGeom prst="rect">
            <a:avLst/>
          </a:prstGeom>
        </p:spPr>
        <p:txBody>
          <a:bodyPr lIns="0" tIns="0" rIns="0" bIns="0">
            <a:spAutoFit/>
          </a:bodyPr>
          <a:lstStyle>
            <a:lvl1pPr marL="842963" indent="-830263">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zh-CN" sz="2400">
                <a:solidFill>
                  <a:srgbClr val="FFFFFF"/>
                </a:solidFill>
                <a:latin typeface="宋体" panose="02010600030101010101" pitchFamily="2" charset="-122"/>
              </a:rPr>
              <a:t>绩效发展面谈（</a:t>
            </a:r>
            <a:r>
              <a:rPr lang="zh-CN" altLang="zh-CN" sz="2400">
                <a:solidFill>
                  <a:srgbClr val="FFFFFF"/>
                </a:solidFill>
                <a:latin typeface="Nirmala UI Semilight" panose="020B0604020202020204" pitchFamily="34" charset="0"/>
              </a:rPr>
              <a:t>PDI</a:t>
            </a:r>
            <a:r>
              <a:rPr lang="zh-CN" altLang="zh-CN" sz="2400">
                <a:solidFill>
                  <a:srgbClr val="FFFFFF"/>
                </a:solidFill>
                <a:latin typeface="宋体" panose="02010600030101010101" pitchFamily="2" charset="-122"/>
              </a:rPr>
              <a:t>）的  </a:t>
            </a:r>
            <a:r>
              <a:rPr lang="zh-CN" altLang="zh-CN" sz="2400">
                <a:solidFill>
                  <a:srgbClr val="FFFFFF"/>
                </a:solidFill>
                <a:latin typeface="Nirmala UI Semilight" panose="020B0604020202020204" pitchFamily="34" charset="0"/>
              </a:rPr>
              <a:t>GROW</a:t>
            </a:r>
            <a:r>
              <a:rPr lang="zh-CN" altLang="zh-CN" sz="2400">
                <a:solidFill>
                  <a:srgbClr val="FFFFFF"/>
                </a:solidFill>
                <a:latin typeface="宋体" panose="02010600030101010101" pitchFamily="2" charset="-122"/>
              </a:rPr>
              <a:t>模型</a:t>
            </a:r>
            <a:endParaRPr lang="zh-CN" altLang="zh-CN" sz="2400">
              <a:latin typeface="宋体" panose="02010600030101010101" pitchFamily="2" charset="-122"/>
            </a:endParaRPr>
          </a:p>
        </p:txBody>
      </p:sp>
      <p:sp>
        <p:nvSpPr>
          <p:cNvPr id="10" name="object 10">
            <a:extLst>
              <a:ext uri="{FF2B5EF4-FFF2-40B4-BE49-F238E27FC236}">
                <a16:creationId xmlns:a16="http://schemas.microsoft.com/office/drawing/2014/main" id="{F1EF8B18-12CF-4849-8614-A63D443B723C}"/>
              </a:ext>
            </a:extLst>
          </p:cNvPr>
          <p:cNvSpPr txBox="1"/>
          <p:nvPr/>
        </p:nvSpPr>
        <p:spPr>
          <a:xfrm>
            <a:off x="6827838" y="1922463"/>
            <a:ext cx="177800" cy="315912"/>
          </a:xfrm>
          <a:prstGeom prst="rect">
            <a:avLst/>
          </a:prstGeom>
        </p:spPr>
        <p:txBody>
          <a:bodyPr lIns="0" tIns="0" rIns="0" bIns="0">
            <a:spAutoFit/>
          </a:bodyPr>
          <a:lstStyle/>
          <a:p>
            <a:pPr marL="12700" fontAlgn="auto"/>
            <a:r>
              <a:rPr sz="2000" spc="40" noProof="1">
                <a:solidFill>
                  <a:srgbClr val="FFFFFF"/>
                </a:solidFill>
                <a:latin typeface="Nirmala UI Semilight" panose="020B0402040204020203"/>
                <a:ea typeface="+mn-ea"/>
                <a:cs typeface="Nirmala UI Semilight" panose="020B0402040204020203"/>
              </a:rPr>
              <a:t>R</a:t>
            </a:r>
            <a:endParaRPr sz="2000" noProof="1">
              <a:latin typeface="Nirmala UI Semilight" panose="020B0402040204020203"/>
              <a:cs typeface="Nirmala UI Semilight" panose="020B0402040204020203"/>
            </a:endParaRPr>
          </a:p>
        </p:txBody>
      </p:sp>
      <p:sp>
        <p:nvSpPr>
          <p:cNvPr id="11" name="object 11">
            <a:extLst>
              <a:ext uri="{FF2B5EF4-FFF2-40B4-BE49-F238E27FC236}">
                <a16:creationId xmlns:a16="http://schemas.microsoft.com/office/drawing/2014/main" id="{8998E0FB-1E58-0445-93E2-FB22E1901FED}"/>
              </a:ext>
            </a:extLst>
          </p:cNvPr>
          <p:cNvSpPr txBox="1"/>
          <p:nvPr/>
        </p:nvSpPr>
        <p:spPr>
          <a:xfrm>
            <a:off x="7426325" y="4265613"/>
            <a:ext cx="234950" cy="315912"/>
          </a:xfrm>
          <a:prstGeom prst="rect">
            <a:avLst/>
          </a:prstGeom>
        </p:spPr>
        <p:txBody>
          <a:bodyPr lIns="0" tIns="0" rIns="0" bIns="0">
            <a:spAutoFit/>
          </a:bodyPr>
          <a:lstStyle/>
          <a:p>
            <a:pPr marL="12700" fontAlgn="auto"/>
            <a:r>
              <a:rPr sz="2000" spc="125" noProof="1">
                <a:solidFill>
                  <a:srgbClr val="FFFFFF"/>
                </a:solidFill>
                <a:latin typeface="Nirmala UI Semilight" panose="020B0402040204020203"/>
                <a:ea typeface="+mn-ea"/>
                <a:cs typeface="Nirmala UI Semilight" panose="020B0402040204020203"/>
              </a:rPr>
              <a:t>O</a:t>
            </a:r>
            <a:endParaRPr sz="2000" noProof="1">
              <a:latin typeface="Nirmala UI Semilight" panose="020B0402040204020203"/>
              <a:cs typeface="Nirmala UI Semilight" panose="020B0402040204020203"/>
            </a:endParaRPr>
          </a:p>
        </p:txBody>
      </p:sp>
      <p:sp>
        <p:nvSpPr>
          <p:cNvPr id="12" name="object 12">
            <a:extLst>
              <a:ext uri="{FF2B5EF4-FFF2-40B4-BE49-F238E27FC236}">
                <a16:creationId xmlns:a16="http://schemas.microsoft.com/office/drawing/2014/main" id="{577C0ABC-62C9-1F44-8B6A-86B47E81CEDD}"/>
              </a:ext>
            </a:extLst>
          </p:cNvPr>
          <p:cNvSpPr txBox="1"/>
          <p:nvPr/>
        </p:nvSpPr>
        <p:spPr>
          <a:xfrm>
            <a:off x="4310063" y="4194175"/>
            <a:ext cx="271462" cy="314325"/>
          </a:xfrm>
          <a:prstGeom prst="rect">
            <a:avLst/>
          </a:prstGeom>
        </p:spPr>
        <p:txBody>
          <a:bodyPr lIns="0" tIns="0" rIns="0" bIns="0">
            <a:spAutoFit/>
          </a:bodyPr>
          <a:lstStyle/>
          <a:p>
            <a:pPr marL="12700" fontAlgn="auto"/>
            <a:r>
              <a:rPr sz="2000" spc="100" noProof="1">
                <a:solidFill>
                  <a:srgbClr val="FFFFFF"/>
                </a:solidFill>
                <a:latin typeface="Nirmala UI Semilight" panose="020B0402040204020203"/>
                <a:ea typeface="+mn-ea"/>
                <a:cs typeface="Nirmala UI Semilight" panose="020B0402040204020203"/>
              </a:rPr>
              <a:t>W</a:t>
            </a:r>
            <a:endParaRPr sz="2000" noProof="1">
              <a:latin typeface="Nirmala UI Semilight" panose="020B0402040204020203"/>
              <a:cs typeface="Nirmala UI Semilight" panose="020B0402040204020203"/>
            </a:endParaRPr>
          </a:p>
        </p:txBody>
      </p:sp>
      <p:sp>
        <p:nvSpPr>
          <p:cNvPr id="13" name="object 13">
            <a:extLst>
              <a:ext uri="{FF2B5EF4-FFF2-40B4-BE49-F238E27FC236}">
                <a16:creationId xmlns:a16="http://schemas.microsoft.com/office/drawing/2014/main" id="{87CA455D-EB5B-7044-A1D2-4B46400F81E2}"/>
              </a:ext>
            </a:extLst>
          </p:cNvPr>
          <p:cNvSpPr txBox="1"/>
          <p:nvPr/>
        </p:nvSpPr>
        <p:spPr>
          <a:xfrm>
            <a:off x="4865688" y="1905000"/>
            <a:ext cx="209550" cy="314325"/>
          </a:xfrm>
          <a:prstGeom prst="rect">
            <a:avLst/>
          </a:prstGeom>
        </p:spPr>
        <p:txBody>
          <a:bodyPr lIns="0" tIns="0" rIns="0" bIns="0">
            <a:spAutoFit/>
          </a:bodyPr>
          <a:lstStyle/>
          <a:p>
            <a:pPr marL="12700" fontAlgn="auto"/>
            <a:r>
              <a:rPr sz="2000" spc="85" noProof="1">
                <a:solidFill>
                  <a:srgbClr val="FFFFFF"/>
                </a:solidFill>
                <a:latin typeface="Nirmala UI Semilight" panose="020B0402040204020203"/>
                <a:ea typeface="+mn-ea"/>
                <a:cs typeface="Nirmala UI Semilight" panose="020B0402040204020203"/>
              </a:rPr>
              <a:t>G</a:t>
            </a:r>
            <a:endParaRPr sz="2000" noProof="1">
              <a:latin typeface="Nirmala UI Semilight" panose="020B0402040204020203"/>
              <a:cs typeface="Nirmala UI Semilight" panose="020B0402040204020203"/>
            </a:endParaRPr>
          </a:p>
        </p:txBody>
      </p:sp>
      <p:sp>
        <p:nvSpPr>
          <p:cNvPr id="26637" name="object 14">
            <a:extLst>
              <a:ext uri="{FF2B5EF4-FFF2-40B4-BE49-F238E27FC236}">
                <a16:creationId xmlns:a16="http://schemas.microsoft.com/office/drawing/2014/main" id="{D790067B-3CC1-A24B-9808-29942517D0D6}"/>
              </a:ext>
            </a:extLst>
          </p:cNvPr>
          <p:cNvSpPr>
            <a:spLocks noChangeArrowheads="1"/>
          </p:cNvSpPr>
          <p:nvPr/>
        </p:nvSpPr>
        <p:spPr bwMode="auto">
          <a:xfrm>
            <a:off x="5256213" y="4144963"/>
            <a:ext cx="1466850" cy="103663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object 2">
            <a:extLst>
              <a:ext uri="{FF2B5EF4-FFF2-40B4-BE49-F238E27FC236}">
                <a16:creationId xmlns:a16="http://schemas.microsoft.com/office/drawing/2014/main" id="{9586C2E4-C82C-7845-B260-A8E6D0862C52}"/>
              </a:ext>
            </a:extLst>
          </p:cNvPr>
          <p:cNvSpPr>
            <a:spLocks noChangeArrowheads="1"/>
          </p:cNvSpPr>
          <p:nvPr/>
        </p:nvSpPr>
        <p:spPr bwMode="auto">
          <a:xfrm>
            <a:off x="1706563" y="382588"/>
            <a:ext cx="8778875" cy="60928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BAF9C4D-D7B1-CA4C-9516-91E94024ECEC}"/>
              </a:ext>
            </a:extLst>
          </p:cNvPr>
          <p:cNvSpPr txBox="1"/>
          <p:nvPr/>
        </p:nvSpPr>
        <p:spPr>
          <a:xfrm>
            <a:off x="5611813" y="3941763"/>
            <a:ext cx="958850" cy="498475"/>
          </a:xfrm>
          <a:prstGeom prst="rect">
            <a:avLst/>
          </a:prstGeom>
        </p:spPr>
        <p:txBody>
          <a:bodyPr lIns="0" tIns="0" rIns="0" bIns="0">
            <a:spAutoFit/>
          </a:bodyPr>
          <a:lstStyle/>
          <a:p>
            <a:pPr marL="12700" fontAlgn="auto"/>
            <a:r>
              <a:rPr sz="3200" b="1" spc="-5" noProof="1">
                <a:solidFill>
                  <a:srgbClr val="FFFFFF"/>
                </a:solidFill>
                <a:latin typeface="微软雅黑" panose="020B0503020204020204" charset="-122"/>
                <a:ea typeface="+mn-ea"/>
                <a:cs typeface="微软雅黑" panose="020B0503020204020204" charset="-122"/>
              </a:rPr>
              <a:t>万</a:t>
            </a:r>
            <a:r>
              <a:rPr sz="3200" b="1" spc="-95" noProof="1">
                <a:solidFill>
                  <a:srgbClr val="FFFFFF"/>
                </a:solidFill>
                <a:latin typeface="微软雅黑" panose="020B0503020204020204" charset="-122"/>
                <a:ea typeface="+mn-ea"/>
                <a:cs typeface="微软雅黑" panose="020B0503020204020204" charset="-122"/>
              </a:rPr>
              <a:t> </a:t>
            </a:r>
            <a:r>
              <a:rPr sz="3200" b="1" spc="-5" noProof="1">
                <a:solidFill>
                  <a:srgbClr val="FFFFFF"/>
                </a:solidFill>
                <a:latin typeface="微软雅黑" panose="020B0503020204020204" charset="-122"/>
                <a:ea typeface="+mn-ea"/>
                <a:cs typeface="微软雅黑" panose="020B0503020204020204" charset="-122"/>
              </a:rPr>
              <a:t>科</a:t>
            </a:r>
            <a:endParaRPr sz="3200" noProof="1">
              <a:latin typeface="微软雅黑" panose="020B0503020204020204" charset="-122"/>
              <a:cs typeface="微软雅黑" panose="020B0503020204020204" charset="-122"/>
            </a:endParaRPr>
          </a:p>
        </p:txBody>
      </p:sp>
      <p:sp>
        <p:nvSpPr>
          <p:cNvPr id="28674" name="object 3">
            <a:extLst>
              <a:ext uri="{FF2B5EF4-FFF2-40B4-BE49-F238E27FC236}">
                <a16:creationId xmlns:a16="http://schemas.microsoft.com/office/drawing/2014/main" id="{2835D6FE-612C-3A42-8B13-D9A65CAFB6F7}"/>
              </a:ext>
            </a:extLst>
          </p:cNvPr>
          <p:cNvSpPr>
            <a:spLocks noChangeArrowheads="1"/>
          </p:cNvSpPr>
          <p:nvPr/>
        </p:nvSpPr>
        <p:spPr bwMode="auto">
          <a:xfrm>
            <a:off x="4519613" y="3727450"/>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8675" name="object 4">
            <a:extLst>
              <a:ext uri="{FF2B5EF4-FFF2-40B4-BE49-F238E27FC236}">
                <a16:creationId xmlns:a16="http://schemas.microsoft.com/office/drawing/2014/main" id="{D6EBC481-7072-CF45-A2B9-ED997CEF62DF}"/>
              </a:ext>
            </a:extLst>
          </p:cNvPr>
          <p:cNvSpPr>
            <a:spLocks noChangeArrowheads="1"/>
          </p:cNvSpPr>
          <p:nvPr/>
        </p:nvSpPr>
        <p:spPr bwMode="auto">
          <a:xfrm>
            <a:off x="4519613" y="4638675"/>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28676" name="object 5">
            <a:extLst>
              <a:ext uri="{FF2B5EF4-FFF2-40B4-BE49-F238E27FC236}">
                <a16:creationId xmlns:a16="http://schemas.microsoft.com/office/drawing/2014/main" id="{3C4E982E-7710-7348-9B93-2637AB98832E}"/>
              </a:ext>
            </a:extLst>
          </p:cNvPr>
          <p:cNvSpPr>
            <a:spLocks noChangeArrowheads="1"/>
          </p:cNvSpPr>
          <p:nvPr/>
        </p:nvSpPr>
        <p:spPr bwMode="auto">
          <a:xfrm>
            <a:off x="4778375" y="2033588"/>
            <a:ext cx="2635250" cy="9794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zh-CN" altLang="zh-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a:extLst>
              <a:ext uri="{FF2B5EF4-FFF2-40B4-BE49-F238E27FC236}">
                <a16:creationId xmlns:a16="http://schemas.microsoft.com/office/drawing/2014/main" id="{511EAAAF-42A0-C545-9E9D-A9BC41C955A0}"/>
              </a:ext>
            </a:extLst>
          </p:cNvPr>
          <p:cNvGraphicFramePr>
            <a:graphicFrameLocks noGrp="1"/>
          </p:cNvGraphicFramePr>
          <p:nvPr/>
        </p:nvGraphicFramePr>
        <p:xfrm>
          <a:off x="838200" y="1676400"/>
          <a:ext cx="10528300" cy="3906838"/>
        </p:xfrm>
        <a:graphic>
          <a:graphicData uri="http://schemas.openxmlformats.org/drawingml/2006/table">
            <a:tbl>
              <a:tblPr firstRow="1" bandRow="1">
                <a:tableStyleId>{2D5ABB26-0587-4C30-8999-92F81FD0307C}</a:tableStyleId>
              </a:tblPr>
              <a:tblGrid>
                <a:gridCol w="1600359">
                  <a:extLst>
                    <a:ext uri="{9D8B030D-6E8A-4147-A177-3AD203B41FA5}">
                      <a16:colId xmlns:a16="http://schemas.microsoft.com/office/drawing/2014/main" val="20000"/>
                    </a:ext>
                  </a:extLst>
                </a:gridCol>
                <a:gridCol w="1752718">
                  <a:extLst>
                    <a:ext uri="{9D8B030D-6E8A-4147-A177-3AD203B41FA5}">
                      <a16:colId xmlns:a16="http://schemas.microsoft.com/office/drawing/2014/main" val="20001"/>
                    </a:ext>
                  </a:extLst>
                </a:gridCol>
                <a:gridCol w="1752719">
                  <a:extLst>
                    <a:ext uri="{9D8B030D-6E8A-4147-A177-3AD203B41FA5}">
                      <a16:colId xmlns:a16="http://schemas.microsoft.com/office/drawing/2014/main" val="20002"/>
                    </a:ext>
                  </a:extLst>
                </a:gridCol>
                <a:gridCol w="1752718">
                  <a:extLst>
                    <a:ext uri="{9D8B030D-6E8A-4147-A177-3AD203B41FA5}">
                      <a16:colId xmlns:a16="http://schemas.microsoft.com/office/drawing/2014/main" val="20003"/>
                    </a:ext>
                  </a:extLst>
                </a:gridCol>
                <a:gridCol w="1949201">
                  <a:extLst>
                    <a:ext uri="{9D8B030D-6E8A-4147-A177-3AD203B41FA5}">
                      <a16:colId xmlns:a16="http://schemas.microsoft.com/office/drawing/2014/main" val="20004"/>
                    </a:ext>
                  </a:extLst>
                </a:gridCol>
                <a:gridCol w="1720586">
                  <a:extLst>
                    <a:ext uri="{9D8B030D-6E8A-4147-A177-3AD203B41FA5}">
                      <a16:colId xmlns:a16="http://schemas.microsoft.com/office/drawing/2014/main" val="20005"/>
                    </a:ext>
                  </a:extLst>
                </a:gridCol>
              </a:tblGrid>
              <a:tr h="855160">
                <a:tc>
                  <a:txBody>
                    <a:bodyPr/>
                    <a:lstStyle/>
                    <a:p>
                      <a:pPr>
                        <a:lnSpc>
                          <a:spcPct val="100000"/>
                        </a:lnSpc>
                        <a:spcBef>
                          <a:spcPts val="25"/>
                        </a:spcBef>
                      </a:pPr>
                      <a:endParaRPr sz="1900" dirty="0">
                        <a:latin typeface="Times New Roman" panose="02020603050405020304"/>
                        <a:cs typeface="Times New Roman" panose="02020603050405020304"/>
                      </a:endParaRPr>
                    </a:p>
                    <a:p>
                      <a:pPr algn="ctr">
                        <a:lnSpc>
                          <a:spcPct val="100000"/>
                        </a:lnSpc>
                      </a:pPr>
                      <a:r>
                        <a:rPr sz="1800" dirty="0">
                          <a:solidFill>
                            <a:srgbClr val="FFFFFF"/>
                          </a:solidFill>
                          <a:latin typeface="宋体" panose="02010600030101010101" pitchFamily="2" charset="-122"/>
                          <a:cs typeface="宋体" panose="02010600030101010101" pitchFamily="2" charset="-122"/>
                        </a:rPr>
                        <a:t>专业序列代码</a:t>
                      </a:r>
                      <a:endParaRPr sz="18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40080" marR="176530" indent="-458470">
                        <a:lnSpc>
                          <a:spcPct val="100000"/>
                        </a:lnSpc>
                        <a:spcBef>
                          <a:spcPts val="1075"/>
                        </a:spcBef>
                      </a:pPr>
                      <a:r>
                        <a:rPr sz="1800" dirty="0">
                          <a:solidFill>
                            <a:srgbClr val="FFFFFF"/>
                          </a:solidFill>
                          <a:latin typeface="宋体" panose="02010600030101010101" pitchFamily="2" charset="-122"/>
                          <a:cs typeface="宋体" panose="02010600030101010101" pitchFamily="2" charset="-122"/>
                        </a:rPr>
                        <a:t>设计专业序列  </a:t>
                      </a:r>
                      <a:r>
                        <a:rPr sz="1800" spc="5" dirty="0">
                          <a:solidFill>
                            <a:srgbClr val="FFFFFF"/>
                          </a:solidFill>
                          <a:latin typeface="宋体" panose="02010600030101010101" pitchFamily="2" charset="-122"/>
                          <a:cs typeface="宋体" panose="02010600030101010101" pitchFamily="2" charset="-122"/>
                        </a:rPr>
                        <a:t>称谓</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40715" marR="176530" indent="-458470">
                        <a:lnSpc>
                          <a:spcPct val="100000"/>
                        </a:lnSpc>
                        <a:spcBef>
                          <a:spcPts val="1075"/>
                        </a:spcBef>
                      </a:pPr>
                      <a:r>
                        <a:rPr sz="1800" dirty="0">
                          <a:solidFill>
                            <a:srgbClr val="FFFFFF"/>
                          </a:solidFill>
                          <a:latin typeface="宋体" panose="02010600030101010101" pitchFamily="2" charset="-122"/>
                          <a:cs typeface="宋体" panose="02010600030101010101" pitchFamily="2" charset="-122"/>
                        </a:rPr>
                        <a:t>工程专业序列  </a:t>
                      </a:r>
                      <a:r>
                        <a:rPr sz="1800" spc="5" dirty="0">
                          <a:solidFill>
                            <a:srgbClr val="FFFFFF"/>
                          </a:solidFill>
                          <a:latin typeface="宋体" panose="02010600030101010101" pitchFamily="2" charset="-122"/>
                          <a:cs typeface="宋体" panose="02010600030101010101" pitchFamily="2" charset="-122"/>
                        </a:rPr>
                        <a:t>称谓</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40715" marR="176530" indent="-458470">
                        <a:lnSpc>
                          <a:spcPct val="100000"/>
                        </a:lnSpc>
                        <a:spcBef>
                          <a:spcPts val="1075"/>
                        </a:spcBef>
                      </a:pPr>
                      <a:r>
                        <a:rPr sz="1800" dirty="0">
                          <a:solidFill>
                            <a:srgbClr val="FFFFFF"/>
                          </a:solidFill>
                          <a:latin typeface="宋体" panose="02010600030101010101" pitchFamily="2" charset="-122"/>
                          <a:cs typeface="宋体" panose="02010600030101010101" pitchFamily="2" charset="-122"/>
                        </a:rPr>
                        <a:t>其他专业序列  </a:t>
                      </a:r>
                      <a:r>
                        <a:rPr sz="1800" spc="5" dirty="0">
                          <a:solidFill>
                            <a:srgbClr val="FFFFFF"/>
                          </a:solidFill>
                          <a:latin typeface="宋体" panose="02010600030101010101" pitchFamily="2" charset="-122"/>
                          <a:cs typeface="宋体" panose="02010600030101010101" pitchFamily="2" charset="-122"/>
                        </a:rPr>
                        <a:t>称谓</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25"/>
                        </a:spcBef>
                      </a:pPr>
                      <a:endParaRPr sz="1900">
                        <a:latin typeface="Times New Roman" panose="02020603050405020304"/>
                        <a:cs typeface="Times New Roman" panose="02020603050405020304"/>
                      </a:endParaRPr>
                    </a:p>
                    <a:p>
                      <a:pPr algn="ctr">
                        <a:lnSpc>
                          <a:spcPct val="100000"/>
                        </a:lnSpc>
                      </a:pPr>
                      <a:r>
                        <a:rPr sz="1800" dirty="0">
                          <a:solidFill>
                            <a:srgbClr val="FFFFFF"/>
                          </a:solidFill>
                          <a:latin typeface="宋体" panose="02010600030101010101" pitchFamily="2" charset="-122"/>
                          <a:cs typeface="宋体" panose="02010600030101010101" pitchFamily="2" charset="-122"/>
                        </a:rPr>
                        <a:t>管理序列称谓</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396240" marR="159385" indent="-228600">
                        <a:lnSpc>
                          <a:spcPct val="100000"/>
                        </a:lnSpc>
                        <a:spcBef>
                          <a:spcPts val="1075"/>
                        </a:spcBef>
                      </a:pPr>
                      <a:r>
                        <a:rPr sz="1800" dirty="0">
                          <a:solidFill>
                            <a:srgbClr val="FFFFFF"/>
                          </a:solidFill>
                          <a:latin typeface="宋体" panose="02010600030101010101" pitchFamily="2" charset="-122"/>
                          <a:cs typeface="宋体" panose="02010600030101010101" pitchFamily="2" charset="-122"/>
                        </a:rPr>
                        <a:t>占公司总人数  </a:t>
                      </a:r>
                      <a:r>
                        <a:rPr sz="1800" spc="5" dirty="0">
                          <a:solidFill>
                            <a:srgbClr val="FFFFFF"/>
                          </a:solidFill>
                          <a:latin typeface="宋体" panose="02010600030101010101" pitchFamily="2" charset="-122"/>
                          <a:cs typeface="宋体" panose="02010600030101010101" pitchFamily="2" charset="-122"/>
                        </a:rPr>
                        <a:t>比例上限</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0"/>
                  </a:ext>
                </a:extLst>
              </a:tr>
              <a:tr h="508677">
                <a:tc>
                  <a:txBody>
                    <a:bodyPr/>
                    <a:lstStyle/>
                    <a:p>
                      <a:pPr algn="ctr">
                        <a:lnSpc>
                          <a:spcPct val="100000"/>
                        </a:lnSpc>
                        <a:spcBef>
                          <a:spcPts val="790"/>
                        </a:spcBef>
                      </a:pPr>
                      <a:r>
                        <a:rPr sz="1800" b="0" spc="45" dirty="0">
                          <a:solidFill>
                            <a:srgbClr val="FFFFFF"/>
                          </a:solidFill>
                          <a:latin typeface="Nirmala UI Semilight" panose="020B0402040204020203"/>
                          <a:cs typeface="Nirmala UI Semilight" panose="020B0402040204020203"/>
                        </a:rPr>
                        <a:t>G-1</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总设计师</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总工程师</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35"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集团首席</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270" algn="ctr">
                        <a:lnSpc>
                          <a:spcPct val="100000"/>
                        </a:lnSpc>
                        <a:spcBef>
                          <a:spcPts val="1050"/>
                        </a:spcBef>
                      </a:pPr>
                      <a:r>
                        <a:rPr sz="1400" dirty="0">
                          <a:solidFill>
                            <a:srgbClr val="FFFFFF"/>
                          </a:solidFill>
                          <a:latin typeface="宋体" panose="02010600030101010101" pitchFamily="2" charset="-122"/>
                          <a:cs typeface="宋体" panose="02010600030101010101" pitchFamily="2" charset="-122"/>
                        </a:rPr>
                        <a:t>助理总经理</a:t>
                      </a:r>
                      <a:r>
                        <a:rPr sz="1400" b="0" dirty="0">
                          <a:solidFill>
                            <a:srgbClr val="FFFFFF"/>
                          </a:solidFill>
                          <a:latin typeface="Nirmala UI Semilight" panose="020B0402040204020203"/>
                          <a:cs typeface="Nirmala UI Semilight" panose="020B0402040204020203"/>
                        </a:rPr>
                        <a:t>/</a:t>
                      </a:r>
                      <a:r>
                        <a:rPr sz="1400" dirty="0">
                          <a:solidFill>
                            <a:srgbClr val="FFFFFF"/>
                          </a:solidFill>
                          <a:latin typeface="宋体" panose="02010600030101010101" pitchFamily="2" charset="-122"/>
                          <a:cs typeface="宋体" panose="02010600030101010101" pitchFamily="2" charset="-122"/>
                        </a:rPr>
                        <a:t>总监</a:t>
                      </a:r>
                      <a:r>
                        <a:rPr sz="1400" b="0" dirty="0">
                          <a:solidFill>
                            <a:srgbClr val="FFFFFF"/>
                          </a:solidFill>
                          <a:latin typeface="Nirmala UI Semilight" panose="020B0402040204020203"/>
                          <a:cs typeface="Nirmala UI Semilight" panose="020B0402040204020203"/>
                        </a:rPr>
                        <a:t>/</a:t>
                      </a:r>
                      <a:r>
                        <a:rPr sz="1400" dirty="0">
                          <a:solidFill>
                            <a:srgbClr val="FFFFFF"/>
                          </a:solidFill>
                          <a:latin typeface="宋体" panose="02010600030101010101" pitchFamily="2" charset="-122"/>
                          <a:cs typeface="宋体" panose="02010600030101010101" pitchFamily="2" charset="-122"/>
                        </a:rPr>
                        <a:t>副总</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0"/>
                        </a:spcBef>
                      </a:pPr>
                      <a:r>
                        <a:rPr sz="1400" b="0" spc="35" dirty="0">
                          <a:solidFill>
                            <a:srgbClr val="FFFFFF"/>
                          </a:solidFill>
                          <a:latin typeface="Nirmala UI Semilight" panose="020B0402040204020203"/>
                          <a:cs typeface="Nirmala UI Semilight" panose="020B0402040204020203"/>
                        </a:rPr>
                        <a:t>1%</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1"/>
                  </a:ext>
                </a:extLst>
              </a:tr>
              <a:tr h="508550">
                <a:tc>
                  <a:txBody>
                    <a:bodyPr/>
                    <a:lstStyle/>
                    <a:p>
                      <a:pPr algn="ctr">
                        <a:lnSpc>
                          <a:spcPct val="100000"/>
                        </a:lnSpc>
                        <a:spcBef>
                          <a:spcPts val="790"/>
                        </a:spcBef>
                      </a:pPr>
                      <a:r>
                        <a:rPr sz="1800" b="0" spc="60" dirty="0">
                          <a:solidFill>
                            <a:srgbClr val="FFFFFF"/>
                          </a:solidFill>
                          <a:latin typeface="Nirmala UI Semilight" panose="020B0402040204020203"/>
                          <a:cs typeface="Nirmala UI Semilight" panose="020B0402040204020203"/>
                        </a:rPr>
                        <a:t>G-2</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副总设计师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副总工程师</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b="0" spc="10" dirty="0">
                          <a:solidFill>
                            <a:srgbClr val="FFFFFF"/>
                          </a:solidFill>
                          <a:latin typeface="Nirmala UI Semilight" panose="020B0402040204020203"/>
                          <a:cs typeface="Nirmala UI Semilight" panose="020B0402040204020203"/>
                        </a:rPr>
                        <a:t>XX</a:t>
                      </a:r>
                      <a:r>
                        <a:rPr sz="1400" spc="10" dirty="0">
                          <a:solidFill>
                            <a:srgbClr val="FFFFFF"/>
                          </a:solidFill>
                          <a:latin typeface="宋体" panose="02010600030101010101" pitchFamily="2" charset="-122"/>
                          <a:cs typeface="宋体" panose="02010600030101010101" pitchFamily="2" charset="-122"/>
                        </a:rPr>
                        <a:t>公司首席</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部门经理</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0"/>
                        </a:spcBef>
                      </a:pPr>
                      <a:r>
                        <a:rPr sz="1400" b="0" spc="50" dirty="0">
                          <a:solidFill>
                            <a:srgbClr val="FFFFFF"/>
                          </a:solidFill>
                          <a:latin typeface="Nirmala UI Semilight" panose="020B0402040204020203"/>
                          <a:cs typeface="Nirmala UI Semilight" panose="020B0402040204020203"/>
                        </a:rPr>
                        <a:t>2%</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2"/>
                  </a:ext>
                </a:extLst>
              </a:tr>
              <a:tr h="508676">
                <a:tc>
                  <a:txBody>
                    <a:bodyPr/>
                    <a:lstStyle/>
                    <a:p>
                      <a:pPr algn="ctr">
                        <a:lnSpc>
                          <a:spcPct val="100000"/>
                        </a:lnSpc>
                        <a:spcBef>
                          <a:spcPts val="790"/>
                        </a:spcBef>
                      </a:pPr>
                      <a:r>
                        <a:rPr sz="1800" b="0" spc="60" dirty="0">
                          <a:solidFill>
                            <a:srgbClr val="FFFFFF"/>
                          </a:solidFill>
                          <a:latin typeface="Nirmala UI Semilight" panose="020B0402040204020203"/>
                          <a:cs typeface="Nirmala UI Semilight" panose="020B0402040204020203"/>
                        </a:rPr>
                        <a:t>G-3</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主任设计师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主任工程师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35" algn="ctr">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部门首席</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35" algn="ctr">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副经理</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5"/>
                        </a:spcBef>
                      </a:pPr>
                      <a:r>
                        <a:rPr sz="1400" b="0" spc="50" dirty="0">
                          <a:solidFill>
                            <a:srgbClr val="FFFFFF"/>
                          </a:solidFill>
                          <a:latin typeface="Nirmala UI Semilight" panose="020B0402040204020203"/>
                          <a:cs typeface="Nirmala UI Semilight" panose="020B0402040204020203"/>
                        </a:rPr>
                        <a:t>5%</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3"/>
                  </a:ext>
                </a:extLst>
              </a:tr>
              <a:tr h="508550">
                <a:tc>
                  <a:txBody>
                    <a:bodyPr/>
                    <a:lstStyle/>
                    <a:p>
                      <a:pPr algn="ctr">
                        <a:lnSpc>
                          <a:spcPct val="100000"/>
                        </a:lnSpc>
                        <a:spcBef>
                          <a:spcPts val="790"/>
                        </a:spcBef>
                      </a:pPr>
                      <a:r>
                        <a:rPr sz="1800" b="0" spc="55" dirty="0">
                          <a:solidFill>
                            <a:srgbClr val="FFFFFF"/>
                          </a:solidFill>
                          <a:latin typeface="Nirmala UI Semilight" panose="020B0402040204020203"/>
                          <a:cs typeface="Nirmala UI Semilight" panose="020B0402040204020203"/>
                        </a:rPr>
                        <a:t>G-4</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资深设计师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资深工程师</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资深</a:t>
                      </a:r>
                      <a:r>
                        <a:rPr sz="1400" b="0" spc="5" dirty="0">
                          <a:solidFill>
                            <a:srgbClr val="FFFFFF"/>
                          </a:solidFill>
                          <a:latin typeface="Nirmala UI Semilight" panose="020B0402040204020203"/>
                          <a:cs typeface="Nirmala UI Semilight" panose="020B0402040204020203"/>
                        </a:rPr>
                        <a:t>XX</a:t>
                      </a:r>
                      <a:r>
                        <a:rPr sz="1400" spc="5" dirty="0">
                          <a:solidFill>
                            <a:srgbClr val="FFFFFF"/>
                          </a:solidFill>
                          <a:latin typeface="宋体" panose="02010600030101010101" pitchFamily="2" charset="-122"/>
                          <a:cs typeface="宋体" panose="02010600030101010101" pitchFamily="2" charset="-122"/>
                        </a:rPr>
                        <a:t>专业经理</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助理经理</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0"/>
                        </a:spcBef>
                      </a:pPr>
                      <a:r>
                        <a:rPr sz="1400" b="0" spc="35" dirty="0">
                          <a:solidFill>
                            <a:srgbClr val="FFFFFF"/>
                          </a:solidFill>
                          <a:latin typeface="Nirmala UI Semilight" panose="020B0402040204020203"/>
                          <a:cs typeface="Nirmala UI Semilight" panose="020B0402040204020203"/>
                        </a:rPr>
                        <a:t>10%</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4"/>
                  </a:ext>
                </a:extLst>
              </a:tr>
              <a:tr h="508676">
                <a:tc>
                  <a:txBody>
                    <a:bodyPr/>
                    <a:lstStyle/>
                    <a:p>
                      <a:pPr algn="ctr">
                        <a:lnSpc>
                          <a:spcPct val="100000"/>
                        </a:lnSpc>
                        <a:spcBef>
                          <a:spcPts val="790"/>
                        </a:spcBef>
                      </a:pPr>
                      <a:r>
                        <a:rPr sz="1800" b="0" spc="60" dirty="0">
                          <a:solidFill>
                            <a:srgbClr val="FFFFFF"/>
                          </a:solidFill>
                          <a:latin typeface="Nirmala UI Semilight" panose="020B0402040204020203"/>
                          <a:cs typeface="Nirmala UI Semilight" panose="020B0402040204020203"/>
                        </a:rPr>
                        <a:t>G-5</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主管设计师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主管工程师</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高级</a:t>
                      </a:r>
                      <a:r>
                        <a:rPr sz="1400" b="0" spc="5" dirty="0">
                          <a:solidFill>
                            <a:srgbClr val="FFFFFF"/>
                          </a:solidFill>
                          <a:latin typeface="Nirmala UI Semilight" panose="020B0402040204020203"/>
                          <a:cs typeface="Nirmala UI Semilight" panose="020B0402040204020203"/>
                        </a:rPr>
                        <a:t>XX</a:t>
                      </a:r>
                      <a:r>
                        <a:rPr sz="1400" spc="5" dirty="0">
                          <a:solidFill>
                            <a:srgbClr val="FFFFFF"/>
                          </a:solidFill>
                          <a:latin typeface="宋体" panose="02010600030101010101" pitchFamily="2" charset="-122"/>
                          <a:cs typeface="宋体" panose="02010600030101010101" pitchFamily="2" charset="-122"/>
                        </a:rPr>
                        <a:t>专业经理</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主管</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0"/>
                        </a:spcBef>
                      </a:pPr>
                      <a:r>
                        <a:rPr sz="1400" spc="-5" dirty="0">
                          <a:solidFill>
                            <a:srgbClr val="FFFFFF"/>
                          </a:solidFill>
                          <a:latin typeface="宋体" panose="02010600030101010101" pitchFamily="2" charset="-122"/>
                          <a:cs typeface="宋体" panose="02010600030101010101" pitchFamily="2" charset="-122"/>
                        </a:rPr>
                        <a:t>不限定</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5"/>
                  </a:ext>
                </a:extLst>
              </a:tr>
              <a:tr h="508549">
                <a:tc>
                  <a:txBody>
                    <a:bodyPr/>
                    <a:lstStyle/>
                    <a:p>
                      <a:pPr algn="ctr">
                        <a:lnSpc>
                          <a:spcPct val="100000"/>
                        </a:lnSpc>
                        <a:spcBef>
                          <a:spcPts val="790"/>
                        </a:spcBef>
                      </a:pPr>
                      <a:r>
                        <a:rPr sz="1800" b="0" spc="60" dirty="0">
                          <a:solidFill>
                            <a:srgbClr val="FFFFFF"/>
                          </a:solidFill>
                          <a:latin typeface="Nirmala UI Semilight" panose="020B0402040204020203"/>
                          <a:cs typeface="Nirmala UI Semilight" panose="020B0402040204020203"/>
                        </a:rPr>
                        <a:t>G-6</a:t>
                      </a:r>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endParaRPr sz="18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055"/>
                        </a:spcBef>
                      </a:pPr>
                      <a:r>
                        <a:rPr sz="1400" b="0" spc="10" dirty="0">
                          <a:solidFill>
                            <a:srgbClr val="FFFFFF"/>
                          </a:solidFill>
                          <a:latin typeface="Nirmala UI Semilight" panose="020B0402040204020203"/>
                          <a:cs typeface="Nirmala UI Semilight" panose="020B0402040204020203"/>
                        </a:rPr>
                        <a:t>XX</a:t>
                      </a:r>
                      <a:r>
                        <a:rPr sz="1400" spc="10" dirty="0">
                          <a:solidFill>
                            <a:srgbClr val="FFFFFF"/>
                          </a:solidFill>
                          <a:latin typeface="宋体" panose="02010600030101010101" pitchFamily="2" charset="-122"/>
                          <a:cs typeface="宋体" panose="02010600030101010101" pitchFamily="2" charset="-122"/>
                        </a:rPr>
                        <a:t>专业经理</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905" algn="ctr">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不限定</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6"/>
                  </a:ext>
                </a:extLst>
              </a:tr>
            </a:tbl>
          </a:graphicData>
        </a:graphic>
      </p:graphicFrame>
      <p:sp>
        <p:nvSpPr>
          <p:cNvPr id="4" name="object 4">
            <a:extLst>
              <a:ext uri="{FF2B5EF4-FFF2-40B4-BE49-F238E27FC236}">
                <a16:creationId xmlns:a16="http://schemas.microsoft.com/office/drawing/2014/main" id="{AD26174A-D122-CC4D-B903-5ECDBF2F0913}"/>
              </a:ext>
            </a:extLst>
          </p:cNvPr>
          <p:cNvSpPr txBox="1">
            <a:spLocks noGrp="1"/>
          </p:cNvSpPr>
          <p:nvPr>
            <p:ph type="title"/>
          </p:nvPr>
        </p:nvSpPr>
        <p:spPr/>
        <p:txBody>
          <a:bodyPr/>
          <a:lstStyle/>
          <a:p>
            <a:pPr marL="12700"/>
            <a:r>
              <a:rPr lang="zh-CN" altLang="zh-CN">
                <a:latin typeface="微软雅黑" panose="020B0503020204020204" pitchFamily="34" charset="-122"/>
              </a:rPr>
              <a:t>岗位序列与职级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空心弧 13">
            <a:extLst>
              <a:ext uri="{FF2B5EF4-FFF2-40B4-BE49-F238E27FC236}">
                <a16:creationId xmlns:a16="http://schemas.microsoft.com/office/drawing/2014/main" id="{FBE75C8F-B85A-3949-AE79-415BCAF2267B}"/>
              </a:ext>
            </a:extLst>
          </p:cNvPr>
          <p:cNvSpPr/>
          <p:nvPr/>
        </p:nvSpPr>
        <p:spPr>
          <a:xfrm>
            <a:off x="4387850" y="1949450"/>
            <a:ext cx="3384550" cy="3155950"/>
          </a:xfrm>
          <a:prstGeom prst="blockArc">
            <a:avLst>
              <a:gd name="adj1" fmla="val 2"/>
              <a:gd name="adj2" fmla="val 1"/>
              <a:gd name="adj3" fmla="val 7883"/>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solidFill>
            </a:endParaRPr>
          </a:p>
        </p:txBody>
      </p:sp>
      <p:sp>
        <p:nvSpPr>
          <p:cNvPr id="13" name="流程图: 联系 12">
            <a:extLst>
              <a:ext uri="{FF2B5EF4-FFF2-40B4-BE49-F238E27FC236}">
                <a16:creationId xmlns:a16="http://schemas.microsoft.com/office/drawing/2014/main" id="{E9B790DF-32A2-064D-B5E3-6B2756FB8419}"/>
              </a:ext>
            </a:extLst>
          </p:cNvPr>
          <p:cNvSpPr/>
          <p:nvPr/>
        </p:nvSpPr>
        <p:spPr>
          <a:xfrm>
            <a:off x="5448300" y="2840038"/>
            <a:ext cx="1293813" cy="1274762"/>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9" name="流程图: 联系 8">
            <a:extLst>
              <a:ext uri="{FF2B5EF4-FFF2-40B4-BE49-F238E27FC236}">
                <a16:creationId xmlns:a16="http://schemas.microsoft.com/office/drawing/2014/main" id="{2147338F-996D-2E45-A6EE-8291733D61A3}"/>
              </a:ext>
            </a:extLst>
          </p:cNvPr>
          <p:cNvSpPr/>
          <p:nvPr/>
        </p:nvSpPr>
        <p:spPr>
          <a:xfrm>
            <a:off x="4038600" y="2971800"/>
            <a:ext cx="914400" cy="893763"/>
          </a:xfrm>
          <a:prstGeom prst="flowChartConnector">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0" name="流程图: 联系 9">
            <a:extLst>
              <a:ext uri="{FF2B5EF4-FFF2-40B4-BE49-F238E27FC236}">
                <a16:creationId xmlns:a16="http://schemas.microsoft.com/office/drawing/2014/main" id="{E21F53D1-E3B7-4642-BD77-48E3BD800250}"/>
              </a:ext>
            </a:extLst>
          </p:cNvPr>
          <p:cNvSpPr/>
          <p:nvPr/>
        </p:nvSpPr>
        <p:spPr>
          <a:xfrm>
            <a:off x="7270750" y="2928938"/>
            <a:ext cx="914400" cy="895350"/>
          </a:xfrm>
          <a:prstGeom prst="flowChartConnector">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1" name="流程图: 联系 10">
            <a:extLst>
              <a:ext uri="{FF2B5EF4-FFF2-40B4-BE49-F238E27FC236}">
                <a16:creationId xmlns:a16="http://schemas.microsoft.com/office/drawing/2014/main" id="{BB1EC384-9989-574A-8F23-ACFCA1357F29}"/>
              </a:ext>
            </a:extLst>
          </p:cNvPr>
          <p:cNvSpPr/>
          <p:nvPr/>
        </p:nvSpPr>
        <p:spPr>
          <a:xfrm>
            <a:off x="5638800" y="4603750"/>
            <a:ext cx="914400" cy="895350"/>
          </a:xfrm>
          <a:prstGeom prst="flowChartConnector">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2" name="流程图: 联系 11">
            <a:extLst>
              <a:ext uri="{FF2B5EF4-FFF2-40B4-BE49-F238E27FC236}">
                <a16:creationId xmlns:a16="http://schemas.microsoft.com/office/drawing/2014/main" id="{B9A7DC90-2AA5-7345-BE99-BF7BD1934270}"/>
              </a:ext>
            </a:extLst>
          </p:cNvPr>
          <p:cNvSpPr/>
          <p:nvPr/>
        </p:nvSpPr>
        <p:spPr>
          <a:xfrm>
            <a:off x="5567363" y="1436688"/>
            <a:ext cx="985837" cy="1001712"/>
          </a:xfrm>
          <a:prstGeom prst="flowChartConnector">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30727" name="object 3">
            <a:extLst>
              <a:ext uri="{FF2B5EF4-FFF2-40B4-BE49-F238E27FC236}">
                <a16:creationId xmlns:a16="http://schemas.microsoft.com/office/drawing/2014/main" id="{A08B61C9-C669-244F-B221-995420DB348A}"/>
              </a:ext>
            </a:extLst>
          </p:cNvPr>
          <p:cNvSpPr txBox="1">
            <a:spLocks noChangeArrowheads="1"/>
          </p:cNvSpPr>
          <p:nvPr/>
        </p:nvSpPr>
        <p:spPr bwMode="auto">
          <a:xfrm>
            <a:off x="5573713" y="3097213"/>
            <a:ext cx="10445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266700" indent="-2540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lang="zh-CN" altLang="zh-CN" sz="2000">
                <a:solidFill>
                  <a:srgbClr val="FFFFFF"/>
                </a:solidFill>
                <a:latin typeface="宋体" panose="02010600030101010101" pitchFamily="2" charset="-122"/>
              </a:rPr>
              <a:t>任职资格  标准</a:t>
            </a:r>
            <a:endParaRPr lang="zh-CN" altLang="zh-CN" sz="2000">
              <a:latin typeface="宋体" panose="02010600030101010101" pitchFamily="2" charset="-122"/>
            </a:endParaRPr>
          </a:p>
        </p:txBody>
      </p:sp>
      <p:sp>
        <p:nvSpPr>
          <p:cNvPr id="4" name="object 4">
            <a:extLst>
              <a:ext uri="{FF2B5EF4-FFF2-40B4-BE49-F238E27FC236}">
                <a16:creationId xmlns:a16="http://schemas.microsoft.com/office/drawing/2014/main" id="{6452C90A-9A2A-954F-B7CA-F0E4AE50FAE4}"/>
              </a:ext>
            </a:extLst>
          </p:cNvPr>
          <p:cNvSpPr txBox="1"/>
          <p:nvPr/>
        </p:nvSpPr>
        <p:spPr>
          <a:xfrm>
            <a:off x="5791200" y="1520825"/>
            <a:ext cx="744538" cy="765175"/>
          </a:xfrm>
          <a:prstGeom prst="rect">
            <a:avLst/>
          </a:prstGeom>
        </p:spPr>
        <p:txBody>
          <a:bodyPr lIns="0" tIns="0" rIns="0" bIns="0">
            <a:spAutoFit/>
          </a:bodyPr>
          <a:lstStyle>
            <a:lvl1pPr marL="58738" indent="-46038">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8000"/>
              </a:lnSpc>
            </a:pPr>
            <a:r>
              <a:rPr lang="zh-CN" altLang="en-US">
                <a:latin typeface="宋体" panose="02010600030101010101" pitchFamily="2" charset="-122"/>
              </a:rPr>
              <a:t>学历</a:t>
            </a:r>
            <a:r>
              <a:rPr lang="en-US" altLang="zh-CN">
                <a:latin typeface="Nirmala UI Semilight" panose="020B0604020202020204" pitchFamily="34" charset="0"/>
              </a:rPr>
              <a:t>/</a:t>
            </a:r>
            <a:r>
              <a:rPr lang="zh-CN" altLang="en-US">
                <a:latin typeface="宋体" panose="02010600030101010101" pitchFamily="2" charset="-122"/>
              </a:rPr>
              <a:t>经历</a:t>
            </a:r>
            <a:endParaRPr lang="zh-CN" altLang="zh-CN">
              <a:latin typeface="宋体" panose="02010600030101010101" pitchFamily="2" charset="-122"/>
            </a:endParaRPr>
          </a:p>
        </p:txBody>
      </p:sp>
      <p:sp>
        <p:nvSpPr>
          <p:cNvPr id="5" name="object 5">
            <a:extLst>
              <a:ext uri="{FF2B5EF4-FFF2-40B4-BE49-F238E27FC236}">
                <a16:creationId xmlns:a16="http://schemas.microsoft.com/office/drawing/2014/main" id="{131BE86D-BF17-5E4F-A78B-4986780A340C}"/>
              </a:ext>
            </a:extLst>
          </p:cNvPr>
          <p:cNvSpPr txBox="1"/>
          <p:nvPr/>
        </p:nvSpPr>
        <p:spPr>
          <a:xfrm>
            <a:off x="7485063" y="2992438"/>
            <a:ext cx="484187" cy="768350"/>
          </a:xfrm>
          <a:prstGeom prst="rect">
            <a:avLst/>
          </a:prstGeom>
        </p:spPr>
        <p:txBody>
          <a:bodyPr lIns="0" tIns="0" rIns="0" bIns="0">
            <a:spAutoFit/>
          </a:bodyPr>
          <a:lstStyle/>
          <a:p>
            <a:pPr marL="12700" marR="5080" fontAlgn="auto">
              <a:lnSpc>
                <a:spcPct val="138000"/>
              </a:lnSpc>
            </a:pPr>
            <a:r>
              <a:rPr spc="5" noProof="1">
                <a:latin typeface="宋体" panose="02010600030101010101" pitchFamily="2" charset="-122"/>
                <a:ea typeface="+mn-ea"/>
                <a:cs typeface="宋体" panose="02010600030101010101" pitchFamily="2" charset="-122"/>
              </a:rPr>
              <a:t>业绩  成果</a:t>
            </a:r>
            <a:endParaRPr noProof="1">
              <a:latin typeface="宋体" panose="02010600030101010101" pitchFamily="2" charset="-122"/>
              <a:cs typeface="宋体" panose="02010600030101010101" pitchFamily="2" charset="-122"/>
            </a:endParaRPr>
          </a:p>
        </p:txBody>
      </p:sp>
      <p:sp>
        <p:nvSpPr>
          <p:cNvPr id="6" name="object 6">
            <a:extLst>
              <a:ext uri="{FF2B5EF4-FFF2-40B4-BE49-F238E27FC236}">
                <a16:creationId xmlns:a16="http://schemas.microsoft.com/office/drawing/2014/main" id="{518940B3-FEA2-0B44-840B-924971E0D8CD}"/>
              </a:ext>
            </a:extLst>
          </p:cNvPr>
          <p:cNvSpPr txBox="1"/>
          <p:nvPr/>
        </p:nvSpPr>
        <p:spPr>
          <a:xfrm>
            <a:off x="5854700" y="4908550"/>
            <a:ext cx="484188" cy="285750"/>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a:latin typeface="宋体" panose="02010600030101010101" pitchFamily="2" charset="-122"/>
              </a:rPr>
              <a:t>绩效</a:t>
            </a:r>
          </a:p>
        </p:txBody>
      </p:sp>
      <p:sp>
        <p:nvSpPr>
          <p:cNvPr id="7" name="object 7">
            <a:extLst>
              <a:ext uri="{FF2B5EF4-FFF2-40B4-BE49-F238E27FC236}">
                <a16:creationId xmlns:a16="http://schemas.microsoft.com/office/drawing/2014/main" id="{0A59BEFF-6C1F-B143-80F3-022E23BC735A}"/>
              </a:ext>
            </a:extLst>
          </p:cNvPr>
          <p:cNvSpPr txBox="1"/>
          <p:nvPr/>
        </p:nvSpPr>
        <p:spPr>
          <a:xfrm>
            <a:off x="4222750" y="3040063"/>
            <a:ext cx="484188" cy="692150"/>
          </a:xfrm>
          <a:prstGeom prst="rect">
            <a:avLst/>
          </a:prstGeom>
        </p:spPr>
        <p:txBody>
          <a:bodyPr lIns="0" tIns="0" rIns="0" bIns="0">
            <a:spAutoFit/>
          </a:bodyPr>
          <a:lstStyle/>
          <a:p>
            <a:pPr marL="12700" marR="5080" fontAlgn="auto">
              <a:lnSpc>
                <a:spcPct val="124000"/>
              </a:lnSpc>
            </a:pPr>
            <a:r>
              <a:rPr spc="5" noProof="1">
                <a:latin typeface="宋体" panose="02010600030101010101" pitchFamily="2" charset="-122"/>
                <a:ea typeface="+mn-ea"/>
                <a:cs typeface="宋体" panose="02010600030101010101" pitchFamily="2" charset="-122"/>
              </a:rPr>
              <a:t>专业  技能</a:t>
            </a:r>
            <a:endParaRPr noProof="1">
              <a:latin typeface="宋体" panose="02010600030101010101" pitchFamily="2" charset="-122"/>
              <a:cs typeface="宋体" panose="02010600030101010101" pitchFamily="2" charset="-122"/>
            </a:endParaRPr>
          </a:p>
        </p:txBody>
      </p:sp>
      <p:sp>
        <p:nvSpPr>
          <p:cNvPr id="8" name="object 8">
            <a:extLst>
              <a:ext uri="{FF2B5EF4-FFF2-40B4-BE49-F238E27FC236}">
                <a16:creationId xmlns:a16="http://schemas.microsoft.com/office/drawing/2014/main" id="{6F2C0A58-DD70-2C46-94BC-3304EDB01CE2}"/>
              </a:ext>
            </a:extLst>
          </p:cNvPr>
          <p:cNvSpPr txBox="1">
            <a:spLocks noGrp="1"/>
          </p:cNvSpPr>
          <p:nvPr>
            <p:ph type="title"/>
          </p:nvPr>
        </p:nvSpPr>
        <p:spPr/>
        <p:txBody>
          <a:bodyPr/>
          <a:lstStyle/>
          <a:p>
            <a:pPr marL="12700"/>
            <a:r>
              <a:rPr lang="zh-CN" altLang="zh-CN">
                <a:latin typeface="微软雅黑" panose="020B0503020204020204" pitchFamily="34" charset="-122"/>
              </a:rPr>
              <a:t>专业技术任职资格标准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3FA54880-597B-A84F-A618-F0FDC7366A09}"/>
              </a:ext>
            </a:extLst>
          </p:cNvPr>
          <p:cNvGraphicFramePr>
            <a:graphicFrameLocks noGrp="1"/>
          </p:cNvGraphicFramePr>
          <p:nvPr/>
        </p:nvGraphicFramePr>
        <p:xfrm>
          <a:off x="303213" y="996950"/>
          <a:ext cx="11571287" cy="5603875"/>
        </p:xfrm>
        <a:graphic>
          <a:graphicData uri="http://schemas.openxmlformats.org/drawingml/2006/table">
            <a:tbl>
              <a:tblPr firstRow="1" bandRow="1">
                <a:tableStyleId>{2D5ABB26-0587-4C30-8999-92F81FD0307C}</a:tableStyleId>
              </a:tblPr>
              <a:tblGrid>
                <a:gridCol w="958571">
                  <a:extLst>
                    <a:ext uri="{9D8B030D-6E8A-4147-A177-3AD203B41FA5}">
                      <a16:colId xmlns:a16="http://schemas.microsoft.com/office/drawing/2014/main" val="20000"/>
                    </a:ext>
                  </a:extLst>
                </a:gridCol>
                <a:gridCol w="2122502">
                  <a:extLst>
                    <a:ext uri="{9D8B030D-6E8A-4147-A177-3AD203B41FA5}">
                      <a16:colId xmlns:a16="http://schemas.microsoft.com/office/drawing/2014/main" val="20001"/>
                    </a:ext>
                  </a:extLst>
                </a:gridCol>
                <a:gridCol w="2122553">
                  <a:extLst>
                    <a:ext uri="{9D8B030D-6E8A-4147-A177-3AD203B41FA5}">
                      <a16:colId xmlns:a16="http://schemas.microsoft.com/office/drawing/2014/main" val="20002"/>
                    </a:ext>
                  </a:extLst>
                </a:gridCol>
                <a:gridCol w="2122553">
                  <a:extLst>
                    <a:ext uri="{9D8B030D-6E8A-4147-A177-3AD203B41FA5}">
                      <a16:colId xmlns:a16="http://schemas.microsoft.com/office/drawing/2014/main" val="20003"/>
                    </a:ext>
                  </a:extLst>
                </a:gridCol>
                <a:gridCol w="2122553">
                  <a:extLst>
                    <a:ext uri="{9D8B030D-6E8A-4147-A177-3AD203B41FA5}">
                      <a16:colId xmlns:a16="http://schemas.microsoft.com/office/drawing/2014/main" val="20004"/>
                    </a:ext>
                  </a:extLst>
                </a:gridCol>
                <a:gridCol w="2122553">
                  <a:extLst>
                    <a:ext uri="{9D8B030D-6E8A-4147-A177-3AD203B41FA5}">
                      <a16:colId xmlns:a16="http://schemas.microsoft.com/office/drawing/2014/main" val="20005"/>
                    </a:ext>
                  </a:extLst>
                </a:gridCol>
              </a:tblGrid>
              <a:tr h="516871">
                <a:tc>
                  <a:txBody>
                    <a:bodyPr/>
                    <a:lstStyle/>
                    <a:p>
                      <a:pPr marL="120650" marR="52705">
                        <a:lnSpc>
                          <a:spcPct val="100000"/>
                        </a:lnSpc>
                        <a:spcBef>
                          <a:spcPts val="560"/>
                        </a:spcBef>
                      </a:pPr>
                      <a:r>
                        <a:rPr sz="1200" dirty="0">
                          <a:solidFill>
                            <a:srgbClr val="FFFFFF"/>
                          </a:solidFill>
                          <a:latin typeface="宋体" panose="02010600030101010101" pitchFamily="2" charset="-122"/>
                          <a:cs typeface="宋体" panose="02010600030101010101" pitchFamily="2" charset="-122"/>
                        </a:rPr>
                        <a:t>专业序列标  准职务称谓</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62865" algn="ctr">
                        <a:lnSpc>
                          <a:spcPct val="100000"/>
                        </a:lnSpc>
                        <a:spcBef>
                          <a:spcPts val="5"/>
                        </a:spcBef>
                      </a:pPr>
                      <a:r>
                        <a:rPr sz="1200" spc="5" dirty="0">
                          <a:solidFill>
                            <a:srgbClr val="FFFFFF"/>
                          </a:solidFill>
                          <a:latin typeface="宋体" panose="02010600030101010101" pitchFamily="2" charset="-122"/>
                          <a:cs typeface="宋体" panose="02010600030101010101" pitchFamily="2" charset="-122"/>
                        </a:rPr>
                        <a:t>职责描述</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596900">
                        <a:lnSpc>
                          <a:spcPct val="100000"/>
                        </a:lnSpc>
                        <a:spcBef>
                          <a:spcPts val="5"/>
                        </a:spcBef>
                      </a:pPr>
                      <a:r>
                        <a:rPr sz="1200" spc="5" dirty="0">
                          <a:solidFill>
                            <a:srgbClr val="FFFFFF"/>
                          </a:solidFill>
                          <a:latin typeface="宋体" panose="02010600030101010101" pitchFamily="2" charset="-122"/>
                          <a:cs typeface="宋体" panose="02010600030101010101" pitchFamily="2" charset="-122"/>
                        </a:rPr>
                        <a:t>学历</a:t>
                      </a:r>
                      <a:r>
                        <a:rPr sz="1200" b="0" spc="5" dirty="0">
                          <a:solidFill>
                            <a:srgbClr val="FFFFFF"/>
                          </a:solidFill>
                          <a:latin typeface="Nirmala UI Semilight" panose="020B0402040204020203"/>
                          <a:cs typeface="Nirmala UI Semilight" panose="020B0402040204020203"/>
                        </a:rPr>
                        <a:t>/</a:t>
                      </a:r>
                      <a:r>
                        <a:rPr sz="1200" spc="5" dirty="0">
                          <a:solidFill>
                            <a:srgbClr val="FFFFFF"/>
                          </a:solidFill>
                          <a:latin typeface="宋体" panose="02010600030101010101" pitchFamily="2" charset="-122"/>
                          <a:cs typeface="宋体" panose="02010600030101010101" pitchFamily="2" charset="-122"/>
                        </a:rPr>
                        <a:t>经历要求</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63500" algn="ctr">
                        <a:lnSpc>
                          <a:spcPct val="100000"/>
                        </a:lnSpc>
                        <a:spcBef>
                          <a:spcPts val="5"/>
                        </a:spcBef>
                      </a:pPr>
                      <a:r>
                        <a:rPr sz="1200" spc="5" dirty="0">
                          <a:solidFill>
                            <a:srgbClr val="FFFFFF"/>
                          </a:solidFill>
                          <a:latin typeface="宋体" panose="02010600030101010101" pitchFamily="2" charset="-122"/>
                          <a:cs typeface="宋体" panose="02010600030101010101" pitchFamily="2" charset="-122"/>
                        </a:rPr>
                        <a:t>绩效要求</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628015">
                        <a:lnSpc>
                          <a:spcPct val="100000"/>
                        </a:lnSpc>
                        <a:spcBef>
                          <a:spcPts val="5"/>
                        </a:spcBef>
                      </a:pPr>
                      <a:r>
                        <a:rPr sz="1200" dirty="0">
                          <a:solidFill>
                            <a:srgbClr val="FFFFFF"/>
                          </a:solidFill>
                          <a:latin typeface="宋体" panose="02010600030101010101" pitchFamily="2" charset="-122"/>
                          <a:cs typeface="宋体" panose="02010600030101010101" pitchFamily="2" charset="-122"/>
                        </a:rPr>
                        <a:t>专业技能要求</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10"/>
                        </a:spcBef>
                      </a:pPr>
                      <a:endParaRPr sz="1100">
                        <a:latin typeface="Times New Roman" panose="02020603050405020304"/>
                        <a:cs typeface="Times New Roman" panose="02020603050405020304"/>
                      </a:endParaRPr>
                    </a:p>
                    <a:p>
                      <a:pPr marL="628015">
                        <a:lnSpc>
                          <a:spcPct val="100000"/>
                        </a:lnSpc>
                        <a:spcBef>
                          <a:spcPts val="5"/>
                        </a:spcBef>
                      </a:pPr>
                      <a:r>
                        <a:rPr sz="1200" dirty="0">
                          <a:solidFill>
                            <a:srgbClr val="FFFFFF"/>
                          </a:solidFill>
                          <a:latin typeface="宋体" panose="02010600030101010101" pitchFamily="2" charset="-122"/>
                          <a:cs typeface="宋体" panose="02010600030101010101" pitchFamily="2" charset="-122"/>
                        </a:rPr>
                        <a:t>业绩成果要求</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0"/>
                  </a:ext>
                </a:extLst>
              </a:tr>
              <a:tr h="2029675">
                <a:tc>
                  <a:txBody>
                    <a:bodyPr/>
                    <a:lstStyle/>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marL="61595" algn="ctr">
                        <a:lnSpc>
                          <a:spcPct val="100000"/>
                        </a:lnSpc>
                        <a:spcBef>
                          <a:spcPts val="1000"/>
                        </a:spcBef>
                      </a:pPr>
                      <a:r>
                        <a:rPr sz="1200" spc="5" dirty="0">
                          <a:solidFill>
                            <a:srgbClr val="FFFFFF"/>
                          </a:solidFill>
                          <a:latin typeface="宋体" panose="02010600030101010101" pitchFamily="2" charset="-122"/>
                          <a:cs typeface="宋体" panose="02010600030101010101" pitchFamily="2" charset="-122"/>
                        </a:rPr>
                        <a:t>资深</a:t>
                      </a:r>
                      <a:endParaRPr sz="1200">
                        <a:latin typeface="宋体" panose="02010600030101010101" pitchFamily="2" charset="-122"/>
                        <a:cs typeface="宋体" panose="02010600030101010101" pitchFamily="2" charset="-122"/>
                      </a:endParaRPr>
                    </a:p>
                    <a:p>
                      <a:pPr marL="61595" algn="ctr">
                        <a:lnSpc>
                          <a:spcPct val="100000"/>
                        </a:lnSpc>
                      </a:pPr>
                      <a:r>
                        <a:rPr sz="1200" spc="5" dirty="0">
                          <a:solidFill>
                            <a:srgbClr val="FFFFFF"/>
                          </a:solidFill>
                          <a:latin typeface="宋体" panose="02010600030101010101" pitchFamily="2" charset="-122"/>
                          <a:cs typeface="宋体" panose="02010600030101010101" pitchFamily="2" charset="-122"/>
                        </a:rPr>
                        <a:t>专业经理</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spcBef>
                          <a:spcPts val="35"/>
                        </a:spcBef>
                      </a:pPr>
                      <a:endParaRPr sz="1200">
                        <a:latin typeface="Times New Roman" panose="02020603050405020304"/>
                        <a:cs typeface="Times New Roman" panose="02020603050405020304"/>
                      </a:endParaRPr>
                    </a:p>
                    <a:p>
                      <a:pPr marL="65405" marR="94615">
                        <a:lnSpc>
                          <a:spcPct val="100000"/>
                        </a:lnSpc>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有效解决本专业领域遇到的技  术性、事务性难题；</a:t>
                      </a:r>
                      <a:endParaRPr sz="1100">
                        <a:latin typeface="宋体" panose="02010600030101010101" pitchFamily="2" charset="-122"/>
                        <a:cs typeface="宋体" panose="02010600030101010101" pitchFamily="2" charset="-122"/>
                      </a:endParaRPr>
                    </a:p>
                    <a:p>
                      <a:pPr marL="65405" marR="71120">
                        <a:lnSpc>
                          <a:spcPct val="100000"/>
                        </a:lnSpc>
                      </a:pPr>
                      <a:r>
                        <a:rPr sz="1100" b="0" spc="25" dirty="0">
                          <a:solidFill>
                            <a:srgbClr val="FFFFFF"/>
                          </a:solidFill>
                          <a:latin typeface="Nirmala UI Semilight" panose="020B0402040204020203"/>
                          <a:cs typeface="Nirmala UI Semilight" panose="020B0402040204020203"/>
                        </a:rPr>
                        <a:t>2.</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就本专业为部门决策提供关键  依据；  </a:t>
                      </a:r>
                      <a:r>
                        <a:rPr sz="1100" b="0" dirty="0">
                          <a:solidFill>
                            <a:srgbClr val="FFFFFF"/>
                          </a:solidFill>
                          <a:latin typeface="Nirmala UI Semilight" panose="020B0402040204020203"/>
                          <a:cs typeface="Nirmala UI Semilight" panose="020B0402040204020203"/>
                        </a:rPr>
                        <a:t>3.</a:t>
                      </a:r>
                      <a:r>
                        <a:rPr sz="1100" dirty="0">
                          <a:solidFill>
                            <a:srgbClr val="FFFFFF"/>
                          </a:solidFill>
                          <a:latin typeface="宋体" panose="02010600030101010101" pitchFamily="2" charset="-122"/>
                          <a:cs typeface="宋体" panose="02010600030101010101" pitchFamily="2" charset="-122"/>
                        </a:rPr>
                        <a:t>开展本专业专题分析和评估完  </a:t>
                      </a:r>
                      <a:r>
                        <a:rPr sz="1100" spc="-5" dirty="0">
                          <a:solidFill>
                            <a:srgbClr val="FFFFFF"/>
                          </a:solidFill>
                          <a:latin typeface="宋体" panose="02010600030101010101" pitchFamily="2" charset="-122"/>
                          <a:cs typeface="宋体" panose="02010600030101010101" pitchFamily="2" charset="-122"/>
                        </a:rPr>
                        <a:t>善工作。</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marL="65405" marR="83820" algn="just">
                        <a:lnSpc>
                          <a:spcPct val="100000"/>
                        </a:lnSpc>
                        <a:spcBef>
                          <a:spcPts val="815"/>
                        </a:spcBef>
                      </a:pPr>
                      <a:r>
                        <a:rPr sz="1100" b="0" spc="10" dirty="0">
                          <a:solidFill>
                            <a:srgbClr val="FFFFFF"/>
                          </a:solidFill>
                          <a:latin typeface="Nirmala UI Semilight" panose="020B0402040204020203"/>
                          <a:cs typeface="Nirmala UI Semilight" panose="020B0402040204020203"/>
                        </a:rPr>
                        <a:t>1. </a:t>
                      </a:r>
                      <a:r>
                        <a:rPr sz="1100" spc="-5" dirty="0">
                          <a:solidFill>
                            <a:srgbClr val="FFFFFF"/>
                          </a:solidFill>
                          <a:latin typeface="宋体" panose="02010600030101010101" pitchFamily="2" charset="-122"/>
                          <a:cs typeface="宋体" panose="02010600030101010101" pitchFamily="2" charset="-122"/>
                        </a:rPr>
                        <a:t>在本公司专业经验五年以上，  </a:t>
                      </a:r>
                      <a:r>
                        <a:rPr sz="1100" dirty="0">
                          <a:solidFill>
                            <a:srgbClr val="FFFFFF"/>
                          </a:solidFill>
                          <a:latin typeface="宋体" panose="02010600030101010101" pitchFamily="2" charset="-122"/>
                          <a:cs typeface="宋体" panose="02010600030101010101" pitchFamily="2" charset="-122"/>
                        </a:rPr>
                        <a:t>或有同行（公司）相应专业经验  六年以上；对不达本科学历者，  相应专业经验需超过十年以上或  具有相关专业中级（含）以上技  </a:t>
                      </a:r>
                      <a:r>
                        <a:rPr sz="1100" spc="-5" dirty="0">
                          <a:solidFill>
                            <a:srgbClr val="FFFFFF"/>
                          </a:solidFill>
                          <a:latin typeface="宋体" panose="02010600030101010101" pitchFamily="2" charset="-122"/>
                          <a:cs typeface="宋体" panose="02010600030101010101" pitchFamily="2" charset="-122"/>
                        </a:rPr>
                        <a:t>术职称；</a:t>
                      </a:r>
                      <a:endParaRPr sz="1100">
                        <a:latin typeface="宋体" panose="02010600030101010101" pitchFamily="2" charset="-122"/>
                        <a:cs typeface="宋体" panose="02010600030101010101" pitchFamily="2" charset="-122"/>
                      </a:endParaRPr>
                    </a:p>
                    <a:p>
                      <a:pPr marL="65405" algn="just">
                        <a:lnSpc>
                          <a:spcPct val="100000"/>
                        </a:lnSpc>
                      </a:pPr>
                      <a:r>
                        <a:rPr sz="1100" b="0" spc="25" dirty="0">
                          <a:solidFill>
                            <a:srgbClr val="FFFFFF"/>
                          </a:solidFill>
                          <a:latin typeface="Nirmala UI Semilight" panose="020B0402040204020203"/>
                          <a:cs typeface="Nirmala UI Semilight" panose="020B0402040204020203"/>
                        </a:rPr>
                        <a:t>2.</a:t>
                      </a:r>
                      <a:r>
                        <a:rPr sz="1100" b="0" spc="-5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集团二星级讲师以上。</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marL="66040" marR="92710">
                        <a:lnSpc>
                          <a:spcPct val="100000"/>
                        </a:lnSpc>
                        <a:spcBef>
                          <a:spcPts val="925"/>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上年度的绩效成绩为良好（含  以上；</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2.</a:t>
                      </a:r>
                      <a:r>
                        <a:rPr sz="1100" b="0" spc="-4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负责工作领域未出现重大失误</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spcBef>
                          <a:spcPts val="35"/>
                        </a:spcBef>
                      </a:pPr>
                      <a:endParaRPr sz="1300">
                        <a:latin typeface="Times New Roman" panose="02020603050405020304"/>
                        <a:cs typeface="Times New Roman" panose="02020603050405020304"/>
                      </a:endParaRPr>
                    </a:p>
                    <a:p>
                      <a:pPr marL="66040" marR="93980" indent="-179070">
                        <a:lnSpc>
                          <a:spcPct val="100000"/>
                        </a:lnSpc>
                      </a:pPr>
                      <a:r>
                        <a:rPr sz="1600" spc="-7" baseline="-33000" dirty="0">
                          <a:solidFill>
                            <a:srgbClr val="FFFFFF"/>
                          </a:solidFill>
                          <a:latin typeface="宋体" panose="02010600030101010101" pitchFamily="2" charset="-122"/>
                          <a:cs typeface="宋体" panose="02010600030101010101" pitchFamily="2" charset="-122"/>
                        </a:rPr>
                        <a:t>）</a:t>
                      </a:r>
                      <a:r>
                        <a:rPr sz="1600" spc="-412" baseline="-33000" dirty="0">
                          <a:solidFill>
                            <a:srgbClr val="FFFFFF"/>
                          </a:solidFill>
                          <a:latin typeface="宋体" panose="02010600030101010101" pitchFamily="2" charset="-122"/>
                          <a:cs typeface="宋体" panose="02010600030101010101" pitchFamily="2" charset="-122"/>
                        </a:rPr>
                        <a:t> </a:t>
                      </a:r>
                      <a:r>
                        <a:rPr sz="1100" b="0" spc="10" dirty="0">
                          <a:solidFill>
                            <a:srgbClr val="FFFFFF"/>
                          </a:solidFill>
                          <a:latin typeface="Nirmala UI Semilight" panose="020B0402040204020203"/>
                          <a:cs typeface="Nirmala UI Semilight" panose="020B0402040204020203"/>
                        </a:rPr>
                        <a:t>1. </a:t>
                      </a:r>
                      <a:r>
                        <a:rPr sz="1100" spc="-5" dirty="0">
                          <a:solidFill>
                            <a:srgbClr val="FFFFFF"/>
                          </a:solidFill>
                          <a:latin typeface="宋体" panose="02010600030101010101" pitchFamily="2" charset="-122"/>
                          <a:cs typeface="宋体" panose="02010600030101010101" pitchFamily="2" charset="-122"/>
                        </a:rPr>
                        <a:t>精通本专业两个以上细分专业  领域的知识和主要实践；</a:t>
                      </a:r>
                      <a:endParaRPr sz="1100">
                        <a:latin typeface="宋体" panose="02010600030101010101" pitchFamily="2" charset="-122"/>
                        <a:cs typeface="宋体" panose="02010600030101010101" pitchFamily="2" charset="-122"/>
                      </a:endParaRPr>
                    </a:p>
                    <a:p>
                      <a:pPr marL="66040" marR="70485" indent="-155575">
                        <a:lnSpc>
                          <a:spcPct val="100000"/>
                        </a:lnSpc>
                      </a:pPr>
                      <a:r>
                        <a:rPr sz="1600" spc="-7" baseline="-33000" dirty="0">
                          <a:solidFill>
                            <a:srgbClr val="FFFFFF"/>
                          </a:solidFill>
                          <a:latin typeface="宋体" panose="02010600030101010101" pitchFamily="2" charset="-122"/>
                          <a:cs typeface="宋体" panose="02010600030101010101" pitchFamily="2" charset="-122"/>
                        </a:rPr>
                        <a:t>。</a:t>
                      </a:r>
                      <a:r>
                        <a:rPr sz="1600" spc="-735" baseline="-33000" dirty="0">
                          <a:solidFill>
                            <a:srgbClr val="FFFFFF"/>
                          </a:solidFill>
                          <a:latin typeface="宋体" panose="02010600030101010101" pitchFamily="2" charset="-122"/>
                          <a:cs typeface="宋体" panose="02010600030101010101" pitchFamily="2" charset="-122"/>
                        </a:rPr>
                        <a:t> </a:t>
                      </a:r>
                      <a:r>
                        <a:rPr sz="1100" b="0" spc="25" dirty="0">
                          <a:solidFill>
                            <a:srgbClr val="FFFFFF"/>
                          </a:solidFill>
                          <a:latin typeface="Nirmala UI Semilight" panose="020B0402040204020203"/>
                          <a:cs typeface="Nirmala UI Semilight" panose="020B0402040204020203"/>
                        </a:rPr>
                        <a:t>2. </a:t>
                      </a:r>
                      <a:r>
                        <a:rPr sz="1100" spc="-5" dirty="0">
                          <a:solidFill>
                            <a:srgbClr val="FFFFFF"/>
                          </a:solidFill>
                          <a:latin typeface="宋体" panose="02010600030101010101" pitchFamily="2" charset="-122"/>
                          <a:cs typeface="宋体" panose="02010600030101010101" pitchFamily="2" charset="-122"/>
                        </a:rPr>
                        <a:t>熟练掌握本专业其他领域的运  作程序与方法。</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6040" marR="155575">
                        <a:lnSpc>
                          <a:spcPct val="100000"/>
                        </a:lnSpc>
                        <a:spcBef>
                          <a:spcPts val="705"/>
                        </a:spcBef>
                      </a:pPr>
                      <a:r>
                        <a:rPr sz="1100" b="0" spc="10" dirty="0">
                          <a:solidFill>
                            <a:srgbClr val="FFFFFF"/>
                          </a:solidFill>
                          <a:latin typeface="Nirmala UI Semilight" panose="020B0402040204020203"/>
                          <a:cs typeface="Nirmala UI Semilight" panose="020B0402040204020203"/>
                        </a:rPr>
                        <a:t>1.</a:t>
                      </a:r>
                      <a:r>
                        <a:rPr sz="1100" b="0" spc="-55" dirty="0">
                          <a:solidFill>
                            <a:srgbClr val="FFFFFF"/>
                          </a:solidFill>
                          <a:latin typeface="Nirmala UI Semilight" panose="020B0402040204020203"/>
                          <a:cs typeface="Nirmala UI Semilight" panose="020B0402040204020203"/>
                        </a:rPr>
                        <a:t> </a:t>
                      </a:r>
                      <a:r>
                        <a:rPr sz="1100" dirty="0">
                          <a:solidFill>
                            <a:srgbClr val="FFFFFF"/>
                          </a:solidFill>
                          <a:latin typeface="宋体" panose="02010600030101010101" pitchFamily="2" charset="-122"/>
                          <a:cs typeface="宋体" panose="02010600030101010101" pitchFamily="2" charset="-122"/>
                        </a:rPr>
                        <a:t>至少总结本专业领域的</a:t>
                      </a:r>
                      <a:r>
                        <a:rPr sz="1100" b="0" dirty="0">
                          <a:solidFill>
                            <a:srgbClr val="FFFFFF"/>
                          </a:solidFill>
                          <a:latin typeface="Nirmala UI Semilight" panose="020B0402040204020203"/>
                          <a:cs typeface="Nirmala UI Semilight" panose="020B0402040204020203"/>
                        </a:rPr>
                        <a:t>3</a:t>
                      </a:r>
                      <a:r>
                        <a:rPr sz="1100" dirty="0">
                          <a:solidFill>
                            <a:srgbClr val="FFFFFF"/>
                          </a:solidFill>
                          <a:latin typeface="宋体" panose="02010600030101010101" pitchFamily="2" charset="-122"/>
                          <a:cs typeface="宋体" panose="02010600030101010101" pitchFamily="2" charset="-122"/>
                        </a:rPr>
                        <a:t>个最  佳实践案例，并在</a:t>
                      </a:r>
                      <a:r>
                        <a:rPr sz="1100" b="0" spc="-5" dirty="0">
                          <a:solidFill>
                            <a:srgbClr val="FFFFFF"/>
                          </a:solidFill>
                          <a:latin typeface="Nirmala UI Semilight" panose="020B0402040204020203"/>
                          <a:cs typeface="Nirmala UI Semilight" panose="020B0402040204020203"/>
                        </a:rPr>
                        <a:t>K</a:t>
                      </a:r>
                      <a:r>
                        <a:rPr sz="1100" b="0" dirty="0">
                          <a:solidFill>
                            <a:srgbClr val="FFFFFF"/>
                          </a:solidFill>
                          <a:latin typeface="Nirmala UI Semilight" panose="020B0402040204020203"/>
                          <a:cs typeface="Nirmala UI Semilight" panose="020B0402040204020203"/>
                        </a:rPr>
                        <a:t>M</a:t>
                      </a:r>
                      <a:r>
                        <a:rPr sz="1100" dirty="0">
                          <a:solidFill>
                            <a:srgbClr val="FFFFFF"/>
                          </a:solidFill>
                          <a:latin typeface="宋体" panose="02010600030101010101" pitchFamily="2" charset="-122"/>
                          <a:cs typeface="宋体" panose="02010600030101010101" pitchFamily="2" charset="-122"/>
                        </a:rPr>
                        <a:t>平台共享</a:t>
                      </a:r>
                      <a:endParaRPr sz="1100">
                        <a:latin typeface="宋体" panose="02010600030101010101" pitchFamily="2" charset="-122"/>
                        <a:cs typeface="宋体" panose="02010600030101010101" pitchFamily="2" charset="-122"/>
                      </a:endParaRPr>
                    </a:p>
                    <a:p>
                      <a:pPr marL="66040" marR="83185">
                        <a:lnSpc>
                          <a:spcPct val="100000"/>
                        </a:lnSpc>
                      </a:pPr>
                      <a:r>
                        <a:rPr sz="1100" dirty="0">
                          <a:solidFill>
                            <a:srgbClr val="FFFFFF"/>
                          </a:solidFill>
                          <a:latin typeface="宋体" panose="02010600030101010101" pitchFamily="2" charset="-122"/>
                          <a:cs typeface="宋体" panose="02010600030101010101" pitchFamily="2" charset="-122"/>
                        </a:rPr>
                        <a:t>（以通过部门负责人、知识管理  </a:t>
                      </a:r>
                      <a:r>
                        <a:rPr sz="1100" spc="-5" dirty="0">
                          <a:solidFill>
                            <a:srgbClr val="FFFFFF"/>
                          </a:solidFill>
                          <a:latin typeface="宋体" panose="02010600030101010101" pitchFamily="2" charset="-122"/>
                          <a:cs typeface="宋体" panose="02010600030101010101" pitchFamily="2" charset="-122"/>
                        </a:rPr>
                        <a:t>专员发布审核为准）；</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2.</a:t>
                      </a:r>
                      <a:r>
                        <a:rPr sz="1100" b="0" spc="-4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担任新人入职引导人或教练；</a:t>
                      </a:r>
                      <a:endParaRPr sz="1100">
                        <a:latin typeface="宋体" panose="02010600030101010101" pitchFamily="2" charset="-122"/>
                        <a:cs typeface="宋体" panose="02010600030101010101" pitchFamily="2" charset="-122"/>
                      </a:endParaRPr>
                    </a:p>
                    <a:p>
                      <a:pPr marL="66040" marR="70485">
                        <a:lnSpc>
                          <a:spcPct val="100000"/>
                        </a:lnSpc>
                      </a:pPr>
                      <a:r>
                        <a:rPr sz="1100" b="0" spc="25" dirty="0">
                          <a:solidFill>
                            <a:srgbClr val="FFFFFF"/>
                          </a:solidFill>
                          <a:latin typeface="Nirmala UI Semilight" panose="020B0402040204020203"/>
                          <a:cs typeface="Nirmala UI Semilight" panose="020B0402040204020203"/>
                        </a:rPr>
                        <a:t>3.</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开发一门专业课程，并在本公  </a:t>
                      </a:r>
                      <a:r>
                        <a:rPr sz="1100" dirty="0">
                          <a:solidFill>
                            <a:srgbClr val="FFFFFF"/>
                          </a:solidFill>
                          <a:latin typeface="宋体" panose="02010600030101010101" pitchFamily="2" charset="-122"/>
                          <a:cs typeface="宋体" panose="02010600030101010101" pitchFamily="2" charset="-122"/>
                        </a:rPr>
                        <a:t>司或区域内讲授</a:t>
                      </a:r>
                      <a:r>
                        <a:rPr sz="1100" b="0" dirty="0">
                          <a:solidFill>
                            <a:srgbClr val="FFFFFF"/>
                          </a:solidFill>
                          <a:latin typeface="Nirmala UI Semilight" panose="020B0402040204020203"/>
                          <a:cs typeface="Nirmala UI Semilight" panose="020B0402040204020203"/>
                        </a:rPr>
                        <a:t>3</a:t>
                      </a:r>
                      <a:r>
                        <a:rPr sz="1100" dirty="0">
                          <a:solidFill>
                            <a:srgbClr val="FFFFFF"/>
                          </a:solidFill>
                          <a:latin typeface="宋体" panose="02010600030101010101" pitchFamily="2" charset="-122"/>
                          <a:cs typeface="宋体" panose="02010600030101010101" pitchFamily="2" charset="-122"/>
                        </a:rPr>
                        <a:t>次（如系本次  </a:t>
                      </a:r>
                      <a:r>
                        <a:rPr sz="1100" spc="-5" dirty="0">
                          <a:solidFill>
                            <a:srgbClr val="FFFFFF"/>
                          </a:solidFill>
                          <a:latin typeface="宋体" panose="02010600030101010101" pitchFamily="2" charset="-122"/>
                          <a:cs typeface="宋体" panose="02010600030101010101" pitchFamily="2" charset="-122"/>
                        </a:rPr>
                        <a:t>新开发课程，以通过课程备课会  认证为准，并应在获得相应专业  资格认定后一年内完成授课任  务）。</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r h="1834549">
                <a:tc>
                  <a:txBody>
                    <a:bodyPr/>
                    <a:lstStyle/>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spcBef>
                          <a:spcPts val="35"/>
                        </a:spcBef>
                      </a:pPr>
                      <a:endParaRPr sz="1300">
                        <a:latin typeface="Times New Roman" panose="02020603050405020304"/>
                        <a:cs typeface="Times New Roman" panose="02020603050405020304"/>
                      </a:endParaRPr>
                    </a:p>
                    <a:p>
                      <a:pPr marL="61595" algn="ctr">
                        <a:lnSpc>
                          <a:spcPct val="100000"/>
                        </a:lnSpc>
                      </a:pPr>
                      <a:r>
                        <a:rPr sz="1200" spc="5" dirty="0">
                          <a:solidFill>
                            <a:srgbClr val="FFFFFF"/>
                          </a:solidFill>
                          <a:latin typeface="宋体" panose="02010600030101010101" pitchFamily="2" charset="-122"/>
                          <a:cs typeface="宋体" panose="02010600030101010101" pitchFamily="2" charset="-122"/>
                        </a:rPr>
                        <a:t>高级</a:t>
                      </a:r>
                      <a:endParaRPr sz="1200">
                        <a:latin typeface="宋体" panose="02010600030101010101" pitchFamily="2" charset="-122"/>
                        <a:cs typeface="宋体" panose="02010600030101010101" pitchFamily="2" charset="-122"/>
                      </a:endParaRPr>
                    </a:p>
                    <a:p>
                      <a:pPr marL="61595" algn="ctr">
                        <a:lnSpc>
                          <a:spcPct val="100000"/>
                        </a:lnSpc>
                      </a:pPr>
                      <a:r>
                        <a:rPr sz="1200" spc="5" dirty="0">
                          <a:solidFill>
                            <a:srgbClr val="FFFFFF"/>
                          </a:solidFill>
                          <a:latin typeface="宋体" panose="02010600030101010101" pitchFamily="2" charset="-122"/>
                          <a:cs typeface="宋体" panose="02010600030101010101" pitchFamily="2" charset="-122"/>
                        </a:rPr>
                        <a:t>专业经理</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marL="65405" marR="94615">
                        <a:lnSpc>
                          <a:spcPct val="100000"/>
                        </a:lnSpc>
                        <a:spcBef>
                          <a:spcPts val="680"/>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有效解决本专业领域遇到的常  见技术性、事务性难题；</a:t>
                      </a:r>
                      <a:endParaRPr sz="1100">
                        <a:latin typeface="宋体" panose="02010600030101010101" pitchFamily="2" charset="-122"/>
                        <a:cs typeface="宋体" panose="02010600030101010101" pitchFamily="2" charset="-122"/>
                      </a:endParaRPr>
                    </a:p>
                    <a:p>
                      <a:pPr marL="65405" marR="71120">
                        <a:lnSpc>
                          <a:spcPct val="100000"/>
                        </a:lnSpc>
                      </a:pPr>
                      <a:r>
                        <a:rPr sz="1100" b="0" spc="25" dirty="0">
                          <a:solidFill>
                            <a:srgbClr val="FFFFFF"/>
                          </a:solidFill>
                          <a:latin typeface="Nirmala UI Semilight" panose="020B0402040204020203"/>
                          <a:cs typeface="Nirmala UI Semilight" panose="020B0402040204020203"/>
                        </a:rPr>
                        <a:t>2.</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独立开展本专业项目性专题工  作；</a:t>
                      </a:r>
                      <a:endParaRPr sz="1100">
                        <a:latin typeface="宋体" panose="02010600030101010101" pitchFamily="2" charset="-122"/>
                        <a:cs typeface="宋体" panose="02010600030101010101" pitchFamily="2" charset="-122"/>
                      </a:endParaRPr>
                    </a:p>
                    <a:p>
                      <a:pPr marL="65405">
                        <a:lnSpc>
                          <a:spcPct val="100000"/>
                        </a:lnSpc>
                      </a:pPr>
                      <a:r>
                        <a:rPr sz="1100" b="0" spc="25" dirty="0">
                          <a:solidFill>
                            <a:srgbClr val="FFFFFF"/>
                          </a:solidFill>
                          <a:latin typeface="Nirmala UI Semilight" panose="020B0402040204020203"/>
                          <a:cs typeface="Nirmala UI Semilight" panose="020B0402040204020203"/>
                        </a:rPr>
                        <a:t>3.</a:t>
                      </a:r>
                      <a:r>
                        <a:rPr sz="1100" b="0" spc="-7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完善本专业相关业务流程或规</a:t>
                      </a:r>
                      <a:endParaRPr sz="1100">
                        <a:latin typeface="宋体" panose="02010600030101010101" pitchFamily="2" charset="-122"/>
                        <a:cs typeface="宋体" panose="02010600030101010101" pitchFamily="2" charset="-122"/>
                      </a:endParaRPr>
                    </a:p>
                    <a:p>
                      <a:pPr marL="65405">
                        <a:lnSpc>
                          <a:spcPct val="100000"/>
                        </a:lnSpc>
                      </a:pPr>
                      <a:r>
                        <a:rPr sz="1100" spc="-5" dirty="0">
                          <a:solidFill>
                            <a:srgbClr val="FFFFFF"/>
                          </a:solidFill>
                          <a:latin typeface="宋体" panose="02010600030101010101" pitchFamily="2" charset="-122"/>
                          <a:cs typeface="宋体" panose="02010600030101010101" pitchFamily="2" charset="-122"/>
                        </a:rPr>
                        <a:t>范、制度、指引。</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spcBef>
                          <a:spcPts val="20"/>
                        </a:spcBef>
                      </a:pPr>
                      <a:endParaRPr sz="1100">
                        <a:latin typeface="Times New Roman" panose="02020603050405020304"/>
                        <a:cs typeface="Times New Roman" panose="02020603050405020304"/>
                      </a:endParaRPr>
                    </a:p>
                    <a:p>
                      <a:pPr marL="65405" marR="83820" algn="just">
                        <a:lnSpc>
                          <a:spcPct val="100000"/>
                        </a:lnSpc>
                      </a:pPr>
                      <a:r>
                        <a:rPr sz="1100" b="0" spc="10" dirty="0">
                          <a:solidFill>
                            <a:srgbClr val="FFFFFF"/>
                          </a:solidFill>
                          <a:latin typeface="Nirmala UI Semilight" panose="020B0402040204020203"/>
                          <a:cs typeface="Nirmala UI Semilight" panose="020B0402040204020203"/>
                        </a:rPr>
                        <a:t>1. </a:t>
                      </a:r>
                      <a:r>
                        <a:rPr sz="1100" spc="-5" dirty="0">
                          <a:solidFill>
                            <a:srgbClr val="FFFFFF"/>
                          </a:solidFill>
                          <a:latin typeface="宋体" panose="02010600030101010101" pitchFamily="2" charset="-122"/>
                          <a:cs typeface="宋体" panose="02010600030101010101" pitchFamily="2" charset="-122"/>
                        </a:rPr>
                        <a:t>在本公司专业经验三年以上，  </a:t>
                      </a:r>
                      <a:r>
                        <a:rPr sz="1100" dirty="0">
                          <a:solidFill>
                            <a:srgbClr val="FFFFFF"/>
                          </a:solidFill>
                          <a:latin typeface="宋体" panose="02010600030101010101" pitchFamily="2" charset="-122"/>
                          <a:cs typeface="宋体" panose="02010600030101010101" pitchFamily="2" charset="-122"/>
                        </a:rPr>
                        <a:t>或有同行（公司）相应专业经验  四年以上；对不达本科学历者，  相应专业经验需超过八年以上或  </a:t>
                      </a:r>
                      <a:r>
                        <a:rPr sz="1100" spc="-5" dirty="0">
                          <a:solidFill>
                            <a:srgbClr val="FFFFFF"/>
                          </a:solidFill>
                          <a:latin typeface="宋体" panose="02010600030101010101" pitchFamily="2" charset="-122"/>
                          <a:cs typeface="宋体" panose="02010600030101010101" pitchFamily="2" charset="-122"/>
                        </a:rPr>
                        <a:t>具有相关专业中级（含）以上技  术职称；</a:t>
                      </a:r>
                      <a:endParaRPr sz="1100">
                        <a:latin typeface="宋体" panose="02010600030101010101" pitchFamily="2" charset="-122"/>
                        <a:cs typeface="宋体" panose="02010600030101010101" pitchFamily="2" charset="-122"/>
                      </a:endParaRPr>
                    </a:p>
                    <a:p>
                      <a:pPr marL="65405" algn="just">
                        <a:lnSpc>
                          <a:spcPct val="100000"/>
                        </a:lnSpc>
                      </a:pPr>
                      <a:r>
                        <a:rPr sz="1100" b="0" spc="25" dirty="0">
                          <a:solidFill>
                            <a:srgbClr val="FFFFFF"/>
                          </a:solidFill>
                          <a:latin typeface="Nirmala UI Semilight" panose="020B0402040204020203"/>
                          <a:cs typeface="Nirmala UI Semilight" panose="020B0402040204020203"/>
                        </a:rPr>
                        <a:t>2.</a:t>
                      </a:r>
                      <a:r>
                        <a:rPr sz="1100" b="0" spc="-5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集团一星级以上讲师。</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marL="66040" marR="93980">
                        <a:lnSpc>
                          <a:spcPct val="100000"/>
                        </a:lnSpc>
                        <a:spcBef>
                          <a:spcPts val="735"/>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上年度各季度的绩效成绩均为  </a:t>
                      </a:r>
                      <a:r>
                        <a:rPr sz="1100" dirty="0">
                          <a:solidFill>
                            <a:srgbClr val="FFFFFF"/>
                          </a:solidFill>
                          <a:latin typeface="宋体" panose="02010600030101010101" pitchFamily="2" charset="-122"/>
                          <a:cs typeface="宋体" panose="02010600030101010101" pitchFamily="2" charset="-122"/>
                        </a:rPr>
                        <a:t>合格（含）以上且至少有</a:t>
                      </a:r>
                      <a:r>
                        <a:rPr sz="1100" b="0" dirty="0">
                          <a:solidFill>
                            <a:srgbClr val="FFFFFF"/>
                          </a:solidFill>
                          <a:latin typeface="Nirmala UI Semilight" panose="020B0402040204020203"/>
                          <a:cs typeface="Nirmala UI Semilight" panose="020B0402040204020203"/>
                        </a:rPr>
                        <a:t>2</a:t>
                      </a:r>
                      <a:r>
                        <a:rPr sz="1100" dirty="0">
                          <a:solidFill>
                            <a:srgbClr val="FFFFFF"/>
                          </a:solidFill>
                          <a:latin typeface="宋体" panose="02010600030101010101" pitchFamily="2" charset="-122"/>
                          <a:cs typeface="宋体" panose="02010600030101010101" pitchFamily="2" charset="-122"/>
                        </a:rPr>
                        <a:t>次为  </a:t>
                      </a:r>
                      <a:r>
                        <a:rPr sz="1100" spc="-5" dirty="0">
                          <a:solidFill>
                            <a:srgbClr val="FFFFFF"/>
                          </a:solidFill>
                          <a:latin typeface="宋体" panose="02010600030101010101" pitchFamily="2" charset="-122"/>
                          <a:cs typeface="宋体" panose="02010600030101010101" pitchFamily="2" charset="-122"/>
                        </a:rPr>
                        <a:t>良好（含）以上；</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2.</a:t>
                      </a:r>
                      <a:r>
                        <a:rPr sz="1100" b="0" spc="-7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项目性工作未出现重大失误。</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pPr>
                      <a:endParaRPr sz="1100">
                        <a:latin typeface="Times New Roman" panose="02020603050405020304"/>
                        <a:cs typeface="Times New Roman" panose="02020603050405020304"/>
                      </a:endParaRPr>
                    </a:p>
                    <a:p>
                      <a:pPr marL="66040" marR="93980">
                        <a:lnSpc>
                          <a:spcPct val="100000"/>
                        </a:lnSpc>
                        <a:spcBef>
                          <a:spcPts val="680"/>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精通本专业某一专业领域的知  识和主要实践；</a:t>
                      </a:r>
                      <a:endParaRPr sz="1100">
                        <a:latin typeface="宋体" panose="02010600030101010101" pitchFamily="2" charset="-122"/>
                        <a:cs typeface="宋体" panose="02010600030101010101" pitchFamily="2" charset="-122"/>
                      </a:endParaRPr>
                    </a:p>
                    <a:p>
                      <a:pPr marL="66040" marR="70485">
                        <a:lnSpc>
                          <a:spcPct val="100000"/>
                        </a:lnSpc>
                      </a:pPr>
                      <a:r>
                        <a:rPr sz="1100" b="0" spc="25" dirty="0">
                          <a:solidFill>
                            <a:srgbClr val="FFFFFF"/>
                          </a:solidFill>
                          <a:latin typeface="Nirmala UI Semilight" panose="020B0402040204020203"/>
                          <a:cs typeface="Nirmala UI Semilight" panose="020B0402040204020203"/>
                        </a:rPr>
                        <a:t>2.</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基本掌握本专业其他领域的运  作程序与方法；</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3.</a:t>
                      </a:r>
                      <a:r>
                        <a:rPr sz="1100" b="0" spc="-7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熟练掌握公司在本专业的方法</a:t>
                      </a:r>
                      <a:endParaRPr sz="1100">
                        <a:latin typeface="宋体" panose="02010600030101010101" pitchFamily="2" charset="-122"/>
                        <a:cs typeface="宋体" panose="02010600030101010101" pitchFamily="2" charset="-122"/>
                      </a:endParaRPr>
                    </a:p>
                    <a:p>
                      <a:pPr marL="66040">
                        <a:lnSpc>
                          <a:spcPct val="100000"/>
                        </a:lnSpc>
                      </a:pPr>
                      <a:r>
                        <a:rPr sz="1100" spc="-5" dirty="0">
                          <a:solidFill>
                            <a:srgbClr val="FFFFFF"/>
                          </a:solidFill>
                          <a:latin typeface="宋体" panose="02010600030101010101" pitchFamily="2" charset="-122"/>
                          <a:cs typeface="宋体" panose="02010600030101010101" pitchFamily="2" charset="-122"/>
                        </a:rPr>
                        <a:t>论和制度流程。</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spcBef>
                          <a:spcPts val="20"/>
                        </a:spcBef>
                      </a:pPr>
                      <a:endParaRPr sz="1000">
                        <a:latin typeface="Times New Roman" panose="02020603050405020304"/>
                        <a:cs typeface="Times New Roman" panose="02020603050405020304"/>
                      </a:endParaRPr>
                    </a:p>
                    <a:p>
                      <a:pPr marL="66040" marR="155575">
                        <a:lnSpc>
                          <a:spcPct val="100000"/>
                        </a:lnSpc>
                      </a:pPr>
                      <a:r>
                        <a:rPr sz="1100" b="0" spc="10" dirty="0">
                          <a:solidFill>
                            <a:srgbClr val="FFFFFF"/>
                          </a:solidFill>
                          <a:latin typeface="Nirmala UI Semilight" panose="020B0402040204020203"/>
                          <a:cs typeface="Nirmala UI Semilight" panose="020B0402040204020203"/>
                        </a:rPr>
                        <a:t>1.</a:t>
                      </a:r>
                      <a:r>
                        <a:rPr sz="1100" b="0" spc="-55" dirty="0">
                          <a:solidFill>
                            <a:srgbClr val="FFFFFF"/>
                          </a:solidFill>
                          <a:latin typeface="Nirmala UI Semilight" panose="020B0402040204020203"/>
                          <a:cs typeface="Nirmala UI Semilight" panose="020B0402040204020203"/>
                        </a:rPr>
                        <a:t> </a:t>
                      </a:r>
                      <a:r>
                        <a:rPr sz="1100" dirty="0">
                          <a:solidFill>
                            <a:srgbClr val="FFFFFF"/>
                          </a:solidFill>
                          <a:latin typeface="宋体" panose="02010600030101010101" pitchFamily="2" charset="-122"/>
                          <a:cs typeface="宋体" panose="02010600030101010101" pitchFamily="2" charset="-122"/>
                        </a:rPr>
                        <a:t>至少总结本专业领域的</a:t>
                      </a:r>
                      <a:r>
                        <a:rPr sz="1100" b="0" dirty="0">
                          <a:solidFill>
                            <a:srgbClr val="FFFFFF"/>
                          </a:solidFill>
                          <a:latin typeface="Nirmala UI Semilight" panose="020B0402040204020203"/>
                          <a:cs typeface="Nirmala UI Semilight" panose="020B0402040204020203"/>
                        </a:rPr>
                        <a:t>2</a:t>
                      </a:r>
                      <a:r>
                        <a:rPr sz="1100" dirty="0">
                          <a:solidFill>
                            <a:srgbClr val="FFFFFF"/>
                          </a:solidFill>
                          <a:latin typeface="宋体" panose="02010600030101010101" pitchFamily="2" charset="-122"/>
                          <a:cs typeface="宋体" panose="02010600030101010101" pitchFamily="2" charset="-122"/>
                        </a:rPr>
                        <a:t>个最  佳实践案例，并在</a:t>
                      </a:r>
                      <a:r>
                        <a:rPr sz="1100" b="0" spc="-5" dirty="0">
                          <a:solidFill>
                            <a:srgbClr val="FFFFFF"/>
                          </a:solidFill>
                          <a:latin typeface="Nirmala UI Semilight" panose="020B0402040204020203"/>
                          <a:cs typeface="Nirmala UI Semilight" panose="020B0402040204020203"/>
                        </a:rPr>
                        <a:t>K</a:t>
                      </a:r>
                      <a:r>
                        <a:rPr sz="1100" b="0" dirty="0">
                          <a:solidFill>
                            <a:srgbClr val="FFFFFF"/>
                          </a:solidFill>
                          <a:latin typeface="Nirmala UI Semilight" panose="020B0402040204020203"/>
                          <a:cs typeface="Nirmala UI Semilight" panose="020B0402040204020203"/>
                        </a:rPr>
                        <a:t>M</a:t>
                      </a:r>
                      <a:r>
                        <a:rPr sz="1100" dirty="0">
                          <a:solidFill>
                            <a:srgbClr val="FFFFFF"/>
                          </a:solidFill>
                          <a:latin typeface="宋体" panose="02010600030101010101" pitchFamily="2" charset="-122"/>
                          <a:cs typeface="宋体" panose="02010600030101010101" pitchFamily="2" charset="-122"/>
                        </a:rPr>
                        <a:t>平台共享</a:t>
                      </a:r>
                      <a:endParaRPr sz="1100">
                        <a:latin typeface="宋体" panose="02010600030101010101" pitchFamily="2" charset="-122"/>
                        <a:cs typeface="宋体" panose="02010600030101010101" pitchFamily="2" charset="-122"/>
                      </a:endParaRPr>
                    </a:p>
                    <a:p>
                      <a:pPr marL="66040" marR="83185">
                        <a:lnSpc>
                          <a:spcPct val="100000"/>
                        </a:lnSpc>
                      </a:pPr>
                      <a:r>
                        <a:rPr sz="1100" dirty="0">
                          <a:solidFill>
                            <a:srgbClr val="FFFFFF"/>
                          </a:solidFill>
                          <a:latin typeface="宋体" panose="02010600030101010101" pitchFamily="2" charset="-122"/>
                          <a:cs typeface="宋体" panose="02010600030101010101" pitchFamily="2" charset="-122"/>
                        </a:rPr>
                        <a:t>（以通过部门负责人、知识管理  </a:t>
                      </a:r>
                      <a:r>
                        <a:rPr sz="1100" spc="-5" dirty="0">
                          <a:solidFill>
                            <a:srgbClr val="FFFFFF"/>
                          </a:solidFill>
                          <a:latin typeface="宋体" panose="02010600030101010101" pitchFamily="2" charset="-122"/>
                          <a:cs typeface="宋体" panose="02010600030101010101" pitchFamily="2" charset="-122"/>
                        </a:rPr>
                        <a:t>专员发布审核为准）；</a:t>
                      </a:r>
                      <a:endParaRPr sz="1100">
                        <a:latin typeface="宋体" panose="02010600030101010101" pitchFamily="2" charset="-122"/>
                        <a:cs typeface="宋体" panose="02010600030101010101" pitchFamily="2" charset="-122"/>
                      </a:endParaRPr>
                    </a:p>
                    <a:p>
                      <a:pPr marL="66040" marR="83185">
                        <a:lnSpc>
                          <a:spcPct val="100000"/>
                        </a:lnSpc>
                      </a:pPr>
                      <a:r>
                        <a:rPr sz="1100" b="0" spc="25" dirty="0">
                          <a:solidFill>
                            <a:srgbClr val="FFFFFF"/>
                          </a:solidFill>
                          <a:latin typeface="Nirmala UI Semilight" panose="020B0402040204020203"/>
                          <a:cs typeface="Nirmala UI Semilight" panose="020B0402040204020203"/>
                        </a:rPr>
                        <a:t>2. </a:t>
                      </a:r>
                      <a:r>
                        <a:rPr sz="1100" dirty="0">
                          <a:solidFill>
                            <a:srgbClr val="FFFFFF"/>
                          </a:solidFill>
                          <a:latin typeface="宋体" panose="02010600030101010101" pitchFamily="2" charset="-122"/>
                          <a:cs typeface="宋体" panose="02010600030101010101" pitchFamily="2" charset="-122"/>
                        </a:rPr>
                        <a:t>在本公司或区域内讲授课程</a:t>
                      </a:r>
                      <a:r>
                        <a:rPr sz="1100" b="0" dirty="0">
                          <a:solidFill>
                            <a:srgbClr val="FFFFFF"/>
                          </a:solidFill>
                          <a:latin typeface="Nirmala UI Semilight" panose="020B0402040204020203"/>
                          <a:cs typeface="Nirmala UI Semilight" panose="020B0402040204020203"/>
                        </a:rPr>
                        <a:t>2  </a:t>
                      </a:r>
                      <a:r>
                        <a:rPr sz="1100" spc="-5" dirty="0">
                          <a:solidFill>
                            <a:srgbClr val="FFFFFF"/>
                          </a:solidFill>
                          <a:latin typeface="宋体" panose="02010600030101010101" pitchFamily="2" charset="-122"/>
                          <a:cs typeface="宋体" panose="02010600030101010101" pitchFamily="2" charset="-122"/>
                        </a:rPr>
                        <a:t>次（如需首次申请讲师资格，以  </a:t>
                      </a:r>
                      <a:r>
                        <a:rPr sz="1100" dirty="0">
                          <a:solidFill>
                            <a:srgbClr val="FFFFFF"/>
                          </a:solidFill>
                          <a:latin typeface="宋体" panose="02010600030101010101" pitchFamily="2" charset="-122"/>
                          <a:cs typeface="宋体" panose="02010600030101010101" pitchFamily="2" charset="-122"/>
                        </a:rPr>
                        <a:t>通过课程备课会为准，并应在获  得相应专业资格认定后一年内完  </a:t>
                      </a:r>
                      <a:r>
                        <a:rPr sz="1100" spc="-5" dirty="0">
                          <a:solidFill>
                            <a:srgbClr val="FFFFFF"/>
                          </a:solidFill>
                          <a:latin typeface="宋体" panose="02010600030101010101" pitchFamily="2" charset="-122"/>
                          <a:cs typeface="宋体" panose="02010600030101010101" pitchFamily="2" charset="-122"/>
                        </a:rPr>
                        <a:t>成授课任务）。</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r h="1222779">
                <a:tc>
                  <a:txBody>
                    <a:bodyPr/>
                    <a:lstStyle/>
                    <a:p>
                      <a:pPr>
                        <a:lnSpc>
                          <a:spcPct val="100000"/>
                        </a:lnSpc>
                      </a:pPr>
                      <a:endParaRPr sz="1200">
                        <a:latin typeface="Times New Roman" panose="02020603050405020304"/>
                        <a:cs typeface="Times New Roman" panose="02020603050405020304"/>
                      </a:endParaRPr>
                    </a:p>
                    <a:p>
                      <a:pPr>
                        <a:lnSpc>
                          <a:spcPct val="100000"/>
                        </a:lnSpc>
                      </a:pPr>
                      <a:endParaRPr sz="1200">
                        <a:latin typeface="Times New Roman" panose="02020603050405020304"/>
                        <a:cs typeface="Times New Roman" panose="02020603050405020304"/>
                      </a:endParaRPr>
                    </a:p>
                    <a:p>
                      <a:pPr>
                        <a:lnSpc>
                          <a:spcPct val="100000"/>
                        </a:lnSpc>
                        <a:spcBef>
                          <a:spcPts val="35"/>
                        </a:spcBef>
                      </a:pPr>
                      <a:endParaRPr sz="1100">
                        <a:latin typeface="Times New Roman" panose="02020603050405020304"/>
                        <a:cs typeface="Times New Roman" panose="02020603050405020304"/>
                      </a:endParaRPr>
                    </a:p>
                    <a:p>
                      <a:pPr marL="196850">
                        <a:lnSpc>
                          <a:spcPct val="100000"/>
                        </a:lnSpc>
                      </a:pPr>
                      <a:r>
                        <a:rPr sz="1200" spc="5" dirty="0">
                          <a:solidFill>
                            <a:srgbClr val="FFFFFF"/>
                          </a:solidFill>
                          <a:latin typeface="宋体" panose="02010600030101010101" pitchFamily="2" charset="-122"/>
                          <a:cs typeface="宋体" panose="02010600030101010101" pitchFamily="2" charset="-122"/>
                        </a:rPr>
                        <a:t>专业经理</a:t>
                      </a:r>
                      <a:endParaRPr sz="12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5405" marR="94615">
                        <a:lnSpc>
                          <a:spcPct val="100000"/>
                        </a:lnSpc>
                        <a:spcBef>
                          <a:spcPts val="825"/>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有效解决本专业领域内遇到的  日常操作性问题；</a:t>
                      </a:r>
                      <a:endParaRPr sz="1100">
                        <a:latin typeface="宋体" panose="02010600030101010101" pitchFamily="2" charset="-122"/>
                        <a:cs typeface="宋体" panose="02010600030101010101" pitchFamily="2" charset="-122"/>
                      </a:endParaRPr>
                    </a:p>
                    <a:p>
                      <a:pPr marL="65405" marR="71120">
                        <a:lnSpc>
                          <a:spcPct val="100000"/>
                        </a:lnSpc>
                      </a:pPr>
                      <a:r>
                        <a:rPr sz="1100" b="0" spc="25" dirty="0">
                          <a:solidFill>
                            <a:srgbClr val="FFFFFF"/>
                          </a:solidFill>
                          <a:latin typeface="Nirmala UI Semilight" panose="020B0402040204020203"/>
                          <a:cs typeface="Nirmala UI Semilight" panose="020B0402040204020203"/>
                        </a:rPr>
                        <a:t>2.</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根据实际情况优化本专业的运  作程序和方法。</a:t>
                      </a:r>
                      <a:endParaRPr sz="1100">
                        <a:latin typeface="宋体" panose="02010600030101010101" pitchFamily="2" charset="-122"/>
                        <a:cs typeface="宋体" panose="02010600030101010101" pitchFamily="2" charset="-122"/>
                      </a:endParaRPr>
                    </a:p>
                    <a:p>
                      <a:pPr marL="65405">
                        <a:lnSpc>
                          <a:spcPct val="100000"/>
                        </a:lnSpc>
                      </a:pPr>
                      <a:r>
                        <a:rPr sz="1100" b="0" spc="25" dirty="0">
                          <a:solidFill>
                            <a:srgbClr val="FFFFFF"/>
                          </a:solidFill>
                          <a:latin typeface="Nirmala UI Semilight" panose="020B0402040204020203"/>
                          <a:cs typeface="Nirmala UI Semilight" panose="020B0402040204020203"/>
                        </a:rPr>
                        <a:t>3.</a:t>
                      </a:r>
                      <a:r>
                        <a:rPr sz="1100" b="0" spc="-7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对本专业相关流程和制度提出</a:t>
                      </a:r>
                      <a:endParaRPr sz="1100">
                        <a:latin typeface="宋体" panose="02010600030101010101" pitchFamily="2" charset="-122"/>
                        <a:cs typeface="宋体" panose="02010600030101010101" pitchFamily="2" charset="-122"/>
                      </a:endParaRPr>
                    </a:p>
                    <a:p>
                      <a:pPr marL="65405">
                        <a:lnSpc>
                          <a:spcPct val="100000"/>
                        </a:lnSpc>
                      </a:pPr>
                      <a:r>
                        <a:rPr sz="1100" spc="-5" dirty="0">
                          <a:solidFill>
                            <a:srgbClr val="FFFFFF"/>
                          </a:solidFill>
                          <a:latin typeface="宋体" panose="02010600030101010101" pitchFamily="2" charset="-122"/>
                          <a:cs typeface="宋体" panose="02010600030101010101" pitchFamily="2" charset="-122"/>
                        </a:rPr>
                        <a:t>修改或完善建议。</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65405" marR="83820" algn="just">
                        <a:lnSpc>
                          <a:spcPct val="100000"/>
                        </a:lnSpc>
                        <a:spcBef>
                          <a:spcPts val="825"/>
                        </a:spcBef>
                      </a:pPr>
                      <a:r>
                        <a:rPr sz="1100" b="0" spc="10" dirty="0">
                          <a:solidFill>
                            <a:srgbClr val="FFFFFF"/>
                          </a:solidFill>
                          <a:latin typeface="Nirmala UI Semilight" panose="020B0402040204020203"/>
                          <a:cs typeface="Nirmala UI Semilight" panose="020B0402040204020203"/>
                        </a:rPr>
                        <a:t>1. </a:t>
                      </a:r>
                      <a:r>
                        <a:rPr sz="1100" spc="-5" dirty="0">
                          <a:solidFill>
                            <a:srgbClr val="FFFFFF"/>
                          </a:solidFill>
                          <a:latin typeface="宋体" panose="02010600030101010101" pitchFamily="2" charset="-122"/>
                          <a:cs typeface="宋体" panose="02010600030101010101" pitchFamily="2" charset="-122"/>
                        </a:rPr>
                        <a:t>在本公司专业经验二年以上，  </a:t>
                      </a:r>
                      <a:r>
                        <a:rPr sz="1100" dirty="0">
                          <a:solidFill>
                            <a:srgbClr val="FFFFFF"/>
                          </a:solidFill>
                          <a:latin typeface="宋体" panose="02010600030101010101" pitchFamily="2" charset="-122"/>
                          <a:cs typeface="宋体" panose="02010600030101010101" pitchFamily="2" charset="-122"/>
                        </a:rPr>
                        <a:t>或有同行（公司）相应专业经验  </a:t>
                      </a:r>
                      <a:r>
                        <a:rPr sz="1100" spc="-5" dirty="0">
                          <a:solidFill>
                            <a:srgbClr val="FFFFFF"/>
                          </a:solidFill>
                          <a:latin typeface="宋体" panose="02010600030101010101" pitchFamily="2" charset="-122"/>
                          <a:cs typeface="宋体" panose="02010600030101010101" pitchFamily="2" charset="-122"/>
                        </a:rPr>
                        <a:t>三年以上；</a:t>
                      </a:r>
                      <a:endParaRPr sz="1100">
                        <a:latin typeface="宋体" panose="02010600030101010101" pitchFamily="2" charset="-122"/>
                        <a:cs typeface="宋体" panose="02010600030101010101" pitchFamily="2" charset="-122"/>
                      </a:endParaRPr>
                    </a:p>
                    <a:p>
                      <a:pPr marL="65405" marR="70485" algn="just">
                        <a:lnSpc>
                          <a:spcPct val="100000"/>
                        </a:lnSpc>
                      </a:pPr>
                      <a:r>
                        <a:rPr sz="1100" b="0" spc="25" dirty="0">
                          <a:solidFill>
                            <a:srgbClr val="FFFFFF"/>
                          </a:solidFill>
                          <a:latin typeface="Nirmala UI Semilight" panose="020B0402040204020203"/>
                          <a:cs typeface="Nirmala UI Semilight" panose="020B0402040204020203"/>
                        </a:rPr>
                        <a:t>2.</a:t>
                      </a:r>
                      <a:r>
                        <a:rPr sz="1100" b="0" spc="-3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对不达本科学历者，相应专业  经验需超过三年以上或具有相关  专业初级（含）以上技术职称。</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a:lnSpc>
                          <a:spcPct val="100000"/>
                        </a:lnSpc>
                        <a:spcBef>
                          <a:spcPts val="45"/>
                        </a:spcBef>
                      </a:pPr>
                      <a:endParaRPr sz="1300">
                        <a:latin typeface="Times New Roman" panose="02020603050405020304"/>
                        <a:cs typeface="Times New Roman" panose="02020603050405020304"/>
                      </a:endParaRPr>
                    </a:p>
                    <a:p>
                      <a:pPr marL="66040" marR="93980">
                        <a:lnSpc>
                          <a:spcPct val="100000"/>
                        </a:lnSpc>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上年季度、年度考核成绩为合  格（含）以上；</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2.</a:t>
                      </a:r>
                      <a:r>
                        <a:rPr sz="1100" b="0" spc="-75"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日常工作未出现明显失误。</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marL="66040" marR="93980">
                        <a:lnSpc>
                          <a:spcPct val="100000"/>
                        </a:lnSpc>
                        <a:spcBef>
                          <a:spcPts val="880"/>
                        </a:spcBef>
                      </a:pPr>
                      <a:r>
                        <a:rPr sz="1100" b="0" spc="10" dirty="0">
                          <a:solidFill>
                            <a:srgbClr val="FFFFFF"/>
                          </a:solidFill>
                          <a:latin typeface="Nirmala UI Semilight" panose="020B0402040204020203"/>
                          <a:cs typeface="Nirmala UI Semilight" panose="020B0402040204020203"/>
                        </a:rPr>
                        <a:t>1.</a:t>
                      </a:r>
                      <a:r>
                        <a:rPr sz="1100" b="0" spc="-3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熟练掌握本专业某一领域的知  识和方法；</a:t>
                      </a:r>
                      <a:endParaRPr sz="1100">
                        <a:latin typeface="宋体" panose="02010600030101010101" pitchFamily="2" charset="-122"/>
                        <a:cs typeface="宋体" panose="02010600030101010101" pitchFamily="2" charset="-122"/>
                      </a:endParaRPr>
                    </a:p>
                    <a:p>
                      <a:pPr marL="66040">
                        <a:lnSpc>
                          <a:spcPct val="100000"/>
                        </a:lnSpc>
                      </a:pPr>
                      <a:r>
                        <a:rPr sz="1100" b="0" spc="25" dirty="0">
                          <a:solidFill>
                            <a:srgbClr val="FFFFFF"/>
                          </a:solidFill>
                          <a:latin typeface="Nirmala UI Semilight" panose="020B0402040204020203"/>
                          <a:cs typeface="Nirmala UI Semilight" panose="020B0402040204020203"/>
                        </a:rPr>
                        <a:t>2.</a:t>
                      </a:r>
                      <a:r>
                        <a:rPr sz="1100" b="0" spc="-40" dirty="0">
                          <a:solidFill>
                            <a:srgbClr val="FFFFFF"/>
                          </a:solidFill>
                          <a:latin typeface="Nirmala UI Semilight" panose="020B0402040204020203"/>
                          <a:cs typeface="Nirmala UI Semilight" panose="020B0402040204020203"/>
                        </a:rPr>
                        <a:t> </a:t>
                      </a:r>
                      <a:r>
                        <a:rPr sz="1100" spc="-5" dirty="0">
                          <a:solidFill>
                            <a:srgbClr val="FFFFFF"/>
                          </a:solidFill>
                          <a:latin typeface="宋体" panose="02010600030101010101" pitchFamily="2" charset="-122"/>
                          <a:cs typeface="宋体" panose="02010600030101010101" pitchFamily="2" charset="-122"/>
                        </a:rPr>
                        <a:t>熟练掌握公司在本专业领域的</a:t>
                      </a:r>
                      <a:endParaRPr sz="1100">
                        <a:latin typeface="宋体" panose="02010600030101010101" pitchFamily="2" charset="-122"/>
                        <a:cs typeface="宋体" panose="02010600030101010101" pitchFamily="2" charset="-122"/>
                      </a:endParaRPr>
                    </a:p>
                    <a:p>
                      <a:pPr marL="66040">
                        <a:lnSpc>
                          <a:spcPct val="100000"/>
                        </a:lnSpc>
                      </a:pPr>
                      <a:r>
                        <a:rPr sz="1100" spc="-5" dirty="0">
                          <a:solidFill>
                            <a:srgbClr val="FFFFFF"/>
                          </a:solidFill>
                          <a:latin typeface="宋体" panose="02010600030101010101" pitchFamily="2" charset="-122"/>
                          <a:cs typeface="宋体" panose="02010600030101010101" pitchFamily="2" charset="-122"/>
                        </a:rPr>
                        <a:t>方法论和制度流程。</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a:lnSpc>
                          <a:spcPct val="100000"/>
                        </a:lnSpc>
                      </a:pPr>
                      <a:endParaRPr sz="1100">
                        <a:latin typeface="Times New Roman" panose="02020603050405020304"/>
                        <a:cs typeface="Times New Roman" panose="02020603050405020304"/>
                      </a:endParaRPr>
                    </a:p>
                    <a:p>
                      <a:pPr marL="66040" marR="169545">
                        <a:lnSpc>
                          <a:spcPct val="100000"/>
                        </a:lnSpc>
                        <a:spcBef>
                          <a:spcPts val="880"/>
                        </a:spcBef>
                      </a:pPr>
                      <a:r>
                        <a:rPr sz="1100" dirty="0">
                          <a:solidFill>
                            <a:srgbClr val="FFFFFF"/>
                          </a:solidFill>
                          <a:latin typeface="宋体" panose="02010600030101010101" pitchFamily="2" charset="-122"/>
                          <a:cs typeface="宋体" panose="02010600030101010101" pitchFamily="2" charset="-122"/>
                        </a:rPr>
                        <a:t>至少总结本专业领域的</a:t>
                      </a:r>
                      <a:r>
                        <a:rPr sz="1100" b="0" spc="-5" dirty="0">
                          <a:solidFill>
                            <a:srgbClr val="FFFFFF"/>
                          </a:solidFill>
                          <a:latin typeface="Nirmala UI Semilight" panose="020B0402040204020203"/>
                          <a:cs typeface="Nirmala UI Semilight" panose="020B0402040204020203"/>
                        </a:rPr>
                        <a:t>1</a:t>
                      </a:r>
                      <a:r>
                        <a:rPr sz="1100" dirty="0">
                          <a:solidFill>
                            <a:srgbClr val="FFFFFF"/>
                          </a:solidFill>
                          <a:latin typeface="宋体" panose="02010600030101010101" pitchFamily="2" charset="-122"/>
                          <a:cs typeface="宋体" panose="02010600030101010101" pitchFamily="2" charset="-122"/>
                        </a:rPr>
                        <a:t>个最佳  实践案例，并在</a:t>
                      </a:r>
                      <a:r>
                        <a:rPr sz="1100" b="0" dirty="0">
                          <a:solidFill>
                            <a:srgbClr val="FFFFFF"/>
                          </a:solidFill>
                          <a:latin typeface="Nirmala UI Semilight" panose="020B0402040204020203"/>
                          <a:cs typeface="Nirmala UI Semilight" panose="020B0402040204020203"/>
                        </a:rPr>
                        <a:t>KM</a:t>
                      </a:r>
                      <a:r>
                        <a:rPr sz="1100" dirty="0">
                          <a:solidFill>
                            <a:srgbClr val="FFFFFF"/>
                          </a:solidFill>
                          <a:latin typeface="宋体" panose="02010600030101010101" pitchFamily="2" charset="-122"/>
                          <a:cs typeface="宋体" panose="02010600030101010101" pitchFamily="2" charset="-122"/>
                        </a:rPr>
                        <a:t>平台共享</a:t>
                      </a:r>
                      <a:endParaRPr sz="1100">
                        <a:latin typeface="宋体" panose="02010600030101010101" pitchFamily="2" charset="-122"/>
                        <a:cs typeface="宋体" panose="02010600030101010101" pitchFamily="2" charset="-122"/>
                      </a:endParaRPr>
                    </a:p>
                    <a:p>
                      <a:pPr marL="66040">
                        <a:lnSpc>
                          <a:spcPct val="100000"/>
                        </a:lnSpc>
                      </a:pPr>
                      <a:r>
                        <a:rPr sz="1100" spc="-5" dirty="0">
                          <a:solidFill>
                            <a:srgbClr val="FFFFFF"/>
                          </a:solidFill>
                          <a:latin typeface="宋体" panose="02010600030101010101" pitchFamily="2" charset="-122"/>
                          <a:cs typeface="宋体" panose="02010600030101010101" pitchFamily="2" charset="-122"/>
                        </a:rPr>
                        <a:t>（以通过部门负责人、知识管理</a:t>
                      </a:r>
                      <a:endParaRPr sz="1100">
                        <a:latin typeface="宋体" panose="02010600030101010101" pitchFamily="2" charset="-122"/>
                        <a:cs typeface="宋体" panose="02010600030101010101" pitchFamily="2" charset="-122"/>
                      </a:endParaRPr>
                    </a:p>
                    <a:p>
                      <a:pPr marL="66040">
                        <a:lnSpc>
                          <a:spcPct val="100000"/>
                        </a:lnSpc>
                      </a:pPr>
                      <a:r>
                        <a:rPr sz="1100" spc="-5" dirty="0">
                          <a:solidFill>
                            <a:srgbClr val="FFFFFF"/>
                          </a:solidFill>
                          <a:latin typeface="宋体" panose="02010600030101010101" pitchFamily="2" charset="-122"/>
                          <a:cs typeface="宋体" panose="02010600030101010101" pitchFamily="2" charset="-122"/>
                        </a:rPr>
                        <a:t>专员发布审核为准）。</a:t>
                      </a:r>
                      <a:endParaRPr sz="1100">
                        <a:latin typeface="宋体" panose="02010600030101010101" pitchFamily="2" charset="-122"/>
                        <a:cs typeface="宋体" panose="02010600030101010101" pitchFamily="2" charset="-122"/>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3"/>
                  </a:ext>
                </a:extLst>
              </a:tr>
            </a:tbl>
          </a:graphicData>
        </a:graphic>
      </p:graphicFrame>
      <p:sp>
        <p:nvSpPr>
          <p:cNvPr id="3" name="object 3">
            <a:extLst>
              <a:ext uri="{FF2B5EF4-FFF2-40B4-BE49-F238E27FC236}">
                <a16:creationId xmlns:a16="http://schemas.microsoft.com/office/drawing/2014/main" id="{124F4514-20C8-A846-BD18-AFE9C9DC9331}"/>
              </a:ext>
            </a:extLst>
          </p:cNvPr>
          <p:cNvSpPr txBox="1">
            <a:spLocks noGrp="1"/>
          </p:cNvSpPr>
          <p:nvPr>
            <p:ph type="title"/>
          </p:nvPr>
        </p:nvSpPr>
        <p:spPr/>
        <p:txBody>
          <a:bodyPr/>
          <a:lstStyle/>
          <a:p>
            <a:pPr marL="12700"/>
            <a:r>
              <a:rPr lang="zh-CN" altLang="zh-CN">
                <a:latin typeface="微软雅黑" panose="020B0503020204020204" pitchFamily="34" charset="-122"/>
              </a:rPr>
              <a:t>专业技术任职资格标准（示例）</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a:extLst>
              <a:ext uri="{FF2B5EF4-FFF2-40B4-BE49-F238E27FC236}">
                <a16:creationId xmlns:a16="http://schemas.microsoft.com/office/drawing/2014/main" id="{2EF4187A-41CE-4C4F-9FC7-87AE47A880FC}"/>
              </a:ext>
            </a:extLst>
          </p:cNvPr>
          <p:cNvGraphicFramePr>
            <a:graphicFrameLocks noGrp="1"/>
          </p:cNvGraphicFramePr>
          <p:nvPr/>
        </p:nvGraphicFramePr>
        <p:xfrm>
          <a:off x="457200" y="1219200"/>
          <a:ext cx="11569700" cy="5080000"/>
        </p:xfrm>
        <a:graphic>
          <a:graphicData uri="http://schemas.openxmlformats.org/drawingml/2006/table">
            <a:tbl>
              <a:tblPr firstRow="1" bandRow="1">
                <a:tableStyleId>{2D5ABB26-0587-4C30-8999-92F81FD0307C}</a:tableStyleId>
              </a:tblPr>
              <a:tblGrid>
                <a:gridCol w="882035">
                  <a:extLst>
                    <a:ext uri="{9D8B030D-6E8A-4147-A177-3AD203B41FA5}">
                      <a16:colId xmlns:a16="http://schemas.microsoft.com/office/drawing/2014/main" val="20000"/>
                    </a:ext>
                  </a:extLst>
                </a:gridCol>
                <a:gridCol w="4113293">
                  <a:extLst>
                    <a:ext uri="{9D8B030D-6E8A-4147-A177-3AD203B41FA5}">
                      <a16:colId xmlns:a16="http://schemas.microsoft.com/office/drawing/2014/main" val="20001"/>
                    </a:ext>
                  </a:extLst>
                </a:gridCol>
                <a:gridCol w="6574372">
                  <a:extLst>
                    <a:ext uri="{9D8B030D-6E8A-4147-A177-3AD203B41FA5}">
                      <a16:colId xmlns:a16="http://schemas.microsoft.com/office/drawing/2014/main" val="20002"/>
                    </a:ext>
                  </a:extLst>
                </a:gridCol>
              </a:tblGrid>
              <a:tr h="671463">
                <a:tc>
                  <a:txBody>
                    <a:bodyPr/>
                    <a:lstStyle/>
                    <a:p>
                      <a:pPr algn="ctr">
                        <a:lnSpc>
                          <a:spcPct val="100000"/>
                        </a:lnSpc>
                        <a:spcBef>
                          <a:spcPts val="1430"/>
                        </a:spcBef>
                      </a:pPr>
                      <a:r>
                        <a:rPr sz="1800" dirty="0">
                          <a:solidFill>
                            <a:srgbClr val="FFFFFF"/>
                          </a:solidFill>
                          <a:latin typeface="宋体" panose="02010600030101010101" pitchFamily="2" charset="-122"/>
                          <a:cs typeface="宋体" panose="02010600030101010101" pitchFamily="2" charset="-122"/>
                        </a:rPr>
                        <a:t>序号</a:t>
                      </a:r>
                      <a:endParaRPr sz="18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1430"/>
                        </a:spcBef>
                      </a:pPr>
                      <a:r>
                        <a:rPr sz="1800" dirty="0">
                          <a:solidFill>
                            <a:srgbClr val="FFFFFF"/>
                          </a:solidFill>
                          <a:latin typeface="宋体" panose="02010600030101010101" pitchFamily="2" charset="-122"/>
                          <a:cs typeface="宋体" panose="02010600030101010101" pitchFamily="2" charset="-122"/>
                        </a:rPr>
                        <a:t>流程步骤</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1270" algn="ctr">
                        <a:lnSpc>
                          <a:spcPct val="100000"/>
                        </a:lnSpc>
                        <a:spcBef>
                          <a:spcPts val="1430"/>
                        </a:spcBef>
                      </a:pPr>
                      <a:r>
                        <a:rPr sz="1800" dirty="0">
                          <a:solidFill>
                            <a:srgbClr val="FFFFFF"/>
                          </a:solidFill>
                          <a:latin typeface="宋体" panose="02010600030101010101" pitchFamily="2" charset="-122"/>
                          <a:cs typeface="宋体" panose="02010600030101010101" pitchFamily="2" charset="-122"/>
                        </a:rPr>
                        <a:t>具体内容</a:t>
                      </a:r>
                      <a:endParaRPr sz="18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0"/>
                  </a:ext>
                </a:extLst>
              </a:tr>
              <a:tr h="731535">
                <a:tc>
                  <a:txBody>
                    <a:bodyPr/>
                    <a:lstStyle/>
                    <a:p>
                      <a:pPr>
                        <a:lnSpc>
                          <a:spcPct val="100000"/>
                        </a:lnSpc>
                        <a:spcBef>
                          <a:spcPts val="30"/>
                        </a:spcBef>
                      </a:pPr>
                      <a:endParaRPr sz="1700">
                        <a:latin typeface="Times New Roman" panose="02020603050405020304"/>
                        <a:cs typeface="Times New Roman" panose="02020603050405020304"/>
                      </a:endParaRPr>
                    </a:p>
                    <a:p>
                      <a:pPr algn="ctr">
                        <a:lnSpc>
                          <a:spcPct val="100000"/>
                        </a:lnSpc>
                      </a:pPr>
                      <a:r>
                        <a:rPr sz="1400" b="0" dirty="0">
                          <a:solidFill>
                            <a:srgbClr val="FFFFFF"/>
                          </a:solidFill>
                          <a:latin typeface="Nirmala UI Semilight" panose="020B0402040204020203"/>
                          <a:cs typeface="Nirmala UI Semilight" panose="020B0402040204020203"/>
                        </a:rPr>
                        <a:t>1</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50"/>
                        </a:spcBef>
                      </a:pPr>
                      <a:endParaRPr sz="1700">
                        <a:latin typeface="Times New Roman" panose="02020603050405020304"/>
                        <a:cs typeface="Times New Roman" panose="02020603050405020304"/>
                      </a:endParaRPr>
                    </a:p>
                    <a:p>
                      <a:pPr algn="ctr">
                        <a:lnSpc>
                          <a:spcPct val="100000"/>
                        </a:lnSpc>
                      </a:pPr>
                      <a:r>
                        <a:rPr sz="1600" dirty="0">
                          <a:solidFill>
                            <a:srgbClr val="FFFFFF"/>
                          </a:solidFill>
                          <a:latin typeface="宋体" panose="02010600030101010101" pitchFamily="2" charset="-122"/>
                          <a:cs typeface="宋体" panose="02010600030101010101" pitchFamily="2" charset="-122"/>
                        </a:rPr>
                        <a:t>自荐或部门推荐申请</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85090" marR="250825">
                        <a:lnSpc>
                          <a:spcPts val="2520"/>
                        </a:lnSpc>
                        <a:spcBef>
                          <a:spcPts val="185"/>
                        </a:spcBef>
                      </a:pPr>
                      <a:r>
                        <a:rPr sz="1400" spc="-5" dirty="0">
                          <a:solidFill>
                            <a:srgbClr val="FFFFFF"/>
                          </a:solidFill>
                          <a:latin typeface="宋体" panose="02010600030101010101" pitchFamily="2" charset="-122"/>
                          <a:cs typeface="宋体" panose="02010600030101010101" pitchFamily="2" charset="-122"/>
                        </a:rPr>
                        <a:t>自荐人或推荐人填写专业序列资格人员申报表，提交至相应部门负责人、分管领  导审批，报送人力资源部</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1"/>
                  </a:ext>
                </a:extLst>
              </a:tr>
              <a:tr h="664731">
                <a:tc>
                  <a:txBody>
                    <a:bodyPr/>
                    <a:lstStyle/>
                    <a:p>
                      <a:pPr>
                        <a:lnSpc>
                          <a:spcPct val="100000"/>
                        </a:lnSpc>
                        <a:spcBef>
                          <a:spcPts val="55"/>
                        </a:spcBef>
                      </a:pPr>
                      <a:endParaRPr sz="1400">
                        <a:latin typeface="Times New Roman" panose="02020603050405020304"/>
                        <a:cs typeface="Times New Roman" panose="02020603050405020304"/>
                      </a:endParaRPr>
                    </a:p>
                    <a:p>
                      <a:pPr algn="ctr">
                        <a:lnSpc>
                          <a:spcPct val="100000"/>
                        </a:lnSpc>
                      </a:pPr>
                      <a:r>
                        <a:rPr sz="1400" b="0" dirty="0">
                          <a:solidFill>
                            <a:srgbClr val="FFFFFF"/>
                          </a:solidFill>
                          <a:latin typeface="Nirmala UI Semilight" panose="020B0402040204020203"/>
                          <a:cs typeface="Nirmala UI Semilight" panose="020B0402040204020203"/>
                        </a:rPr>
                        <a:t>2</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20"/>
                        </a:spcBef>
                      </a:pPr>
                      <a:endParaRPr sz="1500">
                        <a:latin typeface="Times New Roman" panose="02020603050405020304"/>
                        <a:cs typeface="Times New Roman" panose="02020603050405020304"/>
                      </a:endParaRPr>
                    </a:p>
                    <a:p>
                      <a:pPr algn="ctr">
                        <a:lnSpc>
                          <a:spcPct val="100000"/>
                        </a:lnSpc>
                      </a:pPr>
                      <a:r>
                        <a:rPr sz="1600" dirty="0">
                          <a:solidFill>
                            <a:srgbClr val="FFFFFF"/>
                          </a:solidFill>
                          <a:latin typeface="宋体" panose="02010600030101010101" pitchFamily="2" charset="-122"/>
                          <a:cs typeface="宋体" panose="02010600030101010101" pitchFamily="2" charset="-122"/>
                        </a:rPr>
                        <a:t>基本任职资格审核</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15"/>
                        </a:spcBef>
                      </a:pPr>
                      <a:endParaRPr sz="1600">
                        <a:latin typeface="Times New Roman" panose="02020603050405020304"/>
                        <a:cs typeface="Times New Roman" panose="02020603050405020304"/>
                      </a:endParaRPr>
                    </a:p>
                    <a:p>
                      <a:pPr marL="85090">
                        <a:lnSpc>
                          <a:spcPct val="100000"/>
                        </a:lnSpc>
                      </a:pPr>
                      <a:r>
                        <a:rPr sz="1400" spc="-5" dirty="0">
                          <a:solidFill>
                            <a:srgbClr val="FFFFFF"/>
                          </a:solidFill>
                          <a:latin typeface="宋体" panose="02010600030101010101" pitchFamily="2" charset="-122"/>
                          <a:cs typeface="宋体" panose="02010600030101010101" pitchFamily="2" charset="-122"/>
                        </a:rPr>
                        <a:t>人力资源部基于任职资格要求等对申报名单进行初审，公布初审合格人员名单</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2"/>
                  </a:ext>
                </a:extLst>
              </a:tr>
              <a:tr h="664604">
                <a:tc>
                  <a:txBody>
                    <a:bodyPr/>
                    <a:lstStyle/>
                    <a:p>
                      <a:pPr>
                        <a:lnSpc>
                          <a:spcPct val="100000"/>
                        </a:lnSpc>
                        <a:spcBef>
                          <a:spcPts val="55"/>
                        </a:spcBef>
                      </a:pPr>
                      <a:endParaRPr sz="1400">
                        <a:latin typeface="Times New Roman" panose="02020603050405020304"/>
                        <a:cs typeface="Times New Roman" panose="02020603050405020304"/>
                      </a:endParaRPr>
                    </a:p>
                    <a:p>
                      <a:pPr algn="ctr">
                        <a:lnSpc>
                          <a:spcPct val="100000"/>
                        </a:lnSpc>
                      </a:pPr>
                      <a:r>
                        <a:rPr sz="1400" b="0" dirty="0">
                          <a:solidFill>
                            <a:srgbClr val="FFFFFF"/>
                          </a:solidFill>
                          <a:latin typeface="Nirmala UI Semilight" panose="020B0402040204020203"/>
                          <a:cs typeface="Nirmala UI Semilight" panose="020B0402040204020203"/>
                        </a:rPr>
                        <a:t>3</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20"/>
                        </a:spcBef>
                      </a:pPr>
                      <a:endParaRPr sz="1500">
                        <a:latin typeface="Times New Roman" panose="02020603050405020304"/>
                        <a:cs typeface="Times New Roman" panose="02020603050405020304"/>
                      </a:endParaRPr>
                    </a:p>
                    <a:p>
                      <a:pPr algn="ctr">
                        <a:lnSpc>
                          <a:spcPct val="100000"/>
                        </a:lnSpc>
                      </a:pPr>
                      <a:r>
                        <a:rPr sz="1600" dirty="0">
                          <a:solidFill>
                            <a:srgbClr val="FFFFFF"/>
                          </a:solidFill>
                          <a:latin typeface="宋体" panose="02010600030101010101" pitchFamily="2" charset="-122"/>
                          <a:cs typeface="宋体" panose="02010600030101010101" pitchFamily="2" charset="-122"/>
                        </a:rPr>
                        <a:t>命题案例分析</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15"/>
                        </a:spcBef>
                      </a:pPr>
                      <a:endParaRPr sz="1600">
                        <a:latin typeface="Times New Roman" panose="02020603050405020304"/>
                        <a:cs typeface="Times New Roman" panose="02020603050405020304"/>
                      </a:endParaRPr>
                    </a:p>
                    <a:p>
                      <a:pPr marL="85090">
                        <a:lnSpc>
                          <a:spcPct val="100000"/>
                        </a:lnSpc>
                      </a:pPr>
                      <a:r>
                        <a:rPr sz="1400" spc="-5" dirty="0">
                          <a:solidFill>
                            <a:srgbClr val="FFFFFF"/>
                          </a:solidFill>
                          <a:latin typeface="宋体" panose="02010600030101010101" pitchFamily="2" charset="-122"/>
                          <a:cs typeface="宋体" panose="02010600030101010101" pitchFamily="2" charset="-122"/>
                        </a:rPr>
                        <a:t>专业系统出具命题案例，参评人员提交案例分析报告，发送至人力资源部</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3"/>
                  </a:ext>
                </a:extLst>
              </a:tr>
              <a:tr h="475752">
                <a:tc>
                  <a:txBody>
                    <a:bodyPr/>
                    <a:lstStyle/>
                    <a:p>
                      <a:pPr algn="ctr">
                        <a:lnSpc>
                          <a:spcPct val="100000"/>
                        </a:lnSpc>
                        <a:spcBef>
                          <a:spcPts val="925"/>
                        </a:spcBef>
                      </a:pPr>
                      <a:r>
                        <a:rPr sz="1400" b="0" dirty="0">
                          <a:solidFill>
                            <a:srgbClr val="FFFFFF"/>
                          </a:solidFill>
                          <a:latin typeface="Nirmala UI Semilight" panose="020B0402040204020203"/>
                          <a:cs typeface="Nirmala UI Semilight" panose="020B0402040204020203"/>
                        </a:rPr>
                        <a:t>4</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gn="ctr">
                        <a:lnSpc>
                          <a:spcPct val="100000"/>
                        </a:lnSpc>
                        <a:spcBef>
                          <a:spcPts val="945"/>
                        </a:spcBef>
                      </a:pPr>
                      <a:r>
                        <a:rPr sz="1600" dirty="0">
                          <a:solidFill>
                            <a:srgbClr val="FFFFFF"/>
                          </a:solidFill>
                          <a:latin typeface="宋体" panose="02010600030101010101" pitchFamily="2" charset="-122"/>
                          <a:cs typeface="宋体" panose="02010600030101010101" pitchFamily="2" charset="-122"/>
                        </a:rPr>
                        <a:t>案例分析评审</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85090">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人力资源部组织各专业系统进行案例分析评审，出具相对排名分</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4"/>
                  </a:ext>
                </a:extLst>
              </a:tr>
              <a:tr h="664732">
                <a:tc>
                  <a:txBody>
                    <a:bodyPr/>
                    <a:lstStyle/>
                    <a:p>
                      <a:pPr>
                        <a:lnSpc>
                          <a:spcPct val="100000"/>
                        </a:lnSpc>
                      </a:pPr>
                      <a:endParaRPr sz="1500">
                        <a:latin typeface="Times New Roman" panose="02020603050405020304"/>
                        <a:cs typeface="Times New Roman" panose="02020603050405020304"/>
                      </a:endParaRPr>
                    </a:p>
                    <a:p>
                      <a:pPr algn="ctr">
                        <a:lnSpc>
                          <a:spcPct val="100000"/>
                        </a:lnSpc>
                      </a:pPr>
                      <a:r>
                        <a:rPr sz="1400" b="0" dirty="0">
                          <a:solidFill>
                            <a:srgbClr val="FFFFFF"/>
                          </a:solidFill>
                          <a:latin typeface="Nirmala UI Semilight" panose="020B0402040204020203"/>
                          <a:cs typeface="Nirmala UI Semilight" panose="020B0402040204020203"/>
                        </a:rPr>
                        <a:t>5</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20"/>
                        </a:spcBef>
                      </a:pPr>
                      <a:endParaRPr sz="1500">
                        <a:latin typeface="Times New Roman" panose="02020603050405020304"/>
                        <a:cs typeface="Times New Roman" panose="02020603050405020304"/>
                      </a:endParaRPr>
                    </a:p>
                    <a:p>
                      <a:pPr algn="ctr">
                        <a:lnSpc>
                          <a:spcPct val="100000"/>
                        </a:lnSpc>
                      </a:pPr>
                      <a:r>
                        <a:rPr sz="1600" dirty="0">
                          <a:solidFill>
                            <a:srgbClr val="FFFFFF"/>
                          </a:solidFill>
                          <a:latin typeface="宋体" panose="02010600030101010101" pitchFamily="2" charset="-122"/>
                          <a:cs typeface="宋体" panose="02010600030101010101" pitchFamily="2" charset="-122"/>
                        </a:rPr>
                        <a:t>认定结果初审</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15"/>
                        </a:spcBef>
                      </a:pPr>
                      <a:endParaRPr sz="1600">
                        <a:latin typeface="Times New Roman" panose="02020603050405020304"/>
                        <a:cs typeface="Times New Roman" panose="02020603050405020304"/>
                      </a:endParaRPr>
                    </a:p>
                    <a:p>
                      <a:pPr marL="85090">
                        <a:lnSpc>
                          <a:spcPct val="100000"/>
                        </a:lnSpc>
                      </a:pPr>
                      <a:r>
                        <a:rPr sz="1400" spc="-5" dirty="0">
                          <a:solidFill>
                            <a:srgbClr val="FFFFFF"/>
                          </a:solidFill>
                          <a:latin typeface="宋体" panose="02010600030101010101" pitchFamily="2" charset="-122"/>
                          <a:cs typeface="宋体" panose="02010600030101010101" pitchFamily="2" charset="-122"/>
                        </a:rPr>
                        <a:t>人力资源部依据专业系统相对排名分和人员通过比例，划定初审合格分数线</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5"/>
                  </a:ext>
                </a:extLst>
              </a:tr>
              <a:tr h="475650">
                <a:tc>
                  <a:txBody>
                    <a:bodyPr/>
                    <a:lstStyle/>
                    <a:p>
                      <a:pPr algn="ctr">
                        <a:lnSpc>
                          <a:spcPct val="100000"/>
                        </a:lnSpc>
                        <a:spcBef>
                          <a:spcPts val="925"/>
                        </a:spcBef>
                      </a:pPr>
                      <a:r>
                        <a:rPr sz="1400" b="0" dirty="0">
                          <a:solidFill>
                            <a:srgbClr val="FFFFFF"/>
                          </a:solidFill>
                          <a:latin typeface="Nirmala UI Semilight" panose="020B0402040204020203"/>
                          <a:cs typeface="Nirmala UI Semilight" panose="020B0402040204020203"/>
                        </a:rPr>
                        <a:t>6</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635" algn="ctr">
                        <a:lnSpc>
                          <a:spcPct val="100000"/>
                        </a:lnSpc>
                        <a:spcBef>
                          <a:spcPts val="945"/>
                        </a:spcBef>
                      </a:pPr>
                      <a:r>
                        <a:rPr sz="1600" dirty="0">
                          <a:solidFill>
                            <a:srgbClr val="FFFFFF"/>
                          </a:solidFill>
                          <a:latin typeface="宋体" panose="02010600030101010101" pitchFamily="2" charset="-122"/>
                          <a:cs typeface="宋体" panose="02010600030101010101" pitchFamily="2" charset="-122"/>
                        </a:rPr>
                        <a:t>业绩成果提交、师资认证</a:t>
                      </a:r>
                      <a:endParaRPr sz="16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85090">
                        <a:lnSpc>
                          <a:spcPct val="100000"/>
                        </a:lnSpc>
                        <a:spcBef>
                          <a:spcPts val="1055"/>
                        </a:spcBef>
                      </a:pPr>
                      <a:r>
                        <a:rPr sz="1400" spc="-5" dirty="0">
                          <a:solidFill>
                            <a:srgbClr val="FFFFFF"/>
                          </a:solidFill>
                          <a:latin typeface="宋体" panose="02010600030101010101" pitchFamily="2" charset="-122"/>
                          <a:cs typeface="宋体" panose="02010600030101010101" pitchFamily="2" charset="-122"/>
                        </a:rPr>
                        <a:t>初审通过人员提交相应业绩成果，完成师资认证</a:t>
                      </a:r>
                      <a:endParaRPr sz="140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6"/>
                  </a:ext>
                </a:extLst>
              </a:tr>
              <a:tr h="731535">
                <a:tc>
                  <a:txBody>
                    <a:bodyPr/>
                    <a:lstStyle/>
                    <a:p>
                      <a:pPr>
                        <a:lnSpc>
                          <a:spcPct val="100000"/>
                        </a:lnSpc>
                        <a:spcBef>
                          <a:spcPts val="35"/>
                        </a:spcBef>
                      </a:pPr>
                      <a:endParaRPr sz="1700">
                        <a:latin typeface="Times New Roman" panose="02020603050405020304"/>
                        <a:cs typeface="Times New Roman" panose="02020603050405020304"/>
                      </a:endParaRPr>
                    </a:p>
                    <a:p>
                      <a:pPr algn="ctr">
                        <a:lnSpc>
                          <a:spcPct val="100000"/>
                        </a:lnSpc>
                      </a:pPr>
                      <a:r>
                        <a:rPr sz="1400" b="0" dirty="0">
                          <a:solidFill>
                            <a:srgbClr val="FFFFFF"/>
                          </a:solidFill>
                          <a:latin typeface="Nirmala UI Semilight" panose="020B0402040204020203"/>
                          <a:cs typeface="Nirmala UI Semilight" panose="020B0402040204020203"/>
                        </a:rPr>
                        <a:t>7</a:t>
                      </a:r>
                      <a:endParaRPr sz="1400">
                        <a:latin typeface="Nirmala UI Semilight" panose="020B0402040204020203"/>
                        <a:cs typeface="Nirmala UI Semilight" panose="020B0402040204020203"/>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a:lnSpc>
                          <a:spcPct val="100000"/>
                        </a:lnSpc>
                        <a:spcBef>
                          <a:spcPts val="55"/>
                        </a:spcBef>
                      </a:pPr>
                      <a:endParaRPr sz="1700" dirty="0">
                        <a:latin typeface="Times New Roman" panose="02020603050405020304"/>
                        <a:cs typeface="Times New Roman" panose="02020603050405020304"/>
                      </a:endParaRPr>
                    </a:p>
                    <a:p>
                      <a:pPr marL="635" algn="ctr">
                        <a:lnSpc>
                          <a:spcPct val="100000"/>
                        </a:lnSpc>
                      </a:pPr>
                      <a:r>
                        <a:rPr sz="1600" dirty="0">
                          <a:solidFill>
                            <a:srgbClr val="FFFFFF"/>
                          </a:solidFill>
                          <a:latin typeface="宋体" panose="02010600030101010101" pitchFamily="2" charset="-122"/>
                          <a:cs typeface="宋体" panose="02010600030101010101" pitchFamily="2" charset="-122"/>
                        </a:rPr>
                        <a:t>业绩成果审核及聘任审批、发文</a:t>
                      </a:r>
                      <a:endParaRPr sz="16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tc>
                  <a:txBody>
                    <a:bodyPr/>
                    <a:lstStyle/>
                    <a:p>
                      <a:pPr marL="85090" marR="250825">
                        <a:lnSpc>
                          <a:spcPts val="2520"/>
                        </a:lnSpc>
                        <a:spcBef>
                          <a:spcPts val="185"/>
                        </a:spcBef>
                      </a:pPr>
                      <a:r>
                        <a:rPr sz="1400" spc="-5" dirty="0">
                          <a:solidFill>
                            <a:srgbClr val="FFFFFF"/>
                          </a:solidFill>
                          <a:latin typeface="宋体" panose="02010600030101010101" pitchFamily="2" charset="-122"/>
                          <a:cs typeface="宋体" panose="02010600030101010101" pitchFamily="2" charset="-122"/>
                        </a:rPr>
                        <a:t>人力资源部审核业绩成果完备情况，汇总提交评审结果，依据集团相关审批流程  报批后发布聘任决定</a:t>
                      </a:r>
                      <a:endParaRPr sz="1400" dirty="0">
                        <a:latin typeface="宋体" panose="02010600030101010101" pitchFamily="2" charset="-122"/>
                        <a:cs typeface="宋体" panose="02010600030101010101" pitchFamily="2" charset="-122"/>
                      </a:endParaRPr>
                    </a:p>
                  </a:txBody>
                  <a:tcPr marL="0" marR="0" marT="0" marB="0">
                    <a:lnL w="12700">
                      <a:solidFill>
                        <a:srgbClr val="F1F1F1"/>
                      </a:solidFill>
                      <a:prstDash val="solid"/>
                    </a:lnL>
                    <a:lnR w="12700">
                      <a:solidFill>
                        <a:srgbClr val="F1F1F1"/>
                      </a:solidFill>
                      <a:prstDash val="solid"/>
                    </a:lnR>
                    <a:lnT w="12700">
                      <a:solidFill>
                        <a:srgbClr val="F1F1F1"/>
                      </a:solidFill>
                      <a:prstDash val="solid"/>
                    </a:lnT>
                    <a:lnB w="12700">
                      <a:solidFill>
                        <a:srgbClr val="F1F1F1"/>
                      </a:solidFill>
                      <a:prstDash val="solid"/>
                    </a:lnB>
                  </a:tcPr>
                </a:tc>
                <a:extLst>
                  <a:ext uri="{0D108BD9-81ED-4DB2-BD59-A6C34878D82A}">
                    <a16:rowId xmlns:a16="http://schemas.microsoft.com/office/drawing/2014/main" val="10007"/>
                  </a:ext>
                </a:extLst>
              </a:tr>
            </a:tbl>
          </a:graphicData>
        </a:graphic>
      </p:graphicFrame>
      <p:sp>
        <p:nvSpPr>
          <p:cNvPr id="32807" name="object 4">
            <a:extLst>
              <a:ext uri="{FF2B5EF4-FFF2-40B4-BE49-F238E27FC236}">
                <a16:creationId xmlns:a16="http://schemas.microsoft.com/office/drawing/2014/main" id="{7B7439A0-E863-C144-90E7-DE428209E538}"/>
              </a:ext>
            </a:extLst>
          </p:cNvPr>
          <p:cNvSpPr txBox="1">
            <a:spLocks noGrp="1" noChangeArrowheads="1"/>
          </p:cNvSpPr>
          <p:nvPr>
            <p:ph type="title"/>
          </p:nvPr>
        </p:nvSpPr>
        <p:spPr/>
        <p:txBody>
          <a:bodyPr/>
          <a:lstStyle/>
          <a:p>
            <a:pPr marL="12700"/>
            <a:r>
              <a:rPr lang="zh-CN" altLang="zh-CN">
                <a:latin typeface="微软雅黑" panose="020B0503020204020204" pitchFamily="34" charset="-122"/>
              </a:rPr>
              <a:t>职级认定评审及应用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60827A2-72F2-BB44-B554-F26C51AD96F2}"/>
              </a:ext>
            </a:extLst>
          </p:cNvPr>
          <p:cNvSpPr txBox="1"/>
          <p:nvPr/>
        </p:nvSpPr>
        <p:spPr>
          <a:xfrm>
            <a:off x="5056188" y="3941763"/>
            <a:ext cx="2057400" cy="498475"/>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3200" b="1">
                <a:solidFill>
                  <a:srgbClr val="FFFFFF"/>
                </a:solidFill>
                <a:latin typeface="微软雅黑" panose="020B0503020204020204" pitchFamily="34" charset="-122"/>
              </a:rPr>
              <a:t>思考与启发</a:t>
            </a:r>
            <a:endParaRPr lang="zh-CN" altLang="zh-CN" sz="3200">
              <a:latin typeface="微软雅黑" panose="020B0503020204020204" pitchFamily="34" charset="-122"/>
            </a:endParaRPr>
          </a:p>
        </p:txBody>
      </p:sp>
      <p:sp>
        <p:nvSpPr>
          <p:cNvPr id="33794" name="object 3">
            <a:extLst>
              <a:ext uri="{FF2B5EF4-FFF2-40B4-BE49-F238E27FC236}">
                <a16:creationId xmlns:a16="http://schemas.microsoft.com/office/drawing/2014/main" id="{FFB31698-76A7-4A4D-B85A-A1F3E4637D55}"/>
              </a:ext>
            </a:extLst>
          </p:cNvPr>
          <p:cNvSpPr>
            <a:spLocks noChangeArrowheads="1"/>
          </p:cNvSpPr>
          <p:nvPr/>
        </p:nvSpPr>
        <p:spPr bwMode="auto">
          <a:xfrm>
            <a:off x="4519613" y="3727450"/>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33795" name="object 4">
            <a:extLst>
              <a:ext uri="{FF2B5EF4-FFF2-40B4-BE49-F238E27FC236}">
                <a16:creationId xmlns:a16="http://schemas.microsoft.com/office/drawing/2014/main" id="{C99A52FB-19B6-D549-A029-EE5DDD80BEFF}"/>
              </a:ext>
            </a:extLst>
          </p:cNvPr>
          <p:cNvSpPr>
            <a:spLocks noChangeArrowheads="1"/>
          </p:cNvSpPr>
          <p:nvPr/>
        </p:nvSpPr>
        <p:spPr bwMode="auto">
          <a:xfrm>
            <a:off x="4519613" y="4638675"/>
            <a:ext cx="3152775" cy="0"/>
          </a:xfrm>
          <a:custGeom>
            <a:avLst/>
            <a:gdLst>
              <a:gd name="T0" fmla="*/ 0 w 3154045"/>
              <a:gd name="T1" fmla="*/ 0 h 1"/>
              <a:gd name="T2" fmla="*/ 3154044 w 3154045"/>
              <a:gd name="T3" fmla="*/ 0 h 1"/>
            </a:gdLst>
            <a:ahLst/>
            <a:cxnLst>
              <a:cxn ang="0">
                <a:pos x="T0" y="T1"/>
              </a:cxn>
              <a:cxn ang="0">
                <a:pos x="T2" y="T3"/>
              </a:cxn>
            </a:cxnLst>
            <a:rect l="0" t="0" r="r" b="b"/>
            <a:pathLst>
              <a:path w="3154045" h="1">
                <a:moveTo>
                  <a:pt x="0" y="0"/>
                </a:moveTo>
                <a:lnTo>
                  <a:pt x="3154044" y="0"/>
                </a:lnTo>
              </a:path>
            </a:pathLst>
          </a:custGeom>
          <a:noFill/>
          <a:ln w="12954">
            <a:solidFill>
              <a:srgbClr val="92C5DC"/>
            </a:solidFill>
            <a:prstDash val="dash"/>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zh-CN" altLang="zh-CN"/>
          </a:p>
        </p:txBody>
      </p:sp>
      <p:sp>
        <p:nvSpPr>
          <p:cNvPr id="33796" name="object 5">
            <a:extLst>
              <a:ext uri="{FF2B5EF4-FFF2-40B4-BE49-F238E27FC236}">
                <a16:creationId xmlns:a16="http://schemas.microsoft.com/office/drawing/2014/main" id="{20FEFB77-E6EC-CE47-9469-499C03434A8B}"/>
              </a:ext>
            </a:extLst>
          </p:cNvPr>
          <p:cNvSpPr>
            <a:spLocks noChangeArrowheads="1"/>
          </p:cNvSpPr>
          <p:nvPr/>
        </p:nvSpPr>
        <p:spPr bwMode="auto">
          <a:xfrm>
            <a:off x="5695950" y="2157413"/>
            <a:ext cx="801688" cy="1095375"/>
          </a:xfrm>
          <a:custGeom>
            <a:avLst/>
            <a:gdLst>
              <a:gd name="T0" fmla="*/ 332583 w 802004"/>
              <a:gd name="T1" fmla="*/ 1068139 h 1094739"/>
              <a:gd name="T2" fmla="*/ 378713 w 802004"/>
              <a:gd name="T3" fmla="*/ 1094231 h 1094739"/>
              <a:gd name="T4" fmla="*/ 456549 w 802004"/>
              <a:gd name="T5" fmla="*/ 1081801 h 1094739"/>
              <a:gd name="T6" fmla="*/ 400176 w 802004"/>
              <a:gd name="T7" fmla="*/ 0 h 1094739"/>
              <a:gd name="T8" fmla="*/ 265528 w 802004"/>
              <a:gd name="T9" fmla="*/ 23295 h 1094739"/>
              <a:gd name="T10" fmla="*/ 150219 w 802004"/>
              <a:gd name="T11" fmla="*/ 87834 h 1094739"/>
              <a:gd name="T12" fmla="*/ 62497 w 802004"/>
              <a:gd name="T13" fmla="*/ 185593 h 1094739"/>
              <a:gd name="T14" fmla="*/ 10610 w 802004"/>
              <a:gd name="T15" fmla="*/ 308550 h 1094739"/>
              <a:gd name="T16" fmla="*/ 2936 w 802004"/>
              <a:gd name="T17" fmla="*/ 448887 h 1094739"/>
              <a:gd name="T18" fmla="*/ 44782 w 802004"/>
              <a:gd name="T19" fmla="*/ 584161 h 1094739"/>
              <a:gd name="T20" fmla="*/ 130409 w 802004"/>
              <a:gd name="T21" fmla="*/ 695841 h 1094739"/>
              <a:gd name="T22" fmla="*/ 214221 w 802004"/>
              <a:gd name="T23" fmla="*/ 755959 h 1094739"/>
              <a:gd name="T24" fmla="*/ 221614 w 802004"/>
              <a:gd name="T25" fmla="*/ 774318 h 1094739"/>
              <a:gd name="T26" fmla="*/ 245935 w 802004"/>
              <a:gd name="T27" fmla="*/ 1027477 h 1094739"/>
              <a:gd name="T28" fmla="*/ 498221 w 802004"/>
              <a:gd name="T29" fmla="*/ 1051178 h 1094739"/>
              <a:gd name="T30" fmla="*/ 573444 w 802004"/>
              <a:gd name="T31" fmla="*/ 1001833 h 1094739"/>
              <a:gd name="T32" fmla="*/ 339725 w 802004"/>
              <a:gd name="T33" fmla="*/ 803910 h 1094739"/>
              <a:gd name="T34" fmla="*/ 302863 w 802004"/>
              <a:gd name="T35" fmla="*/ 785693 h 1094739"/>
              <a:gd name="T36" fmla="*/ 282479 w 802004"/>
              <a:gd name="T37" fmla="*/ 721550 h 1094739"/>
              <a:gd name="T38" fmla="*/ 203384 w 802004"/>
              <a:gd name="T39" fmla="*/ 656976 h 1094739"/>
              <a:gd name="T40" fmla="*/ 110171 w 802004"/>
              <a:gd name="T41" fmla="*/ 544122 h 1094739"/>
              <a:gd name="T42" fmla="*/ 76581 w 802004"/>
              <a:gd name="T43" fmla="*/ 400557 h 1094739"/>
              <a:gd name="T44" fmla="*/ 106682 w 802004"/>
              <a:gd name="T45" fmla="*/ 264025 h 1094739"/>
              <a:gd name="T46" fmla="*/ 187937 w 802004"/>
              <a:gd name="T47" fmla="*/ 156084 h 1094739"/>
              <a:gd name="T48" fmla="*/ 306774 w 802004"/>
              <a:gd name="T49" fmla="*/ 90306 h 1094739"/>
              <a:gd name="T50" fmla="*/ 635395 w 802004"/>
              <a:gd name="T51" fmla="*/ 76580 h 1094739"/>
              <a:gd name="T52" fmla="*/ 535479 w 802004"/>
              <a:gd name="T53" fmla="*/ 23295 h 1094739"/>
              <a:gd name="T54" fmla="*/ 400176 w 802004"/>
              <a:gd name="T55" fmla="*/ 0 h 1094739"/>
              <a:gd name="T56" fmla="*/ 447960 w 802004"/>
              <a:gd name="T57" fmla="*/ 80096 h 1094739"/>
              <a:gd name="T58" fmla="*/ 576309 w 802004"/>
              <a:gd name="T59" fmla="*/ 128803 h 1094739"/>
              <a:gd name="T60" fmla="*/ 671600 w 802004"/>
              <a:gd name="T61" fmla="*/ 224198 h 1094739"/>
              <a:gd name="T62" fmla="*/ 720260 w 802004"/>
              <a:gd name="T63" fmla="*/ 352708 h 1094739"/>
              <a:gd name="T64" fmla="*/ 708571 w 802004"/>
              <a:gd name="T65" fmla="*/ 498681 h 1094739"/>
              <a:gd name="T66" fmla="*/ 634373 w 802004"/>
              <a:gd name="T67" fmla="*/ 624018 h 1094739"/>
              <a:gd name="T68" fmla="*/ 534469 w 802004"/>
              <a:gd name="T69" fmla="*/ 700770 h 1094739"/>
              <a:gd name="T70" fmla="*/ 503554 w 802004"/>
              <a:gd name="T71" fmla="*/ 772921 h 1094739"/>
              <a:gd name="T72" fmla="*/ 475962 w 802004"/>
              <a:gd name="T73" fmla="*/ 801711 h 1094739"/>
              <a:gd name="T74" fmla="*/ 582421 w 802004"/>
              <a:gd name="T75" fmla="*/ 761364 h 1094739"/>
              <a:gd name="T76" fmla="*/ 703786 w 802004"/>
              <a:gd name="T77" fmla="*/ 661952 h 1094739"/>
              <a:gd name="T78" fmla="*/ 775974 w 802004"/>
              <a:gd name="T79" fmla="*/ 541118 h 1094739"/>
              <a:gd name="T80" fmla="*/ 801624 w 802004"/>
              <a:gd name="T81" fmla="*/ 400557 h 1094739"/>
              <a:gd name="T82" fmla="*/ 778195 w 802004"/>
              <a:gd name="T83" fmla="*/ 265259 h 1094739"/>
              <a:gd name="T84" fmla="*/ 713359 w 802004"/>
              <a:gd name="T85" fmla="*/ 149811 h 1094739"/>
              <a:gd name="T86" fmla="*/ 635395 w 802004"/>
              <a:gd name="T87" fmla="*/ 76580 h 1094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004" h="1094739">
                <a:moveTo>
                  <a:pt x="475361" y="1051178"/>
                </a:moveTo>
                <a:lnTo>
                  <a:pt x="324992" y="1051178"/>
                </a:lnTo>
                <a:lnTo>
                  <a:pt x="332583" y="1068139"/>
                </a:lnTo>
                <a:lnTo>
                  <a:pt x="344757" y="1081801"/>
                </a:lnTo>
                <a:lnTo>
                  <a:pt x="360479" y="1090916"/>
                </a:lnTo>
                <a:lnTo>
                  <a:pt x="378713" y="1094231"/>
                </a:lnTo>
                <a:lnTo>
                  <a:pt x="421639" y="1094231"/>
                </a:lnTo>
                <a:lnTo>
                  <a:pt x="440588" y="1090916"/>
                </a:lnTo>
                <a:lnTo>
                  <a:pt x="456549" y="1081801"/>
                </a:lnTo>
                <a:lnTo>
                  <a:pt x="468485" y="1068139"/>
                </a:lnTo>
                <a:lnTo>
                  <a:pt x="475361" y="1051178"/>
                </a:lnTo>
                <a:close/>
              </a:path>
              <a:path w="802004" h="1094739">
                <a:moveTo>
                  <a:pt x="400176" y="0"/>
                </a:moveTo>
                <a:lnTo>
                  <a:pt x="353654" y="2687"/>
                </a:lnTo>
                <a:lnTo>
                  <a:pt x="308669" y="10551"/>
                </a:lnTo>
                <a:lnTo>
                  <a:pt x="265528" y="23295"/>
                </a:lnTo>
                <a:lnTo>
                  <a:pt x="224536" y="40622"/>
                </a:lnTo>
                <a:lnTo>
                  <a:pt x="185998" y="62234"/>
                </a:lnTo>
                <a:lnTo>
                  <a:pt x="150219" y="87834"/>
                </a:lnTo>
                <a:lnTo>
                  <a:pt x="117506" y="117125"/>
                </a:lnTo>
                <a:lnTo>
                  <a:pt x="88164" y="149811"/>
                </a:lnTo>
                <a:lnTo>
                  <a:pt x="62497" y="185593"/>
                </a:lnTo>
                <a:lnTo>
                  <a:pt x="40803" y="224198"/>
                </a:lnTo>
                <a:lnTo>
                  <a:pt x="23415" y="265259"/>
                </a:lnTo>
                <a:lnTo>
                  <a:pt x="10610" y="308550"/>
                </a:lnTo>
                <a:lnTo>
                  <a:pt x="2703" y="353748"/>
                </a:lnTo>
                <a:lnTo>
                  <a:pt x="0" y="400557"/>
                </a:lnTo>
                <a:lnTo>
                  <a:pt x="2936" y="448887"/>
                </a:lnTo>
                <a:lnTo>
                  <a:pt x="11562" y="495884"/>
                </a:lnTo>
                <a:lnTo>
                  <a:pt x="25602" y="541118"/>
                </a:lnTo>
                <a:lnTo>
                  <a:pt x="44782" y="584161"/>
                </a:lnTo>
                <a:lnTo>
                  <a:pt x="68826" y="624582"/>
                </a:lnTo>
                <a:lnTo>
                  <a:pt x="97460" y="661952"/>
                </a:lnTo>
                <a:lnTo>
                  <a:pt x="130409" y="695841"/>
                </a:lnTo>
                <a:lnTo>
                  <a:pt x="167398" y="725820"/>
                </a:lnTo>
                <a:lnTo>
                  <a:pt x="208152" y="751458"/>
                </a:lnTo>
                <a:lnTo>
                  <a:pt x="214221" y="755959"/>
                </a:lnTo>
                <a:lnTo>
                  <a:pt x="218408" y="761364"/>
                </a:lnTo>
                <a:lnTo>
                  <a:pt x="220833" y="767532"/>
                </a:lnTo>
                <a:lnTo>
                  <a:pt x="221614" y="774318"/>
                </a:lnTo>
                <a:lnTo>
                  <a:pt x="221614" y="970533"/>
                </a:lnTo>
                <a:lnTo>
                  <a:pt x="228179" y="1001833"/>
                </a:lnTo>
                <a:lnTo>
                  <a:pt x="245935" y="1027477"/>
                </a:lnTo>
                <a:lnTo>
                  <a:pt x="271978" y="1044811"/>
                </a:lnTo>
                <a:lnTo>
                  <a:pt x="303402" y="1051178"/>
                </a:lnTo>
                <a:lnTo>
                  <a:pt x="498221" y="1051178"/>
                </a:lnTo>
                <a:lnTo>
                  <a:pt x="529645" y="1044811"/>
                </a:lnTo>
                <a:lnTo>
                  <a:pt x="555688" y="1027477"/>
                </a:lnTo>
                <a:lnTo>
                  <a:pt x="573444" y="1001833"/>
                </a:lnTo>
                <a:lnTo>
                  <a:pt x="580009" y="970533"/>
                </a:lnTo>
                <a:lnTo>
                  <a:pt x="578930" y="803910"/>
                </a:lnTo>
                <a:lnTo>
                  <a:pt x="339725" y="803910"/>
                </a:lnTo>
                <a:lnTo>
                  <a:pt x="325072" y="801711"/>
                </a:lnTo>
                <a:lnTo>
                  <a:pt x="312324" y="795464"/>
                </a:lnTo>
                <a:lnTo>
                  <a:pt x="302863" y="785693"/>
                </a:lnTo>
                <a:lnTo>
                  <a:pt x="298069" y="772921"/>
                </a:lnTo>
                <a:lnTo>
                  <a:pt x="292715" y="745855"/>
                </a:lnTo>
                <a:lnTo>
                  <a:pt x="282479" y="721550"/>
                </a:lnTo>
                <a:lnTo>
                  <a:pt x="266957" y="700770"/>
                </a:lnTo>
                <a:lnTo>
                  <a:pt x="245745" y="684276"/>
                </a:lnTo>
                <a:lnTo>
                  <a:pt x="203384" y="656976"/>
                </a:lnTo>
                <a:lnTo>
                  <a:pt x="166388" y="624018"/>
                </a:lnTo>
                <a:lnTo>
                  <a:pt x="135177" y="586151"/>
                </a:lnTo>
                <a:lnTo>
                  <a:pt x="110171" y="544122"/>
                </a:lnTo>
                <a:lnTo>
                  <a:pt x="91789" y="498681"/>
                </a:lnTo>
                <a:lnTo>
                  <a:pt x="80453" y="450577"/>
                </a:lnTo>
                <a:lnTo>
                  <a:pt x="76581" y="400557"/>
                </a:lnTo>
                <a:lnTo>
                  <a:pt x="80093" y="352708"/>
                </a:lnTo>
                <a:lnTo>
                  <a:pt x="90294" y="307029"/>
                </a:lnTo>
                <a:lnTo>
                  <a:pt x="106682" y="264025"/>
                </a:lnTo>
                <a:lnTo>
                  <a:pt x="128770" y="224175"/>
                </a:lnTo>
                <a:lnTo>
                  <a:pt x="156006" y="188050"/>
                </a:lnTo>
                <a:lnTo>
                  <a:pt x="187937" y="156084"/>
                </a:lnTo>
                <a:lnTo>
                  <a:pt x="224044" y="128803"/>
                </a:lnTo>
                <a:lnTo>
                  <a:pt x="263824" y="106710"/>
                </a:lnTo>
                <a:lnTo>
                  <a:pt x="306774" y="90306"/>
                </a:lnTo>
                <a:lnTo>
                  <a:pt x="352393" y="80096"/>
                </a:lnTo>
                <a:lnTo>
                  <a:pt x="400176" y="76580"/>
                </a:lnTo>
                <a:lnTo>
                  <a:pt x="635395" y="76580"/>
                </a:lnTo>
                <a:lnTo>
                  <a:pt x="615288" y="62234"/>
                </a:lnTo>
                <a:lnTo>
                  <a:pt x="576624" y="40622"/>
                </a:lnTo>
                <a:lnTo>
                  <a:pt x="535479" y="23295"/>
                </a:lnTo>
                <a:lnTo>
                  <a:pt x="492154" y="10551"/>
                </a:lnTo>
                <a:lnTo>
                  <a:pt x="446952" y="2687"/>
                </a:lnTo>
                <a:lnTo>
                  <a:pt x="400176" y="0"/>
                </a:lnTo>
                <a:close/>
              </a:path>
              <a:path w="802004" h="1094739">
                <a:moveTo>
                  <a:pt x="635395" y="76580"/>
                </a:moveTo>
                <a:lnTo>
                  <a:pt x="400176" y="76580"/>
                </a:lnTo>
                <a:lnTo>
                  <a:pt x="447960" y="80096"/>
                </a:lnTo>
                <a:lnTo>
                  <a:pt x="493579" y="90306"/>
                </a:lnTo>
                <a:lnTo>
                  <a:pt x="536529" y="106710"/>
                </a:lnTo>
                <a:lnTo>
                  <a:pt x="576309" y="128803"/>
                </a:lnTo>
                <a:lnTo>
                  <a:pt x="612416" y="156084"/>
                </a:lnTo>
                <a:lnTo>
                  <a:pt x="644347" y="188050"/>
                </a:lnTo>
                <a:lnTo>
                  <a:pt x="671600" y="224198"/>
                </a:lnTo>
                <a:lnTo>
                  <a:pt x="693671" y="264025"/>
                </a:lnTo>
                <a:lnTo>
                  <a:pt x="710059" y="307029"/>
                </a:lnTo>
                <a:lnTo>
                  <a:pt x="720260" y="352708"/>
                </a:lnTo>
                <a:lnTo>
                  <a:pt x="723773" y="400557"/>
                </a:lnTo>
                <a:lnTo>
                  <a:pt x="719897" y="450577"/>
                </a:lnTo>
                <a:lnTo>
                  <a:pt x="708571" y="498681"/>
                </a:lnTo>
                <a:lnTo>
                  <a:pt x="690242" y="544122"/>
                </a:lnTo>
                <a:lnTo>
                  <a:pt x="665360" y="586151"/>
                </a:lnTo>
                <a:lnTo>
                  <a:pt x="634373" y="624018"/>
                </a:lnTo>
                <a:lnTo>
                  <a:pt x="597729" y="656976"/>
                </a:lnTo>
                <a:lnTo>
                  <a:pt x="555878" y="684276"/>
                </a:lnTo>
                <a:lnTo>
                  <a:pt x="534469" y="700770"/>
                </a:lnTo>
                <a:lnTo>
                  <a:pt x="518620" y="721550"/>
                </a:lnTo>
                <a:lnTo>
                  <a:pt x="508319" y="745855"/>
                </a:lnTo>
                <a:lnTo>
                  <a:pt x="503554" y="772921"/>
                </a:lnTo>
                <a:lnTo>
                  <a:pt x="498564" y="785693"/>
                </a:lnTo>
                <a:lnTo>
                  <a:pt x="488775" y="795464"/>
                </a:lnTo>
                <a:lnTo>
                  <a:pt x="475962" y="801711"/>
                </a:lnTo>
                <a:lnTo>
                  <a:pt x="461899" y="803910"/>
                </a:lnTo>
                <a:lnTo>
                  <a:pt x="578930" y="803910"/>
                </a:lnTo>
                <a:lnTo>
                  <a:pt x="582421" y="761364"/>
                </a:lnTo>
                <a:lnTo>
                  <a:pt x="633333" y="725820"/>
                </a:lnTo>
                <a:lnTo>
                  <a:pt x="670616" y="695841"/>
                </a:lnTo>
                <a:lnTo>
                  <a:pt x="703786" y="661952"/>
                </a:lnTo>
                <a:lnTo>
                  <a:pt x="732579" y="624582"/>
                </a:lnTo>
                <a:lnTo>
                  <a:pt x="756730" y="584161"/>
                </a:lnTo>
                <a:lnTo>
                  <a:pt x="775974" y="541118"/>
                </a:lnTo>
                <a:lnTo>
                  <a:pt x="790048" y="495884"/>
                </a:lnTo>
                <a:lnTo>
                  <a:pt x="798685" y="448887"/>
                </a:lnTo>
                <a:lnTo>
                  <a:pt x="801624" y="400557"/>
                </a:lnTo>
                <a:lnTo>
                  <a:pt x="798919" y="353748"/>
                </a:lnTo>
                <a:lnTo>
                  <a:pt x="791009" y="308550"/>
                </a:lnTo>
                <a:lnTo>
                  <a:pt x="778195" y="265259"/>
                </a:lnTo>
                <a:lnTo>
                  <a:pt x="760781" y="224175"/>
                </a:lnTo>
                <a:lnTo>
                  <a:pt x="739068" y="185593"/>
                </a:lnTo>
                <a:lnTo>
                  <a:pt x="713359" y="149811"/>
                </a:lnTo>
                <a:lnTo>
                  <a:pt x="683958" y="117125"/>
                </a:lnTo>
                <a:lnTo>
                  <a:pt x="651167" y="87834"/>
                </a:lnTo>
                <a:lnTo>
                  <a:pt x="635395" y="765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33797" name="object 6">
            <a:extLst>
              <a:ext uri="{FF2B5EF4-FFF2-40B4-BE49-F238E27FC236}">
                <a16:creationId xmlns:a16="http://schemas.microsoft.com/office/drawing/2014/main" id="{DAD7A427-8B22-0549-9B96-A8B65BAB3599}"/>
              </a:ext>
            </a:extLst>
          </p:cNvPr>
          <p:cNvSpPr>
            <a:spLocks noChangeArrowheads="1"/>
          </p:cNvSpPr>
          <p:nvPr/>
        </p:nvSpPr>
        <p:spPr bwMode="auto">
          <a:xfrm>
            <a:off x="5546725" y="2268538"/>
            <a:ext cx="1098550" cy="573087"/>
          </a:xfrm>
          <a:custGeom>
            <a:avLst/>
            <a:gdLst>
              <a:gd name="T0" fmla="*/ 945372 w 1097279"/>
              <a:gd name="T1" fmla="*/ 494668 h 572769"/>
              <a:gd name="T2" fmla="*/ 929386 w 1097279"/>
              <a:gd name="T3" fmla="*/ 506368 h 572769"/>
              <a:gd name="T4" fmla="*/ 927036 w 1097279"/>
              <a:gd name="T5" fmla="*/ 525879 h 572769"/>
              <a:gd name="T6" fmla="*/ 938784 w 1097279"/>
              <a:gd name="T7" fmla="*/ 541293 h 572769"/>
              <a:gd name="T8" fmla="*/ 998094 w 1097279"/>
              <a:gd name="T9" fmla="*/ 572555 h 572769"/>
              <a:gd name="T10" fmla="*/ 1016783 w 1097279"/>
              <a:gd name="T11" fmla="*/ 567594 h 572769"/>
              <a:gd name="T12" fmla="*/ 1026451 w 1097279"/>
              <a:gd name="T13" fmla="*/ 550489 h 572769"/>
              <a:gd name="T14" fmla="*/ 1021526 w 1097279"/>
              <a:gd name="T15" fmla="*/ 531764 h 572769"/>
              <a:gd name="T16" fmla="*/ 964311 w 1097279"/>
              <a:gd name="T17" fmla="*/ 496970 h 572769"/>
              <a:gd name="T18" fmla="*/ 998094 w 1097279"/>
              <a:gd name="T19" fmla="*/ 0 h 572769"/>
              <a:gd name="T20" fmla="*/ 926318 w 1097279"/>
              <a:gd name="T21" fmla="*/ 56532 h 572769"/>
              <a:gd name="T22" fmla="*/ 936575 w 1097279"/>
              <a:gd name="T23" fmla="*/ 73673 h 572769"/>
              <a:gd name="T24" fmla="*/ 954907 w 1097279"/>
              <a:gd name="T25" fmla="*/ 78599 h 572769"/>
              <a:gd name="T26" fmla="*/ 1013967 w 1097279"/>
              <a:gd name="T27" fmla="*/ 47390 h 572769"/>
              <a:gd name="T28" fmla="*/ 1025763 w 1097279"/>
              <a:gd name="T29" fmla="*/ 31404 h 572769"/>
              <a:gd name="T30" fmla="*/ 1023365 w 1097279"/>
              <a:gd name="T31" fmla="*/ 12465 h 572769"/>
              <a:gd name="T32" fmla="*/ 1007951 w 1097279"/>
              <a:gd name="T33" fmla="*/ 718 h 572769"/>
              <a:gd name="T34" fmla="*/ 1071753 w 1097279"/>
              <a:gd name="T35" fmla="*/ 260750 h 572769"/>
              <a:gd name="T36" fmla="*/ 1004353 w 1097279"/>
              <a:gd name="T37" fmla="*/ 262667 h 572769"/>
              <a:gd name="T38" fmla="*/ 990554 w 1097279"/>
              <a:gd name="T39" fmla="*/ 276074 h 572769"/>
              <a:gd name="T40" fmla="*/ 990554 w 1097279"/>
              <a:gd name="T41" fmla="*/ 295945 h 572769"/>
              <a:gd name="T42" fmla="*/ 1004353 w 1097279"/>
              <a:gd name="T43" fmla="*/ 309709 h 572769"/>
              <a:gd name="T44" fmla="*/ 1071753 w 1097279"/>
              <a:gd name="T45" fmla="*/ 311804 h 572769"/>
              <a:gd name="T46" fmla="*/ 1089564 w 1097279"/>
              <a:gd name="T47" fmla="*/ 304089 h 572769"/>
              <a:gd name="T48" fmla="*/ 1097280 w 1097279"/>
              <a:gd name="T49" fmla="*/ 286277 h 572769"/>
              <a:gd name="T50" fmla="*/ 1089564 w 1097279"/>
              <a:gd name="T51" fmla="*/ 267989 h 572769"/>
              <a:gd name="T52" fmla="*/ 1071753 w 1097279"/>
              <a:gd name="T53" fmla="*/ 260750 h 572769"/>
              <a:gd name="T54" fmla="*/ 89328 w 1097279"/>
              <a:gd name="T55" fmla="*/ 718 h 572769"/>
              <a:gd name="T56" fmla="*/ 73913 w 1097279"/>
              <a:gd name="T57" fmla="*/ 12465 h 572769"/>
              <a:gd name="T58" fmla="*/ 70992 w 1097279"/>
              <a:gd name="T59" fmla="*/ 31404 h 572769"/>
              <a:gd name="T60" fmla="*/ 83312 w 1097279"/>
              <a:gd name="T61" fmla="*/ 47390 h 572769"/>
              <a:gd name="T62" fmla="*/ 141761 w 1097279"/>
              <a:gd name="T63" fmla="*/ 78599 h 572769"/>
              <a:gd name="T64" fmla="*/ 160093 w 1097279"/>
              <a:gd name="T65" fmla="*/ 73673 h 572769"/>
              <a:gd name="T66" fmla="*/ 170372 w 1097279"/>
              <a:gd name="T67" fmla="*/ 56532 h 572769"/>
              <a:gd name="T68" fmla="*/ 165979 w 1097279"/>
              <a:gd name="T69" fmla="*/ 37844 h 572769"/>
              <a:gd name="T70" fmla="*/ 108838 w 1097279"/>
              <a:gd name="T71" fmla="*/ 3067 h 572769"/>
              <a:gd name="T72" fmla="*/ 141761 w 1097279"/>
              <a:gd name="T73" fmla="*/ 493956 h 572769"/>
              <a:gd name="T74" fmla="*/ 70238 w 1097279"/>
              <a:gd name="T75" fmla="*/ 550489 h 572769"/>
              <a:gd name="T76" fmla="*/ 80496 w 1097279"/>
              <a:gd name="T77" fmla="*/ 567594 h 572769"/>
              <a:gd name="T78" fmla="*/ 99185 w 1097279"/>
              <a:gd name="T79" fmla="*/ 572555 h 572769"/>
              <a:gd name="T80" fmla="*/ 158495 w 1097279"/>
              <a:gd name="T81" fmla="*/ 541293 h 572769"/>
              <a:gd name="T82" fmla="*/ 170068 w 1097279"/>
              <a:gd name="T83" fmla="*/ 525879 h 572769"/>
              <a:gd name="T84" fmla="*/ 166497 w 1097279"/>
              <a:gd name="T85" fmla="*/ 506368 h 572769"/>
              <a:gd name="T86" fmla="*/ 151558 w 1097279"/>
              <a:gd name="T87" fmla="*/ 494668 h 572769"/>
              <a:gd name="T88" fmla="*/ 83312 w 1097279"/>
              <a:gd name="T89" fmla="*/ 260750 h 572769"/>
              <a:gd name="T90" fmla="*/ 15859 w 1097279"/>
              <a:gd name="T91" fmla="*/ 262667 h 572769"/>
              <a:gd name="T92" fmla="*/ 2095 w 1097279"/>
              <a:gd name="T93" fmla="*/ 276074 h 572769"/>
              <a:gd name="T94" fmla="*/ 2095 w 1097279"/>
              <a:gd name="T95" fmla="*/ 295945 h 572769"/>
              <a:gd name="T96" fmla="*/ 15859 w 1097279"/>
              <a:gd name="T97" fmla="*/ 309709 h 572769"/>
              <a:gd name="T98" fmla="*/ 83312 w 1097279"/>
              <a:gd name="T99" fmla="*/ 311804 h 572769"/>
              <a:gd name="T100" fmla="*/ 101076 w 1097279"/>
              <a:gd name="T101" fmla="*/ 304089 h 572769"/>
              <a:gd name="T102" fmla="*/ 108838 w 1097279"/>
              <a:gd name="T103" fmla="*/ 286277 h 572769"/>
              <a:gd name="T104" fmla="*/ 101076 w 1097279"/>
              <a:gd name="T105" fmla="*/ 267989 h 572769"/>
              <a:gd name="T106" fmla="*/ 83312 w 1097279"/>
              <a:gd name="T107" fmla="*/ 260750 h 572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7279" h="572769">
                <a:moveTo>
                  <a:pt x="954907" y="493956"/>
                </a:moveTo>
                <a:lnTo>
                  <a:pt x="945372" y="494668"/>
                </a:lnTo>
                <a:lnTo>
                  <a:pt x="936575" y="498881"/>
                </a:lnTo>
                <a:lnTo>
                  <a:pt x="929386" y="506368"/>
                </a:lnTo>
                <a:lnTo>
                  <a:pt x="926318" y="516022"/>
                </a:lnTo>
                <a:lnTo>
                  <a:pt x="927036" y="525879"/>
                </a:lnTo>
                <a:lnTo>
                  <a:pt x="931279" y="534711"/>
                </a:lnTo>
                <a:lnTo>
                  <a:pt x="938784" y="541293"/>
                </a:lnTo>
                <a:lnTo>
                  <a:pt x="988440" y="569487"/>
                </a:lnTo>
                <a:lnTo>
                  <a:pt x="998094" y="572555"/>
                </a:lnTo>
                <a:lnTo>
                  <a:pt x="1007951" y="571837"/>
                </a:lnTo>
                <a:lnTo>
                  <a:pt x="1016783" y="567594"/>
                </a:lnTo>
                <a:lnTo>
                  <a:pt x="1023365" y="560089"/>
                </a:lnTo>
                <a:lnTo>
                  <a:pt x="1026451" y="550489"/>
                </a:lnTo>
                <a:lnTo>
                  <a:pt x="1025763" y="540627"/>
                </a:lnTo>
                <a:lnTo>
                  <a:pt x="1021526" y="531764"/>
                </a:lnTo>
                <a:lnTo>
                  <a:pt x="1013967" y="525164"/>
                </a:lnTo>
                <a:lnTo>
                  <a:pt x="964311" y="496970"/>
                </a:lnTo>
                <a:lnTo>
                  <a:pt x="954907" y="493956"/>
                </a:lnTo>
                <a:close/>
              </a:path>
              <a:path w="1097279" h="572769">
                <a:moveTo>
                  <a:pt x="998094" y="0"/>
                </a:moveTo>
                <a:lnTo>
                  <a:pt x="938784" y="31261"/>
                </a:lnTo>
                <a:lnTo>
                  <a:pt x="926318" y="56532"/>
                </a:lnTo>
                <a:lnTo>
                  <a:pt x="929386" y="66186"/>
                </a:lnTo>
                <a:lnTo>
                  <a:pt x="936575" y="73673"/>
                </a:lnTo>
                <a:lnTo>
                  <a:pt x="945372" y="77886"/>
                </a:lnTo>
                <a:lnTo>
                  <a:pt x="954907" y="78599"/>
                </a:lnTo>
                <a:lnTo>
                  <a:pt x="964311" y="75584"/>
                </a:lnTo>
                <a:lnTo>
                  <a:pt x="1013967" y="47390"/>
                </a:lnTo>
                <a:lnTo>
                  <a:pt x="1021526" y="40201"/>
                </a:lnTo>
                <a:lnTo>
                  <a:pt x="1025763" y="31404"/>
                </a:lnTo>
                <a:lnTo>
                  <a:pt x="1026451" y="21869"/>
                </a:lnTo>
                <a:lnTo>
                  <a:pt x="1023365" y="12465"/>
                </a:lnTo>
                <a:lnTo>
                  <a:pt x="1016783" y="4960"/>
                </a:lnTo>
                <a:lnTo>
                  <a:pt x="1007951" y="718"/>
                </a:lnTo>
                <a:lnTo>
                  <a:pt x="998094" y="0"/>
                </a:lnTo>
                <a:close/>
              </a:path>
              <a:path w="1097279" h="572769">
                <a:moveTo>
                  <a:pt x="1071753" y="260750"/>
                </a:moveTo>
                <a:lnTo>
                  <a:pt x="1013967" y="260750"/>
                </a:lnTo>
                <a:lnTo>
                  <a:pt x="1004353" y="262667"/>
                </a:lnTo>
                <a:lnTo>
                  <a:pt x="996203" y="267989"/>
                </a:lnTo>
                <a:lnTo>
                  <a:pt x="990554" y="276074"/>
                </a:lnTo>
                <a:lnTo>
                  <a:pt x="988440" y="286277"/>
                </a:lnTo>
                <a:lnTo>
                  <a:pt x="990554" y="295945"/>
                </a:lnTo>
                <a:lnTo>
                  <a:pt x="996203" y="304089"/>
                </a:lnTo>
                <a:lnTo>
                  <a:pt x="1004353" y="309709"/>
                </a:lnTo>
                <a:lnTo>
                  <a:pt x="1013967" y="311804"/>
                </a:lnTo>
                <a:lnTo>
                  <a:pt x="1071753" y="311804"/>
                </a:lnTo>
                <a:lnTo>
                  <a:pt x="1081420" y="309709"/>
                </a:lnTo>
                <a:lnTo>
                  <a:pt x="1089564" y="304089"/>
                </a:lnTo>
                <a:lnTo>
                  <a:pt x="1095184" y="295945"/>
                </a:lnTo>
                <a:lnTo>
                  <a:pt x="1097280" y="286277"/>
                </a:lnTo>
                <a:lnTo>
                  <a:pt x="1095184" y="276074"/>
                </a:lnTo>
                <a:lnTo>
                  <a:pt x="1089564" y="267989"/>
                </a:lnTo>
                <a:lnTo>
                  <a:pt x="1081420" y="262667"/>
                </a:lnTo>
                <a:lnTo>
                  <a:pt x="1071753" y="260750"/>
                </a:lnTo>
                <a:close/>
              </a:path>
              <a:path w="1097279" h="572769">
                <a:moveTo>
                  <a:pt x="99185" y="0"/>
                </a:moveTo>
                <a:lnTo>
                  <a:pt x="89328" y="718"/>
                </a:lnTo>
                <a:lnTo>
                  <a:pt x="80496" y="4960"/>
                </a:lnTo>
                <a:lnTo>
                  <a:pt x="73913" y="12465"/>
                </a:lnTo>
                <a:lnTo>
                  <a:pt x="70238" y="21869"/>
                </a:lnTo>
                <a:lnTo>
                  <a:pt x="70992" y="31404"/>
                </a:lnTo>
                <a:lnTo>
                  <a:pt x="75557" y="40201"/>
                </a:lnTo>
                <a:lnTo>
                  <a:pt x="83312" y="47390"/>
                </a:lnTo>
                <a:lnTo>
                  <a:pt x="131572" y="75584"/>
                </a:lnTo>
                <a:lnTo>
                  <a:pt x="141761" y="78599"/>
                </a:lnTo>
                <a:lnTo>
                  <a:pt x="151558" y="77886"/>
                </a:lnTo>
                <a:lnTo>
                  <a:pt x="160093" y="73673"/>
                </a:lnTo>
                <a:lnTo>
                  <a:pt x="166497" y="66186"/>
                </a:lnTo>
                <a:lnTo>
                  <a:pt x="170372" y="56532"/>
                </a:lnTo>
                <a:lnTo>
                  <a:pt x="170068" y="46676"/>
                </a:lnTo>
                <a:lnTo>
                  <a:pt x="165979" y="37844"/>
                </a:lnTo>
                <a:lnTo>
                  <a:pt x="158495" y="31261"/>
                </a:lnTo>
                <a:lnTo>
                  <a:pt x="108838" y="3067"/>
                </a:lnTo>
                <a:lnTo>
                  <a:pt x="99185" y="0"/>
                </a:lnTo>
                <a:close/>
              </a:path>
              <a:path w="1097279" h="572769">
                <a:moveTo>
                  <a:pt x="141761" y="493956"/>
                </a:moveTo>
                <a:lnTo>
                  <a:pt x="83312" y="525164"/>
                </a:lnTo>
                <a:lnTo>
                  <a:pt x="70238" y="550489"/>
                </a:lnTo>
                <a:lnTo>
                  <a:pt x="73913" y="560089"/>
                </a:lnTo>
                <a:lnTo>
                  <a:pt x="80496" y="567594"/>
                </a:lnTo>
                <a:lnTo>
                  <a:pt x="89328" y="571837"/>
                </a:lnTo>
                <a:lnTo>
                  <a:pt x="99185" y="572555"/>
                </a:lnTo>
                <a:lnTo>
                  <a:pt x="108838" y="569487"/>
                </a:lnTo>
                <a:lnTo>
                  <a:pt x="158495" y="541293"/>
                </a:lnTo>
                <a:lnTo>
                  <a:pt x="165979" y="534711"/>
                </a:lnTo>
                <a:lnTo>
                  <a:pt x="170068" y="525879"/>
                </a:lnTo>
                <a:lnTo>
                  <a:pt x="170372" y="516022"/>
                </a:lnTo>
                <a:lnTo>
                  <a:pt x="166497" y="506368"/>
                </a:lnTo>
                <a:lnTo>
                  <a:pt x="160093" y="498881"/>
                </a:lnTo>
                <a:lnTo>
                  <a:pt x="151558" y="494668"/>
                </a:lnTo>
                <a:lnTo>
                  <a:pt x="141761" y="493956"/>
                </a:lnTo>
                <a:close/>
              </a:path>
              <a:path w="1097279" h="572769">
                <a:moveTo>
                  <a:pt x="83312" y="260750"/>
                </a:moveTo>
                <a:lnTo>
                  <a:pt x="25526" y="260750"/>
                </a:lnTo>
                <a:lnTo>
                  <a:pt x="15859" y="262667"/>
                </a:lnTo>
                <a:lnTo>
                  <a:pt x="7715" y="267989"/>
                </a:lnTo>
                <a:lnTo>
                  <a:pt x="2095" y="276074"/>
                </a:lnTo>
                <a:lnTo>
                  <a:pt x="0" y="286277"/>
                </a:lnTo>
                <a:lnTo>
                  <a:pt x="2095" y="295945"/>
                </a:lnTo>
                <a:lnTo>
                  <a:pt x="7715" y="304089"/>
                </a:lnTo>
                <a:lnTo>
                  <a:pt x="15859" y="309709"/>
                </a:lnTo>
                <a:lnTo>
                  <a:pt x="25526" y="311804"/>
                </a:lnTo>
                <a:lnTo>
                  <a:pt x="83312" y="311804"/>
                </a:lnTo>
                <a:lnTo>
                  <a:pt x="92926" y="309709"/>
                </a:lnTo>
                <a:lnTo>
                  <a:pt x="101076" y="304089"/>
                </a:lnTo>
                <a:lnTo>
                  <a:pt x="106725" y="295945"/>
                </a:lnTo>
                <a:lnTo>
                  <a:pt x="108838" y="286277"/>
                </a:lnTo>
                <a:lnTo>
                  <a:pt x="106725" y="276074"/>
                </a:lnTo>
                <a:lnTo>
                  <a:pt x="101076" y="267989"/>
                </a:lnTo>
                <a:lnTo>
                  <a:pt x="92926" y="262667"/>
                </a:lnTo>
                <a:lnTo>
                  <a:pt x="83312" y="2607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
        <p:nvSpPr>
          <p:cNvPr id="33798" name="object 7">
            <a:extLst>
              <a:ext uri="{FF2B5EF4-FFF2-40B4-BE49-F238E27FC236}">
                <a16:creationId xmlns:a16="http://schemas.microsoft.com/office/drawing/2014/main" id="{7BF549F5-F023-D743-A023-4A1D424F2529}"/>
              </a:ext>
            </a:extLst>
          </p:cNvPr>
          <p:cNvSpPr>
            <a:spLocks noChangeArrowheads="1"/>
          </p:cNvSpPr>
          <p:nvPr/>
        </p:nvSpPr>
        <p:spPr bwMode="auto">
          <a:xfrm>
            <a:off x="5902325" y="2389188"/>
            <a:ext cx="387350" cy="390525"/>
          </a:xfrm>
          <a:custGeom>
            <a:avLst/>
            <a:gdLst>
              <a:gd name="T0" fmla="*/ 18287 w 387350"/>
              <a:gd name="T1" fmla="*/ 20192 h 391160"/>
              <a:gd name="T2" fmla="*/ 3016 w 387350"/>
              <a:gd name="T3" fmla="*/ 32099 h 391160"/>
              <a:gd name="T4" fmla="*/ 888 w 387350"/>
              <a:gd name="T5" fmla="*/ 51053 h 391160"/>
              <a:gd name="T6" fmla="*/ 99403 w 387350"/>
              <a:gd name="T7" fmla="*/ 382531 h 391160"/>
              <a:gd name="T8" fmla="*/ 115726 w 387350"/>
              <a:gd name="T9" fmla="*/ 390977 h 391160"/>
              <a:gd name="T10" fmla="*/ 134574 w 387350"/>
              <a:gd name="T11" fmla="*/ 385835 h 391160"/>
              <a:gd name="T12" fmla="*/ 143944 w 387350"/>
              <a:gd name="T13" fmla="*/ 369155 h 391160"/>
              <a:gd name="T14" fmla="*/ 78740 w 387350"/>
              <a:gd name="T15" fmla="*/ 137159 h 391160"/>
              <a:gd name="T16" fmla="*/ 129667 w 387350"/>
              <a:gd name="T17" fmla="*/ 121030 h 391160"/>
              <a:gd name="T18" fmla="*/ 367189 w 387350"/>
              <a:gd name="T19" fmla="*/ 115569 h 391160"/>
              <a:gd name="T20" fmla="*/ 63881 w 387350"/>
              <a:gd name="T21" fmla="*/ 87375 h 391160"/>
              <a:gd name="T22" fmla="*/ 45094 w 387350"/>
              <a:gd name="T23" fmla="*/ 28676 h 391160"/>
              <a:gd name="T24" fmla="*/ 28414 w 387350"/>
              <a:gd name="T25" fmla="*/ 19321 h 391160"/>
              <a:gd name="T26" fmla="*/ 218186 w 387350"/>
              <a:gd name="T27" fmla="*/ 115569 h 391160"/>
              <a:gd name="T28" fmla="*/ 238204 w 387350"/>
              <a:gd name="T29" fmla="*/ 117824 h 391160"/>
              <a:gd name="T30" fmla="*/ 308101 w 387350"/>
              <a:gd name="T31" fmla="*/ 137159 h 391160"/>
              <a:gd name="T32" fmla="*/ 241554 w 387350"/>
              <a:gd name="T33" fmla="*/ 369155 h 391160"/>
              <a:gd name="T34" fmla="*/ 250872 w 387350"/>
              <a:gd name="T35" fmla="*/ 385835 h 391160"/>
              <a:gd name="T36" fmla="*/ 269990 w 387350"/>
              <a:gd name="T37" fmla="*/ 390977 h 391160"/>
              <a:gd name="T38" fmla="*/ 287238 w 387350"/>
              <a:gd name="T39" fmla="*/ 382531 h 391160"/>
              <a:gd name="T40" fmla="*/ 367189 w 387350"/>
              <a:gd name="T41" fmla="*/ 115569 h 391160"/>
              <a:gd name="T42" fmla="*/ 167259 w 387350"/>
              <a:gd name="T43" fmla="*/ 115569 h 391160"/>
              <a:gd name="T44" fmla="*/ 169354 w 387350"/>
              <a:gd name="T45" fmla="*/ 187696 h 391160"/>
              <a:gd name="T46" fmla="*/ 183118 w 387350"/>
              <a:gd name="T47" fmla="*/ 201154 h 391160"/>
              <a:gd name="T48" fmla="*/ 202969 w 387350"/>
              <a:gd name="T49" fmla="*/ 201154 h 391160"/>
              <a:gd name="T50" fmla="*/ 216288 w 387350"/>
              <a:gd name="T51" fmla="*/ 187696 h 391160"/>
              <a:gd name="T52" fmla="*/ 218186 w 387350"/>
              <a:gd name="T53" fmla="*/ 115569 h 391160"/>
              <a:gd name="T54" fmla="*/ 183118 w 387350"/>
              <a:gd name="T55" fmla="*/ 1916 h 391160"/>
              <a:gd name="T56" fmla="*/ 169354 w 387350"/>
              <a:gd name="T57" fmla="*/ 15323 h 391160"/>
              <a:gd name="T58" fmla="*/ 167259 w 387350"/>
              <a:gd name="T59" fmla="*/ 64515 h 391160"/>
              <a:gd name="T60" fmla="*/ 104921 w 387350"/>
              <a:gd name="T61" fmla="*/ 74535 h 391160"/>
              <a:gd name="T62" fmla="*/ 321563 w 387350"/>
              <a:gd name="T63" fmla="*/ 87375 h 391160"/>
              <a:gd name="T64" fmla="*/ 243586 w 387350"/>
              <a:gd name="T65" fmla="*/ 66881 h 391160"/>
              <a:gd name="T66" fmla="*/ 218186 w 387350"/>
              <a:gd name="T67" fmla="*/ 25526 h 391160"/>
              <a:gd name="T68" fmla="*/ 211010 w 387350"/>
              <a:gd name="T69" fmla="*/ 7238 h 391160"/>
              <a:gd name="T70" fmla="*/ 192786 w 387350"/>
              <a:gd name="T71" fmla="*/ 0 h 391160"/>
              <a:gd name="T72" fmla="*/ 348900 w 387350"/>
              <a:gd name="T73" fmla="*/ 22367 h 391160"/>
              <a:gd name="T74" fmla="*/ 336296 w 387350"/>
              <a:gd name="T75" fmla="*/ 37591 h 391160"/>
              <a:gd name="T76" fmla="*/ 375389 w 387350"/>
              <a:gd name="T77" fmla="*/ 87375 h 391160"/>
              <a:gd name="T78" fmla="*/ 386842 w 387350"/>
              <a:gd name="T79" fmla="*/ 41124 h 391160"/>
              <a:gd name="T80" fmla="*/ 377523 w 387350"/>
              <a:gd name="T81" fmla="*/ 24836 h 391160"/>
              <a:gd name="T82" fmla="*/ 358405 w 387350"/>
              <a:gd name="T83" fmla="*/ 19321 h 39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350" h="391160">
                <a:moveTo>
                  <a:pt x="28414" y="19321"/>
                </a:moveTo>
                <a:lnTo>
                  <a:pt x="18287" y="20192"/>
                </a:lnTo>
                <a:lnTo>
                  <a:pt x="9318" y="24836"/>
                </a:lnTo>
                <a:lnTo>
                  <a:pt x="3016" y="32099"/>
                </a:lnTo>
                <a:lnTo>
                  <a:pt x="0" y="41124"/>
                </a:lnTo>
                <a:lnTo>
                  <a:pt x="888" y="51053"/>
                </a:lnTo>
                <a:lnTo>
                  <a:pt x="94742" y="373760"/>
                </a:lnTo>
                <a:lnTo>
                  <a:pt x="99403" y="382531"/>
                </a:lnTo>
                <a:lnTo>
                  <a:pt x="106695" y="388397"/>
                </a:lnTo>
                <a:lnTo>
                  <a:pt x="115726" y="390977"/>
                </a:lnTo>
                <a:lnTo>
                  <a:pt x="125603" y="389889"/>
                </a:lnTo>
                <a:lnTo>
                  <a:pt x="134574" y="385835"/>
                </a:lnTo>
                <a:lnTo>
                  <a:pt x="140890" y="378507"/>
                </a:lnTo>
                <a:lnTo>
                  <a:pt x="143944" y="369155"/>
                </a:lnTo>
                <a:lnTo>
                  <a:pt x="143129" y="359028"/>
                </a:lnTo>
                <a:lnTo>
                  <a:pt x="78740" y="137159"/>
                </a:lnTo>
                <a:lnTo>
                  <a:pt x="90805" y="132371"/>
                </a:lnTo>
                <a:lnTo>
                  <a:pt x="129667" y="121030"/>
                </a:lnTo>
                <a:lnTo>
                  <a:pt x="167259" y="115569"/>
                </a:lnTo>
                <a:lnTo>
                  <a:pt x="367189" y="115569"/>
                </a:lnTo>
                <a:lnTo>
                  <a:pt x="375389" y="87375"/>
                </a:lnTo>
                <a:lnTo>
                  <a:pt x="63881" y="87375"/>
                </a:lnTo>
                <a:lnTo>
                  <a:pt x="49149" y="37591"/>
                </a:lnTo>
                <a:lnTo>
                  <a:pt x="45094" y="28676"/>
                </a:lnTo>
                <a:lnTo>
                  <a:pt x="37766" y="22367"/>
                </a:lnTo>
                <a:lnTo>
                  <a:pt x="28414" y="19321"/>
                </a:lnTo>
                <a:close/>
              </a:path>
              <a:path w="387350" h="391160">
                <a:moveTo>
                  <a:pt x="367189" y="115569"/>
                </a:moveTo>
                <a:lnTo>
                  <a:pt x="218186" y="115569"/>
                </a:lnTo>
                <a:lnTo>
                  <a:pt x="228260" y="116637"/>
                </a:lnTo>
                <a:lnTo>
                  <a:pt x="238204" y="117824"/>
                </a:lnTo>
                <a:lnTo>
                  <a:pt x="283162" y="128095"/>
                </a:lnTo>
                <a:lnTo>
                  <a:pt x="308101" y="137159"/>
                </a:lnTo>
                <a:lnTo>
                  <a:pt x="242443" y="359028"/>
                </a:lnTo>
                <a:lnTo>
                  <a:pt x="241554" y="369155"/>
                </a:lnTo>
                <a:lnTo>
                  <a:pt x="244570" y="378507"/>
                </a:lnTo>
                <a:lnTo>
                  <a:pt x="250872" y="385835"/>
                </a:lnTo>
                <a:lnTo>
                  <a:pt x="259842" y="389889"/>
                </a:lnTo>
                <a:lnTo>
                  <a:pt x="269990" y="390977"/>
                </a:lnTo>
                <a:lnTo>
                  <a:pt x="279495" y="388397"/>
                </a:lnTo>
                <a:lnTo>
                  <a:pt x="287238" y="382531"/>
                </a:lnTo>
                <a:lnTo>
                  <a:pt x="292100" y="373760"/>
                </a:lnTo>
                <a:lnTo>
                  <a:pt x="367189" y="115569"/>
                </a:lnTo>
                <a:close/>
              </a:path>
              <a:path w="387350" h="391160">
                <a:moveTo>
                  <a:pt x="218186" y="115569"/>
                </a:moveTo>
                <a:lnTo>
                  <a:pt x="167259" y="115569"/>
                </a:lnTo>
                <a:lnTo>
                  <a:pt x="167259" y="177418"/>
                </a:lnTo>
                <a:lnTo>
                  <a:pt x="169354" y="187696"/>
                </a:lnTo>
                <a:lnTo>
                  <a:pt x="174974" y="195818"/>
                </a:lnTo>
                <a:lnTo>
                  <a:pt x="183118" y="201154"/>
                </a:lnTo>
                <a:lnTo>
                  <a:pt x="192786" y="203072"/>
                </a:lnTo>
                <a:lnTo>
                  <a:pt x="202969" y="201154"/>
                </a:lnTo>
                <a:lnTo>
                  <a:pt x="211010" y="195818"/>
                </a:lnTo>
                <a:lnTo>
                  <a:pt x="216288" y="187696"/>
                </a:lnTo>
                <a:lnTo>
                  <a:pt x="218186" y="177418"/>
                </a:lnTo>
                <a:lnTo>
                  <a:pt x="218186" y="115569"/>
                </a:lnTo>
                <a:close/>
              </a:path>
              <a:path w="387350" h="391160">
                <a:moveTo>
                  <a:pt x="192786" y="0"/>
                </a:moveTo>
                <a:lnTo>
                  <a:pt x="183118" y="1916"/>
                </a:lnTo>
                <a:lnTo>
                  <a:pt x="174974" y="7238"/>
                </a:lnTo>
                <a:lnTo>
                  <a:pt x="169354" y="15323"/>
                </a:lnTo>
                <a:lnTo>
                  <a:pt x="167259" y="25526"/>
                </a:lnTo>
                <a:lnTo>
                  <a:pt x="167259" y="64515"/>
                </a:lnTo>
                <a:lnTo>
                  <a:pt x="155164" y="65585"/>
                </a:lnTo>
                <a:lnTo>
                  <a:pt x="104921" y="74535"/>
                </a:lnTo>
                <a:lnTo>
                  <a:pt x="63881" y="87375"/>
                </a:lnTo>
                <a:lnTo>
                  <a:pt x="321563" y="87375"/>
                </a:lnTo>
                <a:lnTo>
                  <a:pt x="281719" y="74535"/>
                </a:lnTo>
                <a:lnTo>
                  <a:pt x="243586" y="66881"/>
                </a:lnTo>
                <a:lnTo>
                  <a:pt x="218186" y="64515"/>
                </a:lnTo>
                <a:lnTo>
                  <a:pt x="218186" y="25526"/>
                </a:lnTo>
                <a:lnTo>
                  <a:pt x="216288" y="15323"/>
                </a:lnTo>
                <a:lnTo>
                  <a:pt x="211010" y="7238"/>
                </a:lnTo>
                <a:lnTo>
                  <a:pt x="202969" y="1916"/>
                </a:lnTo>
                <a:lnTo>
                  <a:pt x="192786" y="0"/>
                </a:lnTo>
                <a:close/>
              </a:path>
              <a:path w="387350" h="391160">
                <a:moveTo>
                  <a:pt x="358405" y="19321"/>
                </a:moveTo>
                <a:lnTo>
                  <a:pt x="348900" y="22367"/>
                </a:lnTo>
                <a:lnTo>
                  <a:pt x="341157" y="28676"/>
                </a:lnTo>
                <a:lnTo>
                  <a:pt x="336296" y="37591"/>
                </a:lnTo>
                <a:lnTo>
                  <a:pt x="321563" y="87375"/>
                </a:lnTo>
                <a:lnTo>
                  <a:pt x="375389" y="87375"/>
                </a:lnTo>
                <a:lnTo>
                  <a:pt x="385953" y="51053"/>
                </a:lnTo>
                <a:lnTo>
                  <a:pt x="386842" y="41124"/>
                </a:lnTo>
                <a:lnTo>
                  <a:pt x="383825" y="32099"/>
                </a:lnTo>
                <a:lnTo>
                  <a:pt x="377523" y="24836"/>
                </a:lnTo>
                <a:lnTo>
                  <a:pt x="368554" y="20192"/>
                </a:lnTo>
                <a:lnTo>
                  <a:pt x="358405" y="193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zh-C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文本占位符 59394">
            <a:extLst>
              <a:ext uri="{FF2B5EF4-FFF2-40B4-BE49-F238E27FC236}">
                <a16:creationId xmlns:a16="http://schemas.microsoft.com/office/drawing/2014/main" id="{7A3621A4-D689-6742-8F79-804D31759042}"/>
              </a:ext>
            </a:extLst>
          </p:cNvPr>
          <p:cNvSpPr>
            <a:spLocks noGrp="1" noChangeArrowheads="1"/>
          </p:cNvSpPr>
          <p:nvPr>
            <p:ph idx="1"/>
          </p:nvPr>
        </p:nvSpPr>
        <p:spPr>
          <a:xfrm>
            <a:off x="1476375" y="2060575"/>
            <a:ext cx="8229600" cy="4495800"/>
          </a:xfrm>
        </p:spPr>
        <p:txBody>
          <a:bodyPr/>
          <a:lstStyle/>
          <a:p>
            <a:pPr>
              <a:buFontTx/>
              <a:buNone/>
            </a:pPr>
            <a:r>
              <a:rPr lang="en-US" altLang="zh-CN" sz="8800"/>
              <a:t>Thank  you</a:t>
            </a: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23505FD-324C-EC44-81F5-BC0B2A36CD03}"/>
              </a:ext>
            </a:extLst>
          </p:cNvPr>
          <p:cNvSpPr txBox="1"/>
          <p:nvPr/>
        </p:nvSpPr>
        <p:spPr>
          <a:xfrm>
            <a:off x="1677988" y="1752600"/>
            <a:ext cx="8383587" cy="3422650"/>
          </a:xfrm>
          <a:prstGeom prst="rect">
            <a:avLst/>
          </a:prstGeom>
        </p:spPr>
        <p:txBody>
          <a:bodyPr lIns="0" tIns="0" rIns="0" bIns="0">
            <a:spAutoFit/>
          </a:bodyPr>
          <a:lstStyle>
            <a:lvl1pPr marL="12700">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3200">
                <a:solidFill>
                  <a:srgbClr val="FFFFFF"/>
                </a:solidFill>
                <a:latin typeface="Nirmala UI Semilight" panose="020B0604020202020204" pitchFamily="34" charset="0"/>
              </a:rPr>
              <a:t>1</a:t>
            </a:r>
            <a:r>
              <a:rPr lang="zh-CN" altLang="zh-CN" sz="3200">
                <a:solidFill>
                  <a:srgbClr val="FFFFFF"/>
                </a:solidFill>
                <a:latin typeface="宋体" panose="02010600030101010101" pitchFamily="2" charset="-122"/>
              </a:rPr>
              <a:t>、基础体系搭建</a:t>
            </a:r>
            <a:r>
              <a:rPr lang="zh-CN" altLang="zh-CN" sz="2000">
                <a:solidFill>
                  <a:srgbClr val="FFFFFF"/>
                </a:solidFill>
                <a:latin typeface="宋体" panose="02010600030101010101" pitchFamily="2" charset="-122"/>
              </a:rPr>
              <a:t>（岗位管理体系</a:t>
            </a:r>
            <a:r>
              <a:rPr lang="zh-CN" altLang="zh-CN" sz="2000">
                <a:solidFill>
                  <a:srgbClr val="FFFFFF"/>
                </a:solidFill>
                <a:latin typeface="Nirmala UI Semilight" panose="020B0604020202020204" pitchFamily="34" charset="0"/>
              </a:rPr>
              <a:t>&amp;</a:t>
            </a:r>
            <a:r>
              <a:rPr lang="zh-CN" altLang="zh-CN" sz="2000">
                <a:solidFill>
                  <a:srgbClr val="FFFFFF"/>
                </a:solidFill>
                <a:latin typeface="宋体" panose="02010600030101010101" pitchFamily="2" charset="-122"/>
              </a:rPr>
              <a:t>任职资格管理体系）</a:t>
            </a:r>
            <a:r>
              <a:rPr lang="zh-CN" altLang="zh-CN" sz="3200">
                <a:solidFill>
                  <a:srgbClr val="FFFFFF"/>
                </a:solidFill>
                <a:latin typeface="宋体" panose="02010600030101010101" pitchFamily="2" charset="-122"/>
              </a:rPr>
              <a:t>；</a:t>
            </a:r>
            <a:endParaRPr lang="zh-CN" altLang="zh-CN" sz="3200">
              <a:latin typeface="宋体" panose="02010600030101010101" pitchFamily="2" charset="-122"/>
            </a:endParaRPr>
          </a:p>
          <a:p>
            <a:pPr>
              <a:spcBef>
                <a:spcPts val="1925"/>
              </a:spcBef>
            </a:pPr>
            <a:r>
              <a:rPr lang="zh-CN" altLang="zh-CN" sz="3200">
                <a:solidFill>
                  <a:srgbClr val="FFFFFF"/>
                </a:solidFill>
                <a:latin typeface="Nirmala UI Semilight" panose="020B0604020202020204" pitchFamily="34" charset="0"/>
              </a:rPr>
              <a:t>2</a:t>
            </a:r>
            <a:r>
              <a:rPr lang="zh-CN" altLang="zh-CN" sz="3200">
                <a:solidFill>
                  <a:srgbClr val="FFFFFF"/>
                </a:solidFill>
                <a:latin typeface="宋体" panose="02010600030101010101" pitchFamily="2" charset="-122"/>
              </a:rPr>
              <a:t>、基于岗位胜任力开发的能力标准；</a:t>
            </a:r>
            <a:endParaRPr lang="zh-CN" altLang="zh-CN" sz="3200">
              <a:latin typeface="宋体" panose="02010600030101010101" pitchFamily="2" charset="-122"/>
            </a:endParaRPr>
          </a:p>
          <a:p>
            <a:pPr>
              <a:spcBef>
                <a:spcPts val="1925"/>
              </a:spcBef>
            </a:pPr>
            <a:r>
              <a:rPr lang="zh-CN" altLang="zh-CN" sz="3200">
                <a:solidFill>
                  <a:srgbClr val="FFFFFF"/>
                </a:solidFill>
                <a:latin typeface="Nirmala UI Semilight" panose="020B0604020202020204" pitchFamily="34" charset="0"/>
              </a:rPr>
              <a:t>3</a:t>
            </a:r>
            <a:r>
              <a:rPr lang="zh-CN" altLang="zh-CN" sz="3200">
                <a:solidFill>
                  <a:srgbClr val="FFFFFF"/>
                </a:solidFill>
                <a:latin typeface="宋体" panose="02010600030101010101" pitchFamily="2" charset="-122"/>
              </a:rPr>
              <a:t>、知识能力素质及行为的分级标准；</a:t>
            </a:r>
            <a:endParaRPr lang="zh-CN" altLang="zh-CN" sz="3200">
              <a:latin typeface="宋体" panose="02010600030101010101" pitchFamily="2" charset="-122"/>
            </a:endParaRPr>
          </a:p>
          <a:p>
            <a:pPr>
              <a:spcBef>
                <a:spcPts val="1925"/>
              </a:spcBef>
            </a:pPr>
            <a:r>
              <a:rPr lang="zh-CN" altLang="zh-CN" sz="3200">
                <a:solidFill>
                  <a:srgbClr val="FFFFFF"/>
                </a:solidFill>
                <a:latin typeface="Nirmala UI Semilight" panose="020B0604020202020204" pitchFamily="34" charset="0"/>
              </a:rPr>
              <a:t>4</a:t>
            </a:r>
            <a:r>
              <a:rPr lang="zh-CN" altLang="zh-CN" sz="3200">
                <a:solidFill>
                  <a:srgbClr val="FFFFFF"/>
                </a:solidFill>
                <a:latin typeface="宋体" panose="02010600030101010101" pitchFamily="2" charset="-122"/>
              </a:rPr>
              <a:t>、知识能力素质考察及行为认证的科学评估；</a:t>
            </a:r>
            <a:endParaRPr lang="zh-CN" altLang="zh-CN" sz="3200">
              <a:latin typeface="宋体" panose="02010600030101010101" pitchFamily="2" charset="-122"/>
            </a:endParaRPr>
          </a:p>
          <a:p>
            <a:pPr>
              <a:spcBef>
                <a:spcPts val="1925"/>
              </a:spcBef>
            </a:pPr>
            <a:r>
              <a:rPr lang="zh-CN" altLang="zh-CN" sz="3200">
                <a:solidFill>
                  <a:srgbClr val="FFFFFF"/>
                </a:solidFill>
                <a:latin typeface="Nirmala UI Semilight" panose="020B0604020202020204" pitchFamily="34" charset="0"/>
              </a:rPr>
              <a:t>5</a:t>
            </a:r>
            <a:r>
              <a:rPr lang="zh-CN" altLang="zh-CN" sz="3200">
                <a:solidFill>
                  <a:srgbClr val="FFFFFF"/>
                </a:solidFill>
                <a:latin typeface="宋体" panose="02010600030101010101" pitchFamily="2" charset="-122"/>
              </a:rPr>
              <a:t>、评价认证结果的综合应用。</a:t>
            </a:r>
            <a:endParaRPr lang="zh-CN" altLang="zh-CN" sz="3200">
              <a:latin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untain Top">
  <a:themeElements>
    <a:clrScheme name="">
      <a:dk1>
        <a:srgbClr val="FFFFFF"/>
      </a:dk1>
      <a:lt1>
        <a:srgbClr val="003399"/>
      </a:lt1>
      <a:dk2>
        <a:srgbClr val="E3E3FF"/>
      </a:dk2>
      <a:lt2>
        <a:srgbClr val="463416"/>
      </a:lt2>
      <a:accent1>
        <a:srgbClr val="3399FF"/>
      </a:accent1>
      <a:accent2>
        <a:srgbClr val="33CCCC"/>
      </a:accent2>
      <a:accent3>
        <a:srgbClr val="AAADCA"/>
      </a:accent3>
      <a:accent4>
        <a:srgbClr val="DCDCDC"/>
      </a:accent4>
      <a:accent5>
        <a:srgbClr val="ADCAFF"/>
      </a:accent5>
      <a:accent6>
        <a:srgbClr val="2DB7B7"/>
      </a:accent6>
      <a:hlink>
        <a:srgbClr val="00FFCC"/>
      </a:hlink>
      <a:folHlink>
        <a:srgbClr val="8080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1440</Words>
  <Application>Microsoft Macintosh PowerPoint</Application>
  <PresentationFormat>宽屏</PresentationFormat>
  <Paragraphs>427</Paragraphs>
  <Slides>27</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27</vt:i4>
      </vt:variant>
    </vt:vector>
  </HeadingPairs>
  <TitlesOfParts>
    <vt:vector size="38" baseType="lpstr">
      <vt:lpstr>Arial</vt:lpstr>
      <vt:lpstr>宋体</vt:lpstr>
      <vt:lpstr>Wingdings</vt:lpstr>
      <vt:lpstr>微软雅黑</vt:lpstr>
      <vt:lpstr>Nirmala UI Semilight</vt:lpstr>
      <vt:lpstr>Wingdings</vt:lpstr>
      <vt:lpstr>Times New Roman</vt:lpstr>
      <vt:lpstr>Arial</vt:lpstr>
      <vt:lpstr>Calibri</vt:lpstr>
      <vt:lpstr>Office Theme</vt:lpstr>
      <vt:lpstr>Mountain Top</vt:lpstr>
      <vt:lpstr>员工职业发展体系建设</vt:lpstr>
      <vt:lpstr>职业发展体系建设的目的</vt:lpstr>
      <vt:lpstr>职业发展体系建设的步骤</vt:lpstr>
      <vt:lpstr>PowerPoint 演示文稿</vt:lpstr>
      <vt:lpstr>PowerPoint 演示文稿</vt:lpstr>
      <vt:lpstr>划分任职资格等级体系</vt:lpstr>
      <vt:lpstr>构建职业发展通道</vt:lpstr>
      <vt:lpstr>建立任职资格标准</vt:lpstr>
      <vt:lpstr>任职资格认证</vt:lpstr>
      <vt:lpstr>任职资格结果应用</vt:lpstr>
      <vt:lpstr>PowerPoint 演示文稿</vt:lpstr>
      <vt:lpstr>腾讯为员工成长规划了管理与专业两条发展通道</vt:lpstr>
      <vt:lpstr>在纵向上，腾讯为员工搭建职业发展阶梯，清晰指引员工发展目标，</vt:lpstr>
      <vt:lpstr>在横向上，按能力与职责相近的原则，腾讯为不同能力的员工设计</vt:lpstr>
      <vt:lpstr>腾讯按照通道/职位建立员工专业技术能力标准</vt:lpstr>
      <vt:lpstr>在职级评定中，腾讯鼓励员工充分参与，结合业绩与能力评估，并</vt:lpstr>
      <vt:lpstr>腾讯将员工能力评估结果输出及应用到其他人力资源体系</vt:lpstr>
      <vt:lpstr>目标（GOAL）</vt:lpstr>
      <vt:lpstr>PowerPoint 演示文稿</vt:lpstr>
      <vt:lpstr>PowerPoint 演示文稿</vt:lpstr>
      <vt:lpstr>岗位序列与职级</vt:lpstr>
      <vt:lpstr>专业技术任职资格标准</vt:lpstr>
      <vt:lpstr>专业技术任职资格标准（示例）</vt:lpstr>
      <vt:lpstr>职级认定评审及应用</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圈圈</dc:creator>
  <cp:lastModifiedBy>钟 云昇</cp:lastModifiedBy>
  <cp:revision>6</cp:revision>
  <dcterms:created xsi:type="dcterms:W3CDTF">2016-12-29T10:01:00Z</dcterms:created>
  <dcterms:modified xsi:type="dcterms:W3CDTF">2021-05-15T01:09:18Z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2016-04-06T16:00:00Z</vt:filetime>
  </property>
  <property fmtid="{D5CDD505-2E9C-101B-9397-08002B2CF9AE}" pid="3" name="Creator">
    <vt:lpwstr>Microsoft® PowerPoint® 2013</vt:lpwstr>
  </property>
  <property fmtid="{D5CDD505-2E9C-101B-9397-08002B2CF9AE}" pid="4" name="LastSaved">
    <vt:filetime>2016-12-28T16:00:00Z</vt:filetime>
  </property>
  <property fmtid="{D5CDD505-2E9C-101B-9397-08002B2CF9AE}" pid="5" name="KSOProductBuildVer">
    <vt:lpwstr>2052-10.1.0.7566</vt:lpwstr>
  </property>
</Properties>
</file>