
<file path=[Content_Types].xml><?xml version="1.0" encoding="utf-8"?>
<Types xmlns="http://schemas.openxmlformats.org/package/2006/content-types">
  <Default Extension="jpeg" ContentType="image/jpeg"/>
  <Default Extension="JPG" ContentType="image/.jpg"/>
  <Default Extension="xlsx" ContentType="application/vnd.openxmlformats-officedocument.spreadsheetml.sheet"/>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olors1.xml" ContentType="application/vnd.ms-office.chartcolorstyle+xml"/>
  <Override PartName="/ppt/charts/colors2.xml" ContentType="application/vnd.ms-office.chartcolorstyle+xml"/>
  <Override PartName="/ppt/charts/style1.xml" ContentType="application/vnd.ms-office.chartstyle+xml"/>
  <Override PartName="/ppt/charts/style2.xml" ContentType="application/vnd.ms-office.chartstyle+xml"/>
  <Override PartName="/ppt/diagrams/colors1.xml" ContentType="application/vnd.openxmlformats-officedocument.drawingml.diagramColors+xml"/>
  <Override PartName="/ppt/diagrams/data1.xml" ContentType="application/vnd.openxmlformats-officedocument.drawingml.diagramData+xml"/>
  <Override PartName="/ppt/diagrams/drawing1.xml" ContentType="application/vnd.ms-office.drawingml.diagramDrawing+xml"/>
  <Override PartName="/ppt/diagrams/layout1.xml" ContentType="application/vnd.openxmlformats-officedocument.drawingml.diagramLayout+xml"/>
  <Override PartName="/ppt/diagrams/quickStyle1.xml" ContentType="application/vnd.openxmlformats-officedocument.drawingml.diagramStyl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Override1.xml" ContentType="application/vnd.openxmlformats-officedocument.themeOverride+xml"/>
  <Override PartName="/ppt/theme/themeOverride10.xml" ContentType="application/vnd.openxmlformats-officedocument.themeOverride+xml"/>
  <Override PartName="/ppt/theme/themeOverride11.xml" ContentType="application/vnd.openxmlformats-officedocument.themeOverride+xml"/>
  <Override PartName="/ppt/theme/themeOverride12.xml" ContentType="application/vnd.openxmlformats-officedocument.themeOverride+xml"/>
  <Override PartName="/ppt/theme/themeOverride13.xml" ContentType="application/vnd.openxmlformats-officedocument.themeOverride+xml"/>
  <Override PartName="/ppt/theme/themeOverride14.xml" ContentType="application/vnd.openxmlformats-officedocument.themeOverride+xml"/>
  <Override PartName="/ppt/theme/themeOverride15.xml" ContentType="application/vnd.openxmlformats-officedocument.themeOverride+xml"/>
  <Override PartName="/ppt/theme/themeOverride16.xml" ContentType="application/vnd.openxmlformats-officedocument.themeOverride+xml"/>
  <Override PartName="/ppt/theme/themeOverride17.xml" ContentType="application/vnd.openxmlformats-officedocument.themeOverride+xml"/>
  <Override PartName="/ppt/theme/themeOverride18.xml" ContentType="application/vnd.openxmlformats-officedocument.themeOverride+xml"/>
  <Override PartName="/ppt/theme/themeOverride19.xml" ContentType="application/vnd.openxmlformats-officedocument.themeOverride+xml"/>
  <Override PartName="/ppt/theme/themeOverride2.xml" ContentType="application/vnd.openxmlformats-officedocument.themeOverride+xml"/>
  <Override PartName="/ppt/theme/themeOverride20.xml" ContentType="application/vnd.openxmlformats-officedocument.themeOverride+xml"/>
  <Override PartName="/ppt/theme/themeOverride21.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Override5.xml" ContentType="application/vnd.openxmlformats-officedocument.themeOverride+xml"/>
  <Override PartName="/ppt/theme/themeOverride6.xml" ContentType="application/vnd.openxmlformats-officedocument.themeOverride+xml"/>
  <Override PartName="/ppt/theme/themeOverride7.xml" ContentType="application/vnd.openxmlformats-officedocument.themeOverride+xml"/>
  <Override PartName="/ppt/theme/themeOverride8.xml" ContentType="application/vnd.openxmlformats-officedocument.themeOverride+xml"/>
  <Override PartName="/ppt/theme/themeOverride9.xml" ContentType="application/vnd.openxmlformats-officedocument.themeOverrid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p:sldMasterIdLst>
    <p:sldMasterId id="2147483648" r:id="rId1"/>
  </p:sldMasterIdLst>
  <p:notesMasterIdLst>
    <p:notesMasterId r:id="rId4"/>
  </p:notesMasterIdLst>
  <p:sldIdLst>
    <p:sldId id="256" r:id="rId3"/>
    <p:sldId id="257" r:id="rId5"/>
    <p:sldId id="258" r:id="rId6"/>
    <p:sldId id="264" r:id="rId7"/>
    <p:sldId id="265" r:id="rId8"/>
    <p:sldId id="262" r:id="rId9"/>
    <p:sldId id="269" r:id="rId10"/>
    <p:sldId id="273" r:id="rId11"/>
    <p:sldId id="266" r:id="rId12"/>
    <p:sldId id="271" r:id="rId13"/>
    <p:sldId id="275" r:id="rId14"/>
    <p:sldId id="272" r:id="rId15"/>
    <p:sldId id="277" r:id="rId16"/>
    <p:sldId id="278" r:id="rId17"/>
    <p:sldId id="279" r:id="rId18"/>
    <p:sldId id="263" r:id="rId19"/>
    <p:sldId id="267" r:id="rId20"/>
    <p:sldId id="260" r:id="rId21"/>
    <p:sldId id="261" r:id="rId22"/>
    <p:sldId id="268" r:id="rId23"/>
    <p:sldId id="280" r:id="rId24"/>
    <p:sldId id="270" r:id="rId25"/>
    <p:sldId id="281" r:id="rId26"/>
  </p:sldIdLst>
  <p:sldSz cx="9144000" cy="5143500" type="screen16x9"/>
  <p:notesSz cx="6858000" cy="9144000"/>
  <p:custDataLst>
    <p:tags r:id="rId30"/>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F7F7F"/>
    <a:srgbClr val="A5A5A5"/>
    <a:srgbClr val="DDDDDD"/>
    <a:srgbClr val="FEFEF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4660"/>
  </p:normalViewPr>
  <p:slideViewPr>
    <p:cSldViewPr snapToGrid="0">
      <p:cViewPr>
        <p:scale>
          <a:sx n="125" d="100"/>
          <a:sy n="125" d="100"/>
        </p:scale>
        <p:origin x="144" y="234"/>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0" Type="http://schemas.openxmlformats.org/officeDocument/2006/relationships/tags" Target="tags/tag1.xml"/><Relationship Id="rId3" Type="http://schemas.openxmlformats.org/officeDocument/2006/relationships/slide" Target="slides/slide1.xml"/><Relationship Id="rId29" Type="http://schemas.openxmlformats.org/officeDocument/2006/relationships/tableStyles" Target="tableStyles.xml"/><Relationship Id="rId28" Type="http://schemas.openxmlformats.org/officeDocument/2006/relationships/viewProps" Target="viewProps.xml"/><Relationship Id="rId27" Type="http://schemas.openxmlformats.org/officeDocument/2006/relationships/presProps" Target="presProps.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charts/_rels/chart1.xml.rels><?xml version="1.0" encoding="UTF-8" standalone="yes"?>
<Relationships xmlns="http://schemas.openxmlformats.org/package/2006/relationships"><Relationship Id="rId1" Type="http://schemas.openxmlformats.org/officeDocument/2006/relationships/package" Target="../embeddings/Workbook1.xlsx"/></Relationships>
</file>

<file path=ppt/charts/_rels/chart2.xml.rels><?xml version="1.0" encoding="UTF-8" standalone="yes"?>
<Relationships xmlns="http://schemas.openxmlformats.org/package/2006/relationships"><Relationship Id="rId3" Type="http://schemas.microsoft.com/office/2011/relationships/chartColorStyle" Target="colors1.xml"/><Relationship Id="rId2" Type="http://schemas.microsoft.com/office/2011/relationships/chartStyle" Target="style1.xml"/><Relationship Id="rId1" Type="http://schemas.openxmlformats.org/officeDocument/2006/relationships/package" Target="../embeddings/Workbook2.xlsx"/></Relationships>
</file>

<file path=ppt/charts/_rels/chart3.xml.rels><?xml version="1.0" encoding="UTF-8" standalone="yes"?>
<Relationships xmlns="http://schemas.openxmlformats.org/package/2006/relationships"><Relationship Id="rId3" Type="http://schemas.microsoft.com/office/2011/relationships/chartColorStyle" Target="colors2.xml"/><Relationship Id="rId2" Type="http://schemas.microsoft.com/office/2011/relationships/chartStyle" Target="style2.xml"/><Relationship Id="rId1" Type="http://schemas.openxmlformats.org/officeDocument/2006/relationships/package" Target="../embeddings/Workbook3.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spPr>
            <a:ln w="28575" cap="rnd" cmpd="sng" algn="ctr">
              <a:solidFill>
                <a:schemeClr val="tx1">
                  <a:lumMod val="50000"/>
                  <a:lumOff val="50000"/>
                </a:schemeClr>
              </a:solidFill>
              <a:prstDash val="solid"/>
              <a:round/>
            </a:ln>
            <a:effectLst/>
          </c:spPr>
          <c:marker>
            <c:symbol val="circle"/>
            <c:size val="5"/>
            <c:spPr>
              <a:solidFill>
                <a:schemeClr val="bg1"/>
              </a:solidFill>
              <a:ln w="28575" cap="flat" cmpd="sng" algn="ctr">
                <a:solidFill>
                  <a:schemeClr val="bg1"/>
                </a:solidFill>
                <a:prstDash val="solid"/>
                <a:round/>
              </a:ln>
              <a:effectLst/>
            </c:spPr>
          </c:marker>
          <c:dLbls>
            <c:delete val="1"/>
          </c:dLbls>
          <c:val>
            <c:numRef>
              <c:f>Sheet1!$B$2:$B$7</c:f>
              <c:numCache>
                <c:formatCode>General</c:formatCode>
                <c:ptCount val="6"/>
                <c:pt idx="0">
                  <c:v>4.3</c:v>
                </c:pt>
                <c:pt idx="1">
                  <c:v>2.5</c:v>
                </c:pt>
                <c:pt idx="2">
                  <c:v>3.5</c:v>
                </c:pt>
                <c:pt idx="3">
                  <c:v>4.5</c:v>
                </c:pt>
                <c:pt idx="4">
                  <c:v>8.4</c:v>
                </c:pt>
                <c:pt idx="5">
                  <c:v>2.3</c:v>
                </c:pt>
              </c:numCache>
            </c:numRef>
          </c:val>
          <c:smooth val="0"/>
          <c:extLst>
            <c:ext xmlns:c15="http://schemas.microsoft.com/office/drawing/2012/chart" uri="{02D57815-91ED-43cb-92C2-25804820EDAC}">
              <c15:filteredSeriesTitle>
                <c15:tx>
                  <c:strRef>
                    <c:extLst>
                      <c:ext uri="{02D57815-91ED-43cb-92C2-25804820EDAC}">
                        <c15:formulaRef>
                          <c15:sqref>Sheet1!$B$1</c15:sqref>
                        </c15:formulaRef>
                      </c:ext>
                    </c:extLst>
                    <c:strCache>
                      <c:ptCount val="1"/>
                      <c:pt idx="0">
                        <c:v>number1</c:v>
                      </c:pt>
                    </c:strCache>
                  </c:strRef>
                </c15:tx>
              </c15:filteredSeriesTitle>
            </c:ext>
            <c:ext xmlns:c15="http://schemas.microsoft.com/office/drawing/2012/chart" uri="{02D57815-91ED-43cb-92C2-25804820EDAC}">
              <c15:filteredCategoryTitle>
                <c15:cat>
                  <c:numRef>
                    <c:extLst>
                      <c:ext uri="{02D57815-91ED-43cb-92C2-25804820EDAC}">
                        <c15:formulaRef>
                          <c15:sqref>Sheet1!$A$2:$A$7</c15:sqref>
                        </c15:formulaRef>
                      </c:ext>
                    </c:extLst>
                    <c:numCache>
                      <c:formatCode>General</c:formatCode>
                      <c:ptCount val="6"/>
                      <c:pt idx="0">
                        <c:v>2017</c:v>
                      </c:pt>
                      <c:pt idx="1">
                        <c:v>2018</c:v>
                      </c:pt>
                      <c:pt idx="2">
                        <c:v>2019</c:v>
                      </c:pt>
                      <c:pt idx="3">
                        <c:v>2020</c:v>
                      </c:pt>
                      <c:pt idx="4">
                        <c:v>2021</c:v>
                      </c:pt>
                      <c:pt idx="5">
                        <c:v>2022</c:v>
                      </c:pt>
                    </c:numCache>
                  </c:numRef>
                </c15:cat>
              </c15:filteredCategoryTitle>
            </c:ext>
          </c:extLst>
        </c:ser>
        <c:ser>
          <c:idx val="1"/>
          <c:order val="1"/>
          <c:spPr>
            <a:ln w="28575" cap="rnd" cmpd="sng" algn="ctr">
              <a:solidFill>
                <a:schemeClr val="tx1"/>
              </a:solidFill>
              <a:prstDash val="solid"/>
              <a:round/>
            </a:ln>
            <a:effectLst/>
          </c:spPr>
          <c:marker>
            <c:symbol val="circle"/>
            <c:size val="5"/>
            <c:spPr>
              <a:solidFill>
                <a:schemeClr val="bg1"/>
              </a:solidFill>
              <a:ln w="28575" cap="flat" cmpd="sng" algn="ctr">
                <a:solidFill>
                  <a:schemeClr val="bg1"/>
                </a:solidFill>
                <a:prstDash val="solid"/>
                <a:round/>
              </a:ln>
              <a:effectLst/>
            </c:spPr>
          </c:marker>
          <c:dLbls>
            <c:delete val="1"/>
          </c:dLbls>
          <c:val>
            <c:numRef>
              <c:f>Sheet1!$C$2:$C$7</c:f>
              <c:numCache>
                <c:formatCode>General</c:formatCode>
                <c:ptCount val="6"/>
                <c:pt idx="0">
                  <c:v>2.7</c:v>
                </c:pt>
                <c:pt idx="1">
                  <c:v>8.3</c:v>
                </c:pt>
                <c:pt idx="2">
                  <c:v>5.7</c:v>
                </c:pt>
                <c:pt idx="3">
                  <c:v>7.6</c:v>
                </c:pt>
                <c:pt idx="4">
                  <c:v>2.7</c:v>
                </c:pt>
                <c:pt idx="5">
                  <c:v>5.8</c:v>
                </c:pt>
              </c:numCache>
            </c:numRef>
          </c:val>
          <c:smooth val="0"/>
          <c:extLst>
            <c:ext xmlns:c15="http://schemas.microsoft.com/office/drawing/2012/chart" uri="{02D57815-91ED-43cb-92C2-25804820EDAC}">
              <c15:filteredSeriesTitle>
                <c15:tx>
                  <c:strRef>
                    <c:extLst>
                      <c:ext uri="{02D57815-91ED-43cb-92C2-25804820EDAC}">
                        <c15:formulaRef>
                          <c15:sqref>Sheet1!$C$1</c15:sqref>
                        </c15:formulaRef>
                      </c:ext>
                    </c:extLst>
                    <c:strCache>
                      <c:ptCount val="1"/>
                      <c:pt idx="0">
                        <c:v>number2</c:v>
                      </c:pt>
                    </c:strCache>
                  </c:strRef>
                </c15:tx>
              </c15:filteredSeriesTitle>
            </c:ext>
            <c:ext xmlns:c15="http://schemas.microsoft.com/office/drawing/2012/chart" uri="{02D57815-91ED-43cb-92C2-25804820EDAC}">
              <c15:filteredCategoryTitle>
                <c15:cat>
                  <c:numRef>
                    <c:extLst>
                      <c:ext uri="{02D57815-91ED-43cb-92C2-25804820EDAC}">
                        <c15:formulaRef>
                          <c15:sqref>Sheet1!$A$2:$A$7</c15:sqref>
                        </c15:formulaRef>
                      </c:ext>
                    </c:extLst>
                    <c:numCache>
                      <c:formatCode>General</c:formatCode>
                      <c:ptCount val="6"/>
                      <c:pt idx="0">
                        <c:v>2017</c:v>
                      </c:pt>
                      <c:pt idx="1">
                        <c:v>2018</c:v>
                      </c:pt>
                      <c:pt idx="2">
                        <c:v>2019</c:v>
                      </c:pt>
                      <c:pt idx="3">
                        <c:v>2020</c:v>
                      </c:pt>
                      <c:pt idx="4">
                        <c:v>2021</c:v>
                      </c:pt>
                      <c:pt idx="5">
                        <c:v>2022</c:v>
                      </c:pt>
                    </c:numCache>
                  </c:numRef>
                </c15:cat>
              </c15:filteredCategoryTitle>
            </c:ext>
          </c:extLst>
        </c:ser>
        <c:ser>
          <c:idx val="2"/>
          <c:order val="2"/>
          <c:spPr>
            <a:ln w="28575" cap="rnd" cmpd="sng" algn="ctr">
              <a:solidFill>
                <a:schemeClr val="bg1"/>
              </a:solidFill>
              <a:prstDash val="solid"/>
              <a:round/>
            </a:ln>
            <a:effectLst/>
          </c:spPr>
          <c:marker>
            <c:symbol val="circle"/>
            <c:size val="5"/>
            <c:spPr>
              <a:solidFill>
                <a:schemeClr val="bg1"/>
              </a:solidFill>
              <a:ln w="28575" cap="flat" cmpd="sng" algn="ctr">
                <a:solidFill>
                  <a:schemeClr val="bg1"/>
                </a:solidFill>
                <a:prstDash val="solid"/>
                <a:round/>
              </a:ln>
              <a:effectLst/>
            </c:spPr>
          </c:marker>
          <c:dLbls>
            <c:delete val="1"/>
          </c:dLbls>
          <c:val>
            <c:numRef>
              <c:f>Sheet1!$D$2:$D$7</c:f>
              <c:numCache>
                <c:formatCode>General</c:formatCode>
                <c:ptCount val="6"/>
                <c:pt idx="0">
                  <c:v>4.8</c:v>
                </c:pt>
                <c:pt idx="1">
                  <c:v>5</c:v>
                </c:pt>
                <c:pt idx="2">
                  <c:v>8</c:v>
                </c:pt>
                <c:pt idx="3">
                  <c:v>5</c:v>
                </c:pt>
                <c:pt idx="4">
                  <c:v>6.5</c:v>
                </c:pt>
                <c:pt idx="5">
                  <c:v>4.8</c:v>
                </c:pt>
              </c:numCache>
            </c:numRef>
          </c:val>
          <c:smooth val="0"/>
          <c:extLst>
            <c:ext xmlns:c15="http://schemas.microsoft.com/office/drawing/2012/chart" uri="{02D57815-91ED-43cb-92C2-25804820EDAC}">
              <c15:filteredSeriesTitle>
                <c15:tx>
                  <c:strRef>
                    <c:extLst>
                      <c:ext uri="{02D57815-91ED-43cb-92C2-25804820EDAC}">
                        <c15:formulaRef>
                          <c15:sqref>Sheet1!$D$1</c15:sqref>
                        </c15:formulaRef>
                      </c:ext>
                    </c:extLst>
                    <c:strCache>
                      <c:ptCount val="1"/>
                      <c:pt idx="0">
                        <c:v>number3</c:v>
                      </c:pt>
                    </c:strCache>
                  </c:strRef>
                </c15:tx>
              </c15:filteredSeriesTitle>
            </c:ext>
            <c:ext xmlns:c15="http://schemas.microsoft.com/office/drawing/2012/chart" uri="{02D57815-91ED-43cb-92C2-25804820EDAC}">
              <c15:filteredCategoryTitle>
                <c15:cat>
                  <c:numRef>
                    <c:extLst>
                      <c:ext uri="{02D57815-91ED-43cb-92C2-25804820EDAC}">
                        <c15:formulaRef>
                          <c15:sqref>Sheet1!$A$2:$A$7</c15:sqref>
                        </c15:formulaRef>
                      </c:ext>
                    </c:extLst>
                    <c:numCache>
                      <c:formatCode>General</c:formatCode>
                      <c:ptCount val="6"/>
                      <c:pt idx="0">
                        <c:v>2017</c:v>
                      </c:pt>
                      <c:pt idx="1">
                        <c:v>2018</c:v>
                      </c:pt>
                      <c:pt idx="2">
                        <c:v>2019</c:v>
                      </c:pt>
                      <c:pt idx="3">
                        <c:v>2020</c:v>
                      </c:pt>
                      <c:pt idx="4">
                        <c:v>2021</c:v>
                      </c:pt>
                      <c:pt idx="5">
                        <c:v>2022</c:v>
                      </c:pt>
                    </c:numCache>
                  </c:numRef>
                </c15:cat>
              </c15:filteredCategoryTitle>
            </c:ext>
          </c:extLst>
        </c:ser>
        <c:dLbls>
          <c:showLegendKey val="0"/>
          <c:showVal val="0"/>
          <c:showCatName val="0"/>
          <c:showSerName val="0"/>
          <c:showPercent val="0"/>
          <c:showBubbleSize val="0"/>
        </c:dLbls>
        <c:marker val="1"/>
        <c:smooth val="0"/>
        <c:axId val="367744896"/>
        <c:axId val="367746432"/>
      </c:lineChart>
      <c:catAx>
        <c:axId val="367744896"/>
        <c:scaling>
          <c:orientation val="minMax"/>
        </c:scaling>
        <c:delete val="0"/>
        <c:axPos val="b"/>
        <c:numFmt formatCode="General" sourceLinked="1"/>
        <c:majorTickMark val="none"/>
        <c:minorTickMark val="none"/>
        <c:tickLblPos val="nextTo"/>
        <c:spPr>
          <a:noFill/>
          <a:ln w="9525" cap="flat" cmpd="sng" algn="ctr">
            <a:noFill/>
            <a:prstDash val="solid"/>
            <a:round/>
          </a:ln>
          <a:effectLst/>
        </c:spPr>
        <c:txPr>
          <a:bodyPr rot="-60000000" spcFirstLastPara="1" vertOverflow="ellipsis" vert="horz" wrap="square" anchor="ctr" anchorCtr="1"/>
          <a:lstStyle/>
          <a:p>
            <a:pPr algn="ctr">
              <a:defRPr lang="zh-CN" altLang="en-US" sz="1200" b="0" i="0" u="none" strike="noStrike" kern="1200" baseline="0">
                <a:solidFill>
                  <a:schemeClr val="bg1"/>
                </a:solidFill>
                <a:latin typeface="HelveticaNeueLT Pro 67 MdCn" panose="020B0606030502030204" pitchFamily="34" charset="0"/>
                <a:ea typeface="Hiragino Sans GB W3" panose="020B0300000000000000" pitchFamily="34" charset="-122"/>
                <a:cs typeface="+mn-cs"/>
              </a:defRPr>
            </a:pPr>
          </a:p>
        </c:txPr>
        <c:crossAx val="367746432"/>
        <c:crosses val="autoZero"/>
        <c:auto val="1"/>
        <c:lblAlgn val="ctr"/>
        <c:lblOffset val="100"/>
        <c:noMultiLvlLbl val="0"/>
      </c:catAx>
      <c:valAx>
        <c:axId val="367746432"/>
        <c:scaling>
          <c:orientation val="minMax"/>
        </c:scaling>
        <c:delete val="0"/>
        <c:axPos val="l"/>
        <c:majorGridlines>
          <c:spPr>
            <a:ln w="6350" cap="flat" cmpd="sng" algn="ctr">
              <a:solidFill>
                <a:schemeClr val="tx1">
                  <a:lumMod val="65000"/>
                  <a:lumOff val="35000"/>
                </a:schemeClr>
              </a:solidFill>
              <a:prstDash val="sysDash"/>
              <a:round/>
            </a:ln>
            <a:effectLst/>
          </c:spPr>
        </c:majorGridlines>
        <c:numFmt formatCode="General" sourceLinked="1"/>
        <c:majorTickMark val="none"/>
        <c:minorTickMark val="none"/>
        <c:tickLblPos val="nextTo"/>
        <c:spPr>
          <a:noFill/>
          <a:ln w="6350" cap="flat" cmpd="sng" algn="ctr">
            <a:noFill/>
            <a:prstDash val="solid"/>
            <a:round/>
          </a:ln>
          <a:effectLst/>
        </c:spPr>
        <c:txPr>
          <a:bodyPr rot="-60000000" spcFirstLastPara="1" vertOverflow="ellipsis" vert="horz" wrap="square" anchor="ctr" anchorCtr="1"/>
          <a:lstStyle/>
          <a:p>
            <a:pPr algn="ctr">
              <a:defRPr lang="zh-CN" altLang="en-US" sz="1200" b="0" i="0" u="none" strike="noStrike" kern="1200" baseline="0">
                <a:solidFill>
                  <a:schemeClr val="bg1"/>
                </a:solidFill>
                <a:latin typeface="HelveticaNeueLT Pro 67 MdCn" panose="020B0606030502030204" pitchFamily="34" charset="0"/>
                <a:ea typeface="Hiragino Sans GB W3" panose="020B0300000000000000" pitchFamily="34" charset="-122"/>
                <a:cs typeface="+mn-cs"/>
              </a:defRPr>
            </a:pPr>
          </a:p>
        </c:txPr>
        <c:crossAx val="367744896"/>
        <c:crosses val="autoZero"/>
        <c:crossBetween val="between"/>
        <c:majorUnit val="3"/>
      </c:valAx>
      <c:spPr>
        <a:noFill/>
        <a:ln>
          <a:noFill/>
        </a:ln>
        <a:effectLst/>
      </c:spPr>
    </c:plotArea>
    <c:plotVisOnly val="1"/>
    <c:dispBlanksAs val="gap"/>
    <c:showDLblsOverMax val="0"/>
  </c:chart>
  <c:spPr>
    <a:noFill/>
    <a:ln>
      <a:noFill/>
    </a:ln>
    <a:effectLst/>
  </c:spPr>
  <c:txPr>
    <a:bodyPr/>
    <a:lstStyle/>
    <a:p>
      <a:pPr>
        <a:defRPr lang="zh-CN"/>
      </a:pPr>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23829807491389"/>
          <c:y val="0.0985513880732522"/>
          <c:w val="0.632594645011695"/>
          <c:h val="0.740718862538856"/>
        </c:manualLayout>
      </c:layout>
      <c:doughnutChart>
        <c:varyColors val="1"/>
        <c:ser>
          <c:idx val="0"/>
          <c:order val="0"/>
          <c:spPr>
            <a:ln w="19050">
              <a:noFill/>
            </a:ln>
          </c:spPr>
          <c:explosion val="0"/>
          <c:dPt>
            <c:idx val="0"/>
            <c:bubble3D val="0"/>
            <c:spPr>
              <a:solidFill>
                <a:schemeClr val="accent1"/>
              </a:solidFill>
              <a:ln w="19050">
                <a:noFill/>
              </a:ln>
              <a:effectLst/>
            </c:spPr>
          </c:dPt>
          <c:dPt>
            <c:idx val="1"/>
            <c:bubble3D val="0"/>
            <c:spPr>
              <a:solidFill>
                <a:srgbClr val="A5A1BA"/>
              </a:solidFill>
              <a:ln w="19050">
                <a:noFill/>
              </a:ln>
              <a:effectLst/>
            </c:spPr>
          </c:dPt>
          <c:dLbls>
            <c:spPr>
              <a:noFill/>
              <a:ln>
                <a:noFill/>
              </a:ln>
              <a:effectLst/>
            </c:spPr>
            <c:txPr>
              <a:bodyPr rot="0" spcFirstLastPara="1" vertOverflow="ellipsis" vert="horz" wrap="square" lIns="38100" tIns="19050" rIns="38100" bIns="19050" anchor="ctr" anchorCtr="1">
                <a:spAutoFit/>
              </a:bodyPr>
              <a:lstStyle/>
              <a:p>
                <a:pPr>
                  <a:defRPr lang="zh-CN" sz="1000" b="1" i="0" u="none" strike="noStrike" kern="1200" baseline="0">
                    <a:solidFill>
                      <a:schemeClr val="bg1"/>
                    </a:solidFill>
                    <a:latin typeface="Lato" panose="020F0502020204030203" pitchFamily="34" charset="0"/>
                    <a:ea typeface="+mn-ea"/>
                    <a:cs typeface="+mn-cs"/>
                  </a:defRPr>
                </a:pPr>
              </a:p>
            </c:txPr>
            <c:showLegendKey val="0"/>
            <c:showVal val="1"/>
            <c:showCatName val="0"/>
            <c:showSerName val="0"/>
            <c:showPercent val="0"/>
            <c:showBubbleSize val="0"/>
            <c:showLeaderLines val="1"/>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val>
            <c:numRef>
              <c:f>Sheet1!$B$2:$B$3</c:f>
              <c:numCache>
                <c:formatCode>0%</c:formatCode>
                <c:ptCount val="2"/>
                <c:pt idx="0">
                  <c:v>0.76</c:v>
                </c:pt>
                <c:pt idx="1">
                  <c:v>0.34</c:v>
                </c:pt>
              </c:numCache>
            </c:numRef>
          </c:val>
          <c:extLst>
            <c:ext xmlns:c15="http://schemas.microsoft.com/office/drawing/2012/chart" uri="{02D57815-91ED-43cb-92C2-25804820EDAC}">
              <c15:filteredSeriesTitle>
                <c15:tx>
                  <c:strRef>
                    <c:extLst>
                      <c:ext uri="{02D57815-91ED-43cb-92C2-25804820EDAC}">
                        <c15:formulaRef>
                          <c15:sqref>Sheet1!$B$1</c15:sqref>
                        </c15:formulaRef>
                      </c:ext>
                    </c:extLst>
                    <c:strCache>
                      <c:ptCount val="1"/>
                      <c:pt idx="0">
                        <c:v>Sales</c:v>
                      </c:pt>
                    </c:strCache>
                  </c:strRef>
                </c15:tx>
              </c15:filteredSeriesTitle>
            </c:ext>
            <c:ext xmlns:c15="http://schemas.microsoft.com/office/drawing/2012/chart" uri="{02D57815-91ED-43cb-92C2-25804820EDAC}">
              <c15:filteredCategoryTitle>
                <c15:cat>
                  <c:strRef>
                    <c:extLst>
                      <c:ext uri="{02D57815-91ED-43cb-92C2-25804820EDAC}">
                        <c15:formulaRef>
                          <c15:sqref>Sheet1!$A$2:$A$3</c15:sqref>
                        </c15:formulaRef>
                      </c:ext>
                    </c:extLst>
                    <c:strCache>
                      <c:ptCount val="2"/>
                      <c:pt idx="0">
                        <c:v>Returing Customers</c:v>
                      </c:pt>
                      <c:pt idx="1">
                        <c:v>New Customers</c:v>
                      </c:pt>
                    </c:strCache>
                  </c:strRef>
                </c15:cat>
              </c15:filteredCategoryTitle>
            </c:ext>
          </c:extLst>
        </c:ser>
        <c:dLbls>
          <c:showLegendKey val="0"/>
          <c:showVal val="0"/>
          <c:showCatName val="0"/>
          <c:showSerName val="0"/>
          <c:showPercent val="0"/>
          <c:showBubbleSize val="0"/>
          <c:showLeaderLines val="1"/>
        </c:dLbls>
        <c:firstSliceAng val="0"/>
        <c:holeSize val="61"/>
      </c:doughnut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lang="zh-CN" sz="900" b="0" i="0" u="none" strike="noStrike" kern="1200" baseline="0">
              <a:solidFill>
                <a:schemeClr val="tx1">
                  <a:lumMod val="65000"/>
                  <a:lumOff val="35000"/>
                </a:schemeClr>
              </a:solidFill>
              <a:latin typeface="Lato" panose="020F0502020204030203" pitchFamily="34" charset="0"/>
              <a:ea typeface="+mn-ea"/>
              <a:cs typeface="+mn-cs"/>
            </a:defRPr>
          </a:pPr>
        </a:p>
      </c:txPr>
    </c:legend>
    <c:plotVisOnly val="1"/>
    <c:dispBlanksAs val="zero"/>
    <c:showDLblsOverMax val="0"/>
  </c:chart>
  <c:spPr>
    <a:noFill/>
    <a:ln>
      <a:noFill/>
    </a:ln>
    <a:effectLst/>
  </c:spPr>
  <c:txPr>
    <a:bodyPr/>
    <a:lstStyle/>
    <a:p>
      <a:pPr>
        <a:defRPr lang="zh-CN"/>
      </a:pPr>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zh-CN" sz="1195" b="0" i="0" u="none" strike="noStrike" kern="1200" baseline="0">
                    <a:solidFill>
                      <a:schemeClr val="tx2"/>
                    </a:solidFill>
                    <a:latin typeface="+mn-lt"/>
                    <a:ea typeface="+mn-ea"/>
                    <a:cs typeface="+mn-cs"/>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2">
                          <a:lumMod val="35000"/>
                          <a:lumOff val="65000"/>
                        </a:schemeClr>
                      </a:solidFill>
                    </a:ln>
                    <a:effectLst/>
                  </c:spPr>
                </c15:leaderLines>
              </c:ext>
            </c:extLst>
          </c:dLbls>
          <c:val>
            <c:numRef>
              <c:f>Sheet1!$B$2:$B$6</c:f>
              <c:numCache>
                <c:formatCode>0%</c:formatCode>
                <c:ptCount val="5"/>
                <c:pt idx="0">
                  <c:v>0.08</c:v>
                </c:pt>
                <c:pt idx="1">
                  <c:v>0.12</c:v>
                </c:pt>
                <c:pt idx="2">
                  <c:v>0.18</c:v>
                </c:pt>
                <c:pt idx="3">
                  <c:v>0.32</c:v>
                </c:pt>
                <c:pt idx="4">
                  <c:v>0.4</c:v>
                </c:pt>
              </c:numCache>
            </c:numRef>
          </c:val>
          <c:extLst>
            <c:ext xmlns:c15="http://schemas.microsoft.com/office/drawing/2012/chart" uri="{02D57815-91ED-43cb-92C2-25804820EDAC}">
              <c15:filteredSeriesTitle>
                <c15:tx>
                  <c:strRef>
                    <c:extLst>
                      <c:ext uri="{02D57815-91ED-43cb-92C2-25804820EDAC}">
                        <c15:formulaRef>
                          <c15:sqref>Sheet1!$B$1</c15:sqref>
                        </c15:formulaRef>
                      </c:ext>
                    </c:extLst>
                    <c:strCache>
                      <c:ptCount val="1"/>
                      <c:pt idx="0">
                        <c:v>Column6</c:v>
                      </c:pt>
                    </c:strCache>
                  </c:strRef>
                </c15:tx>
              </c15:filteredSeriesTitle>
            </c:ext>
            <c:ext xmlns:c15="http://schemas.microsoft.com/office/drawing/2012/chart" uri="{02D57815-91ED-43cb-92C2-25804820EDAC}">
              <c15:filteredCategoryTitle>
                <c15:cat>
                  <c:strRef>
                    <c:extLst>
                      <c:ext uri="{02D57815-91ED-43cb-92C2-25804820EDAC}">
                        <c15:formulaRef>
                          <c15:sqref>Sheet1!$A$2:$A$6</c15:sqref>
                        </c15:formulaRef>
                      </c:ext>
                    </c:extLst>
                    <c:strCache>
                      <c:ptCount val="5"/>
                      <c:pt idx="0">
                        <c:v>Google</c:v>
                      </c:pt>
                      <c:pt idx="1">
                        <c:v>Direct</c:v>
                      </c:pt>
                      <c:pt idx="2">
                        <c:v>Search Engine</c:v>
                      </c:pt>
                      <c:pt idx="3">
                        <c:v>Affiliate </c:v>
                      </c:pt>
                      <c:pt idx="4">
                        <c:v>Other</c:v>
                      </c:pt>
                    </c:strCache>
                  </c:strRef>
                </c15:cat>
              </c15:filteredCategoryTitle>
            </c:ext>
          </c:extLst>
        </c:ser>
        <c:dLbls>
          <c:showLegendKey val="0"/>
          <c:showVal val="0"/>
          <c:showCatName val="0"/>
          <c:showSerName val="0"/>
          <c:showPercent val="0"/>
          <c:showBubbleSize val="0"/>
        </c:dLbls>
        <c:gapWidth val="100"/>
        <c:overlap val="-24"/>
        <c:axId val="334959360"/>
        <c:axId val="334960896"/>
      </c:barChart>
      <c:catAx>
        <c:axId val="334959360"/>
        <c:scaling>
          <c:orientation val="minMax"/>
        </c:scaling>
        <c:delete val="0"/>
        <c:axPos val="b"/>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lang="zh-CN" sz="1195" b="0" i="0" u="none" strike="noStrike" kern="1200" baseline="0">
                <a:solidFill>
                  <a:schemeClr val="tx2"/>
                </a:solidFill>
                <a:latin typeface="+mn-lt"/>
                <a:ea typeface="+mn-ea"/>
                <a:cs typeface="+mn-cs"/>
              </a:defRPr>
            </a:pPr>
          </a:p>
        </c:txPr>
        <c:crossAx val="334960896"/>
        <c:crosses val="autoZero"/>
        <c:auto val="1"/>
        <c:lblAlgn val="ctr"/>
        <c:lblOffset val="100"/>
        <c:noMultiLvlLbl val="0"/>
      </c:catAx>
      <c:valAx>
        <c:axId val="334960896"/>
        <c:scaling>
          <c:orientation val="minMax"/>
          <c:max val="0.5"/>
          <c:min val="0"/>
        </c:scaling>
        <c:delete val="0"/>
        <c:axPos val="l"/>
        <c:majorGridlines>
          <c:spPr>
            <a:ln w="9525" cap="flat" cmpd="sng" algn="ctr">
              <a:solidFill>
                <a:schemeClr val="tx2">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lang="zh-CN" sz="1195" b="0" i="0" u="none" strike="noStrike" kern="1200" baseline="0">
                <a:solidFill>
                  <a:schemeClr val="tx2"/>
                </a:solidFill>
                <a:latin typeface="+mn-lt"/>
                <a:ea typeface="+mn-ea"/>
                <a:cs typeface="+mn-cs"/>
              </a:defRPr>
            </a:pPr>
          </a:p>
        </c:txPr>
        <c:crossAx val="334959360"/>
        <c:crosses val="autoZero"/>
        <c:crossBetween val="between"/>
        <c:majorUnit val="0.1"/>
      </c:valAx>
      <c:spPr>
        <a:noFill/>
        <a:ln>
          <a:noFill/>
        </a:ln>
        <a:effectLst/>
      </c:spPr>
    </c:plotArea>
    <c:plotVisOnly val="1"/>
    <c:dispBlanksAs val="gap"/>
    <c:showDLblsOverMax val="0"/>
  </c:chart>
  <c:spPr>
    <a:noFill/>
    <a:ln>
      <a:noFill/>
    </a:ln>
    <a:effectLst/>
  </c:spPr>
  <c:txPr>
    <a:bodyPr/>
    <a:lstStyle/>
    <a:p>
      <a:pPr>
        <a:defRPr lang="zh-CN"/>
      </a:pPr>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5"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7">
  <cs:axisTitle>
    <cs:lnRef idx="0"/>
    <cs:fillRef idx="0"/>
    <cs:effectRef idx="0"/>
    <cs:fontRef idx="minor">
      <a:schemeClr val="tx2"/>
    </cs:fontRef>
    <cs:defRPr sz="1195"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5"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5" kern="1200"/>
  </cs:chartArea>
  <cs:dataLabel>
    <cs:lnRef idx="0"/>
    <cs:fillRef idx="0"/>
    <cs:effectRef idx="0"/>
    <cs:fontRef idx="minor">
      <a:schemeClr val="tx2"/>
    </cs:fontRef>
    <cs:defRPr sz="1195"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5"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lumOff val="2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5"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5"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3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5"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5" kern="1200"/>
  </cs:valueAxis>
  <cs:wall>
    <cs:lnRef idx="0"/>
    <cs:fillRef idx="0"/>
    <cs:effectRef idx="0"/>
    <cs:fontRef idx="minor">
      <a:schemeClr val="tx2"/>
    </cs:fontRef>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31CDFD29-5600-451F-91B5-2109C28768B9}" type="doc">
      <dgm:prSet loTypeId="urn:microsoft.com/office/officeart/2005/8/layout/matrix2" loCatId="matrix" qsTypeId="urn:microsoft.com/office/officeart/2005/8/quickstyle/simple1" qsCatId="simple" csTypeId="urn:microsoft.com/office/officeart/2005/8/colors/accent1_2" csCatId="accent1" phldr="1"/>
      <dgm:spPr/>
      <dgm:t>
        <a:bodyPr/>
        <a:lstStyle/>
        <a:p>
          <a:endParaRPr lang="en-US"/>
        </a:p>
      </dgm:t>
    </dgm:pt>
    <dgm:pt modelId="{8F50B8B5-888D-4864-9E59-5AE47A8EC6C0}">
      <dgm:prSet phldrT="[Text]" custT="1"/>
      <dgm:spPr/>
      <dgm:t>
        <a:bodyPr/>
        <a:lstStyle/>
        <a:p>
          <a:r>
            <a:rPr lang="en-US" sz="1000" dirty="0">
              <a:latin typeface="+mn-lt"/>
              <a:ea typeface="+mn-ea"/>
              <a:cs typeface="+mn-ea"/>
              <a:sym typeface="+mn-lt"/>
            </a:rPr>
            <a:t> </a:t>
          </a:r>
        </a:p>
      </dgm:t>
    </dgm:pt>
    <dgm:pt modelId="{2C53C54F-5B24-4F71-A2BF-9FBAE97FE0CD}" cxnId="{068110C7-7222-49FE-9C8C-014EBE9A1707}" type="parTrans">
      <dgm:prSet/>
      <dgm:spPr/>
      <dgm:t>
        <a:bodyPr/>
        <a:lstStyle/>
        <a:p>
          <a:endParaRPr lang="en-US"/>
        </a:p>
      </dgm:t>
    </dgm:pt>
    <dgm:pt modelId="{60BC0E20-D399-476A-9392-464DF2C45E71}" cxnId="{068110C7-7222-49FE-9C8C-014EBE9A1707}" type="sibTrans">
      <dgm:prSet/>
      <dgm:spPr/>
      <dgm:t>
        <a:bodyPr/>
        <a:lstStyle/>
        <a:p>
          <a:endParaRPr lang="en-US"/>
        </a:p>
      </dgm:t>
    </dgm:pt>
    <dgm:pt modelId="{0C90414D-D9D7-4FE1-A564-EA9D368CF73D}">
      <dgm:prSet phldrT="[Text]" custT="1"/>
      <dgm:spPr>
        <a:solidFill>
          <a:schemeClr val="accent3"/>
        </a:solidFill>
      </dgm:spPr>
      <dgm:t>
        <a:bodyPr/>
        <a:lstStyle/>
        <a:p>
          <a:r>
            <a:rPr lang="en-US" sz="1000" dirty="0">
              <a:latin typeface="+mn-lt"/>
              <a:ea typeface="+mn-ea"/>
              <a:cs typeface="+mn-ea"/>
              <a:sym typeface="+mn-lt"/>
            </a:rPr>
            <a:t> </a:t>
          </a:r>
        </a:p>
      </dgm:t>
    </dgm:pt>
    <dgm:pt modelId="{5212712A-32B4-4C10-AF30-09620D0BE98C}" cxnId="{FBFFDB7F-DC4B-4328-B336-4920A3B56704}" type="parTrans">
      <dgm:prSet/>
      <dgm:spPr/>
      <dgm:t>
        <a:bodyPr/>
        <a:lstStyle/>
        <a:p>
          <a:endParaRPr lang="en-US"/>
        </a:p>
      </dgm:t>
    </dgm:pt>
    <dgm:pt modelId="{463130C0-7F28-4B70-BBBE-5813EDDD52DD}" cxnId="{FBFFDB7F-DC4B-4328-B336-4920A3B56704}" type="sibTrans">
      <dgm:prSet/>
      <dgm:spPr/>
      <dgm:t>
        <a:bodyPr/>
        <a:lstStyle/>
        <a:p>
          <a:endParaRPr lang="en-US"/>
        </a:p>
      </dgm:t>
    </dgm:pt>
    <dgm:pt modelId="{1983DEEF-2178-49E4-AC73-9D26197ABA4D}">
      <dgm:prSet phldrT="[Text]" custT="1"/>
      <dgm:spPr>
        <a:solidFill>
          <a:schemeClr val="accent4"/>
        </a:solidFill>
      </dgm:spPr>
      <dgm:t>
        <a:bodyPr/>
        <a:lstStyle/>
        <a:p>
          <a:r>
            <a:rPr lang="en-US" sz="1000" dirty="0">
              <a:latin typeface="+mn-lt"/>
              <a:ea typeface="+mn-ea"/>
              <a:cs typeface="+mn-ea"/>
              <a:sym typeface="+mn-lt"/>
            </a:rPr>
            <a:t> </a:t>
          </a:r>
        </a:p>
      </dgm:t>
    </dgm:pt>
    <dgm:pt modelId="{0CAC87AC-3D72-4FDC-AF53-5444962E6414}" cxnId="{1B173D51-BDED-4FC0-82F5-ACD5C90D0662}" type="parTrans">
      <dgm:prSet/>
      <dgm:spPr/>
      <dgm:t>
        <a:bodyPr/>
        <a:lstStyle/>
        <a:p>
          <a:endParaRPr lang="en-US"/>
        </a:p>
      </dgm:t>
    </dgm:pt>
    <dgm:pt modelId="{756D256D-8589-4A16-8F37-B6CC7E81711B}" cxnId="{1B173D51-BDED-4FC0-82F5-ACD5C90D0662}" type="sibTrans">
      <dgm:prSet/>
      <dgm:spPr/>
      <dgm:t>
        <a:bodyPr/>
        <a:lstStyle/>
        <a:p>
          <a:endParaRPr lang="en-US"/>
        </a:p>
      </dgm:t>
    </dgm:pt>
    <dgm:pt modelId="{CB20022C-5AD3-4067-916D-15599D927FC5}">
      <dgm:prSet phldrT="[Text]" custT="1"/>
      <dgm:spPr>
        <a:solidFill>
          <a:schemeClr val="accent6"/>
        </a:solidFill>
      </dgm:spPr>
      <dgm:t>
        <a:bodyPr/>
        <a:lstStyle/>
        <a:p>
          <a:r>
            <a:rPr lang="en-US" sz="1000" dirty="0">
              <a:latin typeface="+mn-lt"/>
              <a:ea typeface="+mn-ea"/>
              <a:cs typeface="+mn-ea"/>
              <a:sym typeface="+mn-lt"/>
            </a:rPr>
            <a:t> </a:t>
          </a:r>
        </a:p>
      </dgm:t>
    </dgm:pt>
    <dgm:pt modelId="{DF2E454A-F4B1-4803-97B7-58472CEADBEB}" cxnId="{A2600C31-CB8E-42D1-8F93-725647A776BF}" type="parTrans">
      <dgm:prSet/>
      <dgm:spPr/>
      <dgm:t>
        <a:bodyPr/>
        <a:lstStyle/>
        <a:p>
          <a:endParaRPr lang="en-US"/>
        </a:p>
      </dgm:t>
    </dgm:pt>
    <dgm:pt modelId="{8A55484D-B6D0-4A7B-98BA-C0A38181BA63}" cxnId="{A2600C31-CB8E-42D1-8F93-725647A776BF}" type="sibTrans">
      <dgm:prSet/>
      <dgm:spPr/>
      <dgm:t>
        <a:bodyPr/>
        <a:lstStyle/>
        <a:p>
          <a:endParaRPr lang="en-US"/>
        </a:p>
      </dgm:t>
    </dgm:pt>
    <dgm:pt modelId="{14090DB9-0A23-4C3E-963F-AC6488D34277}" type="pres">
      <dgm:prSet presAssocID="{31CDFD29-5600-451F-91B5-2109C28768B9}" presName="matrix" presStyleCnt="0">
        <dgm:presLayoutVars>
          <dgm:chMax val="1"/>
          <dgm:dir/>
          <dgm:resizeHandles val="exact"/>
        </dgm:presLayoutVars>
      </dgm:prSet>
      <dgm:spPr/>
      <dgm:t>
        <a:bodyPr/>
        <a:lstStyle/>
        <a:p>
          <a:endParaRPr lang="zh-CN" altLang="en-US"/>
        </a:p>
      </dgm:t>
    </dgm:pt>
    <dgm:pt modelId="{8F782FA5-10F4-4D7C-B52F-BDC2F0BC9843}" type="pres">
      <dgm:prSet presAssocID="{31CDFD29-5600-451F-91B5-2109C28768B9}" presName="axisShape" presStyleLbl="bgShp" presStyleIdx="0" presStyleCnt="1"/>
      <dgm:spPr>
        <a:solidFill>
          <a:schemeClr val="bg1">
            <a:lumMod val="95000"/>
          </a:schemeClr>
        </a:solidFill>
      </dgm:spPr>
    </dgm:pt>
    <dgm:pt modelId="{B8CA5C69-06DE-4B06-B0A3-7BB569CBF1A4}" type="pres">
      <dgm:prSet presAssocID="{31CDFD29-5600-451F-91B5-2109C28768B9}" presName="rect1" presStyleLbl="node1" presStyleIdx="0" presStyleCnt="4">
        <dgm:presLayoutVars>
          <dgm:chMax val="0"/>
          <dgm:chPref val="0"/>
          <dgm:bulletEnabled val="1"/>
        </dgm:presLayoutVars>
      </dgm:prSet>
      <dgm:spPr>
        <a:prstGeom prst="ellipse">
          <a:avLst/>
        </a:prstGeom>
      </dgm:spPr>
      <dgm:t>
        <a:bodyPr/>
        <a:lstStyle/>
        <a:p>
          <a:endParaRPr lang="zh-CN" altLang="en-US"/>
        </a:p>
      </dgm:t>
    </dgm:pt>
    <dgm:pt modelId="{6B02FEFB-1E12-4B61-8DB6-EF3EC71E4AA3}" type="pres">
      <dgm:prSet presAssocID="{31CDFD29-5600-451F-91B5-2109C28768B9}" presName="rect2" presStyleLbl="node1" presStyleIdx="1" presStyleCnt="4">
        <dgm:presLayoutVars>
          <dgm:chMax val="0"/>
          <dgm:chPref val="0"/>
          <dgm:bulletEnabled val="1"/>
        </dgm:presLayoutVars>
      </dgm:prSet>
      <dgm:spPr>
        <a:prstGeom prst="ellipse">
          <a:avLst/>
        </a:prstGeom>
      </dgm:spPr>
      <dgm:t>
        <a:bodyPr/>
        <a:lstStyle/>
        <a:p>
          <a:endParaRPr lang="zh-CN" altLang="en-US"/>
        </a:p>
      </dgm:t>
    </dgm:pt>
    <dgm:pt modelId="{4461674B-7841-4BB7-8DDF-01A840B3B8AA}" type="pres">
      <dgm:prSet presAssocID="{31CDFD29-5600-451F-91B5-2109C28768B9}" presName="rect3" presStyleLbl="node1" presStyleIdx="2" presStyleCnt="4">
        <dgm:presLayoutVars>
          <dgm:chMax val="0"/>
          <dgm:chPref val="0"/>
          <dgm:bulletEnabled val="1"/>
        </dgm:presLayoutVars>
      </dgm:prSet>
      <dgm:spPr>
        <a:prstGeom prst="ellipse">
          <a:avLst/>
        </a:prstGeom>
      </dgm:spPr>
      <dgm:t>
        <a:bodyPr/>
        <a:lstStyle/>
        <a:p>
          <a:endParaRPr lang="zh-CN" altLang="en-US"/>
        </a:p>
      </dgm:t>
    </dgm:pt>
    <dgm:pt modelId="{B2D5FB7F-98A4-4FE8-8120-F832B0FED003}" type="pres">
      <dgm:prSet presAssocID="{31CDFD29-5600-451F-91B5-2109C28768B9}" presName="rect4" presStyleLbl="node1" presStyleIdx="3" presStyleCnt="4">
        <dgm:presLayoutVars>
          <dgm:chMax val="0"/>
          <dgm:chPref val="0"/>
          <dgm:bulletEnabled val="1"/>
        </dgm:presLayoutVars>
      </dgm:prSet>
      <dgm:spPr>
        <a:prstGeom prst="ellipse">
          <a:avLst/>
        </a:prstGeom>
      </dgm:spPr>
      <dgm:t>
        <a:bodyPr/>
        <a:lstStyle/>
        <a:p>
          <a:endParaRPr lang="zh-CN" altLang="en-US"/>
        </a:p>
      </dgm:t>
    </dgm:pt>
  </dgm:ptLst>
  <dgm:cxnLst>
    <dgm:cxn modelId="{5CE2D837-7D65-440D-887B-286349BD5995}" type="presOf" srcId="{31CDFD29-5600-451F-91B5-2109C28768B9}" destId="{14090DB9-0A23-4C3E-963F-AC6488D34277}" srcOrd="0" destOrd="0" presId="urn:microsoft.com/office/officeart/2005/8/layout/matrix2"/>
    <dgm:cxn modelId="{BF4D9A3D-198B-421D-8431-700EC0FC4111}" type="presOf" srcId="{0C90414D-D9D7-4FE1-A564-EA9D368CF73D}" destId="{6B02FEFB-1E12-4B61-8DB6-EF3EC71E4AA3}" srcOrd="0" destOrd="0" presId="urn:microsoft.com/office/officeart/2005/8/layout/matrix2"/>
    <dgm:cxn modelId="{1B173D51-BDED-4FC0-82F5-ACD5C90D0662}" srcId="{31CDFD29-5600-451F-91B5-2109C28768B9}" destId="{1983DEEF-2178-49E4-AC73-9D26197ABA4D}" srcOrd="2" destOrd="0" parTransId="{0CAC87AC-3D72-4FDC-AF53-5444962E6414}" sibTransId="{756D256D-8589-4A16-8F37-B6CC7E81711B}"/>
    <dgm:cxn modelId="{068110C7-7222-49FE-9C8C-014EBE9A1707}" srcId="{31CDFD29-5600-451F-91B5-2109C28768B9}" destId="{8F50B8B5-888D-4864-9E59-5AE47A8EC6C0}" srcOrd="0" destOrd="0" parTransId="{2C53C54F-5B24-4F71-A2BF-9FBAE97FE0CD}" sibTransId="{60BC0E20-D399-476A-9392-464DF2C45E71}"/>
    <dgm:cxn modelId="{797D4662-9DA6-44E4-B4E3-5360EA267BA5}" type="presOf" srcId="{CB20022C-5AD3-4067-916D-15599D927FC5}" destId="{B2D5FB7F-98A4-4FE8-8120-F832B0FED003}" srcOrd="0" destOrd="0" presId="urn:microsoft.com/office/officeart/2005/8/layout/matrix2"/>
    <dgm:cxn modelId="{A2600C31-CB8E-42D1-8F93-725647A776BF}" srcId="{31CDFD29-5600-451F-91B5-2109C28768B9}" destId="{CB20022C-5AD3-4067-916D-15599D927FC5}" srcOrd="3" destOrd="0" parTransId="{DF2E454A-F4B1-4803-97B7-58472CEADBEB}" sibTransId="{8A55484D-B6D0-4A7B-98BA-C0A38181BA63}"/>
    <dgm:cxn modelId="{FBFFDB7F-DC4B-4328-B336-4920A3B56704}" srcId="{31CDFD29-5600-451F-91B5-2109C28768B9}" destId="{0C90414D-D9D7-4FE1-A564-EA9D368CF73D}" srcOrd="1" destOrd="0" parTransId="{5212712A-32B4-4C10-AF30-09620D0BE98C}" sibTransId="{463130C0-7F28-4B70-BBBE-5813EDDD52DD}"/>
    <dgm:cxn modelId="{EB26607D-74E2-4D48-BB1B-AFAA6887FFAC}" type="presOf" srcId="{8F50B8B5-888D-4864-9E59-5AE47A8EC6C0}" destId="{B8CA5C69-06DE-4B06-B0A3-7BB569CBF1A4}" srcOrd="0" destOrd="0" presId="urn:microsoft.com/office/officeart/2005/8/layout/matrix2"/>
    <dgm:cxn modelId="{FC7E1A21-5F33-419C-B0CD-5AB04CA6FDD0}" type="presOf" srcId="{1983DEEF-2178-49E4-AC73-9D26197ABA4D}" destId="{4461674B-7841-4BB7-8DDF-01A840B3B8AA}" srcOrd="0" destOrd="0" presId="urn:microsoft.com/office/officeart/2005/8/layout/matrix2"/>
    <dgm:cxn modelId="{81F94D87-B552-4153-8A12-112635C4B6FB}" type="presParOf" srcId="{14090DB9-0A23-4C3E-963F-AC6488D34277}" destId="{8F782FA5-10F4-4D7C-B52F-BDC2F0BC9843}" srcOrd="0" destOrd="0" presId="urn:microsoft.com/office/officeart/2005/8/layout/matrix2"/>
    <dgm:cxn modelId="{97F1C967-17AC-4C99-95CE-F3F65A7D3B6D}" type="presParOf" srcId="{14090DB9-0A23-4C3E-963F-AC6488D34277}" destId="{B8CA5C69-06DE-4B06-B0A3-7BB569CBF1A4}" srcOrd="1" destOrd="0" presId="urn:microsoft.com/office/officeart/2005/8/layout/matrix2"/>
    <dgm:cxn modelId="{A2CE949C-E7B5-461B-9F5C-A03E1C16DE9E}" type="presParOf" srcId="{14090DB9-0A23-4C3E-963F-AC6488D34277}" destId="{6B02FEFB-1E12-4B61-8DB6-EF3EC71E4AA3}" srcOrd="2" destOrd="0" presId="urn:microsoft.com/office/officeart/2005/8/layout/matrix2"/>
    <dgm:cxn modelId="{542A1949-0DF3-46C6-9CF6-196790F47047}" type="presParOf" srcId="{14090DB9-0A23-4C3E-963F-AC6488D34277}" destId="{4461674B-7841-4BB7-8DDF-01A840B3B8AA}" srcOrd="3" destOrd="0" presId="urn:microsoft.com/office/officeart/2005/8/layout/matrix2"/>
    <dgm:cxn modelId="{6FC82C5E-BA07-4572-B17E-0707100F53CA}" type="presParOf" srcId="{14090DB9-0A23-4C3E-963F-AC6488D34277}" destId="{B2D5FB7F-98A4-4FE8-8120-F832B0FED003}" srcOrd="4" destOrd="0" presId="urn:microsoft.com/office/officeart/2005/8/layout/matrix2"/>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组合 1"/>
      <dsp:cNvGrpSpPr/>
    </dsp:nvGrpSpPr>
    <dsp:grpSpPr>
      <a:xfrm>
        <a:off x="0" y="0"/>
        <a:ext cx="3054850" cy="3054850"/>
        <a:chOff x="0" y="0"/>
        <a:chExt cx="3054850" cy="3054850"/>
      </a:xfrm>
    </dsp:grpSpPr>
    <dsp:sp modelId="{8F782FA5-10F4-4D7C-B52F-BDC2F0BC9843}">
      <dsp:nvSpPr>
        <dsp:cNvPr id="3" name="十字箭头 2"/>
        <dsp:cNvSpPr/>
      </dsp:nvSpPr>
      <dsp:spPr bwMode="white">
        <a:xfrm>
          <a:off x="763712" y="0"/>
          <a:ext cx="3054850" cy="3054850"/>
        </a:xfrm>
        <a:prstGeom prst="quadArrow">
          <a:avLst>
            <a:gd name="adj1" fmla="val 2000"/>
            <a:gd name="adj2" fmla="val 4000"/>
            <a:gd name="adj3" fmla="val 5000"/>
          </a:avLst>
        </a:prstGeom>
        <a:solidFill>
          <a:schemeClr val="bg1">
            <a:lumMod val="95000"/>
          </a:schemeClr>
        </a:solidFill>
      </dsp:spPr>
      <dsp:style>
        <a:lnRef idx="0">
          <a:schemeClr val="accent1"/>
        </a:lnRef>
        <a:fillRef idx="1">
          <a:schemeClr val="accent1">
            <a:tint val="40000"/>
          </a:schemeClr>
        </a:fillRef>
        <a:effectRef idx="0">
          <a:scrgbClr r="0" g="0" b="0"/>
        </a:effectRef>
        <a:fontRef idx="minor"/>
      </dsp:style>
      <dsp:txXfrm>
        <a:off x="763712" y="0"/>
        <a:ext cx="3054850" cy="3054850"/>
      </dsp:txXfrm>
    </dsp:sp>
    <dsp:sp modelId="{B8CA5C69-06DE-4B06-B0A3-7BB569CBF1A4}">
      <dsp:nvSpPr>
        <dsp:cNvPr id="4" name="椭圆 3"/>
        <dsp:cNvSpPr/>
      </dsp:nvSpPr>
      <dsp:spPr bwMode="white">
        <a:xfrm>
          <a:off x="962277" y="198565"/>
          <a:ext cx="1221940" cy="1221940"/>
        </a:xfrm>
        <a:prstGeom prst="ellipse">
          <a:avLst/>
        </a:prstGeom>
      </dsp:spPr>
      <dsp:style>
        <a:lnRef idx="2">
          <a:schemeClr val="lt1"/>
        </a:lnRef>
        <a:fillRef idx="1">
          <a:schemeClr val="accent1"/>
        </a:fillRef>
        <a:effectRef idx="0">
          <a:scrgbClr r="0" g="0" b="0"/>
        </a:effectRef>
        <a:fontRef idx="minor">
          <a:schemeClr val="lt1"/>
        </a:fontRef>
      </dsp:style>
      <dsp:txBody>
        <a:bodyPr lIns="38100" tIns="38100" rIns="38100" bIns="3810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en-US" sz="1000" dirty="0">
              <a:latin typeface="+mn-lt"/>
              <a:ea typeface="+mn-ea"/>
              <a:cs typeface="+mn-ea"/>
              <a:sym typeface="+mn-lt"/>
            </a:rPr>
            <a:t> </a:t>
          </a:r>
        </a:p>
      </dsp:txBody>
      <dsp:txXfrm>
        <a:off x="962277" y="198565"/>
        <a:ext cx="1221940" cy="1221940"/>
      </dsp:txXfrm>
    </dsp:sp>
    <dsp:sp modelId="{6B02FEFB-1E12-4B61-8DB6-EF3EC71E4AA3}">
      <dsp:nvSpPr>
        <dsp:cNvPr id="5" name="椭圆 4"/>
        <dsp:cNvSpPr/>
      </dsp:nvSpPr>
      <dsp:spPr bwMode="white">
        <a:xfrm>
          <a:off x="2398057" y="198565"/>
          <a:ext cx="1221940" cy="1221940"/>
        </a:xfrm>
        <a:prstGeom prst="ellipse">
          <a:avLst/>
        </a:prstGeom>
        <a:solidFill>
          <a:schemeClr val="accent3"/>
        </a:solidFill>
      </dsp:spPr>
      <dsp:style>
        <a:lnRef idx="2">
          <a:schemeClr val="lt1"/>
        </a:lnRef>
        <a:fillRef idx="1">
          <a:schemeClr val="accent1"/>
        </a:fillRef>
        <a:effectRef idx="0">
          <a:scrgbClr r="0" g="0" b="0"/>
        </a:effectRef>
        <a:fontRef idx="minor">
          <a:schemeClr val="lt1"/>
        </a:fontRef>
      </dsp:style>
      <dsp:txBody>
        <a:bodyPr lIns="38100" tIns="38100" rIns="38100" bIns="3810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en-US" sz="1000" dirty="0">
              <a:latin typeface="+mn-lt"/>
              <a:ea typeface="+mn-ea"/>
              <a:cs typeface="+mn-ea"/>
              <a:sym typeface="+mn-lt"/>
            </a:rPr>
            <a:t> </a:t>
          </a:r>
        </a:p>
      </dsp:txBody>
      <dsp:txXfrm>
        <a:off x="2398057" y="198565"/>
        <a:ext cx="1221940" cy="1221940"/>
      </dsp:txXfrm>
    </dsp:sp>
    <dsp:sp modelId="{4461674B-7841-4BB7-8DDF-01A840B3B8AA}">
      <dsp:nvSpPr>
        <dsp:cNvPr id="6" name="椭圆 5"/>
        <dsp:cNvSpPr/>
      </dsp:nvSpPr>
      <dsp:spPr bwMode="white">
        <a:xfrm>
          <a:off x="962277" y="1634345"/>
          <a:ext cx="1221940" cy="1221940"/>
        </a:xfrm>
        <a:prstGeom prst="ellipse">
          <a:avLst/>
        </a:prstGeom>
        <a:solidFill>
          <a:schemeClr val="accent4"/>
        </a:solidFill>
      </dsp:spPr>
      <dsp:style>
        <a:lnRef idx="2">
          <a:schemeClr val="lt1"/>
        </a:lnRef>
        <a:fillRef idx="1">
          <a:schemeClr val="accent1"/>
        </a:fillRef>
        <a:effectRef idx="0">
          <a:scrgbClr r="0" g="0" b="0"/>
        </a:effectRef>
        <a:fontRef idx="minor">
          <a:schemeClr val="lt1"/>
        </a:fontRef>
      </dsp:style>
      <dsp:txBody>
        <a:bodyPr lIns="38100" tIns="38100" rIns="38100" bIns="3810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en-US" sz="1000" dirty="0">
              <a:latin typeface="+mn-lt"/>
              <a:ea typeface="+mn-ea"/>
              <a:cs typeface="+mn-ea"/>
              <a:sym typeface="+mn-lt"/>
            </a:rPr>
            <a:t> </a:t>
          </a:r>
        </a:p>
      </dsp:txBody>
      <dsp:txXfrm>
        <a:off x="962277" y="1634345"/>
        <a:ext cx="1221940" cy="1221940"/>
      </dsp:txXfrm>
    </dsp:sp>
    <dsp:sp modelId="{B2D5FB7F-98A4-4FE8-8120-F832B0FED003}">
      <dsp:nvSpPr>
        <dsp:cNvPr id="7" name="椭圆 6"/>
        <dsp:cNvSpPr/>
      </dsp:nvSpPr>
      <dsp:spPr bwMode="white">
        <a:xfrm>
          <a:off x="2398057" y="1634345"/>
          <a:ext cx="1221940" cy="1221940"/>
        </a:xfrm>
        <a:prstGeom prst="ellipse">
          <a:avLst/>
        </a:prstGeom>
        <a:solidFill>
          <a:schemeClr val="accent6"/>
        </a:solidFill>
      </dsp:spPr>
      <dsp:style>
        <a:lnRef idx="2">
          <a:schemeClr val="lt1"/>
        </a:lnRef>
        <a:fillRef idx="1">
          <a:schemeClr val="accent1"/>
        </a:fillRef>
        <a:effectRef idx="0">
          <a:scrgbClr r="0" g="0" b="0"/>
        </a:effectRef>
        <a:fontRef idx="minor">
          <a:schemeClr val="lt1"/>
        </a:fontRef>
      </dsp:style>
      <dsp:txBody>
        <a:bodyPr lIns="38100" tIns="38100" rIns="38100" bIns="3810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en-US" sz="1000" dirty="0">
              <a:latin typeface="+mn-lt"/>
              <a:ea typeface="+mn-ea"/>
              <a:cs typeface="+mn-ea"/>
              <a:sym typeface="+mn-lt"/>
            </a:rPr>
            <a:t> </a:t>
          </a:r>
        </a:p>
      </dsp:txBody>
      <dsp:txXfrm>
        <a:off x="2398057" y="1634345"/>
        <a:ext cx="1221940" cy="1221940"/>
      </dsp:txXfrm>
    </dsp:sp>
  </dsp:spTree>
</dsp:drawing>
</file>

<file path=ppt/diagrams/layout1.xml><?xml version="1.0" encoding="utf-8"?>
<dgm:layoutDef xmlns:dgm="http://schemas.openxmlformats.org/drawingml/2006/diagram" xmlns:a="http://schemas.openxmlformats.org/drawingml/2006/main" uniqueId="urn:microsoft.com/office/officeart/2005/8/layout/matrix2">
  <dgm:title val=""/>
  <dgm:desc val=""/>
  <dgm:catLst>
    <dgm:cat type="matrix" pri="3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l" for="ch" forName="rect1" refType="w" fact="0.065"/>
          <dgm:constr type="t" for="ch" forName="rect1" refType="h" fact="0.065"/>
          <dgm:constr type="w" for="ch" forName="rect2" refType="w" fact="0.4"/>
          <dgm:constr type="h" for="ch" forName="rect2" refType="h" fact="0.4"/>
          <dgm:constr type="r" for="ch" forName="rect2" refType="w" fact="0.935"/>
          <dgm:constr type="t" for="ch" forName="rect2" refType="h" fact="0.065"/>
          <dgm:constr type="w" for="ch" forName="rect3" refType="w" fact="0.4"/>
          <dgm:constr type="h" for="ch" forName="rect3" refType="w" fact="0.4"/>
          <dgm:constr type="l" for="ch" forName="rect3" refType="w" fact="0.065"/>
          <dgm:constr type="b" for="ch" forName="rect3" refType="h" fact="0.935"/>
          <dgm:constr type="w" for="ch" forName="rect4" refType="w" fact="0.4"/>
          <dgm:constr type="h" for="ch" forName="rect4" refType="h" fact="0.4"/>
          <dgm:constr type="r" for="ch" forName="rect4" refType="w" fact="0.935"/>
          <dgm:constr type="b" for="ch" forName="rect4" refType="h" fact="0.935"/>
        </dgm:constrLst>
      </dgm:if>
      <dgm:else name="Name2">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r" for="ch" forName="rect1" refType="w" fact="0.935"/>
          <dgm:constr type="t" for="ch" forName="rect1" refType="h" fact="0.065"/>
          <dgm:constr type="w" for="ch" forName="rect2" refType="w" fact="0.4"/>
          <dgm:constr type="h" for="ch" forName="rect2" refType="h" fact="0.4"/>
          <dgm:constr type="l" for="ch" forName="rect2" refType="w" fact="0.065"/>
          <dgm:constr type="t" for="ch" forName="rect2" refType="h" fact="0.065"/>
          <dgm:constr type="w" for="ch" forName="rect3" refType="w" fact="0.4"/>
          <dgm:constr type="h" for="ch" forName="rect3" refType="w" fact="0.4"/>
          <dgm:constr type="r" for="ch" forName="rect3" refType="w" fact="0.935"/>
          <dgm:constr type="b" for="ch" forName="rect3" refType="h" fact="0.935"/>
          <dgm:constr type="w" for="ch" forName="rect4" refType="w" fact="0.4"/>
          <dgm:constr type="h" for="ch" forName="rect4" refType="h" fact="0.4"/>
          <dgm:constr type="l" for="ch" forName="rect4" refType="w" fact="0.065"/>
          <dgm:constr type="b" for="ch" forName="rect4" refType="h" fact="0.935"/>
        </dgm:constrLst>
      </dgm:else>
    </dgm:choose>
    <dgm:ruleLst/>
    <dgm:choose name="Name3">
      <dgm:if name="Name4" axis="ch" ptType="node" func="cnt" op="gte" val="1">
        <dgm:layoutNode name="axisShape" styleLbl="bgShp">
          <dgm:alg type="sp"/>
          <dgm:shape xmlns:r="http://schemas.openxmlformats.org/officeDocument/2006/relationships" type="quadArrow" r:blip="">
            <dgm:adjLst>
              <dgm:adj idx="1" val="0.02"/>
              <dgm:adj idx="2" val="0.04"/>
              <dgm:adj idx="3" val="0.05"/>
            </dgm:adjLst>
          </dgm:shape>
          <dgm:presOf/>
          <dgm:constrLst/>
          <dgm:ruleLst/>
        </dgm:layoutNode>
        <dgm:layoutNode name="rect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B1697D5-5817-4C54-BC21-3047576CEE20}"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99ABCDB-2D11-4835-9EFD-F3E2ACAD1CE9}"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99ABCDB-2D11-4835-9EFD-F3E2ACAD1CE9}" type="slidenum">
              <a:rPr lang="zh-CN" altLang="en-US" smtClean="0"/>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F154411-6D0A-49A7-81D8-9A845F50F6F8}" type="slidenum">
              <a:rPr lang="zh-CN" altLang="en-US" smtClean="0"/>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85D69B0-CD66-4452-A55C-DD31311CA1B4}" type="slidenum">
              <a:rPr lang="zh-CN" altLang="en-US" smtClean="0"/>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F154411-6D0A-49A7-81D8-9A845F50F6F8}" type="slidenum">
              <a:rPr lang="zh-CN" altLang="en-US" smtClean="0"/>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309A62E-828E-401A-9D66-EE7E2E78F9B0}" type="slidenum">
              <a:rPr lang="zh-CN" altLang="en-US" smtClean="0"/>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309A62E-828E-401A-9D66-EE7E2E78F9B0}" type="slidenum">
              <a:rPr lang="zh-CN" altLang="en-US" smtClean="0"/>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309A62E-828E-401A-9D66-EE7E2E78F9B0}" type="slidenum">
              <a:rPr lang="zh-CN" altLang="en-US" smtClean="0"/>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99ABCDB-2D11-4835-9EFD-F3E2ACAD1CE9}" type="slidenum">
              <a:rPr lang="zh-CN" altLang="en-US" smtClean="0"/>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99ABCDB-2D11-4835-9EFD-F3E2ACAD1CE9}" type="slidenum">
              <a:rPr lang="zh-CN" altLang="en-US" smtClean="0"/>
            </a:fld>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99ABCDB-2D11-4835-9EFD-F3E2ACAD1CE9}" type="slidenum">
              <a:rPr lang="zh-CN" altLang="en-US" smtClean="0"/>
            </a:fld>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99ABCDB-2D11-4835-9EFD-F3E2ACAD1CE9}"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99ABCDB-2D11-4835-9EFD-F3E2ACAD1CE9}" type="slidenum">
              <a:rPr lang="zh-CN" altLang="en-US" smtClean="0"/>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99ABCDB-2D11-4835-9EFD-F3E2ACAD1CE9}" type="slidenum">
              <a:rPr lang="zh-CN" altLang="en-US" smtClean="0"/>
            </a:fld>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309A62E-828E-401A-9D66-EE7E2E78F9B0}" type="slidenum">
              <a:rPr lang="zh-CN" altLang="en-US" smtClean="0"/>
            </a:fld>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F154411-6D0A-49A7-81D8-9A845F50F6F8}" type="slidenum">
              <a:rPr lang="zh-CN" altLang="en-US" smtClean="0"/>
            </a:fld>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defRPr/>
            </a:pPr>
            <a:fld id="{E99ABCDB-2D11-4835-9EFD-F3E2ACAD1CE9}"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99ABCDB-2D11-4835-9EFD-F3E2ACAD1CE9}"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F154411-6D0A-49A7-81D8-9A845F50F6F8}"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F154411-6D0A-49A7-81D8-9A845F50F6F8}"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563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spcBef>
                <a:spcPct val="0"/>
              </a:spcBef>
            </a:pPr>
            <a:endParaRPr lang="zh-CN" altLang="zh-CN"/>
          </a:p>
        </p:txBody>
      </p:sp>
      <p:sp>
        <p:nvSpPr>
          <p:cNvPr id="563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charset="0"/>
                <a:cs typeface="Arial" panose="020B0604020202020204" pitchFamily="34" charset="0"/>
              </a:defRPr>
            </a:lvl1pPr>
            <a:lvl2pPr marL="742950" indent="-285750" eaLnBrk="0" hangingPunct="0">
              <a:defRPr>
                <a:solidFill>
                  <a:schemeClr val="tx1"/>
                </a:solidFill>
                <a:latin typeface="Calibri" panose="020F0502020204030204" charset="0"/>
                <a:cs typeface="Arial" panose="020B0604020202020204" pitchFamily="34" charset="0"/>
              </a:defRPr>
            </a:lvl2pPr>
            <a:lvl3pPr marL="1143000" indent="-228600" eaLnBrk="0" hangingPunct="0">
              <a:defRPr>
                <a:solidFill>
                  <a:schemeClr val="tx1"/>
                </a:solidFill>
                <a:latin typeface="Calibri" panose="020F0502020204030204" charset="0"/>
                <a:cs typeface="Arial" panose="020B0604020202020204" pitchFamily="34" charset="0"/>
              </a:defRPr>
            </a:lvl3pPr>
            <a:lvl4pPr marL="1600200" indent="-228600" eaLnBrk="0" hangingPunct="0">
              <a:defRPr>
                <a:solidFill>
                  <a:schemeClr val="tx1"/>
                </a:solidFill>
                <a:latin typeface="Calibri" panose="020F0502020204030204" charset="0"/>
                <a:cs typeface="Arial" panose="020B0604020202020204" pitchFamily="34" charset="0"/>
              </a:defRPr>
            </a:lvl4pPr>
            <a:lvl5pPr marL="2057400" indent="-228600" eaLnBrk="0" hangingPunct="0">
              <a:defRPr>
                <a:solidFill>
                  <a:schemeClr val="tx1"/>
                </a:solidFill>
                <a:latin typeface="Calibri" panose="020F050202020403020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charset="0"/>
                <a:cs typeface="Arial" panose="020B0604020202020204" pitchFamily="34" charset="0"/>
              </a:defRPr>
            </a:lvl9pPr>
          </a:lstStyle>
          <a:p>
            <a:pPr eaLnBrk="1" hangingPunct="1"/>
            <a:fld id="{D0924797-3AF1-4D4E-B36D-63594A56336E}" type="slidenum">
              <a:rPr lang="en-US" altLang="zh-CN"/>
            </a:fld>
            <a:endParaRPr lang="en-US" altLang="zh-CN"/>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99ABCDB-2D11-4835-9EFD-F3E2ACAD1CE9}"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06BE02D-20C0-F840-AFAC-BEA99C74FDC2}" type="slidenum">
              <a:rPr lang="en-US" smtClean="0"/>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99ABCDB-2D11-4835-9EFD-F3E2ACAD1CE9}"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DA22F518-3E3F-4839-8251-F8B9B0A6DFA8}"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186FCCB4-D4A6-45B4-A187-01DF0025EF2A}"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2000" advClick="0" advTm="0"/>
    </mc:Choice>
    <mc:Fallback>
      <p:transition spd="slow" advClick="0" advTm="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hasCustomPrompt="1"/>
          </p:nvPr>
        </p:nvSpPr>
        <p:spPr/>
        <p:txBody>
          <a:bodyPr vert="eaVert"/>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4" name="Date Placeholder 3"/>
          <p:cNvSpPr>
            <a:spLocks noGrp="1"/>
          </p:cNvSpPr>
          <p:nvPr>
            <p:ph type="dt" sz="half" idx="10"/>
          </p:nvPr>
        </p:nvSpPr>
        <p:spPr/>
        <p:txBody>
          <a:bodyPr/>
          <a:lstStyle/>
          <a:p>
            <a:fld id="{DA22F518-3E3F-4839-8251-F8B9B0A6DFA8}"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186FCCB4-D4A6-45B4-A187-01DF0025EF2A}"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2000" advClick="0" advTm="0"/>
    </mc:Choice>
    <mc:Fallback>
      <p:transition spd="slow" advClick="0" advTm="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hasCustomPrompt="1"/>
          </p:nvPr>
        </p:nvSpPr>
        <p:spPr>
          <a:xfrm>
            <a:off x="628650" y="273844"/>
            <a:ext cx="5800725" cy="4358879"/>
          </a:xfrm>
        </p:spPr>
        <p:txBody>
          <a:bodyPr vert="eaVert"/>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4" name="Date Placeholder 3"/>
          <p:cNvSpPr>
            <a:spLocks noGrp="1"/>
          </p:cNvSpPr>
          <p:nvPr>
            <p:ph type="dt" sz="half" idx="10"/>
          </p:nvPr>
        </p:nvSpPr>
        <p:spPr/>
        <p:txBody>
          <a:bodyPr/>
          <a:lstStyle/>
          <a:p>
            <a:fld id="{DA22F518-3E3F-4839-8251-F8B9B0A6DFA8}"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186FCCB4-D4A6-45B4-A187-01DF0025EF2A}"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2000" advClick="0" advTm="0"/>
    </mc:Choice>
    <mc:Fallback>
      <p:transition spd="slow" advClick="0" advTm="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bg>
      <p:bgPr>
        <a:solidFill>
          <a:schemeClr val="bg1"/>
        </a:solidFill>
        <a:effectLst/>
      </p:bgPr>
    </p:bg>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slow" p14:dur="2000" advClick="0" advTm="0"/>
    </mc:Choice>
    <mc:Fallback>
      <p:transition spd="slow" advClick="0" advTm="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pic>
        <p:nvPicPr>
          <p:cNvPr id="7" name="图片 6"/>
          <p:cNvPicPr>
            <a:picLocks noChangeAspect="1"/>
          </p:cNvPicPr>
          <p:nvPr userDrawn="1"/>
        </p:nvPicPr>
        <p:blipFill rotWithShape="1">
          <a:blip r:embed="rId2" cstate="print">
            <a:extLst>
              <a:ext uri="{28A0092B-C50C-407E-A947-70E740481C1C}">
                <a14:useLocalDpi xmlns:a14="http://schemas.microsoft.com/office/drawing/2010/main" val="0"/>
              </a:ext>
            </a:extLst>
          </a:blip>
          <a:srcRect r="200" b="26237"/>
          <a:stretch>
            <a:fillRect/>
          </a:stretch>
        </p:blipFill>
        <p:spPr>
          <a:xfrm>
            <a:off x="0" y="-1"/>
            <a:ext cx="9125712" cy="5143501"/>
          </a:xfrm>
          <a:prstGeom prst="rect">
            <a:avLst/>
          </a:prstGeom>
        </p:spPr>
      </p:pic>
      <p:sp>
        <p:nvSpPr>
          <p:cNvPr id="8" name="矩形 7"/>
          <p:cNvSpPr/>
          <p:nvPr userDrawn="1"/>
        </p:nvSpPr>
        <p:spPr>
          <a:xfrm>
            <a:off x="0" y="1"/>
            <a:ext cx="9144000" cy="5143500"/>
          </a:xfrm>
          <a:prstGeom prst="rect">
            <a:avLst/>
          </a:prstGeom>
          <a:gradFill flip="none" rotWithShape="1">
            <a:gsLst>
              <a:gs pos="0">
                <a:schemeClr val="tx1">
                  <a:alpha val="65000"/>
                </a:schemeClr>
              </a:gs>
              <a:gs pos="50000">
                <a:srgbClr val="000000">
                  <a:alpha val="75000"/>
                </a:srgbClr>
              </a:gs>
              <a:gs pos="100000">
                <a:schemeClr val="tx1"/>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2000" advClick="0" advTm="0"/>
    </mc:Choice>
    <mc:Fallback>
      <p:transition spd="slow" advClick="0" advTm="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US" dirty="0"/>
          </a:p>
        </p:txBody>
      </p:sp>
      <p:sp>
        <p:nvSpPr>
          <p:cNvPr id="3" name="Text Placeholder 4"/>
          <p:cNvSpPr>
            <a:spLocks noGrp="1"/>
          </p:cNvSpPr>
          <p:nvPr>
            <p:ph type="body" sz="quarter" idx="10" hasCustomPrompt="1"/>
          </p:nvPr>
        </p:nvSpPr>
        <p:spPr>
          <a:xfrm>
            <a:off x="685800" y="700088"/>
            <a:ext cx="7772400" cy="304800"/>
          </a:xfrm>
        </p:spPr>
        <p:txBody>
          <a:bodyPr>
            <a:normAutofit/>
          </a:bodyPr>
          <a:lstStyle>
            <a:lvl1pPr marL="0" indent="0" algn="ctr">
              <a:lnSpc>
                <a:spcPct val="86000"/>
              </a:lnSpc>
              <a:spcBef>
                <a:spcPts val="0"/>
              </a:spcBef>
              <a:buNone/>
              <a:defRPr sz="1350" baseline="0"/>
            </a:lvl1pPr>
          </a:lstStyle>
          <a:p>
            <a:pPr lvl="0"/>
            <a:r>
              <a:rPr lang="en-US" dirty="0"/>
              <a:t>Click here to edit subtitle</a:t>
            </a:r>
            <a:endParaRPr lang="en-US" dirty="0"/>
          </a:p>
        </p:txBody>
      </p:sp>
    </p:spTree>
  </p:cSld>
  <p:clrMapOvr>
    <a:masterClrMapping/>
  </p:clrMapOvr>
  <mc:AlternateContent xmlns:mc="http://schemas.openxmlformats.org/markup-compatibility/2006">
    <mc:Choice xmlns:p14="http://schemas.microsoft.com/office/powerpoint/2010/main" Requires="p14">
      <p:transition spd="slow" p14:dur="2000" advClick="0" advTm="0"/>
    </mc:Choice>
    <mc:Fallback>
      <p:transition spd="slow" advClick="0" advTm="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Blank-2">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slow" p14:dur="2000" advClick="0" advTm="0"/>
    </mc:Choice>
    <mc:Fallback>
      <p:transition spd="slow" advClick="0" advTm="0"/>
    </mc:Fallback>
  </mc:AlternateContent>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Title &amp; Content">
    <p:spTree>
      <p:nvGrpSpPr>
        <p:cNvPr id="1" name=""/>
        <p:cNvGrpSpPr/>
        <p:nvPr/>
      </p:nvGrpSpPr>
      <p:grpSpPr>
        <a:xfrm>
          <a:off x="0" y="0"/>
          <a:ext cx="0" cy="0"/>
          <a:chOff x="0" y="0"/>
          <a:chExt cx="0" cy="0"/>
        </a:xfrm>
      </p:grpSpPr>
      <p:sp>
        <p:nvSpPr>
          <p:cNvPr id="10" name="Text Placeholder 9"/>
          <p:cNvSpPr>
            <a:spLocks noGrp="1"/>
          </p:cNvSpPr>
          <p:nvPr>
            <p:ph type="body" sz="quarter" idx="10"/>
          </p:nvPr>
        </p:nvSpPr>
        <p:spPr>
          <a:xfrm>
            <a:off x="584203" y="575841"/>
            <a:ext cx="7953374" cy="383260"/>
          </a:xfrm>
          <a:prstGeom prst="rect">
            <a:avLst/>
          </a:prstGeom>
        </p:spPr>
        <p:txBody>
          <a:bodyPr lIns="0" tIns="0" rIns="0" bIns="0"/>
          <a:lstStyle>
            <a:lvl1pPr marL="0" indent="0" algn="l">
              <a:lnSpc>
                <a:spcPct val="100000"/>
              </a:lnSpc>
              <a:spcBef>
                <a:spcPts val="0"/>
              </a:spcBef>
              <a:buNone/>
              <a:defRPr sz="2200" b="0" cap="all" spc="50" baseline="0">
                <a:solidFill>
                  <a:schemeClr val="accent1"/>
                </a:solidFill>
                <a:latin typeface="Lato Black" panose="020F0A02020204030203" pitchFamily="34" charset="0"/>
                <a:ea typeface="Roboto" panose="02000000000000000000" pitchFamily="2" charset="0"/>
                <a:cs typeface="Open Sans" panose="020B0606030504020204" pitchFamily="34" charset="0"/>
              </a:defRPr>
            </a:lvl1pPr>
          </a:lstStyle>
          <a:p>
            <a:pPr lvl="0"/>
            <a:r>
              <a:rPr lang="en-US" dirty="0"/>
              <a:t>Click to edit Master text styles</a:t>
            </a:r>
            <a:endParaRPr lang="en-US" dirty="0"/>
          </a:p>
        </p:txBody>
      </p:sp>
      <p:sp>
        <p:nvSpPr>
          <p:cNvPr id="3" name="Text Placeholder 9"/>
          <p:cNvSpPr>
            <a:spLocks noGrp="1"/>
          </p:cNvSpPr>
          <p:nvPr>
            <p:ph type="body" sz="quarter" idx="11"/>
          </p:nvPr>
        </p:nvSpPr>
        <p:spPr>
          <a:xfrm>
            <a:off x="593725" y="959101"/>
            <a:ext cx="7953374" cy="141344"/>
          </a:xfrm>
          <a:prstGeom prst="rect">
            <a:avLst/>
          </a:prstGeom>
        </p:spPr>
        <p:txBody>
          <a:bodyPr lIns="0" tIns="0" rIns="0" bIns="0"/>
          <a:lstStyle>
            <a:lvl1pPr marL="0" indent="0" algn="l">
              <a:lnSpc>
                <a:spcPts val="1200"/>
              </a:lnSpc>
              <a:spcBef>
                <a:spcPts val="0"/>
              </a:spcBef>
              <a:buNone/>
              <a:defRPr sz="900" b="0" cap="none" spc="0" baseline="0">
                <a:solidFill>
                  <a:schemeClr val="accent4"/>
                </a:solidFill>
                <a:latin typeface="Lato" panose="020F0502020204030203" pitchFamily="34" charset="0"/>
                <a:ea typeface="Roboto" panose="02000000000000000000" pitchFamily="2" charset="0"/>
                <a:cs typeface="Open Sans" panose="020B0606030504020204" pitchFamily="34" charset="0"/>
              </a:defRPr>
            </a:lvl1pPr>
          </a:lstStyle>
          <a:p>
            <a:pPr lvl="0"/>
            <a:r>
              <a:rPr lang="en-US" dirty="0"/>
              <a:t>Click to edit Master text styles</a:t>
            </a:r>
            <a:endParaRPr lang="en-US" dirty="0"/>
          </a:p>
        </p:txBody>
      </p:sp>
    </p:spTree>
  </p:cSld>
  <p:clrMapOvr>
    <a:masterClrMapping/>
  </p:clrMapOvr>
  <mc:AlternateContent xmlns:mc="http://schemas.openxmlformats.org/markup-compatibility/2006">
    <mc:Choice xmlns:p14="http://schemas.microsoft.com/office/powerpoint/2010/main" Requires="p14">
      <p:transition spd="slow" p14:dur="2000" advClick="0" advTm="0"/>
    </mc:Choice>
    <mc:Fallback>
      <p:transition spd="slow" advClick="0" advTm="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500"/>
                                        <p:tgtEl>
                                          <p:spTgt spid="10">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tmplLst>
          <p:tmpl lvl="1">
            <p:tnLst>
              <p:par>
                <p:cTn presetID="10" presetClass="entr" presetSubtype="0"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childTnLst>
                </p:cTn>
              </p:par>
            </p:tnLst>
          </p:tmpl>
        </p:tmplLst>
      </p:bldP>
      <p:bldP spid="3" grpId="0" build="p">
        <p:tmplLst>
          <p:tmpl lvl="1">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Normal Center">
    <p:spTree>
      <p:nvGrpSpPr>
        <p:cNvPr id="1" name=""/>
        <p:cNvGrpSpPr/>
        <p:nvPr/>
      </p:nvGrpSpPr>
      <p:grpSpPr>
        <a:xfrm>
          <a:off x="0" y="0"/>
          <a:ext cx="0" cy="0"/>
          <a:chOff x="0" y="0"/>
          <a:chExt cx="0" cy="0"/>
        </a:xfrm>
      </p:grpSpPr>
      <p:sp>
        <p:nvSpPr>
          <p:cNvPr id="4" name="Title 1"/>
          <p:cNvSpPr>
            <a:spLocks noGrp="1"/>
          </p:cNvSpPr>
          <p:nvPr>
            <p:ph type="title"/>
          </p:nvPr>
        </p:nvSpPr>
        <p:spPr>
          <a:xfrm>
            <a:off x="352841" y="343555"/>
            <a:ext cx="8517834" cy="421895"/>
          </a:xfrm>
        </p:spPr>
        <p:txBody>
          <a:bodyPr>
            <a:normAutofit/>
          </a:bodyPr>
          <a:lstStyle>
            <a:lvl1pPr algn="l">
              <a:defRPr sz="2400">
                <a:solidFill>
                  <a:schemeClr val="tx1"/>
                </a:solidFill>
                <a:latin typeface="+mj-lt"/>
              </a:defRPr>
            </a:lvl1pPr>
          </a:lstStyle>
          <a:p>
            <a:r>
              <a:rPr lang="en-US"/>
              <a:t>Click to edit Master title style</a:t>
            </a:r>
            <a:endParaRPr lang="id-ID"/>
          </a:p>
        </p:txBody>
      </p:sp>
      <p:sp>
        <p:nvSpPr>
          <p:cNvPr id="5" name="Text Placeholder 7"/>
          <p:cNvSpPr>
            <a:spLocks noGrp="1"/>
          </p:cNvSpPr>
          <p:nvPr>
            <p:ph type="body" sz="quarter" idx="10"/>
          </p:nvPr>
        </p:nvSpPr>
        <p:spPr>
          <a:xfrm>
            <a:off x="352841" y="696706"/>
            <a:ext cx="8517834" cy="327681"/>
          </a:xfrm>
        </p:spPr>
        <p:txBody>
          <a:bodyPr>
            <a:normAutofit/>
          </a:bodyPr>
          <a:lstStyle>
            <a:lvl1pPr marL="0" indent="0" algn="l">
              <a:buNone/>
              <a:defRPr sz="1200">
                <a:solidFill>
                  <a:schemeClr val="tx1">
                    <a:lumMod val="50000"/>
                    <a:lumOff val="50000"/>
                  </a:schemeClr>
                </a:solidFill>
                <a:latin typeface="+mn-lt"/>
              </a:defRPr>
            </a:lvl1pPr>
          </a:lstStyle>
          <a:p>
            <a:pPr lvl="0"/>
            <a:r>
              <a:rPr lang="en-US"/>
              <a:t>Click to edit Master text styles</a:t>
            </a:r>
            <a:endParaRPr lang="en-US"/>
          </a:p>
        </p:txBody>
      </p:sp>
    </p:spTree>
  </p:cSld>
  <p:clrMapOvr>
    <a:masterClrMapping/>
  </p:clrMapOvr>
  <mc:AlternateContent xmlns:mc="http://schemas.openxmlformats.org/markup-compatibility/2006">
    <mc:Choice xmlns:p14="http://schemas.microsoft.com/office/powerpoint/2010/main" Requires="p14">
      <p:transition spd="slow" p14:dur="2000" advClick="0" advTm="0"/>
    </mc:Choice>
    <mc:Fallback>
      <p:transition spd="slow" advClick="0" advTm="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itle &amp; Content">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slow" p14:dur="2000" advClick="0" advTm="0"/>
    </mc:Choice>
    <mc:Fallback>
      <p:transition spd="slow" advClick="0" advTm="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3_Welcome">
    <p:spTree>
      <p:nvGrpSpPr>
        <p:cNvPr id="1" name=""/>
        <p:cNvGrpSpPr/>
        <p:nvPr/>
      </p:nvGrpSpPr>
      <p:grpSpPr>
        <a:xfrm>
          <a:off x="0" y="0"/>
          <a:ext cx="0" cy="0"/>
          <a:chOff x="0" y="0"/>
          <a:chExt cx="0" cy="0"/>
        </a:xfrm>
      </p:grpSpPr>
      <p:sp>
        <p:nvSpPr>
          <p:cNvPr id="9" name="Picture Placeholder 13"/>
          <p:cNvSpPr>
            <a:spLocks noGrp="1"/>
          </p:cNvSpPr>
          <p:nvPr>
            <p:ph type="pic" sz="quarter" idx="57"/>
          </p:nvPr>
        </p:nvSpPr>
        <p:spPr>
          <a:xfrm>
            <a:off x="3028345" y="1602071"/>
            <a:ext cx="4032215" cy="2797085"/>
          </a:xfrm>
          <a:prstGeom prst="rect">
            <a:avLst/>
          </a:prstGeom>
          <a:effectLst/>
        </p:spPr>
        <p:txBody>
          <a:bodyPr>
            <a:normAutofit/>
          </a:bodyPr>
          <a:lstStyle>
            <a:lvl1pPr marL="0" indent="0">
              <a:buNone/>
              <a:defRPr sz="975">
                <a:ln>
                  <a:noFill/>
                </a:ln>
                <a:solidFill>
                  <a:schemeClr val="bg1">
                    <a:lumMod val="85000"/>
                  </a:schemeClr>
                </a:solidFill>
              </a:defRPr>
            </a:lvl1pPr>
          </a:lstStyle>
          <a:p>
            <a:endParaRPr lang="en-US" dirty="0"/>
          </a:p>
        </p:txBody>
      </p:sp>
      <p:sp>
        <p:nvSpPr>
          <p:cNvPr id="10" name="Picture Placeholder 13"/>
          <p:cNvSpPr>
            <a:spLocks noGrp="1"/>
          </p:cNvSpPr>
          <p:nvPr>
            <p:ph type="pic" sz="quarter" idx="58"/>
          </p:nvPr>
        </p:nvSpPr>
        <p:spPr>
          <a:xfrm>
            <a:off x="947900" y="966452"/>
            <a:ext cx="3494230" cy="2504366"/>
          </a:xfrm>
          <a:prstGeom prst="rect">
            <a:avLst/>
          </a:prstGeom>
          <a:effectLst/>
        </p:spPr>
        <p:txBody>
          <a:bodyPr>
            <a:normAutofit/>
          </a:bodyPr>
          <a:lstStyle>
            <a:lvl1pPr marL="0" indent="0">
              <a:buNone/>
              <a:defRPr sz="975">
                <a:ln>
                  <a:noFill/>
                </a:ln>
                <a:solidFill>
                  <a:schemeClr val="bg1">
                    <a:lumMod val="85000"/>
                  </a:schemeClr>
                </a:solidFill>
              </a:defRPr>
            </a:lvl1pPr>
          </a:lstStyle>
          <a:p>
            <a:endParaRPr lang="en-US" dirty="0"/>
          </a:p>
        </p:txBody>
      </p:sp>
    </p:spTree>
  </p:cSld>
  <p:clrMapOvr>
    <a:masterClrMapping/>
  </p:clrMapOvr>
  <mc:AlternateContent xmlns:mc="http://schemas.openxmlformats.org/markup-compatibility/2006">
    <mc:Choice xmlns:p14="http://schemas.microsoft.com/office/powerpoint/2010/main" Requires="p14">
      <p:transition spd="slow" p14:dur="2000" advClick="0" advTm="0"/>
    </mc:Choice>
    <mc:Fallback>
      <p:transition spd="slow" advClick="0" advTm="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hasCustomPrompt="1"/>
          </p:nvPr>
        </p:nvSpPr>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4" name="Date Placeholder 3"/>
          <p:cNvSpPr>
            <a:spLocks noGrp="1"/>
          </p:cNvSpPr>
          <p:nvPr>
            <p:ph type="dt" sz="half" idx="10"/>
          </p:nvPr>
        </p:nvSpPr>
        <p:spPr/>
        <p:txBody>
          <a:bodyPr/>
          <a:lstStyle/>
          <a:p>
            <a:fld id="{DA22F518-3E3F-4839-8251-F8B9B0A6DFA8}"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186FCCB4-D4A6-45B4-A187-01DF0025EF2A}"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2000" advClick="0" advTm="0"/>
    </mc:Choice>
    <mc:Fallback>
      <p:transition spd="slow" advClick="0" advTm="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628650" y="273844"/>
            <a:ext cx="7886700" cy="994172"/>
          </a:xfrm>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pPr defTabSz="685800" fontAlgn="base">
              <a:spcBef>
                <a:spcPct val="0"/>
              </a:spcBef>
              <a:spcAft>
                <a:spcPct val="0"/>
              </a:spcAft>
              <a:defRPr/>
            </a:pPr>
            <a:fld id="{D11CD456-E49A-49A5-8B3F-B719BCF0EF97}" type="datetime1">
              <a:rPr lang="zh-CN" altLang="en-US" smtClean="0">
                <a:solidFill>
                  <a:srgbClr val="FFFFFF"/>
                </a:solidFill>
                <a:latin typeface="Arial" panose="020B0604020202020204" pitchFamily="34" charset="0"/>
                <a:ea typeface="宋体" panose="02010600030101010101" pitchFamily="2" charset="-122"/>
              </a:rPr>
            </a:fld>
            <a:endParaRPr lang="zh-CN" altLang="en-US" sz="1350">
              <a:solidFill>
                <a:schemeClr val="tx1"/>
              </a:solidFill>
              <a:latin typeface="Arial" panose="020B0604020202020204" pitchFamily="34" charset="0"/>
              <a:ea typeface="宋体" panose="02010600030101010101" pitchFamily="2" charset="-122"/>
            </a:endParaRPr>
          </a:p>
        </p:txBody>
      </p:sp>
      <p:sp>
        <p:nvSpPr>
          <p:cNvPr id="4" name="页脚占位符 3"/>
          <p:cNvSpPr>
            <a:spLocks noGrp="1"/>
          </p:cNvSpPr>
          <p:nvPr>
            <p:ph type="ftr" sz="quarter" idx="11"/>
          </p:nvPr>
        </p:nvSpPr>
        <p:spPr/>
        <p:txBody>
          <a:bodyPr/>
          <a:lstStyle/>
          <a:p>
            <a:pPr defTabSz="685800" fontAlgn="base">
              <a:spcBef>
                <a:spcPct val="0"/>
              </a:spcBef>
              <a:spcAft>
                <a:spcPct val="0"/>
              </a:spcAft>
              <a:defRPr/>
            </a:pPr>
            <a:endParaRPr lang="zh-CN" altLang="zh-CN">
              <a:solidFill>
                <a:srgbClr val="FFFFFF"/>
              </a:solidFill>
              <a:latin typeface="Arial" panose="020B0604020202020204" pitchFamily="34" charset="0"/>
              <a:ea typeface="宋体" panose="02010600030101010101" pitchFamily="2" charset="-122"/>
            </a:endParaRPr>
          </a:p>
        </p:txBody>
      </p:sp>
      <p:sp>
        <p:nvSpPr>
          <p:cNvPr id="5" name="灯片编号占位符 4"/>
          <p:cNvSpPr>
            <a:spLocks noGrp="1"/>
          </p:cNvSpPr>
          <p:nvPr>
            <p:ph type="sldNum" sz="quarter" idx="12"/>
          </p:nvPr>
        </p:nvSpPr>
        <p:spPr/>
        <p:txBody>
          <a:bodyPr/>
          <a:lstStyle/>
          <a:p>
            <a:pPr lvl="0" algn="r" eaLnBrk="1" hangingPunct="1"/>
            <a:fld id="{9A0DB2DC-4C9A-4742-B13C-FB6460FD3503}" type="slidenum">
              <a:rPr lang="zh-CN" altLang="en-US" sz="900" dirty="0">
                <a:solidFill>
                  <a:srgbClr val="FFFFFF"/>
                </a:solidFill>
              </a:rPr>
            </a:fld>
            <a:endParaRPr lang="zh-CN" altLang="en-US" sz="900" dirty="0">
              <a:solidFill>
                <a:srgbClr val="FFFFFF"/>
              </a:solidFill>
            </a:endParaRPr>
          </a:p>
        </p:txBody>
      </p:sp>
    </p:spTree>
  </p:cSld>
  <p:clrMapOvr>
    <a:masterClrMapping/>
  </p:clrMapOvr>
  <mc:AlternateContent xmlns:mc="http://schemas.openxmlformats.org/markup-compatibility/2006">
    <mc:Choice xmlns:p14="http://schemas.microsoft.com/office/powerpoint/2010/main" Requires="p14">
      <p:transition spd="slow" p14:dur="2000" advClick="0" advTm="0"/>
    </mc:Choice>
    <mc:Fallback>
      <p:transition spd="slow" advClick="0" advTm="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Page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11188" y="160093"/>
            <a:ext cx="6674515" cy="445262"/>
          </a:xfrm>
        </p:spPr>
        <p:txBody>
          <a:bodyPr/>
          <a:lstStyle>
            <a:lvl1pPr>
              <a:defRPr baseline="0"/>
            </a:lvl1pPr>
          </a:lstStyle>
          <a:p>
            <a:r>
              <a:rPr lang="en-US" dirty="0"/>
              <a:t>Insert Title Here</a:t>
            </a:r>
            <a:endParaRPr lang="en-US" dirty="0"/>
          </a:p>
        </p:txBody>
      </p:sp>
      <p:sp>
        <p:nvSpPr>
          <p:cNvPr id="3" name="Date Placeholder 2"/>
          <p:cNvSpPr>
            <a:spLocks noGrp="1"/>
          </p:cNvSpPr>
          <p:nvPr>
            <p:ph type="dt" sz="half" idx="10"/>
          </p:nvPr>
        </p:nvSpPr>
        <p:spPr/>
        <p:txBody>
          <a:bodyPr/>
          <a:lstStyle/>
          <a:p>
            <a:fld id="{08B03930-8964-4F2B-8987-9D77E9D58696}" type="datetime1">
              <a:rPr lang="en-US" smtClean="0"/>
            </a:fld>
            <a:endParaRPr lang="en-US"/>
          </a:p>
        </p:txBody>
      </p:sp>
      <p:sp>
        <p:nvSpPr>
          <p:cNvPr id="4" name="Footer Placeholder 3"/>
          <p:cNvSpPr>
            <a:spLocks noGrp="1"/>
          </p:cNvSpPr>
          <p:nvPr>
            <p:ph type="ftr" sz="quarter" idx="11"/>
          </p:nvPr>
        </p:nvSpPr>
        <p:spPr>
          <a:xfrm>
            <a:off x="5520267" y="4775200"/>
            <a:ext cx="2802467" cy="368301"/>
          </a:xfrm>
        </p:spPr>
        <p:txBody>
          <a:bodyPr/>
          <a:lstStyle/>
          <a:p>
            <a:r>
              <a:rPr lang="en-US"/>
              <a:t>Converting your business from Good to Great.</a:t>
            </a:r>
            <a:endParaRPr lang="en-US"/>
          </a:p>
        </p:txBody>
      </p:sp>
      <p:sp>
        <p:nvSpPr>
          <p:cNvPr id="5" name="Slide Number Placeholder 4"/>
          <p:cNvSpPr>
            <a:spLocks noGrp="1"/>
          </p:cNvSpPr>
          <p:nvPr>
            <p:ph type="sldNum" sz="quarter" idx="12"/>
          </p:nvPr>
        </p:nvSpPr>
        <p:spPr>
          <a:xfrm>
            <a:off x="8246534" y="4775200"/>
            <a:ext cx="429683" cy="368301"/>
          </a:xfrm>
        </p:spPr>
        <p:txBody>
          <a:bodyPr/>
          <a:lstStyle/>
          <a:p>
            <a:fld id="{8409FBBB-C588-4B8D-A7FF-E25C81CC24C8}" type="slidenum">
              <a:rPr lang="en-US" smtClean="0"/>
            </a:fld>
            <a:endParaRPr lang="en-US" dirty="0"/>
          </a:p>
        </p:txBody>
      </p:sp>
      <p:sp>
        <p:nvSpPr>
          <p:cNvPr id="25" name="Text Placeholder 24"/>
          <p:cNvSpPr>
            <a:spLocks noGrp="1"/>
          </p:cNvSpPr>
          <p:nvPr>
            <p:ph type="body" sz="quarter" idx="13" hasCustomPrompt="1"/>
          </p:nvPr>
        </p:nvSpPr>
        <p:spPr>
          <a:xfrm>
            <a:off x="611188" y="606288"/>
            <a:ext cx="6674515" cy="270669"/>
          </a:xfrm>
        </p:spPr>
        <p:txBody>
          <a:bodyPr lIns="0" tIns="0" rIns="0" bIns="0">
            <a:noAutofit/>
          </a:bodyPr>
          <a:lstStyle>
            <a:lvl1pPr marL="0" indent="0" algn="l">
              <a:lnSpc>
                <a:spcPct val="100000"/>
              </a:lnSpc>
              <a:spcBef>
                <a:spcPts val="0"/>
              </a:spcBef>
              <a:buNone/>
              <a:defRPr sz="825" spc="-23" baseline="0">
                <a:solidFill>
                  <a:schemeClr val="tx2">
                    <a:alpha val="40000"/>
                  </a:schemeClr>
                </a:solidFill>
              </a:defRPr>
            </a:lvl1pPr>
            <a:lvl2pPr marL="342900" indent="0" algn="ctr">
              <a:buNone/>
              <a:defRPr sz="825"/>
            </a:lvl2pPr>
            <a:lvl3pPr marL="685800" indent="0" algn="ctr">
              <a:buNone/>
              <a:defRPr sz="825"/>
            </a:lvl3pPr>
            <a:lvl4pPr marL="1028700" indent="0" algn="ctr">
              <a:buNone/>
              <a:defRPr sz="825"/>
            </a:lvl4pPr>
            <a:lvl5pPr marL="1371600" indent="0" algn="ctr">
              <a:buNone/>
              <a:defRPr sz="825"/>
            </a:lvl5pPr>
          </a:lstStyle>
          <a:p>
            <a:pPr lvl="0"/>
            <a:r>
              <a:rPr lang="en-US" dirty="0"/>
              <a:t>Click to edit Master text</a:t>
            </a:r>
            <a:endParaRPr lang="en-US" dirty="0"/>
          </a:p>
        </p:txBody>
      </p:sp>
      <p:sp>
        <p:nvSpPr>
          <p:cNvPr id="7" name="Text Placeholder 6"/>
          <p:cNvSpPr>
            <a:spLocks noGrp="1"/>
          </p:cNvSpPr>
          <p:nvPr>
            <p:ph type="body" sz="quarter" idx="14" hasCustomPrompt="1"/>
          </p:nvPr>
        </p:nvSpPr>
        <p:spPr>
          <a:xfrm>
            <a:off x="7285800" y="185861"/>
            <a:ext cx="1462664" cy="322959"/>
          </a:xfrm>
        </p:spPr>
        <p:txBody>
          <a:bodyPr lIns="0" tIns="0" rIns="0" bIns="0">
            <a:noAutofit/>
          </a:bodyPr>
          <a:lstStyle>
            <a:lvl1pPr algn="ctr">
              <a:lnSpc>
                <a:spcPts val="900"/>
              </a:lnSpc>
              <a:spcBef>
                <a:spcPts val="0"/>
              </a:spcBef>
              <a:defRPr sz="675" spc="-15" baseline="0">
                <a:solidFill>
                  <a:schemeClr val="tx2">
                    <a:alpha val="50000"/>
                  </a:schemeClr>
                </a:solidFill>
              </a:defRPr>
            </a:lvl1pPr>
          </a:lstStyle>
          <a:p>
            <a:pPr lvl="0"/>
            <a:r>
              <a:rPr lang="en-US" dirty="0"/>
              <a:t>Please Insert Your </a:t>
            </a:r>
            <a:endParaRPr lang="en-US" dirty="0"/>
          </a:p>
          <a:p>
            <a:pPr lvl="0"/>
            <a:r>
              <a:rPr lang="en-US" dirty="0"/>
              <a:t>Key Message </a:t>
            </a:r>
            <a:r>
              <a:rPr lang="en-US" dirty="0" err="1"/>
              <a:t>Heret</a:t>
            </a:r>
            <a:endParaRPr lang="en-US" dirty="0"/>
          </a:p>
        </p:txBody>
      </p:sp>
    </p:spTree>
  </p:cSld>
  <p:clrMapOvr>
    <a:masterClrMapping/>
  </p:clrMapOvr>
  <mc:AlternateContent xmlns:mc="http://schemas.openxmlformats.org/markup-compatibility/2006">
    <mc:Choice xmlns:p14="http://schemas.microsoft.com/office/powerpoint/2010/main" Requires="p14">
      <p:transition spd="slow" p14:dur="2000" advClick="0" advTm="0"/>
    </mc:Choice>
    <mc:Fallback>
      <p:transition spd="slow" advClick="0" advTm="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zh-CN" altLang="en-US"/>
              <a:t>单击此处编辑母版标题样式</a:t>
            </a:r>
            <a:endParaRPr lang="en-US" dirty="0"/>
          </a:p>
        </p:txBody>
      </p:sp>
      <p:sp>
        <p:nvSpPr>
          <p:cNvPr id="3" name="Text Placeholder 2"/>
          <p:cNvSpPr>
            <a:spLocks noGrp="1"/>
          </p:cNvSpPr>
          <p:nvPr>
            <p:ph type="body" idx="1" hasCustomPrompt="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a:t>编辑母版文本样式</a:t>
            </a:r>
            <a:endParaRPr lang="zh-CN" altLang="en-US"/>
          </a:p>
        </p:txBody>
      </p:sp>
      <p:sp>
        <p:nvSpPr>
          <p:cNvPr id="4" name="Date Placeholder 3"/>
          <p:cNvSpPr>
            <a:spLocks noGrp="1"/>
          </p:cNvSpPr>
          <p:nvPr>
            <p:ph type="dt" sz="half" idx="10"/>
          </p:nvPr>
        </p:nvSpPr>
        <p:spPr/>
        <p:txBody>
          <a:bodyPr/>
          <a:lstStyle/>
          <a:p>
            <a:fld id="{DA22F518-3E3F-4839-8251-F8B9B0A6DFA8}"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186FCCB4-D4A6-45B4-A187-01DF0025EF2A}"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2000" advClick="0" advTm="0"/>
    </mc:Choice>
    <mc:Fallback>
      <p:transition spd="slow" advClick="0" advTm="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hasCustomPrompt="1"/>
          </p:nvPr>
        </p:nvSpPr>
        <p:spPr>
          <a:xfrm>
            <a:off x="628650" y="1369219"/>
            <a:ext cx="3886200" cy="3263504"/>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4" name="Content Placeholder 3"/>
          <p:cNvSpPr>
            <a:spLocks noGrp="1"/>
          </p:cNvSpPr>
          <p:nvPr>
            <p:ph sz="half" idx="2" hasCustomPrompt="1"/>
          </p:nvPr>
        </p:nvSpPr>
        <p:spPr>
          <a:xfrm>
            <a:off x="4629150" y="1369219"/>
            <a:ext cx="3886200" cy="3263504"/>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5" name="Date Placeholder 4"/>
          <p:cNvSpPr>
            <a:spLocks noGrp="1"/>
          </p:cNvSpPr>
          <p:nvPr>
            <p:ph type="dt" sz="half" idx="10"/>
          </p:nvPr>
        </p:nvSpPr>
        <p:spPr/>
        <p:txBody>
          <a:bodyPr/>
          <a:lstStyle/>
          <a:p>
            <a:fld id="{DA22F518-3E3F-4839-8251-F8B9B0A6DFA8}" type="datetimeFigureOut">
              <a:rPr lang="zh-CN" altLang="en-US" smtClean="0"/>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186FCCB4-D4A6-45B4-A187-01DF0025EF2A}"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2000" advClick="0" advTm="0"/>
    </mc:Choice>
    <mc:Fallback>
      <p:transition spd="slow" advClick="0" advTm="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zh-CN" altLang="en-US"/>
              <a:t>单击此处编辑母版标题样式</a:t>
            </a:r>
            <a:endParaRPr lang="en-US" dirty="0"/>
          </a:p>
        </p:txBody>
      </p:sp>
      <p:sp>
        <p:nvSpPr>
          <p:cNvPr id="3" name="Text Placeholder 2"/>
          <p:cNvSpPr>
            <a:spLocks noGrp="1"/>
          </p:cNvSpPr>
          <p:nvPr>
            <p:ph type="body" idx="1" hasCustomPrompt="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编辑母版文本样式</a:t>
            </a:r>
            <a:endParaRPr lang="zh-CN" altLang="en-US"/>
          </a:p>
        </p:txBody>
      </p:sp>
      <p:sp>
        <p:nvSpPr>
          <p:cNvPr id="4" name="Content Placeholder 3"/>
          <p:cNvSpPr>
            <a:spLocks noGrp="1"/>
          </p:cNvSpPr>
          <p:nvPr>
            <p:ph sz="half" idx="2" hasCustomPrompt="1"/>
          </p:nvPr>
        </p:nvSpPr>
        <p:spPr>
          <a:xfrm>
            <a:off x="629842" y="1878806"/>
            <a:ext cx="3868340" cy="2763441"/>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5" name="Text Placeholder 4"/>
          <p:cNvSpPr>
            <a:spLocks noGrp="1"/>
          </p:cNvSpPr>
          <p:nvPr>
            <p:ph type="body" sz="quarter" idx="3" hasCustomPrompt="1"/>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编辑母版文本样式</a:t>
            </a:r>
            <a:endParaRPr lang="zh-CN" altLang="en-US"/>
          </a:p>
        </p:txBody>
      </p:sp>
      <p:sp>
        <p:nvSpPr>
          <p:cNvPr id="6" name="Content Placeholder 5"/>
          <p:cNvSpPr>
            <a:spLocks noGrp="1"/>
          </p:cNvSpPr>
          <p:nvPr>
            <p:ph sz="quarter" idx="4" hasCustomPrompt="1"/>
          </p:nvPr>
        </p:nvSpPr>
        <p:spPr>
          <a:xfrm>
            <a:off x="4629150" y="1878806"/>
            <a:ext cx="3887391" cy="2763441"/>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7" name="Date Placeholder 6"/>
          <p:cNvSpPr>
            <a:spLocks noGrp="1"/>
          </p:cNvSpPr>
          <p:nvPr>
            <p:ph type="dt" sz="half" idx="10"/>
          </p:nvPr>
        </p:nvSpPr>
        <p:spPr/>
        <p:txBody>
          <a:bodyPr/>
          <a:lstStyle/>
          <a:p>
            <a:fld id="{DA22F518-3E3F-4839-8251-F8B9B0A6DFA8}" type="datetimeFigureOut">
              <a:rPr lang="zh-CN" altLang="en-US" smtClean="0"/>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186FCCB4-D4A6-45B4-A187-01DF0025EF2A}"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2000" advClick="0" advTm="0"/>
    </mc:Choice>
    <mc:Fallback>
      <p:transition spd="slow" advClick="0" advTm="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DA22F518-3E3F-4839-8251-F8B9B0A6DFA8}" type="datetimeFigureOut">
              <a:rPr lang="zh-CN" altLang="en-US" smtClean="0"/>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186FCCB4-D4A6-45B4-A187-01DF0025EF2A}"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2000" advClick="0" advTm="0"/>
    </mc:Choice>
    <mc:Fallback>
      <p:transition spd="slow" advClick="0" advTm="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A22F518-3E3F-4839-8251-F8B9B0A6DFA8}" type="datetimeFigureOut">
              <a:rPr lang="zh-CN" altLang="en-US" smtClean="0"/>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186FCCB4-D4A6-45B4-A187-01DF0025EF2A}"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2000" advClick="0" advTm="0"/>
    </mc:Choice>
    <mc:Fallback>
      <p:transition spd="slow" advClick="0" advTm="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zh-CN" altLang="en-US"/>
              <a:t>单击此处编辑母版标题样式</a:t>
            </a:r>
            <a:endParaRPr lang="en-US" dirty="0"/>
          </a:p>
        </p:txBody>
      </p:sp>
      <p:sp>
        <p:nvSpPr>
          <p:cNvPr id="3" name="Content Placeholder 2"/>
          <p:cNvSpPr>
            <a:spLocks noGrp="1"/>
          </p:cNvSpPr>
          <p:nvPr>
            <p:ph idx="1" hasCustomPrompt="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4" name="Text Placeholder 3"/>
          <p:cNvSpPr>
            <a:spLocks noGrp="1"/>
          </p:cNvSpPr>
          <p:nvPr>
            <p:ph type="body" sz="half" idx="2" hasCustomPrompt="1"/>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编辑母版文本样式</a:t>
            </a:r>
            <a:endParaRPr lang="zh-CN" altLang="en-US"/>
          </a:p>
        </p:txBody>
      </p:sp>
      <p:sp>
        <p:nvSpPr>
          <p:cNvPr id="5" name="Date Placeholder 4"/>
          <p:cNvSpPr>
            <a:spLocks noGrp="1"/>
          </p:cNvSpPr>
          <p:nvPr>
            <p:ph type="dt" sz="half" idx="10"/>
          </p:nvPr>
        </p:nvSpPr>
        <p:spPr/>
        <p:txBody>
          <a:bodyPr/>
          <a:lstStyle/>
          <a:p>
            <a:fld id="{DA22F518-3E3F-4839-8251-F8B9B0A6DFA8}" type="datetimeFigureOut">
              <a:rPr lang="zh-CN" altLang="en-US" smtClean="0"/>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186FCCB4-D4A6-45B4-A187-01DF0025EF2A}"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2000" advClick="0" advTm="0"/>
    </mc:Choice>
    <mc:Fallback>
      <p:transition spd="slow" advClick="0" advTm="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zh-CN" altLang="en-US"/>
              <a:t>单击图标添加图片</a:t>
            </a:r>
            <a:endParaRPr lang="en-US" dirty="0"/>
          </a:p>
        </p:txBody>
      </p:sp>
      <p:sp>
        <p:nvSpPr>
          <p:cNvPr id="4" name="Text Placeholder 3"/>
          <p:cNvSpPr>
            <a:spLocks noGrp="1"/>
          </p:cNvSpPr>
          <p:nvPr>
            <p:ph type="body" sz="half" idx="2" hasCustomPrompt="1"/>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编辑母版文本样式</a:t>
            </a:r>
            <a:endParaRPr lang="zh-CN" altLang="en-US"/>
          </a:p>
        </p:txBody>
      </p:sp>
      <p:sp>
        <p:nvSpPr>
          <p:cNvPr id="5" name="Date Placeholder 4"/>
          <p:cNvSpPr>
            <a:spLocks noGrp="1"/>
          </p:cNvSpPr>
          <p:nvPr>
            <p:ph type="dt" sz="half" idx="10"/>
          </p:nvPr>
        </p:nvSpPr>
        <p:spPr/>
        <p:txBody>
          <a:bodyPr/>
          <a:lstStyle/>
          <a:p>
            <a:fld id="{DA22F518-3E3F-4839-8251-F8B9B0A6DFA8}" type="datetimeFigureOut">
              <a:rPr lang="zh-CN" altLang="en-US" smtClean="0"/>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186FCCB4-D4A6-45B4-A187-01DF0025EF2A}"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2000" advClick="0" advTm="0"/>
    </mc:Choice>
    <mc:Fallback>
      <p:transition spd="slow" advClick="0" advTm="0"/>
    </mc:Fallback>
  </mc:AlternateContent>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2" Type="http://schemas.openxmlformats.org/officeDocument/2006/relationships/theme" Target="../theme/theme1.xml"/><Relationship Id="rId21" Type="http://schemas.openxmlformats.org/officeDocument/2006/relationships/slideLayout" Target="../slideLayouts/slideLayout21.xml"/><Relationship Id="rId20" Type="http://schemas.openxmlformats.org/officeDocument/2006/relationships/slideLayout" Target="../slideLayouts/slideLayout20.xml"/><Relationship Id="rId2" Type="http://schemas.openxmlformats.org/officeDocument/2006/relationships/slideLayout" Target="../slideLayouts/slideLayout2.xml"/><Relationship Id="rId19" Type="http://schemas.openxmlformats.org/officeDocument/2006/relationships/slideLayout" Target="../slideLayouts/slideLayout19.xml"/><Relationship Id="rId18" Type="http://schemas.openxmlformats.org/officeDocument/2006/relationships/slideLayout" Target="../slideLayouts/slideLayout18.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DA22F518-3E3F-4839-8251-F8B9B0A6DFA8}" type="datetimeFigureOut">
              <a:rPr lang="zh-CN" altLang="en-US" smtClean="0"/>
            </a:fld>
            <a:endParaRPr lang="zh-CN" altLang="en-US"/>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186FCCB4-D4A6-45B4-A187-01DF0025EF2A}"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Lst>
  <mc:AlternateContent xmlns:mc="http://schemas.openxmlformats.org/markup-compatibility/2006">
    <mc:Choice xmlns:p14="http://schemas.microsoft.com/office/powerpoint/2010/main" Requires="p14">
      <p:transition spd="slow" p14:dur="2000" advClick="0" advTm="0"/>
    </mc:Choice>
    <mc:Fallback>
      <p:transition spd="slow" advClick="0" advTm="0"/>
    </mc:Fallback>
  </mc:AlternateConten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notesSlide" Target="../notesSlides/notesSlide1.xml"/><Relationship Id="rId3" Type="http://schemas.openxmlformats.org/officeDocument/2006/relationships/slideLayout" Target="../slideLayouts/slideLayout1.xml"/><Relationship Id="rId2" Type="http://schemas.openxmlformats.org/officeDocument/2006/relationships/themeOverride" Target="../theme/themeOverride1.xml"/><Relationship Id="rId1"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7.xml"/><Relationship Id="rId1" Type="http://schemas.openxmlformats.org/officeDocument/2006/relationships/themeOverride" Target="../theme/themeOverride10.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0.xml"/><Relationship Id="rId1" Type="http://schemas.openxmlformats.org/officeDocument/2006/relationships/themeOverride" Target="../theme/themeOverride11.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8.xml"/><Relationship Id="rId1" Type="http://schemas.openxmlformats.org/officeDocument/2006/relationships/themeOverride" Target="../theme/themeOverride12.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7.xml"/><Relationship Id="rId1" Type="http://schemas.openxmlformats.org/officeDocument/2006/relationships/themeOverride" Target="../theme/themeOverride13.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7.xml"/><Relationship Id="rId1" Type="http://schemas.openxmlformats.org/officeDocument/2006/relationships/themeOverride" Target="../theme/themeOverride1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1.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2.xml"/><Relationship Id="rId1" Type="http://schemas.openxmlformats.org/officeDocument/2006/relationships/themeOverride" Target="../theme/themeOverride15.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2.xml"/><Relationship Id="rId1" Type="http://schemas.openxmlformats.org/officeDocument/2006/relationships/themeOverride" Target="../theme/themeOverride16.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3.xml"/><Relationship Id="rId1" Type="http://schemas.openxmlformats.org/officeDocument/2006/relationships/themeOverride" Target="../theme/themeOverride17.xml"/></Relationships>
</file>

<file path=ppt/slides/_rels/slide19.xml.rels><?xml version="1.0" encoding="UTF-8" standalone="yes"?>
<Relationships xmlns="http://schemas.openxmlformats.org/package/2006/relationships"><Relationship Id="rId4" Type="http://schemas.openxmlformats.org/officeDocument/2006/relationships/notesSlide" Target="../notesSlides/notesSlide19.xml"/><Relationship Id="rId3" Type="http://schemas.openxmlformats.org/officeDocument/2006/relationships/slideLayout" Target="../slideLayouts/slideLayout13.xml"/><Relationship Id="rId2" Type="http://schemas.openxmlformats.org/officeDocument/2006/relationships/themeOverride" Target="../theme/themeOverride18.xml"/><Relationship Id="rId1" Type="http://schemas.openxmlformats.org/officeDocument/2006/relationships/chart" Target="../charts/chart1.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2.xml"/><Relationship Id="rId1" Type="http://schemas.openxmlformats.org/officeDocument/2006/relationships/themeOverride" Target="../theme/themeOverride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2.xml"/><Relationship Id="rId1" Type="http://schemas.openxmlformats.org/officeDocument/2006/relationships/themeOverride" Target="../theme/themeOverride19.xml"/></Relationships>
</file>

<file path=ppt/slides/_rels/slide21.xml.rels><?xml version="1.0" encoding="UTF-8" standalone="yes"?>
<Relationships xmlns="http://schemas.openxmlformats.org/package/2006/relationships"><Relationship Id="rId7" Type="http://schemas.openxmlformats.org/officeDocument/2006/relationships/notesSlide" Target="../notesSlides/notesSlide21.xml"/><Relationship Id="rId6" Type="http://schemas.openxmlformats.org/officeDocument/2006/relationships/slideLayout" Target="../slideLayouts/slideLayout7.xml"/><Relationship Id="rId5" Type="http://schemas.microsoft.com/office/2007/relationships/diagramDrawing" Target="../diagrams/drawing1.xml"/><Relationship Id="rId4" Type="http://schemas.openxmlformats.org/officeDocument/2006/relationships/diagramColors" Target="../diagrams/colors1.xml"/><Relationship Id="rId3" Type="http://schemas.openxmlformats.org/officeDocument/2006/relationships/diagramQuickStyle" Target="../diagrams/quickStyle1.xml"/><Relationship Id="rId2" Type="http://schemas.openxmlformats.org/officeDocument/2006/relationships/diagramLayout" Target="../diagrams/layout1.xml"/><Relationship Id="rId1" Type="http://schemas.openxmlformats.org/officeDocument/2006/relationships/diagramData" Target="../diagrams/data1.xml"/></Relationships>
</file>

<file path=ppt/slides/_rels/slide22.xml.rels><?xml version="1.0" encoding="UTF-8" standalone="yes"?>
<Relationships xmlns="http://schemas.openxmlformats.org/package/2006/relationships"><Relationship Id="rId5" Type="http://schemas.openxmlformats.org/officeDocument/2006/relationships/notesSlide" Target="../notesSlides/notesSlide22.xml"/><Relationship Id="rId4" Type="http://schemas.openxmlformats.org/officeDocument/2006/relationships/slideLayout" Target="../slideLayouts/slideLayout16.xml"/><Relationship Id="rId3" Type="http://schemas.openxmlformats.org/officeDocument/2006/relationships/themeOverride" Target="../theme/themeOverride20.xml"/><Relationship Id="rId2" Type="http://schemas.openxmlformats.org/officeDocument/2006/relationships/chart" Target="../charts/chart3.xml"/><Relationship Id="rId1" Type="http://schemas.openxmlformats.org/officeDocument/2006/relationships/chart" Target="../charts/chart2.xml"/></Relationships>
</file>

<file path=ppt/slides/_rels/slide23.xml.rels><?xml version="1.0" encoding="UTF-8" standalone="yes"?>
<Relationships xmlns="http://schemas.openxmlformats.org/package/2006/relationships"><Relationship Id="rId4" Type="http://schemas.openxmlformats.org/officeDocument/2006/relationships/notesSlide" Target="../notesSlides/notesSlide23.xml"/><Relationship Id="rId3" Type="http://schemas.openxmlformats.org/officeDocument/2006/relationships/slideLayout" Target="../slideLayouts/slideLayout1.xml"/><Relationship Id="rId2" Type="http://schemas.openxmlformats.org/officeDocument/2006/relationships/themeOverride" Target="../theme/themeOverride21.xml"/><Relationship Id="rId1"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2.xml"/><Relationship Id="rId1" Type="http://schemas.openxmlformats.org/officeDocument/2006/relationships/themeOverride" Target="../theme/themeOverride3.xml"/></Relationships>
</file>

<file path=ppt/slides/_rels/slide4.xml.rels><?xml version="1.0" encoding="UTF-8" standalone="yes"?>
<Relationships xmlns="http://schemas.openxmlformats.org/package/2006/relationships"><Relationship Id="rId4" Type="http://schemas.openxmlformats.org/officeDocument/2006/relationships/notesSlide" Target="../notesSlides/notesSlide4.xml"/><Relationship Id="rId3" Type="http://schemas.openxmlformats.org/officeDocument/2006/relationships/slideLayout" Target="../slideLayouts/slideLayout1.xml"/><Relationship Id="rId2" Type="http://schemas.openxmlformats.org/officeDocument/2006/relationships/themeOverride" Target="../theme/themeOverride4.xml"/><Relationship Id="rId1" Type="http://schemas.openxmlformats.org/officeDocument/2006/relationships/image" Target="../media/image3.jpe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4.xml"/><Relationship Id="rId1" Type="http://schemas.openxmlformats.org/officeDocument/2006/relationships/themeOverride" Target="../theme/themeOverride5.xml"/></Relationships>
</file>

<file path=ppt/slides/_rels/slide6.xml.rels><?xml version="1.0" encoding="UTF-8" standalone="yes"?>
<Relationships xmlns="http://schemas.openxmlformats.org/package/2006/relationships"><Relationship Id="rId7" Type="http://schemas.openxmlformats.org/officeDocument/2006/relationships/notesSlide" Target="../notesSlides/notesSlide6.xml"/><Relationship Id="rId6" Type="http://schemas.openxmlformats.org/officeDocument/2006/relationships/slideLayout" Target="../slideLayouts/slideLayout2.xml"/><Relationship Id="rId5" Type="http://schemas.openxmlformats.org/officeDocument/2006/relationships/themeOverride" Target="../theme/themeOverride6.xml"/><Relationship Id="rId4" Type="http://schemas.openxmlformats.org/officeDocument/2006/relationships/image" Target="../media/image7.jpeg"/><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image" Target="../media/image4.jpeg"/></Relationships>
</file>

<file path=ppt/slides/_rels/slide7.xml.rels><?xml version="1.0" encoding="UTF-8" standalone="yes"?>
<Relationships xmlns="http://schemas.openxmlformats.org/package/2006/relationships"><Relationship Id="rId5" Type="http://schemas.openxmlformats.org/officeDocument/2006/relationships/notesSlide" Target="../notesSlides/notesSlide7.xml"/><Relationship Id="rId4" Type="http://schemas.openxmlformats.org/officeDocument/2006/relationships/slideLayout" Target="../slideLayouts/slideLayout15.xml"/><Relationship Id="rId3" Type="http://schemas.openxmlformats.org/officeDocument/2006/relationships/themeOverride" Target="../theme/themeOverride7.xml"/><Relationship Id="rId2" Type="http://schemas.openxmlformats.org/officeDocument/2006/relationships/image" Target="../media/image9.jpeg"/><Relationship Id="rId1" Type="http://schemas.openxmlformats.org/officeDocument/2006/relationships/image" Target="../media/image8.png"/></Relationships>
</file>

<file path=ppt/slides/_rels/slide8.xml.rels><?xml version="1.0" encoding="UTF-8" standalone="yes"?>
<Relationships xmlns="http://schemas.openxmlformats.org/package/2006/relationships"><Relationship Id="rId4" Type="http://schemas.openxmlformats.org/officeDocument/2006/relationships/notesSlide" Target="../notesSlides/notesSlide8.xml"/><Relationship Id="rId3" Type="http://schemas.openxmlformats.org/officeDocument/2006/relationships/slideLayout" Target="../slideLayouts/slideLayout19.xml"/><Relationship Id="rId2" Type="http://schemas.openxmlformats.org/officeDocument/2006/relationships/themeOverride" Target="../theme/themeOverride8.xml"/><Relationship Id="rId1" Type="http://schemas.openxmlformats.org/officeDocument/2006/relationships/image" Target="../media/image10.jpe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2.xml"/><Relationship Id="rId1" Type="http://schemas.openxmlformats.org/officeDocument/2006/relationships/themeOverride" Target="../theme/themeOverride9.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1" cstate="print">
            <a:lum/>
          </a:blip>
          <a:srcRect/>
          <a:stretch>
            <a:fillRect l="-22000" r="-22000"/>
          </a:stretch>
        </a:blipFill>
        <a:effectLst/>
      </p:bgPr>
    </p:bg>
    <p:spTree>
      <p:nvGrpSpPr>
        <p:cNvPr id="1" name=""/>
        <p:cNvGrpSpPr/>
        <p:nvPr/>
      </p:nvGrpSpPr>
      <p:grpSpPr>
        <a:xfrm>
          <a:off x="0" y="0"/>
          <a:ext cx="0" cy="0"/>
          <a:chOff x="0" y="0"/>
          <a:chExt cx="0" cy="0"/>
        </a:xfrm>
      </p:grpSpPr>
      <p:sp>
        <p:nvSpPr>
          <p:cNvPr id="9" name="文本框 8"/>
          <p:cNvSpPr txBox="1"/>
          <p:nvPr/>
        </p:nvSpPr>
        <p:spPr>
          <a:xfrm>
            <a:off x="4571473" y="1934880"/>
            <a:ext cx="3519843" cy="1015663"/>
          </a:xfrm>
          <a:prstGeom prst="rect">
            <a:avLst/>
          </a:prstGeom>
          <a:noFill/>
        </p:spPr>
        <p:txBody>
          <a:bodyPr wrap="square" rtlCol="0">
            <a:spAutoFit/>
          </a:bodyPr>
          <a:lstStyle/>
          <a:p>
            <a:r>
              <a:rPr lang="zh-CN" altLang="en-US" sz="6000" b="1" dirty="0">
                <a:solidFill>
                  <a:srgbClr val="DDDDDD"/>
                </a:solidFill>
                <a:cs typeface="+mn-ea"/>
                <a:sym typeface="+mn-lt"/>
              </a:rPr>
              <a:t>商业计划</a:t>
            </a:r>
            <a:endParaRPr lang="zh-CN" altLang="en-US" sz="6000" b="1" dirty="0">
              <a:solidFill>
                <a:srgbClr val="DDDDDD"/>
              </a:solidFill>
              <a:cs typeface="+mn-ea"/>
              <a:sym typeface="+mn-lt"/>
            </a:endParaRPr>
          </a:p>
        </p:txBody>
      </p:sp>
      <p:cxnSp>
        <p:nvCxnSpPr>
          <p:cNvPr id="10" name="直接连接符 9" descr="e7d195523061f1c066b244f4f0640bbcf3715a5d8e4c1f9c0CC89F802DB1C6DCEED83B96BD2FE003EF101F1D2A7FDAC955EBEE173D2520FDFAE65A13FA12EC6F1609809A21EAC5BB0195E08AA6A710E6248429B268CDE7E0F88F10A96895837156FB42290AC6FF6844AC8D7BC66D84E1A375D7292B4D3C92710E9760418CBD08A66F9A20065CD769C6E57D7D5753DF6E"/>
          <p:cNvCxnSpPr/>
          <p:nvPr/>
        </p:nvCxnSpPr>
        <p:spPr>
          <a:xfrm>
            <a:off x="6168634" y="2950543"/>
            <a:ext cx="325522" cy="0"/>
          </a:xfrm>
          <a:prstGeom prst="line">
            <a:avLst/>
          </a:prstGeom>
          <a:ln w="15875">
            <a:solidFill>
              <a:srgbClr val="6C6C6C"/>
            </a:solidFill>
          </a:ln>
        </p:spPr>
        <p:style>
          <a:lnRef idx="1">
            <a:schemeClr val="accent1"/>
          </a:lnRef>
          <a:fillRef idx="0">
            <a:schemeClr val="accent1"/>
          </a:fillRef>
          <a:effectRef idx="0">
            <a:schemeClr val="accent1"/>
          </a:effectRef>
          <a:fontRef idx="minor">
            <a:schemeClr val="tx1"/>
          </a:fontRef>
        </p:style>
      </p:cxnSp>
      <p:sp>
        <p:nvSpPr>
          <p:cNvPr id="11" name="文本框 10" descr="e7d195523061f1c066b244f4f0640bbcf3715a5d8e4c1f9c0CC89F802DB1C6DCEED83B96BD2FE003EF101F1D2A7FDAC955EBEE173D2520FDFAE65A13FA12EC6F1609809A21EAC5BB0195E08AA6A710E6248429B268CDE7E0F88F10A96895837156FB42290AC6FF6844AC8D7BC66D84E1A375D7292B4D3C92710E9760418CBD08A66F9A20065CD769C6E57D7D5753DF6E"/>
          <p:cNvSpPr txBox="1"/>
          <p:nvPr/>
        </p:nvSpPr>
        <p:spPr>
          <a:xfrm>
            <a:off x="4476029" y="3150874"/>
            <a:ext cx="3710732" cy="429861"/>
          </a:xfrm>
          <a:prstGeom prst="rect">
            <a:avLst/>
          </a:prstGeom>
          <a:noFill/>
        </p:spPr>
        <p:txBody>
          <a:bodyPr wrap="square" rtlCol="0">
            <a:spAutoFit/>
          </a:bodyPr>
          <a:lstStyle/>
          <a:p>
            <a:pPr algn="ctr">
              <a:lnSpc>
                <a:spcPct val="120000"/>
              </a:lnSpc>
            </a:pPr>
            <a:r>
              <a:rPr lang="en-US" altLang="zh-CN" sz="2000" dirty="0">
                <a:solidFill>
                  <a:schemeClr val="bg1">
                    <a:lumMod val="65000"/>
                  </a:schemeClr>
                </a:solidFill>
                <a:cs typeface="+mn-ea"/>
                <a:sym typeface="+mn-lt"/>
              </a:rPr>
              <a:t>BUSINESS  PLAN</a:t>
            </a:r>
            <a:endParaRPr lang="en-US" altLang="zh-CN" sz="2000" dirty="0">
              <a:solidFill>
                <a:schemeClr val="bg1">
                  <a:lumMod val="65000"/>
                </a:schemeClr>
              </a:solidFill>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2000" advClick="0" advTm="0"/>
    </mc:Choice>
    <mc:Fallback>
      <p:transition spd="slow" advClick="0" advTm="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p:tgtEl>
                                          <p:spTgt spid="9"/>
                                        </p:tgtEl>
                                        <p:attrNameLst>
                                          <p:attrName>ppt_x</p:attrName>
                                        </p:attrNameLst>
                                      </p:cBhvr>
                                      <p:tavLst>
                                        <p:tav tm="0">
                                          <p:val>
                                            <p:strVal val="#ppt_x-#ppt_w*1.125000"/>
                                          </p:val>
                                        </p:tav>
                                        <p:tav tm="100000">
                                          <p:val>
                                            <p:strVal val="#ppt_x"/>
                                          </p:val>
                                        </p:tav>
                                      </p:tavLst>
                                    </p:anim>
                                    <p:animEffect transition="in" filter="wipe(right)">
                                      <p:cBhvr>
                                        <p:cTn id="8" dur="500"/>
                                        <p:tgtEl>
                                          <p:spTgt spid="9"/>
                                        </p:tgtEl>
                                      </p:cBhvr>
                                    </p:animEffect>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wipe(down)">
                                      <p:cBhvr>
                                        <p:cTn id="13" dur="5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12" presetClass="entr" presetSubtype="4" fill="hold" grpId="0" nodeType="clickEffect">
                                  <p:stCondLst>
                                    <p:cond delay="0"/>
                                  </p:stCondLst>
                                  <p:childTnLst>
                                    <p:set>
                                      <p:cBhvr>
                                        <p:cTn id="17" dur="1" fill="hold">
                                          <p:stCondLst>
                                            <p:cond delay="0"/>
                                          </p:stCondLst>
                                        </p:cTn>
                                        <p:tgtEl>
                                          <p:spTgt spid="11"/>
                                        </p:tgtEl>
                                        <p:attrNameLst>
                                          <p:attrName>style.visibility</p:attrName>
                                        </p:attrNameLst>
                                      </p:cBhvr>
                                      <p:to>
                                        <p:strVal val="visible"/>
                                      </p:to>
                                    </p:set>
                                    <p:anim calcmode="lin" valueType="num">
                                      <p:cBhvr additive="base">
                                        <p:cTn id="18" dur="500"/>
                                        <p:tgtEl>
                                          <p:spTgt spid="11"/>
                                        </p:tgtEl>
                                        <p:attrNameLst>
                                          <p:attrName>ppt_y</p:attrName>
                                        </p:attrNameLst>
                                      </p:cBhvr>
                                      <p:tavLst>
                                        <p:tav tm="0">
                                          <p:val>
                                            <p:strVal val="#ppt_y+#ppt_h*1.125000"/>
                                          </p:val>
                                        </p:tav>
                                        <p:tav tm="100000">
                                          <p:val>
                                            <p:strVal val="#ppt_y"/>
                                          </p:val>
                                        </p:tav>
                                      </p:tavLst>
                                    </p:anim>
                                    <p:animEffect transition="in" filter="wipe(up)">
                                      <p:cBhvr>
                                        <p:cTn id="1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1035148" y="1821007"/>
            <a:ext cx="1911467" cy="2056043"/>
            <a:chOff x="3402012" y="1331913"/>
            <a:chExt cx="2973388" cy="3149600"/>
          </a:xfrm>
          <a:solidFill>
            <a:schemeClr val="tx1"/>
          </a:solidFill>
        </p:grpSpPr>
        <p:sp>
          <p:nvSpPr>
            <p:cNvPr id="5" name="Freeform 4"/>
            <p:cNvSpPr>
              <a:spLocks noEditPoints="1"/>
            </p:cNvSpPr>
            <p:nvPr/>
          </p:nvSpPr>
          <p:spPr bwMode="auto">
            <a:xfrm>
              <a:off x="4121150" y="2090738"/>
              <a:ext cx="1549400" cy="1844675"/>
            </a:xfrm>
            <a:custGeom>
              <a:avLst/>
              <a:gdLst>
                <a:gd name="T0" fmla="*/ 626 w 802"/>
                <a:gd name="T1" fmla="*/ 454 h 954"/>
                <a:gd name="T2" fmla="*/ 705 w 802"/>
                <a:gd name="T3" fmla="*/ 380 h 954"/>
                <a:gd name="T4" fmla="*/ 744 w 802"/>
                <a:gd name="T5" fmla="*/ 263 h 954"/>
                <a:gd name="T6" fmla="*/ 761 w 802"/>
                <a:gd name="T7" fmla="*/ 268 h 954"/>
                <a:gd name="T8" fmla="*/ 778 w 802"/>
                <a:gd name="T9" fmla="*/ 259 h 954"/>
                <a:gd name="T10" fmla="*/ 800 w 802"/>
                <a:gd name="T11" fmla="*/ 196 h 954"/>
                <a:gd name="T12" fmla="*/ 791 w 802"/>
                <a:gd name="T13" fmla="*/ 179 h 954"/>
                <a:gd name="T14" fmla="*/ 274 w 802"/>
                <a:gd name="T15" fmla="*/ 3 h 954"/>
                <a:gd name="T16" fmla="*/ 256 w 802"/>
                <a:gd name="T17" fmla="*/ 11 h 954"/>
                <a:gd name="T18" fmla="*/ 235 w 802"/>
                <a:gd name="T19" fmla="*/ 74 h 954"/>
                <a:gd name="T20" fmla="*/ 243 w 802"/>
                <a:gd name="T21" fmla="*/ 92 h 954"/>
                <a:gd name="T22" fmla="*/ 259 w 802"/>
                <a:gd name="T23" fmla="*/ 98 h 954"/>
                <a:gd name="T24" fmla="*/ 219 w 802"/>
                <a:gd name="T25" fmla="*/ 217 h 954"/>
                <a:gd name="T26" fmla="*/ 236 w 802"/>
                <a:gd name="T27" fmla="*/ 321 h 954"/>
                <a:gd name="T28" fmla="*/ 341 w 802"/>
                <a:gd name="T29" fmla="*/ 447 h 954"/>
                <a:gd name="T30" fmla="*/ 329 w 802"/>
                <a:gd name="T31" fmla="*/ 481 h 954"/>
                <a:gd name="T32" fmla="*/ 171 w 802"/>
                <a:gd name="T33" fmla="*/ 517 h 954"/>
                <a:gd name="T34" fmla="*/ 92 w 802"/>
                <a:gd name="T35" fmla="*/ 591 h 954"/>
                <a:gd name="T36" fmla="*/ 58 w 802"/>
                <a:gd name="T37" fmla="*/ 692 h 954"/>
                <a:gd name="T38" fmla="*/ 41 w 802"/>
                <a:gd name="T39" fmla="*/ 686 h 954"/>
                <a:gd name="T40" fmla="*/ 24 w 802"/>
                <a:gd name="T41" fmla="*/ 695 h 954"/>
                <a:gd name="T42" fmla="*/ 2 w 802"/>
                <a:gd name="T43" fmla="*/ 758 h 954"/>
                <a:gd name="T44" fmla="*/ 11 w 802"/>
                <a:gd name="T45" fmla="*/ 776 h 954"/>
                <a:gd name="T46" fmla="*/ 528 w 802"/>
                <a:gd name="T47" fmla="*/ 952 h 954"/>
                <a:gd name="T48" fmla="*/ 546 w 802"/>
                <a:gd name="T49" fmla="*/ 943 h 954"/>
                <a:gd name="T50" fmla="*/ 567 w 802"/>
                <a:gd name="T51" fmla="*/ 880 h 954"/>
                <a:gd name="T52" fmla="*/ 559 w 802"/>
                <a:gd name="T53" fmla="*/ 862 h 954"/>
                <a:gd name="T54" fmla="*/ 543 w 802"/>
                <a:gd name="T55" fmla="*/ 857 h 954"/>
                <a:gd name="T56" fmla="*/ 578 w 802"/>
                <a:gd name="T57" fmla="*/ 754 h 954"/>
                <a:gd name="T58" fmla="*/ 560 w 802"/>
                <a:gd name="T59" fmla="*/ 649 h 954"/>
                <a:gd name="T60" fmla="*/ 455 w 802"/>
                <a:gd name="T61" fmla="*/ 524 h 954"/>
                <a:gd name="T62" fmla="*/ 467 w 802"/>
                <a:gd name="T63" fmla="*/ 490 h 954"/>
                <a:gd name="T64" fmla="*/ 626 w 802"/>
                <a:gd name="T65" fmla="*/ 454 h 954"/>
                <a:gd name="T66" fmla="*/ 407 w 802"/>
                <a:gd name="T67" fmla="*/ 546 h 954"/>
                <a:gd name="T68" fmla="*/ 521 w 802"/>
                <a:gd name="T69" fmla="*/ 682 h 954"/>
                <a:gd name="T70" fmla="*/ 536 w 802"/>
                <a:gd name="T71" fmla="*/ 703 h 954"/>
                <a:gd name="T72" fmla="*/ 530 w 802"/>
                <a:gd name="T73" fmla="*/ 737 h 954"/>
                <a:gd name="T74" fmla="*/ 494 w 802"/>
                <a:gd name="T75" fmla="*/ 840 h 954"/>
                <a:gd name="T76" fmla="*/ 106 w 802"/>
                <a:gd name="T77" fmla="*/ 708 h 954"/>
                <a:gd name="T78" fmla="*/ 140 w 802"/>
                <a:gd name="T79" fmla="*/ 607 h 954"/>
                <a:gd name="T80" fmla="*/ 185 w 802"/>
                <a:gd name="T81" fmla="*/ 565 h 954"/>
                <a:gd name="T82" fmla="*/ 354 w 802"/>
                <a:gd name="T83" fmla="*/ 528 h 954"/>
                <a:gd name="T84" fmla="*/ 373 w 802"/>
                <a:gd name="T85" fmla="*/ 511 h 954"/>
                <a:gd name="T86" fmla="*/ 394 w 802"/>
                <a:gd name="T87" fmla="*/ 450 h 954"/>
                <a:gd name="T88" fmla="*/ 389 w 802"/>
                <a:gd name="T89" fmla="*/ 425 h 954"/>
                <a:gd name="T90" fmla="*/ 276 w 802"/>
                <a:gd name="T91" fmla="*/ 289 h 954"/>
                <a:gd name="T92" fmla="*/ 275 w 802"/>
                <a:gd name="T93" fmla="*/ 289 h 954"/>
                <a:gd name="T94" fmla="*/ 261 w 802"/>
                <a:gd name="T95" fmla="*/ 268 h 954"/>
                <a:gd name="T96" fmla="*/ 267 w 802"/>
                <a:gd name="T97" fmla="*/ 234 h 954"/>
                <a:gd name="T98" fmla="*/ 308 w 802"/>
                <a:gd name="T99" fmla="*/ 114 h 954"/>
                <a:gd name="T100" fmla="*/ 696 w 802"/>
                <a:gd name="T101" fmla="*/ 246 h 954"/>
                <a:gd name="T102" fmla="*/ 657 w 802"/>
                <a:gd name="T103" fmla="*/ 364 h 954"/>
                <a:gd name="T104" fmla="*/ 612 w 802"/>
                <a:gd name="T105" fmla="*/ 405 h 954"/>
                <a:gd name="T106" fmla="*/ 442 w 802"/>
                <a:gd name="T107" fmla="*/ 443 h 954"/>
                <a:gd name="T108" fmla="*/ 424 w 802"/>
                <a:gd name="T109" fmla="*/ 460 h 954"/>
                <a:gd name="T110" fmla="*/ 403 w 802"/>
                <a:gd name="T111" fmla="*/ 521 h 954"/>
                <a:gd name="T112" fmla="*/ 407 w 802"/>
                <a:gd name="T113" fmla="*/ 546 h 9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802" h="954">
                  <a:moveTo>
                    <a:pt x="626" y="454"/>
                  </a:moveTo>
                  <a:cubicBezTo>
                    <a:pt x="644" y="449"/>
                    <a:pt x="685" y="437"/>
                    <a:pt x="705" y="380"/>
                  </a:cubicBezTo>
                  <a:cubicBezTo>
                    <a:pt x="744" y="263"/>
                    <a:pt x="744" y="263"/>
                    <a:pt x="744" y="263"/>
                  </a:cubicBezTo>
                  <a:cubicBezTo>
                    <a:pt x="761" y="268"/>
                    <a:pt x="761" y="268"/>
                    <a:pt x="761" y="268"/>
                  </a:cubicBezTo>
                  <a:cubicBezTo>
                    <a:pt x="768" y="271"/>
                    <a:pt x="776" y="267"/>
                    <a:pt x="778" y="259"/>
                  </a:cubicBezTo>
                  <a:cubicBezTo>
                    <a:pt x="800" y="196"/>
                    <a:pt x="800" y="196"/>
                    <a:pt x="800" y="196"/>
                  </a:cubicBezTo>
                  <a:cubicBezTo>
                    <a:pt x="802" y="189"/>
                    <a:pt x="798" y="181"/>
                    <a:pt x="791" y="179"/>
                  </a:cubicBezTo>
                  <a:cubicBezTo>
                    <a:pt x="274" y="3"/>
                    <a:pt x="274" y="3"/>
                    <a:pt x="274" y="3"/>
                  </a:cubicBezTo>
                  <a:cubicBezTo>
                    <a:pt x="267" y="0"/>
                    <a:pt x="259" y="4"/>
                    <a:pt x="256" y="11"/>
                  </a:cubicBezTo>
                  <a:cubicBezTo>
                    <a:pt x="235" y="74"/>
                    <a:pt x="235" y="74"/>
                    <a:pt x="235" y="74"/>
                  </a:cubicBezTo>
                  <a:cubicBezTo>
                    <a:pt x="232" y="82"/>
                    <a:pt x="236" y="90"/>
                    <a:pt x="243" y="92"/>
                  </a:cubicBezTo>
                  <a:cubicBezTo>
                    <a:pt x="259" y="98"/>
                    <a:pt x="259" y="98"/>
                    <a:pt x="259" y="98"/>
                  </a:cubicBezTo>
                  <a:cubicBezTo>
                    <a:pt x="219" y="217"/>
                    <a:pt x="219" y="217"/>
                    <a:pt x="219" y="217"/>
                  </a:cubicBezTo>
                  <a:cubicBezTo>
                    <a:pt x="200" y="274"/>
                    <a:pt x="212" y="293"/>
                    <a:pt x="236" y="321"/>
                  </a:cubicBezTo>
                  <a:cubicBezTo>
                    <a:pt x="341" y="447"/>
                    <a:pt x="341" y="447"/>
                    <a:pt x="341" y="447"/>
                  </a:cubicBezTo>
                  <a:cubicBezTo>
                    <a:pt x="329" y="481"/>
                    <a:pt x="329" y="481"/>
                    <a:pt x="329" y="481"/>
                  </a:cubicBezTo>
                  <a:cubicBezTo>
                    <a:pt x="289" y="490"/>
                    <a:pt x="185" y="513"/>
                    <a:pt x="171" y="517"/>
                  </a:cubicBezTo>
                  <a:cubicBezTo>
                    <a:pt x="153" y="522"/>
                    <a:pt x="111" y="534"/>
                    <a:pt x="92" y="591"/>
                  </a:cubicBezTo>
                  <a:cubicBezTo>
                    <a:pt x="58" y="692"/>
                    <a:pt x="58" y="692"/>
                    <a:pt x="58" y="692"/>
                  </a:cubicBezTo>
                  <a:cubicBezTo>
                    <a:pt x="41" y="686"/>
                    <a:pt x="41" y="686"/>
                    <a:pt x="41" y="686"/>
                  </a:cubicBezTo>
                  <a:cubicBezTo>
                    <a:pt x="34" y="684"/>
                    <a:pt x="26" y="688"/>
                    <a:pt x="24" y="695"/>
                  </a:cubicBezTo>
                  <a:cubicBezTo>
                    <a:pt x="2" y="758"/>
                    <a:pt x="2" y="758"/>
                    <a:pt x="2" y="758"/>
                  </a:cubicBezTo>
                  <a:cubicBezTo>
                    <a:pt x="0" y="765"/>
                    <a:pt x="4" y="773"/>
                    <a:pt x="11" y="776"/>
                  </a:cubicBezTo>
                  <a:cubicBezTo>
                    <a:pt x="528" y="952"/>
                    <a:pt x="528" y="952"/>
                    <a:pt x="528" y="952"/>
                  </a:cubicBezTo>
                  <a:cubicBezTo>
                    <a:pt x="535" y="954"/>
                    <a:pt x="543" y="950"/>
                    <a:pt x="546" y="943"/>
                  </a:cubicBezTo>
                  <a:cubicBezTo>
                    <a:pt x="567" y="880"/>
                    <a:pt x="567" y="880"/>
                    <a:pt x="567" y="880"/>
                  </a:cubicBezTo>
                  <a:cubicBezTo>
                    <a:pt x="570" y="873"/>
                    <a:pt x="566" y="865"/>
                    <a:pt x="559" y="862"/>
                  </a:cubicBezTo>
                  <a:cubicBezTo>
                    <a:pt x="543" y="857"/>
                    <a:pt x="543" y="857"/>
                    <a:pt x="543" y="857"/>
                  </a:cubicBezTo>
                  <a:cubicBezTo>
                    <a:pt x="578" y="754"/>
                    <a:pt x="578" y="754"/>
                    <a:pt x="578" y="754"/>
                  </a:cubicBezTo>
                  <a:cubicBezTo>
                    <a:pt x="597" y="697"/>
                    <a:pt x="584" y="678"/>
                    <a:pt x="560" y="649"/>
                  </a:cubicBezTo>
                  <a:cubicBezTo>
                    <a:pt x="455" y="524"/>
                    <a:pt x="455" y="524"/>
                    <a:pt x="455" y="524"/>
                  </a:cubicBezTo>
                  <a:cubicBezTo>
                    <a:pt x="467" y="490"/>
                    <a:pt x="467" y="490"/>
                    <a:pt x="467" y="490"/>
                  </a:cubicBezTo>
                  <a:cubicBezTo>
                    <a:pt x="507" y="481"/>
                    <a:pt x="612" y="458"/>
                    <a:pt x="626" y="454"/>
                  </a:cubicBezTo>
                  <a:close/>
                  <a:moveTo>
                    <a:pt x="407" y="546"/>
                  </a:moveTo>
                  <a:cubicBezTo>
                    <a:pt x="521" y="682"/>
                    <a:pt x="521" y="682"/>
                    <a:pt x="521" y="682"/>
                  </a:cubicBezTo>
                  <a:cubicBezTo>
                    <a:pt x="530" y="692"/>
                    <a:pt x="534" y="698"/>
                    <a:pt x="536" y="703"/>
                  </a:cubicBezTo>
                  <a:cubicBezTo>
                    <a:pt x="537" y="709"/>
                    <a:pt x="535" y="721"/>
                    <a:pt x="530" y="737"/>
                  </a:cubicBezTo>
                  <a:cubicBezTo>
                    <a:pt x="494" y="840"/>
                    <a:pt x="494" y="840"/>
                    <a:pt x="494" y="840"/>
                  </a:cubicBezTo>
                  <a:cubicBezTo>
                    <a:pt x="106" y="708"/>
                    <a:pt x="106" y="708"/>
                    <a:pt x="106" y="708"/>
                  </a:cubicBezTo>
                  <a:cubicBezTo>
                    <a:pt x="140" y="607"/>
                    <a:pt x="140" y="607"/>
                    <a:pt x="140" y="607"/>
                  </a:cubicBezTo>
                  <a:cubicBezTo>
                    <a:pt x="151" y="575"/>
                    <a:pt x="170" y="570"/>
                    <a:pt x="185" y="565"/>
                  </a:cubicBezTo>
                  <a:cubicBezTo>
                    <a:pt x="196" y="562"/>
                    <a:pt x="292" y="541"/>
                    <a:pt x="354" y="528"/>
                  </a:cubicBezTo>
                  <a:cubicBezTo>
                    <a:pt x="363" y="526"/>
                    <a:pt x="370" y="519"/>
                    <a:pt x="373" y="511"/>
                  </a:cubicBezTo>
                  <a:cubicBezTo>
                    <a:pt x="394" y="450"/>
                    <a:pt x="394" y="450"/>
                    <a:pt x="394" y="450"/>
                  </a:cubicBezTo>
                  <a:cubicBezTo>
                    <a:pt x="397" y="441"/>
                    <a:pt x="395" y="432"/>
                    <a:pt x="389" y="425"/>
                  </a:cubicBezTo>
                  <a:cubicBezTo>
                    <a:pt x="276" y="289"/>
                    <a:pt x="276" y="289"/>
                    <a:pt x="276" y="289"/>
                  </a:cubicBezTo>
                  <a:cubicBezTo>
                    <a:pt x="275" y="289"/>
                    <a:pt x="275" y="289"/>
                    <a:pt x="275" y="289"/>
                  </a:cubicBezTo>
                  <a:cubicBezTo>
                    <a:pt x="267" y="278"/>
                    <a:pt x="262" y="273"/>
                    <a:pt x="261" y="268"/>
                  </a:cubicBezTo>
                  <a:cubicBezTo>
                    <a:pt x="259" y="261"/>
                    <a:pt x="261" y="250"/>
                    <a:pt x="267" y="234"/>
                  </a:cubicBezTo>
                  <a:cubicBezTo>
                    <a:pt x="308" y="114"/>
                    <a:pt x="308" y="114"/>
                    <a:pt x="308" y="114"/>
                  </a:cubicBezTo>
                  <a:cubicBezTo>
                    <a:pt x="696" y="246"/>
                    <a:pt x="696" y="246"/>
                    <a:pt x="696" y="246"/>
                  </a:cubicBezTo>
                  <a:cubicBezTo>
                    <a:pt x="657" y="364"/>
                    <a:pt x="657" y="364"/>
                    <a:pt x="657" y="364"/>
                  </a:cubicBezTo>
                  <a:cubicBezTo>
                    <a:pt x="646" y="396"/>
                    <a:pt x="626" y="401"/>
                    <a:pt x="612" y="405"/>
                  </a:cubicBezTo>
                  <a:cubicBezTo>
                    <a:pt x="600" y="409"/>
                    <a:pt x="504" y="430"/>
                    <a:pt x="442" y="443"/>
                  </a:cubicBezTo>
                  <a:cubicBezTo>
                    <a:pt x="434" y="445"/>
                    <a:pt x="426" y="451"/>
                    <a:pt x="424" y="460"/>
                  </a:cubicBezTo>
                  <a:cubicBezTo>
                    <a:pt x="403" y="521"/>
                    <a:pt x="403" y="521"/>
                    <a:pt x="403" y="521"/>
                  </a:cubicBezTo>
                  <a:cubicBezTo>
                    <a:pt x="400" y="530"/>
                    <a:pt x="402" y="539"/>
                    <a:pt x="407" y="5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350"/>
            </a:p>
          </p:txBody>
        </p:sp>
        <p:sp>
          <p:nvSpPr>
            <p:cNvPr id="6" name="Freeform 5"/>
            <p:cNvSpPr/>
            <p:nvPr/>
          </p:nvSpPr>
          <p:spPr bwMode="auto">
            <a:xfrm>
              <a:off x="4700587" y="2665413"/>
              <a:ext cx="603250" cy="254000"/>
            </a:xfrm>
            <a:custGeom>
              <a:avLst/>
              <a:gdLst>
                <a:gd name="T0" fmla="*/ 137 w 312"/>
                <a:gd name="T1" fmla="*/ 130 h 132"/>
                <a:gd name="T2" fmla="*/ 301 w 312"/>
                <a:gd name="T3" fmla="*/ 98 h 132"/>
                <a:gd name="T4" fmla="*/ 299 w 312"/>
                <a:gd name="T5" fmla="*/ 91 h 132"/>
                <a:gd name="T6" fmla="*/ 136 w 312"/>
                <a:gd name="T7" fmla="*/ 82 h 132"/>
                <a:gd name="T8" fmla="*/ 11 w 312"/>
                <a:gd name="T9" fmla="*/ 1 h 132"/>
                <a:gd name="T10" fmla="*/ 8 w 312"/>
                <a:gd name="T11" fmla="*/ 13 h 132"/>
                <a:gd name="T12" fmla="*/ 103 w 312"/>
                <a:gd name="T13" fmla="*/ 118 h 132"/>
                <a:gd name="T14" fmla="*/ 137 w 312"/>
                <a:gd name="T15" fmla="*/ 130 h 13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2" h="132">
                  <a:moveTo>
                    <a:pt x="137" y="130"/>
                  </a:moveTo>
                  <a:cubicBezTo>
                    <a:pt x="160" y="127"/>
                    <a:pt x="301" y="98"/>
                    <a:pt x="301" y="98"/>
                  </a:cubicBezTo>
                  <a:cubicBezTo>
                    <a:pt x="301" y="98"/>
                    <a:pt x="312" y="94"/>
                    <a:pt x="299" y="91"/>
                  </a:cubicBezTo>
                  <a:cubicBezTo>
                    <a:pt x="265" y="86"/>
                    <a:pt x="204" y="99"/>
                    <a:pt x="136" y="82"/>
                  </a:cubicBezTo>
                  <a:cubicBezTo>
                    <a:pt x="69" y="64"/>
                    <a:pt x="55" y="5"/>
                    <a:pt x="11" y="1"/>
                  </a:cubicBezTo>
                  <a:cubicBezTo>
                    <a:pt x="1" y="0"/>
                    <a:pt x="0" y="3"/>
                    <a:pt x="8" y="13"/>
                  </a:cubicBezTo>
                  <a:cubicBezTo>
                    <a:pt x="17" y="23"/>
                    <a:pt x="93" y="107"/>
                    <a:pt x="103" y="118"/>
                  </a:cubicBezTo>
                  <a:cubicBezTo>
                    <a:pt x="114" y="130"/>
                    <a:pt x="121" y="132"/>
                    <a:pt x="137" y="13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350"/>
            </a:p>
          </p:txBody>
        </p:sp>
        <p:sp>
          <p:nvSpPr>
            <p:cNvPr id="7" name="Freeform 6"/>
            <p:cNvSpPr/>
            <p:nvPr/>
          </p:nvSpPr>
          <p:spPr bwMode="auto">
            <a:xfrm>
              <a:off x="4421187" y="3368675"/>
              <a:ext cx="590550" cy="290513"/>
            </a:xfrm>
            <a:custGeom>
              <a:avLst/>
              <a:gdLst>
                <a:gd name="T0" fmla="*/ 22 w 306"/>
                <a:gd name="T1" fmla="*/ 34 h 150"/>
                <a:gd name="T2" fmla="*/ 25 w 306"/>
                <a:gd name="T3" fmla="*/ 54 h 150"/>
                <a:gd name="T4" fmla="*/ 279 w 306"/>
                <a:gd name="T5" fmla="*/ 141 h 150"/>
                <a:gd name="T6" fmla="*/ 290 w 306"/>
                <a:gd name="T7" fmla="*/ 121 h 150"/>
                <a:gd name="T8" fmla="*/ 180 w 306"/>
                <a:gd name="T9" fmla="*/ 21 h 150"/>
                <a:gd name="T10" fmla="*/ 22 w 306"/>
                <a:gd name="T11" fmla="*/ 34 h 150"/>
              </a:gdLst>
              <a:ahLst/>
              <a:cxnLst>
                <a:cxn ang="0">
                  <a:pos x="T0" y="T1"/>
                </a:cxn>
                <a:cxn ang="0">
                  <a:pos x="T2" y="T3"/>
                </a:cxn>
                <a:cxn ang="0">
                  <a:pos x="T4" y="T5"/>
                </a:cxn>
                <a:cxn ang="0">
                  <a:pos x="T6" y="T7"/>
                </a:cxn>
                <a:cxn ang="0">
                  <a:pos x="T8" y="T9"/>
                </a:cxn>
                <a:cxn ang="0">
                  <a:pos x="T10" y="T11"/>
                </a:cxn>
              </a:cxnLst>
              <a:rect l="0" t="0" r="r" b="b"/>
              <a:pathLst>
                <a:path w="306" h="150">
                  <a:moveTo>
                    <a:pt x="22" y="34"/>
                  </a:moveTo>
                  <a:cubicBezTo>
                    <a:pt x="8" y="40"/>
                    <a:pt x="0" y="46"/>
                    <a:pt x="25" y="54"/>
                  </a:cubicBezTo>
                  <a:cubicBezTo>
                    <a:pt x="46" y="61"/>
                    <a:pt x="253" y="132"/>
                    <a:pt x="279" y="141"/>
                  </a:cubicBezTo>
                  <a:cubicBezTo>
                    <a:pt x="306" y="150"/>
                    <a:pt x="298" y="137"/>
                    <a:pt x="290" y="121"/>
                  </a:cubicBezTo>
                  <a:cubicBezTo>
                    <a:pt x="274" y="91"/>
                    <a:pt x="240" y="42"/>
                    <a:pt x="180" y="21"/>
                  </a:cubicBezTo>
                  <a:cubicBezTo>
                    <a:pt x="116" y="0"/>
                    <a:pt x="54" y="19"/>
                    <a:pt x="22" y="3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350"/>
            </a:p>
          </p:txBody>
        </p:sp>
        <p:sp>
          <p:nvSpPr>
            <p:cNvPr id="8" name="Freeform 7"/>
            <p:cNvSpPr/>
            <p:nvPr/>
          </p:nvSpPr>
          <p:spPr bwMode="auto">
            <a:xfrm>
              <a:off x="4894262" y="2957513"/>
              <a:ext cx="30163" cy="34925"/>
            </a:xfrm>
            <a:custGeom>
              <a:avLst/>
              <a:gdLst>
                <a:gd name="T0" fmla="*/ 11 w 16"/>
                <a:gd name="T1" fmla="*/ 1 h 18"/>
                <a:gd name="T2" fmla="*/ 1 w 16"/>
                <a:gd name="T3" fmla="*/ 7 h 18"/>
                <a:gd name="T4" fmla="*/ 5 w 16"/>
                <a:gd name="T5" fmla="*/ 17 h 18"/>
                <a:gd name="T6" fmla="*/ 14 w 16"/>
                <a:gd name="T7" fmla="*/ 11 h 18"/>
                <a:gd name="T8" fmla="*/ 11 w 16"/>
                <a:gd name="T9" fmla="*/ 1 h 18"/>
              </a:gdLst>
              <a:ahLst/>
              <a:cxnLst>
                <a:cxn ang="0">
                  <a:pos x="T0" y="T1"/>
                </a:cxn>
                <a:cxn ang="0">
                  <a:pos x="T2" y="T3"/>
                </a:cxn>
                <a:cxn ang="0">
                  <a:pos x="T4" y="T5"/>
                </a:cxn>
                <a:cxn ang="0">
                  <a:pos x="T6" y="T7"/>
                </a:cxn>
                <a:cxn ang="0">
                  <a:pos x="T8" y="T9"/>
                </a:cxn>
              </a:cxnLst>
              <a:rect l="0" t="0" r="r" b="b"/>
              <a:pathLst>
                <a:path w="16" h="18">
                  <a:moveTo>
                    <a:pt x="11" y="1"/>
                  </a:moveTo>
                  <a:cubicBezTo>
                    <a:pt x="7" y="0"/>
                    <a:pt x="3" y="2"/>
                    <a:pt x="1" y="7"/>
                  </a:cubicBezTo>
                  <a:cubicBezTo>
                    <a:pt x="0" y="11"/>
                    <a:pt x="2" y="16"/>
                    <a:pt x="5" y="17"/>
                  </a:cubicBezTo>
                  <a:cubicBezTo>
                    <a:pt x="9" y="18"/>
                    <a:pt x="13" y="16"/>
                    <a:pt x="14" y="11"/>
                  </a:cubicBezTo>
                  <a:cubicBezTo>
                    <a:pt x="16" y="7"/>
                    <a:pt x="14" y="2"/>
                    <a:pt x="11"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350"/>
            </a:p>
          </p:txBody>
        </p:sp>
        <p:sp>
          <p:nvSpPr>
            <p:cNvPr id="9" name="Freeform 8"/>
            <p:cNvSpPr/>
            <p:nvPr/>
          </p:nvSpPr>
          <p:spPr bwMode="auto">
            <a:xfrm>
              <a:off x="4872037" y="3021013"/>
              <a:ext cx="31750" cy="36513"/>
            </a:xfrm>
            <a:custGeom>
              <a:avLst/>
              <a:gdLst>
                <a:gd name="T0" fmla="*/ 10 w 16"/>
                <a:gd name="T1" fmla="*/ 1 h 19"/>
                <a:gd name="T2" fmla="*/ 1 w 16"/>
                <a:gd name="T3" fmla="*/ 7 h 19"/>
                <a:gd name="T4" fmla="*/ 5 w 16"/>
                <a:gd name="T5" fmla="*/ 17 h 19"/>
                <a:gd name="T6" fmla="*/ 14 w 16"/>
                <a:gd name="T7" fmla="*/ 11 h 19"/>
                <a:gd name="T8" fmla="*/ 10 w 16"/>
                <a:gd name="T9" fmla="*/ 1 h 19"/>
              </a:gdLst>
              <a:ahLst/>
              <a:cxnLst>
                <a:cxn ang="0">
                  <a:pos x="T0" y="T1"/>
                </a:cxn>
                <a:cxn ang="0">
                  <a:pos x="T2" y="T3"/>
                </a:cxn>
                <a:cxn ang="0">
                  <a:pos x="T4" y="T5"/>
                </a:cxn>
                <a:cxn ang="0">
                  <a:pos x="T6" y="T7"/>
                </a:cxn>
                <a:cxn ang="0">
                  <a:pos x="T8" y="T9"/>
                </a:cxn>
              </a:cxnLst>
              <a:rect l="0" t="0" r="r" b="b"/>
              <a:pathLst>
                <a:path w="16" h="19">
                  <a:moveTo>
                    <a:pt x="10" y="1"/>
                  </a:moveTo>
                  <a:cubicBezTo>
                    <a:pt x="7" y="0"/>
                    <a:pt x="3" y="3"/>
                    <a:pt x="1" y="7"/>
                  </a:cubicBezTo>
                  <a:cubicBezTo>
                    <a:pt x="0" y="12"/>
                    <a:pt x="1" y="16"/>
                    <a:pt x="5" y="17"/>
                  </a:cubicBezTo>
                  <a:cubicBezTo>
                    <a:pt x="8" y="19"/>
                    <a:pt x="12" y="16"/>
                    <a:pt x="14" y="11"/>
                  </a:cubicBezTo>
                  <a:cubicBezTo>
                    <a:pt x="16" y="7"/>
                    <a:pt x="14" y="2"/>
                    <a:pt x="10"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350"/>
            </a:p>
          </p:txBody>
        </p:sp>
        <p:sp>
          <p:nvSpPr>
            <p:cNvPr id="10" name="Freeform 9"/>
            <p:cNvSpPr/>
            <p:nvPr/>
          </p:nvSpPr>
          <p:spPr bwMode="auto">
            <a:xfrm>
              <a:off x="4849812" y="3084513"/>
              <a:ext cx="30163" cy="36513"/>
            </a:xfrm>
            <a:custGeom>
              <a:avLst/>
              <a:gdLst>
                <a:gd name="T0" fmla="*/ 5 w 16"/>
                <a:gd name="T1" fmla="*/ 18 h 19"/>
                <a:gd name="T2" fmla="*/ 15 w 16"/>
                <a:gd name="T3" fmla="*/ 12 h 19"/>
                <a:gd name="T4" fmla="*/ 11 w 16"/>
                <a:gd name="T5" fmla="*/ 1 h 19"/>
                <a:gd name="T6" fmla="*/ 2 w 16"/>
                <a:gd name="T7" fmla="*/ 7 h 19"/>
                <a:gd name="T8" fmla="*/ 5 w 16"/>
                <a:gd name="T9" fmla="*/ 18 h 19"/>
              </a:gdLst>
              <a:ahLst/>
              <a:cxnLst>
                <a:cxn ang="0">
                  <a:pos x="T0" y="T1"/>
                </a:cxn>
                <a:cxn ang="0">
                  <a:pos x="T2" y="T3"/>
                </a:cxn>
                <a:cxn ang="0">
                  <a:pos x="T4" y="T5"/>
                </a:cxn>
                <a:cxn ang="0">
                  <a:pos x="T6" y="T7"/>
                </a:cxn>
                <a:cxn ang="0">
                  <a:pos x="T8" y="T9"/>
                </a:cxn>
              </a:cxnLst>
              <a:rect l="0" t="0" r="r" b="b"/>
              <a:pathLst>
                <a:path w="16" h="19">
                  <a:moveTo>
                    <a:pt x="5" y="18"/>
                  </a:moveTo>
                  <a:cubicBezTo>
                    <a:pt x="9" y="19"/>
                    <a:pt x="13" y="16"/>
                    <a:pt x="15" y="12"/>
                  </a:cubicBezTo>
                  <a:cubicBezTo>
                    <a:pt x="16" y="7"/>
                    <a:pt x="15" y="2"/>
                    <a:pt x="11" y="1"/>
                  </a:cubicBezTo>
                  <a:cubicBezTo>
                    <a:pt x="8" y="0"/>
                    <a:pt x="3" y="3"/>
                    <a:pt x="2" y="7"/>
                  </a:cubicBezTo>
                  <a:cubicBezTo>
                    <a:pt x="0" y="12"/>
                    <a:pt x="2" y="16"/>
                    <a:pt x="5" y="1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350"/>
            </a:p>
          </p:txBody>
        </p:sp>
        <p:sp>
          <p:nvSpPr>
            <p:cNvPr id="11" name="Freeform 10"/>
            <p:cNvSpPr/>
            <p:nvPr/>
          </p:nvSpPr>
          <p:spPr bwMode="auto">
            <a:xfrm>
              <a:off x="4827587" y="3148013"/>
              <a:ext cx="31750" cy="36513"/>
            </a:xfrm>
            <a:custGeom>
              <a:avLst/>
              <a:gdLst>
                <a:gd name="T0" fmla="*/ 5 w 16"/>
                <a:gd name="T1" fmla="*/ 18 h 19"/>
                <a:gd name="T2" fmla="*/ 14 w 16"/>
                <a:gd name="T3" fmla="*/ 12 h 19"/>
                <a:gd name="T4" fmla="*/ 11 w 16"/>
                <a:gd name="T5" fmla="*/ 1 h 19"/>
                <a:gd name="T6" fmla="*/ 2 w 16"/>
                <a:gd name="T7" fmla="*/ 7 h 19"/>
                <a:gd name="T8" fmla="*/ 5 w 16"/>
                <a:gd name="T9" fmla="*/ 18 h 19"/>
              </a:gdLst>
              <a:ahLst/>
              <a:cxnLst>
                <a:cxn ang="0">
                  <a:pos x="T0" y="T1"/>
                </a:cxn>
                <a:cxn ang="0">
                  <a:pos x="T2" y="T3"/>
                </a:cxn>
                <a:cxn ang="0">
                  <a:pos x="T4" y="T5"/>
                </a:cxn>
                <a:cxn ang="0">
                  <a:pos x="T6" y="T7"/>
                </a:cxn>
                <a:cxn ang="0">
                  <a:pos x="T8" y="T9"/>
                </a:cxn>
              </a:cxnLst>
              <a:rect l="0" t="0" r="r" b="b"/>
              <a:pathLst>
                <a:path w="16" h="19">
                  <a:moveTo>
                    <a:pt x="5" y="18"/>
                  </a:moveTo>
                  <a:cubicBezTo>
                    <a:pt x="9" y="19"/>
                    <a:pt x="13" y="16"/>
                    <a:pt x="14" y="12"/>
                  </a:cubicBezTo>
                  <a:cubicBezTo>
                    <a:pt x="16" y="7"/>
                    <a:pt x="14" y="3"/>
                    <a:pt x="11" y="1"/>
                  </a:cubicBezTo>
                  <a:cubicBezTo>
                    <a:pt x="7" y="0"/>
                    <a:pt x="3" y="3"/>
                    <a:pt x="2" y="7"/>
                  </a:cubicBezTo>
                  <a:cubicBezTo>
                    <a:pt x="0" y="12"/>
                    <a:pt x="2" y="17"/>
                    <a:pt x="5" y="1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350"/>
            </a:p>
          </p:txBody>
        </p:sp>
        <p:sp>
          <p:nvSpPr>
            <p:cNvPr id="12" name="Freeform 11"/>
            <p:cNvSpPr/>
            <p:nvPr/>
          </p:nvSpPr>
          <p:spPr bwMode="auto">
            <a:xfrm>
              <a:off x="4806950" y="3211513"/>
              <a:ext cx="31750" cy="36513"/>
            </a:xfrm>
            <a:custGeom>
              <a:avLst/>
              <a:gdLst>
                <a:gd name="T0" fmla="*/ 5 w 16"/>
                <a:gd name="T1" fmla="*/ 18 h 19"/>
                <a:gd name="T2" fmla="*/ 14 w 16"/>
                <a:gd name="T3" fmla="*/ 12 h 19"/>
                <a:gd name="T4" fmla="*/ 11 w 16"/>
                <a:gd name="T5" fmla="*/ 2 h 19"/>
                <a:gd name="T6" fmla="*/ 1 w 16"/>
                <a:gd name="T7" fmla="*/ 8 h 19"/>
                <a:gd name="T8" fmla="*/ 5 w 16"/>
                <a:gd name="T9" fmla="*/ 18 h 19"/>
              </a:gdLst>
              <a:ahLst/>
              <a:cxnLst>
                <a:cxn ang="0">
                  <a:pos x="T0" y="T1"/>
                </a:cxn>
                <a:cxn ang="0">
                  <a:pos x="T2" y="T3"/>
                </a:cxn>
                <a:cxn ang="0">
                  <a:pos x="T4" y="T5"/>
                </a:cxn>
                <a:cxn ang="0">
                  <a:pos x="T6" y="T7"/>
                </a:cxn>
                <a:cxn ang="0">
                  <a:pos x="T8" y="T9"/>
                </a:cxn>
              </a:cxnLst>
              <a:rect l="0" t="0" r="r" b="b"/>
              <a:pathLst>
                <a:path w="16" h="19">
                  <a:moveTo>
                    <a:pt x="5" y="18"/>
                  </a:moveTo>
                  <a:cubicBezTo>
                    <a:pt x="8" y="19"/>
                    <a:pt x="13" y="16"/>
                    <a:pt x="14" y="12"/>
                  </a:cubicBezTo>
                  <a:cubicBezTo>
                    <a:pt x="16" y="7"/>
                    <a:pt x="14" y="3"/>
                    <a:pt x="11" y="2"/>
                  </a:cubicBezTo>
                  <a:cubicBezTo>
                    <a:pt x="7" y="0"/>
                    <a:pt x="3" y="3"/>
                    <a:pt x="1" y="8"/>
                  </a:cubicBezTo>
                  <a:cubicBezTo>
                    <a:pt x="0" y="12"/>
                    <a:pt x="1" y="17"/>
                    <a:pt x="5" y="1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350"/>
            </a:p>
          </p:txBody>
        </p:sp>
        <p:sp>
          <p:nvSpPr>
            <p:cNvPr id="13" name="Freeform 12"/>
            <p:cNvSpPr/>
            <p:nvPr/>
          </p:nvSpPr>
          <p:spPr bwMode="auto">
            <a:xfrm>
              <a:off x="4783137" y="3278188"/>
              <a:ext cx="31750" cy="34925"/>
            </a:xfrm>
            <a:custGeom>
              <a:avLst/>
              <a:gdLst>
                <a:gd name="T0" fmla="*/ 6 w 16"/>
                <a:gd name="T1" fmla="*/ 17 h 18"/>
                <a:gd name="T2" fmla="*/ 15 w 16"/>
                <a:gd name="T3" fmla="*/ 11 h 18"/>
                <a:gd name="T4" fmla="*/ 11 w 16"/>
                <a:gd name="T5" fmla="*/ 1 h 18"/>
                <a:gd name="T6" fmla="*/ 2 w 16"/>
                <a:gd name="T7" fmla="*/ 7 h 18"/>
                <a:gd name="T8" fmla="*/ 6 w 16"/>
                <a:gd name="T9" fmla="*/ 17 h 18"/>
              </a:gdLst>
              <a:ahLst/>
              <a:cxnLst>
                <a:cxn ang="0">
                  <a:pos x="T0" y="T1"/>
                </a:cxn>
                <a:cxn ang="0">
                  <a:pos x="T2" y="T3"/>
                </a:cxn>
                <a:cxn ang="0">
                  <a:pos x="T4" y="T5"/>
                </a:cxn>
                <a:cxn ang="0">
                  <a:pos x="T6" y="T7"/>
                </a:cxn>
                <a:cxn ang="0">
                  <a:pos x="T8" y="T9"/>
                </a:cxn>
              </a:cxnLst>
              <a:rect l="0" t="0" r="r" b="b"/>
              <a:pathLst>
                <a:path w="16" h="18">
                  <a:moveTo>
                    <a:pt x="6" y="17"/>
                  </a:moveTo>
                  <a:cubicBezTo>
                    <a:pt x="9" y="18"/>
                    <a:pt x="13" y="16"/>
                    <a:pt x="15" y="11"/>
                  </a:cubicBezTo>
                  <a:cubicBezTo>
                    <a:pt x="16" y="7"/>
                    <a:pt x="15" y="2"/>
                    <a:pt x="11" y="1"/>
                  </a:cubicBezTo>
                  <a:cubicBezTo>
                    <a:pt x="8" y="0"/>
                    <a:pt x="4" y="2"/>
                    <a:pt x="2" y="7"/>
                  </a:cubicBezTo>
                  <a:cubicBezTo>
                    <a:pt x="0" y="11"/>
                    <a:pt x="2" y="16"/>
                    <a:pt x="6" y="1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350"/>
            </a:p>
          </p:txBody>
        </p:sp>
        <p:sp>
          <p:nvSpPr>
            <p:cNvPr id="14" name="Freeform 13"/>
            <p:cNvSpPr/>
            <p:nvPr/>
          </p:nvSpPr>
          <p:spPr bwMode="auto">
            <a:xfrm>
              <a:off x="4762500" y="3341688"/>
              <a:ext cx="31750" cy="36513"/>
            </a:xfrm>
            <a:custGeom>
              <a:avLst/>
              <a:gdLst>
                <a:gd name="T0" fmla="*/ 5 w 16"/>
                <a:gd name="T1" fmla="*/ 17 h 19"/>
                <a:gd name="T2" fmla="*/ 15 w 16"/>
                <a:gd name="T3" fmla="*/ 11 h 19"/>
                <a:gd name="T4" fmla="*/ 11 w 16"/>
                <a:gd name="T5" fmla="*/ 1 h 19"/>
                <a:gd name="T6" fmla="*/ 2 w 16"/>
                <a:gd name="T7" fmla="*/ 7 h 19"/>
                <a:gd name="T8" fmla="*/ 5 w 16"/>
                <a:gd name="T9" fmla="*/ 17 h 19"/>
              </a:gdLst>
              <a:ahLst/>
              <a:cxnLst>
                <a:cxn ang="0">
                  <a:pos x="T0" y="T1"/>
                </a:cxn>
                <a:cxn ang="0">
                  <a:pos x="T2" y="T3"/>
                </a:cxn>
                <a:cxn ang="0">
                  <a:pos x="T4" y="T5"/>
                </a:cxn>
                <a:cxn ang="0">
                  <a:pos x="T6" y="T7"/>
                </a:cxn>
                <a:cxn ang="0">
                  <a:pos x="T8" y="T9"/>
                </a:cxn>
              </a:cxnLst>
              <a:rect l="0" t="0" r="r" b="b"/>
              <a:pathLst>
                <a:path w="16" h="19">
                  <a:moveTo>
                    <a:pt x="5" y="17"/>
                  </a:moveTo>
                  <a:cubicBezTo>
                    <a:pt x="9" y="19"/>
                    <a:pt x="13" y="16"/>
                    <a:pt x="15" y="11"/>
                  </a:cubicBezTo>
                  <a:cubicBezTo>
                    <a:pt x="16" y="7"/>
                    <a:pt x="15" y="2"/>
                    <a:pt x="11" y="1"/>
                  </a:cubicBezTo>
                  <a:cubicBezTo>
                    <a:pt x="7" y="0"/>
                    <a:pt x="3" y="2"/>
                    <a:pt x="2" y="7"/>
                  </a:cubicBezTo>
                  <a:cubicBezTo>
                    <a:pt x="0" y="11"/>
                    <a:pt x="2" y="16"/>
                    <a:pt x="5" y="1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350"/>
            </a:p>
          </p:txBody>
        </p:sp>
        <p:sp>
          <p:nvSpPr>
            <p:cNvPr id="15" name="Freeform 14"/>
            <p:cNvSpPr/>
            <p:nvPr/>
          </p:nvSpPr>
          <p:spPr bwMode="auto">
            <a:xfrm>
              <a:off x="3402012" y="1331913"/>
              <a:ext cx="2293938" cy="3149600"/>
            </a:xfrm>
            <a:custGeom>
              <a:avLst/>
              <a:gdLst>
                <a:gd name="T0" fmla="*/ 1086 w 1187"/>
                <a:gd name="T1" fmla="*/ 1423 h 1630"/>
                <a:gd name="T2" fmla="*/ 1052 w 1187"/>
                <a:gd name="T3" fmla="*/ 1441 h 1630"/>
                <a:gd name="T4" fmla="*/ 1046 w 1187"/>
                <a:gd name="T5" fmla="*/ 1444 h 1630"/>
                <a:gd name="T6" fmla="*/ 1041 w 1187"/>
                <a:gd name="T7" fmla="*/ 1446 h 1630"/>
                <a:gd name="T8" fmla="*/ 882 w 1187"/>
                <a:gd name="T9" fmla="*/ 1496 h 1630"/>
                <a:gd name="T10" fmla="*/ 880 w 1187"/>
                <a:gd name="T11" fmla="*/ 1497 h 1630"/>
                <a:gd name="T12" fmla="*/ 841 w 1187"/>
                <a:gd name="T13" fmla="*/ 1502 h 1630"/>
                <a:gd name="T14" fmla="*/ 841 w 1187"/>
                <a:gd name="T15" fmla="*/ 1502 h 1630"/>
                <a:gd name="T16" fmla="*/ 769 w 1187"/>
                <a:gd name="T17" fmla="*/ 1506 h 1630"/>
                <a:gd name="T18" fmla="*/ 160 w 1187"/>
                <a:gd name="T19" fmla="*/ 1076 h 1630"/>
                <a:gd name="T20" fmla="*/ 157 w 1187"/>
                <a:gd name="T21" fmla="*/ 1065 h 1630"/>
                <a:gd name="T22" fmla="*/ 124 w 1187"/>
                <a:gd name="T23" fmla="*/ 862 h 1630"/>
                <a:gd name="T24" fmla="*/ 157 w 1187"/>
                <a:gd name="T25" fmla="*/ 658 h 1630"/>
                <a:gd name="T26" fmla="*/ 158 w 1187"/>
                <a:gd name="T27" fmla="*/ 654 h 1630"/>
                <a:gd name="T28" fmla="*/ 162 w 1187"/>
                <a:gd name="T29" fmla="*/ 643 h 1630"/>
                <a:gd name="T30" fmla="*/ 164 w 1187"/>
                <a:gd name="T31" fmla="*/ 638 h 1630"/>
                <a:gd name="T32" fmla="*/ 614 w 1187"/>
                <a:gd name="T33" fmla="*/ 236 h 1630"/>
                <a:gd name="T34" fmla="*/ 614 w 1187"/>
                <a:gd name="T35" fmla="*/ 236 h 1630"/>
                <a:gd name="T36" fmla="*/ 623 w 1187"/>
                <a:gd name="T37" fmla="*/ 233 h 1630"/>
                <a:gd name="T38" fmla="*/ 624 w 1187"/>
                <a:gd name="T39" fmla="*/ 233 h 1630"/>
                <a:gd name="T40" fmla="*/ 765 w 1187"/>
                <a:gd name="T41" fmla="*/ 217 h 1630"/>
                <a:gd name="T42" fmla="*/ 766 w 1187"/>
                <a:gd name="T43" fmla="*/ 283 h 1630"/>
                <a:gd name="T44" fmla="*/ 795 w 1187"/>
                <a:gd name="T45" fmla="*/ 296 h 1630"/>
                <a:gd name="T46" fmla="*/ 935 w 1187"/>
                <a:gd name="T47" fmla="*/ 178 h 1630"/>
                <a:gd name="T48" fmla="*/ 934 w 1187"/>
                <a:gd name="T49" fmla="*/ 130 h 1630"/>
                <a:gd name="T50" fmla="*/ 792 w 1187"/>
                <a:gd name="T51" fmla="*/ 13 h 1630"/>
                <a:gd name="T52" fmla="*/ 764 w 1187"/>
                <a:gd name="T53" fmla="*/ 27 h 1630"/>
                <a:gd name="T54" fmla="*/ 764 w 1187"/>
                <a:gd name="T55" fmla="*/ 93 h 1630"/>
                <a:gd name="T56" fmla="*/ 225 w 1187"/>
                <a:gd name="T57" fmla="*/ 318 h 1630"/>
                <a:gd name="T58" fmla="*/ 185 w 1187"/>
                <a:gd name="T59" fmla="*/ 362 h 1630"/>
                <a:gd name="T60" fmla="*/ 184 w 1187"/>
                <a:gd name="T61" fmla="*/ 362 h 1630"/>
                <a:gd name="T62" fmla="*/ 183 w 1187"/>
                <a:gd name="T63" fmla="*/ 364 h 1630"/>
                <a:gd name="T64" fmla="*/ 1 w 1187"/>
                <a:gd name="T65" fmla="*/ 839 h 1630"/>
                <a:gd name="T66" fmla="*/ 0 w 1187"/>
                <a:gd name="T67" fmla="*/ 843 h 1630"/>
                <a:gd name="T68" fmla="*/ 0 w 1187"/>
                <a:gd name="T69" fmla="*/ 861 h 1630"/>
                <a:gd name="T70" fmla="*/ 1 w 1187"/>
                <a:gd name="T71" fmla="*/ 890 h 1630"/>
                <a:gd name="T72" fmla="*/ 1 w 1187"/>
                <a:gd name="T73" fmla="*/ 893 h 1630"/>
                <a:gd name="T74" fmla="*/ 160 w 1187"/>
                <a:gd name="T75" fmla="*/ 1331 h 1630"/>
                <a:gd name="T76" fmla="*/ 161 w 1187"/>
                <a:gd name="T77" fmla="*/ 1332 h 1630"/>
                <a:gd name="T78" fmla="*/ 191 w 1187"/>
                <a:gd name="T79" fmla="*/ 1368 h 1630"/>
                <a:gd name="T80" fmla="*/ 193 w 1187"/>
                <a:gd name="T81" fmla="*/ 1370 h 1630"/>
                <a:gd name="T82" fmla="*/ 225 w 1187"/>
                <a:gd name="T83" fmla="*/ 1405 h 1630"/>
                <a:gd name="T84" fmla="*/ 639 w 1187"/>
                <a:gd name="T85" fmla="*/ 1619 h 1630"/>
                <a:gd name="T86" fmla="*/ 640 w 1187"/>
                <a:gd name="T87" fmla="*/ 1619 h 1630"/>
                <a:gd name="T88" fmla="*/ 641 w 1187"/>
                <a:gd name="T89" fmla="*/ 1619 h 1630"/>
                <a:gd name="T90" fmla="*/ 769 w 1187"/>
                <a:gd name="T91" fmla="*/ 1630 h 1630"/>
                <a:gd name="T92" fmla="*/ 1093 w 1187"/>
                <a:gd name="T93" fmla="*/ 1558 h 1630"/>
                <a:gd name="T94" fmla="*/ 1099 w 1187"/>
                <a:gd name="T95" fmla="*/ 1555 h 1630"/>
                <a:gd name="T96" fmla="*/ 1106 w 1187"/>
                <a:gd name="T97" fmla="*/ 1552 h 1630"/>
                <a:gd name="T98" fmla="*/ 1147 w 1187"/>
                <a:gd name="T99" fmla="*/ 1530 h 1630"/>
                <a:gd name="T100" fmla="*/ 1171 w 1187"/>
                <a:gd name="T101" fmla="*/ 1446 h 1630"/>
                <a:gd name="T102" fmla="*/ 1086 w 1187"/>
                <a:gd name="T103" fmla="*/ 1423 h 16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187" h="1630">
                  <a:moveTo>
                    <a:pt x="1086" y="1423"/>
                  </a:moveTo>
                  <a:cubicBezTo>
                    <a:pt x="1075" y="1429"/>
                    <a:pt x="1063" y="1435"/>
                    <a:pt x="1052" y="1441"/>
                  </a:cubicBezTo>
                  <a:cubicBezTo>
                    <a:pt x="1050" y="1442"/>
                    <a:pt x="1048" y="1443"/>
                    <a:pt x="1046" y="1444"/>
                  </a:cubicBezTo>
                  <a:cubicBezTo>
                    <a:pt x="1044" y="1445"/>
                    <a:pt x="1042" y="1445"/>
                    <a:pt x="1041" y="1446"/>
                  </a:cubicBezTo>
                  <a:cubicBezTo>
                    <a:pt x="990" y="1470"/>
                    <a:pt x="937" y="1487"/>
                    <a:pt x="882" y="1496"/>
                  </a:cubicBezTo>
                  <a:cubicBezTo>
                    <a:pt x="881" y="1496"/>
                    <a:pt x="881" y="1497"/>
                    <a:pt x="880" y="1497"/>
                  </a:cubicBezTo>
                  <a:cubicBezTo>
                    <a:pt x="867" y="1499"/>
                    <a:pt x="854" y="1501"/>
                    <a:pt x="841" y="1502"/>
                  </a:cubicBezTo>
                  <a:cubicBezTo>
                    <a:pt x="841" y="1502"/>
                    <a:pt x="841" y="1502"/>
                    <a:pt x="841" y="1502"/>
                  </a:cubicBezTo>
                  <a:cubicBezTo>
                    <a:pt x="817" y="1505"/>
                    <a:pt x="793" y="1506"/>
                    <a:pt x="769" y="1506"/>
                  </a:cubicBezTo>
                  <a:cubicBezTo>
                    <a:pt x="488" y="1506"/>
                    <a:pt x="249" y="1326"/>
                    <a:pt x="160" y="1076"/>
                  </a:cubicBezTo>
                  <a:cubicBezTo>
                    <a:pt x="159" y="1072"/>
                    <a:pt x="158" y="1068"/>
                    <a:pt x="157" y="1065"/>
                  </a:cubicBezTo>
                  <a:cubicBezTo>
                    <a:pt x="135" y="1001"/>
                    <a:pt x="124" y="932"/>
                    <a:pt x="124" y="862"/>
                  </a:cubicBezTo>
                  <a:cubicBezTo>
                    <a:pt x="124" y="791"/>
                    <a:pt x="135" y="722"/>
                    <a:pt x="157" y="658"/>
                  </a:cubicBezTo>
                  <a:cubicBezTo>
                    <a:pt x="157" y="657"/>
                    <a:pt x="158" y="655"/>
                    <a:pt x="158" y="654"/>
                  </a:cubicBezTo>
                  <a:cubicBezTo>
                    <a:pt x="159" y="650"/>
                    <a:pt x="161" y="647"/>
                    <a:pt x="162" y="643"/>
                  </a:cubicBezTo>
                  <a:cubicBezTo>
                    <a:pt x="163" y="641"/>
                    <a:pt x="163" y="639"/>
                    <a:pt x="164" y="638"/>
                  </a:cubicBezTo>
                  <a:cubicBezTo>
                    <a:pt x="238" y="440"/>
                    <a:pt x="406" y="287"/>
                    <a:pt x="614" y="236"/>
                  </a:cubicBezTo>
                  <a:cubicBezTo>
                    <a:pt x="614" y="236"/>
                    <a:pt x="614" y="236"/>
                    <a:pt x="614" y="236"/>
                  </a:cubicBezTo>
                  <a:cubicBezTo>
                    <a:pt x="617" y="235"/>
                    <a:pt x="620" y="234"/>
                    <a:pt x="623" y="233"/>
                  </a:cubicBezTo>
                  <a:cubicBezTo>
                    <a:pt x="624" y="233"/>
                    <a:pt x="624" y="233"/>
                    <a:pt x="624" y="233"/>
                  </a:cubicBezTo>
                  <a:cubicBezTo>
                    <a:pt x="670" y="223"/>
                    <a:pt x="717" y="217"/>
                    <a:pt x="765" y="217"/>
                  </a:cubicBezTo>
                  <a:cubicBezTo>
                    <a:pt x="766" y="283"/>
                    <a:pt x="766" y="283"/>
                    <a:pt x="766" y="283"/>
                  </a:cubicBezTo>
                  <a:cubicBezTo>
                    <a:pt x="766" y="304"/>
                    <a:pt x="779" y="310"/>
                    <a:pt x="795" y="296"/>
                  </a:cubicBezTo>
                  <a:cubicBezTo>
                    <a:pt x="935" y="178"/>
                    <a:pt x="935" y="178"/>
                    <a:pt x="935" y="178"/>
                  </a:cubicBezTo>
                  <a:cubicBezTo>
                    <a:pt x="950" y="164"/>
                    <a:pt x="950" y="143"/>
                    <a:pt x="934" y="130"/>
                  </a:cubicBezTo>
                  <a:cubicBezTo>
                    <a:pt x="792" y="13"/>
                    <a:pt x="792" y="13"/>
                    <a:pt x="792" y="13"/>
                  </a:cubicBezTo>
                  <a:cubicBezTo>
                    <a:pt x="776" y="0"/>
                    <a:pt x="763" y="7"/>
                    <a:pt x="764" y="27"/>
                  </a:cubicBezTo>
                  <a:cubicBezTo>
                    <a:pt x="764" y="93"/>
                    <a:pt x="764" y="93"/>
                    <a:pt x="764" y="93"/>
                  </a:cubicBezTo>
                  <a:cubicBezTo>
                    <a:pt x="561" y="94"/>
                    <a:pt x="369" y="174"/>
                    <a:pt x="225" y="318"/>
                  </a:cubicBezTo>
                  <a:cubicBezTo>
                    <a:pt x="211" y="332"/>
                    <a:pt x="197" y="347"/>
                    <a:pt x="185" y="362"/>
                  </a:cubicBezTo>
                  <a:cubicBezTo>
                    <a:pt x="184" y="362"/>
                    <a:pt x="184" y="362"/>
                    <a:pt x="184" y="362"/>
                  </a:cubicBezTo>
                  <a:cubicBezTo>
                    <a:pt x="184" y="363"/>
                    <a:pt x="183" y="364"/>
                    <a:pt x="183" y="364"/>
                  </a:cubicBezTo>
                  <a:cubicBezTo>
                    <a:pt x="70" y="497"/>
                    <a:pt x="6" y="663"/>
                    <a:pt x="1" y="839"/>
                  </a:cubicBezTo>
                  <a:cubicBezTo>
                    <a:pt x="0" y="840"/>
                    <a:pt x="0" y="842"/>
                    <a:pt x="0" y="843"/>
                  </a:cubicBezTo>
                  <a:cubicBezTo>
                    <a:pt x="0" y="849"/>
                    <a:pt x="0" y="855"/>
                    <a:pt x="0" y="861"/>
                  </a:cubicBezTo>
                  <a:cubicBezTo>
                    <a:pt x="0" y="871"/>
                    <a:pt x="0" y="880"/>
                    <a:pt x="1" y="890"/>
                  </a:cubicBezTo>
                  <a:cubicBezTo>
                    <a:pt x="1" y="891"/>
                    <a:pt x="1" y="892"/>
                    <a:pt x="1" y="893"/>
                  </a:cubicBezTo>
                  <a:cubicBezTo>
                    <a:pt x="7" y="1054"/>
                    <a:pt x="63" y="1205"/>
                    <a:pt x="160" y="1331"/>
                  </a:cubicBezTo>
                  <a:cubicBezTo>
                    <a:pt x="160" y="1331"/>
                    <a:pt x="161" y="1332"/>
                    <a:pt x="161" y="1332"/>
                  </a:cubicBezTo>
                  <a:cubicBezTo>
                    <a:pt x="171" y="1345"/>
                    <a:pt x="181" y="1357"/>
                    <a:pt x="191" y="1368"/>
                  </a:cubicBezTo>
                  <a:cubicBezTo>
                    <a:pt x="192" y="1369"/>
                    <a:pt x="192" y="1370"/>
                    <a:pt x="193" y="1370"/>
                  </a:cubicBezTo>
                  <a:cubicBezTo>
                    <a:pt x="203" y="1382"/>
                    <a:pt x="214" y="1394"/>
                    <a:pt x="225" y="1405"/>
                  </a:cubicBezTo>
                  <a:cubicBezTo>
                    <a:pt x="339" y="1519"/>
                    <a:pt x="483" y="1593"/>
                    <a:pt x="639" y="1619"/>
                  </a:cubicBezTo>
                  <a:cubicBezTo>
                    <a:pt x="639" y="1619"/>
                    <a:pt x="640" y="1619"/>
                    <a:pt x="640" y="1619"/>
                  </a:cubicBezTo>
                  <a:cubicBezTo>
                    <a:pt x="641" y="1619"/>
                    <a:pt x="641" y="1619"/>
                    <a:pt x="641" y="1619"/>
                  </a:cubicBezTo>
                  <a:cubicBezTo>
                    <a:pt x="683" y="1626"/>
                    <a:pt x="725" y="1630"/>
                    <a:pt x="769" y="1630"/>
                  </a:cubicBezTo>
                  <a:cubicBezTo>
                    <a:pt x="882" y="1630"/>
                    <a:pt x="991" y="1606"/>
                    <a:pt x="1093" y="1558"/>
                  </a:cubicBezTo>
                  <a:cubicBezTo>
                    <a:pt x="1095" y="1557"/>
                    <a:pt x="1097" y="1556"/>
                    <a:pt x="1099" y="1555"/>
                  </a:cubicBezTo>
                  <a:cubicBezTo>
                    <a:pt x="1101" y="1554"/>
                    <a:pt x="1104" y="1553"/>
                    <a:pt x="1106" y="1552"/>
                  </a:cubicBezTo>
                  <a:cubicBezTo>
                    <a:pt x="1120" y="1545"/>
                    <a:pt x="1134" y="1538"/>
                    <a:pt x="1147" y="1530"/>
                  </a:cubicBezTo>
                  <a:cubicBezTo>
                    <a:pt x="1177" y="1513"/>
                    <a:pt x="1187" y="1476"/>
                    <a:pt x="1171" y="1446"/>
                  </a:cubicBezTo>
                  <a:cubicBezTo>
                    <a:pt x="1154" y="1416"/>
                    <a:pt x="1116" y="1406"/>
                    <a:pt x="1086" y="142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350" dirty="0"/>
            </a:p>
          </p:txBody>
        </p:sp>
        <p:sp>
          <p:nvSpPr>
            <p:cNvPr id="18" name="Freeform 17"/>
            <p:cNvSpPr/>
            <p:nvPr/>
          </p:nvSpPr>
          <p:spPr bwMode="auto">
            <a:xfrm>
              <a:off x="5837237" y="2033588"/>
              <a:ext cx="320675" cy="320675"/>
            </a:xfrm>
            <a:custGeom>
              <a:avLst/>
              <a:gdLst>
                <a:gd name="T0" fmla="*/ 44 w 166"/>
                <a:gd name="T1" fmla="*/ 139 h 166"/>
                <a:gd name="T2" fmla="*/ 95 w 166"/>
                <a:gd name="T3" fmla="*/ 166 h 166"/>
                <a:gd name="T4" fmla="*/ 130 w 166"/>
                <a:gd name="T5" fmla="*/ 156 h 166"/>
                <a:gd name="T6" fmla="*/ 146 w 166"/>
                <a:gd name="T7" fmla="*/ 70 h 166"/>
                <a:gd name="T8" fmla="*/ 119 w 166"/>
                <a:gd name="T9" fmla="*/ 32 h 166"/>
                <a:gd name="T10" fmla="*/ 33 w 166"/>
                <a:gd name="T11" fmla="*/ 20 h 166"/>
                <a:gd name="T12" fmla="*/ 21 w 166"/>
                <a:gd name="T13" fmla="*/ 107 h 166"/>
                <a:gd name="T14" fmla="*/ 44 w 166"/>
                <a:gd name="T15" fmla="*/ 139 h 1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6" h="166">
                  <a:moveTo>
                    <a:pt x="44" y="139"/>
                  </a:moveTo>
                  <a:cubicBezTo>
                    <a:pt x="56" y="157"/>
                    <a:pt x="75" y="166"/>
                    <a:pt x="95" y="166"/>
                  </a:cubicBezTo>
                  <a:cubicBezTo>
                    <a:pt x="107" y="166"/>
                    <a:pt x="119" y="163"/>
                    <a:pt x="130" y="156"/>
                  </a:cubicBezTo>
                  <a:cubicBezTo>
                    <a:pt x="158" y="137"/>
                    <a:pt x="166" y="98"/>
                    <a:pt x="146" y="70"/>
                  </a:cubicBezTo>
                  <a:cubicBezTo>
                    <a:pt x="138" y="57"/>
                    <a:pt x="129" y="44"/>
                    <a:pt x="119" y="32"/>
                  </a:cubicBezTo>
                  <a:cubicBezTo>
                    <a:pt x="98" y="5"/>
                    <a:pt x="60" y="0"/>
                    <a:pt x="33" y="20"/>
                  </a:cubicBezTo>
                  <a:cubicBezTo>
                    <a:pt x="5" y="41"/>
                    <a:pt x="0" y="80"/>
                    <a:pt x="21" y="107"/>
                  </a:cubicBezTo>
                  <a:cubicBezTo>
                    <a:pt x="29" y="117"/>
                    <a:pt x="37" y="128"/>
                    <a:pt x="44" y="13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350"/>
            </a:p>
          </p:txBody>
        </p:sp>
        <p:sp>
          <p:nvSpPr>
            <p:cNvPr id="19" name="Freeform 18"/>
            <p:cNvSpPr/>
            <p:nvPr/>
          </p:nvSpPr>
          <p:spPr bwMode="auto">
            <a:xfrm>
              <a:off x="6054725" y="2444750"/>
              <a:ext cx="287338" cy="334963"/>
            </a:xfrm>
            <a:custGeom>
              <a:avLst/>
              <a:gdLst>
                <a:gd name="T0" fmla="*/ 10 w 149"/>
                <a:gd name="T1" fmla="*/ 88 h 173"/>
                <a:gd name="T2" fmla="*/ 21 w 149"/>
                <a:gd name="T3" fmla="*/ 126 h 173"/>
                <a:gd name="T4" fmla="*/ 81 w 149"/>
                <a:gd name="T5" fmla="*/ 173 h 173"/>
                <a:gd name="T6" fmla="*/ 96 w 149"/>
                <a:gd name="T7" fmla="*/ 171 h 173"/>
                <a:gd name="T8" fmla="*/ 141 w 149"/>
                <a:gd name="T9" fmla="*/ 96 h 173"/>
                <a:gd name="T10" fmla="*/ 128 w 149"/>
                <a:gd name="T11" fmla="*/ 51 h 173"/>
                <a:gd name="T12" fmla="*/ 50 w 149"/>
                <a:gd name="T13" fmla="*/ 11 h 173"/>
                <a:gd name="T14" fmla="*/ 10 w 149"/>
                <a:gd name="T15" fmla="*/ 88 h 17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9" h="173">
                  <a:moveTo>
                    <a:pt x="10" y="88"/>
                  </a:moveTo>
                  <a:cubicBezTo>
                    <a:pt x="14" y="101"/>
                    <a:pt x="18" y="113"/>
                    <a:pt x="21" y="126"/>
                  </a:cubicBezTo>
                  <a:cubicBezTo>
                    <a:pt x="28" y="154"/>
                    <a:pt x="53" y="173"/>
                    <a:pt x="81" y="173"/>
                  </a:cubicBezTo>
                  <a:cubicBezTo>
                    <a:pt x="86" y="173"/>
                    <a:pt x="91" y="172"/>
                    <a:pt x="96" y="171"/>
                  </a:cubicBezTo>
                  <a:cubicBezTo>
                    <a:pt x="129" y="162"/>
                    <a:pt x="149" y="129"/>
                    <a:pt x="141" y="96"/>
                  </a:cubicBezTo>
                  <a:cubicBezTo>
                    <a:pt x="137" y="80"/>
                    <a:pt x="133" y="65"/>
                    <a:pt x="128" y="51"/>
                  </a:cubicBezTo>
                  <a:cubicBezTo>
                    <a:pt x="118" y="18"/>
                    <a:pt x="83" y="0"/>
                    <a:pt x="50" y="11"/>
                  </a:cubicBezTo>
                  <a:cubicBezTo>
                    <a:pt x="18" y="21"/>
                    <a:pt x="0" y="56"/>
                    <a:pt x="10" y="8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350"/>
            </a:p>
          </p:txBody>
        </p:sp>
        <p:sp>
          <p:nvSpPr>
            <p:cNvPr id="20" name="Freeform 19"/>
            <p:cNvSpPr/>
            <p:nvPr/>
          </p:nvSpPr>
          <p:spPr bwMode="auto">
            <a:xfrm>
              <a:off x="5730875" y="3757613"/>
              <a:ext cx="323850" cy="314325"/>
            </a:xfrm>
            <a:custGeom>
              <a:avLst/>
              <a:gdLst>
                <a:gd name="T0" fmla="*/ 138 w 167"/>
                <a:gd name="T1" fmla="*/ 22 h 163"/>
                <a:gd name="T2" fmla="*/ 51 w 167"/>
                <a:gd name="T3" fmla="*/ 29 h 163"/>
                <a:gd name="T4" fmla="*/ 24 w 167"/>
                <a:gd name="T5" fmla="*/ 58 h 163"/>
                <a:gd name="T6" fmla="*/ 25 w 167"/>
                <a:gd name="T7" fmla="*/ 145 h 163"/>
                <a:gd name="T8" fmla="*/ 68 w 167"/>
                <a:gd name="T9" fmla="*/ 163 h 163"/>
                <a:gd name="T10" fmla="*/ 113 w 167"/>
                <a:gd name="T11" fmla="*/ 144 h 163"/>
                <a:gd name="T12" fmla="*/ 144 w 167"/>
                <a:gd name="T13" fmla="*/ 110 h 163"/>
                <a:gd name="T14" fmla="*/ 138 w 167"/>
                <a:gd name="T15" fmla="*/ 22 h 16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7" h="163">
                  <a:moveTo>
                    <a:pt x="138" y="22"/>
                  </a:moveTo>
                  <a:cubicBezTo>
                    <a:pt x="112" y="0"/>
                    <a:pt x="73" y="3"/>
                    <a:pt x="51" y="29"/>
                  </a:cubicBezTo>
                  <a:cubicBezTo>
                    <a:pt x="42" y="39"/>
                    <a:pt x="33" y="48"/>
                    <a:pt x="24" y="58"/>
                  </a:cubicBezTo>
                  <a:cubicBezTo>
                    <a:pt x="0" y="82"/>
                    <a:pt x="1" y="121"/>
                    <a:pt x="25" y="145"/>
                  </a:cubicBezTo>
                  <a:cubicBezTo>
                    <a:pt x="37" y="157"/>
                    <a:pt x="53" y="163"/>
                    <a:pt x="68" y="163"/>
                  </a:cubicBezTo>
                  <a:cubicBezTo>
                    <a:pt x="85" y="163"/>
                    <a:pt x="101" y="156"/>
                    <a:pt x="113" y="144"/>
                  </a:cubicBezTo>
                  <a:cubicBezTo>
                    <a:pt x="124" y="133"/>
                    <a:pt x="134" y="121"/>
                    <a:pt x="144" y="110"/>
                  </a:cubicBezTo>
                  <a:cubicBezTo>
                    <a:pt x="167" y="84"/>
                    <a:pt x="164" y="45"/>
                    <a:pt x="138" y="2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350"/>
            </a:p>
          </p:txBody>
        </p:sp>
        <p:sp>
          <p:nvSpPr>
            <p:cNvPr id="21" name="Freeform 20"/>
            <p:cNvSpPr/>
            <p:nvPr/>
          </p:nvSpPr>
          <p:spPr bwMode="auto">
            <a:xfrm>
              <a:off x="6122987" y="2916238"/>
              <a:ext cx="252413" cy="325438"/>
            </a:xfrm>
            <a:custGeom>
              <a:avLst/>
              <a:gdLst>
                <a:gd name="T0" fmla="*/ 69 w 130"/>
                <a:gd name="T1" fmla="*/ 1 h 168"/>
                <a:gd name="T2" fmla="*/ 5 w 130"/>
                <a:gd name="T3" fmla="*/ 61 h 168"/>
                <a:gd name="T4" fmla="*/ 3 w 130"/>
                <a:gd name="T5" fmla="*/ 101 h 168"/>
                <a:gd name="T6" fmla="*/ 59 w 130"/>
                <a:gd name="T7" fmla="*/ 168 h 168"/>
                <a:gd name="T8" fmla="*/ 64 w 130"/>
                <a:gd name="T9" fmla="*/ 168 h 168"/>
                <a:gd name="T10" fmla="*/ 126 w 130"/>
                <a:gd name="T11" fmla="*/ 112 h 168"/>
                <a:gd name="T12" fmla="*/ 129 w 130"/>
                <a:gd name="T13" fmla="*/ 65 h 168"/>
                <a:gd name="T14" fmla="*/ 69 w 130"/>
                <a:gd name="T15" fmla="*/ 1 h 1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0" h="168">
                  <a:moveTo>
                    <a:pt x="69" y="1"/>
                  </a:moveTo>
                  <a:cubicBezTo>
                    <a:pt x="35" y="0"/>
                    <a:pt x="6" y="27"/>
                    <a:pt x="5" y="61"/>
                  </a:cubicBezTo>
                  <a:cubicBezTo>
                    <a:pt x="5" y="74"/>
                    <a:pt x="4" y="88"/>
                    <a:pt x="3" y="101"/>
                  </a:cubicBezTo>
                  <a:cubicBezTo>
                    <a:pt x="0" y="135"/>
                    <a:pt x="25" y="165"/>
                    <a:pt x="59" y="168"/>
                  </a:cubicBezTo>
                  <a:cubicBezTo>
                    <a:pt x="61" y="168"/>
                    <a:pt x="62" y="168"/>
                    <a:pt x="64" y="168"/>
                  </a:cubicBezTo>
                  <a:cubicBezTo>
                    <a:pt x="96" y="168"/>
                    <a:pt x="123" y="144"/>
                    <a:pt x="126" y="112"/>
                  </a:cubicBezTo>
                  <a:cubicBezTo>
                    <a:pt x="127" y="96"/>
                    <a:pt x="128" y="81"/>
                    <a:pt x="129" y="65"/>
                  </a:cubicBezTo>
                  <a:cubicBezTo>
                    <a:pt x="130" y="31"/>
                    <a:pt x="103" y="2"/>
                    <a:pt x="69"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350"/>
            </a:p>
          </p:txBody>
        </p:sp>
        <p:sp>
          <p:nvSpPr>
            <p:cNvPr id="22" name="Freeform 21"/>
            <p:cNvSpPr/>
            <p:nvPr/>
          </p:nvSpPr>
          <p:spPr bwMode="auto">
            <a:xfrm>
              <a:off x="5989637" y="3359150"/>
              <a:ext cx="306388" cy="330200"/>
            </a:xfrm>
            <a:custGeom>
              <a:avLst/>
              <a:gdLst>
                <a:gd name="T0" fmla="*/ 110 w 158"/>
                <a:gd name="T1" fmla="*/ 12 h 171"/>
                <a:gd name="T2" fmla="*/ 30 w 158"/>
                <a:gd name="T3" fmla="*/ 47 h 171"/>
                <a:gd name="T4" fmla="*/ 15 w 158"/>
                <a:gd name="T5" fmla="*/ 83 h 171"/>
                <a:gd name="T6" fmla="*/ 45 w 158"/>
                <a:gd name="T7" fmla="*/ 165 h 171"/>
                <a:gd name="T8" fmla="*/ 71 w 158"/>
                <a:gd name="T9" fmla="*/ 171 h 171"/>
                <a:gd name="T10" fmla="*/ 127 w 158"/>
                <a:gd name="T11" fmla="*/ 135 h 171"/>
                <a:gd name="T12" fmla="*/ 145 w 158"/>
                <a:gd name="T13" fmla="*/ 92 h 171"/>
                <a:gd name="T14" fmla="*/ 110 w 158"/>
                <a:gd name="T15" fmla="*/ 12 h 17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8" h="171">
                  <a:moveTo>
                    <a:pt x="110" y="12"/>
                  </a:moveTo>
                  <a:cubicBezTo>
                    <a:pt x="78" y="0"/>
                    <a:pt x="43" y="15"/>
                    <a:pt x="30" y="47"/>
                  </a:cubicBezTo>
                  <a:cubicBezTo>
                    <a:pt x="25" y="59"/>
                    <a:pt x="20" y="71"/>
                    <a:pt x="15" y="83"/>
                  </a:cubicBezTo>
                  <a:cubicBezTo>
                    <a:pt x="0" y="114"/>
                    <a:pt x="14" y="151"/>
                    <a:pt x="45" y="165"/>
                  </a:cubicBezTo>
                  <a:cubicBezTo>
                    <a:pt x="53" y="169"/>
                    <a:pt x="62" y="171"/>
                    <a:pt x="71" y="171"/>
                  </a:cubicBezTo>
                  <a:cubicBezTo>
                    <a:pt x="94" y="171"/>
                    <a:pt x="116" y="158"/>
                    <a:pt x="127" y="135"/>
                  </a:cubicBezTo>
                  <a:cubicBezTo>
                    <a:pt x="133" y="121"/>
                    <a:pt x="140" y="107"/>
                    <a:pt x="145" y="92"/>
                  </a:cubicBezTo>
                  <a:cubicBezTo>
                    <a:pt x="158" y="60"/>
                    <a:pt x="142" y="24"/>
                    <a:pt x="110" y="1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350"/>
            </a:p>
          </p:txBody>
        </p:sp>
        <p:sp>
          <p:nvSpPr>
            <p:cNvPr id="23" name="Freeform 22"/>
            <p:cNvSpPr/>
            <p:nvPr/>
          </p:nvSpPr>
          <p:spPr bwMode="auto">
            <a:xfrm>
              <a:off x="5495925" y="1716088"/>
              <a:ext cx="339725" cy="303213"/>
            </a:xfrm>
            <a:custGeom>
              <a:avLst/>
              <a:gdLst>
                <a:gd name="T0" fmla="*/ 156 w 176"/>
                <a:gd name="T1" fmla="*/ 132 h 157"/>
                <a:gd name="T2" fmla="*/ 143 w 176"/>
                <a:gd name="T3" fmla="*/ 45 h 157"/>
                <a:gd name="T4" fmla="*/ 105 w 176"/>
                <a:gd name="T5" fmla="*/ 19 h 157"/>
                <a:gd name="T6" fmla="*/ 19 w 176"/>
                <a:gd name="T7" fmla="*/ 37 h 157"/>
                <a:gd name="T8" fmla="*/ 37 w 176"/>
                <a:gd name="T9" fmla="*/ 122 h 157"/>
                <a:gd name="T10" fmla="*/ 69 w 176"/>
                <a:gd name="T11" fmla="*/ 145 h 157"/>
                <a:gd name="T12" fmla="*/ 106 w 176"/>
                <a:gd name="T13" fmla="*/ 157 h 157"/>
                <a:gd name="T14" fmla="*/ 156 w 176"/>
                <a:gd name="T15" fmla="*/ 132 h 1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6" h="157">
                  <a:moveTo>
                    <a:pt x="156" y="132"/>
                  </a:moveTo>
                  <a:cubicBezTo>
                    <a:pt x="176" y="104"/>
                    <a:pt x="170" y="66"/>
                    <a:pt x="143" y="45"/>
                  </a:cubicBezTo>
                  <a:cubicBezTo>
                    <a:pt x="130" y="36"/>
                    <a:pt x="118" y="27"/>
                    <a:pt x="105" y="19"/>
                  </a:cubicBezTo>
                  <a:cubicBezTo>
                    <a:pt x="76" y="0"/>
                    <a:pt x="38" y="8"/>
                    <a:pt x="19" y="37"/>
                  </a:cubicBezTo>
                  <a:cubicBezTo>
                    <a:pt x="0" y="65"/>
                    <a:pt x="9" y="104"/>
                    <a:pt x="37" y="122"/>
                  </a:cubicBezTo>
                  <a:cubicBezTo>
                    <a:pt x="48" y="129"/>
                    <a:pt x="59" y="137"/>
                    <a:pt x="69" y="145"/>
                  </a:cubicBezTo>
                  <a:cubicBezTo>
                    <a:pt x="81" y="153"/>
                    <a:pt x="93" y="157"/>
                    <a:pt x="106" y="157"/>
                  </a:cubicBezTo>
                  <a:cubicBezTo>
                    <a:pt x="125" y="157"/>
                    <a:pt x="144" y="148"/>
                    <a:pt x="156" y="13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350"/>
            </a:p>
          </p:txBody>
        </p:sp>
      </p:grpSp>
      <p:grpSp>
        <p:nvGrpSpPr>
          <p:cNvPr id="52" name="组合 51"/>
          <p:cNvGrpSpPr/>
          <p:nvPr/>
        </p:nvGrpSpPr>
        <p:grpSpPr>
          <a:xfrm>
            <a:off x="3996681" y="1667980"/>
            <a:ext cx="4376918" cy="541984"/>
            <a:chOff x="5328908" y="2223972"/>
            <a:chExt cx="5835890" cy="722644"/>
          </a:xfrm>
        </p:grpSpPr>
        <p:cxnSp>
          <p:nvCxnSpPr>
            <p:cNvPr id="30" name="Straight Connector 29"/>
            <p:cNvCxnSpPr/>
            <p:nvPr/>
          </p:nvCxnSpPr>
          <p:spPr>
            <a:xfrm>
              <a:off x="6061931" y="2281345"/>
              <a:ext cx="0" cy="580849"/>
            </a:xfrm>
            <a:prstGeom prst="line">
              <a:avLst/>
            </a:prstGeom>
            <a:ln w="57150">
              <a:solidFill>
                <a:schemeClr val="accent5"/>
              </a:solidFill>
            </a:ln>
          </p:spPr>
          <p:style>
            <a:lnRef idx="1">
              <a:schemeClr val="accent1"/>
            </a:lnRef>
            <a:fillRef idx="0">
              <a:schemeClr val="accent1"/>
            </a:fillRef>
            <a:effectRef idx="0">
              <a:schemeClr val="accent1"/>
            </a:effectRef>
            <a:fontRef idx="minor">
              <a:schemeClr val="tx1"/>
            </a:fontRef>
          </p:style>
        </p:cxnSp>
        <p:grpSp>
          <p:nvGrpSpPr>
            <p:cNvPr id="31" name="Group 30"/>
            <p:cNvGrpSpPr/>
            <p:nvPr/>
          </p:nvGrpSpPr>
          <p:grpSpPr>
            <a:xfrm>
              <a:off x="6185723" y="2223972"/>
              <a:ext cx="4979075" cy="722644"/>
              <a:chOff x="6518159" y="2650753"/>
              <a:chExt cx="4979075" cy="722644"/>
            </a:xfrm>
          </p:grpSpPr>
          <p:sp>
            <p:nvSpPr>
              <p:cNvPr id="44" name="TextBox 43"/>
              <p:cNvSpPr txBox="1"/>
              <p:nvPr/>
            </p:nvSpPr>
            <p:spPr>
              <a:xfrm>
                <a:off x="6518159" y="2859425"/>
                <a:ext cx="4979075" cy="513972"/>
              </a:xfrm>
              <a:prstGeom prst="rect">
                <a:avLst/>
              </a:prstGeom>
              <a:noFill/>
            </p:spPr>
            <p:txBody>
              <a:bodyPr wrap="square" lIns="61712" tIns="30856" rIns="61712" bIns="30856" rtlCol="0">
                <a:spAutoFit/>
              </a:bodyPr>
              <a:lstStyle/>
              <a:p>
                <a:r>
                  <a:rPr lang="en-US" sz="1050" dirty="0">
                    <a:solidFill>
                      <a:schemeClr val="tx1">
                        <a:lumMod val="50000"/>
                        <a:lumOff val="50000"/>
                      </a:schemeClr>
                    </a:solidFill>
                    <a:latin typeface="Open Sans Light" panose="020B0306030504020204" pitchFamily="34" charset="0"/>
                    <a:ea typeface="Open Sans Light" panose="020B0306030504020204" pitchFamily="34" charset="0"/>
                    <a:cs typeface="Open Sans Light" panose="020B0306030504020204" pitchFamily="34" charset="0"/>
                  </a:rPr>
                  <a:t>Lorem Ipsum has two main data statistical this methodologies important</a:t>
                </a:r>
                <a:endParaRPr lang="en-US" sz="1050" dirty="0">
                  <a:solidFill>
                    <a:schemeClr val="tx1">
                      <a:lumMod val="50000"/>
                      <a:lumOff val="50000"/>
                    </a:schemeClr>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45" name="TextBox 44"/>
              <p:cNvSpPr txBox="1"/>
              <p:nvPr/>
            </p:nvSpPr>
            <p:spPr>
              <a:xfrm>
                <a:off x="6526371" y="2650753"/>
                <a:ext cx="856617" cy="284678"/>
              </a:xfrm>
              <a:prstGeom prst="rect">
                <a:avLst/>
              </a:prstGeom>
              <a:noFill/>
            </p:spPr>
            <p:txBody>
              <a:bodyPr wrap="none" lIns="51425" tIns="25712" rIns="51425" bIns="25712" rtlCol="0">
                <a:spAutoFit/>
              </a:bodyPr>
              <a:lstStyle/>
              <a:p>
                <a:r>
                  <a:rPr lang="zh-CN" altLang="en-US" sz="1050" b="1" dirty="0">
                    <a:solidFill>
                      <a:schemeClr val="tx1">
                        <a:lumMod val="50000"/>
                        <a:lumOff val="50000"/>
                      </a:schemeClr>
                    </a:solidFill>
                    <a:latin typeface="Lato" panose="020F0502020204030203" pitchFamily="34" charset="0"/>
                    <a:cs typeface="Lato" panose="020F0502020204030203" pitchFamily="34" charset="0"/>
                  </a:rPr>
                  <a:t>市场潜力</a:t>
                </a:r>
                <a:endParaRPr lang="zh-CN" altLang="en-US" sz="1050" b="1" dirty="0">
                  <a:solidFill>
                    <a:schemeClr val="tx1">
                      <a:lumMod val="50000"/>
                      <a:lumOff val="50000"/>
                    </a:schemeClr>
                  </a:solidFill>
                  <a:latin typeface="Lato" panose="020F0502020204030203" pitchFamily="34" charset="0"/>
                  <a:cs typeface="Lato" panose="020F0502020204030203" pitchFamily="34" charset="0"/>
                </a:endParaRPr>
              </a:p>
            </p:txBody>
          </p:sp>
        </p:grpSp>
        <p:sp>
          <p:nvSpPr>
            <p:cNvPr id="26" name="TextBox 25"/>
            <p:cNvSpPr txBox="1"/>
            <p:nvPr/>
          </p:nvSpPr>
          <p:spPr>
            <a:xfrm>
              <a:off x="5328908" y="2314155"/>
              <a:ext cx="601020" cy="492442"/>
            </a:xfrm>
            <a:prstGeom prst="rect">
              <a:avLst/>
            </a:prstGeom>
            <a:noFill/>
          </p:spPr>
          <p:txBody>
            <a:bodyPr wrap="none" rtlCol="0">
              <a:spAutoFit/>
            </a:bodyPr>
            <a:lstStyle/>
            <a:p>
              <a:pPr algn="r"/>
              <a:r>
                <a:rPr lang="id-ID" b="1">
                  <a:solidFill>
                    <a:schemeClr val="tx1">
                      <a:lumMod val="50000"/>
                      <a:lumOff val="50000"/>
                    </a:schemeClr>
                  </a:solidFill>
                  <a:latin typeface="Lato Light" charset="0"/>
                  <a:cs typeface="Lato Light" charset="0"/>
                </a:rPr>
                <a:t>01</a:t>
              </a:r>
              <a:endParaRPr lang="id-ID" b="1" dirty="0">
                <a:solidFill>
                  <a:schemeClr val="tx1">
                    <a:lumMod val="50000"/>
                    <a:lumOff val="50000"/>
                  </a:schemeClr>
                </a:solidFill>
                <a:latin typeface="Lato Light" charset="0"/>
                <a:cs typeface="Lato Light" charset="0"/>
              </a:endParaRPr>
            </a:p>
          </p:txBody>
        </p:sp>
      </p:grpSp>
      <p:grpSp>
        <p:nvGrpSpPr>
          <p:cNvPr id="53" name="组合 52"/>
          <p:cNvGrpSpPr/>
          <p:nvPr/>
        </p:nvGrpSpPr>
        <p:grpSpPr>
          <a:xfrm>
            <a:off x="3994369" y="2310393"/>
            <a:ext cx="4385389" cy="541984"/>
            <a:chOff x="5325825" y="3080523"/>
            <a:chExt cx="5847185" cy="722645"/>
          </a:xfrm>
        </p:grpSpPr>
        <p:grpSp>
          <p:nvGrpSpPr>
            <p:cNvPr id="32" name="Group 31"/>
            <p:cNvGrpSpPr/>
            <p:nvPr/>
          </p:nvGrpSpPr>
          <p:grpSpPr>
            <a:xfrm>
              <a:off x="6193935" y="3080523"/>
              <a:ext cx="4979075" cy="722645"/>
              <a:chOff x="6518159" y="2650753"/>
              <a:chExt cx="4979075" cy="722645"/>
            </a:xfrm>
          </p:grpSpPr>
          <p:sp>
            <p:nvSpPr>
              <p:cNvPr id="42" name="TextBox 41"/>
              <p:cNvSpPr txBox="1"/>
              <p:nvPr/>
            </p:nvSpPr>
            <p:spPr>
              <a:xfrm>
                <a:off x="6518159" y="2859424"/>
                <a:ext cx="4979075" cy="513974"/>
              </a:xfrm>
              <a:prstGeom prst="rect">
                <a:avLst/>
              </a:prstGeom>
              <a:noFill/>
            </p:spPr>
            <p:txBody>
              <a:bodyPr wrap="square" lIns="61712" tIns="30856" rIns="61712" bIns="30856" rtlCol="0">
                <a:spAutoFit/>
              </a:bodyPr>
              <a:lstStyle/>
              <a:p>
                <a:r>
                  <a:rPr lang="en-US" sz="1050" dirty="0">
                    <a:solidFill>
                      <a:schemeClr val="tx1">
                        <a:lumMod val="50000"/>
                        <a:lumOff val="50000"/>
                      </a:schemeClr>
                    </a:solidFill>
                    <a:latin typeface="Open Sans Light" panose="020B0306030504020204" pitchFamily="34" charset="0"/>
                    <a:ea typeface="Open Sans Light" panose="020B0306030504020204" pitchFamily="34" charset="0"/>
                    <a:cs typeface="Open Sans Light" panose="020B0306030504020204" pitchFamily="34" charset="0"/>
                  </a:rPr>
                  <a:t>Lorem Ipsum has two main data statistical this methodologies important</a:t>
                </a:r>
                <a:endParaRPr lang="en-US" sz="1050" dirty="0">
                  <a:solidFill>
                    <a:schemeClr val="tx1">
                      <a:lumMod val="50000"/>
                      <a:lumOff val="50000"/>
                    </a:schemeClr>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43" name="TextBox 42"/>
              <p:cNvSpPr txBox="1"/>
              <p:nvPr/>
            </p:nvSpPr>
            <p:spPr>
              <a:xfrm>
                <a:off x="6526371" y="2650753"/>
                <a:ext cx="856617" cy="284679"/>
              </a:xfrm>
              <a:prstGeom prst="rect">
                <a:avLst/>
              </a:prstGeom>
              <a:noFill/>
            </p:spPr>
            <p:txBody>
              <a:bodyPr wrap="none" lIns="51425" tIns="25712" rIns="51425" bIns="25712" rtlCol="0">
                <a:spAutoFit/>
              </a:bodyPr>
              <a:lstStyle/>
              <a:p>
                <a:r>
                  <a:rPr lang="zh-CN" altLang="en-US" sz="1050" b="1" dirty="0">
                    <a:solidFill>
                      <a:schemeClr val="tx1">
                        <a:lumMod val="50000"/>
                        <a:lumOff val="50000"/>
                      </a:schemeClr>
                    </a:solidFill>
                    <a:latin typeface="Lato" panose="020F0502020204030203" pitchFamily="34" charset="0"/>
                    <a:cs typeface="Lato" panose="020F0502020204030203" pitchFamily="34" charset="0"/>
                  </a:rPr>
                  <a:t>市场潜力</a:t>
                </a:r>
                <a:endParaRPr lang="zh-CN" altLang="en-US" sz="1050" b="1" dirty="0">
                  <a:solidFill>
                    <a:schemeClr val="tx1">
                      <a:lumMod val="50000"/>
                      <a:lumOff val="50000"/>
                    </a:schemeClr>
                  </a:solidFill>
                  <a:latin typeface="Lato" panose="020F0502020204030203" pitchFamily="34" charset="0"/>
                  <a:cs typeface="Lato" panose="020F0502020204030203" pitchFamily="34" charset="0"/>
                </a:endParaRPr>
              </a:p>
            </p:txBody>
          </p:sp>
        </p:grpSp>
        <p:cxnSp>
          <p:nvCxnSpPr>
            <p:cNvPr id="35" name="Straight Connector 34"/>
            <p:cNvCxnSpPr/>
            <p:nvPr/>
          </p:nvCxnSpPr>
          <p:spPr>
            <a:xfrm>
              <a:off x="6061931" y="3140658"/>
              <a:ext cx="0" cy="580849"/>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5325825" y="3178775"/>
              <a:ext cx="601020" cy="492442"/>
            </a:xfrm>
            <a:prstGeom prst="rect">
              <a:avLst/>
            </a:prstGeom>
            <a:noFill/>
          </p:spPr>
          <p:txBody>
            <a:bodyPr wrap="none" rtlCol="0">
              <a:spAutoFit/>
            </a:bodyPr>
            <a:lstStyle/>
            <a:p>
              <a:pPr algn="r"/>
              <a:r>
                <a:rPr lang="id-ID" b="1">
                  <a:solidFill>
                    <a:schemeClr val="tx1">
                      <a:lumMod val="50000"/>
                      <a:lumOff val="50000"/>
                    </a:schemeClr>
                  </a:solidFill>
                  <a:latin typeface="Lato Light" charset="0"/>
                  <a:cs typeface="Lato Light" charset="0"/>
                </a:rPr>
                <a:t>02</a:t>
              </a:r>
              <a:endParaRPr lang="id-ID" b="1" dirty="0">
                <a:solidFill>
                  <a:schemeClr val="tx1">
                    <a:lumMod val="50000"/>
                    <a:lumOff val="50000"/>
                  </a:schemeClr>
                </a:solidFill>
                <a:latin typeface="Lato Light" charset="0"/>
                <a:cs typeface="Lato Light" charset="0"/>
              </a:endParaRPr>
            </a:p>
          </p:txBody>
        </p:sp>
      </p:grpSp>
      <p:grpSp>
        <p:nvGrpSpPr>
          <p:cNvPr id="54" name="组合 53"/>
          <p:cNvGrpSpPr/>
          <p:nvPr/>
        </p:nvGrpSpPr>
        <p:grpSpPr>
          <a:xfrm>
            <a:off x="3998496" y="3010142"/>
            <a:ext cx="4387421" cy="541984"/>
            <a:chOff x="5331328" y="4013520"/>
            <a:chExt cx="5849894" cy="722644"/>
          </a:xfrm>
        </p:grpSpPr>
        <p:grpSp>
          <p:nvGrpSpPr>
            <p:cNvPr id="33" name="Group 32"/>
            <p:cNvGrpSpPr/>
            <p:nvPr/>
          </p:nvGrpSpPr>
          <p:grpSpPr>
            <a:xfrm>
              <a:off x="6202147" y="4013520"/>
              <a:ext cx="4979075" cy="722644"/>
              <a:chOff x="6518159" y="2650753"/>
              <a:chExt cx="4979075" cy="722644"/>
            </a:xfrm>
          </p:grpSpPr>
          <p:sp>
            <p:nvSpPr>
              <p:cNvPr id="40" name="TextBox 39"/>
              <p:cNvSpPr txBox="1"/>
              <p:nvPr/>
            </p:nvSpPr>
            <p:spPr>
              <a:xfrm>
                <a:off x="6518159" y="2859425"/>
                <a:ext cx="4979075" cy="513972"/>
              </a:xfrm>
              <a:prstGeom prst="rect">
                <a:avLst/>
              </a:prstGeom>
              <a:noFill/>
            </p:spPr>
            <p:txBody>
              <a:bodyPr wrap="square" lIns="61712" tIns="30856" rIns="61712" bIns="30856" rtlCol="0">
                <a:spAutoFit/>
              </a:bodyPr>
              <a:lstStyle/>
              <a:p>
                <a:r>
                  <a:rPr lang="en-US" sz="1050" dirty="0">
                    <a:solidFill>
                      <a:schemeClr val="tx1">
                        <a:lumMod val="50000"/>
                        <a:lumOff val="50000"/>
                      </a:schemeClr>
                    </a:solidFill>
                    <a:latin typeface="Open Sans Light" panose="020B0306030504020204" pitchFamily="34" charset="0"/>
                    <a:ea typeface="Open Sans Light" panose="020B0306030504020204" pitchFamily="34" charset="0"/>
                    <a:cs typeface="Open Sans Light" panose="020B0306030504020204" pitchFamily="34" charset="0"/>
                  </a:rPr>
                  <a:t>Lorem Ipsum has two main data statistical </a:t>
                </a:r>
                <a:r>
                  <a:rPr lang="en-US" sz="1050">
                    <a:solidFill>
                      <a:schemeClr val="tx1">
                        <a:lumMod val="50000"/>
                        <a:lumOff val="50000"/>
                      </a:schemeClr>
                    </a:solidFill>
                    <a:latin typeface="Open Sans Light" panose="020B0306030504020204" pitchFamily="34" charset="0"/>
                    <a:ea typeface="Open Sans Light" panose="020B0306030504020204" pitchFamily="34" charset="0"/>
                    <a:cs typeface="Open Sans Light" panose="020B0306030504020204" pitchFamily="34" charset="0"/>
                  </a:rPr>
                  <a:t>this methodologies</a:t>
                </a:r>
                <a:endParaRPr lang="en-US" sz="1050" dirty="0">
                  <a:solidFill>
                    <a:schemeClr val="tx1">
                      <a:lumMod val="50000"/>
                      <a:lumOff val="50000"/>
                    </a:schemeClr>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41" name="TextBox 40"/>
              <p:cNvSpPr txBox="1"/>
              <p:nvPr/>
            </p:nvSpPr>
            <p:spPr>
              <a:xfrm>
                <a:off x="6526371" y="2650753"/>
                <a:ext cx="856617" cy="284678"/>
              </a:xfrm>
              <a:prstGeom prst="rect">
                <a:avLst/>
              </a:prstGeom>
              <a:noFill/>
            </p:spPr>
            <p:txBody>
              <a:bodyPr wrap="none" lIns="51425" tIns="25712" rIns="51425" bIns="25712" rtlCol="0">
                <a:spAutoFit/>
              </a:bodyPr>
              <a:lstStyle/>
              <a:p>
                <a:r>
                  <a:rPr lang="zh-CN" altLang="en-US" sz="1050" b="1" dirty="0">
                    <a:solidFill>
                      <a:schemeClr val="tx1">
                        <a:lumMod val="50000"/>
                        <a:lumOff val="50000"/>
                      </a:schemeClr>
                    </a:solidFill>
                    <a:latin typeface="Lato" panose="020F0502020204030203" pitchFamily="34" charset="0"/>
                    <a:cs typeface="Lato" panose="020F0502020204030203" pitchFamily="34" charset="0"/>
                  </a:rPr>
                  <a:t>市场潜力</a:t>
                </a:r>
                <a:endParaRPr lang="zh-CN" altLang="en-US" sz="1050" b="1" dirty="0">
                  <a:solidFill>
                    <a:schemeClr val="tx1">
                      <a:lumMod val="50000"/>
                      <a:lumOff val="50000"/>
                    </a:schemeClr>
                  </a:solidFill>
                  <a:latin typeface="Lato" panose="020F0502020204030203" pitchFamily="34" charset="0"/>
                  <a:cs typeface="Lato" panose="020F0502020204030203" pitchFamily="34" charset="0"/>
                </a:endParaRPr>
              </a:p>
            </p:txBody>
          </p:sp>
        </p:grpSp>
        <p:cxnSp>
          <p:nvCxnSpPr>
            <p:cNvPr id="37" name="Straight Connector 36"/>
            <p:cNvCxnSpPr/>
            <p:nvPr/>
          </p:nvCxnSpPr>
          <p:spPr>
            <a:xfrm>
              <a:off x="6061931" y="4064869"/>
              <a:ext cx="0" cy="580849"/>
            </a:xfrm>
            <a:prstGeom prst="line">
              <a:avLst/>
            </a:prstGeom>
            <a:ln w="57150">
              <a:solidFill>
                <a:schemeClr val="accent3"/>
              </a:solidFill>
            </a:ln>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a:off x="5331328" y="4124460"/>
              <a:ext cx="601020" cy="492442"/>
            </a:xfrm>
            <a:prstGeom prst="rect">
              <a:avLst/>
            </a:prstGeom>
            <a:noFill/>
          </p:spPr>
          <p:txBody>
            <a:bodyPr wrap="none" rtlCol="0">
              <a:spAutoFit/>
            </a:bodyPr>
            <a:lstStyle/>
            <a:p>
              <a:pPr algn="r"/>
              <a:r>
                <a:rPr lang="id-ID" b="1">
                  <a:solidFill>
                    <a:schemeClr val="tx1">
                      <a:lumMod val="50000"/>
                      <a:lumOff val="50000"/>
                    </a:schemeClr>
                  </a:solidFill>
                  <a:latin typeface="Lato Light" charset="0"/>
                  <a:cs typeface="Lato Light" charset="0"/>
                </a:rPr>
                <a:t>03</a:t>
              </a:r>
              <a:endParaRPr lang="id-ID" b="1" dirty="0">
                <a:solidFill>
                  <a:schemeClr val="tx1">
                    <a:lumMod val="50000"/>
                    <a:lumOff val="50000"/>
                  </a:schemeClr>
                </a:solidFill>
                <a:latin typeface="Lato Light" charset="0"/>
                <a:cs typeface="Lato Light" charset="0"/>
              </a:endParaRPr>
            </a:p>
          </p:txBody>
        </p:sp>
      </p:grpSp>
      <p:grpSp>
        <p:nvGrpSpPr>
          <p:cNvPr id="55" name="组合 54"/>
          <p:cNvGrpSpPr/>
          <p:nvPr/>
        </p:nvGrpSpPr>
        <p:grpSpPr>
          <a:xfrm>
            <a:off x="3998004" y="3767901"/>
            <a:ext cx="4375594" cy="541984"/>
            <a:chOff x="5330672" y="5023865"/>
            <a:chExt cx="5834125" cy="722645"/>
          </a:xfrm>
        </p:grpSpPr>
        <p:grpSp>
          <p:nvGrpSpPr>
            <p:cNvPr id="34" name="Group 33"/>
            <p:cNvGrpSpPr/>
            <p:nvPr/>
          </p:nvGrpSpPr>
          <p:grpSpPr>
            <a:xfrm>
              <a:off x="6185722" y="5023865"/>
              <a:ext cx="4979075" cy="722645"/>
              <a:chOff x="6518159" y="2650753"/>
              <a:chExt cx="4979075" cy="722645"/>
            </a:xfrm>
          </p:grpSpPr>
          <p:sp>
            <p:nvSpPr>
              <p:cNvPr id="38" name="TextBox 37"/>
              <p:cNvSpPr txBox="1"/>
              <p:nvPr/>
            </p:nvSpPr>
            <p:spPr>
              <a:xfrm>
                <a:off x="6518159" y="2859424"/>
                <a:ext cx="4979075" cy="513974"/>
              </a:xfrm>
              <a:prstGeom prst="rect">
                <a:avLst/>
              </a:prstGeom>
              <a:noFill/>
            </p:spPr>
            <p:txBody>
              <a:bodyPr wrap="square" lIns="61712" tIns="30856" rIns="61712" bIns="30856" rtlCol="0">
                <a:spAutoFit/>
              </a:bodyPr>
              <a:lstStyle/>
              <a:p>
                <a:r>
                  <a:rPr lang="en-US" sz="1050" dirty="0">
                    <a:solidFill>
                      <a:schemeClr val="tx1">
                        <a:lumMod val="50000"/>
                        <a:lumOff val="50000"/>
                      </a:schemeClr>
                    </a:solidFill>
                    <a:latin typeface="Open Sans Light" panose="020B0306030504020204" pitchFamily="34" charset="0"/>
                    <a:ea typeface="Open Sans Light" panose="020B0306030504020204" pitchFamily="34" charset="0"/>
                    <a:cs typeface="Open Sans Light" panose="020B0306030504020204" pitchFamily="34" charset="0"/>
                  </a:rPr>
                  <a:t>Lorem Ipsum has two main data statistical this methodologies</a:t>
                </a:r>
                <a:endParaRPr lang="en-US" sz="1050" dirty="0">
                  <a:solidFill>
                    <a:schemeClr val="tx1">
                      <a:lumMod val="50000"/>
                      <a:lumOff val="50000"/>
                    </a:schemeClr>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39" name="TextBox 38"/>
              <p:cNvSpPr txBox="1"/>
              <p:nvPr/>
            </p:nvSpPr>
            <p:spPr>
              <a:xfrm>
                <a:off x="6526371" y="2650753"/>
                <a:ext cx="856617" cy="284679"/>
              </a:xfrm>
              <a:prstGeom prst="rect">
                <a:avLst/>
              </a:prstGeom>
              <a:noFill/>
            </p:spPr>
            <p:txBody>
              <a:bodyPr wrap="none" lIns="51425" tIns="25712" rIns="51425" bIns="25712" rtlCol="0">
                <a:spAutoFit/>
              </a:bodyPr>
              <a:lstStyle/>
              <a:p>
                <a:r>
                  <a:rPr lang="zh-CN" altLang="en-US" sz="1050" b="1" dirty="0">
                    <a:solidFill>
                      <a:schemeClr val="tx1">
                        <a:lumMod val="50000"/>
                        <a:lumOff val="50000"/>
                      </a:schemeClr>
                    </a:solidFill>
                    <a:latin typeface="Lato" panose="020F0502020204030203" pitchFamily="34" charset="0"/>
                    <a:cs typeface="Lato" panose="020F0502020204030203" pitchFamily="34" charset="0"/>
                  </a:rPr>
                  <a:t>市场潜力</a:t>
                </a:r>
                <a:endParaRPr lang="zh-CN" altLang="en-US" sz="1050" b="1" dirty="0">
                  <a:solidFill>
                    <a:schemeClr val="tx1">
                      <a:lumMod val="50000"/>
                      <a:lumOff val="50000"/>
                    </a:schemeClr>
                  </a:solidFill>
                  <a:latin typeface="Lato" panose="020F0502020204030203" pitchFamily="34" charset="0"/>
                  <a:cs typeface="Lato" panose="020F0502020204030203" pitchFamily="34" charset="0"/>
                </a:endParaRPr>
              </a:p>
            </p:txBody>
          </p:sp>
        </p:grpSp>
        <p:cxnSp>
          <p:nvCxnSpPr>
            <p:cNvPr id="36" name="Straight Connector 35"/>
            <p:cNvCxnSpPr/>
            <p:nvPr/>
          </p:nvCxnSpPr>
          <p:spPr>
            <a:xfrm>
              <a:off x="6061931" y="5048656"/>
              <a:ext cx="0" cy="580849"/>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29" name="TextBox 28"/>
            <p:cNvSpPr txBox="1"/>
            <p:nvPr/>
          </p:nvSpPr>
          <p:spPr>
            <a:xfrm>
              <a:off x="5330672" y="5051820"/>
              <a:ext cx="601020" cy="492442"/>
            </a:xfrm>
            <a:prstGeom prst="rect">
              <a:avLst/>
            </a:prstGeom>
            <a:noFill/>
          </p:spPr>
          <p:txBody>
            <a:bodyPr wrap="none" rtlCol="0">
              <a:spAutoFit/>
            </a:bodyPr>
            <a:lstStyle/>
            <a:p>
              <a:pPr algn="r"/>
              <a:r>
                <a:rPr lang="id-ID" b="1">
                  <a:solidFill>
                    <a:schemeClr val="tx1">
                      <a:lumMod val="50000"/>
                      <a:lumOff val="50000"/>
                    </a:schemeClr>
                  </a:solidFill>
                  <a:latin typeface="Lato Light" charset="0"/>
                  <a:cs typeface="Lato Light" charset="0"/>
                </a:rPr>
                <a:t>04</a:t>
              </a:r>
              <a:endParaRPr lang="id-ID" b="1" dirty="0">
                <a:solidFill>
                  <a:schemeClr val="tx1">
                    <a:lumMod val="50000"/>
                    <a:lumOff val="50000"/>
                  </a:schemeClr>
                </a:solidFill>
                <a:latin typeface="Lato Light" charset="0"/>
                <a:cs typeface="Lato Light" charset="0"/>
              </a:endParaRPr>
            </a:p>
          </p:txBody>
        </p:sp>
      </p:grpSp>
      <p:sp>
        <p:nvSpPr>
          <p:cNvPr id="46" name="Rectangle 2"/>
          <p:cNvSpPr/>
          <p:nvPr/>
        </p:nvSpPr>
        <p:spPr>
          <a:xfrm>
            <a:off x="515785" y="531999"/>
            <a:ext cx="1553246" cy="276999"/>
          </a:xfrm>
          <a:prstGeom prst="rect">
            <a:avLst/>
          </a:prstGeom>
        </p:spPr>
        <p:txBody>
          <a:bodyPr wrap="none">
            <a:spAutoFit/>
          </a:bodyPr>
          <a:lstStyle/>
          <a:p>
            <a:r>
              <a:rPr lang="id-ID" sz="1200" dirty="0">
                <a:solidFill>
                  <a:schemeClr val="bg1">
                    <a:lumMod val="65000"/>
                  </a:schemeClr>
                </a:solidFill>
                <a:cs typeface="+mn-ea"/>
                <a:sym typeface="+mn-lt"/>
              </a:rPr>
              <a:t>MARKET POTENTIAL</a:t>
            </a:r>
            <a:endParaRPr lang="id-ID" sz="1200" dirty="0">
              <a:solidFill>
                <a:schemeClr val="bg1">
                  <a:lumMod val="65000"/>
                </a:schemeClr>
              </a:solidFill>
              <a:cs typeface="+mn-ea"/>
              <a:sym typeface="+mn-lt"/>
            </a:endParaRPr>
          </a:p>
        </p:txBody>
      </p:sp>
      <p:sp>
        <p:nvSpPr>
          <p:cNvPr id="47" name="TextBox 3"/>
          <p:cNvSpPr txBox="1"/>
          <p:nvPr/>
        </p:nvSpPr>
        <p:spPr>
          <a:xfrm>
            <a:off x="515785" y="147279"/>
            <a:ext cx="1693092" cy="523220"/>
          </a:xfrm>
          <a:prstGeom prst="rect">
            <a:avLst/>
          </a:prstGeom>
          <a:noFill/>
        </p:spPr>
        <p:txBody>
          <a:bodyPr wrap="none" rtlCol="0">
            <a:spAutoFit/>
          </a:bodyPr>
          <a:lstStyle/>
          <a:p>
            <a:r>
              <a:rPr lang="en-US" altLang="zh-CN" sz="2000" dirty="0">
                <a:solidFill>
                  <a:schemeClr val="accent1"/>
                </a:solidFill>
                <a:cs typeface="+mn-ea"/>
                <a:sym typeface="+mn-lt"/>
              </a:rPr>
              <a:t>2.1</a:t>
            </a:r>
            <a:r>
              <a:rPr lang="en-US" altLang="zh-CN" sz="2800" dirty="0">
                <a:solidFill>
                  <a:schemeClr val="accent1"/>
                </a:solidFill>
                <a:cs typeface="+mn-ea"/>
                <a:sym typeface="+mn-lt"/>
              </a:rPr>
              <a:t> </a:t>
            </a:r>
            <a:r>
              <a:rPr lang="zh-CN" altLang="en-US" sz="2000" dirty="0">
                <a:solidFill>
                  <a:schemeClr val="accent1"/>
                </a:solidFill>
                <a:cs typeface="+mn-ea"/>
                <a:sym typeface="+mn-lt"/>
              </a:rPr>
              <a:t>市场潜力</a:t>
            </a:r>
            <a:endParaRPr lang="zh-CN" altLang="en-US" sz="2800" dirty="0">
              <a:solidFill>
                <a:schemeClr val="accent1"/>
              </a:solidFill>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2000" advClick="0" advTm="0"/>
    </mc:Choice>
    <mc:Fallback>
      <p:transition spd="slow" advClick="0" advTm="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8" fill="hold" nodeType="clickEffect">
                                  <p:stCondLst>
                                    <p:cond delay="0"/>
                                  </p:stCondLst>
                                  <p:childTnLst>
                                    <p:set>
                                      <p:cBhvr>
                                        <p:cTn id="11" dur="1" fill="hold">
                                          <p:stCondLst>
                                            <p:cond delay="0"/>
                                          </p:stCondLst>
                                        </p:cTn>
                                        <p:tgtEl>
                                          <p:spTgt spid="52"/>
                                        </p:tgtEl>
                                        <p:attrNameLst>
                                          <p:attrName>style.visibility</p:attrName>
                                        </p:attrNameLst>
                                      </p:cBhvr>
                                      <p:to>
                                        <p:strVal val="visible"/>
                                      </p:to>
                                    </p:set>
                                    <p:anim calcmode="lin" valueType="num">
                                      <p:cBhvr additive="base">
                                        <p:cTn id="12" dur="500"/>
                                        <p:tgtEl>
                                          <p:spTgt spid="52"/>
                                        </p:tgtEl>
                                        <p:attrNameLst>
                                          <p:attrName>ppt_x</p:attrName>
                                        </p:attrNameLst>
                                      </p:cBhvr>
                                      <p:tavLst>
                                        <p:tav tm="0">
                                          <p:val>
                                            <p:strVal val="#ppt_x-#ppt_w*1.125000"/>
                                          </p:val>
                                        </p:tav>
                                        <p:tav tm="100000">
                                          <p:val>
                                            <p:strVal val="#ppt_x"/>
                                          </p:val>
                                        </p:tav>
                                      </p:tavLst>
                                    </p:anim>
                                    <p:animEffect transition="in" filter="wipe(right)">
                                      <p:cBhvr>
                                        <p:cTn id="13" dur="500"/>
                                        <p:tgtEl>
                                          <p:spTgt spid="52"/>
                                        </p:tgtEl>
                                      </p:cBhvr>
                                    </p:animEffect>
                                  </p:childTnLst>
                                </p:cTn>
                              </p:par>
                            </p:childTnLst>
                          </p:cTn>
                        </p:par>
                      </p:childTnLst>
                    </p:cTn>
                  </p:par>
                  <p:par>
                    <p:cTn id="14" fill="hold">
                      <p:stCondLst>
                        <p:cond delay="indefinite"/>
                      </p:stCondLst>
                      <p:childTnLst>
                        <p:par>
                          <p:cTn id="15" fill="hold">
                            <p:stCondLst>
                              <p:cond delay="0"/>
                            </p:stCondLst>
                            <p:childTnLst>
                              <p:par>
                                <p:cTn id="16" presetID="12" presetClass="entr" presetSubtype="8" fill="hold" nodeType="clickEffect">
                                  <p:stCondLst>
                                    <p:cond delay="0"/>
                                  </p:stCondLst>
                                  <p:childTnLst>
                                    <p:set>
                                      <p:cBhvr>
                                        <p:cTn id="17" dur="1" fill="hold">
                                          <p:stCondLst>
                                            <p:cond delay="0"/>
                                          </p:stCondLst>
                                        </p:cTn>
                                        <p:tgtEl>
                                          <p:spTgt spid="53"/>
                                        </p:tgtEl>
                                        <p:attrNameLst>
                                          <p:attrName>style.visibility</p:attrName>
                                        </p:attrNameLst>
                                      </p:cBhvr>
                                      <p:to>
                                        <p:strVal val="visible"/>
                                      </p:to>
                                    </p:set>
                                    <p:anim calcmode="lin" valueType="num">
                                      <p:cBhvr additive="base">
                                        <p:cTn id="18" dur="500"/>
                                        <p:tgtEl>
                                          <p:spTgt spid="53"/>
                                        </p:tgtEl>
                                        <p:attrNameLst>
                                          <p:attrName>ppt_x</p:attrName>
                                        </p:attrNameLst>
                                      </p:cBhvr>
                                      <p:tavLst>
                                        <p:tav tm="0">
                                          <p:val>
                                            <p:strVal val="#ppt_x-#ppt_w*1.125000"/>
                                          </p:val>
                                        </p:tav>
                                        <p:tav tm="100000">
                                          <p:val>
                                            <p:strVal val="#ppt_x"/>
                                          </p:val>
                                        </p:tav>
                                      </p:tavLst>
                                    </p:anim>
                                    <p:animEffect transition="in" filter="wipe(right)">
                                      <p:cBhvr>
                                        <p:cTn id="19" dur="500"/>
                                        <p:tgtEl>
                                          <p:spTgt spid="53"/>
                                        </p:tgtEl>
                                      </p:cBhvr>
                                    </p:animEffect>
                                  </p:childTnLst>
                                </p:cTn>
                              </p:par>
                            </p:childTnLst>
                          </p:cTn>
                        </p:par>
                      </p:childTnLst>
                    </p:cTn>
                  </p:par>
                  <p:par>
                    <p:cTn id="20" fill="hold">
                      <p:stCondLst>
                        <p:cond delay="indefinite"/>
                      </p:stCondLst>
                      <p:childTnLst>
                        <p:par>
                          <p:cTn id="21" fill="hold">
                            <p:stCondLst>
                              <p:cond delay="0"/>
                            </p:stCondLst>
                            <p:childTnLst>
                              <p:par>
                                <p:cTn id="22" presetID="12" presetClass="entr" presetSubtype="8" fill="hold" nodeType="clickEffect">
                                  <p:stCondLst>
                                    <p:cond delay="0"/>
                                  </p:stCondLst>
                                  <p:childTnLst>
                                    <p:set>
                                      <p:cBhvr>
                                        <p:cTn id="23" dur="1" fill="hold">
                                          <p:stCondLst>
                                            <p:cond delay="0"/>
                                          </p:stCondLst>
                                        </p:cTn>
                                        <p:tgtEl>
                                          <p:spTgt spid="54"/>
                                        </p:tgtEl>
                                        <p:attrNameLst>
                                          <p:attrName>style.visibility</p:attrName>
                                        </p:attrNameLst>
                                      </p:cBhvr>
                                      <p:to>
                                        <p:strVal val="visible"/>
                                      </p:to>
                                    </p:set>
                                    <p:anim calcmode="lin" valueType="num">
                                      <p:cBhvr additive="base">
                                        <p:cTn id="24" dur="500"/>
                                        <p:tgtEl>
                                          <p:spTgt spid="54"/>
                                        </p:tgtEl>
                                        <p:attrNameLst>
                                          <p:attrName>ppt_x</p:attrName>
                                        </p:attrNameLst>
                                      </p:cBhvr>
                                      <p:tavLst>
                                        <p:tav tm="0">
                                          <p:val>
                                            <p:strVal val="#ppt_x-#ppt_w*1.125000"/>
                                          </p:val>
                                        </p:tav>
                                        <p:tav tm="100000">
                                          <p:val>
                                            <p:strVal val="#ppt_x"/>
                                          </p:val>
                                        </p:tav>
                                      </p:tavLst>
                                    </p:anim>
                                    <p:animEffect transition="in" filter="wipe(right)">
                                      <p:cBhvr>
                                        <p:cTn id="25" dur="500"/>
                                        <p:tgtEl>
                                          <p:spTgt spid="54"/>
                                        </p:tgtEl>
                                      </p:cBhvr>
                                    </p:animEffect>
                                  </p:childTnLst>
                                </p:cTn>
                              </p:par>
                            </p:childTnLst>
                          </p:cTn>
                        </p:par>
                      </p:childTnLst>
                    </p:cTn>
                  </p:par>
                  <p:par>
                    <p:cTn id="26" fill="hold">
                      <p:stCondLst>
                        <p:cond delay="indefinite"/>
                      </p:stCondLst>
                      <p:childTnLst>
                        <p:par>
                          <p:cTn id="27" fill="hold">
                            <p:stCondLst>
                              <p:cond delay="0"/>
                            </p:stCondLst>
                            <p:childTnLst>
                              <p:par>
                                <p:cTn id="28" presetID="12" presetClass="entr" presetSubtype="8" fill="hold" nodeType="clickEffect">
                                  <p:stCondLst>
                                    <p:cond delay="0"/>
                                  </p:stCondLst>
                                  <p:childTnLst>
                                    <p:set>
                                      <p:cBhvr>
                                        <p:cTn id="29" dur="1" fill="hold">
                                          <p:stCondLst>
                                            <p:cond delay="0"/>
                                          </p:stCondLst>
                                        </p:cTn>
                                        <p:tgtEl>
                                          <p:spTgt spid="55"/>
                                        </p:tgtEl>
                                        <p:attrNameLst>
                                          <p:attrName>style.visibility</p:attrName>
                                        </p:attrNameLst>
                                      </p:cBhvr>
                                      <p:to>
                                        <p:strVal val="visible"/>
                                      </p:to>
                                    </p:set>
                                    <p:anim calcmode="lin" valueType="num">
                                      <p:cBhvr additive="base">
                                        <p:cTn id="30" dur="500"/>
                                        <p:tgtEl>
                                          <p:spTgt spid="55"/>
                                        </p:tgtEl>
                                        <p:attrNameLst>
                                          <p:attrName>ppt_x</p:attrName>
                                        </p:attrNameLst>
                                      </p:cBhvr>
                                      <p:tavLst>
                                        <p:tav tm="0">
                                          <p:val>
                                            <p:strVal val="#ppt_x-#ppt_w*1.125000"/>
                                          </p:val>
                                        </p:tav>
                                        <p:tav tm="100000">
                                          <p:val>
                                            <p:strVal val="#ppt_x"/>
                                          </p:val>
                                        </p:tav>
                                      </p:tavLst>
                                    </p:anim>
                                    <p:animEffect transition="in" filter="wipe(right)">
                                      <p:cBhvr>
                                        <p:cTn id="31" dur="500"/>
                                        <p:tgtEl>
                                          <p:spTgt spid="55"/>
                                        </p:tgtEl>
                                      </p:cBhvr>
                                    </p:animEffect>
                                  </p:childTnLst>
                                </p:cTn>
                              </p:par>
                            </p:childTnLst>
                          </p:cTn>
                        </p:par>
                        <p:par>
                          <p:cTn id="32" fill="hold">
                            <p:stCondLst>
                              <p:cond delay="500"/>
                            </p:stCondLst>
                            <p:childTnLst>
                              <p:par>
                                <p:cTn id="33" presetID="10" presetClass="entr" presetSubtype="0" fill="hold" grpId="0" nodeType="afterEffect">
                                  <p:stCondLst>
                                    <p:cond delay="0"/>
                                  </p:stCondLst>
                                  <p:childTnLst>
                                    <p:set>
                                      <p:cBhvr>
                                        <p:cTn id="34" dur="1" fill="hold">
                                          <p:stCondLst>
                                            <p:cond delay="0"/>
                                          </p:stCondLst>
                                        </p:cTn>
                                        <p:tgtEl>
                                          <p:spTgt spid="47"/>
                                        </p:tgtEl>
                                        <p:attrNameLst>
                                          <p:attrName>style.visibility</p:attrName>
                                        </p:attrNameLst>
                                      </p:cBhvr>
                                      <p:to>
                                        <p:strVal val="visible"/>
                                      </p:to>
                                    </p:set>
                                    <p:animEffect transition="in" filter="fade">
                                      <p:cBhvr>
                                        <p:cTn id="35" dur="500"/>
                                        <p:tgtEl>
                                          <p:spTgt spid="47"/>
                                        </p:tgtEl>
                                      </p:cBhvr>
                                    </p:animEffect>
                                  </p:childTnLst>
                                </p:cTn>
                              </p:par>
                            </p:childTnLst>
                          </p:cTn>
                        </p:par>
                        <p:par>
                          <p:cTn id="36" fill="hold">
                            <p:stCondLst>
                              <p:cond delay="1000"/>
                            </p:stCondLst>
                            <p:childTnLst>
                              <p:par>
                                <p:cTn id="37" presetID="22" presetClass="entr" presetSubtype="8" fill="hold" grpId="0" nodeType="afterEffect">
                                  <p:stCondLst>
                                    <p:cond delay="0"/>
                                  </p:stCondLst>
                                  <p:childTnLst>
                                    <p:set>
                                      <p:cBhvr>
                                        <p:cTn id="38" dur="1" fill="hold">
                                          <p:stCondLst>
                                            <p:cond delay="0"/>
                                          </p:stCondLst>
                                        </p:cTn>
                                        <p:tgtEl>
                                          <p:spTgt spid="46"/>
                                        </p:tgtEl>
                                        <p:attrNameLst>
                                          <p:attrName>style.visibility</p:attrName>
                                        </p:attrNameLst>
                                      </p:cBhvr>
                                      <p:to>
                                        <p:strVal val="visible"/>
                                      </p:to>
                                    </p:set>
                                    <p:animEffect transition="in" filter="wipe(left)">
                                      <p:cBhvr>
                                        <p:cTn id="39"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p:bldP spid="4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6" name="椭圆 15"/>
          <p:cNvSpPr/>
          <p:nvPr/>
        </p:nvSpPr>
        <p:spPr>
          <a:xfrm>
            <a:off x="628918" y="1193718"/>
            <a:ext cx="1579959" cy="1579960"/>
          </a:xfrm>
          <a:prstGeom prst="ellipse">
            <a:avLst/>
          </a:prstGeom>
          <a:solidFill>
            <a:schemeClr val="tx1"/>
          </a:solidFill>
          <a:ln w="19050" cap="flat" cmpd="sng">
            <a:solidFill>
              <a:srgbClr val="A5A5A5"/>
            </a:solidFill>
            <a:prstDash val="solid"/>
            <a:bevel/>
            <a:headEnd type="none" w="med" len="med"/>
            <a:tailEnd type="none" w="med" len="med"/>
          </a:ln>
        </p:spPr>
        <p:txBody>
          <a:bodyPr anchor="ctr"/>
          <a:lstStyle/>
          <a:p>
            <a:pPr lvl="0" algn="ctr" eaLnBrk="1" hangingPunct="1"/>
            <a:endParaRPr lang="zh-CN" altLang="zh-CN" sz="1350" dirty="0">
              <a:solidFill>
                <a:srgbClr val="FFFFFF"/>
              </a:solidFill>
              <a:cs typeface="+mn-ea"/>
              <a:sym typeface="+mn-lt"/>
            </a:endParaRPr>
          </a:p>
        </p:txBody>
      </p:sp>
      <p:sp>
        <p:nvSpPr>
          <p:cNvPr id="10247" name="椭圆 16"/>
          <p:cNvSpPr/>
          <p:nvPr/>
        </p:nvSpPr>
        <p:spPr>
          <a:xfrm>
            <a:off x="3523327" y="1193718"/>
            <a:ext cx="1581150" cy="1579960"/>
          </a:xfrm>
          <a:prstGeom prst="ellipse">
            <a:avLst/>
          </a:prstGeom>
          <a:solidFill>
            <a:schemeClr val="tx1"/>
          </a:solidFill>
          <a:ln w="19050" cap="flat" cmpd="sng">
            <a:solidFill>
              <a:srgbClr val="A5A5A5"/>
            </a:solidFill>
            <a:prstDash val="solid"/>
            <a:bevel/>
            <a:headEnd type="none" w="med" len="med"/>
            <a:tailEnd type="none" w="med" len="med"/>
          </a:ln>
        </p:spPr>
        <p:txBody>
          <a:bodyPr anchor="ctr"/>
          <a:lstStyle/>
          <a:p>
            <a:pPr lvl="0" algn="ctr" eaLnBrk="1" hangingPunct="1"/>
            <a:endParaRPr lang="zh-CN" altLang="zh-CN" sz="1350" dirty="0">
              <a:solidFill>
                <a:srgbClr val="FFFFFF"/>
              </a:solidFill>
              <a:cs typeface="+mn-ea"/>
              <a:sym typeface="+mn-lt"/>
            </a:endParaRPr>
          </a:p>
        </p:txBody>
      </p:sp>
      <p:sp>
        <p:nvSpPr>
          <p:cNvPr id="10248" name="椭圆 17"/>
          <p:cNvSpPr/>
          <p:nvPr/>
        </p:nvSpPr>
        <p:spPr>
          <a:xfrm>
            <a:off x="6418927" y="1193718"/>
            <a:ext cx="1579960" cy="1579960"/>
          </a:xfrm>
          <a:prstGeom prst="ellipse">
            <a:avLst/>
          </a:prstGeom>
          <a:solidFill>
            <a:schemeClr val="tx1"/>
          </a:solidFill>
          <a:ln w="19050" cap="flat" cmpd="sng">
            <a:solidFill>
              <a:srgbClr val="A5A5A5"/>
            </a:solidFill>
            <a:prstDash val="solid"/>
            <a:bevel/>
            <a:headEnd type="none" w="med" len="med"/>
            <a:tailEnd type="none" w="med" len="med"/>
          </a:ln>
        </p:spPr>
        <p:txBody>
          <a:bodyPr anchor="ctr"/>
          <a:lstStyle/>
          <a:p>
            <a:pPr lvl="0" algn="ctr" eaLnBrk="1" hangingPunct="1"/>
            <a:endParaRPr lang="zh-CN" altLang="zh-CN" sz="1350" dirty="0">
              <a:solidFill>
                <a:srgbClr val="FFFFFF"/>
              </a:solidFill>
              <a:cs typeface="+mn-ea"/>
              <a:sym typeface="+mn-lt"/>
            </a:endParaRPr>
          </a:p>
        </p:txBody>
      </p:sp>
      <p:sp>
        <p:nvSpPr>
          <p:cNvPr id="10253" name="任意多边形 12"/>
          <p:cNvSpPr/>
          <p:nvPr/>
        </p:nvSpPr>
        <p:spPr>
          <a:xfrm>
            <a:off x="1251615" y="1650918"/>
            <a:ext cx="335756" cy="664369"/>
          </a:xfrm>
          <a:custGeom>
            <a:avLst/>
            <a:gdLst>
              <a:gd name="txL" fmla="*/ 0 w 447261"/>
              <a:gd name="txT" fmla="*/ 0 h 884582"/>
              <a:gd name="txR" fmla="*/ 447261 w 447261"/>
              <a:gd name="txB" fmla="*/ 884582 h 884582"/>
            </a:gdLst>
            <a:ahLst/>
            <a:cxnLst>
              <a:cxn ang="0">
                <a:pos x="224043" y="757498"/>
              </a:cxn>
              <a:cxn ang="0">
                <a:pos x="174255" y="807334"/>
              </a:cxn>
              <a:cxn ang="0">
                <a:pos x="224043" y="857170"/>
              </a:cxn>
              <a:cxn ang="0">
                <a:pos x="273831" y="807334"/>
              </a:cxn>
              <a:cxn ang="0">
                <a:pos x="224043" y="757498"/>
              </a:cxn>
              <a:cxn ang="0">
                <a:pos x="34850" y="54819"/>
              </a:cxn>
              <a:cxn ang="0">
                <a:pos x="34850" y="692713"/>
              </a:cxn>
              <a:cxn ang="0">
                <a:pos x="413237" y="692713"/>
              </a:cxn>
              <a:cxn ang="0">
                <a:pos x="413237" y="54819"/>
              </a:cxn>
              <a:cxn ang="0">
                <a:pos x="74683" y="0"/>
              </a:cxn>
              <a:cxn ang="0">
                <a:pos x="373406" y="0"/>
              </a:cxn>
              <a:cxn ang="0">
                <a:pos x="448089" y="74755"/>
              </a:cxn>
              <a:cxn ang="0">
                <a:pos x="448089" y="812315"/>
              </a:cxn>
              <a:cxn ang="0">
                <a:pos x="373406" y="887070"/>
              </a:cxn>
              <a:cxn ang="0">
                <a:pos x="74683" y="887070"/>
              </a:cxn>
              <a:cxn ang="0">
                <a:pos x="0" y="812315"/>
              </a:cxn>
              <a:cxn ang="0">
                <a:pos x="0" y="74755"/>
              </a:cxn>
              <a:cxn ang="0">
                <a:pos x="74683" y="0"/>
              </a:cxn>
            </a:cxnLst>
            <a:rect l="txL" t="txT" r="txR" b="txB"/>
            <a:pathLst>
              <a:path w="447261" h="884582">
                <a:moveTo>
                  <a:pt x="223629" y="755374"/>
                </a:moveTo>
                <a:cubicBezTo>
                  <a:pt x="196183" y="755374"/>
                  <a:pt x="173933" y="777624"/>
                  <a:pt x="173933" y="805070"/>
                </a:cubicBezTo>
                <a:cubicBezTo>
                  <a:pt x="173933" y="832516"/>
                  <a:pt x="196183" y="854766"/>
                  <a:pt x="223629" y="854766"/>
                </a:cubicBezTo>
                <a:cubicBezTo>
                  <a:pt x="251075" y="854766"/>
                  <a:pt x="273325" y="832516"/>
                  <a:pt x="273325" y="805070"/>
                </a:cubicBezTo>
                <a:cubicBezTo>
                  <a:pt x="273325" y="777624"/>
                  <a:pt x="251075" y="755374"/>
                  <a:pt x="223629" y="755374"/>
                </a:cubicBezTo>
                <a:close/>
                <a:moveTo>
                  <a:pt x="34786" y="54665"/>
                </a:moveTo>
                <a:lnTo>
                  <a:pt x="34786" y="690770"/>
                </a:lnTo>
                <a:lnTo>
                  <a:pt x="412473" y="690770"/>
                </a:lnTo>
                <a:lnTo>
                  <a:pt x="412473" y="54665"/>
                </a:lnTo>
                <a:lnTo>
                  <a:pt x="34786" y="54665"/>
                </a:lnTo>
                <a:close/>
                <a:moveTo>
                  <a:pt x="74545" y="0"/>
                </a:moveTo>
                <a:lnTo>
                  <a:pt x="372716" y="0"/>
                </a:lnTo>
                <a:cubicBezTo>
                  <a:pt x="413886" y="0"/>
                  <a:pt x="447261" y="33375"/>
                  <a:pt x="447261" y="74545"/>
                </a:cubicBezTo>
                <a:lnTo>
                  <a:pt x="447261" y="810037"/>
                </a:lnTo>
                <a:cubicBezTo>
                  <a:pt x="447261" y="851207"/>
                  <a:pt x="413886" y="884582"/>
                  <a:pt x="372716" y="884582"/>
                </a:cubicBezTo>
                <a:lnTo>
                  <a:pt x="74545" y="884582"/>
                </a:lnTo>
                <a:cubicBezTo>
                  <a:pt x="33375" y="884582"/>
                  <a:pt x="0" y="851207"/>
                  <a:pt x="0" y="810037"/>
                </a:cubicBezTo>
                <a:lnTo>
                  <a:pt x="0" y="74545"/>
                </a:lnTo>
                <a:cubicBezTo>
                  <a:pt x="0" y="33375"/>
                  <a:pt x="33375" y="0"/>
                  <a:pt x="74545" y="0"/>
                </a:cubicBezTo>
                <a:close/>
              </a:path>
            </a:pathLst>
          </a:custGeom>
          <a:solidFill>
            <a:schemeClr val="bg1"/>
          </a:solidFill>
          <a:ln w="12700">
            <a:noFill/>
          </a:ln>
        </p:spPr>
        <p:txBody>
          <a:bodyPr/>
          <a:lstStyle/>
          <a:p>
            <a:endParaRPr lang="zh-CN" altLang="en-US" sz="1350">
              <a:cs typeface="+mn-ea"/>
              <a:sym typeface="+mn-lt"/>
            </a:endParaRPr>
          </a:p>
        </p:txBody>
      </p:sp>
      <p:grpSp>
        <p:nvGrpSpPr>
          <p:cNvPr id="10254" name="组合 4"/>
          <p:cNvGrpSpPr/>
          <p:nvPr/>
        </p:nvGrpSpPr>
        <p:grpSpPr>
          <a:xfrm>
            <a:off x="3930520" y="1717593"/>
            <a:ext cx="766763" cy="531019"/>
            <a:chOff x="0" y="0"/>
            <a:chExt cx="1023730" cy="708105"/>
          </a:xfrm>
          <a:solidFill>
            <a:schemeClr val="bg1"/>
          </a:solidFill>
        </p:grpSpPr>
        <p:sp>
          <p:nvSpPr>
            <p:cNvPr id="10276" name="任意多边形 13"/>
            <p:cNvSpPr/>
            <p:nvPr/>
          </p:nvSpPr>
          <p:spPr>
            <a:xfrm>
              <a:off x="44726" y="0"/>
              <a:ext cx="934278" cy="596348"/>
            </a:xfrm>
            <a:custGeom>
              <a:avLst/>
              <a:gdLst>
                <a:gd name="txL" fmla="*/ 0 w 934278"/>
                <a:gd name="txT" fmla="*/ 0 h 596348"/>
                <a:gd name="txR" fmla="*/ 934278 w 934278"/>
                <a:gd name="txB" fmla="*/ 596348 h 596348"/>
              </a:gdLst>
              <a:ahLst/>
              <a:cxnLst>
                <a:cxn ang="0">
                  <a:pos x="49696" y="46174"/>
                </a:cxn>
                <a:cxn ang="0">
                  <a:pos x="49696" y="550174"/>
                </a:cxn>
                <a:cxn ang="0">
                  <a:pos x="884583" y="550174"/>
                </a:cxn>
                <a:cxn ang="0">
                  <a:pos x="884583" y="46174"/>
                </a:cxn>
                <a:cxn ang="0">
                  <a:pos x="39759" y="0"/>
                </a:cxn>
                <a:cxn ang="0">
                  <a:pos x="894519" y="0"/>
                </a:cxn>
                <a:cxn ang="0">
                  <a:pos x="934278" y="39759"/>
                </a:cxn>
                <a:cxn ang="0">
                  <a:pos x="934278" y="556589"/>
                </a:cxn>
                <a:cxn ang="0">
                  <a:pos x="894519" y="596348"/>
                </a:cxn>
                <a:cxn ang="0">
                  <a:pos x="39759" y="596348"/>
                </a:cxn>
                <a:cxn ang="0">
                  <a:pos x="0" y="556589"/>
                </a:cxn>
                <a:cxn ang="0">
                  <a:pos x="0" y="39759"/>
                </a:cxn>
                <a:cxn ang="0">
                  <a:pos x="39759" y="0"/>
                </a:cxn>
              </a:cxnLst>
              <a:rect l="txL" t="txT" r="txR" b="txB"/>
              <a:pathLst>
                <a:path w="934278" h="596348">
                  <a:moveTo>
                    <a:pt x="49696" y="46174"/>
                  </a:moveTo>
                  <a:lnTo>
                    <a:pt x="49696" y="550174"/>
                  </a:lnTo>
                  <a:lnTo>
                    <a:pt x="884583" y="550174"/>
                  </a:lnTo>
                  <a:lnTo>
                    <a:pt x="884583" y="46174"/>
                  </a:lnTo>
                  <a:lnTo>
                    <a:pt x="49696" y="46174"/>
                  </a:lnTo>
                  <a:close/>
                  <a:moveTo>
                    <a:pt x="39759" y="0"/>
                  </a:moveTo>
                  <a:lnTo>
                    <a:pt x="894519" y="0"/>
                  </a:lnTo>
                  <a:cubicBezTo>
                    <a:pt x="916477" y="0"/>
                    <a:pt x="934278" y="17801"/>
                    <a:pt x="934278" y="39759"/>
                  </a:cubicBezTo>
                  <a:lnTo>
                    <a:pt x="934278" y="556589"/>
                  </a:lnTo>
                  <a:cubicBezTo>
                    <a:pt x="934278" y="578547"/>
                    <a:pt x="916477" y="596348"/>
                    <a:pt x="894519" y="596348"/>
                  </a:cubicBezTo>
                  <a:lnTo>
                    <a:pt x="39759" y="596348"/>
                  </a:lnTo>
                  <a:cubicBezTo>
                    <a:pt x="17801" y="596348"/>
                    <a:pt x="0" y="578547"/>
                    <a:pt x="0" y="556589"/>
                  </a:cubicBezTo>
                  <a:lnTo>
                    <a:pt x="0" y="39759"/>
                  </a:lnTo>
                  <a:cubicBezTo>
                    <a:pt x="0" y="17801"/>
                    <a:pt x="17801" y="0"/>
                    <a:pt x="39759" y="0"/>
                  </a:cubicBezTo>
                  <a:close/>
                </a:path>
              </a:pathLst>
            </a:custGeom>
            <a:grpFill/>
            <a:ln w="12700">
              <a:noFill/>
            </a:ln>
          </p:spPr>
          <p:txBody>
            <a:bodyPr/>
            <a:lstStyle/>
            <a:p>
              <a:endParaRPr lang="zh-CN" altLang="en-US" sz="1350">
                <a:cs typeface="+mn-ea"/>
                <a:sym typeface="+mn-lt"/>
              </a:endParaRPr>
            </a:p>
          </p:txBody>
        </p:sp>
        <p:sp>
          <p:nvSpPr>
            <p:cNvPr id="10277" name="圆角矩形 18"/>
            <p:cNvSpPr/>
            <p:nvPr/>
          </p:nvSpPr>
          <p:spPr>
            <a:xfrm>
              <a:off x="0" y="636105"/>
              <a:ext cx="1023730" cy="72000"/>
            </a:xfrm>
            <a:prstGeom prst="roundRect">
              <a:avLst>
                <a:gd name="adj" fmla="val 16667"/>
              </a:avLst>
            </a:prstGeom>
            <a:grpFill/>
            <a:ln w="12700">
              <a:noFill/>
            </a:ln>
          </p:spPr>
          <p:txBody>
            <a:bodyPr anchor="ctr"/>
            <a:lstStyle/>
            <a:p>
              <a:pPr lvl="0" algn="ctr" eaLnBrk="1" hangingPunct="1"/>
              <a:endParaRPr lang="zh-CN" altLang="zh-CN" sz="1350" dirty="0">
                <a:solidFill>
                  <a:srgbClr val="FFFFFF"/>
                </a:solidFill>
                <a:cs typeface="+mn-ea"/>
                <a:sym typeface="+mn-lt"/>
              </a:endParaRPr>
            </a:p>
          </p:txBody>
        </p:sp>
      </p:grpSp>
      <p:grpSp>
        <p:nvGrpSpPr>
          <p:cNvPr id="10265" name="组合 19"/>
          <p:cNvGrpSpPr/>
          <p:nvPr/>
        </p:nvGrpSpPr>
        <p:grpSpPr>
          <a:xfrm>
            <a:off x="7001738" y="1542404"/>
            <a:ext cx="414338" cy="440698"/>
            <a:chOff x="0" y="0"/>
            <a:chExt cx="552450" cy="552450"/>
          </a:xfrm>
          <a:solidFill>
            <a:schemeClr val="bg1"/>
          </a:solidFill>
        </p:grpSpPr>
        <p:sp>
          <p:nvSpPr>
            <p:cNvPr id="10275" name="同心圆 20"/>
            <p:cNvSpPr/>
            <p:nvPr/>
          </p:nvSpPr>
          <p:spPr>
            <a:xfrm>
              <a:off x="167640" y="167640"/>
              <a:ext cx="217170" cy="217170"/>
            </a:xfrm>
            <a:custGeom>
              <a:avLst/>
              <a:gdLst>
                <a:gd name="txL" fmla="*/ 3163 w 21600"/>
                <a:gd name="txT" fmla="*/ 3163 h 21600"/>
                <a:gd name="txR" fmla="*/ 18437 w 21600"/>
                <a:gd name="txB" fmla="*/ 18437 h 21600"/>
              </a:gdLst>
              <a:ahLst/>
              <a:cxnLst>
                <a:cxn ang="0">
                  <a:pos x="1091732" y="0"/>
                </a:cxn>
                <a:cxn ang="0">
                  <a:pos x="319733" y="319733"/>
                </a:cxn>
                <a:cxn ang="0">
                  <a:pos x="0" y="1091732"/>
                </a:cxn>
                <a:cxn ang="0">
                  <a:pos x="319733" y="1863731"/>
                </a:cxn>
                <a:cxn ang="0">
                  <a:pos x="1091732" y="2183463"/>
                </a:cxn>
                <a:cxn ang="0">
                  <a:pos x="1863731" y="1863731"/>
                </a:cxn>
                <a:cxn ang="0">
                  <a:pos x="2183463" y="1091732"/>
                </a:cxn>
                <a:cxn ang="0">
                  <a:pos x="1863731" y="319733"/>
                </a:cxn>
              </a:cxnLst>
              <a:rect l="txL" t="txT" r="txR" b="txB"/>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grpFill/>
            <a:ln w="12700">
              <a:noFill/>
            </a:ln>
          </p:spPr>
          <p:txBody>
            <a:bodyPr/>
            <a:lstStyle/>
            <a:p>
              <a:endParaRPr lang="zh-CN" altLang="en-US" sz="1350" dirty="0">
                <a:cs typeface="+mn-ea"/>
                <a:sym typeface="+mn-lt"/>
              </a:endParaRPr>
            </a:p>
          </p:txBody>
        </p:sp>
      </p:grpSp>
      <p:grpSp>
        <p:nvGrpSpPr>
          <p:cNvPr id="10266" name="组合 23"/>
          <p:cNvGrpSpPr/>
          <p:nvPr/>
        </p:nvGrpSpPr>
        <p:grpSpPr>
          <a:xfrm>
            <a:off x="7043311" y="1859522"/>
            <a:ext cx="337185" cy="377730"/>
            <a:chOff x="0" y="0"/>
            <a:chExt cx="449580" cy="502920"/>
          </a:xfrm>
          <a:solidFill>
            <a:schemeClr val="bg1"/>
          </a:solidFill>
        </p:grpSpPr>
        <p:sp>
          <p:nvSpPr>
            <p:cNvPr id="10267" name="直接连接符 24"/>
            <p:cNvSpPr/>
            <p:nvPr/>
          </p:nvSpPr>
          <p:spPr>
            <a:xfrm flipH="1">
              <a:off x="0" y="0"/>
              <a:ext cx="156210" cy="502920"/>
            </a:xfrm>
            <a:prstGeom prst="line">
              <a:avLst/>
            </a:prstGeom>
            <a:grpFill/>
            <a:ln w="38100" cap="flat" cmpd="sng">
              <a:solidFill>
                <a:schemeClr val="bg1"/>
              </a:solidFill>
              <a:prstDash val="solid"/>
              <a:bevel/>
              <a:headEnd type="none" w="med" len="med"/>
              <a:tailEnd type="none" w="med" len="med"/>
            </a:ln>
          </p:spPr>
          <p:txBody>
            <a:bodyPr/>
            <a:lstStyle/>
            <a:p>
              <a:endParaRPr lang="zh-CN" altLang="en-US" sz="1350">
                <a:cs typeface="+mn-ea"/>
                <a:sym typeface="+mn-lt"/>
              </a:endParaRPr>
            </a:p>
          </p:txBody>
        </p:sp>
        <p:sp>
          <p:nvSpPr>
            <p:cNvPr id="10268" name="直接连接符 25"/>
            <p:cNvSpPr/>
            <p:nvPr/>
          </p:nvSpPr>
          <p:spPr>
            <a:xfrm flipH="1" flipV="1">
              <a:off x="293370" y="0"/>
              <a:ext cx="156210" cy="502920"/>
            </a:xfrm>
            <a:prstGeom prst="line">
              <a:avLst/>
            </a:prstGeom>
            <a:grpFill/>
            <a:ln w="38100" cap="flat" cmpd="sng">
              <a:solidFill>
                <a:schemeClr val="bg1"/>
              </a:solidFill>
              <a:prstDash val="solid"/>
              <a:bevel/>
              <a:headEnd type="none" w="med" len="med"/>
              <a:tailEnd type="none" w="med" len="med"/>
            </a:ln>
          </p:spPr>
          <p:txBody>
            <a:bodyPr/>
            <a:lstStyle/>
            <a:p>
              <a:endParaRPr lang="zh-CN" altLang="en-US" sz="1350">
                <a:cs typeface="+mn-ea"/>
                <a:sym typeface="+mn-lt"/>
              </a:endParaRPr>
            </a:p>
          </p:txBody>
        </p:sp>
        <p:sp>
          <p:nvSpPr>
            <p:cNvPr id="10269" name="直接连接符 26"/>
            <p:cNvSpPr/>
            <p:nvPr/>
          </p:nvSpPr>
          <p:spPr>
            <a:xfrm>
              <a:off x="110490" y="175260"/>
              <a:ext cx="236220" cy="1"/>
            </a:xfrm>
            <a:prstGeom prst="line">
              <a:avLst/>
            </a:prstGeom>
            <a:grpFill/>
            <a:ln w="38100" cap="flat" cmpd="sng">
              <a:solidFill>
                <a:schemeClr val="bg1"/>
              </a:solidFill>
              <a:prstDash val="solid"/>
              <a:bevel/>
              <a:headEnd type="none" w="med" len="med"/>
              <a:tailEnd type="none" w="med" len="med"/>
            </a:ln>
          </p:spPr>
          <p:txBody>
            <a:bodyPr/>
            <a:lstStyle/>
            <a:p>
              <a:endParaRPr lang="zh-CN" altLang="en-US" sz="1350">
                <a:cs typeface="+mn-ea"/>
                <a:sym typeface="+mn-lt"/>
              </a:endParaRPr>
            </a:p>
          </p:txBody>
        </p:sp>
        <p:sp>
          <p:nvSpPr>
            <p:cNvPr id="10270" name="直接连接符 27"/>
            <p:cNvSpPr/>
            <p:nvPr/>
          </p:nvSpPr>
          <p:spPr>
            <a:xfrm>
              <a:off x="38100" y="369570"/>
              <a:ext cx="360000" cy="1"/>
            </a:xfrm>
            <a:prstGeom prst="line">
              <a:avLst/>
            </a:prstGeom>
            <a:grpFill/>
            <a:ln w="38100" cap="flat" cmpd="sng">
              <a:solidFill>
                <a:schemeClr val="bg1"/>
              </a:solidFill>
              <a:prstDash val="solid"/>
              <a:bevel/>
              <a:headEnd type="none" w="med" len="med"/>
              <a:tailEnd type="none" w="med" len="med"/>
            </a:ln>
          </p:spPr>
          <p:txBody>
            <a:bodyPr/>
            <a:lstStyle/>
            <a:p>
              <a:endParaRPr lang="zh-CN" altLang="en-US" sz="1350">
                <a:cs typeface="+mn-ea"/>
                <a:sym typeface="+mn-lt"/>
              </a:endParaRPr>
            </a:p>
          </p:txBody>
        </p:sp>
        <p:sp>
          <p:nvSpPr>
            <p:cNvPr id="10271" name="直接连接符 28"/>
            <p:cNvSpPr/>
            <p:nvPr/>
          </p:nvSpPr>
          <p:spPr>
            <a:xfrm>
              <a:off x="137636" y="7620"/>
              <a:ext cx="190500" cy="167640"/>
            </a:xfrm>
            <a:prstGeom prst="line">
              <a:avLst/>
            </a:prstGeom>
            <a:grpFill/>
            <a:ln w="25400" cap="flat" cmpd="sng">
              <a:solidFill>
                <a:schemeClr val="bg1"/>
              </a:solidFill>
              <a:prstDash val="solid"/>
              <a:bevel/>
              <a:headEnd type="none" w="med" len="med"/>
              <a:tailEnd type="none" w="med" len="med"/>
            </a:ln>
          </p:spPr>
          <p:txBody>
            <a:bodyPr/>
            <a:lstStyle/>
            <a:p>
              <a:endParaRPr lang="zh-CN" altLang="en-US" sz="1350">
                <a:cs typeface="+mn-ea"/>
                <a:sym typeface="+mn-lt"/>
              </a:endParaRPr>
            </a:p>
          </p:txBody>
        </p:sp>
        <p:sp>
          <p:nvSpPr>
            <p:cNvPr id="10272" name="直接连接符 29"/>
            <p:cNvSpPr/>
            <p:nvPr/>
          </p:nvSpPr>
          <p:spPr>
            <a:xfrm flipH="1">
              <a:off x="114776" y="7620"/>
              <a:ext cx="190500" cy="167640"/>
            </a:xfrm>
            <a:prstGeom prst="line">
              <a:avLst/>
            </a:prstGeom>
            <a:grpFill/>
            <a:ln w="25400" cap="flat" cmpd="sng">
              <a:solidFill>
                <a:schemeClr val="bg1"/>
              </a:solidFill>
              <a:prstDash val="solid"/>
              <a:bevel/>
              <a:headEnd type="none" w="med" len="med"/>
              <a:tailEnd type="none" w="med" len="med"/>
            </a:ln>
          </p:spPr>
          <p:txBody>
            <a:bodyPr/>
            <a:lstStyle/>
            <a:p>
              <a:endParaRPr lang="zh-CN" altLang="en-US" sz="1350" dirty="0">
                <a:cs typeface="+mn-ea"/>
                <a:sym typeface="+mn-lt"/>
              </a:endParaRPr>
            </a:p>
          </p:txBody>
        </p:sp>
        <p:sp>
          <p:nvSpPr>
            <p:cNvPr id="10273" name="直接连接符 30"/>
            <p:cNvSpPr/>
            <p:nvPr/>
          </p:nvSpPr>
          <p:spPr>
            <a:xfrm>
              <a:off x="99036" y="173046"/>
              <a:ext cx="276225" cy="167640"/>
            </a:xfrm>
            <a:prstGeom prst="line">
              <a:avLst/>
            </a:prstGeom>
            <a:grpFill/>
            <a:ln w="25400" cap="flat" cmpd="sng">
              <a:solidFill>
                <a:schemeClr val="bg1"/>
              </a:solidFill>
              <a:prstDash val="solid"/>
              <a:bevel/>
              <a:headEnd type="none" w="med" len="med"/>
              <a:tailEnd type="none" w="med" len="med"/>
            </a:ln>
          </p:spPr>
          <p:txBody>
            <a:bodyPr/>
            <a:lstStyle/>
            <a:p>
              <a:endParaRPr lang="zh-CN" altLang="en-US" sz="1350" dirty="0">
                <a:cs typeface="+mn-ea"/>
                <a:sym typeface="+mn-lt"/>
              </a:endParaRPr>
            </a:p>
          </p:txBody>
        </p:sp>
        <p:sp>
          <p:nvSpPr>
            <p:cNvPr id="10274" name="直接连接符 31"/>
            <p:cNvSpPr/>
            <p:nvPr/>
          </p:nvSpPr>
          <p:spPr>
            <a:xfrm flipV="1">
              <a:off x="58465" y="175953"/>
              <a:ext cx="276225" cy="167640"/>
            </a:xfrm>
            <a:prstGeom prst="line">
              <a:avLst/>
            </a:prstGeom>
            <a:grpFill/>
            <a:ln w="25400" cap="flat" cmpd="sng">
              <a:solidFill>
                <a:schemeClr val="bg1"/>
              </a:solidFill>
              <a:prstDash val="solid"/>
              <a:bevel/>
              <a:headEnd type="none" w="med" len="med"/>
              <a:tailEnd type="none" w="med" len="med"/>
            </a:ln>
          </p:spPr>
          <p:txBody>
            <a:bodyPr/>
            <a:lstStyle/>
            <a:p>
              <a:endParaRPr lang="zh-CN" altLang="en-US" sz="1350" dirty="0">
                <a:cs typeface="+mn-ea"/>
                <a:sym typeface="+mn-lt"/>
              </a:endParaRPr>
            </a:p>
          </p:txBody>
        </p:sp>
      </p:grpSp>
      <p:sp>
        <p:nvSpPr>
          <p:cNvPr id="10259" name="直接连接符 35"/>
          <p:cNvSpPr/>
          <p:nvPr/>
        </p:nvSpPr>
        <p:spPr>
          <a:xfrm>
            <a:off x="692510" y="3437736"/>
            <a:ext cx="1541859" cy="0"/>
          </a:xfrm>
          <a:prstGeom prst="line">
            <a:avLst/>
          </a:prstGeom>
          <a:ln w="22225" cap="flat" cmpd="sng">
            <a:solidFill>
              <a:schemeClr val="tx1"/>
            </a:solidFill>
            <a:prstDash val="solid"/>
            <a:bevel/>
            <a:headEnd type="none" w="med" len="med"/>
            <a:tailEnd type="none" w="med" len="med"/>
          </a:ln>
        </p:spPr>
        <p:txBody>
          <a:bodyPr/>
          <a:lstStyle/>
          <a:p>
            <a:endParaRPr lang="zh-CN" altLang="en-US" sz="1350">
              <a:cs typeface="+mn-ea"/>
              <a:sym typeface="+mn-lt"/>
            </a:endParaRPr>
          </a:p>
        </p:txBody>
      </p:sp>
      <p:sp>
        <p:nvSpPr>
          <p:cNvPr id="10260" name="直接连接符 36"/>
          <p:cNvSpPr/>
          <p:nvPr/>
        </p:nvSpPr>
        <p:spPr>
          <a:xfrm>
            <a:off x="3407117" y="3463051"/>
            <a:ext cx="1543050" cy="0"/>
          </a:xfrm>
          <a:prstGeom prst="line">
            <a:avLst/>
          </a:prstGeom>
          <a:ln w="22225" cap="flat" cmpd="sng">
            <a:solidFill>
              <a:schemeClr val="tx1"/>
            </a:solidFill>
            <a:prstDash val="solid"/>
            <a:bevel/>
            <a:headEnd type="none" w="med" len="med"/>
            <a:tailEnd type="none" w="med" len="med"/>
          </a:ln>
        </p:spPr>
        <p:txBody>
          <a:bodyPr/>
          <a:lstStyle/>
          <a:p>
            <a:endParaRPr lang="zh-CN" altLang="en-US" sz="1350">
              <a:cs typeface="+mn-ea"/>
              <a:sym typeface="+mn-lt"/>
            </a:endParaRPr>
          </a:p>
        </p:txBody>
      </p:sp>
      <p:sp>
        <p:nvSpPr>
          <p:cNvPr id="10261" name="直接连接符 37"/>
          <p:cNvSpPr/>
          <p:nvPr/>
        </p:nvSpPr>
        <p:spPr>
          <a:xfrm>
            <a:off x="6429305" y="3425939"/>
            <a:ext cx="1543050" cy="0"/>
          </a:xfrm>
          <a:prstGeom prst="line">
            <a:avLst/>
          </a:prstGeom>
          <a:ln w="22225" cap="flat" cmpd="sng">
            <a:solidFill>
              <a:schemeClr val="tx1"/>
            </a:solidFill>
            <a:prstDash val="solid"/>
            <a:bevel/>
            <a:headEnd type="none" w="med" len="med"/>
            <a:tailEnd type="none" w="med" len="med"/>
          </a:ln>
        </p:spPr>
        <p:txBody>
          <a:bodyPr/>
          <a:lstStyle/>
          <a:p>
            <a:endParaRPr lang="zh-CN" altLang="en-US" sz="1350">
              <a:cs typeface="+mn-ea"/>
              <a:sym typeface="+mn-lt"/>
            </a:endParaRPr>
          </a:p>
        </p:txBody>
      </p:sp>
      <p:sp>
        <p:nvSpPr>
          <p:cNvPr id="10262" name="文本框 38"/>
          <p:cNvSpPr/>
          <p:nvPr/>
        </p:nvSpPr>
        <p:spPr>
          <a:xfrm>
            <a:off x="628918" y="3463051"/>
            <a:ext cx="2745129" cy="674031"/>
          </a:xfrm>
          <a:prstGeom prst="rect">
            <a:avLst/>
          </a:prstGeom>
          <a:noFill/>
          <a:ln w="9525">
            <a:noFill/>
          </a:ln>
        </p:spPr>
        <p:txBody>
          <a:bodyPr wrap="square">
            <a:spAutoFit/>
          </a:bodyPr>
          <a:lstStyle/>
          <a:p>
            <a:pPr lvl="0">
              <a:lnSpc>
                <a:spcPct val="120000"/>
              </a:lnSpc>
            </a:pPr>
            <a:r>
              <a:rPr lang="zh-CN" altLang="en-US" sz="1050" dirty="0">
                <a:cs typeface="+mn-ea"/>
                <a:sym typeface="+mn-lt"/>
              </a:rPr>
              <a:t>共享经济，一般是指以获得一定报酬为主要目的，基于陌生人且存在物品使用权暂时转移的一种新的经济模式。</a:t>
            </a:r>
            <a:endParaRPr lang="zh-CN" altLang="en-US" sz="1050" dirty="0">
              <a:cs typeface="+mn-ea"/>
              <a:sym typeface="+mn-lt"/>
            </a:endParaRPr>
          </a:p>
        </p:txBody>
      </p:sp>
      <p:sp>
        <p:nvSpPr>
          <p:cNvPr id="37" name="文本框 38"/>
          <p:cNvSpPr/>
          <p:nvPr/>
        </p:nvSpPr>
        <p:spPr>
          <a:xfrm>
            <a:off x="3324719" y="3473766"/>
            <a:ext cx="2745129" cy="674031"/>
          </a:xfrm>
          <a:prstGeom prst="rect">
            <a:avLst/>
          </a:prstGeom>
          <a:noFill/>
          <a:ln w="9525">
            <a:noFill/>
          </a:ln>
        </p:spPr>
        <p:txBody>
          <a:bodyPr wrap="square">
            <a:spAutoFit/>
          </a:bodyPr>
          <a:lstStyle/>
          <a:p>
            <a:pPr lvl="0">
              <a:lnSpc>
                <a:spcPct val="120000"/>
              </a:lnSpc>
            </a:pPr>
            <a:r>
              <a:rPr lang="zh-CN" altLang="en-US" sz="1050" dirty="0">
                <a:cs typeface="+mn-ea"/>
                <a:sym typeface="+mn-lt"/>
              </a:rPr>
              <a:t>共享经济，一般是指以获得一定报酬为主要目的，基于陌生人且存在物品使用权暂时转移的一种新的经济模式。</a:t>
            </a:r>
            <a:endParaRPr lang="zh-CN" altLang="en-US" sz="1050" dirty="0">
              <a:cs typeface="+mn-ea"/>
              <a:sym typeface="+mn-lt"/>
            </a:endParaRPr>
          </a:p>
        </p:txBody>
      </p:sp>
      <p:sp>
        <p:nvSpPr>
          <p:cNvPr id="38" name="文本框 38"/>
          <p:cNvSpPr/>
          <p:nvPr/>
        </p:nvSpPr>
        <p:spPr>
          <a:xfrm>
            <a:off x="6298850" y="3437736"/>
            <a:ext cx="2745129" cy="674031"/>
          </a:xfrm>
          <a:prstGeom prst="rect">
            <a:avLst/>
          </a:prstGeom>
          <a:noFill/>
          <a:ln w="9525">
            <a:noFill/>
          </a:ln>
        </p:spPr>
        <p:txBody>
          <a:bodyPr wrap="square">
            <a:spAutoFit/>
          </a:bodyPr>
          <a:lstStyle/>
          <a:p>
            <a:pPr lvl="0">
              <a:lnSpc>
                <a:spcPct val="120000"/>
              </a:lnSpc>
            </a:pPr>
            <a:r>
              <a:rPr lang="zh-CN" altLang="en-US" sz="1050" dirty="0">
                <a:cs typeface="+mn-ea"/>
                <a:sym typeface="+mn-lt"/>
              </a:rPr>
              <a:t>共享经济，一般是指以获得一定报酬为主要目的，基于陌生人且存在物品使用权暂时转移的一种新的经济模式。</a:t>
            </a:r>
            <a:endParaRPr lang="zh-CN" altLang="en-US" sz="1050" dirty="0">
              <a:cs typeface="+mn-ea"/>
              <a:sym typeface="+mn-lt"/>
            </a:endParaRPr>
          </a:p>
        </p:txBody>
      </p:sp>
      <p:sp>
        <p:nvSpPr>
          <p:cNvPr id="2" name="矩形 1"/>
          <p:cNvSpPr/>
          <p:nvPr/>
        </p:nvSpPr>
        <p:spPr>
          <a:xfrm>
            <a:off x="689528" y="3069295"/>
            <a:ext cx="1569660" cy="323165"/>
          </a:xfrm>
          <a:prstGeom prst="rect">
            <a:avLst/>
          </a:prstGeom>
        </p:spPr>
        <p:txBody>
          <a:bodyPr wrap="none">
            <a:spAutoFit/>
          </a:bodyPr>
          <a:lstStyle/>
          <a:p>
            <a:pPr>
              <a:lnSpc>
                <a:spcPts val="1780"/>
              </a:lnSpc>
              <a:spcBef>
                <a:spcPts val="400"/>
              </a:spcBef>
            </a:pPr>
            <a:r>
              <a:rPr lang="zh-CN" altLang="en-US" b="1" dirty="0">
                <a:solidFill>
                  <a:schemeClr val="bg2">
                    <a:lumMod val="25000"/>
                  </a:schemeClr>
                </a:solidFill>
                <a:latin typeface="Bebas Neue" charset="0"/>
                <a:ea typeface="Bebas Neue" charset="0"/>
                <a:cs typeface="Bebas Neue" charset="0"/>
              </a:rPr>
              <a:t>市场潜力模型</a:t>
            </a:r>
            <a:endParaRPr lang="zh-CN" altLang="en-US" b="1" dirty="0">
              <a:solidFill>
                <a:schemeClr val="bg2">
                  <a:lumMod val="25000"/>
                </a:schemeClr>
              </a:solidFill>
              <a:latin typeface="Bebas Neue" charset="0"/>
              <a:ea typeface="Bebas Neue" charset="0"/>
              <a:cs typeface="Bebas Neue" charset="0"/>
            </a:endParaRPr>
          </a:p>
        </p:txBody>
      </p:sp>
      <p:sp>
        <p:nvSpPr>
          <p:cNvPr id="39" name="矩形 38"/>
          <p:cNvSpPr/>
          <p:nvPr/>
        </p:nvSpPr>
        <p:spPr>
          <a:xfrm>
            <a:off x="3324719" y="3069294"/>
            <a:ext cx="1569660" cy="323165"/>
          </a:xfrm>
          <a:prstGeom prst="rect">
            <a:avLst/>
          </a:prstGeom>
        </p:spPr>
        <p:txBody>
          <a:bodyPr wrap="none">
            <a:spAutoFit/>
          </a:bodyPr>
          <a:lstStyle/>
          <a:p>
            <a:pPr>
              <a:lnSpc>
                <a:spcPts val="1780"/>
              </a:lnSpc>
              <a:spcBef>
                <a:spcPts val="400"/>
              </a:spcBef>
            </a:pPr>
            <a:r>
              <a:rPr lang="zh-CN" altLang="en-US" b="1" dirty="0">
                <a:solidFill>
                  <a:schemeClr val="bg2">
                    <a:lumMod val="25000"/>
                  </a:schemeClr>
                </a:solidFill>
                <a:latin typeface="Bebas Neue" charset="0"/>
                <a:ea typeface="Bebas Neue" charset="0"/>
                <a:cs typeface="Bebas Neue" charset="0"/>
              </a:rPr>
              <a:t>市场潜力模型</a:t>
            </a:r>
            <a:endParaRPr lang="zh-CN" altLang="en-US" b="1" dirty="0">
              <a:solidFill>
                <a:schemeClr val="bg2">
                  <a:lumMod val="25000"/>
                </a:schemeClr>
              </a:solidFill>
              <a:latin typeface="Bebas Neue" charset="0"/>
              <a:ea typeface="Bebas Neue" charset="0"/>
              <a:cs typeface="Bebas Neue" charset="0"/>
            </a:endParaRPr>
          </a:p>
        </p:txBody>
      </p:sp>
      <p:sp>
        <p:nvSpPr>
          <p:cNvPr id="40" name="矩形 39"/>
          <p:cNvSpPr/>
          <p:nvPr/>
        </p:nvSpPr>
        <p:spPr>
          <a:xfrm>
            <a:off x="6361708" y="3051252"/>
            <a:ext cx="1569660" cy="323165"/>
          </a:xfrm>
          <a:prstGeom prst="rect">
            <a:avLst/>
          </a:prstGeom>
        </p:spPr>
        <p:txBody>
          <a:bodyPr wrap="none">
            <a:spAutoFit/>
          </a:bodyPr>
          <a:lstStyle/>
          <a:p>
            <a:pPr>
              <a:lnSpc>
                <a:spcPts val="1780"/>
              </a:lnSpc>
              <a:spcBef>
                <a:spcPts val="400"/>
              </a:spcBef>
            </a:pPr>
            <a:r>
              <a:rPr lang="zh-CN" altLang="en-US" b="1" dirty="0">
                <a:solidFill>
                  <a:schemeClr val="bg2">
                    <a:lumMod val="25000"/>
                  </a:schemeClr>
                </a:solidFill>
                <a:latin typeface="Bebas Neue" charset="0"/>
                <a:ea typeface="Bebas Neue" charset="0"/>
                <a:cs typeface="Bebas Neue" charset="0"/>
              </a:rPr>
              <a:t>市场潜力模型</a:t>
            </a:r>
            <a:endParaRPr lang="zh-CN" altLang="en-US" b="1" dirty="0">
              <a:solidFill>
                <a:schemeClr val="bg2">
                  <a:lumMod val="25000"/>
                </a:schemeClr>
              </a:solidFill>
              <a:latin typeface="Bebas Neue" charset="0"/>
              <a:ea typeface="Bebas Neue" charset="0"/>
              <a:cs typeface="Bebas Neue" charset="0"/>
            </a:endParaRPr>
          </a:p>
        </p:txBody>
      </p:sp>
      <p:sp>
        <p:nvSpPr>
          <p:cNvPr id="41" name="Rectangle 2"/>
          <p:cNvSpPr/>
          <p:nvPr/>
        </p:nvSpPr>
        <p:spPr>
          <a:xfrm>
            <a:off x="515785" y="531999"/>
            <a:ext cx="1553246" cy="276999"/>
          </a:xfrm>
          <a:prstGeom prst="rect">
            <a:avLst/>
          </a:prstGeom>
        </p:spPr>
        <p:txBody>
          <a:bodyPr wrap="none">
            <a:spAutoFit/>
          </a:bodyPr>
          <a:lstStyle/>
          <a:p>
            <a:r>
              <a:rPr lang="id-ID" sz="1200" dirty="0">
                <a:solidFill>
                  <a:schemeClr val="bg1">
                    <a:lumMod val="65000"/>
                  </a:schemeClr>
                </a:solidFill>
                <a:cs typeface="+mn-ea"/>
                <a:sym typeface="+mn-lt"/>
              </a:rPr>
              <a:t>MARKET POTENTIAL</a:t>
            </a:r>
            <a:endParaRPr lang="id-ID" sz="1200" dirty="0">
              <a:solidFill>
                <a:schemeClr val="bg1">
                  <a:lumMod val="65000"/>
                </a:schemeClr>
              </a:solidFill>
              <a:cs typeface="+mn-ea"/>
              <a:sym typeface="+mn-lt"/>
            </a:endParaRPr>
          </a:p>
        </p:txBody>
      </p:sp>
      <p:sp>
        <p:nvSpPr>
          <p:cNvPr id="42" name="TextBox 3"/>
          <p:cNvSpPr txBox="1"/>
          <p:nvPr/>
        </p:nvSpPr>
        <p:spPr>
          <a:xfrm>
            <a:off x="515785" y="147279"/>
            <a:ext cx="1693092" cy="523220"/>
          </a:xfrm>
          <a:prstGeom prst="rect">
            <a:avLst/>
          </a:prstGeom>
          <a:noFill/>
        </p:spPr>
        <p:txBody>
          <a:bodyPr wrap="none" rtlCol="0">
            <a:spAutoFit/>
          </a:bodyPr>
          <a:lstStyle/>
          <a:p>
            <a:r>
              <a:rPr lang="en-US" altLang="zh-CN" sz="2000" dirty="0">
                <a:solidFill>
                  <a:schemeClr val="accent1"/>
                </a:solidFill>
                <a:cs typeface="+mn-ea"/>
                <a:sym typeface="+mn-lt"/>
              </a:rPr>
              <a:t>2.1</a:t>
            </a:r>
            <a:r>
              <a:rPr lang="en-US" altLang="zh-CN" sz="2800" dirty="0">
                <a:solidFill>
                  <a:schemeClr val="accent1"/>
                </a:solidFill>
                <a:cs typeface="+mn-ea"/>
                <a:sym typeface="+mn-lt"/>
              </a:rPr>
              <a:t> </a:t>
            </a:r>
            <a:r>
              <a:rPr lang="zh-CN" altLang="en-US" sz="2000" dirty="0">
                <a:solidFill>
                  <a:schemeClr val="accent1"/>
                </a:solidFill>
                <a:cs typeface="+mn-ea"/>
                <a:sym typeface="+mn-lt"/>
              </a:rPr>
              <a:t>市场潜力</a:t>
            </a:r>
            <a:endParaRPr lang="zh-CN" altLang="en-US" sz="2800" dirty="0">
              <a:solidFill>
                <a:schemeClr val="accent1"/>
              </a:solidFill>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2000" advClick="0" advTm="0"/>
    </mc:Choice>
    <mc:Fallback>
      <p:transition spd="slow" advClick="0" advTm="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246"/>
                                        </p:tgtEl>
                                        <p:attrNameLst>
                                          <p:attrName>style.visibility</p:attrName>
                                        </p:attrNameLst>
                                      </p:cBhvr>
                                      <p:to>
                                        <p:strVal val="visible"/>
                                      </p:to>
                                    </p:set>
                                    <p:animEffect transition="in" filter="fade">
                                      <p:cBhvr>
                                        <p:cTn id="7" dur="500"/>
                                        <p:tgtEl>
                                          <p:spTgt spid="1024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0259"/>
                                        </p:tgtEl>
                                        <p:attrNameLst>
                                          <p:attrName>style.visibility</p:attrName>
                                        </p:attrNameLst>
                                      </p:cBhvr>
                                      <p:to>
                                        <p:strVal val="visible"/>
                                      </p:to>
                                    </p:set>
                                    <p:animEffect transition="in" filter="wipe(down)">
                                      <p:cBhvr>
                                        <p:cTn id="12" dur="500"/>
                                        <p:tgtEl>
                                          <p:spTgt spid="10259"/>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0253"/>
                                        </p:tgtEl>
                                        <p:attrNameLst>
                                          <p:attrName>style.visibility</p:attrName>
                                        </p:attrNameLst>
                                      </p:cBhvr>
                                      <p:to>
                                        <p:strVal val="visible"/>
                                      </p:to>
                                    </p:set>
                                    <p:animEffect transition="in" filter="fade">
                                      <p:cBhvr>
                                        <p:cTn id="15" dur="500"/>
                                        <p:tgtEl>
                                          <p:spTgt spid="10253"/>
                                        </p:tgtEl>
                                      </p:cBhvr>
                                    </p:animEffect>
                                  </p:childTnLst>
                                </p:cTn>
                              </p:par>
                            </p:childTnLst>
                          </p:cTn>
                        </p:par>
                      </p:childTnLst>
                    </p:cTn>
                  </p:par>
                  <p:par>
                    <p:cTn id="16" fill="hold">
                      <p:stCondLst>
                        <p:cond delay="indefinite"/>
                      </p:stCondLst>
                      <p:childTnLst>
                        <p:par>
                          <p:cTn id="17" fill="hold">
                            <p:stCondLst>
                              <p:cond delay="0"/>
                            </p:stCondLst>
                            <p:childTnLst>
                              <p:par>
                                <p:cTn id="18" presetID="12" presetClass="entr" presetSubtype="4" fill="hold" grpId="0" nodeType="clickEffect">
                                  <p:stCondLst>
                                    <p:cond delay="0"/>
                                  </p:stCondLst>
                                  <p:childTnLst>
                                    <p:set>
                                      <p:cBhvr>
                                        <p:cTn id="19" dur="1" fill="hold">
                                          <p:stCondLst>
                                            <p:cond delay="0"/>
                                          </p:stCondLst>
                                        </p:cTn>
                                        <p:tgtEl>
                                          <p:spTgt spid="10262"/>
                                        </p:tgtEl>
                                        <p:attrNameLst>
                                          <p:attrName>style.visibility</p:attrName>
                                        </p:attrNameLst>
                                      </p:cBhvr>
                                      <p:to>
                                        <p:strVal val="visible"/>
                                      </p:to>
                                    </p:set>
                                    <p:anim calcmode="lin" valueType="num">
                                      <p:cBhvr additive="base">
                                        <p:cTn id="20" dur="500"/>
                                        <p:tgtEl>
                                          <p:spTgt spid="10262"/>
                                        </p:tgtEl>
                                        <p:attrNameLst>
                                          <p:attrName>ppt_y</p:attrName>
                                        </p:attrNameLst>
                                      </p:cBhvr>
                                      <p:tavLst>
                                        <p:tav tm="0">
                                          <p:val>
                                            <p:strVal val="#ppt_y+#ppt_h*1.125000"/>
                                          </p:val>
                                        </p:tav>
                                        <p:tav tm="100000">
                                          <p:val>
                                            <p:strVal val="#ppt_y"/>
                                          </p:val>
                                        </p:tav>
                                      </p:tavLst>
                                    </p:anim>
                                    <p:animEffect transition="in" filter="wipe(up)">
                                      <p:cBhvr>
                                        <p:cTn id="21" dur="500"/>
                                        <p:tgtEl>
                                          <p:spTgt spid="10262"/>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0247"/>
                                        </p:tgtEl>
                                        <p:attrNameLst>
                                          <p:attrName>style.visibility</p:attrName>
                                        </p:attrNameLst>
                                      </p:cBhvr>
                                      <p:to>
                                        <p:strVal val="visible"/>
                                      </p:to>
                                    </p:set>
                                    <p:animEffect transition="in" filter="fade">
                                      <p:cBhvr>
                                        <p:cTn id="26" dur="500"/>
                                        <p:tgtEl>
                                          <p:spTgt spid="10247"/>
                                        </p:tgtEl>
                                      </p:cBhvr>
                                    </p:animEffect>
                                  </p:childTnLst>
                                </p:cTn>
                              </p:par>
                              <p:par>
                                <p:cTn id="27" presetID="10" presetClass="entr" presetSubtype="0" fill="hold" nodeType="withEffect">
                                  <p:stCondLst>
                                    <p:cond delay="0"/>
                                  </p:stCondLst>
                                  <p:childTnLst>
                                    <p:set>
                                      <p:cBhvr>
                                        <p:cTn id="28" dur="1" fill="hold">
                                          <p:stCondLst>
                                            <p:cond delay="0"/>
                                          </p:stCondLst>
                                        </p:cTn>
                                        <p:tgtEl>
                                          <p:spTgt spid="10254"/>
                                        </p:tgtEl>
                                        <p:attrNameLst>
                                          <p:attrName>style.visibility</p:attrName>
                                        </p:attrNameLst>
                                      </p:cBhvr>
                                      <p:to>
                                        <p:strVal val="visible"/>
                                      </p:to>
                                    </p:set>
                                    <p:animEffect transition="in" filter="fade">
                                      <p:cBhvr>
                                        <p:cTn id="29" dur="500"/>
                                        <p:tgtEl>
                                          <p:spTgt spid="10254"/>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10260"/>
                                        </p:tgtEl>
                                        <p:attrNameLst>
                                          <p:attrName>style.visibility</p:attrName>
                                        </p:attrNameLst>
                                      </p:cBhvr>
                                      <p:to>
                                        <p:strVal val="visible"/>
                                      </p:to>
                                    </p:set>
                                    <p:animEffect transition="in" filter="wipe(down)">
                                      <p:cBhvr>
                                        <p:cTn id="34" dur="500"/>
                                        <p:tgtEl>
                                          <p:spTgt spid="10260"/>
                                        </p:tgtEl>
                                      </p:cBhvr>
                                    </p:animEffect>
                                  </p:childTnLst>
                                </p:cTn>
                              </p:par>
                            </p:childTnLst>
                          </p:cTn>
                        </p:par>
                      </p:childTnLst>
                    </p:cTn>
                  </p:par>
                  <p:par>
                    <p:cTn id="35" fill="hold">
                      <p:stCondLst>
                        <p:cond delay="indefinite"/>
                      </p:stCondLst>
                      <p:childTnLst>
                        <p:par>
                          <p:cTn id="36" fill="hold">
                            <p:stCondLst>
                              <p:cond delay="0"/>
                            </p:stCondLst>
                            <p:childTnLst>
                              <p:par>
                                <p:cTn id="37" presetID="12" presetClass="entr" presetSubtype="4" fill="hold" grpId="0" nodeType="clickEffect">
                                  <p:stCondLst>
                                    <p:cond delay="0"/>
                                  </p:stCondLst>
                                  <p:childTnLst>
                                    <p:set>
                                      <p:cBhvr>
                                        <p:cTn id="38" dur="1" fill="hold">
                                          <p:stCondLst>
                                            <p:cond delay="0"/>
                                          </p:stCondLst>
                                        </p:cTn>
                                        <p:tgtEl>
                                          <p:spTgt spid="37"/>
                                        </p:tgtEl>
                                        <p:attrNameLst>
                                          <p:attrName>style.visibility</p:attrName>
                                        </p:attrNameLst>
                                      </p:cBhvr>
                                      <p:to>
                                        <p:strVal val="visible"/>
                                      </p:to>
                                    </p:set>
                                    <p:anim calcmode="lin" valueType="num">
                                      <p:cBhvr additive="base">
                                        <p:cTn id="39" dur="500"/>
                                        <p:tgtEl>
                                          <p:spTgt spid="37"/>
                                        </p:tgtEl>
                                        <p:attrNameLst>
                                          <p:attrName>ppt_y</p:attrName>
                                        </p:attrNameLst>
                                      </p:cBhvr>
                                      <p:tavLst>
                                        <p:tav tm="0">
                                          <p:val>
                                            <p:strVal val="#ppt_y+#ppt_h*1.125000"/>
                                          </p:val>
                                        </p:tav>
                                        <p:tav tm="100000">
                                          <p:val>
                                            <p:strVal val="#ppt_y"/>
                                          </p:val>
                                        </p:tav>
                                      </p:tavLst>
                                    </p:anim>
                                    <p:animEffect transition="in" filter="wipe(up)">
                                      <p:cBhvr>
                                        <p:cTn id="40" dur="500"/>
                                        <p:tgtEl>
                                          <p:spTgt spid="37"/>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10248"/>
                                        </p:tgtEl>
                                        <p:attrNameLst>
                                          <p:attrName>style.visibility</p:attrName>
                                        </p:attrNameLst>
                                      </p:cBhvr>
                                      <p:to>
                                        <p:strVal val="visible"/>
                                      </p:to>
                                    </p:set>
                                    <p:animEffect transition="in" filter="fade">
                                      <p:cBhvr>
                                        <p:cTn id="45" dur="500"/>
                                        <p:tgtEl>
                                          <p:spTgt spid="10248"/>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4" fill="hold" grpId="0" nodeType="clickEffect">
                                  <p:stCondLst>
                                    <p:cond delay="0"/>
                                  </p:stCondLst>
                                  <p:childTnLst>
                                    <p:set>
                                      <p:cBhvr>
                                        <p:cTn id="49" dur="1" fill="hold">
                                          <p:stCondLst>
                                            <p:cond delay="0"/>
                                          </p:stCondLst>
                                        </p:cTn>
                                        <p:tgtEl>
                                          <p:spTgt spid="10261"/>
                                        </p:tgtEl>
                                        <p:attrNameLst>
                                          <p:attrName>style.visibility</p:attrName>
                                        </p:attrNameLst>
                                      </p:cBhvr>
                                      <p:to>
                                        <p:strVal val="visible"/>
                                      </p:to>
                                    </p:set>
                                    <p:animEffect transition="in" filter="wipe(down)">
                                      <p:cBhvr>
                                        <p:cTn id="50" dur="500"/>
                                        <p:tgtEl>
                                          <p:spTgt spid="10261"/>
                                        </p:tgtEl>
                                      </p:cBhvr>
                                    </p:animEffect>
                                  </p:childTnLst>
                                </p:cTn>
                              </p:par>
                            </p:childTnLst>
                          </p:cTn>
                        </p:par>
                      </p:childTnLst>
                    </p:cTn>
                  </p:par>
                  <p:par>
                    <p:cTn id="51" fill="hold">
                      <p:stCondLst>
                        <p:cond delay="indefinite"/>
                      </p:stCondLst>
                      <p:childTnLst>
                        <p:par>
                          <p:cTn id="52" fill="hold">
                            <p:stCondLst>
                              <p:cond delay="0"/>
                            </p:stCondLst>
                            <p:childTnLst>
                              <p:par>
                                <p:cTn id="53" presetID="12" presetClass="entr" presetSubtype="4" fill="hold" grpId="0" nodeType="clickEffect">
                                  <p:stCondLst>
                                    <p:cond delay="0"/>
                                  </p:stCondLst>
                                  <p:childTnLst>
                                    <p:set>
                                      <p:cBhvr>
                                        <p:cTn id="54" dur="1" fill="hold">
                                          <p:stCondLst>
                                            <p:cond delay="0"/>
                                          </p:stCondLst>
                                        </p:cTn>
                                        <p:tgtEl>
                                          <p:spTgt spid="38"/>
                                        </p:tgtEl>
                                        <p:attrNameLst>
                                          <p:attrName>style.visibility</p:attrName>
                                        </p:attrNameLst>
                                      </p:cBhvr>
                                      <p:to>
                                        <p:strVal val="visible"/>
                                      </p:to>
                                    </p:set>
                                    <p:anim calcmode="lin" valueType="num">
                                      <p:cBhvr additive="base">
                                        <p:cTn id="55" dur="500"/>
                                        <p:tgtEl>
                                          <p:spTgt spid="38"/>
                                        </p:tgtEl>
                                        <p:attrNameLst>
                                          <p:attrName>ppt_y</p:attrName>
                                        </p:attrNameLst>
                                      </p:cBhvr>
                                      <p:tavLst>
                                        <p:tav tm="0">
                                          <p:val>
                                            <p:strVal val="#ppt_y+#ppt_h*1.125000"/>
                                          </p:val>
                                        </p:tav>
                                        <p:tav tm="100000">
                                          <p:val>
                                            <p:strVal val="#ppt_y"/>
                                          </p:val>
                                        </p:tav>
                                      </p:tavLst>
                                    </p:anim>
                                    <p:animEffect transition="in" filter="wipe(up)">
                                      <p:cBhvr>
                                        <p:cTn id="56" dur="500"/>
                                        <p:tgtEl>
                                          <p:spTgt spid="38"/>
                                        </p:tgtEl>
                                      </p:cBhvr>
                                    </p:animEffect>
                                  </p:childTnLst>
                                </p:cTn>
                              </p:par>
                            </p:childTnLst>
                          </p:cTn>
                        </p:par>
                        <p:par>
                          <p:cTn id="57" fill="hold">
                            <p:stCondLst>
                              <p:cond delay="500"/>
                            </p:stCondLst>
                            <p:childTnLst>
                              <p:par>
                                <p:cTn id="58" presetID="10" presetClass="entr" presetSubtype="0" fill="hold" grpId="0" nodeType="afterEffect">
                                  <p:stCondLst>
                                    <p:cond delay="0"/>
                                  </p:stCondLst>
                                  <p:childTnLst>
                                    <p:set>
                                      <p:cBhvr>
                                        <p:cTn id="59" dur="1" fill="hold">
                                          <p:stCondLst>
                                            <p:cond delay="0"/>
                                          </p:stCondLst>
                                        </p:cTn>
                                        <p:tgtEl>
                                          <p:spTgt spid="42"/>
                                        </p:tgtEl>
                                        <p:attrNameLst>
                                          <p:attrName>style.visibility</p:attrName>
                                        </p:attrNameLst>
                                      </p:cBhvr>
                                      <p:to>
                                        <p:strVal val="visible"/>
                                      </p:to>
                                    </p:set>
                                    <p:animEffect transition="in" filter="fade">
                                      <p:cBhvr>
                                        <p:cTn id="60" dur="500"/>
                                        <p:tgtEl>
                                          <p:spTgt spid="42"/>
                                        </p:tgtEl>
                                      </p:cBhvr>
                                    </p:animEffect>
                                  </p:childTnLst>
                                </p:cTn>
                              </p:par>
                            </p:childTnLst>
                          </p:cTn>
                        </p:par>
                        <p:par>
                          <p:cTn id="61" fill="hold">
                            <p:stCondLst>
                              <p:cond delay="1000"/>
                            </p:stCondLst>
                            <p:childTnLst>
                              <p:par>
                                <p:cTn id="62" presetID="22" presetClass="entr" presetSubtype="8" fill="hold" grpId="0" nodeType="afterEffect">
                                  <p:stCondLst>
                                    <p:cond delay="0"/>
                                  </p:stCondLst>
                                  <p:childTnLst>
                                    <p:set>
                                      <p:cBhvr>
                                        <p:cTn id="63" dur="1" fill="hold">
                                          <p:stCondLst>
                                            <p:cond delay="0"/>
                                          </p:stCondLst>
                                        </p:cTn>
                                        <p:tgtEl>
                                          <p:spTgt spid="41"/>
                                        </p:tgtEl>
                                        <p:attrNameLst>
                                          <p:attrName>style.visibility</p:attrName>
                                        </p:attrNameLst>
                                      </p:cBhvr>
                                      <p:to>
                                        <p:strVal val="visible"/>
                                      </p:to>
                                    </p:set>
                                    <p:animEffect transition="in" filter="wipe(left)">
                                      <p:cBhvr>
                                        <p:cTn id="64"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6" grpId="0" animBg="1"/>
      <p:bldP spid="10247" grpId="0" animBg="1"/>
      <p:bldP spid="10248" grpId="0" animBg="1"/>
      <p:bldP spid="10253" grpId="0" animBg="1"/>
      <p:bldP spid="10259" grpId="0" animBg="1"/>
      <p:bldP spid="10260" grpId="0" animBg="1"/>
      <p:bldP spid="10261" grpId="0" animBg="1"/>
      <p:bldP spid="10262" grpId="0"/>
      <p:bldP spid="37" grpId="0"/>
      <p:bldP spid="38" grpId="0"/>
      <p:bldP spid="41" grpId="0"/>
      <p:bldP spid="4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595429" y="2750461"/>
            <a:ext cx="1582567" cy="1410643"/>
          </a:xfrm>
          <a:prstGeom prst="rect">
            <a:avLst/>
          </a:prstGeom>
          <a:noFill/>
        </p:spPr>
        <p:txBody>
          <a:bodyPr wrap="square" lIns="0" tIns="0" rIns="0" bIns="0" rtlCol="0">
            <a:spAutoFit/>
          </a:bodyPr>
          <a:lstStyle/>
          <a:p>
            <a:pPr>
              <a:lnSpc>
                <a:spcPts val="1300"/>
              </a:lnSpc>
              <a:spcAft>
                <a:spcPts val="600"/>
              </a:spcAft>
            </a:pPr>
            <a:r>
              <a:rPr lang="en-US" sz="800" dirty="0">
                <a:solidFill>
                  <a:schemeClr val="bg2">
                    <a:lumMod val="25000"/>
                  </a:schemeClr>
                </a:solidFill>
                <a:latin typeface="Lato" panose="020F0502020204030203" pitchFamily="34" charset="0"/>
              </a:rPr>
              <a:t>Sed </a:t>
            </a:r>
            <a:r>
              <a:rPr lang="en-US" sz="800" dirty="0" err="1">
                <a:solidFill>
                  <a:schemeClr val="bg2">
                    <a:lumMod val="25000"/>
                  </a:schemeClr>
                </a:solidFill>
                <a:latin typeface="Lato" panose="020F0502020204030203" pitchFamily="34" charset="0"/>
              </a:rPr>
              <a:t>ut</a:t>
            </a:r>
            <a:r>
              <a:rPr lang="en-US" sz="800" dirty="0">
                <a:solidFill>
                  <a:schemeClr val="bg2">
                    <a:lumMod val="25000"/>
                  </a:schemeClr>
                </a:solidFill>
                <a:latin typeface="Lato" panose="020F0502020204030203" pitchFamily="34" charset="0"/>
              </a:rPr>
              <a:t> </a:t>
            </a:r>
            <a:r>
              <a:rPr lang="en-US" sz="800" dirty="0" err="1">
                <a:solidFill>
                  <a:schemeClr val="bg2">
                    <a:lumMod val="25000"/>
                  </a:schemeClr>
                </a:solidFill>
                <a:latin typeface="Lato" panose="020F0502020204030203" pitchFamily="34" charset="0"/>
              </a:rPr>
              <a:t>perspiciatis</a:t>
            </a:r>
            <a:r>
              <a:rPr lang="en-US" sz="800" dirty="0">
                <a:solidFill>
                  <a:schemeClr val="bg2">
                    <a:lumMod val="25000"/>
                  </a:schemeClr>
                </a:solidFill>
                <a:latin typeface="Lato" panose="020F0502020204030203" pitchFamily="34" charset="0"/>
              </a:rPr>
              <a:t> </a:t>
            </a:r>
            <a:r>
              <a:rPr lang="en-US" sz="800" dirty="0" err="1">
                <a:solidFill>
                  <a:schemeClr val="bg2">
                    <a:lumMod val="25000"/>
                  </a:schemeClr>
                </a:solidFill>
                <a:latin typeface="Lato" panose="020F0502020204030203" pitchFamily="34" charset="0"/>
              </a:rPr>
              <a:t>unde</a:t>
            </a:r>
            <a:r>
              <a:rPr lang="en-US" sz="800" dirty="0">
                <a:solidFill>
                  <a:schemeClr val="bg2">
                    <a:lumMod val="25000"/>
                  </a:schemeClr>
                </a:solidFill>
                <a:latin typeface="Lato" panose="020F0502020204030203" pitchFamily="34" charset="0"/>
              </a:rPr>
              <a:t> </a:t>
            </a:r>
            <a:r>
              <a:rPr lang="en-US" sz="800" dirty="0" err="1">
                <a:solidFill>
                  <a:schemeClr val="bg2">
                    <a:lumMod val="25000"/>
                  </a:schemeClr>
                </a:solidFill>
                <a:latin typeface="Lato" panose="020F0502020204030203" pitchFamily="34" charset="0"/>
              </a:rPr>
              <a:t>omnis</a:t>
            </a:r>
            <a:r>
              <a:rPr lang="en-US" sz="800" dirty="0">
                <a:solidFill>
                  <a:schemeClr val="bg2">
                    <a:lumMod val="25000"/>
                  </a:schemeClr>
                </a:solidFill>
                <a:latin typeface="Lato" panose="020F0502020204030203" pitchFamily="34" charset="0"/>
              </a:rPr>
              <a:t> </a:t>
            </a:r>
            <a:r>
              <a:rPr lang="en-US" sz="800" dirty="0" err="1">
                <a:solidFill>
                  <a:schemeClr val="bg2">
                    <a:lumMod val="25000"/>
                  </a:schemeClr>
                </a:solidFill>
                <a:latin typeface="Lato" panose="020F0502020204030203" pitchFamily="34" charset="0"/>
              </a:rPr>
              <a:t>iste</a:t>
            </a:r>
            <a:r>
              <a:rPr lang="en-US" sz="800" dirty="0">
                <a:solidFill>
                  <a:schemeClr val="bg2">
                    <a:lumMod val="25000"/>
                  </a:schemeClr>
                </a:solidFill>
                <a:latin typeface="Lato" panose="020F0502020204030203" pitchFamily="34" charset="0"/>
              </a:rPr>
              <a:t> natus error sit </a:t>
            </a:r>
            <a:r>
              <a:rPr lang="en-US" sz="800" dirty="0" err="1">
                <a:solidFill>
                  <a:schemeClr val="bg2">
                    <a:lumMod val="25000"/>
                  </a:schemeClr>
                </a:solidFill>
                <a:latin typeface="Lato" panose="020F0502020204030203" pitchFamily="34" charset="0"/>
              </a:rPr>
              <a:t>volup</a:t>
            </a:r>
            <a:r>
              <a:rPr lang="en-US" sz="800" dirty="0">
                <a:solidFill>
                  <a:schemeClr val="bg2">
                    <a:lumMod val="25000"/>
                  </a:schemeClr>
                </a:solidFill>
                <a:latin typeface="Lato" panose="020F0502020204030203" pitchFamily="34" charset="0"/>
              </a:rPr>
              <a:t> </a:t>
            </a:r>
            <a:r>
              <a:rPr lang="en-US" sz="800" dirty="0" err="1">
                <a:solidFill>
                  <a:schemeClr val="bg2">
                    <a:lumMod val="25000"/>
                  </a:schemeClr>
                </a:solidFill>
                <a:latin typeface="Lato" panose="020F0502020204030203" pitchFamily="34" charset="0"/>
              </a:rPr>
              <a:t>tatem</a:t>
            </a:r>
            <a:r>
              <a:rPr lang="en-US" sz="800" dirty="0">
                <a:solidFill>
                  <a:schemeClr val="bg2">
                    <a:lumMod val="25000"/>
                  </a:schemeClr>
                </a:solidFill>
                <a:latin typeface="Lato" panose="020F0502020204030203" pitchFamily="34" charset="0"/>
              </a:rPr>
              <a:t> </a:t>
            </a:r>
            <a:r>
              <a:rPr lang="en-US" sz="800" dirty="0" err="1">
                <a:solidFill>
                  <a:schemeClr val="bg2">
                    <a:lumMod val="25000"/>
                  </a:schemeClr>
                </a:solidFill>
                <a:latin typeface="Lato" panose="020F0502020204030203" pitchFamily="34" charset="0"/>
              </a:rPr>
              <a:t>accus</a:t>
            </a:r>
            <a:r>
              <a:rPr lang="en-US" sz="800" dirty="0">
                <a:solidFill>
                  <a:schemeClr val="bg2">
                    <a:lumMod val="25000"/>
                  </a:schemeClr>
                </a:solidFill>
                <a:latin typeface="Lato" panose="020F0502020204030203" pitchFamily="34" charset="0"/>
              </a:rPr>
              <a:t> </a:t>
            </a:r>
            <a:r>
              <a:rPr lang="en-US" sz="800" dirty="0" err="1">
                <a:solidFill>
                  <a:schemeClr val="bg2">
                    <a:lumMod val="25000"/>
                  </a:schemeClr>
                </a:solidFill>
                <a:latin typeface="Lato" panose="020F0502020204030203" pitchFamily="34" charset="0"/>
              </a:rPr>
              <a:t>antium</a:t>
            </a:r>
            <a:r>
              <a:rPr lang="en-US" sz="800" dirty="0">
                <a:solidFill>
                  <a:schemeClr val="bg2">
                    <a:lumMod val="25000"/>
                  </a:schemeClr>
                </a:solidFill>
                <a:latin typeface="Lato" panose="020F0502020204030203" pitchFamily="34" charset="0"/>
              </a:rPr>
              <a:t> dolor </a:t>
            </a:r>
            <a:r>
              <a:rPr lang="en-US" sz="800" dirty="0" err="1">
                <a:solidFill>
                  <a:schemeClr val="bg2">
                    <a:lumMod val="25000"/>
                  </a:schemeClr>
                </a:solidFill>
                <a:latin typeface="Lato" panose="020F0502020204030203" pitchFamily="34" charset="0"/>
              </a:rPr>
              <a:t>emque</a:t>
            </a:r>
            <a:r>
              <a:rPr lang="en-US" sz="800" dirty="0">
                <a:solidFill>
                  <a:schemeClr val="bg2">
                    <a:lumMod val="25000"/>
                  </a:schemeClr>
                </a:solidFill>
                <a:latin typeface="Lato" panose="020F0502020204030203" pitchFamily="34" charset="0"/>
              </a:rPr>
              <a:t> </a:t>
            </a:r>
            <a:r>
              <a:rPr lang="en-US" sz="800" dirty="0" err="1">
                <a:solidFill>
                  <a:schemeClr val="bg2">
                    <a:lumMod val="25000"/>
                  </a:schemeClr>
                </a:solidFill>
                <a:latin typeface="Lato" panose="020F0502020204030203" pitchFamily="34" charset="0"/>
              </a:rPr>
              <a:t>lauda</a:t>
            </a:r>
            <a:r>
              <a:rPr lang="en-US" sz="800" dirty="0">
                <a:solidFill>
                  <a:schemeClr val="bg2">
                    <a:lumMod val="25000"/>
                  </a:schemeClr>
                </a:solidFill>
                <a:latin typeface="Lato" panose="020F0502020204030203" pitchFamily="34" charset="0"/>
              </a:rPr>
              <a:t> </a:t>
            </a:r>
            <a:r>
              <a:rPr lang="en-US" sz="800" dirty="0" err="1">
                <a:solidFill>
                  <a:schemeClr val="bg2">
                    <a:lumMod val="25000"/>
                  </a:schemeClr>
                </a:solidFill>
                <a:latin typeface="Lato" panose="020F0502020204030203" pitchFamily="34" charset="0"/>
              </a:rPr>
              <a:t>nt</a:t>
            </a:r>
            <a:r>
              <a:rPr lang="en-US" sz="800" dirty="0">
                <a:solidFill>
                  <a:schemeClr val="bg2">
                    <a:lumMod val="25000"/>
                  </a:schemeClr>
                </a:solidFill>
                <a:latin typeface="Lato" panose="020F0502020204030203" pitchFamily="34" charset="0"/>
              </a:rPr>
              <a:t> </a:t>
            </a:r>
            <a:r>
              <a:rPr lang="en-US" sz="800" dirty="0" err="1">
                <a:solidFill>
                  <a:schemeClr val="bg2">
                    <a:lumMod val="25000"/>
                  </a:schemeClr>
                </a:solidFill>
                <a:latin typeface="Lato" panose="020F0502020204030203" pitchFamily="34" charset="0"/>
              </a:rPr>
              <a:t>ium</a:t>
            </a:r>
            <a:r>
              <a:rPr lang="en-US" sz="800" dirty="0">
                <a:solidFill>
                  <a:schemeClr val="bg2">
                    <a:lumMod val="25000"/>
                  </a:schemeClr>
                </a:solidFill>
                <a:latin typeface="Lato" panose="020F0502020204030203" pitchFamily="34" charset="0"/>
              </a:rPr>
              <a:t>, </a:t>
            </a:r>
            <a:r>
              <a:rPr lang="en-US" sz="800" dirty="0" err="1">
                <a:solidFill>
                  <a:schemeClr val="bg2">
                    <a:lumMod val="25000"/>
                  </a:schemeClr>
                </a:solidFill>
                <a:latin typeface="Lato" panose="020F0502020204030203" pitchFamily="34" charset="0"/>
              </a:rPr>
              <a:t>totam</a:t>
            </a:r>
            <a:r>
              <a:rPr lang="en-US" sz="800" dirty="0">
                <a:solidFill>
                  <a:schemeClr val="bg2">
                    <a:lumMod val="25000"/>
                  </a:schemeClr>
                </a:solidFill>
                <a:latin typeface="Lato" panose="020F0502020204030203" pitchFamily="34" charset="0"/>
              </a:rPr>
              <a:t> rem </a:t>
            </a:r>
            <a:r>
              <a:rPr lang="en-US" sz="800" dirty="0" err="1">
                <a:solidFill>
                  <a:schemeClr val="bg2">
                    <a:lumMod val="25000"/>
                  </a:schemeClr>
                </a:solidFill>
                <a:latin typeface="Lato" panose="020F0502020204030203" pitchFamily="34" charset="0"/>
              </a:rPr>
              <a:t>aperiam</a:t>
            </a:r>
            <a:r>
              <a:rPr lang="en-US" sz="800" dirty="0">
                <a:solidFill>
                  <a:schemeClr val="bg2">
                    <a:lumMod val="25000"/>
                  </a:schemeClr>
                </a:solidFill>
                <a:latin typeface="Lato" panose="020F0502020204030203" pitchFamily="34" charset="0"/>
              </a:rPr>
              <a:t>, </a:t>
            </a:r>
            <a:r>
              <a:rPr lang="en-US" sz="800" dirty="0" err="1">
                <a:solidFill>
                  <a:schemeClr val="bg2">
                    <a:lumMod val="25000"/>
                  </a:schemeClr>
                </a:solidFill>
                <a:latin typeface="Lato" panose="020F0502020204030203" pitchFamily="34" charset="0"/>
              </a:rPr>
              <a:t>eaque</a:t>
            </a:r>
            <a:r>
              <a:rPr lang="en-US" sz="800" dirty="0">
                <a:solidFill>
                  <a:schemeClr val="bg2">
                    <a:lumMod val="25000"/>
                  </a:schemeClr>
                </a:solidFill>
                <a:latin typeface="Lato" panose="020F0502020204030203" pitchFamily="34" charset="0"/>
              </a:rPr>
              <a:t> </a:t>
            </a:r>
            <a:r>
              <a:rPr lang="en-US" sz="800" dirty="0" err="1">
                <a:solidFill>
                  <a:schemeClr val="bg2">
                    <a:lumMod val="25000"/>
                  </a:schemeClr>
                </a:solidFill>
                <a:latin typeface="Lato" panose="020F0502020204030203" pitchFamily="34" charset="0"/>
              </a:rPr>
              <a:t>ipsa</a:t>
            </a:r>
            <a:r>
              <a:rPr lang="en-US" sz="800" dirty="0">
                <a:solidFill>
                  <a:schemeClr val="bg2">
                    <a:lumMod val="25000"/>
                  </a:schemeClr>
                </a:solidFill>
                <a:latin typeface="Lato" panose="020F0502020204030203" pitchFamily="34" charset="0"/>
              </a:rPr>
              <a:t> quae </a:t>
            </a:r>
            <a:r>
              <a:rPr lang="en-US" sz="800" dirty="0" err="1">
                <a:solidFill>
                  <a:schemeClr val="bg2">
                    <a:lumMod val="25000"/>
                  </a:schemeClr>
                </a:solidFill>
                <a:latin typeface="Lato" panose="020F0502020204030203" pitchFamily="34" charset="0"/>
              </a:rPr>
              <a:t>ab</a:t>
            </a:r>
            <a:r>
              <a:rPr lang="en-US" sz="800" dirty="0">
                <a:solidFill>
                  <a:schemeClr val="bg2">
                    <a:lumMod val="25000"/>
                  </a:schemeClr>
                </a:solidFill>
                <a:latin typeface="Lato" panose="020F0502020204030203" pitchFamily="34" charset="0"/>
              </a:rPr>
              <a:t> </a:t>
            </a:r>
            <a:r>
              <a:rPr lang="en-US" sz="800" dirty="0" err="1">
                <a:solidFill>
                  <a:schemeClr val="bg2">
                    <a:lumMod val="25000"/>
                  </a:schemeClr>
                </a:solidFill>
                <a:latin typeface="Lato" panose="020F0502020204030203" pitchFamily="34" charset="0"/>
              </a:rPr>
              <a:t>illo</a:t>
            </a:r>
            <a:r>
              <a:rPr lang="en-US" sz="800" dirty="0">
                <a:solidFill>
                  <a:schemeClr val="bg2">
                    <a:lumMod val="25000"/>
                  </a:schemeClr>
                </a:solidFill>
                <a:latin typeface="Lato" panose="020F0502020204030203" pitchFamily="34" charset="0"/>
              </a:rPr>
              <a:t> </a:t>
            </a:r>
            <a:r>
              <a:rPr lang="en-US" sz="800" dirty="0" err="1">
                <a:solidFill>
                  <a:schemeClr val="bg2">
                    <a:lumMod val="25000"/>
                  </a:schemeClr>
                </a:solidFill>
                <a:latin typeface="Lato" panose="020F0502020204030203" pitchFamily="34" charset="0"/>
              </a:rPr>
              <a:t>inventore</a:t>
            </a:r>
            <a:r>
              <a:rPr lang="en-US" sz="800" dirty="0">
                <a:solidFill>
                  <a:schemeClr val="bg2">
                    <a:lumMod val="25000"/>
                  </a:schemeClr>
                </a:solidFill>
                <a:latin typeface="Lato" panose="020F0502020204030203" pitchFamily="34" charset="0"/>
              </a:rPr>
              <a:t> very.</a:t>
            </a:r>
            <a:endParaRPr lang="en-US" sz="800" dirty="0">
              <a:solidFill>
                <a:schemeClr val="bg2">
                  <a:lumMod val="25000"/>
                </a:schemeClr>
              </a:solidFill>
              <a:latin typeface="Lato" panose="020F0502020204030203" pitchFamily="34" charset="0"/>
            </a:endParaRPr>
          </a:p>
          <a:p>
            <a:pPr>
              <a:lnSpc>
                <a:spcPts val="1300"/>
              </a:lnSpc>
              <a:spcAft>
                <a:spcPts val="600"/>
              </a:spcAft>
            </a:pPr>
            <a:r>
              <a:rPr lang="en-US" sz="800" dirty="0" err="1">
                <a:solidFill>
                  <a:schemeClr val="bg2">
                    <a:lumMod val="25000"/>
                  </a:schemeClr>
                </a:solidFill>
                <a:latin typeface="Lato" panose="020F0502020204030203" pitchFamily="34" charset="0"/>
              </a:rPr>
              <a:t>Tatis</a:t>
            </a:r>
            <a:r>
              <a:rPr lang="en-US" sz="800" dirty="0">
                <a:solidFill>
                  <a:schemeClr val="bg2">
                    <a:lumMod val="25000"/>
                  </a:schemeClr>
                </a:solidFill>
                <a:latin typeface="Lato" panose="020F0502020204030203" pitchFamily="34" charset="0"/>
              </a:rPr>
              <a:t> et quasi </a:t>
            </a:r>
            <a:r>
              <a:rPr lang="en-US" sz="800" dirty="0" err="1">
                <a:solidFill>
                  <a:schemeClr val="bg2">
                    <a:lumMod val="25000"/>
                  </a:schemeClr>
                </a:solidFill>
                <a:latin typeface="Lato" panose="020F0502020204030203" pitchFamily="34" charset="0"/>
              </a:rPr>
              <a:t>architecto</a:t>
            </a:r>
            <a:r>
              <a:rPr lang="en-US" sz="800" dirty="0">
                <a:solidFill>
                  <a:schemeClr val="bg2">
                    <a:lumMod val="25000"/>
                  </a:schemeClr>
                </a:solidFill>
                <a:latin typeface="Lato" panose="020F0502020204030203" pitchFamily="34" charset="0"/>
              </a:rPr>
              <a:t> </a:t>
            </a:r>
            <a:r>
              <a:rPr lang="en-US" sz="800" dirty="0" err="1">
                <a:solidFill>
                  <a:schemeClr val="bg2">
                    <a:lumMod val="25000"/>
                  </a:schemeClr>
                </a:solidFill>
                <a:latin typeface="Lato" panose="020F0502020204030203" pitchFamily="34" charset="0"/>
              </a:rPr>
              <a:t>beatae</a:t>
            </a:r>
            <a:r>
              <a:rPr lang="en-US" sz="800" dirty="0">
                <a:solidFill>
                  <a:schemeClr val="bg2">
                    <a:lumMod val="25000"/>
                  </a:schemeClr>
                </a:solidFill>
                <a:latin typeface="Lato" panose="020F0502020204030203" pitchFamily="34" charset="0"/>
              </a:rPr>
              <a:t> </a:t>
            </a:r>
            <a:r>
              <a:rPr lang="en-US" sz="800" dirty="0" err="1">
                <a:solidFill>
                  <a:schemeClr val="bg2">
                    <a:lumMod val="25000"/>
                  </a:schemeClr>
                </a:solidFill>
                <a:latin typeface="Lato" panose="020F0502020204030203" pitchFamily="34" charset="0"/>
              </a:rPr>
              <a:t>vit</a:t>
            </a:r>
            <a:r>
              <a:rPr lang="en-US" sz="800" dirty="0">
                <a:solidFill>
                  <a:schemeClr val="bg2">
                    <a:lumMod val="25000"/>
                  </a:schemeClr>
                </a:solidFill>
                <a:latin typeface="Lato" panose="020F0502020204030203" pitchFamily="34" charset="0"/>
              </a:rPr>
              <a:t> </a:t>
            </a:r>
            <a:r>
              <a:rPr lang="en-US" sz="800" dirty="0" err="1">
                <a:solidFill>
                  <a:schemeClr val="bg2">
                    <a:lumMod val="25000"/>
                  </a:schemeClr>
                </a:solidFill>
                <a:latin typeface="Lato" panose="020F0502020204030203" pitchFamily="34" charset="0"/>
              </a:rPr>
              <a:t>ae</a:t>
            </a:r>
            <a:r>
              <a:rPr lang="en-US" sz="800" dirty="0">
                <a:solidFill>
                  <a:schemeClr val="bg2">
                    <a:lumMod val="25000"/>
                  </a:schemeClr>
                </a:solidFill>
                <a:latin typeface="Lato" panose="020F0502020204030203" pitchFamily="34" charset="0"/>
              </a:rPr>
              <a:t> dicta </a:t>
            </a:r>
            <a:r>
              <a:rPr lang="en-US" sz="800" dirty="0" err="1">
                <a:solidFill>
                  <a:schemeClr val="bg2">
                    <a:lumMod val="25000"/>
                  </a:schemeClr>
                </a:solidFill>
                <a:latin typeface="Lato" panose="020F0502020204030203" pitchFamily="34" charset="0"/>
              </a:rPr>
              <a:t>sunt</a:t>
            </a:r>
            <a:r>
              <a:rPr lang="en-US" sz="800" dirty="0">
                <a:solidFill>
                  <a:schemeClr val="bg2">
                    <a:lumMod val="25000"/>
                  </a:schemeClr>
                </a:solidFill>
                <a:latin typeface="Lato" panose="020F0502020204030203" pitchFamily="34" charset="0"/>
              </a:rPr>
              <a:t> </a:t>
            </a:r>
            <a:r>
              <a:rPr lang="en-US" sz="800" dirty="0" err="1">
                <a:solidFill>
                  <a:schemeClr val="bg2">
                    <a:lumMod val="25000"/>
                  </a:schemeClr>
                </a:solidFill>
                <a:latin typeface="Lato" panose="020F0502020204030203" pitchFamily="34" charset="0"/>
              </a:rPr>
              <a:t>explicabo</a:t>
            </a:r>
            <a:r>
              <a:rPr lang="en-US" sz="800" dirty="0">
                <a:solidFill>
                  <a:schemeClr val="bg2">
                    <a:lumMod val="25000"/>
                  </a:schemeClr>
                </a:solidFill>
                <a:latin typeface="Lato" panose="020F0502020204030203" pitchFamily="34" charset="0"/>
              </a:rPr>
              <a:t>.  Sed </a:t>
            </a:r>
            <a:r>
              <a:rPr lang="en-US" sz="800" dirty="0" err="1">
                <a:solidFill>
                  <a:schemeClr val="bg2">
                    <a:lumMod val="25000"/>
                  </a:schemeClr>
                </a:solidFill>
                <a:latin typeface="Lato" panose="020F0502020204030203" pitchFamily="34" charset="0"/>
              </a:rPr>
              <a:t>ut</a:t>
            </a:r>
            <a:r>
              <a:rPr lang="en-US" sz="800" dirty="0">
                <a:solidFill>
                  <a:schemeClr val="bg2">
                    <a:lumMod val="25000"/>
                  </a:schemeClr>
                </a:solidFill>
                <a:latin typeface="Lato" panose="020F0502020204030203" pitchFamily="34" charset="0"/>
              </a:rPr>
              <a:t> </a:t>
            </a:r>
            <a:r>
              <a:rPr lang="en-US" sz="800" dirty="0" err="1">
                <a:solidFill>
                  <a:schemeClr val="bg2">
                    <a:lumMod val="25000"/>
                  </a:schemeClr>
                </a:solidFill>
                <a:latin typeface="Lato" panose="020F0502020204030203" pitchFamily="34" charset="0"/>
              </a:rPr>
              <a:t>perspic</a:t>
            </a:r>
            <a:r>
              <a:rPr lang="en-US" sz="800" dirty="0">
                <a:solidFill>
                  <a:schemeClr val="bg2">
                    <a:lumMod val="25000"/>
                  </a:schemeClr>
                </a:solidFill>
                <a:latin typeface="Lato" panose="020F0502020204030203" pitchFamily="34" charset="0"/>
              </a:rPr>
              <a:t> </a:t>
            </a:r>
            <a:r>
              <a:rPr lang="en-US" sz="800" dirty="0" err="1">
                <a:solidFill>
                  <a:schemeClr val="bg2">
                    <a:lumMod val="25000"/>
                  </a:schemeClr>
                </a:solidFill>
                <a:latin typeface="Lato" panose="020F0502020204030203" pitchFamily="34" charset="0"/>
              </a:rPr>
              <a:t>iatis</a:t>
            </a:r>
            <a:r>
              <a:rPr lang="en-US" sz="800" dirty="0">
                <a:solidFill>
                  <a:schemeClr val="bg2">
                    <a:lumMod val="25000"/>
                  </a:schemeClr>
                </a:solidFill>
                <a:latin typeface="Lato" panose="020F0502020204030203" pitchFamily="34" charset="0"/>
              </a:rPr>
              <a:t> </a:t>
            </a:r>
            <a:r>
              <a:rPr lang="en-US" sz="800" dirty="0" err="1">
                <a:solidFill>
                  <a:schemeClr val="bg2">
                    <a:lumMod val="25000"/>
                  </a:schemeClr>
                </a:solidFill>
                <a:latin typeface="Lato" panose="020F0502020204030203" pitchFamily="34" charset="0"/>
              </a:rPr>
              <a:t>unde</a:t>
            </a:r>
            <a:r>
              <a:rPr lang="en-US" sz="800" dirty="0">
                <a:solidFill>
                  <a:schemeClr val="bg2">
                    <a:lumMod val="25000"/>
                  </a:schemeClr>
                </a:solidFill>
                <a:latin typeface="Lato" panose="020F0502020204030203" pitchFamily="34" charset="0"/>
              </a:rPr>
              <a:t> </a:t>
            </a:r>
            <a:r>
              <a:rPr lang="en-US" sz="800" dirty="0" err="1">
                <a:solidFill>
                  <a:schemeClr val="bg2">
                    <a:lumMod val="25000"/>
                  </a:schemeClr>
                </a:solidFill>
                <a:latin typeface="Lato" panose="020F0502020204030203" pitchFamily="34" charset="0"/>
              </a:rPr>
              <a:t>omnis</a:t>
            </a:r>
            <a:r>
              <a:rPr lang="en-US" sz="800" dirty="0">
                <a:solidFill>
                  <a:schemeClr val="bg2">
                    <a:lumMod val="25000"/>
                  </a:schemeClr>
                </a:solidFill>
                <a:latin typeface="Lato" panose="020F0502020204030203" pitchFamily="34" charset="0"/>
              </a:rPr>
              <a:t> .</a:t>
            </a:r>
            <a:endParaRPr lang="en-US" sz="800" dirty="0">
              <a:solidFill>
                <a:schemeClr val="bg2">
                  <a:lumMod val="25000"/>
                </a:schemeClr>
              </a:solidFill>
              <a:latin typeface="Lato" panose="020F0502020204030203" pitchFamily="34" charset="0"/>
            </a:endParaRPr>
          </a:p>
        </p:txBody>
      </p:sp>
      <p:sp>
        <p:nvSpPr>
          <p:cNvPr id="17" name="TextBox 16"/>
          <p:cNvSpPr txBox="1"/>
          <p:nvPr/>
        </p:nvSpPr>
        <p:spPr>
          <a:xfrm>
            <a:off x="593726" y="2358647"/>
            <a:ext cx="1585973" cy="203261"/>
          </a:xfrm>
          <a:prstGeom prst="rect">
            <a:avLst/>
          </a:prstGeom>
          <a:noFill/>
        </p:spPr>
        <p:txBody>
          <a:bodyPr wrap="square" lIns="0" tIns="0" rIns="0" bIns="0" rtlCol="0">
            <a:spAutoFit/>
          </a:bodyPr>
          <a:lstStyle/>
          <a:p>
            <a:pPr algn="ctr">
              <a:lnSpc>
                <a:spcPts val="1700"/>
              </a:lnSpc>
              <a:spcAft>
                <a:spcPts val="600"/>
              </a:spcAft>
            </a:pPr>
            <a:r>
              <a:rPr lang="zh-CN" altLang="en-US" sz="1200" cap="all" spc="20" dirty="0">
                <a:solidFill>
                  <a:schemeClr val="accent1"/>
                </a:solidFill>
                <a:latin typeface="Lato" panose="020F0502020204030203" pitchFamily="34" charset="0"/>
              </a:rPr>
              <a:t>区域市场透析</a:t>
            </a:r>
            <a:endParaRPr lang="zh-CN" altLang="en-US" sz="1200" cap="all" spc="20" dirty="0">
              <a:solidFill>
                <a:schemeClr val="accent1"/>
              </a:solidFill>
              <a:latin typeface="Lato" panose="020F0502020204030203" pitchFamily="34" charset="0"/>
            </a:endParaRPr>
          </a:p>
        </p:txBody>
      </p:sp>
      <p:sp>
        <p:nvSpPr>
          <p:cNvPr id="31" name="Freeform 27"/>
          <p:cNvSpPr>
            <a:spLocks noEditPoints="1"/>
          </p:cNvSpPr>
          <p:nvPr/>
        </p:nvSpPr>
        <p:spPr bwMode="auto">
          <a:xfrm>
            <a:off x="1142633" y="1721761"/>
            <a:ext cx="488157" cy="488157"/>
          </a:xfrm>
          <a:custGeom>
            <a:avLst/>
            <a:gdLst>
              <a:gd name="T0" fmla="*/ 0 w 188"/>
              <a:gd name="T1" fmla="*/ 8 h 187"/>
              <a:gd name="T2" fmla="*/ 3 w 188"/>
              <a:gd name="T3" fmla="*/ 3 h 187"/>
              <a:gd name="T4" fmla="*/ 9 w 188"/>
              <a:gd name="T5" fmla="*/ 0 h 187"/>
              <a:gd name="T6" fmla="*/ 180 w 188"/>
              <a:gd name="T7" fmla="*/ 0 h 187"/>
              <a:gd name="T8" fmla="*/ 185 w 188"/>
              <a:gd name="T9" fmla="*/ 3 h 187"/>
              <a:gd name="T10" fmla="*/ 188 w 188"/>
              <a:gd name="T11" fmla="*/ 8 h 187"/>
              <a:gd name="T12" fmla="*/ 188 w 188"/>
              <a:gd name="T13" fmla="*/ 147 h 187"/>
              <a:gd name="T14" fmla="*/ 185 w 188"/>
              <a:gd name="T15" fmla="*/ 153 h 187"/>
              <a:gd name="T16" fmla="*/ 180 w 188"/>
              <a:gd name="T17" fmla="*/ 156 h 187"/>
              <a:gd name="T18" fmla="*/ 113 w 188"/>
              <a:gd name="T19" fmla="*/ 156 h 187"/>
              <a:gd name="T20" fmla="*/ 116 w 188"/>
              <a:gd name="T21" fmla="*/ 180 h 187"/>
              <a:gd name="T22" fmla="*/ 121 w 188"/>
              <a:gd name="T23" fmla="*/ 186 h 187"/>
              <a:gd name="T24" fmla="*/ 121 w 188"/>
              <a:gd name="T25" fmla="*/ 186 h 187"/>
              <a:gd name="T26" fmla="*/ 120 w 188"/>
              <a:gd name="T27" fmla="*/ 187 h 187"/>
              <a:gd name="T28" fmla="*/ 117 w 188"/>
              <a:gd name="T29" fmla="*/ 187 h 187"/>
              <a:gd name="T30" fmla="*/ 116 w 188"/>
              <a:gd name="T31" fmla="*/ 187 h 187"/>
              <a:gd name="T32" fmla="*/ 73 w 188"/>
              <a:gd name="T33" fmla="*/ 187 h 187"/>
              <a:gd name="T34" fmla="*/ 67 w 188"/>
              <a:gd name="T35" fmla="*/ 186 h 187"/>
              <a:gd name="T36" fmla="*/ 67 w 188"/>
              <a:gd name="T37" fmla="*/ 186 h 187"/>
              <a:gd name="T38" fmla="*/ 72 w 188"/>
              <a:gd name="T39" fmla="*/ 180 h 187"/>
              <a:gd name="T40" fmla="*/ 75 w 188"/>
              <a:gd name="T41" fmla="*/ 156 h 187"/>
              <a:gd name="T42" fmla="*/ 9 w 188"/>
              <a:gd name="T43" fmla="*/ 156 h 187"/>
              <a:gd name="T44" fmla="*/ 3 w 188"/>
              <a:gd name="T45" fmla="*/ 153 h 187"/>
              <a:gd name="T46" fmla="*/ 0 w 188"/>
              <a:gd name="T47" fmla="*/ 147 h 187"/>
              <a:gd name="T48" fmla="*/ 0 w 188"/>
              <a:gd name="T49" fmla="*/ 8 h 187"/>
              <a:gd name="T50" fmla="*/ 11 w 188"/>
              <a:gd name="T51" fmla="*/ 117 h 187"/>
              <a:gd name="T52" fmla="*/ 177 w 188"/>
              <a:gd name="T53" fmla="*/ 117 h 187"/>
              <a:gd name="T54" fmla="*/ 177 w 188"/>
              <a:gd name="T55" fmla="*/ 11 h 187"/>
              <a:gd name="T56" fmla="*/ 11 w 188"/>
              <a:gd name="T57" fmla="*/ 11 h 187"/>
              <a:gd name="T58" fmla="*/ 11 w 188"/>
              <a:gd name="T59" fmla="*/ 117 h 187"/>
              <a:gd name="T60" fmla="*/ 90 w 188"/>
              <a:gd name="T61" fmla="*/ 130 h 187"/>
              <a:gd name="T62" fmla="*/ 89 w 188"/>
              <a:gd name="T63" fmla="*/ 134 h 187"/>
              <a:gd name="T64" fmla="*/ 90 w 188"/>
              <a:gd name="T65" fmla="*/ 138 h 187"/>
              <a:gd name="T66" fmla="*/ 94 w 188"/>
              <a:gd name="T67" fmla="*/ 139 h 187"/>
              <a:gd name="T68" fmla="*/ 98 w 188"/>
              <a:gd name="T69" fmla="*/ 138 h 187"/>
              <a:gd name="T70" fmla="*/ 99 w 188"/>
              <a:gd name="T71" fmla="*/ 134 h 187"/>
              <a:gd name="T72" fmla="*/ 98 w 188"/>
              <a:gd name="T73" fmla="*/ 130 h 187"/>
              <a:gd name="T74" fmla="*/ 94 w 188"/>
              <a:gd name="T75" fmla="*/ 129 h 187"/>
              <a:gd name="T76" fmla="*/ 90 w 188"/>
              <a:gd name="T77" fmla="*/ 130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88" h="187">
                <a:moveTo>
                  <a:pt x="0" y="8"/>
                </a:moveTo>
                <a:cubicBezTo>
                  <a:pt x="0" y="6"/>
                  <a:pt x="1" y="4"/>
                  <a:pt x="3" y="3"/>
                </a:cubicBezTo>
                <a:cubicBezTo>
                  <a:pt x="4" y="1"/>
                  <a:pt x="6" y="0"/>
                  <a:pt x="9" y="0"/>
                </a:cubicBezTo>
                <a:cubicBezTo>
                  <a:pt x="180" y="0"/>
                  <a:pt x="180" y="0"/>
                  <a:pt x="180" y="0"/>
                </a:cubicBezTo>
                <a:cubicBezTo>
                  <a:pt x="182" y="0"/>
                  <a:pt x="184" y="1"/>
                  <a:pt x="185" y="3"/>
                </a:cubicBezTo>
                <a:cubicBezTo>
                  <a:pt x="187" y="4"/>
                  <a:pt x="188" y="6"/>
                  <a:pt x="188" y="8"/>
                </a:cubicBezTo>
                <a:cubicBezTo>
                  <a:pt x="188" y="147"/>
                  <a:pt x="188" y="147"/>
                  <a:pt x="188" y="147"/>
                </a:cubicBezTo>
                <a:cubicBezTo>
                  <a:pt x="188" y="150"/>
                  <a:pt x="187" y="152"/>
                  <a:pt x="185" y="153"/>
                </a:cubicBezTo>
                <a:cubicBezTo>
                  <a:pt x="184" y="155"/>
                  <a:pt x="182" y="156"/>
                  <a:pt x="180" y="156"/>
                </a:cubicBezTo>
                <a:cubicBezTo>
                  <a:pt x="113" y="156"/>
                  <a:pt x="113" y="156"/>
                  <a:pt x="113" y="156"/>
                </a:cubicBezTo>
                <a:cubicBezTo>
                  <a:pt x="116" y="180"/>
                  <a:pt x="116" y="180"/>
                  <a:pt x="116" y="180"/>
                </a:cubicBezTo>
                <a:cubicBezTo>
                  <a:pt x="121" y="186"/>
                  <a:pt x="121" y="186"/>
                  <a:pt x="121" y="186"/>
                </a:cubicBezTo>
                <a:cubicBezTo>
                  <a:pt x="121" y="186"/>
                  <a:pt x="121" y="186"/>
                  <a:pt x="121" y="186"/>
                </a:cubicBezTo>
                <a:cubicBezTo>
                  <a:pt x="121" y="187"/>
                  <a:pt x="121" y="187"/>
                  <a:pt x="120" y="187"/>
                </a:cubicBezTo>
                <a:cubicBezTo>
                  <a:pt x="119" y="187"/>
                  <a:pt x="118" y="187"/>
                  <a:pt x="117" y="187"/>
                </a:cubicBezTo>
                <a:cubicBezTo>
                  <a:pt x="116" y="187"/>
                  <a:pt x="116" y="187"/>
                  <a:pt x="116" y="187"/>
                </a:cubicBezTo>
                <a:cubicBezTo>
                  <a:pt x="73" y="187"/>
                  <a:pt x="73" y="187"/>
                  <a:pt x="73" y="187"/>
                </a:cubicBezTo>
                <a:cubicBezTo>
                  <a:pt x="69" y="187"/>
                  <a:pt x="67" y="187"/>
                  <a:pt x="67" y="186"/>
                </a:cubicBezTo>
                <a:cubicBezTo>
                  <a:pt x="67" y="186"/>
                  <a:pt x="67" y="186"/>
                  <a:pt x="67" y="186"/>
                </a:cubicBezTo>
                <a:cubicBezTo>
                  <a:pt x="72" y="180"/>
                  <a:pt x="72" y="180"/>
                  <a:pt x="72" y="180"/>
                </a:cubicBezTo>
                <a:cubicBezTo>
                  <a:pt x="75" y="156"/>
                  <a:pt x="75" y="156"/>
                  <a:pt x="75" y="156"/>
                </a:cubicBezTo>
                <a:cubicBezTo>
                  <a:pt x="9" y="156"/>
                  <a:pt x="9" y="156"/>
                  <a:pt x="9" y="156"/>
                </a:cubicBezTo>
                <a:cubicBezTo>
                  <a:pt x="6" y="156"/>
                  <a:pt x="4" y="155"/>
                  <a:pt x="3" y="153"/>
                </a:cubicBezTo>
                <a:cubicBezTo>
                  <a:pt x="1" y="152"/>
                  <a:pt x="0" y="150"/>
                  <a:pt x="0" y="147"/>
                </a:cubicBezTo>
                <a:lnTo>
                  <a:pt x="0" y="8"/>
                </a:lnTo>
                <a:close/>
                <a:moveTo>
                  <a:pt x="11" y="117"/>
                </a:moveTo>
                <a:cubicBezTo>
                  <a:pt x="177" y="117"/>
                  <a:pt x="177" y="117"/>
                  <a:pt x="177" y="117"/>
                </a:cubicBezTo>
                <a:cubicBezTo>
                  <a:pt x="177" y="11"/>
                  <a:pt x="177" y="11"/>
                  <a:pt x="177" y="11"/>
                </a:cubicBezTo>
                <a:cubicBezTo>
                  <a:pt x="11" y="11"/>
                  <a:pt x="11" y="11"/>
                  <a:pt x="11" y="11"/>
                </a:cubicBezTo>
                <a:lnTo>
                  <a:pt x="11" y="117"/>
                </a:lnTo>
                <a:close/>
                <a:moveTo>
                  <a:pt x="90" y="130"/>
                </a:moveTo>
                <a:cubicBezTo>
                  <a:pt x="89" y="131"/>
                  <a:pt x="89" y="133"/>
                  <a:pt x="89" y="134"/>
                </a:cubicBezTo>
                <a:cubicBezTo>
                  <a:pt x="89" y="136"/>
                  <a:pt x="89" y="137"/>
                  <a:pt x="90" y="138"/>
                </a:cubicBezTo>
                <a:cubicBezTo>
                  <a:pt x="91" y="139"/>
                  <a:pt x="93" y="139"/>
                  <a:pt x="94" y="139"/>
                </a:cubicBezTo>
                <a:cubicBezTo>
                  <a:pt x="96" y="139"/>
                  <a:pt x="97" y="139"/>
                  <a:pt x="98" y="138"/>
                </a:cubicBezTo>
                <a:cubicBezTo>
                  <a:pt x="99" y="137"/>
                  <a:pt x="99" y="136"/>
                  <a:pt x="99" y="134"/>
                </a:cubicBezTo>
                <a:cubicBezTo>
                  <a:pt x="99" y="133"/>
                  <a:pt x="99" y="131"/>
                  <a:pt x="98" y="130"/>
                </a:cubicBezTo>
                <a:cubicBezTo>
                  <a:pt x="97" y="129"/>
                  <a:pt x="96" y="129"/>
                  <a:pt x="94" y="129"/>
                </a:cubicBezTo>
                <a:cubicBezTo>
                  <a:pt x="93" y="129"/>
                  <a:pt x="91" y="129"/>
                  <a:pt x="90" y="130"/>
                </a:cubicBezTo>
                <a:close/>
              </a:path>
            </a:pathLst>
          </a:custGeom>
          <a:solidFill>
            <a:schemeClr val="tx1"/>
          </a:solidFill>
          <a:ln>
            <a:noFill/>
          </a:ln>
        </p:spPr>
        <p:txBody>
          <a:bodyPr vert="horz" wrap="square" lIns="91440" tIns="45720" rIns="91440" bIns="45720" numCol="1" anchor="t" anchorCtr="0" compatLnSpc="1"/>
          <a:lstStyle/>
          <a:p>
            <a:pPr algn="ctr"/>
            <a:endParaRPr lang="en-US"/>
          </a:p>
        </p:txBody>
      </p:sp>
      <p:cxnSp>
        <p:nvCxnSpPr>
          <p:cNvPr id="6" name="Straight Connector 5"/>
          <p:cNvCxnSpPr/>
          <p:nvPr/>
        </p:nvCxnSpPr>
        <p:spPr>
          <a:xfrm>
            <a:off x="593726" y="2621874"/>
            <a:ext cx="158597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62" name="TextBox 61"/>
          <p:cNvSpPr txBox="1"/>
          <p:nvPr/>
        </p:nvSpPr>
        <p:spPr>
          <a:xfrm>
            <a:off x="2714722" y="2750460"/>
            <a:ext cx="1582567" cy="1243930"/>
          </a:xfrm>
          <a:prstGeom prst="rect">
            <a:avLst/>
          </a:prstGeom>
          <a:noFill/>
        </p:spPr>
        <p:txBody>
          <a:bodyPr wrap="square" lIns="0" tIns="0" rIns="0" bIns="0" rtlCol="0">
            <a:spAutoFit/>
          </a:bodyPr>
          <a:lstStyle/>
          <a:p>
            <a:pPr>
              <a:lnSpc>
                <a:spcPts val="1300"/>
              </a:lnSpc>
              <a:spcAft>
                <a:spcPts val="600"/>
              </a:spcAft>
            </a:pPr>
            <a:r>
              <a:rPr lang="en-US" sz="800" dirty="0">
                <a:solidFill>
                  <a:schemeClr val="bg2">
                    <a:lumMod val="25000"/>
                  </a:schemeClr>
                </a:solidFill>
                <a:latin typeface="Lato" panose="020F0502020204030203" pitchFamily="34" charset="0"/>
              </a:rPr>
              <a:t>Sed </a:t>
            </a:r>
            <a:r>
              <a:rPr lang="en-US" sz="800" dirty="0" err="1">
                <a:solidFill>
                  <a:schemeClr val="bg2">
                    <a:lumMod val="25000"/>
                  </a:schemeClr>
                </a:solidFill>
                <a:latin typeface="Lato" panose="020F0502020204030203" pitchFamily="34" charset="0"/>
              </a:rPr>
              <a:t>ut</a:t>
            </a:r>
            <a:r>
              <a:rPr lang="en-US" sz="800" dirty="0">
                <a:solidFill>
                  <a:schemeClr val="bg2">
                    <a:lumMod val="25000"/>
                  </a:schemeClr>
                </a:solidFill>
                <a:latin typeface="Lato" panose="020F0502020204030203" pitchFamily="34" charset="0"/>
              </a:rPr>
              <a:t> </a:t>
            </a:r>
            <a:r>
              <a:rPr lang="en-US" sz="800" dirty="0" err="1">
                <a:solidFill>
                  <a:schemeClr val="bg2">
                    <a:lumMod val="25000"/>
                  </a:schemeClr>
                </a:solidFill>
                <a:latin typeface="Lato" panose="020F0502020204030203" pitchFamily="34" charset="0"/>
              </a:rPr>
              <a:t>perspiciatis</a:t>
            </a:r>
            <a:r>
              <a:rPr lang="en-US" sz="800" dirty="0">
                <a:solidFill>
                  <a:schemeClr val="bg2">
                    <a:lumMod val="25000"/>
                  </a:schemeClr>
                </a:solidFill>
                <a:latin typeface="Lato" panose="020F0502020204030203" pitchFamily="34" charset="0"/>
              </a:rPr>
              <a:t> </a:t>
            </a:r>
            <a:r>
              <a:rPr lang="en-US" sz="800" dirty="0" err="1">
                <a:solidFill>
                  <a:schemeClr val="bg2">
                    <a:lumMod val="25000"/>
                  </a:schemeClr>
                </a:solidFill>
                <a:latin typeface="Lato" panose="020F0502020204030203" pitchFamily="34" charset="0"/>
              </a:rPr>
              <a:t>unde</a:t>
            </a:r>
            <a:r>
              <a:rPr lang="en-US" sz="800" dirty="0">
                <a:solidFill>
                  <a:schemeClr val="bg2">
                    <a:lumMod val="25000"/>
                  </a:schemeClr>
                </a:solidFill>
                <a:latin typeface="Lato" panose="020F0502020204030203" pitchFamily="34" charset="0"/>
              </a:rPr>
              <a:t> </a:t>
            </a:r>
            <a:r>
              <a:rPr lang="en-US" sz="800" dirty="0" err="1">
                <a:solidFill>
                  <a:schemeClr val="bg2">
                    <a:lumMod val="25000"/>
                  </a:schemeClr>
                </a:solidFill>
                <a:latin typeface="Lato" panose="020F0502020204030203" pitchFamily="34" charset="0"/>
              </a:rPr>
              <a:t>omnis</a:t>
            </a:r>
            <a:r>
              <a:rPr lang="en-US" sz="800" dirty="0">
                <a:solidFill>
                  <a:schemeClr val="bg2">
                    <a:lumMod val="25000"/>
                  </a:schemeClr>
                </a:solidFill>
                <a:latin typeface="Lato" panose="020F0502020204030203" pitchFamily="34" charset="0"/>
              </a:rPr>
              <a:t> </a:t>
            </a:r>
            <a:r>
              <a:rPr lang="en-US" sz="800" dirty="0" err="1">
                <a:solidFill>
                  <a:schemeClr val="bg2">
                    <a:lumMod val="25000"/>
                  </a:schemeClr>
                </a:solidFill>
                <a:latin typeface="Lato" panose="020F0502020204030203" pitchFamily="34" charset="0"/>
              </a:rPr>
              <a:t>iste</a:t>
            </a:r>
            <a:r>
              <a:rPr lang="en-US" sz="800" dirty="0">
                <a:solidFill>
                  <a:schemeClr val="bg2">
                    <a:lumMod val="25000"/>
                  </a:schemeClr>
                </a:solidFill>
                <a:latin typeface="Lato" panose="020F0502020204030203" pitchFamily="34" charset="0"/>
              </a:rPr>
              <a:t> natus error sit </a:t>
            </a:r>
            <a:r>
              <a:rPr lang="en-US" sz="800" dirty="0" err="1">
                <a:solidFill>
                  <a:schemeClr val="bg2">
                    <a:lumMod val="25000"/>
                  </a:schemeClr>
                </a:solidFill>
                <a:latin typeface="Lato" panose="020F0502020204030203" pitchFamily="34" charset="0"/>
              </a:rPr>
              <a:t>volup</a:t>
            </a:r>
            <a:r>
              <a:rPr lang="en-US" sz="800" dirty="0">
                <a:solidFill>
                  <a:schemeClr val="bg2">
                    <a:lumMod val="25000"/>
                  </a:schemeClr>
                </a:solidFill>
                <a:latin typeface="Lato" panose="020F0502020204030203" pitchFamily="34" charset="0"/>
              </a:rPr>
              <a:t> </a:t>
            </a:r>
            <a:r>
              <a:rPr lang="en-US" sz="800" dirty="0" err="1">
                <a:solidFill>
                  <a:schemeClr val="bg2">
                    <a:lumMod val="25000"/>
                  </a:schemeClr>
                </a:solidFill>
                <a:latin typeface="Lato" panose="020F0502020204030203" pitchFamily="34" charset="0"/>
              </a:rPr>
              <a:t>tatem</a:t>
            </a:r>
            <a:r>
              <a:rPr lang="en-US" sz="800" dirty="0">
                <a:solidFill>
                  <a:schemeClr val="bg2">
                    <a:lumMod val="25000"/>
                  </a:schemeClr>
                </a:solidFill>
                <a:latin typeface="Lato" panose="020F0502020204030203" pitchFamily="34" charset="0"/>
              </a:rPr>
              <a:t> </a:t>
            </a:r>
            <a:r>
              <a:rPr lang="en-US" sz="800" dirty="0" err="1">
                <a:solidFill>
                  <a:schemeClr val="bg2">
                    <a:lumMod val="25000"/>
                  </a:schemeClr>
                </a:solidFill>
                <a:latin typeface="Lato" panose="020F0502020204030203" pitchFamily="34" charset="0"/>
              </a:rPr>
              <a:t>accus</a:t>
            </a:r>
            <a:r>
              <a:rPr lang="en-US" sz="800" dirty="0">
                <a:solidFill>
                  <a:schemeClr val="bg2">
                    <a:lumMod val="25000"/>
                  </a:schemeClr>
                </a:solidFill>
                <a:latin typeface="Lato" panose="020F0502020204030203" pitchFamily="34" charset="0"/>
              </a:rPr>
              <a:t> </a:t>
            </a:r>
            <a:r>
              <a:rPr lang="en-US" sz="800" dirty="0" err="1">
                <a:solidFill>
                  <a:schemeClr val="bg2">
                    <a:lumMod val="25000"/>
                  </a:schemeClr>
                </a:solidFill>
                <a:latin typeface="Lato" panose="020F0502020204030203" pitchFamily="34" charset="0"/>
              </a:rPr>
              <a:t>antium</a:t>
            </a:r>
            <a:r>
              <a:rPr lang="en-US" sz="800" dirty="0">
                <a:solidFill>
                  <a:schemeClr val="bg2">
                    <a:lumMod val="25000"/>
                  </a:schemeClr>
                </a:solidFill>
                <a:latin typeface="Lato" panose="020F0502020204030203" pitchFamily="34" charset="0"/>
              </a:rPr>
              <a:t> dolor </a:t>
            </a:r>
            <a:r>
              <a:rPr lang="en-US" sz="800" dirty="0" err="1">
                <a:solidFill>
                  <a:schemeClr val="bg2">
                    <a:lumMod val="25000"/>
                  </a:schemeClr>
                </a:solidFill>
                <a:latin typeface="Lato" panose="020F0502020204030203" pitchFamily="34" charset="0"/>
              </a:rPr>
              <a:t>emque</a:t>
            </a:r>
            <a:r>
              <a:rPr lang="en-US" sz="800" dirty="0">
                <a:solidFill>
                  <a:schemeClr val="bg2">
                    <a:lumMod val="25000"/>
                  </a:schemeClr>
                </a:solidFill>
                <a:latin typeface="Lato" panose="020F0502020204030203" pitchFamily="34" charset="0"/>
              </a:rPr>
              <a:t> </a:t>
            </a:r>
            <a:r>
              <a:rPr lang="en-US" sz="800" dirty="0" err="1">
                <a:solidFill>
                  <a:schemeClr val="bg2">
                    <a:lumMod val="25000"/>
                  </a:schemeClr>
                </a:solidFill>
                <a:latin typeface="Lato" panose="020F0502020204030203" pitchFamily="34" charset="0"/>
              </a:rPr>
              <a:t>lauda</a:t>
            </a:r>
            <a:r>
              <a:rPr lang="en-US" sz="800" dirty="0">
                <a:solidFill>
                  <a:schemeClr val="bg2">
                    <a:lumMod val="25000"/>
                  </a:schemeClr>
                </a:solidFill>
                <a:latin typeface="Lato" panose="020F0502020204030203" pitchFamily="34" charset="0"/>
              </a:rPr>
              <a:t> </a:t>
            </a:r>
            <a:r>
              <a:rPr lang="en-US" sz="800" dirty="0" err="1">
                <a:solidFill>
                  <a:schemeClr val="bg2">
                    <a:lumMod val="25000"/>
                  </a:schemeClr>
                </a:solidFill>
                <a:latin typeface="Lato" panose="020F0502020204030203" pitchFamily="34" charset="0"/>
              </a:rPr>
              <a:t>nt</a:t>
            </a:r>
            <a:r>
              <a:rPr lang="en-US" sz="800" dirty="0">
                <a:solidFill>
                  <a:schemeClr val="bg2">
                    <a:lumMod val="25000"/>
                  </a:schemeClr>
                </a:solidFill>
                <a:latin typeface="Lato" panose="020F0502020204030203" pitchFamily="34" charset="0"/>
              </a:rPr>
              <a:t> </a:t>
            </a:r>
            <a:r>
              <a:rPr lang="en-US" sz="800" dirty="0" err="1">
                <a:solidFill>
                  <a:schemeClr val="bg2">
                    <a:lumMod val="25000"/>
                  </a:schemeClr>
                </a:solidFill>
                <a:latin typeface="Lato" panose="020F0502020204030203" pitchFamily="34" charset="0"/>
              </a:rPr>
              <a:t>ium</a:t>
            </a:r>
            <a:r>
              <a:rPr lang="en-US" sz="800" dirty="0">
                <a:solidFill>
                  <a:schemeClr val="bg2">
                    <a:lumMod val="25000"/>
                  </a:schemeClr>
                </a:solidFill>
                <a:latin typeface="Lato" panose="020F0502020204030203" pitchFamily="34" charset="0"/>
              </a:rPr>
              <a:t>, </a:t>
            </a:r>
            <a:r>
              <a:rPr lang="en-US" sz="800" dirty="0" err="1">
                <a:solidFill>
                  <a:schemeClr val="bg2">
                    <a:lumMod val="25000"/>
                  </a:schemeClr>
                </a:solidFill>
                <a:latin typeface="Lato" panose="020F0502020204030203" pitchFamily="34" charset="0"/>
              </a:rPr>
              <a:t>totam</a:t>
            </a:r>
            <a:r>
              <a:rPr lang="en-US" sz="800" dirty="0">
                <a:solidFill>
                  <a:schemeClr val="bg2">
                    <a:lumMod val="25000"/>
                  </a:schemeClr>
                </a:solidFill>
                <a:latin typeface="Lato" panose="020F0502020204030203" pitchFamily="34" charset="0"/>
              </a:rPr>
              <a:t> rem </a:t>
            </a:r>
            <a:r>
              <a:rPr lang="en-US" sz="800" dirty="0" err="1">
                <a:solidFill>
                  <a:schemeClr val="bg2">
                    <a:lumMod val="25000"/>
                  </a:schemeClr>
                </a:solidFill>
                <a:latin typeface="Lato" panose="020F0502020204030203" pitchFamily="34" charset="0"/>
              </a:rPr>
              <a:t>aperiam</a:t>
            </a:r>
            <a:r>
              <a:rPr lang="en-US" sz="800" dirty="0">
                <a:solidFill>
                  <a:schemeClr val="bg2">
                    <a:lumMod val="25000"/>
                  </a:schemeClr>
                </a:solidFill>
                <a:latin typeface="Lato" panose="020F0502020204030203" pitchFamily="34" charset="0"/>
              </a:rPr>
              <a:t>, </a:t>
            </a:r>
            <a:r>
              <a:rPr lang="en-US" sz="800" dirty="0" err="1">
                <a:solidFill>
                  <a:schemeClr val="bg2">
                    <a:lumMod val="25000"/>
                  </a:schemeClr>
                </a:solidFill>
                <a:latin typeface="Lato" panose="020F0502020204030203" pitchFamily="34" charset="0"/>
              </a:rPr>
              <a:t>eaque</a:t>
            </a:r>
            <a:r>
              <a:rPr lang="en-US" sz="800" dirty="0">
                <a:solidFill>
                  <a:schemeClr val="bg2">
                    <a:lumMod val="25000"/>
                  </a:schemeClr>
                </a:solidFill>
                <a:latin typeface="Lato" panose="020F0502020204030203" pitchFamily="34" charset="0"/>
              </a:rPr>
              <a:t> </a:t>
            </a:r>
            <a:r>
              <a:rPr lang="en-US" sz="800" dirty="0" err="1">
                <a:solidFill>
                  <a:schemeClr val="bg2">
                    <a:lumMod val="25000"/>
                  </a:schemeClr>
                </a:solidFill>
                <a:latin typeface="Lato" panose="020F0502020204030203" pitchFamily="34" charset="0"/>
              </a:rPr>
              <a:t>ipsa</a:t>
            </a:r>
            <a:r>
              <a:rPr lang="en-US" sz="800" dirty="0">
                <a:solidFill>
                  <a:schemeClr val="bg2">
                    <a:lumMod val="25000"/>
                  </a:schemeClr>
                </a:solidFill>
                <a:latin typeface="Lato" panose="020F0502020204030203" pitchFamily="34" charset="0"/>
              </a:rPr>
              <a:t> quae </a:t>
            </a:r>
            <a:r>
              <a:rPr lang="en-US" sz="800" dirty="0" err="1">
                <a:solidFill>
                  <a:schemeClr val="bg2">
                    <a:lumMod val="25000"/>
                  </a:schemeClr>
                </a:solidFill>
                <a:latin typeface="Lato" panose="020F0502020204030203" pitchFamily="34" charset="0"/>
              </a:rPr>
              <a:t>ab</a:t>
            </a:r>
            <a:r>
              <a:rPr lang="en-US" sz="800" dirty="0">
                <a:solidFill>
                  <a:schemeClr val="bg2">
                    <a:lumMod val="25000"/>
                  </a:schemeClr>
                </a:solidFill>
                <a:latin typeface="Lato" panose="020F0502020204030203" pitchFamily="34" charset="0"/>
              </a:rPr>
              <a:t> </a:t>
            </a:r>
            <a:r>
              <a:rPr lang="en-US" sz="800" dirty="0" err="1">
                <a:solidFill>
                  <a:schemeClr val="bg2">
                    <a:lumMod val="25000"/>
                  </a:schemeClr>
                </a:solidFill>
                <a:latin typeface="Lato" panose="020F0502020204030203" pitchFamily="34" charset="0"/>
              </a:rPr>
              <a:t>illo</a:t>
            </a:r>
            <a:r>
              <a:rPr lang="en-US" sz="800" dirty="0">
                <a:solidFill>
                  <a:schemeClr val="bg2">
                    <a:lumMod val="25000"/>
                  </a:schemeClr>
                </a:solidFill>
                <a:latin typeface="Lato" panose="020F0502020204030203" pitchFamily="34" charset="0"/>
              </a:rPr>
              <a:t> </a:t>
            </a:r>
            <a:r>
              <a:rPr lang="en-US" sz="800" dirty="0" err="1">
                <a:solidFill>
                  <a:schemeClr val="bg2">
                    <a:lumMod val="25000"/>
                  </a:schemeClr>
                </a:solidFill>
                <a:latin typeface="Lato" panose="020F0502020204030203" pitchFamily="34" charset="0"/>
              </a:rPr>
              <a:t>inventore</a:t>
            </a:r>
            <a:r>
              <a:rPr lang="en-US" sz="800" dirty="0">
                <a:solidFill>
                  <a:schemeClr val="bg2">
                    <a:lumMod val="25000"/>
                  </a:schemeClr>
                </a:solidFill>
                <a:latin typeface="Lato" panose="020F0502020204030203" pitchFamily="34" charset="0"/>
              </a:rPr>
              <a:t> very.</a:t>
            </a:r>
            <a:endParaRPr lang="en-US" sz="800" dirty="0">
              <a:solidFill>
                <a:schemeClr val="bg2">
                  <a:lumMod val="25000"/>
                </a:schemeClr>
              </a:solidFill>
              <a:latin typeface="Lato" panose="020F0502020204030203" pitchFamily="34" charset="0"/>
            </a:endParaRPr>
          </a:p>
          <a:p>
            <a:pPr>
              <a:lnSpc>
                <a:spcPts val="1300"/>
              </a:lnSpc>
              <a:spcAft>
                <a:spcPts val="600"/>
              </a:spcAft>
            </a:pPr>
            <a:r>
              <a:rPr lang="en-US" sz="800" dirty="0" err="1">
                <a:solidFill>
                  <a:schemeClr val="bg2">
                    <a:lumMod val="25000"/>
                  </a:schemeClr>
                </a:solidFill>
                <a:latin typeface="Lato" panose="020F0502020204030203" pitchFamily="34" charset="0"/>
              </a:rPr>
              <a:t>Tatis</a:t>
            </a:r>
            <a:r>
              <a:rPr lang="en-US" sz="800" dirty="0">
                <a:solidFill>
                  <a:schemeClr val="bg2">
                    <a:lumMod val="25000"/>
                  </a:schemeClr>
                </a:solidFill>
                <a:latin typeface="Lato" panose="020F0502020204030203" pitchFamily="34" charset="0"/>
              </a:rPr>
              <a:t> et quasi </a:t>
            </a:r>
            <a:r>
              <a:rPr lang="en-US" sz="800" dirty="0" err="1">
                <a:solidFill>
                  <a:schemeClr val="bg2">
                    <a:lumMod val="25000"/>
                  </a:schemeClr>
                </a:solidFill>
                <a:latin typeface="Lato" panose="020F0502020204030203" pitchFamily="34" charset="0"/>
              </a:rPr>
              <a:t>architecto</a:t>
            </a:r>
            <a:r>
              <a:rPr lang="en-US" sz="800" dirty="0">
                <a:solidFill>
                  <a:schemeClr val="bg2">
                    <a:lumMod val="25000"/>
                  </a:schemeClr>
                </a:solidFill>
                <a:latin typeface="Lato" panose="020F0502020204030203" pitchFamily="34" charset="0"/>
              </a:rPr>
              <a:t> </a:t>
            </a:r>
            <a:r>
              <a:rPr lang="en-US" sz="800" dirty="0" err="1">
                <a:solidFill>
                  <a:schemeClr val="bg2">
                    <a:lumMod val="25000"/>
                  </a:schemeClr>
                </a:solidFill>
                <a:latin typeface="Lato" panose="020F0502020204030203" pitchFamily="34" charset="0"/>
              </a:rPr>
              <a:t>beatae</a:t>
            </a:r>
            <a:r>
              <a:rPr lang="en-US" sz="800" dirty="0">
                <a:solidFill>
                  <a:schemeClr val="bg2">
                    <a:lumMod val="25000"/>
                  </a:schemeClr>
                </a:solidFill>
                <a:latin typeface="Lato" panose="020F0502020204030203" pitchFamily="34" charset="0"/>
              </a:rPr>
              <a:t> </a:t>
            </a:r>
            <a:r>
              <a:rPr lang="en-US" sz="800" dirty="0" err="1">
                <a:solidFill>
                  <a:schemeClr val="bg2">
                    <a:lumMod val="25000"/>
                  </a:schemeClr>
                </a:solidFill>
                <a:latin typeface="Lato" panose="020F0502020204030203" pitchFamily="34" charset="0"/>
              </a:rPr>
              <a:t>vit</a:t>
            </a:r>
            <a:r>
              <a:rPr lang="en-US" sz="800" dirty="0">
                <a:solidFill>
                  <a:schemeClr val="bg2">
                    <a:lumMod val="25000"/>
                  </a:schemeClr>
                </a:solidFill>
                <a:latin typeface="Lato" panose="020F0502020204030203" pitchFamily="34" charset="0"/>
              </a:rPr>
              <a:t> </a:t>
            </a:r>
            <a:r>
              <a:rPr lang="en-US" sz="800" dirty="0" err="1">
                <a:solidFill>
                  <a:schemeClr val="bg2">
                    <a:lumMod val="25000"/>
                  </a:schemeClr>
                </a:solidFill>
                <a:latin typeface="Lato" panose="020F0502020204030203" pitchFamily="34" charset="0"/>
              </a:rPr>
              <a:t>ae</a:t>
            </a:r>
            <a:r>
              <a:rPr lang="en-US" sz="800" dirty="0">
                <a:solidFill>
                  <a:schemeClr val="bg2">
                    <a:lumMod val="25000"/>
                  </a:schemeClr>
                </a:solidFill>
                <a:latin typeface="Lato" panose="020F0502020204030203" pitchFamily="34" charset="0"/>
              </a:rPr>
              <a:t> dicta </a:t>
            </a:r>
            <a:r>
              <a:rPr lang="en-US" sz="800" dirty="0" err="1">
                <a:solidFill>
                  <a:schemeClr val="bg2">
                    <a:lumMod val="25000"/>
                  </a:schemeClr>
                </a:solidFill>
                <a:latin typeface="Lato" panose="020F0502020204030203" pitchFamily="34" charset="0"/>
              </a:rPr>
              <a:t>sunt</a:t>
            </a:r>
            <a:r>
              <a:rPr lang="en-US" sz="800" dirty="0">
                <a:solidFill>
                  <a:schemeClr val="bg2">
                    <a:lumMod val="25000"/>
                  </a:schemeClr>
                </a:solidFill>
                <a:latin typeface="Lato" panose="020F0502020204030203" pitchFamily="34" charset="0"/>
              </a:rPr>
              <a:t> </a:t>
            </a:r>
            <a:r>
              <a:rPr lang="en-US" sz="800" dirty="0" err="1">
                <a:solidFill>
                  <a:schemeClr val="bg2">
                    <a:lumMod val="25000"/>
                  </a:schemeClr>
                </a:solidFill>
                <a:latin typeface="Lato" panose="020F0502020204030203" pitchFamily="34" charset="0"/>
              </a:rPr>
              <a:t>explicabo</a:t>
            </a:r>
            <a:r>
              <a:rPr lang="en-US" sz="800" dirty="0">
                <a:solidFill>
                  <a:schemeClr val="bg2">
                    <a:lumMod val="25000"/>
                  </a:schemeClr>
                </a:solidFill>
                <a:latin typeface="Lato" panose="020F0502020204030203" pitchFamily="34" charset="0"/>
              </a:rPr>
              <a:t>.  </a:t>
            </a:r>
            <a:endParaRPr lang="en-US" sz="800" dirty="0">
              <a:solidFill>
                <a:schemeClr val="bg2">
                  <a:lumMod val="25000"/>
                </a:schemeClr>
              </a:solidFill>
              <a:latin typeface="Lato" panose="020F0502020204030203" pitchFamily="34" charset="0"/>
            </a:endParaRPr>
          </a:p>
        </p:txBody>
      </p:sp>
      <p:sp>
        <p:nvSpPr>
          <p:cNvPr id="63" name="TextBox 62"/>
          <p:cNvSpPr txBox="1"/>
          <p:nvPr/>
        </p:nvSpPr>
        <p:spPr>
          <a:xfrm>
            <a:off x="2713019" y="2358647"/>
            <a:ext cx="1585973" cy="203261"/>
          </a:xfrm>
          <a:prstGeom prst="rect">
            <a:avLst/>
          </a:prstGeom>
          <a:noFill/>
        </p:spPr>
        <p:txBody>
          <a:bodyPr wrap="square" lIns="0" tIns="0" rIns="0" bIns="0" rtlCol="0">
            <a:spAutoFit/>
          </a:bodyPr>
          <a:lstStyle/>
          <a:p>
            <a:pPr algn="ctr">
              <a:lnSpc>
                <a:spcPts val="1700"/>
              </a:lnSpc>
              <a:spcAft>
                <a:spcPts val="600"/>
              </a:spcAft>
            </a:pPr>
            <a:r>
              <a:rPr lang="zh-CN" altLang="en-US" sz="1200" cap="all" spc="20" dirty="0">
                <a:solidFill>
                  <a:schemeClr val="accent1"/>
                </a:solidFill>
                <a:latin typeface="Lato" panose="020F0502020204030203" pitchFamily="34" charset="0"/>
              </a:rPr>
              <a:t>区域市场透析</a:t>
            </a:r>
            <a:endParaRPr lang="zh-CN" altLang="en-US" sz="1200" cap="all" spc="20" dirty="0">
              <a:solidFill>
                <a:schemeClr val="accent1"/>
              </a:solidFill>
              <a:latin typeface="Lato" panose="020F0502020204030203" pitchFamily="34" charset="0"/>
            </a:endParaRPr>
          </a:p>
        </p:txBody>
      </p:sp>
      <p:cxnSp>
        <p:nvCxnSpPr>
          <p:cNvPr id="66" name="Straight Connector 65"/>
          <p:cNvCxnSpPr/>
          <p:nvPr/>
        </p:nvCxnSpPr>
        <p:spPr>
          <a:xfrm>
            <a:off x="2713019" y="2621874"/>
            <a:ext cx="158597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68" name="TextBox 67"/>
          <p:cNvSpPr txBox="1"/>
          <p:nvPr/>
        </p:nvSpPr>
        <p:spPr>
          <a:xfrm>
            <a:off x="4834015" y="2750460"/>
            <a:ext cx="1582567" cy="1243930"/>
          </a:xfrm>
          <a:prstGeom prst="rect">
            <a:avLst/>
          </a:prstGeom>
          <a:noFill/>
        </p:spPr>
        <p:txBody>
          <a:bodyPr wrap="square" lIns="0" tIns="0" rIns="0" bIns="0" rtlCol="0">
            <a:spAutoFit/>
          </a:bodyPr>
          <a:lstStyle/>
          <a:p>
            <a:pPr>
              <a:lnSpc>
                <a:spcPts val="1300"/>
              </a:lnSpc>
              <a:spcAft>
                <a:spcPts val="600"/>
              </a:spcAft>
            </a:pPr>
            <a:r>
              <a:rPr lang="en-US" sz="800" dirty="0">
                <a:solidFill>
                  <a:schemeClr val="bg2">
                    <a:lumMod val="25000"/>
                  </a:schemeClr>
                </a:solidFill>
                <a:latin typeface="Lato" panose="020F0502020204030203" pitchFamily="34" charset="0"/>
              </a:rPr>
              <a:t>Sed </a:t>
            </a:r>
            <a:r>
              <a:rPr lang="en-US" sz="800" dirty="0" err="1">
                <a:solidFill>
                  <a:schemeClr val="bg2">
                    <a:lumMod val="25000"/>
                  </a:schemeClr>
                </a:solidFill>
                <a:latin typeface="Lato" panose="020F0502020204030203" pitchFamily="34" charset="0"/>
              </a:rPr>
              <a:t>ut</a:t>
            </a:r>
            <a:r>
              <a:rPr lang="en-US" sz="800" dirty="0">
                <a:solidFill>
                  <a:schemeClr val="bg2">
                    <a:lumMod val="25000"/>
                  </a:schemeClr>
                </a:solidFill>
                <a:latin typeface="Lato" panose="020F0502020204030203" pitchFamily="34" charset="0"/>
              </a:rPr>
              <a:t> </a:t>
            </a:r>
            <a:r>
              <a:rPr lang="en-US" sz="800" dirty="0" err="1">
                <a:solidFill>
                  <a:schemeClr val="bg2">
                    <a:lumMod val="25000"/>
                  </a:schemeClr>
                </a:solidFill>
                <a:latin typeface="Lato" panose="020F0502020204030203" pitchFamily="34" charset="0"/>
              </a:rPr>
              <a:t>perspiciatis</a:t>
            </a:r>
            <a:r>
              <a:rPr lang="en-US" sz="800" dirty="0">
                <a:solidFill>
                  <a:schemeClr val="bg2">
                    <a:lumMod val="25000"/>
                  </a:schemeClr>
                </a:solidFill>
                <a:latin typeface="Lato" panose="020F0502020204030203" pitchFamily="34" charset="0"/>
              </a:rPr>
              <a:t> </a:t>
            </a:r>
            <a:r>
              <a:rPr lang="en-US" sz="800" dirty="0" err="1">
                <a:solidFill>
                  <a:schemeClr val="bg2">
                    <a:lumMod val="25000"/>
                  </a:schemeClr>
                </a:solidFill>
                <a:latin typeface="Lato" panose="020F0502020204030203" pitchFamily="34" charset="0"/>
              </a:rPr>
              <a:t>unde</a:t>
            </a:r>
            <a:r>
              <a:rPr lang="en-US" sz="800" dirty="0">
                <a:solidFill>
                  <a:schemeClr val="bg2">
                    <a:lumMod val="25000"/>
                  </a:schemeClr>
                </a:solidFill>
                <a:latin typeface="Lato" panose="020F0502020204030203" pitchFamily="34" charset="0"/>
              </a:rPr>
              <a:t> </a:t>
            </a:r>
            <a:r>
              <a:rPr lang="en-US" sz="800" dirty="0" err="1">
                <a:solidFill>
                  <a:schemeClr val="bg2">
                    <a:lumMod val="25000"/>
                  </a:schemeClr>
                </a:solidFill>
                <a:latin typeface="Lato" panose="020F0502020204030203" pitchFamily="34" charset="0"/>
              </a:rPr>
              <a:t>omnis</a:t>
            </a:r>
            <a:r>
              <a:rPr lang="en-US" sz="800" dirty="0">
                <a:solidFill>
                  <a:schemeClr val="bg2">
                    <a:lumMod val="25000"/>
                  </a:schemeClr>
                </a:solidFill>
                <a:latin typeface="Lato" panose="020F0502020204030203" pitchFamily="34" charset="0"/>
              </a:rPr>
              <a:t> </a:t>
            </a:r>
            <a:r>
              <a:rPr lang="en-US" sz="800" dirty="0" err="1">
                <a:solidFill>
                  <a:schemeClr val="bg2">
                    <a:lumMod val="25000"/>
                  </a:schemeClr>
                </a:solidFill>
                <a:latin typeface="Lato" panose="020F0502020204030203" pitchFamily="34" charset="0"/>
              </a:rPr>
              <a:t>iste</a:t>
            </a:r>
            <a:r>
              <a:rPr lang="en-US" sz="800" dirty="0">
                <a:solidFill>
                  <a:schemeClr val="bg2">
                    <a:lumMod val="25000"/>
                  </a:schemeClr>
                </a:solidFill>
                <a:latin typeface="Lato" panose="020F0502020204030203" pitchFamily="34" charset="0"/>
              </a:rPr>
              <a:t> natus error sit </a:t>
            </a:r>
            <a:r>
              <a:rPr lang="en-US" sz="800" dirty="0" err="1">
                <a:solidFill>
                  <a:schemeClr val="bg2">
                    <a:lumMod val="25000"/>
                  </a:schemeClr>
                </a:solidFill>
                <a:latin typeface="Lato" panose="020F0502020204030203" pitchFamily="34" charset="0"/>
              </a:rPr>
              <a:t>volup</a:t>
            </a:r>
            <a:r>
              <a:rPr lang="en-US" sz="800" dirty="0">
                <a:solidFill>
                  <a:schemeClr val="bg2">
                    <a:lumMod val="25000"/>
                  </a:schemeClr>
                </a:solidFill>
                <a:latin typeface="Lato" panose="020F0502020204030203" pitchFamily="34" charset="0"/>
              </a:rPr>
              <a:t> </a:t>
            </a:r>
            <a:r>
              <a:rPr lang="en-US" sz="800" dirty="0" err="1">
                <a:solidFill>
                  <a:schemeClr val="bg2">
                    <a:lumMod val="25000"/>
                  </a:schemeClr>
                </a:solidFill>
                <a:latin typeface="Lato" panose="020F0502020204030203" pitchFamily="34" charset="0"/>
              </a:rPr>
              <a:t>tatem</a:t>
            </a:r>
            <a:r>
              <a:rPr lang="en-US" sz="800" dirty="0">
                <a:solidFill>
                  <a:schemeClr val="bg2">
                    <a:lumMod val="25000"/>
                  </a:schemeClr>
                </a:solidFill>
                <a:latin typeface="Lato" panose="020F0502020204030203" pitchFamily="34" charset="0"/>
              </a:rPr>
              <a:t> </a:t>
            </a:r>
            <a:r>
              <a:rPr lang="en-US" sz="800" dirty="0" err="1">
                <a:solidFill>
                  <a:schemeClr val="bg2">
                    <a:lumMod val="25000"/>
                  </a:schemeClr>
                </a:solidFill>
                <a:latin typeface="Lato" panose="020F0502020204030203" pitchFamily="34" charset="0"/>
              </a:rPr>
              <a:t>accus</a:t>
            </a:r>
            <a:r>
              <a:rPr lang="en-US" sz="800" dirty="0">
                <a:solidFill>
                  <a:schemeClr val="bg2">
                    <a:lumMod val="25000"/>
                  </a:schemeClr>
                </a:solidFill>
                <a:latin typeface="Lato" panose="020F0502020204030203" pitchFamily="34" charset="0"/>
              </a:rPr>
              <a:t> </a:t>
            </a:r>
            <a:r>
              <a:rPr lang="en-US" sz="800" dirty="0" err="1">
                <a:solidFill>
                  <a:schemeClr val="bg2">
                    <a:lumMod val="25000"/>
                  </a:schemeClr>
                </a:solidFill>
                <a:latin typeface="Lato" panose="020F0502020204030203" pitchFamily="34" charset="0"/>
              </a:rPr>
              <a:t>antium</a:t>
            </a:r>
            <a:r>
              <a:rPr lang="en-US" sz="800" dirty="0">
                <a:solidFill>
                  <a:schemeClr val="bg2">
                    <a:lumMod val="25000"/>
                  </a:schemeClr>
                </a:solidFill>
                <a:latin typeface="Lato" panose="020F0502020204030203" pitchFamily="34" charset="0"/>
              </a:rPr>
              <a:t> dolor </a:t>
            </a:r>
            <a:r>
              <a:rPr lang="en-US" sz="800" dirty="0" err="1">
                <a:solidFill>
                  <a:schemeClr val="bg2">
                    <a:lumMod val="25000"/>
                  </a:schemeClr>
                </a:solidFill>
                <a:latin typeface="Lato" panose="020F0502020204030203" pitchFamily="34" charset="0"/>
              </a:rPr>
              <a:t>emque</a:t>
            </a:r>
            <a:r>
              <a:rPr lang="en-US" sz="800" dirty="0">
                <a:solidFill>
                  <a:schemeClr val="bg2">
                    <a:lumMod val="25000"/>
                  </a:schemeClr>
                </a:solidFill>
                <a:latin typeface="Lato" panose="020F0502020204030203" pitchFamily="34" charset="0"/>
              </a:rPr>
              <a:t> </a:t>
            </a:r>
            <a:r>
              <a:rPr lang="en-US" sz="800" dirty="0" err="1">
                <a:solidFill>
                  <a:schemeClr val="bg2">
                    <a:lumMod val="25000"/>
                  </a:schemeClr>
                </a:solidFill>
                <a:latin typeface="Lato" panose="020F0502020204030203" pitchFamily="34" charset="0"/>
              </a:rPr>
              <a:t>lauda</a:t>
            </a:r>
            <a:r>
              <a:rPr lang="en-US" sz="800" dirty="0">
                <a:solidFill>
                  <a:schemeClr val="bg2">
                    <a:lumMod val="25000"/>
                  </a:schemeClr>
                </a:solidFill>
                <a:latin typeface="Lato" panose="020F0502020204030203" pitchFamily="34" charset="0"/>
              </a:rPr>
              <a:t> </a:t>
            </a:r>
            <a:r>
              <a:rPr lang="en-US" sz="800" dirty="0" err="1">
                <a:solidFill>
                  <a:schemeClr val="bg2">
                    <a:lumMod val="25000"/>
                  </a:schemeClr>
                </a:solidFill>
                <a:latin typeface="Lato" panose="020F0502020204030203" pitchFamily="34" charset="0"/>
              </a:rPr>
              <a:t>nt</a:t>
            </a:r>
            <a:r>
              <a:rPr lang="en-US" sz="800" dirty="0">
                <a:solidFill>
                  <a:schemeClr val="bg2">
                    <a:lumMod val="25000"/>
                  </a:schemeClr>
                </a:solidFill>
                <a:latin typeface="Lato" panose="020F0502020204030203" pitchFamily="34" charset="0"/>
              </a:rPr>
              <a:t> </a:t>
            </a:r>
            <a:r>
              <a:rPr lang="en-US" sz="800" dirty="0" err="1">
                <a:solidFill>
                  <a:schemeClr val="bg2">
                    <a:lumMod val="25000"/>
                  </a:schemeClr>
                </a:solidFill>
                <a:latin typeface="Lato" panose="020F0502020204030203" pitchFamily="34" charset="0"/>
              </a:rPr>
              <a:t>ium</a:t>
            </a:r>
            <a:r>
              <a:rPr lang="en-US" sz="800" dirty="0">
                <a:solidFill>
                  <a:schemeClr val="bg2">
                    <a:lumMod val="25000"/>
                  </a:schemeClr>
                </a:solidFill>
                <a:latin typeface="Lato" panose="020F0502020204030203" pitchFamily="34" charset="0"/>
              </a:rPr>
              <a:t>, </a:t>
            </a:r>
            <a:r>
              <a:rPr lang="en-US" sz="800" dirty="0" err="1">
                <a:solidFill>
                  <a:schemeClr val="bg2">
                    <a:lumMod val="25000"/>
                  </a:schemeClr>
                </a:solidFill>
                <a:latin typeface="Lato" panose="020F0502020204030203" pitchFamily="34" charset="0"/>
              </a:rPr>
              <a:t>totam</a:t>
            </a:r>
            <a:r>
              <a:rPr lang="en-US" sz="800" dirty="0">
                <a:solidFill>
                  <a:schemeClr val="bg2">
                    <a:lumMod val="25000"/>
                  </a:schemeClr>
                </a:solidFill>
                <a:latin typeface="Lato" panose="020F0502020204030203" pitchFamily="34" charset="0"/>
              </a:rPr>
              <a:t> rem </a:t>
            </a:r>
            <a:r>
              <a:rPr lang="en-US" sz="800" dirty="0" err="1">
                <a:solidFill>
                  <a:schemeClr val="bg2">
                    <a:lumMod val="25000"/>
                  </a:schemeClr>
                </a:solidFill>
                <a:latin typeface="Lato" panose="020F0502020204030203" pitchFamily="34" charset="0"/>
              </a:rPr>
              <a:t>aperiam</a:t>
            </a:r>
            <a:r>
              <a:rPr lang="en-US" sz="800" dirty="0">
                <a:solidFill>
                  <a:schemeClr val="bg2">
                    <a:lumMod val="25000"/>
                  </a:schemeClr>
                </a:solidFill>
                <a:latin typeface="Lato" panose="020F0502020204030203" pitchFamily="34" charset="0"/>
              </a:rPr>
              <a:t>, </a:t>
            </a:r>
            <a:r>
              <a:rPr lang="en-US" sz="800" dirty="0" err="1">
                <a:solidFill>
                  <a:schemeClr val="bg2">
                    <a:lumMod val="25000"/>
                  </a:schemeClr>
                </a:solidFill>
                <a:latin typeface="Lato" panose="020F0502020204030203" pitchFamily="34" charset="0"/>
              </a:rPr>
              <a:t>eaque</a:t>
            </a:r>
            <a:r>
              <a:rPr lang="en-US" sz="800" dirty="0">
                <a:solidFill>
                  <a:schemeClr val="bg2">
                    <a:lumMod val="25000"/>
                  </a:schemeClr>
                </a:solidFill>
                <a:latin typeface="Lato" panose="020F0502020204030203" pitchFamily="34" charset="0"/>
              </a:rPr>
              <a:t> </a:t>
            </a:r>
            <a:r>
              <a:rPr lang="en-US" sz="800" dirty="0" err="1">
                <a:solidFill>
                  <a:schemeClr val="bg2">
                    <a:lumMod val="25000"/>
                  </a:schemeClr>
                </a:solidFill>
                <a:latin typeface="Lato" panose="020F0502020204030203" pitchFamily="34" charset="0"/>
              </a:rPr>
              <a:t>ipsa</a:t>
            </a:r>
            <a:r>
              <a:rPr lang="en-US" sz="800" dirty="0">
                <a:solidFill>
                  <a:schemeClr val="bg2">
                    <a:lumMod val="25000"/>
                  </a:schemeClr>
                </a:solidFill>
                <a:latin typeface="Lato" panose="020F0502020204030203" pitchFamily="34" charset="0"/>
              </a:rPr>
              <a:t> quae </a:t>
            </a:r>
            <a:r>
              <a:rPr lang="en-US" sz="800" dirty="0" err="1">
                <a:solidFill>
                  <a:schemeClr val="bg2">
                    <a:lumMod val="25000"/>
                  </a:schemeClr>
                </a:solidFill>
                <a:latin typeface="Lato" panose="020F0502020204030203" pitchFamily="34" charset="0"/>
              </a:rPr>
              <a:t>ab</a:t>
            </a:r>
            <a:r>
              <a:rPr lang="en-US" sz="800" dirty="0">
                <a:solidFill>
                  <a:schemeClr val="bg2">
                    <a:lumMod val="25000"/>
                  </a:schemeClr>
                </a:solidFill>
                <a:latin typeface="Lato" panose="020F0502020204030203" pitchFamily="34" charset="0"/>
              </a:rPr>
              <a:t> </a:t>
            </a:r>
            <a:r>
              <a:rPr lang="en-US" sz="800" dirty="0" err="1">
                <a:solidFill>
                  <a:schemeClr val="bg2">
                    <a:lumMod val="25000"/>
                  </a:schemeClr>
                </a:solidFill>
                <a:latin typeface="Lato" panose="020F0502020204030203" pitchFamily="34" charset="0"/>
              </a:rPr>
              <a:t>illo</a:t>
            </a:r>
            <a:r>
              <a:rPr lang="en-US" sz="800" dirty="0">
                <a:solidFill>
                  <a:schemeClr val="bg2">
                    <a:lumMod val="25000"/>
                  </a:schemeClr>
                </a:solidFill>
                <a:latin typeface="Lato" panose="020F0502020204030203" pitchFamily="34" charset="0"/>
              </a:rPr>
              <a:t> </a:t>
            </a:r>
            <a:r>
              <a:rPr lang="en-US" sz="800" dirty="0" err="1">
                <a:solidFill>
                  <a:schemeClr val="bg2">
                    <a:lumMod val="25000"/>
                  </a:schemeClr>
                </a:solidFill>
                <a:latin typeface="Lato" panose="020F0502020204030203" pitchFamily="34" charset="0"/>
              </a:rPr>
              <a:t>inventore</a:t>
            </a:r>
            <a:r>
              <a:rPr lang="en-US" sz="800" dirty="0">
                <a:solidFill>
                  <a:schemeClr val="bg2">
                    <a:lumMod val="25000"/>
                  </a:schemeClr>
                </a:solidFill>
                <a:latin typeface="Lato" panose="020F0502020204030203" pitchFamily="34" charset="0"/>
              </a:rPr>
              <a:t> very.</a:t>
            </a:r>
            <a:endParaRPr lang="en-US" sz="800" dirty="0">
              <a:solidFill>
                <a:schemeClr val="bg2">
                  <a:lumMod val="25000"/>
                </a:schemeClr>
              </a:solidFill>
              <a:latin typeface="Lato" panose="020F0502020204030203" pitchFamily="34" charset="0"/>
            </a:endParaRPr>
          </a:p>
          <a:p>
            <a:pPr>
              <a:lnSpc>
                <a:spcPts val="1300"/>
              </a:lnSpc>
              <a:spcAft>
                <a:spcPts val="600"/>
              </a:spcAft>
            </a:pPr>
            <a:r>
              <a:rPr lang="en-US" sz="800" dirty="0" err="1">
                <a:solidFill>
                  <a:schemeClr val="bg2">
                    <a:lumMod val="25000"/>
                  </a:schemeClr>
                </a:solidFill>
                <a:latin typeface="Lato" panose="020F0502020204030203" pitchFamily="34" charset="0"/>
              </a:rPr>
              <a:t>Tatis</a:t>
            </a:r>
            <a:r>
              <a:rPr lang="en-US" sz="800" dirty="0">
                <a:solidFill>
                  <a:schemeClr val="bg2">
                    <a:lumMod val="25000"/>
                  </a:schemeClr>
                </a:solidFill>
                <a:latin typeface="Lato" panose="020F0502020204030203" pitchFamily="34" charset="0"/>
              </a:rPr>
              <a:t> et quasi </a:t>
            </a:r>
            <a:r>
              <a:rPr lang="en-US" sz="800" dirty="0" err="1">
                <a:solidFill>
                  <a:schemeClr val="bg2">
                    <a:lumMod val="25000"/>
                  </a:schemeClr>
                </a:solidFill>
                <a:latin typeface="Lato" panose="020F0502020204030203" pitchFamily="34" charset="0"/>
              </a:rPr>
              <a:t>architecto</a:t>
            </a:r>
            <a:r>
              <a:rPr lang="en-US" sz="800" dirty="0">
                <a:solidFill>
                  <a:schemeClr val="bg2">
                    <a:lumMod val="25000"/>
                  </a:schemeClr>
                </a:solidFill>
                <a:latin typeface="Lato" panose="020F0502020204030203" pitchFamily="34" charset="0"/>
              </a:rPr>
              <a:t> </a:t>
            </a:r>
            <a:r>
              <a:rPr lang="en-US" sz="800" dirty="0" err="1">
                <a:solidFill>
                  <a:schemeClr val="bg2">
                    <a:lumMod val="25000"/>
                  </a:schemeClr>
                </a:solidFill>
                <a:latin typeface="Lato" panose="020F0502020204030203" pitchFamily="34" charset="0"/>
              </a:rPr>
              <a:t>beatae</a:t>
            </a:r>
            <a:r>
              <a:rPr lang="en-US" sz="800" dirty="0">
                <a:solidFill>
                  <a:schemeClr val="bg2">
                    <a:lumMod val="25000"/>
                  </a:schemeClr>
                </a:solidFill>
                <a:latin typeface="Lato" panose="020F0502020204030203" pitchFamily="34" charset="0"/>
              </a:rPr>
              <a:t> </a:t>
            </a:r>
            <a:r>
              <a:rPr lang="en-US" sz="800" dirty="0" err="1">
                <a:solidFill>
                  <a:schemeClr val="bg2">
                    <a:lumMod val="25000"/>
                  </a:schemeClr>
                </a:solidFill>
                <a:latin typeface="Lato" panose="020F0502020204030203" pitchFamily="34" charset="0"/>
              </a:rPr>
              <a:t>vit</a:t>
            </a:r>
            <a:r>
              <a:rPr lang="en-US" sz="800" dirty="0">
                <a:solidFill>
                  <a:schemeClr val="bg2">
                    <a:lumMod val="25000"/>
                  </a:schemeClr>
                </a:solidFill>
                <a:latin typeface="Lato" panose="020F0502020204030203" pitchFamily="34" charset="0"/>
              </a:rPr>
              <a:t> </a:t>
            </a:r>
            <a:r>
              <a:rPr lang="en-US" sz="800" dirty="0" err="1">
                <a:solidFill>
                  <a:schemeClr val="bg2">
                    <a:lumMod val="25000"/>
                  </a:schemeClr>
                </a:solidFill>
                <a:latin typeface="Lato" panose="020F0502020204030203" pitchFamily="34" charset="0"/>
              </a:rPr>
              <a:t>ae</a:t>
            </a:r>
            <a:r>
              <a:rPr lang="en-US" sz="800" dirty="0">
                <a:solidFill>
                  <a:schemeClr val="bg2">
                    <a:lumMod val="25000"/>
                  </a:schemeClr>
                </a:solidFill>
                <a:latin typeface="Lato" panose="020F0502020204030203" pitchFamily="34" charset="0"/>
              </a:rPr>
              <a:t> dicta </a:t>
            </a:r>
            <a:r>
              <a:rPr lang="en-US" sz="800" dirty="0" err="1">
                <a:solidFill>
                  <a:schemeClr val="bg2">
                    <a:lumMod val="25000"/>
                  </a:schemeClr>
                </a:solidFill>
                <a:latin typeface="Lato" panose="020F0502020204030203" pitchFamily="34" charset="0"/>
              </a:rPr>
              <a:t>sunt</a:t>
            </a:r>
            <a:r>
              <a:rPr lang="en-US" sz="800" dirty="0">
                <a:solidFill>
                  <a:schemeClr val="bg2">
                    <a:lumMod val="25000"/>
                  </a:schemeClr>
                </a:solidFill>
                <a:latin typeface="Lato" panose="020F0502020204030203" pitchFamily="34" charset="0"/>
              </a:rPr>
              <a:t> </a:t>
            </a:r>
            <a:r>
              <a:rPr lang="en-US" sz="800" dirty="0" err="1">
                <a:solidFill>
                  <a:schemeClr val="bg2">
                    <a:lumMod val="25000"/>
                  </a:schemeClr>
                </a:solidFill>
                <a:latin typeface="Lato" panose="020F0502020204030203" pitchFamily="34" charset="0"/>
              </a:rPr>
              <a:t>explicabo</a:t>
            </a:r>
            <a:r>
              <a:rPr lang="en-US" sz="800" dirty="0">
                <a:solidFill>
                  <a:schemeClr val="bg2">
                    <a:lumMod val="25000"/>
                  </a:schemeClr>
                </a:solidFill>
                <a:latin typeface="Lato" panose="020F0502020204030203" pitchFamily="34" charset="0"/>
              </a:rPr>
              <a:t>.  </a:t>
            </a:r>
            <a:endParaRPr lang="en-US" sz="800" dirty="0">
              <a:solidFill>
                <a:schemeClr val="bg2">
                  <a:lumMod val="25000"/>
                </a:schemeClr>
              </a:solidFill>
              <a:latin typeface="Lato" panose="020F0502020204030203" pitchFamily="34" charset="0"/>
            </a:endParaRPr>
          </a:p>
        </p:txBody>
      </p:sp>
      <p:sp>
        <p:nvSpPr>
          <p:cNvPr id="69" name="TextBox 68"/>
          <p:cNvSpPr txBox="1"/>
          <p:nvPr/>
        </p:nvSpPr>
        <p:spPr>
          <a:xfrm>
            <a:off x="4832312" y="2358647"/>
            <a:ext cx="1585973" cy="203261"/>
          </a:xfrm>
          <a:prstGeom prst="rect">
            <a:avLst/>
          </a:prstGeom>
          <a:noFill/>
        </p:spPr>
        <p:txBody>
          <a:bodyPr wrap="square" lIns="0" tIns="0" rIns="0" bIns="0" rtlCol="0">
            <a:spAutoFit/>
          </a:bodyPr>
          <a:lstStyle/>
          <a:p>
            <a:pPr algn="ctr">
              <a:lnSpc>
                <a:spcPts val="1700"/>
              </a:lnSpc>
              <a:spcAft>
                <a:spcPts val="600"/>
              </a:spcAft>
            </a:pPr>
            <a:r>
              <a:rPr lang="zh-CN" altLang="en-US" sz="1200" cap="all" spc="20" dirty="0">
                <a:solidFill>
                  <a:schemeClr val="accent1"/>
                </a:solidFill>
                <a:latin typeface="Lato" panose="020F0502020204030203" pitchFamily="34" charset="0"/>
              </a:rPr>
              <a:t>区域市场透析</a:t>
            </a:r>
            <a:endParaRPr lang="zh-CN" altLang="en-US" sz="1200" cap="all" spc="20" dirty="0">
              <a:solidFill>
                <a:schemeClr val="accent1"/>
              </a:solidFill>
              <a:latin typeface="Lato" panose="020F0502020204030203" pitchFamily="34" charset="0"/>
            </a:endParaRPr>
          </a:p>
        </p:txBody>
      </p:sp>
      <p:cxnSp>
        <p:nvCxnSpPr>
          <p:cNvPr id="71" name="Straight Connector 70"/>
          <p:cNvCxnSpPr/>
          <p:nvPr/>
        </p:nvCxnSpPr>
        <p:spPr>
          <a:xfrm>
            <a:off x="4832312" y="2621874"/>
            <a:ext cx="158597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74" name="TextBox 73"/>
          <p:cNvSpPr txBox="1"/>
          <p:nvPr/>
        </p:nvSpPr>
        <p:spPr>
          <a:xfrm>
            <a:off x="6953307" y="2750460"/>
            <a:ext cx="1582567" cy="1243930"/>
          </a:xfrm>
          <a:prstGeom prst="rect">
            <a:avLst/>
          </a:prstGeom>
          <a:noFill/>
        </p:spPr>
        <p:txBody>
          <a:bodyPr wrap="square" lIns="0" tIns="0" rIns="0" bIns="0" rtlCol="0">
            <a:spAutoFit/>
          </a:bodyPr>
          <a:lstStyle/>
          <a:p>
            <a:pPr>
              <a:lnSpc>
                <a:spcPts val="1300"/>
              </a:lnSpc>
              <a:spcAft>
                <a:spcPts val="600"/>
              </a:spcAft>
            </a:pPr>
            <a:r>
              <a:rPr lang="en-US" sz="800" dirty="0">
                <a:solidFill>
                  <a:schemeClr val="bg2">
                    <a:lumMod val="25000"/>
                  </a:schemeClr>
                </a:solidFill>
                <a:latin typeface="Lato" panose="020F0502020204030203" pitchFamily="34" charset="0"/>
              </a:rPr>
              <a:t>Sed </a:t>
            </a:r>
            <a:r>
              <a:rPr lang="en-US" sz="800" dirty="0" err="1">
                <a:solidFill>
                  <a:schemeClr val="bg2">
                    <a:lumMod val="25000"/>
                  </a:schemeClr>
                </a:solidFill>
                <a:latin typeface="Lato" panose="020F0502020204030203" pitchFamily="34" charset="0"/>
              </a:rPr>
              <a:t>ut</a:t>
            </a:r>
            <a:r>
              <a:rPr lang="en-US" sz="800" dirty="0">
                <a:solidFill>
                  <a:schemeClr val="bg2">
                    <a:lumMod val="25000"/>
                  </a:schemeClr>
                </a:solidFill>
                <a:latin typeface="Lato" panose="020F0502020204030203" pitchFamily="34" charset="0"/>
              </a:rPr>
              <a:t> </a:t>
            </a:r>
            <a:r>
              <a:rPr lang="en-US" sz="800" dirty="0" err="1">
                <a:solidFill>
                  <a:schemeClr val="bg2">
                    <a:lumMod val="25000"/>
                  </a:schemeClr>
                </a:solidFill>
                <a:latin typeface="Lato" panose="020F0502020204030203" pitchFamily="34" charset="0"/>
              </a:rPr>
              <a:t>perspiciatis</a:t>
            </a:r>
            <a:r>
              <a:rPr lang="en-US" sz="800" dirty="0">
                <a:solidFill>
                  <a:schemeClr val="bg2">
                    <a:lumMod val="25000"/>
                  </a:schemeClr>
                </a:solidFill>
                <a:latin typeface="Lato" panose="020F0502020204030203" pitchFamily="34" charset="0"/>
              </a:rPr>
              <a:t> </a:t>
            </a:r>
            <a:r>
              <a:rPr lang="en-US" sz="800" dirty="0" err="1">
                <a:solidFill>
                  <a:schemeClr val="bg2">
                    <a:lumMod val="25000"/>
                  </a:schemeClr>
                </a:solidFill>
                <a:latin typeface="Lato" panose="020F0502020204030203" pitchFamily="34" charset="0"/>
              </a:rPr>
              <a:t>unde</a:t>
            </a:r>
            <a:r>
              <a:rPr lang="en-US" sz="800" dirty="0">
                <a:solidFill>
                  <a:schemeClr val="bg2">
                    <a:lumMod val="25000"/>
                  </a:schemeClr>
                </a:solidFill>
                <a:latin typeface="Lato" panose="020F0502020204030203" pitchFamily="34" charset="0"/>
              </a:rPr>
              <a:t> </a:t>
            </a:r>
            <a:r>
              <a:rPr lang="en-US" sz="800" dirty="0" err="1">
                <a:solidFill>
                  <a:schemeClr val="bg2">
                    <a:lumMod val="25000"/>
                  </a:schemeClr>
                </a:solidFill>
                <a:latin typeface="Lato" panose="020F0502020204030203" pitchFamily="34" charset="0"/>
              </a:rPr>
              <a:t>omnis</a:t>
            </a:r>
            <a:r>
              <a:rPr lang="en-US" sz="800" dirty="0">
                <a:solidFill>
                  <a:schemeClr val="bg2">
                    <a:lumMod val="25000"/>
                  </a:schemeClr>
                </a:solidFill>
                <a:latin typeface="Lato" panose="020F0502020204030203" pitchFamily="34" charset="0"/>
              </a:rPr>
              <a:t> </a:t>
            </a:r>
            <a:r>
              <a:rPr lang="en-US" sz="800" dirty="0" err="1">
                <a:solidFill>
                  <a:schemeClr val="bg2">
                    <a:lumMod val="25000"/>
                  </a:schemeClr>
                </a:solidFill>
                <a:latin typeface="Lato" panose="020F0502020204030203" pitchFamily="34" charset="0"/>
              </a:rPr>
              <a:t>iste</a:t>
            </a:r>
            <a:r>
              <a:rPr lang="en-US" sz="800" dirty="0">
                <a:solidFill>
                  <a:schemeClr val="bg2">
                    <a:lumMod val="25000"/>
                  </a:schemeClr>
                </a:solidFill>
                <a:latin typeface="Lato" panose="020F0502020204030203" pitchFamily="34" charset="0"/>
              </a:rPr>
              <a:t> natus error sit </a:t>
            </a:r>
            <a:r>
              <a:rPr lang="en-US" sz="800" dirty="0" err="1">
                <a:solidFill>
                  <a:schemeClr val="bg2">
                    <a:lumMod val="25000"/>
                  </a:schemeClr>
                </a:solidFill>
                <a:latin typeface="Lato" panose="020F0502020204030203" pitchFamily="34" charset="0"/>
              </a:rPr>
              <a:t>volup</a:t>
            </a:r>
            <a:r>
              <a:rPr lang="en-US" sz="800" dirty="0">
                <a:solidFill>
                  <a:schemeClr val="bg2">
                    <a:lumMod val="25000"/>
                  </a:schemeClr>
                </a:solidFill>
                <a:latin typeface="Lato" panose="020F0502020204030203" pitchFamily="34" charset="0"/>
              </a:rPr>
              <a:t> </a:t>
            </a:r>
            <a:r>
              <a:rPr lang="en-US" sz="800" dirty="0" err="1">
                <a:solidFill>
                  <a:schemeClr val="bg2">
                    <a:lumMod val="25000"/>
                  </a:schemeClr>
                </a:solidFill>
                <a:latin typeface="Lato" panose="020F0502020204030203" pitchFamily="34" charset="0"/>
              </a:rPr>
              <a:t>tatem</a:t>
            </a:r>
            <a:r>
              <a:rPr lang="en-US" sz="800" dirty="0">
                <a:solidFill>
                  <a:schemeClr val="bg2">
                    <a:lumMod val="25000"/>
                  </a:schemeClr>
                </a:solidFill>
                <a:latin typeface="Lato" panose="020F0502020204030203" pitchFamily="34" charset="0"/>
              </a:rPr>
              <a:t> </a:t>
            </a:r>
            <a:r>
              <a:rPr lang="en-US" sz="800" dirty="0" err="1">
                <a:solidFill>
                  <a:schemeClr val="bg2">
                    <a:lumMod val="25000"/>
                  </a:schemeClr>
                </a:solidFill>
                <a:latin typeface="Lato" panose="020F0502020204030203" pitchFamily="34" charset="0"/>
              </a:rPr>
              <a:t>accus</a:t>
            </a:r>
            <a:r>
              <a:rPr lang="en-US" sz="800" dirty="0">
                <a:solidFill>
                  <a:schemeClr val="bg2">
                    <a:lumMod val="25000"/>
                  </a:schemeClr>
                </a:solidFill>
                <a:latin typeface="Lato" panose="020F0502020204030203" pitchFamily="34" charset="0"/>
              </a:rPr>
              <a:t> </a:t>
            </a:r>
            <a:r>
              <a:rPr lang="en-US" sz="800" dirty="0" err="1">
                <a:solidFill>
                  <a:schemeClr val="bg2">
                    <a:lumMod val="25000"/>
                  </a:schemeClr>
                </a:solidFill>
                <a:latin typeface="Lato" panose="020F0502020204030203" pitchFamily="34" charset="0"/>
              </a:rPr>
              <a:t>antium</a:t>
            </a:r>
            <a:r>
              <a:rPr lang="en-US" sz="800" dirty="0">
                <a:solidFill>
                  <a:schemeClr val="bg2">
                    <a:lumMod val="25000"/>
                  </a:schemeClr>
                </a:solidFill>
                <a:latin typeface="Lato" panose="020F0502020204030203" pitchFamily="34" charset="0"/>
              </a:rPr>
              <a:t> dolor </a:t>
            </a:r>
            <a:r>
              <a:rPr lang="en-US" sz="800" dirty="0" err="1">
                <a:solidFill>
                  <a:schemeClr val="bg2">
                    <a:lumMod val="25000"/>
                  </a:schemeClr>
                </a:solidFill>
                <a:latin typeface="Lato" panose="020F0502020204030203" pitchFamily="34" charset="0"/>
              </a:rPr>
              <a:t>emque</a:t>
            </a:r>
            <a:r>
              <a:rPr lang="en-US" sz="800" dirty="0">
                <a:solidFill>
                  <a:schemeClr val="bg2">
                    <a:lumMod val="25000"/>
                  </a:schemeClr>
                </a:solidFill>
                <a:latin typeface="Lato" panose="020F0502020204030203" pitchFamily="34" charset="0"/>
              </a:rPr>
              <a:t> </a:t>
            </a:r>
            <a:r>
              <a:rPr lang="en-US" sz="800" dirty="0" err="1">
                <a:solidFill>
                  <a:schemeClr val="bg2">
                    <a:lumMod val="25000"/>
                  </a:schemeClr>
                </a:solidFill>
                <a:latin typeface="Lato" panose="020F0502020204030203" pitchFamily="34" charset="0"/>
              </a:rPr>
              <a:t>lauda</a:t>
            </a:r>
            <a:r>
              <a:rPr lang="en-US" sz="800" dirty="0">
                <a:solidFill>
                  <a:schemeClr val="bg2">
                    <a:lumMod val="25000"/>
                  </a:schemeClr>
                </a:solidFill>
                <a:latin typeface="Lato" panose="020F0502020204030203" pitchFamily="34" charset="0"/>
              </a:rPr>
              <a:t> </a:t>
            </a:r>
            <a:r>
              <a:rPr lang="en-US" sz="800" dirty="0" err="1">
                <a:solidFill>
                  <a:schemeClr val="bg2">
                    <a:lumMod val="25000"/>
                  </a:schemeClr>
                </a:solidFill>
                <a:latin typeface="Lato" panose="020F0502020204030203" pitchFamily="34" charset="0"/>
              </a:rPr>
              <a:t>nt</a:t>
            </a:r>
            <a:r>
              <a:rPr lang="en-US" sz="800" dirty="0">
                <a:solidFill>
                  <a:schemeClr val="bg2">
                    <a:lumMod val="25000"/>
                  </a:schemeClr>
                </a:solidFill>
                <a:latin typeface="Lato" panose="020F0502020204030203" pitchFamily="34" charset="0"/>
              </a:rPr>
              <a:t> </a:t>
            </a:r>
            <a:r>
              <a:rPr lang="en-US" sz="800" dirty="0" err="1">
                <a:solidFill>
                  <a:schemeClr val="bg2">
                    <a:lumMod val="25000"/>
                  </a:schemeClr>
                </a:solidFill>
                <a:latin typeface="Lato" panose="020F0502020204030203" pitchFamily="34" charset="0"/>
              </a:rPr>
              <a:t>ium</a:t>
            </a:r>
            <a:r>
              <a:rPr lang="en-US" sz="800" dirty="0">
                <a:solidFill>
                  <a:schemeClr val="bg2">
                    <a:lumMod val="25000"/>
                  </a:schemeClr>
                </a:solidFill>
                <a:latin typeface="Lato" panose="020F0502020204030203" pitchFamily="34" charset="0"/>
              </a:rPr>
              <a:t>, </a:t>
            </a:r>
            <a:r>
              <a:rPr lang="en-US" sz="800" dirty="0" err="1">
                <a:solidFill>
                  <a:schemeClr val="bg2">
                    <a:lumMod val="25000"/>
                  </a:schemeClr>
                </a:solidFill>
                <a:latin typeface="Lato" panose="020F0502020204030203" pitchFamily="34" charset="0"/>
              </a:rPr>
              <a:t>totam</a:t>
            </a:r>
            <a:r>
              <a:rPr lang="en-US" sz="800" dirty="0">
                <a:solidFill>
                  <a:schemeClr val="bg2">
                    <a:lumMod val="25000"/>
                  </a:schemeClr>
                </a:solidFill>
                <a:latin typeface="Lato" panose="020F0502020204030203" pitchFamily="34" charset="0"/>
              </a:rPr>
              <a:t> rem </a:t>
            </a:r>
            <a:r>
              <a:rPr lang="en-US" sz="800" dirty="0" err="1">
                <a:solidFill>
                  <a:schemeClr val="bg2">
                    <a:lumMod val="25000"/>
                  </a:schemeClr>
                </a:solidFill>
                <a:latin typeface="Lato" panose="020F0502020204030203" pitchFamily="34" charset="0"/>
              </a:rPr>
              <a:t>aperiam</a:t>
            </a:r>
            <a:r>
              <a:rPr lang="en-US" sz="800" dirty="0">
                <a:solidFill>
                  <a:schemeClr val="bg2">
                    <a:lumMod val="25000"/>
                  </a:schemeClr>
                </a:solidFill>
                <a:latin typeface="Lato" panose="020F0502020204030203" pitchFamily="34" charset="0"/>
              </a:rPr>
              <a:t>, </a:t>
            </a:r>
            <a:r>
              <a:rPr lang="en-US" sz="800" dirty="0" err="1">
                <a:solidFill>
                  <a:schemeClr val="bg2">
                    <a:lumMod val="25000"/>
                  </a:schemeClr>
                </a:solidFill>
                <a:latin typeface="Lato" panose="020F0502020204030203" pitchFamily="34" charset="0"/>
              </a:rPr>
              <a:t>eaque</a:t>
            </a:r>
            <a:r>
              <a:rPr lang="en-US" sz="800" dirty="0">
                <a:solidFill>
                  <a:schemeClr val="bg2">
                    <a:lumMod val="25000"/>
                  </a:schemeClr>
                </a:solidFill>
                <a:latin typeface="Lato" panose="020F0502020204030203" pitchFamily="34" charset="0"/>
              </a:rPr>
              <a:t> </a:t>
            </a:r>
            <a:r>
              <a:rPr lang="en-US" sz="800" dirty="0" err="1">
                <a:solidFill>
                  <a:schemeClr val="bg2">
                    <a:lumMod val="25000"/>
                  </a:schemeClr>
                </a:solidFill>
                <a:latin typeface="Lato" panose="020F0502020204030203" pitchFamily="34" charset="0"/>
              </a:rPr>
              <a:t>ipsa</a:t>
            </a:r>
            <a:r>
              <a:rPr lang="en-US" sz="800" dirty="0">
                <a:solidFill>
                  <a:schemeClr val="bg2">
                    <a:lumMod val="25000"/>
                  </a:schemeClr>
                </a:solidFill>
                <a:latin typeface="Lato" panose="020F0502020204030203" pitchFamily="34" charset="0"/>
              </a:rPr>
              <a:t> quae </a:t>
            </a:r>
            <a:r>
              <a:rPr lang="en-US" sz="800" dirty="0" err="1">
                <a:solidFill>
                  <a:schemeClr val="bg2">
                    <a:lumMod val="25000"/>
                  </a:schemeClr>
                </a:solidFill>
                <a:latin typeface="Lato" panose="020F0502020204030203" pitchFamily="34" charset="0"/>
              </a:rPr>
              <a:t>ab</a:t>
            </a:r>
            <a:r>
              <a:rPr lang="en-US" sz="800" dirty="0">
                <a:solidFill>
                  <a:schemeClr val="bg2">
                    <a:lumMod val="25000"/>
                  </a:schemeClr>
                </a:solidFill>
                <a:latin typeface="Lato" panose="020F0502020204030203" pitchFamily="34" charset="0"/>
              </a:rPr>
              <a:t> </a:t>
            </a:r>
            <a:r>
              <a:rPr lang="en-US" sz="800" dirty="0" err="1">
                <a:solidFill>
                  <a:schemeClr val="bg2">
                    <a:lumMod val="25000"/>
                  </a:schemeClr>
                </a:solidFill>
                <a:latin typeface="Lato" panose="020F0502020204030203" pitchFamily="34" charset="0"/>
              </a:rPr>
              <a:t>illo</a:t>
            </a:r>
            <a:r>
              <a:rPr lang="en-US" sz="800" dirty="0">
                <a:solidFill>
                  <a:schemeClr val="bg2">
                    <a:lumMod val="25000"/>
                  </a:schemeClr>
                </a:solidFill>
                <a:latin typeface="Lato" panose="020F0502020204030203" pitchFamily="34" charset="0"/>
              </a:rPr>
              <a:t> </a:t>
            </a:r>
            <a:r>
              <a:rPr lang="en-US" sz="800" dirty="0" err="1">
                <a:solidFill>
                  <a:schemeClr val="bg2">
                    <a:lumMod val="25000"/>
                  </a:schemeClr>
                </a:solidFill>
                <a:latin typeface="Lato" panose="020F0502020204030203" pitchFamily="34" charset="0"/>
              </a:rPr>
              <a:t>inventore</a:t>
            </a:r>
            <a:r>
              <a:rPr lang="en-US" sz="800" dirty="0">
                <a:solidFill>
                  <a:schemeClr val="bg2">
                    <a:lumMod val="25000"/>
                  </a:schemeClr>
                </a:solidFill>
                <a:latin typeface="Lato" panose="020F0502020204030203" pitchFamily="34" charset="0"/>
              </a:rPr>
              <a:t> very.</a:t>
            </a:r>
            <a:endParaRPr lang="en-US" sz="800" dirty="0">
              <a:solidFill>
                <a:schemeClr val="bg2">
                  <a:lumMod val="25000"/>
                </a:schemeClr>
              </a:solidFill>
              <a:latin typeface="Lato" panose="020F0502020204030203" pitchFamily="34" charset="0"/>
            </a:endParaRPr>
          </a:p>
          <a:p>
            <a:pPr>
              <a:lnSpc>
                <a:spcPts val="1300"/>
              </a:lnSpc>
              <a:spcAft>
                <a:spcPts val="600"/>
              </a:spcAft>
            </a:pPr>
            <a:r>
              <a:rPr lang="en-US" sz="800" dirty="0" err="1">
                <a:solidFill>
                  <a:schemeClr val="bg2">
                    <a:lumMod val="25000"/>
                  </a:schemeClr>
                </a:solidFill>
                <a:latin typeface="Lato" panose="020F0502020204030203" pitchFamily="34" charset="0"/>
              </a:rPr>
              <a:t>Tatis</a:t>
            </a:r>
            <a:r>
              <a:rPr lang="en-US" sz="800" dirty="0">
                <a:solidFill>
                  <a:schemeClr val="bg2">
                    <a:lumMod val="25000"/>
                  </a:schemeClr>
                </a:solidFill>
                <a:latin typeface="Lato" panose="020F0502020204030203" pitchFamily="34" charset="0"/>
              </a:rPr>
              <a:t> et quasi </a:t>
            </a:r>
            <a:r>
              <a:rPr lang="en-US" sz="800" dirty="0" err="1">
                <a:solidFill>
                  <a:schemeClr val="bg2">
                    <a:lumMod val="25000"/>
                  </a:schemeClr>
                </a:solidFill>
                <a:latin typeface="Lato" panose="020F0502020204030203" pitchFamily="34" charset="0"/>
              </a:rPr>
              <a:t>architecto</a:t>
            </a:r>
            <a:r>
              <a:rPr lang="en-US" sz="800" dirty="0">
                <a:solidFill>
                  <a:schemeClr val="bg2">
                    <a:lumMod val="25000"/>
                  </a:schemeClr>
                </a:solidFill>
                <a:latin typeface="Lato" panose="020F0502020204030203" pitchFamily="34" charset="0"/>
              </a:rPr>
              <a:t> </a:t>
            </a:r>
            <a:r>
              <a:rPr lang="en-US" sz="800" dirty="0" err="1">
                <a:solidFill>
                  <a:schemeClr val="bg2">
                    <a:lumMod val="25000"/>
                  </a:schemeClr>
                </a:solidFill>
                <a:latin typeface="Lato" panose="020F0502020204030203" pitchFamily="34" charset="0"/>
              </a:rPr>
              <a:t>beatae</a:t>
            </a:r>
            <a:r>
              <a:rPr lang="en-US" sz="800" dirty="0">
                <a:solidFill>
                  <a:schemeClr val="bg2">
                    <a:lumMod val="25000"/>
                  </a:schemeClr>
                </a:solidFill>
                <a:latin typeface="Lato" panose="020F0502020204030203" pitchFamily="34" charset="0"/>
              </a:rPr>
              <a:t> </a:t>
            </a:r>
            <a:r>
              <a:rPr lang="en-US" sz="800" dirty="0" err="1">
                <a:solidFill>
                  <a:schemeClr val="bg2">
                    <a:lumMod val="25000"/>
                  </a:schemeClr>
                </a:solidFill>
                <a:latin typeface="Lato" panose="020F0502020204030203" pitchFamily="34" charset="0"/>
              </a:rPr>
              <a:t>vit</a:t>
            </a:r>
            <a:r>
              <a:rPr lang="en-US" sz="800" dirty="0">
                <a:solidFill>
                  <a:schemeClr val="bg2">
                    <a:lumMod val="25000"/>
                  </a:schemeClr>
                </a:solidFill>
                <a:latin typeface="Lato" panose="020F0502020204030203" pitchFamily="34" charset="0"/>
              </a:rPr>
              <a:t> </a:t>
            </a:r>
            <a:r>
              <a:rPr lang="en-US" sz="800" dirty="0" err="1">
                <a:solidFill>
                  <a:schemeClr val="bg2">
                    <a:lumMod val="25000"/>
                  </a:schemeClr>
                </a:solidFill>
                <a:latin typeface="Lato" panose="020F0502020204030203" pitchFamily="34" charset="0"/>
              </a:rPr>
              <a:t>ae</a:t>
            </a:r>
            <a:r>
              <a:rPr lang="en-US" sz="800" dirty="0">
                <a:solidFill>
                  <a:schemeClr val="bg2">
                    <a:lumMod val="25000"/>
                  </a:schemeClr>
                </a:solidFill>
                <a:latin typeface="Lato" panose="020F0502020204030203" pitchFamily="34" charset="0"/>
              </a:rPr>
              <a:t> dicta </a:t>
            </a:r>
            <a:r>
              <a:rPr lang="en-US" sz="800" dirty="0" err="1">
                <a:solidFill>
                  <a:schemeClr val="bg2">
                    <a:lumMod val="25000"/>
                  </a:schemeClr>
                </a:solidFill>
                <a:latin typeface="Lato" panose="020F0502020204030203" pitchFamily="34" charset="0"/>
              </a:rPr>
              <a:t>sunt</a:t>
            </a:r>
            <a:r>
              <a:rPr lang="en-US" sz="800" dirty="0">
                <a:solidFill>
                  <a:schemeClr val="bg2">
                    <a:lumMod val="25000"/>
                  </a:schemeClr>
                </a:solidFill>
                <a:latin typeface="Lato" panose="020F0502020204030203" pitchFamily="34" charset="0"/>
              </a:rPr>
              <a:t> </a:t>
            </a:r>
            <a:r>
              <a:rPr lang="en-US" sz="800" dirty="0" err="1">
                <a:solidFill>
                  <a:schemeClr val="bg2">
                    <a:lumMod val="25000"/>
                  </a:schemeClr>
                </a:solidFill>
                <a:latin typeface="Lato" panose="020F0502020204030203" pitchFamily="34" charset="0"/>
              </a:rPr>
              <a:t>explicabo</a:t>
            </a:r>
            <a:r>
              <a:rPr lang="en-US" sz="800" dirty="0">
                <a:solidFill>
                  <a:schemeClr val="bg2">
                    <a:lumMod val="25000"/>
                  </a:schemeClr>
                </a:solidFill>
                <a:latin typeface="Lato" panose="020F0502020204030203" pitchFamily="34" charset="0"/>
              </a:rPr>
              <a:t>.  </a:t>
            </a:r>
            <a:endParaRPr lang="en-US" sz="800" dirty="0">
              <a:solidFill>
                <a:schemeClr val="bg2">
                  <a:lumMod val="25000"/>
                </a:schemeClr>
              </a:solidFill>
              <a:latin typeface="Lato" panose="020F0502020204030203" pitchFamily="34" charset="0"/>
            </a:endParaRPr>
          </a:p>
        </p:txBody>
      </p:sp>
      <p:sp>
        <p:nvSpPr>
          <p:cNvPr id="75" name="TextBox 74"/>
          <p:cNvSpPr txBox="1"/>
          <p:nvPr/>
        </p:nvSpPr>
        <p:spPr>
          <a:xfrm>
            <a:off x="6949901" y="2358647"/>
            <a:ext cx="1585973" cy="203261"/>
          </a:xfrm>
          <a:prstGeom prst="rect">
            <a:avLst/>
          </a:prstGeom>
          <a:noFill/>
        </p:spPr>
        <p:txBody>
          <a:bodyPr wrap="square" lIns="0" tIns="0" rIns="0" bIns="0" rtlCol="0">
            <a:spAutoFit/>
          </a:bodyPr>
          <a:lstStyle/>
          <a:p>
            <a:pPr algn="ctr">
              <a:lnSpc>
                <a:spcPts val="1700"/>
              </a:lnSpc>
              <a:spcAft>
                <a:spcPts val="600"/>
              </a:spcAft>
            </a:pPr>
            <a:r>
              <a:rPr lang="zh-CN" altLang="en-US" sz="1200" cap="all" spc="20" dirty="0">
                <a:solidFill>
                  <a:schemeClr val="accent1"/>
                </a:solidFill>
                <a:latin typeface="Lato" panose="020F0502020204030203" pitchFamily="34" charset="0"/>
              </a:rPr>
              <a:t>区域市场透析</a:t>
            </a:r>
            <a:endParaRPr lang="zh-CN" altLang="en-US" sz="1200" cap="all" spc="20" dirty="0">
              <a:solidFill>
                <a:schemeClr val="accent1"/>
              </a:solidFill>
              <a:latin typeface="Lato" panose="020F0502020204030203" pitchFamily="34" charset="0"/>
            </a:endParaRPr>
          </a:p>
        </p:txBody>
      </p:sp>
      <p:cxnSp>
        <p:nvCxnSpPr>
          <p:cNvPr id="77" name="Straight Connector 76"/>
          <p:cNvCxnSpPr/>
          <p:nvPr/>
        </p:nvCxnSpPr>
        <p:spPr>
          <a:xfrm>
            <a:off x="6951604" y="2621874"/>
            <a:ext cx="158597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86" name="Freeform 76"/>
          <p:cNvSpPr>
            <a:spLocks noEditPoints="1"/>
          </p:cNvSpPr>
          <p:nvPr/>
        </p:nvSpPr>
        <p:spPr bwMode="auto">
          <a:xfrm>
            <a:off x="7498595" y="1768206"/>
            <a:ext cx="491988" cy="441712"/>
          </a:xfrm>
          <a:custGeom>
            <a:avLst/>
            <a:gdLst>
              <a:gd name="T0" fmla="*/ 0 w 208"/>
              <a:gd name="T1" fmla="*/ 86 h 187"/>
              <a:gd name="T2" fmla="*/ 1 w 208"/>
              <a:gd name="T3" fmla="*/ 84 h 187"/>
              <a:gd name="T4" fmla="*/ 3 w 208"/>
              <a:gd name="T5" fmla="*/ 83 h 187"/>
              <a:gd name="T6" fmla="*/ 31 w 208"/>
              <a:gd name="T7" fmla="*/ 83 h 187"/>
              <a:gd name="T8" fmla="*/ 31 w 208"/>
              <a:gd name="T9" fmla="*/ 119 h 187"/>
              <a:gd name="T10" fmla="*/ 35 w 208"/>
              <a:gd name="T11" fmla="*/ 131 h 187"/>
              <a:gd name="T12" fmla="*/ 45 w 208"/>
              <a:gd name="T13" fmla="*/ 135 h 187"/>
              <a:gd name="T14" fmla="*/ 46 w 208"/>
              <a:gd name="T15" fmla="*/ 135 h 187"/>
              <a:gd name="T16" fmla="*/ 67 w 208"/>
              <a:gd name="T17" fmla="*/ 135 h 187"/>
              <a:gd name="T18" fmla="*/ 111 w 208"/>
              <a:gd name="T19" fmla="*/ 134 h 187"/>
              <a:gd name="T20" fmla="*/ 111 w 208"/>
              <a:gd name="T21" fmla="*/ 162 h 187"/>
              <a:gd name="T22" fmla="*/ 110 w 208"/>
              <a:gd name="T23" fmla="*/ 165 h 187"/>
              <a:gd name="T24" fmla="*/ 107 w 208"/>
              <a:gd name="T25" fmla="*/ 166 h 187"/>
              <a:gd name="T26" fmla="*/ 41 w 208"/>
              <a:gd name="T27" fmla="*/ 166 h 187"/>
              <a:gd name="T28" fmla="*/ 21 w 208"/>
              <a:gd name="T29" fmla="*/ 187 h 187"/>
              <a:gd name="T30" fmla="*/ 21 w 208"/>
              <a:gd name="T31" fmla="*/ 166 h 187"/>
              <a:gd name="T32" fmla="*/ 3 w 208"/>
              <a:gd name="T33" fmla="*/ 166 h 187"/>
              <a:gd name="T34" fmla="*/ 1 w 208"/>
              <a:gd name="T35" fmla="*/ 165 h 187"/>
              <a:gd name="T36" fmla="*/ 0 w 208"/>
              <a:gd name="T37" fmla="*/ 162 h 187"/>
              <a:gd name="T38" fmla="*/ 0 w 208"/>
              <a:gd name="T39" fmla="*/ 86 h 187"/>
              <a:gd name="T40" fmla="*/ 41 w 208"/>
              <a:gd name="T41" fmla="*/ 5 h 187"/>
              <a:gd name="T42" fmla="*/ 43 w 208"/>
              <a:gd name="T43" fmla="*/ 1 h 187"/>
              <a:gd name="T44" fmla="*/ 47 w 208"/>
              <a:gd name="T45" fmla="*/ 0 h 187"/>
              <a:gd name="T46" fmla="*/ 203 w 208"/>
              <a:gd name="T47" fmla="*/ 0 h 187"/>
              <a:gd name="T48" fmla="*/ 206 w 208"/>
              <a:gd name="T49" fmla="*/ 1 h 187"/>
              <a:gd name="T50" fmla="*/ 208 w 208"/>
              <a:gd name="T51" fmla="*/ 5 h 187"/>
              <a:gd name="T52" fmla="*/ 208 w 208"/>
              <a:gd name="T53" fmla="*/ 119 h 187"/>
              <a:gd name="T54" fmla="*/ 206 w 208"/>
              <a:gd name="T55" fmla="*/ 123 h 187"/>
              <a:gd name="T56" fmla="*/ 203 w 208"/>
              <a:gd name="T57" fmla="*/ 124 h 187"/>
              <a:gd name="T58" fmla="*/ 177 w 208"/>
              <a:gd name="T59" fmla="*/ 124 h 187"/>
              <a:gd name="T60" fmla="*/ 177 w 208"/>
              <a:gd name="T61" fmla="*/ 156 h 187"/>
              <a:gd name="T62" fmla="*/ 145 w 208"/>
              <a:gd name="T63" fmla="*/ 124 h 187"/>
              <a:gd name="T64" fmla="*/ 47 w 208"/>
              <a:gd name="T65" fmla="*/ 124 h 187"/>
              <a:gd name="T66" fmla="*/ 43 w 208"/>
              <a:gd name="T67" fmla="*/ 123 h 187"/>
              <a:gd name="T68" fmla="*/ 41 w 208"/>
              <a:gd name="T69" fmla="*/ 119 h 187"/>
              <a:gd name="T70" fmla="*/ 41 w 208"/>
              <a:gd name="T71" fmla="*/ 5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08" h="187">
                <a:moveTo>
                  <a:pt x="0" y="86"/>
                </a:moveTo>
                <a:cubicBezTo>
                  <a:pt x="0" y="85"/>
                  <a:pt x="0" y="84"/>
                  <a:pt x="1" y="84"/>
                </a:cubicBezTo>
                <a:cubicBezTo>
                  <a:pt x="2" y="83"/>
                  <a:pt x="2" y="83"/>
                  <a:pt x="3" y="83"/>
                </a:cubicBezTo>
                <a:cubicBezTo>
                  <a:pt x="31" y="83"/>
                  <a:pt x="31" y="83"/>
                  <a:pt x="31" y="83"/>
                </a:cubicBezTo>
                <a:cubicBezTo>
                  <a:pt x="31" y="119"/>
                  <a:pt x="31" y="119"/>
                  <a:pt x="31" y="119"/>
                </a:cubicBezTo>
                <a:cubicBezTo>
                  <a:pt x="31" y="124"/>
                  <a:pt x="32" y="128"/>
                  <a:pt x="35" y="131"/>
                </a:cubicBezTo>
                <a:cubicBezTo>
                  <a:pt x="37" y="133"/>
                  <a:pt x="41" y="135"/>
                  <a:pt x="45" y="135"/>
                </a:cubicBezTo>
                <a:cubicBezTo>
                  <a:pt x="46" y="135"/>
                  <a:pt x="46" y="135"/>
                  <a:pt x="46" y="135"/>
                </a:cubicBezTo>
                <a:cubicBezTo>
                  <a:pt x="49" y="135"/>
                  <a:pt x="56" y="135"/>
                  <a:pt x="67" y="135"/>
                </a:cubicBezTo>
                <a:cubicBezTo>
                  <a:pt x="78" y="135"/>
                  <a:pt x="92" y="134"/>
                  <a:pt x="111" y="134"/>
                </a:cubicBezTo>
                <a:cubicBezTo>
                  <a:pt x="111" y="162"/>
                  <a:pt x="111" y="162"/>
                  <a:pt x="111" y="162"/>
                </a:cubicBezTo>
                <a:cubicBezTo>
                  <a:pt x="111" y="163"/>
                  <a:pt x="110" y="164"/>
                  <a:pt x="110" y="165"/>
                </a:cubicBezTo>
                <a:cubicBezTo>
                  <a:pt x="109" y="166"/>
                  <a:pt x="108" y="166"/>
                  <a:pt x="107" y="166"/>
                </a:cubicBezTo>
                <a:cubicBezTo>
                  <a:pt x="41" y="166"/>
                  <a:pt x="41" y="166"/>
                  <a:pt x="41" y="166"/>
                </a:cubicBezTo>
                <a:cubicBezTo>
                  <a:pt x="21" y="187"/>
                  <a:pt x="21" y="187"/>
                  <a:pt x="21" y="187"/>
                </a:cubicBezTo>
                <a:cubicBezTo>
                  <a:pt x="21" y="166"/>
                  <a:pt x="21" y="166"/>
                  <a:pt x="21" y="166"/>
                </a:cubicBezTo>
                <a:cubicBezTo>
                  <a:pt x="3" y="166"/>
                  <a:pt x="3" y="166"/>
                  <a:pt x="3" y="166"/>
                </a:cubicBezTo>
                <a:cubicBezTo>
                  <a:pt x="2" y="166"/>
                  <a:pt x="2" y="166"/>
                  <a:pt x="1" y="165"/>
                </a:cubicBezTo>
                <a:cubicBezTo>
                  <a:pt x="0" y="164"/>
                  <a:pt x="0" y="163"/>
                  <a:pt x="0" y="162"/>
                </a:cubicBezTo>
                <a:lnTo>
                  <a:pt x="0" y="86"/>
                </a:lnTo>
                <a:close/>
                <a:moveTo>
                  <a:pt x="41" y="5"/>
                </a:moveTo>
                <a:cubicBezTo>
                  <a:pt x="41" y="3"/>
                  <a:pt x="42" y="2"/>
                  <a:pt x="43" y="1"/>
                </a:cubicBezTo>
                <a:cubicBezTo>
                  <a:pt x="44" y="0"/>
                  <a:pt x="45" y="0"/>
                  <a:pt x="47" y="0"/>
                </a:cubicBezTo>
                <a:cubicBezTo>
                  <a:pt x="203" y="0"/>
                  <a:pt x="203" y="0"/>
                  <a:pt x="203" y="0"/>
                </a:cubicBezTo>
                <a:cubicBezTo>
                  <a:pt x="204" y="0"/>
                  <a:pt x="205" y="0"/>
                  <a:pt x="206" y="1"/>
                </a:cubicBezTo>
                <a:cubicBezTo>
                  <a:pt x="207" y="2"/>
                  <a:pt x="208" y="3"/>
                  <a:pt x="208" y="5"/>
                </a:cubicBezTo>
                <a:cubicBezTo>
                  <a:pt x="208" y="119"/>
                  <a:pt x="208" y="119"/>
                  <a:pt x="208" y="119"/>
                </a:cubicBezTo>
                <a:cubicBezTo>
                  <a:pt x="208" y="121"/>
                  <a:pt x="207" y="122"/>
                  <a:pt x="206" y="123"/>
                </a:cubicBezTo>
                <a:cubicBezTo>
                  <a:pt x="205" y="124"/>
                  <a:pt x="204" y="124"/>
                  <a:pt x="203" y="124"/>
                </a:cubicBezTo>
                <a:cubicBezTo>
                  <a:pt x="177" y="124"/>
                  <a:pt x="177" y="124"/>
                  <a:pt x="177" y="124"/>
                </a:cubicBezTo>
                <a:cubicBezTo>
                  <a:pt x="177" y="156"/>
                  <a:pt x="177" y="156"/>
                  <a:pt x="177" y="156"/>
                </a:cubicBezTo>
                <a:cubicBezTo>
                  <a:pt x="145" y="124"/>
                  <a:pt x="145" y="124"/>
                  <a:pt x="145" y="124"/>
                </a:cubicBezTo>
                <a:cubicBezTo>
                  <a:pt x="47" y="124"/>
                  <a:pt x="47" y="124"/>
                  <a:pt x="47" y="124"/>
                </a:cubicBezTo>
                <a:cubicBezTo>
                  <a:pt x="45" y="124"/>
                  <a:pt x="44" y="124"/>
                  <a:pt x="43" y="123"/>
                </a:cubicBezTo>
                <a:cubicBezTo>
                  <a:pt x="42" y="122"/>
                  <a:pt x="41" y="121"/>
                  <a:pt x="41" y="119"/>
                </a:cubicBezTo>
                <a:lnTo>
                  <a:pt x="41" y="5"/>
                </a:lnTo>
                <a:close/>
              </a:path>
            </a:pathLst>
          </a:custGeom>
          <a:solidFill>
            <a:schemeClr val="tx1"/>
          </a:solidFill>
          <a:ln>
            <a:noFill/>
          </a:ln>
        </p:spPr>
        <p:txBody>
          <a:bodyPr vert="horz" wrap="square" lIns="91440" tIns="45720" rIns="91440" bIns="45720" numCol="1" anchor="t" anchorCtr="0" compatLnSpc="1"/>
          <a:lstStyle/>
          <a:p>
            <a:endParaRPr lang="en-US"/>
          </a:p>
        </p:txBody>
      </p:sp>
      <p:sp>
        <p:nvSpPr>
          <p:cNvPr id="87" name="Freeform 69"/>
          <p:cNvSpPr>
            <a:spLocks noEditPoints="1"/>
          </p:cNvSpPr>
          <p:nvPr/>
        </p:nvSpPr>
        <p:spPr bwMode="auto">
          <a:xfrm>
            <a:off x="5414123" y="1763138"/>
            <a:ext cx="422350" cy="422350"/>
          </a:xfrm>
          <a:custGeom>
            <a:avLst/>
            <a:gdLst>
              <a:gd name="T0" fmla="*/ 0 w 208"/>
              <a:gd name="T1" fmla="*/ 208 h 208"/>
              <a:gd name="T2" fmla="*/ 29 w 208"/>
              <a:gd name="T3" fmla="*/ 120 h 208"/>
              <a:gd name="T4" fmla="*/ 111 w 208"/>
              <a:gd name="T5" fmla="*/ 38 h 208"/>
              <a:gd name="T6" fmla="*/ 118 w 208"/>
              <a:gd name="T7" fmla="*/ 46 h 208"/>
              <a:gd name="T8" fmla="*/ 38 w 208"/>
              <a:gd name="T9" fmla="*/ 126 h 208"/>
              <a:gd name="T10" fmla="*/ 34 w 208"/>
              <a:gd name="T11" fmla="*/ 121 h 208"/>
              <a:gd name="T12" fmla="*/ 34 w 208"/>
              <a:gd name="T13" fmla="*/ 121 h 208"/>
              <a:gd name="T14" fmla="*/ 30 w 208"/>
              <a:gd name="T15" fmla="*/ 133 h 208"/>
              <a:gd name="T16" fmla="*/ 25 w 208"/>
              <a:gd name="T17" fmla="*/ 146 h 208"/>
              <a:gd name="T18" fmla="*/ 21 w 208"/>
              <a:gd name="T19" fmla="*/ 158 h 208"/>
              <a:gd name="T20" fmla="*/ 19 w 208"/>
              <a:gd name="T21" fmla="*/ 166 h 208"/>
              <a:gd name="T22" fmla="*/ 16 w 208"/>
              <a:gd name="T23" fmla="*/ 173 h 208"/>
              <a:gd name="T24" fmla="*/ 28 w 208"/>
              <a:gd name="T25" fmla="*/ 180 h 208"/>
              <a:gd name="T26" fmla="*/ 35 w 208"/>
              <a:gd name="T27" fmla="*/ 192 h 208"/>
              <a:gd name="T28" fmla="*/ 87 w 208"/>
              <a:gd name="T29" fmla="*/ 174 h 208"/>
              <a:gd name="T30" fmla="*/ 87 w 208"/>
              <a:gd name="T31" fmla="*/ 174 h 208"/>
              <a:gd name="T32" fmla="*/ 82 w 208"/>
              <a:gd name="T33" fmla="*/ 170 h 208"/>
              <a:gd name="T34" fmla="*/ 162 w 208"/>
              <a:gd name="T35" fmla="*/ 90 h 208"/>
              <a:gd name="T36" fmla="*/ 170 w 208"/>
              <a:gd name="T37" fmla="*/ 97 h 208"/>
              <a:gd name="T38" fmla="*/ 88 w 208"/>
              <a:gd name="T39" fmla="*/ 179 h 208"/>
              <a:gd name="T40" fmla="*/ 0 w 208"/>
              <a:gd name="T41" fmla="*/ 208 h 208"/>
              <a:gd name="T42" fmla="*/ 48 w 208"/>
              <a:gd name="T43" fmla="*/ 135 h 208"/>
              <a:gd name="T44" fmla="*/ 128 w 208"/>
              <a:gd name="T45" fmla="*/ 55 h 208"/>
              <a:gd name="T46" fmla="*/ 136 w 208"/>
              <a:gd name="T47" fmla="*/ 63 h 208"/>
              <a:gd name="T48" fmla="*/ 55 w 208"/>
              <a:gd name="T49" fmla="*/ 143 h 208"/>
              <a:gd name="T50" fmla="*/ 48 w 208"/>
              <a:gd name="T51" fmla="*/ 135 h 208"/>
              <a:gd name="T52" fmla="*/ 65 w 208"/>
              <a:gd name="T53" fmla="*/ 153 h 208"/>
              <a:gd name="T54" fmla="*/ 145 w 208"/>
              <a:gd name="T55" fmla="*/ 72 h 208"/>
              <a:gd name="T56" fmla="*/ 153 w 208"/>
              <a:gd name="T57" fmla="*/ 80 h 208"/>
              <a:gd name="T58" fmla="*/ 73 w 208"/>
              <a:gd name="T59" fmla="*/ 160 h 208"/>
              <a:gd name="T60" fmla="*/ 65 w 208"/>
              <a:gd name="T61" fmla="*/ 153 h 208"/>
              <a:gd name="T62" fmla="*/ 118 w 208"/>
              <a:gd name="T63" fmla="*/ 31 h 208"/>
              <a:gd name="T64" fmla="*/ 126 w 208"/>
              <a:gd name="T65" fmla="*/ 24 h 208"/>
              <a:gd name="T66" fmla="*/ 185 w 208"/>
              <a:gd name="T67" fmla="*/ 82 h 208"/>
              <a:gd name="T68" fmla="*/ 177 w 208"/>
              <a:gd name="T69" fmla="*/ 90 h 208"/>
              <a:gd name="T70" fmla="*/ 118 w 208"/>
              <a:gd name="T71" fmla="*/ 31 h 208"/>
              <a:gd name="T72" fmla="*/ 133 w 208"/>
              <a:gd name="T73" fmla="*/ 16 h 208"/>
              <a:gd name="T74" fmla="*/ 140 w 208"/>
              <a:gd name="T75" fmla="*/ 9 h 208"/>
              <a:gd name="T76" fmla="*/ 151 w 208"/>
              <a:gd name="T77" fmla="*/ 2 h 208"/>
              <a:gd name="T78" fmla="*/ 162 w 208"/>
              <a:gd name="T79" fmla="*/ 0 h 208"/>
              <a:gd name="T80" fmla="*/ 185 w 208"/>
              <a:gd name="T81" fmla="*/ 9 h 208"/>
              <a:gd name="T82" fmla="*/ 199 w 208"/>
              <a:gd name="T83" fmla="*/ 24 h 208"/>
              <a:gd name="T84" fmla="*/ 208 w 208"/>
              <a:gd name="T85" fmla="*/ 46 h 208"/>
              <a:gd name="T86" fmla="*/ 206 w 208"/>
              <a:gd name="T87" fmla="*/ 57 h 208"/>
              <a:gd name="T88" fmla="*/ 199 w 208"/>
              <a:gd name="T89" fmla="*/ 68 h 208"/>
              <a:gd name="T90" fmla="*/ 192 w 208"/>
              <a:gd name="T91" fmla="*/ 75 h 208"/>
              <a:gd name="T92" fmla="*/ 133 w 208"/>
              <a:gd name="T93" fmla="*/ 16 h 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08" h="208">
                <a:moveTo>
                  <a:pt x="0" y="208"/>
                </a:moveTo>
                <a:cubicBezTo>
                  <a:pt x="29" y="120"/>
                  <a:pt x="29" y="120"/>
                  <a:pt x="29" y="120"/>
                </a:cubicBezTo>
                <a:cubicBezTo>
                  <a:pt x="111" y="38"/>
                  <a:pt x="111" y="38"/>
                  <a:pt x="111" y="38"/>
                </a:cubicBezTo>
                <a:cubicBezTo>
                  <a:pt x="118" y="46"/>
                  <a:pt x="118" y="46"/>
                  <a:pt x="118" y="46"/>
                </a:cubicBezTo>
                <a:cubicBezTo>
                  <a:pt x="38" y="126"/>
                  <a:pt x="38" y="126"/>
                  <a:pt x="38" y="126"/>
                </a:cubicBezTo>
                <a:cubicBezTo>
                  <a:pt x="34" y="121"/>
                  <a:pt x="34" y="121"/>
                  <a:pt x="34" y="121"/>
                </a:cubicBezTo>
                <a:cubicBezTo>
                  <a:pt x="34" y="121"/>
                  <a:pt x="34" y="121"/>
                  <a:pt x="34" y="121"/>
                </a:cubicBezTo>
                <a:cubicBezTo>
                  <a:pt x="32" y="125"/>
                  <a:pt x="31" y="129"/>
                  <a:pt x="30" y="133"/>
                </a:cubicBezTo>
                <a:cubicBezTo>
                  <a:pt x="28" y="137"/>
                  <a:pt x="27" y="142"/>
                  <a:pt x="25" y="146"/>
                </a:cubicBezTo>
                <a:cubicBezTo>
                  <a:pt x="24" y="150"/>
                  <a:pt x="22" y="154"/>
                  <a:pt x="21" y="158"/>
                </a:cubicBezTo>
                <a:cubicBezTo>
                  <a:pt x="20" y="161"/>
                  <a:pt x="19" y="164"/>
                  <a:pt x="19" y="166"/>
                </a:cubicBezTo>
                <a:cubicBezTo>
                  <a:pt x="16" y="173"/>
                  <a:pt x="16" y="173"/>
                  <a:pt x="16" y="173"/>
                </a:cubicBezTo>
                <a:cubicBezTo>
                  <a:pt x="19" y="173"/>
                  <a:pt x="23" y="175"/>
                  <a:pt x="28" y="180"/>
                </a:cubicBezTo>
                <a:cubicBezTo>
                  <a:pt x="32" y="185"/>
                  <a:pt x="35" y="188"/>
                  <a:pt x="35" y="192"/>
                </a:cubicBezTo>
                <a:cubicBezTo>
                  <a:pt x="87" y="174"/>
                  <a:pt x="87" y="174"/>
                  <a:pt x="87" y="174"/>
                </a:cubicBezTo>
                <a:cubicBezTo>
                  <a:pt x="87" y="174"/>
                  <a:pt x="87" y="174"/>
                  <a:pt x="87" y="174"/>
                </a:cubicBezTo>
                <a:cubicBezTo>
                  <a:pt x="82" y="170"/>
                  <a:pt x="82" y="170"/>
                  <a:pt x="82" y="170"/>
                </a:cubicBezTo>
                <a:cubicBezTo>
                  <a:pt x="162" y="90"/>
                  <a:pt x="162" y="90"/>
                  <a:pt x="162" y="90"/>
                </a:cubicBezTo>
                <a:cubicBezTo>
                  <a:pt x="170" y="97"/>
                  <a:pt x="170" y="97"/>
                  <a:pt x="170" y="97"/>
                </a:cubicBezTo>
                <a:cubicBezTo>
                  <a:pt x="88" y="179"/>
                  <a:pt x="88" y="179"/>
                  <a:pt x="88" y="179"/>
                </a:cubicBezTo>
                <a:lnTo>
                  <a:pt x="0" y="208"/>
                </a:lnTo>
                <a:close/>
                <a:moveTo>
                  <a:pt x="48" y="135"/>
                </a:moveTo>
                <a:cubicBezTo>
                  <a:pt x="128" y="55"/>
                  <a:pt x="128" y="55"/>
                  <a:pt x="128" y="55"/>
                </a:cubicBezTo>
                <a:cubicBezTo>
                  <a:pt x="136" y="63"/>
                  <a:pt x="136" y="63"/>
                  <a:pt x="136" y="63"/>
                </a:cubicBezTo>
                <a:cubicBezTo>
                  <a:pt x="55" y="143"/>
                  <a:pt x="55" y="143"/>
                  <a:pt x="55" y="143"/>
                </a:cubicBezTo>
                <a:lnTo>
                  <a:pt x="48" y="135"/>
                </a:lnTo>
                <a:close/>
                <a:moveTo>
                  <a:pt x="65" y="153"/>
                </a:moveTo>
                <a:cubicBezTo>
                  <a:pt x="145" y="72"/>
                  <a:pt x="145" y="72"/>
                  <a:pt x="145" y="72"/>
                </a:cubicBezTo>
                <a:cubicBezTo>
                  <a:pt x="153" y="80"/>
                  <a:pt x="153" y="80"/>
                  <a:pt x="153" y="80"/>
                </a:cubicBezTo>
                <a:cubicBezTo>
                  <a:pt x="73" y="160"/>
                  <a:pt x="73" y="160"/>
                  <a:pt x="73" y="160"/>
                </a:cubicBezTo>
                <a:lnTo>
                  <a:pt x="65" y="153"/>
                </a:lnTo>
                <a:close/>
                <a:moveTo>
                  <a:pt x="118" y="31"/>
                </a:moveTo>
                <a:cubicBezTo>
                  <a:pt x="126" y="24"/>
                  <a:pt x="126" y="24"/>
                  <a:pt x="126" y="24"/>
                </a:cubicBezTo>
                <a:cubicBezTo>
                  <a:pt x="185" y="82"/>
                  <a:pt x="185" y="82"/>
                  <a:pt x="185" y="82"/>
                </a:cubicBezTo>
                <a:cubicBezTo>
                  <a:pt x="177" y="90"/>
                  <a:pt x="177" y="90"/>
                  <a:pt x="177" y="90"/>
                </a:cubicBezTo>
                <a:lnTo>
                  <a:pt x="118" y="31"/>
                </a:lnTo>
                <a:close/>
                <a:moveTo>
                  <a:pt x="133" y="16"/>
                </a:moveTo>
                <a:cubicBezTo>
                  <a:pt x="140" y="9"/>
                  <a:pt x="140" y="9"/>
                  <a:pt x="140" y="9"/>
                </a:cubicBezTo>
                <a:cubicBezTo>
                  <a:pt x="143" y="6"/>
                  <a:pt x="147" y="3"/>
                  <a:pt x="151" y="2"/>
                </a:cubicBezTo>
                <a:cubicBezTo>
                  <a:pt x="154" y="0"/>
                  <a:pt x="158" y="0"/>
                  <a:pt x="162" y="0"/>
                </a:cubicBezTo>
                <a:cubicBezTo>
                  <a:pt x="171" y="0"/>
                  <a:pt x="178" y="3"/>
                  <a:pt x="185" y="9"/>
                </a:cubicBezTo>
                <a:cubicBezTo>
                  <a:pt x="199" y="24"/>
                  <a:pt x="199" y="24"/>
                  <a:pt x="199" y="24"/>
                </a:cubicBezTo>
                <a:cubicBezTo>
                  <a:pt x="205" y="30"/>
                  <a:pt x="208" y="37"/>
                  <a:pt x="208" y="46"/>
                </a:cubicBezTo>
                <a:cubicBezTo>
                  <a:pt x="208" y="50"/>
                  <a:pt x="208" y="54"/>
                  <a:pt x="206" y="57"/>
                </a:cubicBezTo>
                <a:cubicBezTo>
                  <a:pt x="205" y="61"/>
                  <a:pt x="202" y="65"/>
                  <a:pt x="199" y="68"/>
                </a:cubicBezTo>
                <a:cubicBezTo>
                  <a:pt x="192" y="75"/>
                  <a:pt x="192" y="75"/>
                  <a:pt x="192" y="75"/>
                </a:cubicBezTo>
                <a:lnTo>
                  <a:pt x="133" y="16"/>
                </a:lnTo>
                <a:close/>
              </a:path>
            </a:pathLst>
          </a:custGeom>
          <a:solidFill>
            <a:schemeClr val="tx1"/>
          </a:solidFill>
          <a:ln>
            <a:noFill/>
          </a:ln>
        </p:spPr>
        <p:txBody>
          <a:bodyPr vert="horz" wrap="square" lIns="91440" tIns="45720" rIns="91440" bIns="45720" numCol="1" anchor="t" anchorCtr="0" compatLnSpc="1"/>
          <a:lstStyle/>
          <a:p>
            <a:endParaRPr lang="en-US"/>
          </a:p>
        </p:txBody>
      </p:sp>
      <p:sp>
        <p:nvSpPr>
          <p:cNvPr id="88" name="Freeform 24"/>
          <p:cNvSpPr>
            <a:spLocks noEditPoints="1"/>
          </p:cNvSpPr>
          <p:nvPr/>
        </p:nvSpPr>
        <p:spPr bwMode="auto">
          <a:xfrm>
            <a:off x="3377472" y="1747397"/>
            <a:ext cx="239936" cy="462520"/>
          </a:xfrm>
          <a:custGeom>
            <a:avLst/>
            <a:gdLst>
              <a:gd name="T0" fmla="*/ 0 w 125"/>
              <a:gd name="T1" fmla="*/ 21 h 243"/>
              <a:gd name="T2" fmla="*/ 2 w 125"/>
              <a:gd name="T3" fmla="*/ 13 h 243"/>
              <a:gd name="T4" fmla="*/ 6 w 125"/>
              <a:gd name="T5" fmla="*/ 6 h 243"/>
              <a:gd name="T6" fmla="*/ 21 w 125"/>
              <a:gd name="T7" fmla="*/ 0 h 243"/>
              <a:gd name="T8" fmla="*/ 22 w 125"/>
              <a:gd name="T9" fmla="*/ 0 h 243"/>
              <a:gd name="T10" fmla="*/ 22 w 125"/>
              <a:gd name="T11" fmla="*/ 0 h 243"/>
              <a:gd name="T12" fmla="*/ 103 w 125"/>
              <a:gd name="T13" fmla="*/ 0 h 243"/>
              <a:gd name="T14" fmla="*/ 104 w 125"/>
              <a:gd name="T15" fmla="*/ 0 h 243"/>
              <a:gd name="T16" fmla="*/ 104 w 125"/>
              <a:gd name="T17" fmla="*/ 0 h 243"/>
              <a:gd name="T18" fmla="*/ 119 w 125"/>
              <a:gd name="T19" fmla="*/ 6 h 243"/>
              <a:gd name="T20" fmla="*/ 124 w 125"/>
              <a:gd name="T21" fmla="*/ 13 h 243"/>
              <a:gd name="T22" fmla="*/ 125 w 125"/>
              <a:gd name="T23" fmla="*/ 21 h 243"/>
              <a:gd name="T24" fmla="*/ 125 w 125"/>
              <a:gd name="T25" fmla="*/ 222 h 243"/>
              <a:gd name="T26" fmla="*/ 119 w 125"/>
              <a:gd name="T27" fmla="*/ 237 h 243"/>
              <a:gd name="T28" fmla="*/ 113 w 125"/>
              <a:gd name="T29" fmla="*/ 241 h 243"/>
              <a:gd name="T30" fmla="*/ 106 w 125"/>
              <a:gd name="T31" fmla="*/ 243 h 243"/>
              <a:gd name="T32" fmla="*/ 20 w 125"/>
              <a:gd name="T33" fmla="*/ 243 h 243"/>
              <a:gd name="T34" fmla="*/ 12 w 125"/>
              <a:gd name="T35" fmla="*/ 241 h 243"/>
              <a:gd name="T36" fmla="*/ 6 w 125"/>
              <a:gd name="T37" fmla="*/ 237 h 243"/>
              <a:gd name="T38" fmla="*/ 0 w 125"/>
              <a:gd name="T39" fmla="*/ 222 h 243"/>
              <a:gd name="T40" fmla="*/ 0 w 125"/>
              <a:gd name="T41" fmla="*/ 21 h 243"/>
              <a:gd name="T42" fmla="*/ 11 w 125"/>
              <a:gd name="T43" fmla="*/ 201 h 243"/>
              <a:gd name="T44" fmla="*/ 115 w 125"/>
              <a:gd name="T45" fmla="*/ 201 h 243"/>
              <a:gd name="T46" fmla="*/ 115 w 125"/>
              <a:gd name="T47" fmla="*/ 42 h 243"/>
              <a:gd name="T48" fmla="*/ 11 w 125"/>
              <a:gd name="T49" fmla="*/ 42 h 243"/>
              <a:gd name="T50" fmla="*/ 11 w 125"/>
              <a:gd name="T51" fmla="*/ 201 h 243"/>
              <a:gd name="T52" fmla="*/ 54 w 125"/>
              <a:gd name="T53" fmla="*/ 214 h 243"/>
              <a:gd name="T54" fmla="*/ 51 w 125"/>
              <a:gd name="T55" fmla="*/ 218 h 243"/>
              <a:gd name="T56" fmla="*/ 50 w 125"/>
              <a:gd name="T57" fmla="*/ 222 h 243"/>
              <a:gd name="T58" fmla="*/ 51 w 125"/>
              <a:gd name="T59" fmla="*/ 227 h 243"/>
              <a:gd name="T60" fmla="*/ 54 w 125"/>
              <a:gd name="T61" fmla="*/ 231 h 243"/>
              <a:gd name="T62" fmla="*/ 58 w 125"/>
              <a:gd name="T63" fmla="*/ 234 h 243"/>
              <a:gd name="T64" fmla="*/ 63 w 125"/>
              <a:gd name="T65" fmla="*/ 234 h 243"/>
              <a:gd name="T66" fmla="*/ 67 w 125"/>
              <a:gd name="T67" fmla="*/ 234 h 243"/>
              <a:gd name="T68" fmla="*/ 71 w 125"/>
              <a:gd name="T69" fmla="*/ 231 h 243"/>
              <a:gd name="T70" fmla="*/ 74 w 125"/>
              <a:gd name="T71" fmla="*/ 227 h 243"/>
              <a:gd name="T72" fmla="*/ 75 w 125"/>
              <a:gd name="T73" fmla="*/ 222 h 243"/>
              <a:gd name="T74" fmla="*/ 74 w 125"/>
              <a:gd name="T75" fmla="*/ 218 h 243"/>
              <a:gd name="T76" fmla="*/ 71 w 125"/>
              <a:gd name="T77" fmla="*/ 214 h 243"/>
              <a:gd name="T78" fmla="*/ 67 w 125"/>
              <a:gd name="T79" fmla="*/ 211 h 243"/>
              <a:gd name="T80" fmla="*/ 63 w 125"/>
              <a:gd name="T81" fmla="*/ 210 h 243"/>
              <a:gd name="T82" fmla="*/ 58 w 125"/>
              <a:gd name="T83" fmla="*/ 211 h 243"/>
              <a:gd name="T84" fmla="*/ 54 w 125"/>
              <a:gd name="T85" fmla="*/ 214 h 243"/>
              <a:gd name="T86" fmla="*/ 51 w 125"/>
              <a:gd name="T87" fmla="*/ 21 h 243"/>
              <a:gd name="T88" fmla="*/ 53 w 125"/>
              <a:gd name="T89" fmla="*/ 23 h 243"/>
              <a:gd name="T90" fmla="*/ 72 w 125"/>
              <a:gd name="T91" fmla="*/ 23 h 243"/>
              <a:gd name="T92" fmla="*/ 74 w 125"/>
              <a:gd name="T93" fmla="*/ 21 h 243"/>
              <a:gd name="T94" fmla="*/ 72 w 125"/>
              <a:gd name="T95" fmla="*/ 19 h 243"/>
              <a:gd name="T96" fmla="*/ 53 w 125"/>
              <a:gd name="T97" fmla="*/ 19 h 243"/>
              <a:gd name="T98" fmla="*/ 51 w 125"/>
              <a:gd name="T99" fmla="*/ 21 h 2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25" h="243">
                <a:moveTo>
                  <a:pt x="0" y="21"/>
                </a:moveTo>
                <a:cubicBezTo>
                  <a:pt x="0" y="18"/>
                  <a:pt x="1" y="15"/>
                  <a:pt x="2" y="13"/>
                </a:cubicBezTo>
                <a:cubicBezTo>
                  <a:pt x="3" y="10"/>
                  <a:pt x="4" y="8"/>
                  <a:pt x="6" y="6"/>
                </a:cubicBezTo>
                <a:cubicBezTo>
                  <a:pt x="10" y="2"/>
                  <a:pt x="15" y="0"/>
                  <a:pt x="21" y="0"/>
                </a:cubicBezTo>
                <a:cubicBezTo>
                  <a:pt x="21" y="0"/>
                  <a:pt x="21" y="0"/>
                  <a:pt x="22" y="0"/>
                </a:cubicBezTo>
                <a:cubicBezTo>
                  <a:pt x="22" y="0"/>
                  <a:pt x="22" y="0"/>
                  <a:pt x="22" y="0"/>
                </a:cubicBezTo>
                <a:cubicBezTo>
                  <a:pt x="103" y="0"/>
                  <a:pt x="103" y="0"/>
                  <a:pt x="103" y="0"/>
                </a:cubicBezTo>
                <a:cubicBezTo>
                  <a:pt x="103" y="0"/>
                  <a:pt x="104" y="0"/>
                  <a:pt x="104" y="0"/>
                </a:cubicBezTo>
                <a:cubicBezTo>
                  <a:pt x="104" y="0"/>
                  <a:pt x="104" y="0"/>
                  <a:pt x="104" y="0"/>
                </a:cubicBezTo>
                <a:cubicBezTo>
                  <a:pt x="110" y="0"/>
                  <a:pt x="115" y="2"/>
                  <a:pt x="119" y="6"/>
                </a:cubicBezTo>
                <a:cubicBezTo>
                  <a:pt x="121" y="8"/>
                  <a:pt x="123" y="10"/>
                  <a:pt x="124" y="13"/>
                </a:cubicBezTo>
                <a:cubicBezTo>
                  <a:pt x="125" y="15"/>
                  <a:pt x="125" y="18"/>
                  <a:pt x="125" y="21"/>
                </a:cubicBezTo>
                <a:cubicBezTo>
                  <a:pt x="125" y="222"/>
                  <a:pt x="125" y="222"/>
                  <a:pt x="125" y="222"/>
                </a:cubicBezTo>
                <a:cubicBezTo>
                  <a:pt x="125" y="228"/>
                  <a:pt x="123" y="232"/>
                  <a:pt x="119" y="237"/>
                </a:cubicBezTo>
                <a:cubicBezTo>
                  <a:pt x="117" y="239"/>
                  <a:pt x="115" y="240"/>
                  <a:pt x="113" y="241"/>
                </a:cubicBezTo>
                <a:cubicBezTo>
                  <a:pt x="111" y="243"/>
                  <a:pt x="108" y="243"/>
                  <a:pt x="106" y="243"/>
                </a:cubicBezTo>
                <a:cubicBezTo>
                  <a:pt x="20" y="243"/>
                  <a:pt x="20" y="243"/>
                  <a:pt x="20" y="243"/>
                </a:cubicBezTo>
                <a:cubicBezTo>
                  <a:pt x="17" y="243"/>
                  <a:pt x="15" y="243"/>
                  <a:pt x="12" y="241"/>
                </a:cubicBezTo>
                <a:cubicBezTo>
                  <a:pt x="10" y="240"/>
                  <a:pt x="8" y="239"/>
                  <a:pt x="6" y="237"/>
                </a:cubicBezTo>
                <a:cubicBezTo>
                  <a:pt x="2" y="232"/>
                  <a:pt x="0" y="228"/>
                  <a:pt x="0" y="222"/>
                </a:cubicBezTo>
                <a:lnTo>
                  <a:pt x="0" y="21"/>
                </a:lnTo>
                <a:close/>
                <a:moveTo>
                  <a:pt x="11" y="201"/>
                </a:moveTo>
                <a:cubicBezTo>
                  <a:pt x="115" y="201"/>
                  <a:pt x="115" y="201"/>
                  <a:pt x="115" y="201"/>
                </a:cubicBezTo>
                <a:cubicBezTo>
                  <a:pt x="115" y="42"/>
                  <a:pt x="115" y="42"/>
                  <a:pt x="115" y="42"/>
                </a:cubicBezTo>
                <a:cubicBezTo>
                  <a:pt x="11" y="42"/>
                  <a:pt x="11" y="42"/>
                  <a:pt x="11" y="42"/>
                </a:cubicBezTo>
                <a:lnTo>
                  <a:pt x="11" y="201"/>
                </a:lnTo>
                <a:close/>
                <a:moveTo>
                  <a:pt x="54" y="214"/>
                </a:moveTo>
                <a:cubicBezTo>
                  <a:pt x="53" y="215"/>
                  <a:pt x="52" y="216"/>
                  <a:pt x="51" y="218"/>
                </a:cubicBezTo>
                <a:cubicBezTo>
                  <a:pt x="51" y="219"/>
                  <a:pt x="50" y="221"/>
                  <a:pt x="50" y="222"/>
                </a:cubicBezTo>
                <a:cubicBezTo>
                  <a:pt x="50" y="224"/>
                  <a:pt x="51" y="225"/>
                  <a:pt x="51" y="227"/>
                </a:cubicBezTo>
                <a:cubicBezTo>
                  <a:pt x="52" y="228"/>
                  <a:pt x="53" y="230"/>
                  <a:pt x="54" y="231"/>
                </a:cubicBezTo>
                <a:cubicBezTo>
                  <a:pt x="55" y="232"/>
                  <a:pt x="57" y="233"/>
                  <a:pt x="58" y="234"/>
                </a:cubicBezTo>
                <a:cubicBezTo>
                  <a:pt x="60" y="234"/>
                  <a:pt x="61" y="234"/>
                  <a:pt x="63" y="234"/>
                </a:cubicBezTo>
                <a:cubicBezTo>
                  <a:pt x="64" y="234"/>
                  <a:pt x="66" y="234"/>
                  <a:pt x="67" y="234"/>
                </a:cubicBezTo>
                <a:cubicBezTo>
                  <a:pt x="69" y="233"/>
                  <a:pt x="70" y="232"/>
                  <a:pt x="71" y="231"/>
                </a:cubicBezTo>
                <a:cubicBezTo>
                  <a:pt x="72" y="230"/>
                  <a:pt x="73" y="228"/>
                  <a:pt x="74" y="227"/>
                </a:cubicBezTo>
                <a:cubicBezTo>
                  <a:pt x="75" y="225"/>
                  <a:pt x="75" y="224"/>
                  <a:pt x="75" y="222"/>
                </a:cubicBezTo>
                <a:cubicBezTo>
                  <a:pt x="75" y="221"/>
                  <a:pt x="75" y="219"/>
                  <a:pt x="74" y="218"/>
                </a:cubicBezTo>
                <a:cubicBezTo>
                  <a:pt x="73" y="216"/>
                  <a:pt x="72" y="215"/>
                  <a:pt x="71" y="214"/>
                </a:cubicBezTo>
                <a:cubicBezTo>
                  <a:pt x="70" y="213"/>
                  <a:pt x="69" y="212"/>
                  <a:pt x="67" y="211"/>
                </a:cubicBezTo>
                <a:cubicBezTo>
                  <a:pt x="66" y="210"/>
                  <a:pt x="64" y="210"/>
                  <a:pt x="63" y="210"/>
                </a:cubicBezTo>
                <a:cubicBezTo>
                  <a:pt x="61" y="210"/>
                  <a:pt x="60" y="210"/>
                  <a:pt x="58" y="211"/>
                </a:cubicBezTo>
                <a:cubicBezTo>
                  <a:pt x="57" y="212"/>
                  <a:pt x="55" y="213"/>
                  <a:pt x="54" y="214"/>
                </a:cubicBezTo>
                <a:close/>
                <a:moveTo>
                  <a:pt x="51" y="21"/>
                </a:moveTo>
                <a:cubicBezTo>
                  <a:pt x="51" y="22"/>
                  <a:pt x="52" y="23"/>
                  <a:pt x="53" y="23"/>
                </a:cubicBezTo>
                <a:cubicBezTo>
                  <a:pt x="72" y="23"/>
                  <a:pt x="72" y="23"/>
                  <a:pt x="72" y="23"/>
                </a:cubicBezTo>
                <a:cubicBezTo>
                  <a:pt x="74" y="23"/>
                  <a:pt x="74" y="22"/>
                  <a:pt x="74" y="21"/>
                </a:cubicBezTo>
                <a:cubicBezTo>
                  <a:pt x="74" y="19"/>
                  <a:pt x="74" y="19"/>
                  <a:pt x="72" y="19"/>
                </a:cubicBezTo>
                <a:cubicBezTo>
                  <a:pt x="53" y="19"/>
                  <a:pt x="53" y="19"/>
                  <a:pt x="53" y="19"/>
                </a:cubicBezTo>
                <a:cubicBezTo>
                  <a:pt x="52" y="19"/>
                  <a:pt x="51" y="19"/>
                  <a:pt x="51" y="21"/>
                </a:cubicBezTo>
                <a:close/>
              </a:path>
            </a:pathLst>
          </a:custGeom>
          <a:solidFill>
            <a:schemeClr val="tx1"/>
          </a:solidFill>
          <a:ln>
            <a:noFill/>
          </a:ln>
        </p:spPr>
        <p:txBody>
          <a:bodyPr vert="horz" wrap="square" lIns="91440" tIns="45720" rIns="91440" bIns="45720" numCol="1" anchor="t" anchorCtr="0" compatLnSpc="1"/>
          <a:lstStyle/>
          <a:p>
            <a:endParaRPr lang="en-US"/>
          </a:p>
        </p:txBody>
      </p:sp>
      <p:sp>
        <p:nvSpPr>
          <p:cNvPr id="20" name="Rectangle 2"/>
          <p:cNvSpPr/>
          <p:nvPr/>
        </p:nvSpPr>
        <p:spPr>
          <a:xfrm>
            <a:off x="455721" y="608843"/>
            <a:ext cx="1446230" cy="276999"/>
          </a:xfrm>
          <a:prstGeom prst="rect">
            <a:avLst/>
          </a:prstGeom>
        </p:spPr>
        <p:txBody>
          <a:bodyPr wrap="none">
            <a:spAutoFit/>
          </a:bodyPr>
          <a:lstStyle/>
          <a:p>
            <a:r>
              <a:rPr lang="id-ID" sz="1200" dirty="0">
                <a:solidFill>
                  <a:schemeClr val="bg1">
                    <a:lumMod val="65000"/>
                  </a:schemeClr>
                </a:solidFill>
                <a:cs typeface="+mn-ea"/>
                <a:sym typeface="+mn-lt"/>
              </a:rPr>
              <a:t>MARKET ANALYSIS</a:t>
            </a:r>
            <a:endParaRPr lang="id-ID" sz="1200" dirty="0">
              <a:solidFill>
                <a:schemeClr val="bg1">
                  <a:lumMod val="65000"/>
                </a:schemeClr>
              </a:solidFill>
              <a:cs typeface="+mn-ea"/>
              <a:sym typeface="+mn-lt"/>
            </a:endParaRPr>
          </a:p>
        </p:txBody>
      </p:sp>
      <p:sp>
        <p:nvSpPr>
          <p:cNvPr id="21" name="TextBox 3"/>
          <p:cNvSpPr txBox="1"/>
          <p:nvPr/>
        </p:nvSpPr>
        <p:spPr>
          <a:xfrm>
            <a:off x="455721" y="308058"/>
            <a:ext cx="1535998" cy="400110"/>
          </a:xfrm>
          <a:prstGeom prst="rect">
            <a:avLst/>
          </a:prstGeom>
          <a:noFill/>
        </p:spPr>
        <p:txBody>
          <a:bodyPr wrap="none" rtlCol="0">
            <a:spAutoFit/>
          </a:bodyPr>
          <a:lstStyle/>
          <a:p>
            <a:r>
              <a:rPr lang="en-US" altLang="zh-CN" sz="2000" dirty="0">
                <a:solidFill>
                  <a:schemeClr val="accent1"/>
                </a:solidFill>
                <a:cs typeface="+mn-ea"/>
                <a:sym typeface="+mn-lt"/>
              </a:rPr>
              <a:t>2.2</a:t>
            </a:r>
            <a:r>
              <a:rPr lang="zh-CN" altLang="en-US" sz="2000" dirty="0">
                <a:solidFill>
                  <a:schemeClr val="accent1"/>
                </a:solidFill>
                <a:cs typeface="+mn-ea"/>
                <a:sym typeface="+mn-lt"/>
              </a:rPr>
              <a:t>市场透析</a:t>
            </a:r>
            <a:endParaRPr lang="zh-CN" altLang="en-US" sz="3200" dirty="0">
              <a:solidFill>
                <a:schemeClr val="accent1"/>
              </a:solidFill>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2000" advClick="0" advTm="0"/>
    </mc:Choice>
    <mc:Fallback>
      <p:transition spd="slow" advClick="0" advTm="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500"/>
                                        <p:tgtEl>
                                          <p:spTgt spid="31"/>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fade">
                                      <p:cBhvr>
                                        <p:cTn id="11" dur="500"/>
                                        <p:tgtEl>
                                          <p:spTgt spid="17"/>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fade">
                                      <p:cBhvr>
                                        <p:cTn id="19" dur="500"/>
                                        <p:tgtEl>
                                          <p:spTgt spid="16"/>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88"/>
                                        </p:tgtEl>
                                        <p:attrNameLst>
                                          <p:attrName>style.visibility</p:attrName>
                                        </p:attrNameLst>
                                      </p:cBhvr>
                                      <p:to>
                                        <p:strVal val="visible"/>
                                      </p:to>
                                    </p:set>
                                    <p:animEffect transition="in" filter="fade">
                                      <p:cBhvr>
                                        <p:cTn id="23" dur="500"/>
                                        <p:tgtEl>
                                          <p:spTgt spid="88"/>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63"/>
                                        </p:tgtEl>
                                        <p:attrNameLst>
                                          <p:attrName>style.visibility</p:attrName>
                                        </p:attrNameLst>
                                      </p:cBhvr>
                                      <p:to>
                                        <p:strVal val="visible"/>
                                      </p:to>
                                    </p:set>
                                    <p:animEffect transition="in" filter="fade">
                                      <p:cBhvr>
                                        <p:cTn id="27" dur="500"/>
                                        <p:tgtEl>
                                          <p:spTgt spid="63"/>
                                        </p:tgtEl>
                                      </p:cBhvr>
                                    </p:animEffect>
                                  </p:childTnLst>
                                </p:cTn>
                              </p:par>
                            </p:childTnLst>
                          </p:cTn>
                        </p:par>
                        <p:par>
                          <p:cTn id="28" fill="hold">
                            <p:stCondLst>
                              <p:cond delay="3000"/>
                            </p:stCondLst>
                            <p:childTnLst>
                              <p:par>
                                <p:cTn id="29" presetID="10" presetClass="entr" presetSubtype="0" fill="hold" nodeType="afterEffect">
                                  <p:stCondLst>
                                    <p:cond delay="0"/>
                                  </p:stCondLst>
                                  <p:childTnLst>
                                    <p:set>
                                      <p:cBhvr>
                                        <p:cTn id="30" dur="1" fill="hold">
                                          <p:stCondLst>
                                            <p:cond delay="0"/>
                                          </p:stCondLst>
                                        </p:cTn>
                                        <p:tgtEl>
                                          <p:spTgt spid="66"/>
                                        </p:tgtEl>
                                        <p:attrNameLst>
                                          <p:attrName>style.visibility</p:attrName>
                                        </p:attrNameLst>
                                      </p:cBhvr>
                                      <p:to>
                                        <p:strVal val="visible"/>
                                      </p:to>
                                    </p:set>
                                    <p:animEffect transition="in" filter="fade">
                                      <p:cBhvr>
                                        <p:cTn id="31" dur="500"/>
                                        <p:tgtEl>
                                          <p:spTgt spid="66"/>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62"/>
                                        </p:tgtEl>
                                        <p:attrNameLst>
                                          <p:attrName>style.visibility</p:attrName>
                                        </p:attrNameLst>
                                      </p:cBhvr>
                                      <p:to>
                                        <p:strVal val="visible"/>
                                      </p:to>
                                    </p:set>
                                    <p:animEffect transition="in" filter="fade">
                                      <p:cBhvr>
                                        <p:cTn id="35" dur="500"/>
                                        <p:tgtEl>
                                          <p:spTgt spid="62"/>
                                        </p:tgtEl>
                                      </p:cBhvr>
                                    </p:animEffect>
                                  </p:childTnLst>
                                </p:cTn>
                              </p:par>
                            </p:childTnLst>
                          </p:cTn>
                        </p:par>
                        <p:par>
                          <p:cTn id="36" fill="hold">
                            <p:stCondLst>
                              <p:cond delay="4000"/>
                            </p:stCondLst>
                            <p:childTnLst>
                              <p:par>
                                <p:cTn id="37" presetID="10" presetClass="entr" presetSubtype="0" fill="hold" grpId="0" nodeType="afterEffect">
                                  <p:stCondLst>
                                    <p:cond delay="0"/>
                                  </p:stCondLst>
                                  <p:childTnLst>
                                    <p:set>
                                      <p:cBhvr>
                                        <p:cTn id="38" dur="1" fill="hold">
                                          <p:stCondLst>
                                            <p:cond delay="0"/>
                                          </p:stCondLst>
                                        </p:cTn>
                                        <p:tgtEl>
                                          <p:spTgt spid="87"/>
                                        </p:tgtEl>
                                        <p:attrNameLst>
                                          <p:attrName>style.visibility</p:attrName>
                                        </p:attrNameLst>
                                      </p:cBhvr>
                                      <p:to>
                                        <p:strVal val="visible"/>
                                      </p:to>
                                    </p:set>
                                    <p:animEffect transition="in" filter="fade">
                                      <p:cBhvr>
                                        <p:cTn id="39" dur="500"/>
                                        <p:tgtEl>
                                          <p:spTgt spid="87"/>
                                        </p:tgtEl>
                                      </p:cBhvr>
                                    </p:animEffect>
                                  </p:childTnLst>
                                </p:cTn>
                              </p:par>
                            </p:childTnLst>
                          </p:cTn>
                        </p:par>
                        <p:par>
                          <p:cTn id="40" fill="hold">
                            <p:stCondLst>
                              <p:cond delay="4500"/>
                            </p:stCondLst>
                            <p:childTnLst>
                              <p:par>
                                <p:cTn id="41" presetID="10" presetClass="entr" presetSubtype="0" fill="hold" grpId="0" nodeType="afterEffect">
                                  <p:stCondLst>
                                    <p:cond delay="0"/>
                                  </p:stCondLst>
                                  <p:childTnLst>
                                    <p:set>
                                      <p:cBhvr>
                                        <p:cTn id="42" dur="1" fill="hold">
                                          <p:stCondLst>
                                            <p:cond delay="0"/>
                                          </p:stCondLst>
                                        </p:cTn>
                                        <p:tgtEl>
                                          <p:spTgt spid="69"/>
                                        </p:tgtEl>
                                        <p:attrNameLst>
                                          <p:attrName>style.visibility</p:attrName>
                                        </p:attrNameLst>
                                      </p:cBhvr>
                                      <p:to>
                                        <p:strVal val="visible"/>
                                      </p:to>
                                    </p:set>
                                    <p:animEffect transition="in" filter="fade">
                                      <p:cBhvr>
                                        <p:cTn id="43" dur="500"/>
                                        <p:tgtEl>
                                          <p:spTgt spid="69"/>
                                        </p:tgtEl>
                                      </p:cBhvr>
                                    </p:animEffect>
                                  </p:childTnLst>
                                </p:cTn>
                              </p:par>
                            </p:childTnLst>
                          </p:cTn>
                        </p:par>
                        <p:par>
                          <p:cTn id="44" fill="hold">
                            <p:stCondLst>
                              <p:cond delay="5000"/>
                            </p:stCondLst>
                            <p:childTnLst>
                              <p:par>
                                <p:cTn id="45" presetID="10" presetClass="entr" presetSubtype="0" fill="hold" nodeType="afterEffect">
                                  <p:stCondLst>
                                    <p:cond delay="0"/>
                                  </p:stCondLst>
                                  <p:childTnLst>
                                    <p:set>
                                      <p:cBhvr>
                                        <p:cTn id="46" dur="1" fill="hold">
                                          <p:stCondLst>
                                            <p:cond delay="0"/>
                                          </p:stCondLst>
                                        </p:cTn>
                                        <p:tgtEl>
                                          <p:spTgt spid="71"/>
                                        </p:tgtEl>
                                        <p:attrNameLst>
                                          <p:attrName>style.visibility</p:attrName>
                                        </p:attrNameLst>
                                      </p:cBhvr>
                                      <p:to>
                                        <p:strVal val="visible"/>
                                      </p:to>
                                    </p:set>
                                    <p:animEffect transition="in" filter="fade">
                                      <p:cBhvr>
                                        <p:cTn id="47" dur="500"/>
                                        <p:tgtEl>
                                          <p:spTgt spid="71"/>
                                        </p:tgtEl>
                                      </p:cBhvr>
                                    </p:animEffect>
                                  </p:childTnLst>
                                </p:cTn>
                              </p:par>
                            </p:childTnLst>
                          </p:cTn>
                        </p:par>
                        <p:par>
                          <p:cTn id="48" fill="hold">
                            <p:stCondLst>
                              <p:cond delay="5500"/>
                            </p:stCondLst>
                            <p:childTnLst>
                              <p:par>
                                <p:cTn id="49" presetID="10" presetClass="entr" presetSubtype="0" fill="hold" grpId="0" nodeType="afterEffect">
                                  <p:stCondLst>
                                    <p:cond delay="0"/>
                                  </p:stCondLst>
                                  <p:childTnLst>
                                    <p:set>
                                      <p:cBhvr>
                                        <p:cTn id="50" dur="1" fill="hold">
                                          <p:stCondLst>
                                            <p:cond delay="0"/>
                                          </p:stCondLst>
                                        </p:cTn>
                                        <p:tgtEl>
                                          <p:spTgt spid="68"/>
                                        </p:tgtEl>
                                        <p:attrNameLst>
                                          <p:attrName>style.visibility</p:attrName>
                                        </p:attrNameLst>
                                      </p:cBhvr>
                                      <p:to>
                                        <p:strVal val="visible"/>
                                      </p:to>
                                    </p:set>
                                    <p:animEffect transition="in" filter="fade">
                                      <p:cBhvr>
                                        <p:cTn id="51" dur="500"/>
                                        <p:tgtEl>
                                          <p:spTgt spid="68"/>
                                        </p:tgtEl>
                                      </p:cBhvr>
                                    </p:animEffect>
                                  </p:childTnLst>
                                </p:cTn>
                              </p:par>
                            </p:childTnLst>
                          </p:cTn>
                        </p:par>
                        <p:par>
                          <p:cTn id="52" fill="hold">
                            <p:stCondLst>
                              <p:cond delay="6000"/>
                            </p:stCondLst>
                            <p:childTnLst>
                              <p:par>
                                <p:cTn id="53" presetID="10" presetClass="entr" presetSubtype="0" fill="hold" grpId="0" nodeType="afterEffect">
                                  <p:stCondLst>
                                    <p:cond delay="0"/>
                                  </p:stCondLst>
                                  <p:childTnLst>
                                    <p:set>
                                      <p:cBhvr>
                                        <p:cTn id="54" dur="1" fill="hold">
                                          <p:stCondLst>
                                            <p:cond delay="0"/>
                                          </p:stCondLst>
                                        </p:cTn>
                                        <p:tgtEl>
                                          <p:spTgt spid="86"/>
                                        </p:tgtEl>
                                        <p:attrNameLst>
                                          <p:attrName>style.visibility</p:attrName>
                                        </p:attrNameLst>
                                      </p:cBhvr>
                                      <p:to>
                                        <p:strVal val="visible"/>
                                      </p:to>
                                    </p:set>
                                    <p:animEffect transition="in" filter="fade">
                                      <p:cBhvr>
                                        <p:cTn id="55" dur="500"/>
                                        <p:tgtEl>
                                          <p:spTgt spid="86"/>
                                        </p:tgtEl>
                                      </p:cBhvr>
                                    </p:animEffect>
                                  </p:childTnLst>
                                </p:cTn>
                              </p:par>
                            </p:childTnLst>
                          </p:cTn>
                        </p:par>
                        <p:par>
                          <p:cTn id="56" fill="hold">
                            <p:stCondLst>
                              <p:cond delay="6500"/>
                            </p:stCondLst>
                            <p:childTnLst>
                              <p:par>
                                <p:cTn id="57" presetID="10" presetClass="entr" presetSubtype="0" fill="hold" grpId="0" nodeType="afterEffect">
                                  <p:stCondLst>
                                    <p:cond delay="0"/>
                                  </p:stCondLst>
                                  <p:childTnLst>
                                    <p:set>
                                      <p:cBhvr>
                                        <p:cTn id="58" dur="1" fill="hold">
                                          <p:stCondLst>
                                            <p:cond delay="0"/>
                                          </p:stCondLst>
                                        </p:cTn>
                                        <p:tgtEl>
                                          <p:spTgt spid="75"/>
                                        </p:tgtEl>
                                        <p:attrNameLst>
                                          <p:attrName>style.visibility</p:attrName>
                                        </p:attrNameLst>
                                      </p:cBhvr>
                                      <p:to>
                                        <p:strVal val="visible"/>
                                      </p:to>
                                    </p:set>
                                    <p:animEffect transition="in" filter="fade">
                                      <p:cBhvr>
                                        <p:cTn id="59" dur="500"/>
                                        <p:tgtEl>
                                          <p:spTgt spid="75"/>
                                        </p:tgtEl>
                                      </p:cBhvr>
                                    </p:animEffect>
                                  </p:childTnLst>
                                </p:cTn>
                              </p:par>
                            </p:childTnLst>
                          </p:cTn>
                        </p:par>
                        <p:par>
                          <p:cTn id="60" fill="hold">
                            <p:stCondLst>
                              <p:cond delay="7000"/>
                            </p:stCondLst>
                            <p:childTnLst>
                              <p:par>
                                <p:cTn id="61" presetID="10" presetClass="entr" presetSubtype="0" fill="hold" nodeType="afterEffect">
                                  <p:stCondLst>
                                    <p:cond delay="0"/>
                                  </p:stCondLst>
                                  <p:childTnLst>
                                    <p:set>
                                      <p:cBhvr>
                                        <p:cTn id="62" dur="1" fill="hold">
                                          <p:stCondLst>
                                            <p:cond delay="0"/>
                                          </p:stCondLst>
                                        </p:cTn>
                                        <p:tgtEl>
                                          <p:spTgt spid="77"/>
                                        </p:tgtEl>
                                        <p:attrNameLst>
                                          <p:attrName>style.visibility</p:attrName>
                                        </p:attrNameLst>
                                      </p:cBhvr>
                                      <p:to>
                                        <p:strVal val="visible"/>
                                      </p:to>
                                    </p:set>
                                    <p:animEffect transition="in" filter="fade">
                                      <p:cBhvr>
                                        <p:cTn id="63" dur="500"/>
                                        <p:tgtEl>
                                          <p:spTgt spid="77"/>
                                        </p:tgtEl>
                                      </p:cBhvr>
                                    </p:animEffect>
                                  </p:childTnLst>
                                </p:cTn>
                              </p:par>
                            </p:childTnLst>
                          </p:cTn>
                        </p:par>
                        <p:par>
                          <p:cTn id="64" fill="hold">
                            <p:stCondLst>
                              <p:cond delay="7500"/>
                            </p:stCondLst>
                            <p:childTnLst>
                              <p:par>
                                <p:cTn id="65" presetID="10" presetClass="entr" presetSubtype="0" fill="hold" grpId="0" nodeType="afterEffect">
                                  <p:stCondLst>
                                    <p:cond delay="0"/>
                                  </p:stCondLst>
                                  <p:childTnLst>
                                    <p:set>
                                      <p:cBhvr>
                                        <p:cTn id="66" dur="1" fill="hold">
                                          <p:stCondLst>
                                            <p:cond delay="0"/>
                                          </p:stCondLst>
                                        </p:cTn>
                                        <p:tgtEl>
                                          <p:spTgt spid="74"/>
                                        </p:tgtEl>
                                        <p:attrNameLst>
                                          <p:attrName>style.visibility</p:attrName>
                                        </p:attrNameLst>
                                      </p:cBhvr>
                                      <p:to>
                                        <p:strVal val="visible"/>
                                      </p:to>
                                    </p:set>
                                    <p:animEffect transition="in" filter="fade">
                                      <p:cBhvr>
                                        <p:cTn id="67" dur="500"/>
                                        <p:tgtEl>
                                          <p:spTgt spid="74"/>
                                        </p:tgtEl>
                                      </p:cBhvr>
                                    </p:animEffect>
                                  </p:childTnLst>
                                </p:cTn>
                              </p:par>
                            </p:childTnLst>
                          </p:cTn>
                        </p:par>
                        <p:par>
                          <p:cTn id="68" fill="hold">
                            <p:stCondLst>
                              <p:cond delay="8000"/>
                            </p:stCondLst>
                            <p:childTnLst>
                              <p:par>
                                <p:cTn id="69" presetID="10" presetClass="entr" presetSubtype="0" fill="hold" grpId="0" nodeType="afterEffect">
                                  <p:stCondLst>
                                    <p:cond delay="0"/>
                                  </p:stCondLst>
                                  <p:childTnLst>
                                    <p:set>
                                      <p:cBhvr>
                                        <p:cTn id="70" dur="1" fill="hold">
                                          <p:stCondLst>
                                            <p:cond delay="0"/>
                                          </p:stCondLst>
                                        </p:cTn>
                                        <p:tgtEl>
                                          <p:spTgt spid="21"/>
                                        </p:tgtEl>
                                        <p:attrNameLst>
                                          <p:attrName>style.visibility</p:attrName>
                                        </p:attrNameLst>
                                      </p:cBhvr>
                                      <p:to>
                                        <p:strVal val="visible"/>
                                      </p:to>
                                    </p:set>
                                    <p:animEffect transition="in" filter="fade">
                                      <p:cBhvr>
                                        <p:cTn id="71" dur="500"/>
                                        <p:tgtEl>
                                          <p:spTgt spid="21"/>
                                        </p:tgtEl>
                                      </p:cBhvr>
                                    </p:animEffect>
                                  </p:childTnLst>
                                </p:cTn>
                              </p:par>
                            </p:childTnLst>
                          </p:cTn>
                        </p:par>
                        <p:par>
                          <p:cTn id="72" fill="hold">
                            <p:stCondLst>
                              <p:cond delay="8500"/>
                            </p:stCondLst>
                            <p:childTnLst>
                              <p:par>
                                <p:cTn id="73" presetID="22" presetClass="entr" presetSubtype="8" fill="hold" grpId="0" nodeType="afterEffect">
                                  <p:stCondLst>
                                    <p:cond delay="0"/>
                                  </p:stCondLst>
                                  <p:childTnLst>
                                    <p:set>
                                      <p:cBhvr>
                                        <p:cTn id="74" dur="1" fill="hold">
                                          <p:stCondLst>
                                            <p:cond delay="0"/>
                                          </p:stCondLst>
                                        </p:cTn>
                                        <p:tgtEl>
                                          <p:spTgt spid="20"/>
                                        </p:tgtEl>
                                        <p:attrNameLst>
                                          <p:attrName>style.visibility</p:attrName>
                                        </p:attrNameLst>
                                      </p:cBhvr>
                                      <p:to>
                                        <p:strVal val="visible"/>
                                      </p:to>
                                    </p:set>
                                    <p:animEffect transition="in" filter="wipe(left)">
                                      <p:cBhvr>
                                        <p:cTn id="75"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31" grpId="0" animBg="1"/>
      <p:bldP spid="62" grpId="0"/>
      <p:bldP spid="63" grpId="0"/>
      <p:bldP spid="68" grpId="0"/>
      <p:bldP spid="69" grpId="0"/>
      <p:bldP spid="74" grpId="0"/>
      <p:bldP spid="75" grpId="0"/>
      <p:bldP spid="86" grpId="0" animBg="1"/>
      <p:bldP spid="87" grpId="0" animBg="1"/>
      <p:bldP spid="88" grpId="0" animBg="1"/>
      <p:bldP spid="20" grpId="0"/>
      <p:bldP spid="2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61"/>
          <p:cNvGrpSpPr/>
          <p:nvPr/>
        </p:nvGrpSpPr>
        <p:grpSpPr>
          <a:xfrm>
            <a:off x="3134509" y="1977341"/>
            <a:ext cx="1571636" cy="2076986"/>
            <a:chOff x="2143108" y="2131344"/>
            <a:chExt cx="1571636" cy="2076986"/>
          </a:xfrm>
        </p:grpSpPr>
        <p:sp>
          <p:nvSpPr>
            <p:cNvPr id="32" name="Rectangle 31"/>
            <p:cNvSpPr/>
            <p:nvPr/>
          </p:nvSpPr>
          <p:spPr>
            <a:xfrm>
              <a:off x="2143108" y="3143254"/>
              <a:ext cx="1571636" cy="28575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cs typeface="+mn-ea"/>
                <a:sym typeface="+mn-lt"/>
              </a:endParaRPr>
            </a:p>
          </p:txBody>
        </p:sp>
        <p:sp>
          <p:nvSpPr>
            <p:cNvPr id="31" name="Rectangle 30"/>
            <p:cNvSpPr/>
            <p:nvPr/>
          </p:nvSpPr>
          <p:spPr>
            <a:xfrm>
              <a:off x="2143108" y="3500444"/>
              <a:ext cx="1571636" cy="707886"/>
            </a:xfrm>
            <a:prstGeom prst="rect">
              <a:avLst/>
            </a:prstGeom>
          </p:spPr>
          <p:txBody>
            <a:bodyPr wrap="square">
              <a:spAutoFit/>
            </a:bodyPr>
            <a:lstStyle/>
            <a:p>
              <a:r>
                <a:rPr lang="ms-MY" sz="800" dirty="0">
                  <a:solidFill>
                    <a:schemeClr val="bg1">
                      <a:lumMod val="65000"/>
                    </a:schemeClr>
                  </a:solidFill>
                  <a:cs typeface="+mn-ea"/>
                  <a:sym typeface="+mn-lt"/>
                </a:rPr>
                <a:t>Lorem ipsum dolor sit amet, consectetur adipiscing elit. Praesent sodales odio sit amet odio tristique quis tempus odio Lorem ipsum dolor sit amet</a:t>
              </a:r>
              <a:endParaRPr lang="ms-MY" sz="800" dirty="0">
                <a:solidFill>
                  <a:schemeClr val="bg1">
                    <a:lumMod val="65000"/>
                  </a:schemeClr>
                </a:solidFill>
                <a:cs typeface="+mn-ea"/>
                <a:sym typeface="+mn-lt"/>
              </a:endParaRPr>
            </a:p>
          </p:txBody>
        </p:sp>
        <p:grpSp>
          <p:nvGrpSpPr>
            <p:cNvPr id="4" name="Group 40"/>
            <p:cNvGrpSpPr/>
            <p:nvPr/>
          </p:nvGrpSpPr>
          <p:grpSpPr>
            <a:xfrm>
              <a:off x="2643174" y="2571750"/>
              <a:ext cx="476251" cy="314325"/>
              <a:chOff x="2141517" y="2373325"/>
              <a:chExt cx="476251" cy="314325"/>
            </a:xfrm>
            <a:solidFill>
              <a:schemeClr val="bg1">
                <a:lumMod val="65000"/>
              </a:schemeClr>
            </a:solidFill>
          </p:grpSpPr>
          <p:sp>
            <p:nvSpPr>
              <p:cNvPr id="42" name="Rectangle 22"/>
              <p:cNvSpPr>
                <a:spLocks noChangeArrowheads="1"/>
              </p:cNvSpPr>
              <p:nvPr/>
            </p:nvSpPr>
            <p:spPr bwMode="auto">
              <a:xfrm>
                <a:off x="2200255" y="2678125"/>
                <a:ext cx="387350" cy="9525"/>
              </a:xfrm>
              <a:prstGeom prst="rect">
                <a:avLst/>
              </a:prstGeom>
              <a:grpFill/>
              <a:ln w="9525">
                <a:noFill/>
                <a:miter lim="800000"/>
              </a:ln>
            </p:spPr>
            <p:txBody>
              <a:bodyPr vert="horz" wrap="square" lIns="91440" tIns="45720" rIns="91440" bIns="45720" numCol="1" anchor="t" anchorCtr="0" compatLnSpc="1"/>
              <a:lstStyle/>
              <a:p>
                <a:endParaRPr lang="en-US">
                  <a:cs typeface="+mn-ea"/>
                  <a:sym typeface="+mn-lt"/>
                </a:endParaRPr>
              </a:p>
            </p:txBody>
          </p:sp>
          <p:sp>
            <p:nvSpPr>
              <p:cNvPr id="43" name="Rectangle 23"/>
              <p:cNvSpPr>
                <a:spLocks noChangeArrowheads="1"/>
              </p:cNvSpPr>
              <p:nvPr/>
            </p:nvSpPr>
            <p:spPr bwMode="auto">
              <a:xfrm>
                <a:off x="2517755" y="2468575"/>
                <a:ext cx="69850" cy="209550"/>
              </a:xfrm>
              <a:prstGeom prst="rect">
                <a:avLst/>
              </a:prstGeom>
              <a:grpFill/>
              <a:ln w="9525">
                <a:noFill/>
                <a:miter lim="800000"/>
              </a:ln>
            </p:spPr>
            <p:txBody>
              <a:bodyPr vert="horz" wrap="square" lIns="91440" tIns="45720" rIns="91440" bIns="45720" numCol="1" anchor="t" anchorCtr="0" compatLnSpc="1"/>
              <a:lstStyle/>
              <a:p>
                <a:endParaRPr lang="en-US">
                  <a:cs typeface="+mn-ea"/>
                  <a:sym typeface="+mn-lt"/>
                </a:endParaRPr>
              </a:p>
            </p:txBody>
          </p:sp>
          <p:sp>
            <p:nvSpPr>
              <p:cNvPr id="44" name="Rectangle 24"/>
              <p:cNvSpPr>
                <a:spLocks noChangeArrowheads="1"/>
              </p:cNvSpPr>
              <p:nvPr/>
            </p:nvSpPr>
            <p:spPr bwMode="auto">
              <a:xfrm>
                <a:off x="2438380" y="2547950"/>
                <a:ext cx="69850" cy="130175"/>
              </a:xfrm>
              <a:prstGeom prst="rect">
                <a:avLst/>
              </a:prstGeom>
              <a:grpFill/>
              <a:ln w="9525">
                <a:noFill/>
                <a:miter lim="800000"/>
              </a:ln>
            </p:spPr>
            <p:txBody>
              <a:bodyPr vert="horz" wrap="square" lIns="91440" tIns="45720" rIns="91440" bIns="45720" numCol="1" anchor="t" anchorCtr="0" compatLnSpc="1"/>
              <a:lstStyle/>
              <a:p>
                <a:endParaRPr lang="en-US">
                  <a:cs typeface="+mn-ea"/>
                  <a:sym typeface="+mn-lt"/>
                </a:endParaRPr>
              </a:p>
            </p:txBody>
          </p:sp>
          <p:sp>
            <p:nvSpPr>
              <p:cNvPr id="45" name="Rectangle 25"/>
              <p:cNvSpPr>
                <a:spLocks noChangeArrowheads="1"/>
              </p:cNvSpPr>
              <p:nvPr/>
            </p:nvSpPr>
            <p:spPr bwMode="auto">
              <a:xfrm>
                <a:off x="2359005" y="2592400"/>
                <a:ext cx="69850" cy="85725"/>
              </a:xfrm>
              <a:prstGeom prst="rect">
                <a:avLst/>
              </a:prstGeom>
              <a:grpFill/>
              <a:ln w="9525">
                <a:noFill/>
                <a:miter lim="800000"/>
              </a:ln>
            </p:spPr>
            <p:txBody>
              <a:bodyPr vert="horz" wrap="square" lIns="91440" tIns="45720" rIns="91440" bIns="45720" numCol="1" anchor="t" anchorCtr="0" compatLnSpc="1"/>
              <a:lstStyle/>
              <a:p>
                <a:endParaRPr lang="en-US">
                  <a:cs typeface="+mn-ea"/>
                  <a:sym typeface="+mn-lt"/>
                </a:endParaRPr>
              </a:p>
            </p:txBody>
          </p:sp>
          <p:sp>
            <p:nvSpPr>
              <p:cNvPr id="46" name="Rectangle 26"/>
              <p:cNvSpPr>
                <a:spLocks noChangeArrowheads="1"/>
              </p:cNvSpPr>
              <p:nvPr/>
            </p:nvSpPr>
            <p:spPr bwMode="auto">
              <a:xfrm>
                <a:off x="2279630" y="2551125"/>
                <a:ext cx="69850" cy="127000"/>
              </a:xfrm>
              <a:prstGeom prst="rect">
                <a:avLst/>
              </a:prstGeom>
              <a:grpFill/>
              <a:ln w="9525">
                <a:noFill/>
                <a:miter lim="800000"/>
              </a:ln>
            </p:spPr>
            <p:txBody>
              <a:bodyPr vert="horz" wrap="square" lIns="91440" tIns="45720" rIns="91440" bIns="45720" numCol="1" anchor="t" anchorCtr="0" compatLnSpc="1"/>
              <a:lstStyle/>
              <a:p>
                <a:endParaRPr lang="en-US">
                  <a:cs typeface="+mn-ea"/>
                  <a:sym typeface="+mn-lt"/>
                </a:endParaRPr>
              </a:p>
            </p:txBody>
          </p:sp>
          <p:sp>
            <p:nvSpPr>
              <p:cNvPr id="47" name="Rectangle 27"/>
              <p:cNvSpPr>
                <a:spLocks noChangeArrowheads="1"/>
              </p:cNvSpPr>
              <p:nvPr/>
            </p:nvSpPr>
            <p:spPr bwMode="auto">
              <a:xfrm>
                <a:off x="2200255" y="2587637"/>
                <a:ext cx="68263" cy="90488"/>
              </a:xfrm>
              <a:prstGeom prst="rect">
                <a:avLst/>
              </a:prstGeom>
              <a:grpFill/>
              <a:ln w="9525">
                <a:noFill/>
                <a:miter lim="800000"/>
              </a:ln>
            </p:spPr>
            <p:txBody>
              <a:bodyPr vert="horz" wrap="square" lIns="91440" tIns="45720" rIns="91440" bIns="45720" numCol="1" anchor="t" anchorCtr="0" compatLnSpc="1"/>
              <a:lstStyle/>
              <a:p>
                <a:endParaRPr lang="en-US">
                  <a:cs typeface="+mn-ea"/>
                  <a:sym typeface="+mn-lt"/>
                </a:endParaRPr>
              </a:p>
            </p:txBody>
          </p:sp>
          <p:sp>
            <p:nvSpPr>
              <p:cNvPr id="48" name="Freeform 28"/>
              <p:cNvSpPr/>
              <p:nvPr/>
            </p:nvSpPr>
            <p:spPr bwMode="auto">
              <a:xfrm>
                <a:off x="2141517" y="2559062"/>
                <a:ext cx="36513" cy="38100"/>
              </a:xfrm>
              <a:custGeom>
                <a:avLst/>
                <a:gdLst/>
                <a:ahLst/>
                <a:cxnLst>
                  <a:cxn ang="0">
                    <a:pos x="22" y="0"/>
                  </a:cxn>
                  <a:cxn ang="0">
                    <a:pos x="22" y="0"/>
                  </a:cxn>
                  <a:cxn ang="0">
                    <a:pos x="27" y="0"/>
                  </a:cxn>
                  <a:cxn ang="0">
                    <a:pos x="32" y="1"/>
                  </a:cxn>
                  <a:cxn ang="0">
                    <a:pos x="36" y="3"/>
                  </a:cxn>
                  <a:cxn ang="0">
                    <a:pos x="40" y="7"/>
                  </a:cxn>
                  <a:cxn ang="0">
                    <a:pos x="42" y="10"/>
                  </a:cxn>
                  <a:cxn ang="0">
                    <a:pos x="45" y="15"/>
                  </a:cxn>
                  <a:cxn ang="0">
                    <a:pos x="46" y="18"/>
                  </a:cxn>
                  <a:cxn ang="0">
                    <a:pos x="46" y="23"/>
                  </a:cxn>
                  <a:cxn ang="0">
                    <a:pos x="46" y="23"/>
                  </a:cxn>
                  <a:cxn ang="0">
                    <a:pos x="46" y="28"/>
                  </a:cxn>
                  <a:cxn ang="0">
                    <a:pos x="45" y="32"/>
                  </a:cxn>
                  <a:cxn ang="0">
                    <a:pos x="42" y="36"/>
                  </a:cxn>
                  <a:cxn ang="0">
                    <a:pos x="40" y="39"/>
                  </a:cxn>
                  <a:cxn ang="0">
                    <a:pos x="36" y="43"/>
                  </a:cxn>
                  <a:cxn ang="0">
                    <a:pos x="32" y="44"/>
                  </a:cxn>
                  <a:cxn ang="0">
                    <a:pos x="27" y="45"/>
                  </a:cxn>
                  <a:cxn ang="0">
                    <a:pos x="22" y="47"/>
                  </a:cxn>
                  <a:cxn ang="0">
                    <a:pos x="22" y="47"/>
                  </a:cxn>
                  <a:cxn ang="0">
                    <a:pos x="19" y="45"/>
                  </a:cxn>
                  <a:cxn ang="0">
                    <a:pos x="14" y="44"/>
                  </a:cxn>
                  <a:cxn ang="0">
                    <a:pos x="10" y="43"/>
                  </a:cxn>
                  <a:cxn ang="0">
                    <a:pos x="6" y="39"/>
                  </a:cxn>
                  <a:cxn ang="0">
                    <a:pos x="4" y="36"/>
                  </a:cxn>
                  <a:cxn ang="0">
                    <a:pos x="1" y="32"/>
                  </a:cxn>
                  <a:cxn ang="0">
                    <a:pos x="0" y="28"/>
                  </a:cxn>
                  <a:cxn ang="0">
                    <a:pos x="0" y="23"/>
                  </a:cxn>
                  <a:cxn ang="0">
                    <a:pos x="0" y="23"/>
                  </a:cxn>
                  <a:cxn ang="0">
                    <a:pos x="0" y="18"/>
                  </a:cxn>
                  <a:cxn ang="0">
                    <a:pos x="1" y="15"/>
                  </a:cxn>
                  <a:cxn ang="0">
                    <a:pos x="4" y="10"/>
                  </a:cxn>
                  <a:cxn ang="0">
                    <a:pos x="6" y="7"/>
                  </a:cxn>
                  <a:cxn ang="0">
                    <a:pos x="10" y="3"/>
                  </a:cxn>
                  <a:cxn ang="0">
                    <a:pos x="14" y="1"/>
                  </a:cxn>
                  <a:cxn ang="0">
                    <a:pos x="19" y="0"/>
                  </a:cxn>
                  <a:cxn ang="0">
                    <a:pos x="22" y="0"/>
                  </a:cxn>
                  <a:cxn ang="0">
                    <a:pos x="22" y="0"/>
                  </a:cxn>
                </a:cxnLst>
                <a:rect l="0" t="0" r="r" b="b"/>
                <a:pathLst>
                  <a:path w="46" h="47">
                    <a:moveTo>
                      <a:pt x="22" y="0"/>
                    </a:moveTo>
                    <a:lnTo>
                      <a:pt x="22" y="0"/>
                    </a:lnTo>
                    <a:lnTo>
                      <a:pt x="27" y="0"/>
                    </a:lnTo>
                    <a:lnTo>
                      <a:pt x="32" y="1"/>
                    </a:lnTo>
                    <a:lnTo>
                      <a:pt x="36" y="3"/>
                    </a:lnTo>
                    <a:lnTo>
                      <a:pt x="40" y="7"/>
                    </a:lnTo>
                    <a:lnTo>
                      <a:pt x="42" y="10"/>
                    </a:lnTo>
                    <a:lnTo>
                      <a:pt x="45" y="15"/>
                    </a:lnTo>
                    <a:lnTo>
                      <a:pt x="46" y="18"/>
                    </a:lnTo>
                    <a:lnTo>
                      <a:pt x="46" y="23"/>
                    </a:lnTo>
                    <a:lnTo>
                      <a:pt x="46" y="23"/>
                    </a:lnTo>
                    <a:lnTo>
                      <a:pt x="46" y="28"/>
                    </a:lnTo>
                    <a:lnTo>
                      <a:pt x="45" y="32"/>
                    </a:lnTo>
                    <a:lnTo>
                      <a:pt x="42" y="36"/>
                    </a:lnTo>
                    <a:lnTo>
                      <a:pt x="40" y="39"/>
                    </a:lnTo>
                    <a:lnTo>
                      <a:pt x="36" y="43"/>
                    </a:lnTo>
                    <a:lnTo>
                      <a:pt x="32" y="44"/>
                    </a:lnTo>
                    <a:lnTo>
                      <a:pt x="27" y="45"/>
                    </a:lnTo>
                    <a:lnTo>
                      <a:pt x="22" y="47"/>
                    </a:lnTo>
                    <a:lnTo>
                      <a:pt x="22" y="47"/>
                    </a:lnTo>
                    <a:lnTo>
                      <a:pt x="19" y="45"/>
                    </a:lnTo>
                    <a:lnTo>
                      <a:pt x="14" y="44"/>
                    </a:lnTo>
                    <a:lnTo>
                      <a:pt x="10" y="43"/>
                    </a:lnTo>
                    <a:lnTo>
                      <a:pt x="6" y="39"/>
                    </a:lnTo>
                    <a:lnTo>
                      <a:pt x="4" y="36"/>
                    </a:lnTo>
                    <a:lnTo>
                      <a:pt x="1" y="32"/>
                    </a:lnTo>
                    <a:lnTo>
                      <a:pt x="0" y="28"/>
                    </a:lnTo>
                    <a:lnTo>
                      <a:pt x="0" y="23"/>
                    </a:lnTo>
                    <a:lnTo>
                      <a:pt x="0" y="23"/>
                    </a:lnTo>
                    <a:lnTo>
                      <a:pt x="0" y="18"/>
                    </a:lnTo>
                    <a:lnTo>
                      <a:pt x="1" y="15"/>
                    </a:lnTo>
                    <a:lnTo>
                      <a:pt x="4" y="10"/>
                    </a:lnTo>
                    <a:lnTo>
                      <a:pt x="6" y="7"/>
                    </a:lnTo>
                    <a:lnTo>
                      <a:pt x="10" y="3"/>
                    </a:lnTo>
                    <a:lnTo>
                      <a:pt x="14" y="1"/>
                    </a:lnTo>
                    <a:lnTo>
                      <a:pt x="19" y="0"/>
                    </a:lnTo>
                    <a:lnTo>
                      <a:pt x="22" y="0"/>
                    </a:lnTo>
                    <a:lnTo>
                      <a:pt x="22" y="0"/>
                    </a:lnTo>
                    <a:close/>
                  </a:path>
                </a:pathLst>
              </a:custGeom>
              <a:grpFill/>
              <a:ln w="9525">
                <a:noFill/>
                <a:round/>
              </a:ln>
            </p:spPr>
            <p:txBody>
              <a:bodyPr vert="horz" wrap="square" lIns="91440" tIns="45720" rIns="91440" bIns="45720" numCol="1" anchor="t" anchorCtr="0" compatLnSpc="1"/>
              <a:lstStyle/>
              <a:p>
                <a:endParaRPr lang="en-US">
                  <a:cs typeface="+mn-ea"/>
                  <a:sym typeface="+mn-lt"/>
                </a:endParaRPr>
              </a:p>
            </p:txBody>
          </p:sp>
          <p:sp>
            <p:nvSpPr>
              <p:cNvPr id="49" name="Freeform 29"/>
              <p:cNvSpPr/>
              <p:nvPr/>
            </p:nvSpPr>
            <p:spPr bwMode="auto">
              <a:xfrm>
                <a:off x="2568555" y="2373325"/>
                <a:ext cx="49213" cy="47625"/>
              </a:xfrm>
              <a:custGeom>
                <a:avLst/>
                <a:gdLst/>
                <a:ahLst/>
                <a:cxnLst>
                  <a:cxn ang="0">
                    <a:pos x="62" y="0"/>
                  </a:cxn>
                  <a:cxn ang="0">
                    <a:pos x="0" y="1"/>
                  </a:cxn>
                  <a:cxn ang="0">
                    <a:pos x="22" y="29"/>
                  </a:cxn>
                  <a:cxn ang="0">
                    <a:pos x="43" y="59"/>
                  </a:cxn>
                  <a:cxn ang="0">
                    <a:pos x="62" y="0"/>
                  </a:cxn>
                </a:cxnLst>
                <a:rect l="0" t="0" r="r" b="b"/>
                <a:pathLst>
                  <a:path w="62" h="59">
                    <a:moveTo>
                      <a:pt x="62" y="0"/>
                    </a:moveTo>
                    <a:lnTo>
                      <a:pt x="0" y="1"/>
                    </a:lnTo>
                    <a:lnTo>
                      <a:pt x="22" y="29"/>
                    </a:lnTo>
                    <a:lnTo>
                      <a:pt x="43" y="59"/>
                    </a:lnTo>
                    <a:lnTo>
                      <a:pt x="62" y="0"/>
                    </a:lnTo>
                    <a:close/>
                  </a:path>
                </a:pathLst>
              </a:custGeom>
              <a:grpFill/>
              <a:ln w="9525">
                <a:noFill/>
                <a:round/>
              </a:ln>
            </p:spPr>
            <p:txBody>
              <a:bodyPr vert="horz" wrap="square" lIns="91440" tIns="45720" rIns="91440" bIns="45720" numCol="1" anchor="t" anchorCtr="0" compatLnSpc="1"/>
              <a:lstStyle/>
              <a:p>
                <a:endParaRPr lang="en-US">
                  <a:cs typeface="+mn-ea"/>
                  <a:sym typeface="+mn-lt"/>
                </a:endParaRPr>
              </a:p>
            </p:txBody>
          </p:sp>
          <p:sp>
            <p:nvSpPr>
              <p:cNvPr id="50" name="Freeform 30"/>
              <p:cNvSpPr/>
              <p:nvPr/>
            </p:nvSpPr>
            <p:spPr bwMode="auto">
              <a:xfrm>
                <a:off x="2176442" y="2397137"/>
                <a:ext cx="404813" cy="169863"/>
              </a:xfrm>
              <a:custGeom>
                <a:avLst/>
                <a:gdLst/>
                <a:ahLst/>
                <a:cxnLst>
                  <a:cxn ang="0">
                    <a:pos x="0" y="204"/>
                  </a:cxn>
                  <a:cxn ang="0">
                    <a:pos x="176" y="73"/>
                  </a:cxn>
                  <a:cxn ang="0">
                    <a:pos x="182" y="70"/>
                  </a:cxn>
                  <a:cxn ang="0">
                    <a:pos x="186" y="75"/>
                  </a:cxn>
                  <a:cxn ang="0">
                    <a:pos x="270" y="174"/>
                  </a:cxn>
                  <a:cxn ang="0">
                    <a:pos x="502" y="0"/>
                  </a:cxn>
                  <a:cxn ang="0">
                    <a:pos x="507" y="7"/>
                  </a:cxn>
                  <a:cxn ang="0">
                    <a:pos x="511" y="12"/>
                  </a:cxn>
                  <a:cxn ang="0">
                    <a:pos x="274" y="190"/>
                  </a:cxn>
                  <a:cxn ang="0">
                    <a:pos x="268" y="193"/>
                  </a:cxn>
                  <a:cxn ang="0">
                    <a:pos x="263" y="188"/>
                  </a:cxn>
                  <a:cxn ang="0">
                    <a:pos x="180" y="89"/>
                  </a:cxn>
                  <a:cxn ang="0">
                    <a:pos x="9" y="216"/>
                  </a:cxn>
                  <a:cxn ang="0">
                    <a:pos x="9" y="216"/>
                  </a:cxn>
                  <a:cxn ang="0">
                    <a:pos x="5" y="209"/>
                  </a:cxn>
                  <a:cxn ang="0">
                    <a:pos x="0" y="204"/>
                  </a:cxn>
                  <a:cxn ang="0">
                    <a:pos x="0" y="204"/>
                  </a:cxn>
                </a:cxnLst>
                <a:rect l="0" t="0" r="r" b="b"/>
                <a:pathLst>
                  <a:path w="511" h="216">
                    <a:moveTo>
                      <a:pt x="0" y="204"/>
                    </a:moveTo>
                    <a:lnTo>
                      <a:pt x="176" y="73"/>
                    </a:lnTo>
                    <a:lnTo>
                      <a:pt x="182" y="70"/>
                    </a:lnTo>
                    <a:lnTo>
                      <a:pt x="186" y="75"/>
                    </a:lnTo>
                    <a:lnTo>
                      <a:pt x="270" y="174"/>
                    </a:lnTo>
                    <a:lnTo>
                      <a:pt x="502" y="0"/>
                    </a:lnTo>
                    <a:lnTo>
                      <a:pt x="507" y="7"/>
                    </a:lnTo>
                    <a:lnTo>
                      <a:pt x="511" y="12"/>
                    </a:lnTo>
                    <a:lnTo>
                      <a:pt x="274" y="190"/>
                    </a:lnTo>
                    <a:lnTo>
                      <a:pt x="268" y="193"/>
                    </a:lnTo>
                    <a:lnTo>
                      <a:pt x="263" y="188"/>
                    </a:lnTo>
                    <a:lnTo>
                      <a:pt x="180" y="89"/>
                    </a:lnTo>
                    <a:lnTo>
                      <a:pt x="9" y="216"/>
                    </a:lnTo>
                    <a:lnTo>
                      <a:pt x="9" y="216"/>
                    </a:lnTo>
                    <a:lnTo>
                      <a:pt x="5" y="209"/>
                    </a:lnTo>
                    <a:lnTo>
                      <a:pt x="0" y="204"/>
                    </a:lnTo>
                    <a:lnTo>
                      <a:pt x="0" y="204"/>
                    </a:lnTo>
                    <a:close/>
                  </a:path>
                </a:pathLst>
              </a:custGeom>
              <a:grpFill/>
              <a:ln w="9525">
                <a:noFill/>
                <a:round/>
              </a:ln>
            </p:spPr>
            <p:txBody>
              <a:bodyPr vert="horz" wrap="square" lIns="91440" tIns="45720" rIns="91440" bIns="45720" numCol="1" anchor="t" anchorCtr="0" compatLnSpc="1"/>
              <a:lstStyle/>
              <a:p>
                <a:endParaRPr lang="en-US">
                  <a:cs typeface="+mn-ea"/>
                  <a:sym typeface="+mn-lt"/>
                </a:endParaRPr>
              </a:p>
            </p:txBody>
          </p:sp>
        </p:grpSp>
        <p:sp>
          <p:nvSpPr>
            <p:cNvPr id="56" name="Rectangle 55"/>
            <p:cNvSpPr/>
            <p:nvPr/>
          </p:nvSpPr>
          <p:spPr>
            <a:xfrm>
              <a:off x="2463944" y="2131344"/>
              <a:ext cx="902811" cy="307777"/>
            </a:xfrm>
            <a:prstGeom prst="rect">
              <a:avLst/>
            </a:prstGeom>
          </p:spPr>
          <p:txBody>
            <a:bodyPr wrap="none">
              <a:spAutoFit/>
            </a:bodyPr>
            <a:lstStyle/>
            <a:p>
              <a:r>
                <a:rPr lang="zh-CN" altLang="en-US" sz="1400" dirty="0">
                  <a:cs typeface="+mn-ea"/>
                  <a:sym typeface="+mn-lt"/>
                </a:rPr>
                <a:t>行业痛点</a:t>
              </a:r>
              <a:endParaRPr lang="zh-CN" altLang="en-US" sz="1400" dirty="0">
                <a:cs typeface="+mn-ea"/>
                <a:sym typeface="+mn-lt"/>
              </a:endParaRPr>
            </a:p>
          </p:txBody>
        </p:sp>
      </p:grpSp>
      <p:grpSp>
        <p:nvGrpSpPr>
          <p:cNvPr id="5" name="Group 60"/>
          <p:cNvGrpSpPr/>
          <p:nvPr/>
        </p:nvGrpSpPr>
        <p:grpSpPr>
          <a:xfrm>
            <a:off x="1491435" y="2303059"/>
            <a:ext cx="1571636" cy="2108458"/>
            <a:chOff x="500034" y="2457062"/>
            <a:chExt cx="1571636" cy="2108458"/>
          </a:xfrm>
        </p:grpSpPr>
        <p:sp>
          <p:nvSpPr>
            <p:cNvPr id="27" name="Rectangle 26"/>
            <p:cNvSpPr/>
            <p:nvPr/>
          </p:nvSpPr>
          <p:spPr>
            <a:xfrm>
              <a:off x="500034" y="3500444"/>
              <a:ext cx="1571636" cy="2857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cs typeface="+mn-ea"/>
                <a:sym typeface="+mn-lt"/>
              </a:endParaRPr>
            </a:p>
          </p:txBody>
        </p:sp>
        <p:sp>
          <p:nvSpPr>
            <p:cNvPr id="30" name="Rectangle 29"/>
            <p:cNvSpPr/>
            <p:nvPr/>
          </p:nvSpPr>
          <p:spPr>
            <a:xfrm>
              <a:off x="500034" y="3857634"/>
              <a:ext cx="1571636" cy="707886"/>
            </a:xfrm>
            <a:prstGeom prst="rect">
              <a:avLst/>
            </a:prstGeom>
          </p:spPr>
          <p:txBody>
            <a:bodyPr wrap="square">
              <a:spAutoFit/>
            </a:bodyPr>
            <a:lstStyle/>
            <a:p>
              <a:r>
                <a:rPr lang="ms-MY" sz="800" dirty="0">
                  <a:solidFill>
                    <a:schemeClr val="bg1">
                      <a:lumMod val="65000"/>
                    </a:schemeClr>
                  </a:solidFill>
                  <a:cs typeface="+mn-ea"/>
                  <a:sym typeface="+mn-lt"/>
                </a:rPr>
                <a:t>Lorem ipsum dolor sit amet, consectetur adipiscing elit. Praesent sodales odio sit amet odio tristique quis tempus odio Lorem ipsum dolor sit amet</a:t>
              </a:r>
              <a:endParaRPr lang="ms-MY" sz="800" dirty="0">
                <a:solidFill>
                  <a:schemeClr val="bg1">
                    <a:lumMod val="65000"/>
                  </a:schemeClr>
                </a:solidFill>
                <a:cs typeface="+mn-ea"/>
                <a:sym typeface="+mn-lt"/>
              </a:endParaRPr>
            </a:p>
          </p:txBody>
        </p:sp>
        <p:grpSp>
          <p:nvGrpSpPr>
            <p:cNvPr id="6" name="Group 50"/>
            <p:cNvGrpSpPr/>
            <p:nvPr/>
          </p:nvGrpSpPr>
          <p:grpSpPr>
            <a:xfrm>
              <a:off x="1071538" y="2857502"/>
              <a:ext cx="381000" cy="365126"/>
              <a:chOff x="1003288" y="2254241"/>
              <a:chExt cx="381000" cy="365126"/>
            </a:xfrm>
            <a:solidFill>
              <a:schemeClr val="bg1">
                <a:lumMod val="65000"/>
              </a:schemeClr>
            </a:solidFill>
          </p:grpSpPr>
          <p:sp>
            <p:nvSpPr>
              <p:cNvPr id="29" name="Freeform 16"/>
              <p:cNvSpPr/>
              <p:nvPr/>
            </p:nvSpPr>
            <p:spPr bwMode="auto">
              <a:xfrm>
                <a:off x="1058850" y="2411404"/>
                <a:ext cx="146050" cy="207963"/>
              </a:xfrm>
              <a:custGeom>
                <a:avLst/>
                <a:gdLst/>
                <a:ahLst/>
                <a:cxnLst>
                  <a:cxn ang="0">
                    <a:pos x="125" y="101"/>
                  </a:cxn>
                  <a:cxn ang="0">
                    <a:pos x="125" y="231"/>
                  </a:cxn>
                  <a:cxn ang="0">
                    <a:pos x="125" y="231"/>
                  </a:cxn>
                  <a:cxn ang="0">
                    <a:pos x="124" y="237"/>
                  </a:cxn>
                  <a:cxn ang="0">
                    <a:pos x="122" y="243"/>
                  </a:cxn>
                  <a:cxn ang="0">
                    <a:pos x="119" y="248"/>
                  </a:cxn>
                  <a:cxn ang="0">
                    <a:pos x="115" y="253"/>
                  </a:cxn>
                  <a:cxn ang="0">
                    <a:pos x="110" y="257"/>
                  </a:cxn>
                  <a:cxn ang="0">
                    <a:pos x="105" y="260"/>
                  </a:cxn>
                  <a:cxn ang="0">
                    <a:pos x="99" y="262"/>
                  </a:cxn>
                  <a:cxn ang="0">
                    <a:pos x="93" y="263"/>
                  </a:cxn>
                  <a:cxn ang="0">
                    <a:pos x="93" y="263"/>
                  </a:cxn>
                  <a:cxn ang="0">
                    <a:pos x="93" y="263"/>
                  </a:cxn>
                  <a:cxn ang="0">
                    <a:pos x="87" y="262"/>
                  </a:cxn>
                  <a:cxn ang="0">
                    <a:pos x="80" y="260"/>
                  </a:cxn>
                  <a:cxn ang="0">
                    <a:pos x="74" y="257"/>
                  </a:cxn>
                  <a:cxn ang="0">
                    <a:pos x="69" y="253"/>
                  </a:cxn>
                  <a:cxn ang="0">
                    <a:pos x="66" y="248"/>
                  </a:cxn>
                  <a:cxn ang="0">
                    <a:pos x="63" y="243"/>
                  </a:cxn>
                  <a:cxn ang="0">
                    <a:pos x="61" y="237"/>
                  </a:cxn>
                  <a:cxn ang="0">
                    <a:pos x="61" y="231"/>
                  </a:cxn>
                  <a:cxn ang="0">
                    <a:pos x="61" y="101"/>
                  </a:cxn>
                  <a:cxn ang="0">
                    <a:pos x="16" y="101"/>
                  </a:cxn>
                  <a:cxn ang="0">
                    <a:pos x="16" y="101"/>
                  </a:cxn>
                  <a:cxn ang="0">
                    <a:pos x="10" y="100"/>
                  </a:cxn>
                  <a:cxn ang="0">
                    <a:pos x="5" y="99"/>
                  </a:cxn>
                  <a:cxn ang="0">
                    <a:pos x="1" y="95"/>
                  </a:cxn>
                  <a:cxn ang="0">
                    <a:pos x="0" y="91"/>
                  </a:cxn>
                  <a:cxn ang="0">
                    <a:pos x="0" y="87"/>
                  </a:cxn>
                  <a:cxn ang="0">
                    <a:pos x="0" y="82"/>
                  </a:cxn>
                  <a:cxn ang="0">
                    <a:pos x="3" y="77"/>
                  </a:cxn>
                  <a:cxn ang="0">
                    <a:pos x="7" y="73"/>
                  </a:cxn>
                  <a:cxn ang="0">
                    <a:pos x="69" y="11"/>
                  </a:cxn>
                  <a:cxn ang="0">
                    <a:pos x="69" y="11"/>
                  </a:cxn>
                  <a:cxn ang="0">
                    <a:pos x="75" y="6"/>
                  </a:cxn>
                  <a:cxn ang="0">
                    <a:pos x="80" y="2"/>
                  </a:cxn>
                  <a:cxn ang="0">
                    <a:pos x="87" y="0"/>
                  </a:cxn>
                  <a:cxn ang="0">
                    <a:pos x="93" y="0"/>
                  </a:cxn>
                  <a:cxn ang="0">
                    <a:pos x="98" y="0"/>
                  </a:cxn>
                  <a:cxn ang="0">
                    <a:pos x="104" y="2"/>
                  </a:cxn>
                  <a:cxn ang="0">
                    <a:pos x="110" y="6"/>
                  </a:cxn>
                  <a:cxn ang="0">
                    <a:pos x="115" y="11"/>
                  </a:cxn>
                  <a:cxn ang="0">
                    <a:pos x="178" y="73"/>
                  </a:cxn>
                  <a:cxn ang="0">
                    <a:pos x="178" y="73"/>
                  </a:cxn>
                  <a:cxn ang="0">
                    <a:pos x="182" y="77"/>
                  </a:cxn>
                  <a:cxn ang="0">
                    <a:pos x="184" y="82"/>
                  </a:cxn>
                  <a:cxn ang="0">
                    <a:pos x="184" y="86"/>
                  </a:cxn>
                  <a:cxn ang="0">
                    <a:pos x="184" y="91"/>
                  </a:cxn>
                  <a:cxn ang="0">
                    <a:pos x="182" y="95"/>
                  </a:cxn>
                  <a:cxn ang="0">
                    <a:pos x="178" y="97"/>
                  </a:cxn>
                  <a:cxn ang="0">
                    <a:pos x="173" y="100"/>
                  </a:cxn>
                  <a:cxn ang="0">
                    <a:pos x="166" y="101"/>
                  </a:cxn>
                  <a:cxn ang="0">
                    <a:pos x="125" y="101"/>
                  </a:cxn>
                </a:cxnLst>
                <a:rect l="0" t="0" r="r" b="b"/>
                <a:pathLst>
                  <a:path w="184" h="263">
                    <a:moveTo>
                      <a:pt x="125" y="101"/>
                    </a:moveTo>
                    <a:lnTo>
                      <a:pt x="125" y="231"/>
                    </a:lnTo>
                    <a:lnTo>
                      <a:pt x="125" y="231"/>
                    </a:lnTo>
                    <a:lnTo>
                      <a:pt x="124" y="237"/>
                    </a:lnTo>
                    <a:lnTo>
                      <a:pt x="122" y="243"/>
                    </a:lnTo>
                    <a:lnTo>
                      <a:pt x="119" y="248"/>
                    </a:lnTo>
                    <a:lnTo>
                      <a:pt x="115" y="253"/>
                    </a:lnTo>
                    <a:lnTo>
                      <a:pt x="110" y="257"/>
                    </a:lnTo>
                    <a:lnTo>
                      <a:pt x="105" y="260"/>
                    </a:lnTo>
                    <a:lnTo>
                      <a:pt x="99" y="262"/>
                    </a:lnTo>
                    <a:lnTo>
                      <a:pt x="93" y="263"/>
                    </a:lnTo>
                    <a:lnTo>
                      <a:pt x="93" y="263"/>
                    </a:lnTo>
                    <a:lnTo>
                      <a:pt x="93" y="263"/>
                    </a:lnTo>
                    <a:lnTo>
                      <a:pt x="87" y="262"/>
                    </a:lnTo>
                    <a:lnTo>
                      <a:pt x="80" y="260"/>
                    </a:lnTo>
                    <a:lnTo>
                      <a:pt x="74" y="257"/>
                    </a:lnTo>
                    <a:lnTo>
                      <a:pt x="69" y="253"/>
                    </a:lnTo>
                    <a:lnTo>
                      <a:pt x="66" y="248"/>
                    </a:lnTo>
                    <a:lnTo>
                      <a:pt x="63" y="243"/>
                    </a:lnTo>
                    <a:lnTo>
                      <a:pt x="61" y="237"/>
                    </a:lnTo>
                    <a:lnTo>
                      <a:pt x="61" y="231"/>
                    </a:lnTo>
                    <a:lnTo>
                      <a:pt x="61" y="101"/>
                    </a:lnTo>
                    <a:lnTo>
                      <a:pt x="16" y="101"/>
                    </a:lnTo>
                    <a:lnTo>
                      <a:pt x="16" y="101"/>
                    </a:lnTo>
                    <a:lnTo>
                      <a:pt x="10" y="100"/>
                    </a:lnTo>
                    <a:lnTo>
                      <a:pt x="5" y="99"/>
                    </a:lnTo>
                    <a:lnTo>
                      <a:pt x="1" y="95"/>
                    </a:lnTo>
                    <a:lnTo>
                      <a:pt x="0" y="91"/>
                    </a:lnTo>
                    <a:lnTo>
                      <a:pt x="0" y="87"/>
                    </a:lnTo>
                    <a:lnTo>
                      <a:pt x="0" y="82"/>
                    </a:lnTo>
                    <a:lnTo>
                      <a:pt x="3" y="77"/>
                    </a:lnTo>
                    <a:lnTo>
                      <a:pt x="7" y="73"/>
                    </a:lnTo>
                    <a:lnTo>
                      <a:pt x="69" y="11"/>
                    </a:lnTo>
                    <a:lnTo>
                      <a:pt x="69" y="11"/>
                    </a:lnTo>
                    <a:lnTo>
                      <a:pt x="75" y="6"/>
                    </a:lnTo>
                    <a:lnTo>
                      <a:pt x="80" y="2"/>
                    </a:lnTo>
                    <a:lnTo>
                      <a:pt x="87" y="0"/>
                    </a:lnTo>
                    <a:lnTo>
                      <a:pt x="93" y="0"/>
                    </a:lnTo>
                    <a:lnTo>
                      <a:pt x="98" y="0"/>
                    </a:lnTo>
                    <a:lnTo>
                      <a:pt x="104" y="2"/>
                    </a:lnTo>
                    <a:lnTo>
                      <a:pt x="110" y="6"/>
                    </a:lnTo>
                    <a:lnTo>
                      <a:pt x="115" y="11"/>
                    </a:lnTo>
                    <a:lnTo>
                      <a:pt x="178" y="73"/>
                    </a:lnTo>
                    <a:lnTo>
                      <a:pt x="178" y="73"/>
                    </a:lnTo>
                    <a:lnTo>
                      <a:pt x="182" y="77"/>
                    </a:lnTo>
                    <a:lnTo>
                      <a:pt x="184" y="82"/>
                    </a:lnTo>
                    <a:lnTo>
                      <a:pt x="184" y="86"/>
                    </a:lnTo>
                    <a:lnTo>
                      <a:pt x="184" y="91"/>
                    </a:lnTo>
                    <a:lnTo>
                      <a:pt x="182" y="95"/>
                    </a:lnTo>
                    <a:lnTo>
                      <a:pt x="178" y="97"/>
                    </a:lnTo>
                    <a:lnTo>
                      <a:pt x="173" y="100"/>
                    </a:lnTo>
                    <a:lnTo>
                      <a:pt x="166" y="101"/>
                    </a:lnTo>
                    <a:lnTo>
                      <a:pt x="125" y="101"/>
                    </a:lnTo>
                    <a:close/>
                  </a:path>
                </a:pathLst>
              </a:custGeom>
              <a:grpFill/>
              <a:ln w="9525">
                <a:noFill/>
                <a:round/>
              </a:ln>
            </p:spPr>
            <p:txBody>
              <a:bodyPr vert="horz" wrap="square" lIns="91440" tIns="45720" rIns="91440" bIns="45720" numCol="1" anchor="t" anchorCtr="0" compatLnSpc="1"/>
              <a:lstStyle/>
              <a:p>
                <a:endParaRPr lang="en-US">
                  <a:cs typeface="+mn-ea"/>
                  <a:sym typeface="+mn-lt"/>
                </a:endParaRPr>
              </a:p>
            </p:txBody>
          </p:sp>
          <p:sp>
            <p:nvSpPr>
              <p:cNvPr id="39" name="Freeform 17"/>
              <p:cNvSpPr/>
              <p:nvPr/>
            </p:nvSpPr>
            <p:spPr bwMode="auto">
              <a:xfrm>
                <a:off x="1003288" y="2254241"/>
                <a:ext cx="381000" cy="266700"/>
              </a:xfrm>
              <a:custGeom>
                <a:avLst/>
                <a:gdLst/>
                <a:ahLst/>
                <a:cxnLst>
                  <a:cxn ang="0">
                    <a:pos x="392" y="125"/>
                  </a:cxn>
                  <a:cxn ang="0">
                    <a:pos x="420" y="136"/>
                  </a:cxn>
                  <a:cxn ang="0">
                    <a:pos x="445" y="153"/>
                  </a:cxn>
                  <a:cxn ang="0">
                    <a:pos x="463" y="175"/>
                  </a:cxn>
                  <a:cxn ang="0">
                    <a:pos x="476" y="200"/>
                  </a:cxn>
                  <a:cxn ang="0">
                    <a:pos x="480" y="227"/>
                  </a:cxn>
                  <a:cxn ang="0">
                    <a:pos x="480" y="237"/>
                  </a:cxn>
                  <a:cxn ang="0">
                    <a:pos x="472" y="264"/>
                  </a:cxn>
                  <a:cxn ang="0">
                    <a:pos x="457" y="289"/>
                  </a:cxn>
                  <a:cxn ang="0">
                    <a:pos x="435" y="310"/>
                  </a:cxn>
                  <a:cxn ang="0">
                    <a:pos x="408" y="325"/>
                  </a:cxn>
                  <a:cxn ang="0">
                    <a:pos x="376" y="334"/>
                  </a:cxn>
                  <a:cxn ang="0">
                    <a:pos x="376" y="220"/>
                  </a:cxn>
                  <a:cxn ang="0">
                    <a:pos x="362" y="195"/>
                  </a:cxn>
                  <a:cxn ang="0">
                    <a:pos x="347" y="185"/>
                  </a:cxn>
                  <a:cxn ang="0">
                    <a:pos x="329" y="182"/>
                  </a:cxn>
                  <a:cxn ang="0">
                    <a:pos x="301" y="190"/>
                  </a:cxn>
                  <a:cxn ang="0">
                    <a:pos x="288" y="203"/>
                  </a:cxn>
                  <a:cxn ang="0">
                    <a:pos x="280" y="230"/>
                  </a:cxn>
                  <a:cxn ang="0">
                    <a:pos x="210" y="315"/>
                  </a:cxn>
                  <a:cxn ang="0">
                    <a:pos x="246" y="313"/>
                  </a:cxn>
                  <a:cxn ang="0">
                    <a:pos x="259" y="306"/>
                  </a:cxn>
                  <a:cxn ang="0">
                    <a:pos x="268" y="295"/>
                  </a:cxn>
                  <a:cxn ang="0">
                    <a:pos x="268" y="277"/>
                  </a:cxn>
                  <a:cxn ang="0">
                    <a:pos x="258" y="259"/>
                  </a:cxn>
                  <a:cxn ang="0">
                    <a:pos x="188" y="190"/>
                  </a:cxn>
                  <a:cxn ang="0">
                    <a:pos x="162" y="182"/>
                  </a:cxn>
                  <a:cxn ang="0">
                    <a:pos x="143" y="185"/>
                  </a:cxn>
                  <a:cxn ang="0">
                    <a:pos x="65" y="259"/>
                  </a:cxn>
                  <a:cxn ang="0">
                    <a:pos x="54" y="278"/>
                  </a:cxn>
                  <a:cxn ang="0">
                    <a:pos x="54" y="295"/>
                  </a:cxn>
                  <a:cxn ang="0">
                    <a:pos x="59" y="304"/>
                  </a:cxn>
                  <a:cxn ang="0">
                    <a:pos x="67" y="310"/>
                  </a:cxn>
                  <a:cxn ang="0">
                    <a:pos x="114" y="315"/>
                  </a:cxn>
                  <a:cxn ang="0">
                    <a:pos x="101" y="334"/>
                  </a:cxn>
                  <a:cxn ang="0">
                    <a:pos x="69" y="324"/>
                  </a:cxn>
                  <a:cxn ang="0">
                    <a:pos x="41" y="306"/>
                  </a:cxn>
                  <a:cxn ang="0">
                    <a:pos x="20" y="284"/>
                  </a:cxn>
                  <a:cxn ang="0">
                    <a:pos x="5" y="257"/>
                  </a:cxn>
                  <a:cxn ang="0">
                    <a:pos x="0" y="227"/>
                  </a:cxn>
                  <a:cxn ang="0">
                    <a:pos x="1" y="219"/>
                  </a:cxn>
                  <a:cxn ang="0">
                    <a:pos x="7" y="191"/>
                  </a:cxn>
                  <a:cxn ang="0">
                    <a:pos x="22" y="167"/>
                  </a:cxn>
                  <a:cxn ang="0">
                    <a:pos x="43" y="147"/>
                  </a:cxn>
                  <a:cxn ang="0">
                    <a:pos x="69" y="132"/>
                  </a:cxn>
                  <a:cxn ang="0">
                    <a:pos x="99" y="122"/>
                  </a:cxn>
                  <a:cxn ang="0">
                    <a:pos x="99" y="118"/>
                  </a:cxn>
                  <a:cxn ang="0">
                    <a:pos x="105" y="84"/>
                  </a:cxn>
                  <a:cxn ang="0">
                    <a:pos x="123" y="53"/>
                  </a:cxn>
                  <a:cxn ang="0">
                    <a:pos x="151" y="27"/>
                  </a:cxn>
                  <a:cxn ang="0">
                    <a:pos x="185" y="10"/>
                  </a:cxn>
                  <a:cxn ang="0">
                    <a:pos x="226" y="1"/>
                  </a:cxn>
                  <a:cxn ang="0">
                    <a:pos x="255" y="1"/>
                  </a:cxn>
                  <a:cxn ang="0">
                    <a:pos x="295" y="10"/>
                  </a:cxn>
                  <a:cxn ang="0">
                    <a:pos x="330" y="27"/>
                  </a:cxn>
                  <a:cxn ang="0">
                    <a:pos x="357" y="53"/>
                  </a:cxn>
                  <a:cxn ang="0">
                    <a:pos x="374" y="84"/>
                  </a:cxn>
                  <a:cxn ang="0">
                    <a:pos x="381" y="118"/>
                  </a:cxn>
                  <a:cxn ang="0">
                    <a:pos x="381" y="122"/>
                  </a:cxn>
                </a:cxnLst>
                <a:rect l="0" t="0" r="r" b="b"/>
                <a:pathLst>
                  <a:path w="480" h="336">
                    <a:moveTo>
                      <a:pt x="381" y="122"/>
                    </a:moveTo>
                    <a:lnTo>
                      <a:pt x="381" y="122"/>
                    </a:lnTo>
                    <a:lnTo>
                      <a:pt x="392" y="125"/>
                    </a:lnTo>
                    <a:lnTo>
                      <a:pt x="402" y="127"/>
                    </a:lnTo>
                    <a:lnTo>
                      <a:pt x="412" y="132"/>
                    </a:lnTo>
                    <a:lnTo>
                      <a:pt x="420" y="136"/>
                    </a:lnTo>
                    <a:lnTo>
                      <a:pt x="429" y="141"/>
                    </a:lnTo>
                    <a:lnTo>
                      <a:pt x="438" y="147"/>
                    </a:lnTo>
                    <a:lnTo>
                      <a:pt x="445" y="153"/>
                    </a:lnTo>
                    <a:lnTo>
                      <a:pt x="451" y="161"/>
                    </a:lnTo>
                    <a:lnTo>
                      <a:pt x="457" y="167"/>
                    </a:lnTo>
                    <a:lnTo>
                      <a:pt x="463" y="175"/>
                    </a:lnTo>
                    <a:lnTo>
                      <a:pt x="468" y="183"/>
                    </a:lnTo>
                    <a:lnTo>
                      <a:pt x="472" y="191"/>
                    </a:lnTo>
                    <a:lnTo>
                      <a:pt x="476" y="200"/>
                    </a:lnTo>
                    <a:lnTo>
                      <a:pt x="478" y="209"/>
                    </a:lnTo>
                    <a:lnTo>
                      <a:pt x="480" y="219"/>
                    </a:lnTo>
                    <a:lnTo>
                      <a:pt x="480" y="227"/>
                    </a:lnTo>
                    <a:lnTo>
                      <a:pt x="480" y="227"/>
                    </a:lnTo>
                    <a:lnTo>
                      <a:pt x="480" y="227"/>
                    </a:lnTo>
                    <a:lnTo>
                      <a:pt x="480" y="237"/>
                    </a:lnTo>
                    <a:lnTo>
                      <a:pt x="478" y="247"/>
                    </a:lnTo>
                    <a:lnTo>
                      <a:pt x="476" y="256"/>
                    </a:lnTo>
                    <a:lnTo>
                      <a:pt x="472" y="264"/>
                    </a:lnTo>
                    <a:lnTo>
                      <a:pt x="467" y="273"/>
                    </a:lnTo>
                    <a:lnTo>
                      <a:pt x="462" y="282"/>
                    </a:lnTo>
                    <a:lnTo>
                      <a:pt x="457" y="289"/>
                    </a:lnTo>
                    <a:lnTo>
                      <a:pt x="450" y="297"/>
                    </a:lnTo>
                    <a:lnTo>
                      <a:pt x="442" y="304"/>
                    </a:lnTo>
                    <a:lnTo>
                      <a:pt x="435" y="310"/>
                    </a:lnTo>
                    <a:lnTo>
                      <a:pt x="426" y="315"/>
                    </a:lnTo>
                    <a:lnTo>
                      <a:pt x="418" y="320"/>
                    </a:lnTo>
                    <a:lnTo>
                      <a:pt x="408" y="325"/>
                    </a:lnTo>
                    <a:lnTo>
                      <a:pt x="398" y="329"/>
                    </a:lnTo>
                    <a:lnTo>
                      <a:pt x="387" y="331"/>
                    </a:lnTo>
                    <a:lnTo>
                      <a:pt x="376" y="334"/>
                    </a:lnTo>
                    <a:lnTo>
                      <a:pt x="376" y="230"/>
                    </a:lnTo>
                    <a:lnTo>
                      <a:pt x="376" y="230"/>
                    </a:lnTo>
                    <a:lnTo>
                      <a:pt x="376" y="220"/>
                    </a:lnTo>
                    <a:lnTo>
                      <a:pt x="372" y="211"/>
                    </a:lnTo>
                    <a:lnTo>
                      <a:pt x="368" y="203"/>
                    </a:lnTo>
                    <a:lnTo>
                      <a:pt x="362" y="195"/>
                    </a:lnTo>
                    <a:lnTo>
                      <a:pt x="362" y="195"/>
                    </a:lnTo>
                    <a:lnTo>
                      <a:pt x="355" y="190"/>
                    </a:lnTo>
                    <a:lnTo>
                      <a:pt x="347" y="185"/>
                    </a:lnTo>
                    <a:lnTo>
                      <a:pt x="337" y="183"/>
                    </a:lnTo>
                    <a:lnTo>
                      <a:pt x="329" y="182"/>
                    </a:lnTo>
                    <a:lnTo>
                      <a:pt x="329" y="182"/>
                    </a:lnTo>
                    <a:lnTo>
                      <a:pt x="319" y="183"/>
                    </a:lnTo>
                    <a:lnTo>
                      <a:pt x="309" y="185"/>
                    </a:lnTo>
                    <a:lnTo>
                      <a:pt x="301" y="190"/>
                    </a:lnTo>
                    <a:lnTo>
                      <a:pt x="294" y="195"/>
                    </a:lnTo>
                    <a:lnTo>
                      <a:pt x="294" y="195"/>
                    </a:lnTo>
                    <a:lnTo>
                      <a:pt x="288" y="203"/>
                    </a:lnTo>
                    <a:lnTo>
                      <a:pt x="284" y="211"/>
                    </a:lnTo>
                    <a:lnTo>
                      <a:pt x="280" y="220"/>
                    </a:lnTo>
                    <a:lnTo>
                      <a:pt x="280" y="230"/>
                    </a:lnTo>
                    <a:lnTo>
                      <a:pt x="280" y="336"/>
                    </a:lnTo>
                    <a:lnTo>
                      <a:pt x="210" y="336"/>
                    </a:lnTo>
                    <a:lnTo>
                      <a:pt x="210" y="315"/>
                    </a:lnTo>
                    <a:lnTo>
                      <a:pt x="235" y="315"/>
                    </a:lnTo>
                    <a:lnTo>
                      <a:pt x="235" y="315"/>
                    </a:lnTo>
                    <a:lnTo>
                      <a:pt x="246" y="313"/>
                    </a:lnTo>
                    <a:lnTo>
                      <a:pt x="255" y="310"/>
                    </a:lnTo>
                    <a:lnTo>
                      <a:pt x="255" y="310"/>
                    </a:lnTo>
                    <a:lnTo>
                      <a:pt x="259" y="306"/>
                    </a:lnTo>
                    <a:lnTo>
                      <a:pt x="263" y="303"/>
                    </a:lnTo>
                    <a:lnTo>
                      <a:pt x="266" y="299"/>
                    </a:lnTo>
                    <a:lnTo>
                      <a:pt x="268" y="295"/>
                    </a:lnTo>
                    <a:lnTo>
                      <a:pt x="268" y="295"/>
                    </a:lnTo>
                    <a:lnTo>
                      <a:pt x="269" y="285"/>
                    </a:lnTo>
                    <a:lnTo>
                      <a:pt x="268" y="277"/>
                    </a:lnTo>
                    <a:lnTo>
                      <a:pt x="268" y="277"/>
                    </a:lnTo>
                    <a:lnTo>
                      <a:pt x="264" y="268"/>
                    </a:lnTo>
                    <a:lnTo>
                      <a:pt x="258" y="259"/>
                    </a:lnTo>
                    <a:lnTo>
                      <a:pt x="195" y="198"/>
                    </a:lnTo>
                    <a:lnTo>
                      <a:pt x="195" y="198"/>
                    </a:lnTo>
                    <a:lnTo>
                      <a:pt x="188" y="190"/>
                    </a:lnTo>
                    <a:lnTo>
                      <a:pt x="179" y="185"/>
                    </a:lnTo>
                    <a:lnTo>
                      <a:pt x="170" y="183"/>
                    </a:lnTo>
                    <a:lnTo>
                      <a:pt x="162" y="182"/>
                    </a:lnTo>
                    <a:lnTo>
                      <a:pt x="162" y="182"/>
                    </a:lnTo>
                    <a:lnTo>
                      <a:pt x="152" y="183"/>
                    </a:lnTo>
                    <a:lnTo>
                      <a:pt x="143" y="185"/>
                    </a:lnTo>
                    <a:lnTo>
                      <a:pt x="136" y="190"/>
                    </a:lnTo>
                    <a:lnTo>
                      <a:pt x="127" y="198"/>
                    </a:lnTo>
                    <a:lnTo>
                      <a:pt x="65" y="259"/>
                    </a:lnTo>
                    <a:lnTo>
                      <a:pt x="65" y="259"/>
                    </a:lnTo>
                    <a:lnTo>
                      <a:pt x="58" y="268"/>
                    </a:lnTo>
                    <a:lnTo>
                      <a:pt x="54" y="278"/>
                    </a:lnTo>
                    <a:lnTo>
                      <a:pt x="54" y="278"/>
                    </a:lnTo>
                    <a:lnTo>
                      <a:pt x="53" y="287"/>
                    </a:lnTo>
                    <a:lnTo>
                      <a:pt x="54" y="295"/>
                    </a:lnTo>
                    <a:lnTo>
                      <a:pt x="54" y="295"/>
                    </a:lnTo>
                    <a:lnTo>
                      <a:pt x="57" y="300"/>
                    </a:lnTo>
                    <a:lnTo>
                      <a:pt x="59" y="304"/>
                    </a:lnTo>
                    <a:lnTo>
                      <a:pt x="63" y="306"/>
                    </a:lnTo>
                    <a:lnTo>
                      <a:pt x="67" y="310"/>
                    </a:lnTo>
                    <a:lnTo>
                      <a:pt x="67" y="310"/>
                    </a:lnTo>
                    <a:lnTo>
                      <a:pt x="75" y="314"/>
                    </a:lnTo>
                    <a:lnTo>
                      <a:pt x="85" y="315"/>
                    </a:lnTo>
                    <a:lnTo>
                      <a:pt x="114" y="315"/>
                    </a:lnTo>
                    <a:lnTo>
                      <a:pt x="114" y="335"/>
                    </a:lnTo>
                    <a:lnTo>
                      <a:pt x="114" y="335"/>
                    </a:lnTo>
                    <a:lnTo>
                      <a:pt x="101" y="334"/>
                    </a:lnTo>
                    <a:lnTo>
                      <a:pt x="90" y="331"/>
                    </a:lnTo>
                    <a:lnTo>
                      <a:pt x="79" y="327"/>
                    </a:lnTo>
                    <a:lnTo>
                      <a:pt x="69" y="324"/>
                    </a:lnTo>
                    <a:lnTo>
                      <a:pt x="59" y="319"/>
                    </a:lnTo>
                    <a:lnTo>
                      <a:pt x="49" y="313"/>
                    </a:lnTo>
                    <a:lnTo>
                      <a:pt x="41" y="306"/>
                    </a:lnTo>
                    <a:lnTo>
                      <a:pt x="33" y="300"/>
                    </a:lnTo>
                    <a:lnTo>
                      <a:pt x="26" y="292"/>
                    </a:lnTo>
                    <a:lnTo>
                      <a:pt x="20" y="284"/>
                    </a:lnTo>
                    <a:lnTo>
                      <a:pt x="13" y="275"/>
                    </a:lnTo>
                    <a:lnTo>
                      <a:pt x="8" y="267"/>
                    </a:lnTo>
                    <a:lnTo>
                      <a:pt x="5" y="257"/>
                    </a:lnTo>
                    <a:lnTo>
                      <a:pt x="2" y="248"/>
                    </a:lnTo>
                    <a:lnTo>
                      <a:pt x="1" y="237"/>
                    </a:lnTo>
                    <a:lnTo>
                      <a:pt x="0" y="227"/>
                    </a:lnTo>
                    <a:lnTo>
                      <a:pt x="0" y="227"/>
                    </a:lnTo>
                    <a:lnTo>
                      <a:pt x="0" y="227"/>
                    </a:lnTo>
                    <a:lnTo>
                      <a:pt x="1" y="219"/>
                    </a:lnTo>
                    <a:lnTo>
                      <a:pt x="2" y="209"/>
                    </a:lnTo>
                    <a:lnTo>
                      <a:pt x="5" y="200"/>
                    </a:lnTo>
                    <a:lnTo>
                      <a:pt x="7" y="191"/>
                    </a:lnTo>
                    <a:lnTo>
                      <a:pt x="12" y="183"/>
                    </a:lnTo>
                    <a:lnTo>
                      <a:pt x="16" y="175"/>
                    </a:lnTo>
                    <a:lnTo>
                      <a:pt x="22" y="167"/>
                    </a:lnTo>
                    <a:lnTo>
                      <a:pt x="28" y="161"/>
                    </a:lnTo>
                    <a:lnTo>
                      <a:pt x="36" y="153"/>
                    </a:lnTo>
                    <a:lnTo>
                      <a:pt x="43" y="147"/>
                    </a:lnTo>
                    <a:lnTo>
                      <a:pt x="50" y="141"/>
                    </a:lnTo>
                    <a:lnTo>
                      <a:pt x="59" y="136"/>
                    </a:lnTo>
                    <a:lnTo>
                      <a:pt x="69" y="132"/>
                    </a:lnTo>
                    <a:lnTo>
                      <a:pt x="79" y="127"/>
                    </a:lnTo>
                    <a:lnTo>
                      <a:pt x="89" y="125"/>
                    </a:lnTo>
                    <a:lnTo>
                      <a:pt x="99" y="122"/>
                    </a:lnTo>
                    <a:lnTo>
                      <a:pt x="99" y="122"/>
                    </a:lnTo>
                    <a:lnTo>
                      <a:pt x="99" y="118"/>
                    </a:lnTo>
                    <a:lnTo>
                      <a:pt x="99" y="118"/>
                    </a:lnTo>
                    <a:lnTo>
                      <a:pt x="100" y="107"/>
                    </a:lnTo>
                    <a:lnTo>
                      <a:pt x="101" y="95"/>
                    </a:lnTo>
                    <a:lnTo>
                      <a:pt x="105" y="84"/>
                    </a:lnTo>
                    <a:lnTo>
                      <a:pt x="110" y="73"/>
                    </a:lnTo>
                    <a:lnTo>
                      <a:pt x="116" y="63"/>
                    </a:lnTo>
                    <a:lnTo>
                      <a:pt x="123" y="53"/>
                    </a:lnTo>
                    <a:lnTo>
                      <a:pt x="131" y="43"/>
                    </a:lnTo>
                    <a:lnTo>
                      <a:pt x="141" y="36"/>
                    </a:lnTo>
                    <a:lnTo>
                      <a:pt x="151" y="27"/>
                    </a:lnTo>
                    <a:lnTo>
                      <a:pt x="161" y="21"/>
                    </a:lnTo>
                    <a:lnTo>
                      <a:pt x="173" y="15"/>
                    </a:lnTo>
                    <a:lnTo>
                      <a:pt x="185" y="10"/>
                    </a:lnTo>
                    <a:lnTo>
                      <a:pt x="198" y="6"/>
                    </a:lnTo>
                    <a:lnTo>
                      <a:pt x="211" y="2"/>
                    </a:lnTo>
                    <a:lnTo>
                      <a:pt x="226" y="1"/>
                    </a:lnTo>
                    <a:lnTo>
                      <a:pt x="240" y="0"/>
                    </a:lnTo>
                    <a:lnTo>
                      <a:pt x="240" y="0"/>
                    </a:lnTo>
                    <a:lnTo>
                      <a:pt x="255" y="1"/>
                    </a:lnTo>
                    <a:lnTo>
                      <a:pt x="268" y="2"/>
                    </a:lnTo>
                    <a:lnTo>
                      <a:pt x="282" y="6"/>
                    </a:lnTo>
                    <a:lnTo>
                      <a:pt x="295" y="10"/>
                    </a:lnTo>
                    <a:lnTo>
                      <a:pt x="308" y="15"/>
                    </a:lnTo>
                    <a:lnTo>
                      <a:pt x="319" y="21"/>
                    </a:lnTo>
                    <a:lnTo>
                      <a:pt x="330" y="27"/>
                    </a:lnTo>
                    <a:lnTo>
                      <a:pt x="340" y="36"/>
                    </a:lnTo>
                    <a:lnTo>
                      <a:pt x="348" y="43"/>
                    </a:lnTo>
                    <a:lnTo>
                      <a:pt x="357" y="53"/>
                    </a:lnTo>
                    <a:lnTo>
                      <a:pt x="365" y="63"/>
                    </a:lnTo>
                    <a:lnTo>
                      <a:pt x="369" y="73"/>
                    </a:lnTo>
                    <a:lnTo>
                      <a:pt x="374" y="84"/>
                    </a:lnTo>
                    <a:lnTo>
                      <a:pt x="378" y="95"/>
                    </a:lnTo>
                    <a:lnTo>
                      <a:pt x="381" y="107"/>
                    </a:lnTo>
                    <a:lnTo>
                      <a:pt x="381" y="118"/>
                    </a:lnTo>
                    <a:lnTo>
                      <a:pt x="381" y="118"/>
                    </a:lnTo>
                    <a:lnTo>
                      <a:pt x="381" y="122"/>
                    </a:lnTo>
                    <a:lnTo>
                      <a:pt x="381" y="122"/>
                    </a:lnTo>
                    <a:close/>
                  </a:path>
                </a:pathLst>
              </a:custGeom>
              <a:grpFill/>
              <a:ln w="9525">
                <a:noFill/>
                <a:round/>
              </a:ln>
            </p:spPr>
            <p:txBody>
              <a:bodyPr vert="horz" wrap="square" lIns="91440" tIns="45720" rIns="91440" bIns="45720" numCol="1" anchor="t" anchorCtr="0" compatLnSpc="1"/>
              <a:lstStyle/>
              <a:p>
                <a:endParaRPr lang="en-US">
                  <a:cs typeface="+mn-ea"/>
                  <a:sym typeface="+mn-lt"/>
                </a:endParaRPr>
              </a:p>
            </p:txBody>
          </p:sp>
          <p:sp>
            <p:nvSpPr>
              <p:cNvPr id="40" name="Freeform 18"/>
              <p:cNvSpPr/>
              <p:nvPr/>
            </p:nvSpPr>
            <p:spPr bwMode="auto">
              <a:xfrm>
                <a:off x="1190613" y="2411404"/>
                <a:ext cx="147638" cy="207963"/>
              </a:xfrm>
              <a:custGeom>
                <a:avLst/>
                <a:gdLst/>
                <a:ahLst/>
                <a:cxnLst>
                  <a:cxn ang="0">
                    <a:pos x="126" y="162"/>
                  </a:cxn>
                  <a:cxn ang="0">
                    <a:pos x="126" y="32"/>
                  </a:cxn>
                  <a:cxn ang="0">
                    <a:pos x="126" y="32"/>
                  </a:cxn>
                  <a:cxn ang="0">
                    <a:pos x="125" y="26"/>
                  </a:cxn>
                  <a:cxn ang="0">
                    <a:pos x="123" y="19"/>
                  </a:cxn>
                  <a:cxn ang="0">
                    <a:pos x="120" y="13"/>
                  </a:cxn>
                  <a:cxn ang="0">
                    <a:pos x="116" y="8"/>
                  </a:cxn>
                  <a:cxn ang="0">
                    <a:pos x="111" y="5"/>
                  </a:cxn>
                  <a:cxn ang="0">
                    <a:pos x="106" y="2"/>
                  </a:cxn>
                  <a:cxn ang="0">
                    <a:pos x="100" y="0"/>
                  </a:cxn>
                  <a:cxn ang="0">
                    <a:pos x="94" y="0"/>
                  </a:cxn>
                  <a:cxn ang="0">
                    <a:pos x="94" y="0"/>
                  </a:cxn>
                  <a:cxn ang="0">
                    <a:pos x="94" y="0"/>
                  </a:cxn>
                  <a:cxn ang="0">
                    <a:pos x="86" y="0"/>
                  </a:cxn>
                  <a:cxn ang="0">
                    <a:pos x="80" y="2"/>
                  </a:cxn>
                  <a:cxn ang="0">
                    <a:pos x="75" y="5"/>
                  </a:cxn>
                  <a:cxn ang="0">
                    <a:pos x="70" y="8"/>
                  </a:cxn>
                  <a:cxn ang="0">
                    <a:pos x="66" y="13"/>
                  </a:cxn>
                  <a:cxn ang="0">
                    <a:pos x="64" y="19"/>
                  </a:cxn>
                  <a:cxn ang="0">
                    <a:pos x="62" y="26"/>
                  </a:cxn>
                  <a:cxn ang="0">
                    <a:pos x="62" y="32"/>
                  </a:cxn>
                  <a:cxn ang="0">
                    <a:pos x="62" y="162"/>
                  </a:cxn>
                  <a:cxn ang="0">
                    <a:pos x="17" y="162"/>
                  </a:cxn>
                  <a:cxn ang="0">
                    <a:pos x="17" y="162"/>
                  </a:cxn>
                  <a:cxn ang="0">
                    <a:pos x="11" y="162"/>
                  </a:cxn>
                  <a:cxn ang="0">
                    <a:pos x="6" y="164"/>
                  </a:cxn>
                  <a:cxn ang="0">
                    <a:pos x="2" y="167"/>
                  </a:cxn>
                  <a:cxn ang="0">
                    <a:pos x="1" y="170"/>
                  </a:cxn>
                  <a:cxn ang="0">
                    <a:pos x="0" y="175"/>
                  </a:cxn>
                  <a:cxn ang="0">
                    <a:pos x="1" y="179"/>
                  </a:cxn>
                  <a:cxn ang="0">
                    <a:pos x="3" y="184"/>
                  </a:cxn>
                  <a:cxn ang="0">
                    <a:pos x="7" y="189"/>
                  </a:cxn>
                  <a:cxn ang="0">
                    <a:pos x="70" y="251"/>
                  </a:cxn>
                  <a:cxn ang="0">
                    <a:pos x="70" y="251"/>
                  </a:cxn>
                  <a:cxn ang="0">
                    <a:pos x="76" y="256"/>
                  </a:cxn>
                  <a:cxn ang="0">
                    <a:pos x="81" y="259"/>
                  </a:cxn>
                  <a:cxn ang="0">
                    <a:pos x="88" y="262"/>
                  </a:cxn>
                  <a:cxn ang="0">
                    <a:pos x="92" y="263"/>
                  </a:cxn>
                  <a:cxn ang="0">
                    <a:pos x="99" y="262"/>
                  </a:cxn>
                  <a:cxn ang="0">
                    <a:pos x="105" y="259"/>
                  </a:cxn>
                  <a:cxn ang="0">
                    <a:pos x="110" y="256"/>
                  </a:cxn>
                  <a:cxn ang="0">
                    <a:pos x="116" y="251"/>
                  </a:cxn>
                  <a:cxn ang="0">
                    <a:pos x="179" y="189"/>
                  </a:cxn>
                  <a:cxn ang="0">
                    <a:pos x="179" y="189"/>
                  </a:cxn>
                  <a:cxn ang="0">
                    <a:pos x="183" y="185"/>
                  </a:cxn>
                  <a:cxn ang="0">
                    <a:pos x="184" y="180"/>
                  </a:cxn>
                  <a:cxn ang="0">
                    <a:pos x="185" y="175"/>
                  </a:cxn>
                  <a:cxn ang="0">
                    <a:pos x="185" y="171"/>
                  </a:cxn>
                  <a:cxn ang="0">
                    <a:pos x="183" y="168"/>
                  </a:cxn>
                  <a:cxn ang="0">
                    <a:pos x="179" y="164"/>
                  </a:cxn>
                  <a:cxn ang="0">
                    <a:pos x="173" y="162"/>
                  </a:cxn>
                  <a:cxn ang="0">
                    <a:pos x="165" y="162"/>
                  </a:cxn>
                  <a:cxn ang="0">
                    <a:pos x="126" y="162"/>
                  </a:cxn>
                </a:cxnLst>
                <a:rect l="0" t="0" r="r" b="b"/>
                <a:pathLst>
                  <a:path w="185" h="263">
                    <a:moveTo>
                      <a:pt x="126" y="162"/>
                    </a:moveTo>
                    <a:lnTo>
                      <a:pt x="126" y="32"/>
                    </a:lnTo>
                    <a:lnTo>
                      <a:pt x="126" y="32"/>
                    </a:lnTo>
                    <a:lnTo>
                      <a:pt x="125" y="26"/>
                    </a:lnTo>
                    <a:lnTo>
                      <a:pt x="123" y="19"/>
                    </a:lnTo>
                    <a:lnTo>
                      <a:pt x="120" y="13"/>
                    </a:lnTo>
                    <a:lnTo>
                      <a:pt x="116" y="8"/>
                    </a:lnTo>
                    <a:lnTo>
                      <a:pt x="111" y="5"/>
                    </a:lnTo>
                    <a:lnTo>
                      <a:pt x="106" y="2"/>
                    </a:lnTo>
                    <a:lnTo>
                      <a:pt x="100" y="0"/>
                    </a:lnTo>
                    <a:lnTo>
                      <a:pt x="94" y="0"/>
                    </a:lnTo>
                    <a:lnTo>
                      <a:pt x="94" y="0"/>
                    </a:lnTo>
                    <a:lnTo>
                      <a:pt x="94" y="0"/>
                    </a:lnTo>
                    <a:lnTo>
                      <a:pt x="86" y="0"/>
                    </a:lnTo>
                    <a:lnTo>
                      <a:pt x="80" y="2"/>
                    </a:lnTo>
                    <a:lnTo>
                      <a:pt x="75" y="5"/>
                    </a:lnTo>
                    <a:lnTo>
                      <a:pt x="70" y="8"/>
                    </a:lnTo>
                    <a:lnTo>
                      <a:pt x="66" y="13"/>
                    </a:lnTo>
                    <a:lnTo>
                      <a:pt x="64" y="19"/>
                    </a:lnTo>
                    <a:lnTo>
                      <a:pt x="62" y="26"/>
                    </a:lnTo>
                    <a:lnTo>
                      <a:pt x="62" y="32"/>
                    </a:lnTo>
                    <a:lnTo>
                      <a:pt x="62" y="162"/>
                    </a:lnTo>
                    <a:lnTo>
                      <a:pt x="17" y="162"/>
                    </a:lnTo>
                    <a:lnTo>
                      <a:pt x="17" y="162"/>
                    </a:lnTo>
                    <a:lnTo>
                      <a:pt x="11" y="162"/>
                    </a:lnTo>
                    <a:lnTo>
                      <a:pt x="6" y="164"/>
                    </a:lnTo>
                    <a:lnTo>
                      <a:pt x="2" y="167"/>
                    </a:lnTo>
                    <a:lnTo>
                      <a:pt x="1" y="170"/>
                    </a:lnTo>
                    <a:lnTo>
                      <a:pt x="0" y="175"/>
                    </a:lnTo>
                    <a:lnTo>
                      <a:pt x="1" y="179"/>
                    </a:lnTo>
                    <a:lnTo>
                      <a:pt x="3" y="184"/>
                    </a:lnTo>
                    <a:lnTo>
                      <a:pt x="7" y="189"/>
                    </a:lnTo>
                    <a:lnTo>
                      <a:pt x="70" y="251"/>
                    </a:lnTo>
                    <a:lnTo>
                      <a:pt x="70" y="251"/>
                    </a:lnTo>
                    <a:lnTo>
                      <a:pt x="76" y="256"/>
                    </a:lnTo>
                    <a:lnTo>
                      <a:pt x="81" y="259"/>
                    </a:lnTo>
                    <a:lnTo>
                      <a:pt x="88" y="262"/>
                    </a:lnTo>
                    <a:lnTo>
                      <a:pt x="92" y="263"/>
                    </a:lnTo>
                    <a:lnTo>
                      <a:pt x="99" y="262"/>
                    </a:lnTo>
                    <a:lnTo>
                      <a:pt x="105" y="259"/>
                    </a:lnTo>
                    <a:lnTo>
                      <a:pt x="110" y="256"/>
                    </a:lnTo>
                    <a:lnTo>
                      <a:pt x="116" y="251"/>
                    </a:lnTo>
                    <a:lnTo>
                      <a:pt x="179" y="189"/>
                    </a:lnTo>
                    <a:lnTo>
                      <a:pt x="179" y="189"/>
                    </a:lnTo>
                    <a:lnTo>
                      <a:pt x="183" y="185"/>
                    </a:lnTo>
                    <a:lnTo>
                      <a:pt x="184" y="180"/>
                    </a:lnTo>
                    <a:lnTo>
                      <a:pt x="185" y="175"/>
                    </a:lnTo>
                    <a:lnTo>
                      <a:pt x="185" y="171"/>
                    </a:lnTo>
                    <a:lnTo>
                      <a:pt x="183" y="168"/>
                    </a:lnTo>
                    <a:lnTo>
                      <a:pt x="179" y="164"/>
                    </a:lnTo>
                    <a:lnTo>
                      <a:pt x="173" y="162"/>
                    </a:lnTo>
                    <a:lnTo>
                      <a:pt x="165" y="162"/>
                    </a:lnTo>
                    <a:lnTo>
                      <a:pt x="126" y="162"/>
                    </a:lnTo>
                    <a:close/>
                  </a:path>
                </a:pathLst>
              </a:custGeom>
              <a:grpFill/>
              <a:ln w="9525">
                <a:noFill/>
                <a:round/>
              </a:ln>
            </p:spPr>
            <p:txBody>
              <a:bodyPr vert="horz" wrap="square" lIns="91440" tIns="45720" rIns="91440" bIns="45720" numCol="1" anchor="t" anchorCtr="0" compatLnSpc="1"/>
              <a:lstStyle/>
              <a:p>
                <a:endParaRPr lang="en-US">
                  <a:cs typeface="+mn-ea"/>
                  <a:sym typeface="+mn-lt"/>
                </a:endParaRPr>
              </a:p>
            </p:txBody>
          </p:sp>
        </p:grpSp>
        <p:sp>
          <p:nvSpPr>
            <p:cNvPr id="57" name="Rectangle 56"/>
            <p:cNvSpPr/>
            <p:nvPr/>
          </p:nvSpPr>
          <p:spPr>
            <a:xfrm>
              <a:off x="932572" y="2457062"/>
              <a:ext cx="902811" cy="307777"/>
            </a:xfrm>
            <a:prstGeom prst="rect">
              <a:avLst/>
            </a:prstGeom>
          </p:spPr>
          <p:txBody>
            <a:bodyPr wrap="none">
              <a:spAutoFit/>
            </a:bodyPr>
            <a:lstStyle/>
            <a:p>
              <a:r>
                <a:rPr lang="zh-CN" altLang="en-US" sz="1400" dirty="0">
                  <a:solidFill>
                    <a:schemeClr val="tx2">
                      <a:lumMod val="60000"/>
                      <a:lumOff val="40000"/>
                    </a:schemeClr>
                  </a:solidFill>
                  <a:cs typeface="+mn-ea"/>
                  <a:sym typeface="+mn-lt"/>
                </a:rPr>
                <a:t>行业痛点</a:t>
              </a:r>
              <a:endParaRPr lang="zh-CN" altLang="en-US" sz="1400" dirty="0">
                <a:solidFill>
                  <a:schemeClr val="tx2">
                    <a:lumMod val="60000"/>
                    <a:lumOff val="40000"/>
                  </a:schemeClr>
                </a:solidFill>
                <a:cs typeface="+mn-ea"/>
                <a:sym typeface="+mn-lt"/>
              </a:endParaRPr>
            </a:p>
          </p:txBody>
        </p:sp>
      </p:grpSp>
      <p:grpSp>
        <p:nvGrpSpPr>
          <p:cNvPr id="7" name="Group 62"/>
          <p:cNvGrpSpPr/>
          <p:nvPr/>
        </p:nvGrpSpPr>
        <p:grpSpPr>
          <a:xfrm>
            <a:off x="4777583" y="1561305"/>
            <a:ext cx="1571636" cy="2135832"/>
            <a:chOff x="3786182" y="1715308"/>
            <a:chExt cx="1571636" cy="2135832"/>
          </a:xfrm>
        </p:grpSpPr>
        <p:sp>
          <p:nvSpPr>
            <p:cNvPr id="35" name="Rectangle 34"/>
            <p:cNvSpPr/>
            <p:nvPr/>
          </p:nvSpPr>
          <p:spPr>
            <a:xfrm>
              <a:off x="3786182" y="2786064"/>
              <a:ext cx="1571636" cy="285752"/>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cs typeface="+mn-ea"/>
                <a:sym typeface="+mn-lt"/>
              </a:endParaRPr>
            </a:p>
          </p:txBody>
        </p:sp>
        <p:sp>
          <p:nvSpPr>
            <p:cNvPr id="33" name="Rectangle 32"/>
            <p:cNvSpPr/>
            <p:nvPr/>
          </p:nvSpPr>
          <p:spPr>
            <a:xfrm>
              <a:off x="3786182" y="3143254"/>
              <a:ext cx="1571636" cy="707886"/>
            </a:xfrm>
            <a:prstGeom prst="rect">
              <a:avLst/>
            </a:prstGeom>
          </p:spPr>
          <p:txBody>
            <a:bodyPr wrap="square">
              <a:spAutoFit/>
            </a:bodyPr>
            <a:lstStyle/>
            <a:p>
              <a:r>
                <a:rPr lang="ms-MY" sz="800" dirty="0">
                  <a:solidFill>
                    <a:schemeClr val="bg1">
                      <a:lumMod val="65000"/>
                    </a:schemeClr>
                  </a:solidFill>
                  <a:cs typeface="+mn-ea"/>
                  <a:sym typeface="+mn-lt"/>
                </a:rPr>
                <a:t>Lorem ipsum dolor sit amet, consectetur adipiscing elit. Praesent sodales odio sit amet odio tristique quis tempus odio Lorem ipsum dolor sit amet</a:t>
              </a:r>
              <a:endParaRPr lang="ms-MY" sz="800" dirty="0">
                <a:solidFill>
                  <a:schemeClr val="bg1">
                    <a:lumMod val="65000"/>
                  </a:schemeClr>
                </a:solidFill>
                <a:cs typeface="+mn-ea"/>
                <a:sym typeface="+mn-lt"/>
              </a:endParaRPr>
            </a:p>
          </p:txBody>
        </p:sp>
        <p:grpSp>
          <p:nvGrpSpPr>
            <p:cNvPr id="8" name="Group 19"/>
            <p:cNvGrpSpPr/>
            <p:nvPr/>
          </p:nvGrpSpPr>
          <p:grpSpPr>
            <a:xfrm>
              <a:off x="4286248" y="2143122"/>
              <a:ext cx="468313" cy="392113"/>
              <a:chOff x="2951142" y="2589225"/>
              <a:chExt cx="468313" cy="392113"/>
            </a:xfrm>
            <a:solidFill>
              <a:schemeClr val="bg1">
                <a:lumMod val="65000"/>
              </a:schemeClr>
            </a:solidFill>
          </p:grpSpPr>
          <p:sp>
            <p:nvSpPr>
              <p:cNvPr id="22" name="Freeform 13"/>
              <p:cNvSpPr>
                <a:spLocks noEditPoints="1"/>
              </p:cNvSpPr>
              <p:nvPr/>
            </p:nvSpPr>
            <p:spPr bwMode="auto">
              <a:xfrm>
                <a:off x="2951142" y="2646375"/>
                <a:ext cx="284163" cy="284163"/>
              </a:xfrm>
              <a:custGeom>
                <a:avLst/>
                <a:gdLst/>
                <a:ahLst/>
                <a:cxnLst>
                  <a:cxn ang="0">
                    <a:pos x="208" y="331"/>
                  </a:cxn>
                  <a:cxn ang="0">
                    <a:pos x="239" y="322"/>
                  </a:cxn>
                  <a:cxn ang="0">
                    <a:pos x="286" y="326"/>
                  </a:cxn>
                  <a:cxn ang="0">
                    <a:pos x="307" y="267"/>
                  </a:cxn>
                  <a:cxn ang="0">
                    <a:pos x="328" y="223"/>
                  </a:cxn>
                  <a:cxn ang="0">
                    <a:pos x="359" y="150"/>
                  </a:cxn>
                  <a:cxn ang="0">
                    <a:pos x="328" y="136"/>
                  </a:cxn>
                  <a:cxn ang="0">
                    <a:pos x="307" y="91"/>
                  </a:cxn>
                  <a:cxn ang="0">
                    <a:pos x="267" y="51"/>
                  </a:cxn>
                  <a:cxn ang="0">
                    <a:pos x="239" y="37"/>
                  </a:cxn>
                  <a:cxn ang="0">
                    <a:pos x="208" y="0"/>
                  </a:cxn>
                  <a:cxn ang="0">
                    <a:pos x="179" y="65"/>
                  </a:cxn>
                  <a:cxn ang="0">
                    <a:pos x="213" y="70"/>
                  </a:cxn>
                  <a:cxn ang="0">
                    <a:pos x="244" y="85"/>
                  </a:cxn>
                  <a:cxn ang="0">
                    <a:pos x="267" y="106"/>
                  </a:cxn>
                  <a:cxn ang="0">
                    <a:pos x="284" y="134"/>
                  </a:cxn>
                  <a:cxn ang="0">
                    <a:pos x="293" y="168"/>
                  </a:cxn>
                  <a:cxn ang="0">
                    <a:pos x="293" y="191"/>
                  </a:cxn>
                  <a:cxn ang="0">
                    <a:pos x="284" y="223"/>
                  </a:cxn>
                  <a:cxn ang="0">
                    <a:pos x="267" y="252"/>
                  </a:cxn>
                  <a:cxn ang="0">
                    <a:pos x="244" y="274"/>
                  </a:cxn>
                  <a:cxn ang="0">
                    <a:pos x="213" y="289"/>
                  </a:cxn>
                  <a:cxn ang="0">
                    <a:pos x="179" y="294"/>
                  </a:cxn>
                  <a:cxn ang="0">
                    <a:pos x="32" y="286"/>
                  </a:cxn>
                  <a:cxn ang="0">
                    <a:pos x="92" y="307"/>
                  </a:cxn>
                  <a:cxn ang="0">
                    <a:pos x="135" y="327"/>
                  </a:cxn>
                  <a:cxn ang="0">
                    <a:pos x="179" y="358"/>
                  </a:cxn>
                  <a:cxn ang="0">
                    <a:pos x="179" y="294"/>
                  </a:cxn>
                  <a:cxn ang="0">
                    <a:pos x="145" y="289"/>
                  </a:cxn>
                  <a:cxn ang="0">
                    <a:pos x="115" y="274"/>
                  </a:cxn>
                  <a:cxn ang="0">
                    <a:pos x="92" y="252"/>
                  </a:cxn>
                  <a:cxn ang="0">
                    <a:pos x="74" y="223"/>
                  </a:cxn>
                  <a:cxn ang="0">
                    <a:pos x="66" y="191"/>
                  </a:cxn>
                  <a:cxn ang="0">
                    <a:pos x="66" y="168"/>
                  </a:cxn>
                  <a:cxn ang="0">
                    <a:pos x="74" y="134"/>
                  </a:cxn>
                  <a:cxn ang="0">
                    <a:pos x="92" y="106"/>
                  </a:cxn>
                  <a:cxn ang="0">
                    <a:pos x="115" y="85"/>
                  </a:cxn>
                  <a:cxn ang="0">
                    <a:pos x="145" y="70"/>
                  </a:cxn>
                  <a:cxn ang="0">
                    <a:pos x="179" y="65"/>
                  </a:cxn>
                  <a:cxn ang="0">
                    <a:pos x="179" y="0"/>
                  </a:cxn>
                  <a:cxn ang="0">
                    <a:pos x="151" y="27"/>
                  </a:cxn>
                  <a:cxn ang="0">
                    <a:pos x="105" y="43"/>
                  </a:cxn>
                  <a:cxn ang="0">
                    <a:pos x="32" y="72"/>
                  </a:cxn>
                  <a:cxn ang="0">
                    <a:pos x="43" y="105"/>
                  </a:cxn>
                  <a:cxn ang="0">
                    <a:pos x="27" y="150"/>
                  </a:cxn>
                  <a:cxn ang="0">
                    <a:pos x="27" y="207"/>
                  </a:cxn>
                  <a:cxn ang="0">
                    <a:pos x="36" y="238"/>
                  </a:cxn>
                  <a:cxn ang="0">
                    <a:pos x="52" y="267"/>
                  </a:cxn>
                </a:cxnLst>
                <a:rect l="0" t="0" r="r" b="b"/>
                <a:pathLst>
                  <a:path w="359" h="358">
                    <a:moveTo>
                      <a:pt x="179" y="358"/>
                    </a:moveTo>
                    <a:lnTo>
                      <a:pt x="208" y="358"/>
                    </a:lnTo>
                    <a:lnTo>
                      <a:pt x="208" y="331"/>
                    </a:lnTo>
                    <a:lnTo>
                      <a:pt x="208" y="331"/>
                    </a:lnTo>
                    <a:lnTo>
                      <a:pt x="224" y="327"/>
                    </a:lnTo>
                    <a:lnTo>
                      <a:pt x="239" y="322"/>
                    </a:lnTo>
                    <a:lnTo>
                      <a:pt x="254" y="315"/>
                    </a:lnTo>
                    <a:lnTo>
                      <a:pt x="267" y="307"/>
                    </a:lnTo>
                    <a:lnTo>
                      <a:pt x="286" y="326"/>
                    </a:lnTo>
                    <a:lnTo>
                      <a:pt x="326" y="286"/>
                    </a:lnTo>
                    <a:lnTo>
                      <a:pt x="307" y="267"/>
                    </a:lnTo>
                    <a:lnTo>
                      <a:pt x="307" y="267"/>
                    </a:lnTo>
                    <a:lnTo>
                      <a:pt x="315" y="253"/>
                    </a:lnTo>
                    <a:lnTo>
                      <a:pt x="323" y="238"/>
                    </a:lnTo>
                    <a:lnTo>
                      <a:pt x="328" y="223"/>
                    </a:lnTo>
                    <a:lnTo>
                      <a:pt x="331" y="207"/>
                    </a:lnTo>
                    <a:lnTo>
                      <a:pt x="359" y="207"/>
                    </a:lnTo>
                    <a:lnTo>
                      <a:pt x="359" y="150"/>
                    </a:lnTo>
                    <a:lnTo>
                      <a:pt x="331" y="150"/>
                    </a:lnTo>
                    <a:lnTo>
                      <a:pt x="331" y="150"/>
                    </a:lnTo>
                    <a:lnTo>
                      <a:pt x="328" y="136"/>
                    </a:lnTo>
                    <a:lnTo>
                      <a:pt x="323" y="119"/>
                    </a:lnTo>
                    <a:lnTo>
                      <a:pt x="315" y="105"/>
                    </a:lnTo>
                    <a:lnTo>
                      <a:pt x="307" y="91"/>
                    </a:lnTo>
                    <a:lnTo>
                      <a:pt x="326" y="72"/>
                    </a:lnTo>
                    <a:lnTo>
                      <a:pt x="286" y="33"/>
                    </a:lnTo>
                    <a:lnTo>
                      <a:pt x="267" y="51"/>
                    </a:lnTo>
                    <a:lnTo>
                      <a:pt x="267" y="51"/>
                    </a:lnTo>
                    <a:lnTo>
                      <a:pt x="254" y="43"/>
                    </a:lnTo>
                    <a:lnTo>
                      <a:pt x="239" y="37"/>
                    </a:lnTo>
                    <a:lnTo>
                      <a:pt x="224" y="30"/>
                    </a:lnTo>
                    <a:lnTo>
                      <a:pt x="208" y="27"/>
                    </a:lnTo>
                    <a:lnTo>
                      <a:pt x="208" y="0"/>
                    </a:lnTo>
                    <a:lnTo>
                      <a:pt x="179" y="0"/>
                    </a:lnTo>
                    <a:lnTo>
                      <a:pt x="179" y="65"/>
                    </a:lnTo>
                    <a:lnTo>
                      <a:pt x="179" y="65"/>
                    </a:lnTo>
                    <a:lnTo>
                      <a:pt x="190" y="65"/>
                    </a:lnTo>
                    <a:lnTo>
                      <a:pt x="203" y="68"/>
                    </a:lnTo>
                    <a:lnTo>
                      <a:pt x="213" y="70"/>
                    </a:lnTo>
                    <a:lnTo>
                      <a:pt x="224" y="74"/>
                    </a:lnTo>
                    <a:lnTo>
                      <a:pt x="234" y="79"/>
                    </a:lnTo>
                    <a:lnTo>
                      <a:pt x="244" y="85"/>
                    </a:lnTo>
                    <a:lnTo>
                      <a:pt x="252" y="91"/>
                    </a:lnTo>
                    <a:lnTo>
                      <a:pt x="260" y="98"/>
                    </a:lnTo>
                    <a:lnTo>
                      <a:pt x="267" y="106"/>
                    </a:lnTo>
                    <a:lnTo>
                      <a:pt x="275" y="116"/>
                    </a:lnTo>
                    <a:lnTo>
                      <a:pt x="279" y="124"/>
                    </a:lnTo>
                    <a:lnTo>
                      <a:pt x="284" y="134"/>
                    </a:lnTo>
                    <a:lnTo>
                      <a:pt x="288" y="145"/>
                    </a:lnTo>
                    <a:lnTo>
                      <a:pt x="292" y="157"/>
                    </a:lnTo>
                    <a:lnTo>
                      <a:pt x="293" y="168"/>
                    </a:lnTo>
                    <a:lnTo>
                      <a:pt x="293" y="179"/>
                    </a:lnTo>
                    <a:lnTo>
                      <a:pt x="293" y="179"/>
                    </a:lnTo>
                    <a:lnTo>
                      <a:pt x="293" y="191"/>
                    </a:lnTo>
                    <a:lnTo>
                      <a:pt x="292" y="202"/>
                    </a:lnTo>
                    <a:lnTo>
                      <a:pt x="288" y="213"/>
                    </a:lnTo>
                    <a:lnTo>
                      <a:pt x="284" y="223"/>
                    </a:lnTo>
                    <a:lnTo>
                      <a:pt x="279" y="233"/>
                    </a:lnTo>
                    <a:lnTo>
                      <a:pt x="275" y="243"/>
                    </a:lnTo>
                    <a:lnTo>
                      <a:pt x="267" y="252"/>
                    </a:lnTo>
                    <a:lnTo>
                      <a:pt x="260" y="260"/>
                    </a:lnTo>
                    <a:lnTo>
                      <a:pt x="252" y="268"/>
                    </a:lnTo>
                    <a:lnTo>
                      <a:pt x="244" y="274"/>
                    </a:lnTo>
                    <a:lnTo>
                      <a:pt x="234" y="280"/>
                    </a:lnTo>
                    <a:lnTo>
                      <a:pt x="224" y="285"/>
                    </a:lnTo>
                    <a:lnTo>
                      <a:pt x="213" y="289"/>
                    </a:lnTo>
                    <a:lnTo>
                      <a:pt x="203" y="291"/>
                    </a:lnTo>
                    <a:lnTo>
                      <a:pt x="190" y="293"/>
                    </a:lnTo>
                    <a:lnTo>
                      <a:pt x="179" y="294"/>
                    </a:lnTo>
                    <a:lnTo>
                      <a:pt x="179" y="358"/>
                    </a:lnTo>
                    <a:close/>
                    <a:moveTo>
                      <a:pt x="52" y="267"/>
                    </a:moveTo>
                    <a:lnTo>
                      <a:pt x="32" y="286"/>
                    </a:lnTo>
                    <a:lnTo>
                      <a:pt x="73" y="326"/>
                    </a:lnTo>
                    <a:lnTo>
                      <a:pt x="92" y="307"/>
                    </a:lnTo>
                    <a:lnTo>
                      <a:pt x="92" y="307"/>
                    </a:lnTo>
                    <a:lnTo>
                      <a:pt x="105" y="315"/>
                    </a:lnTo>
                    <a:lnTo>
                      <a:pt x="120" y="322"/>
                    </a:lnTo>
                    <a:lnTo>
                      <a:pt x="135" y="327"/>
                    </a:lnTo>
                    <a:lnTo>
                      <a:pt x="151" y="331"/>
                    </a:lnTo>
                    <a:lnTo>
                      <a:pt x="151" y="358"/>
                    </a:lnTo>
                    <a:lnTo>
                      <a:pt x="179" y="358"/>
                    </a:lnTo>
                    <a:lnTo>
                      <a:pt x="179" y="294"/>
                    </a:lnTo>
                    <a:lnTo>
                      <a:pt x="179" y="294"/>
                    </a:lnTo>
                    <a:lnTo>
                      <a:pt x="179" y="294"/>
                    </a:lnTo>
                    <a:lnTo>
                      <a:pt x="168" y="293"/>
                    </a:lnTo>
                    <a:lnTo>
                      <a:pt x="156" y="291"/>
                    </a:lnTo>
                    <a:lnTo>
                      <a:pt x="145" y="289"/>
                    </a:lnTo>
                    <a:lnTo>
                      <a:pt x="135" y="285"/>
                    </a:lnTo>
                    <a:lnTo>
                      <a:pt x="125" y="280"/>
                    </a:lnTo>
                    <a:lnTo>
                      <a:pt x="115" y="274"/>
                    </a:lnTo>
                    <a:lnTo>
                      <a:pt x="106" y="268"/>
                    </a:lnTo>
                    <a:lnTo>
                      <a:pt x="99" y="260"/>
                    </a:lnTo>
                    <a:lnTo>
                      <a:pt x="92" y="252"/>
                    </a:lnTo>
                    <a:lnTo>
                      <a:pt x="84" y="243"/>
                    </a:lnTo>
                    <a:lnTo>
                      <a:pt x="79" y="233"/>
                    </a:lnTo>
                    <a:lnTo>
                      <a:pt x="74" y="223"/>
                    </a:lnTo>
                    <a:lnTo>
                      <a:pt x="71" y="213"/>
                    </a:lnTo>
                    <a:lnTo>
                      <a:pt x="67" y="202"/>
                    </a:lnTo>
                    <a:lnTo>
                      <a:pt x="66" y="191"/>
                    </a:lnTo>
                    <a:lnTo>
                      <a:pt x="64" y="179"/>
                    </a:lnTo>
                    <a:lnTo>
                      <a:pt x="64" y="179"/>
                    </a:lnTo>
                    <a:lnTo>
                      <a:pt x="66" y="168"/>
                    </a:lnTo>
                    <a:lnTo>
                      <a:pt x="67" y="157"/>
                    </a:lnTo>
                    <a:lnTo>
                      <a:pt x="71" y="145"/>
                    </a:lnTo>
                    <a:lnTo>
                      <a:pt x="74" y="134"/>
                    </a:lnTo>
                    <a:lnTo>
                      <a:pt x="79" y="124"/>
                    </a:lnTo>
                    <a:lnTo>
                      <a:pt x="84" y="116"/>
                    </a:lnTo>
                    <a:lnTo>
                      <a:pt x="92" y="106"/>
                    </a:lnTo>
                    <a:lnTo>
                      <a:pt x="99" y="98"/>
                    </a:lnTo>
                    <a:lnTo>
                      <a:pt x="106" y="91"/>
                    </a:lnTo>
                    <a:lnTo>
                      <a:pt x="115" y="85"/>
                    </a:lnTo>
                    <a:lnTo>
                      <a:pt x="125" y="79"/>
                    </a:lnTo>
                    <a:lnTo>
                      <a:pt x="135" y="74"/>
                    </a:lnTo>
                    <a:lnTo>
                      <a:pt x="145" y="70"/>
                    </a:lnTo>
                    <a:lnTo>
                      <a:pt x="156" y="68"/>
                    </a:lnTo>
                    <a:lnTo>
                      <a:pt x="168" y="65"/>
                    </a:lnTo>
                    <a:lnTo>
                      <a:pt x="179" y="65"/>
                    </a:lnTo>
                    <a:lnTo>
                      <a:pt x="179" y="65"/>
                    </a:lnTo>
                    <a:lnTo>
                      <a:pt x="179" y="65"/>
                    </a:lnTo>
                    <a:lnTo>
                      <a:pt x="179" y="0"/>
                    </a:lnTo>
                    <a:lnTo>
                      <a:pt x="151" y="0"/>
                    </a:lnTo>
                    <a:lnTo>
                      <a:pt x="151" y="27"/>
                    </a:lnTo>
                    <a:lnTo>
                      <a:pt x="151" y="27"/>
                    </a:lnTo>
                    <a:lnTo>
                      <a:pt x="135" y="30"/>
                    </a:lnTo>
                    <a:lnTo>
                      <a:pt x="120" y="37"/>
                    </a:lnTo>
                    <a:lnTo>
                      <a:pt x="105" y="43"/>
                    </a:lnTo>
                    <a:lnTo>
                      <a:pt x="92" y="51"/>
                    </a:lnTo>
                    <a:lnTo>
                      <a:pt x="73" y="33"/>
                    </a:lnTo>
                    <a:lnTo>
                      <a:pt x="32" y="72"/>
                    </a:lnTo>
                    <a:lnTo>
                      <a:pt x="52" y="91"/>
                    </a:lnTo>
                    <a:lnTo>
                      <a:pt x="52" y="91"/>
                    </a:lnTo>
                    <a:lnTo>
                      <a:pt x="43" y="105"/>
                    </a:lnTo>
                    <a:lnTo>
                      <a:pt x="36" y="119"/>
                    </a:lnTo>
                    <a:lnTo>
                      <a:pt x="31" y="136"/>
                    </a:lnTo>
                    <a:lnTo>
                      <a:pt x="27" y="150"/>
                    </a:lnTo>
                    <a:lnTo>
                      <a:pt x="0" y="150"/>
                    </a:lnTo>
                    <a:lnTo>
                      <a:pt x="0" y="207"/>
                    </a:lnTo>
                    <a:lnTo>
                      <a:pt x="27" y="207"/>
                    </a:lnTo>
                    <a:lnTo>
                      <a:pt x="27" y="207"/>
                    </a:lnTo>
                    <a:lnTo>
                      <a:pt x="31" y="223"/>
                    </a:lnTo>
                    <a:lnTo>
                      <a:pt x="36" y="238"/>
                    </a:lnTo>
                    <a:lnTo>
                      <a:pt x="43" y="253"/>
                    </a:lnTo>
                    <a:lnTo>
                      <a:pt x="52" y="267"/>
                    </a:lnTo>
                    <a:lnTo>
                      <a:pt x="52" y="267"/>
                    </a:lnTo>
                    <a:close/>
                  </a:path>
                </a:pathLst>
              </a:custGeom>
              <a:grpFill/>
              <a:ln w="9525">
                <a:noFill/>
                <a:round/>
              </a:ln>
            </p:spPr>
            <p:txBody>
              <a:bodyPr vert="horz" wrap="square" lIns="91440" tIns="45720" rIns="91440" bIns="45720" numCol="1" anchor="t" anchorCtr="0" compatLnSpc="1"/>
              <a:lstStyle/>
              <a:p>
                <a:endParaRPr lang="en-US">
                  <a:cs typeface="+mn-ea"/>
                  <a:sym typeface="+mn-lt"/>
                </a:endParaRPr>
              </a:p>
            </p:txBody>
          </p:sp>
          <p:sp>
            <p:nvSpPr>
              <p:cNvPr id="25" name="Freeform 14"/>
              <p:cNvSpPr>
                <a:spLocks noEditPoints="1"/>
              </p:cNvSpPr>
              <p:nvPr/>
            </p:nvSpPr>
            <p:spPr bwMode="auto">
              <a:xfrm>
                <a:off x="3233717" y="2798775"/>
                <a:ext cx="182563" cy="182563"/>
              </a:xfrm>
              <a:custGeom>
                <a:avLst/>
                <a:gdLst/>
                <a:ahLst/>
                <a:cxnLst>
                  <a:cxn ang="0">
                    <a:pos x="131" y="20"/>
                  </a:cxn>
                  <a:cxn ang="0">
                    <a:pos x="152" y="6"/>
                  </a:cxn>
                  <a:cxn ang="0">
                    <a:pos x="183" y="21"/>
                  </a:cxn>
                  <a:cxn ang="0">
                    <a:pos x="179" y="42"/>
                  </a:cxn>
                  <a:cxn ang="0">
                    <a:pos x="198" y="64"/>
                  </a:cxn>
                  <a:cxn ang="0">
                    <a:pos x="219" y="64"/>
                  </a:cxn>
                  <a:cxn ang="0">
                    <a:pos x="230" y="97"/>
                  </a:cxn>
                  <a:cxn ang="0">
                    <a:pos x="213" y="109"/>
                  </a:cxn>
                  <a:cxn ang="0">
                    <a:pos x="210" y="137"/>
                  </a:cxn>
                  <a:cxn ang="0">
                    <a:pos x="225" y="152"/>
                  </a:cxn>
                  <a:cxn ang="0">
                    <a:pos x="210" y="183"/>
                  </a:cxn>
                  <a:cxn ang="0">
                    <a:pos x="189" y="179"/>
                  </a:cxn>
                  <a:cxn ang="0">
                    <a:pos x="167" y="198"/>
                  </a:cxn>
                  <a:cxn ang="0">
                    <a:pos x="167" y="220"/>
                  </a:cxn>
                  <a:cxn ang="0">
                    <a:pos x="135" y="230"/>
                  </a:cxn>
                  <a:cxn ang="0">
                    <a:pos x="123" y="213"/>
                  </a:cxn>
                  <a:cxn ang="0">
                    <a:pos x="115" y="163"/>
                  </a:cxn>
                  <a:cxn ang="0">
                    <a:pos x="136" y="158"/>
                  </a:cxn>
                  <a:cxn ang="0">
                    <a:pos x="153" y="144"/>
                  </a:cxn>
                  <a:cxn ang="0">
                    <a:pos x="161" y="131"/>
                  </a:cxn>
                  <a:cxn ang="0">
                    <a:pos x="161" y="103"/>
                  </a:cxn>
                  <a:cxn ang="0">
                    <a:pos x="147" y="80"/>
                  </a:cxn>
                  <a:cxn ang="0">
                    <a:pos x="130" y="71"/>
                  </a:cxn>
                  <a:cxn ang="0">
                    <a:pos x="115" y="19"/>
                  </a:cxn>
                  <a:cxn ang="0">
                    <a:pos x="11" y="167"/>
                  </a:cxn>
                  <a:cxn ang="0">
                    <a:pos x="1" y="135"/>
                  </a:cxn>
                  <a:cxn ang="0">
                    <a:pos x="19" y="123"/>
                  </a:cxn>
                  <a:cxn ang="0">
                    <a:pos x="20" y="94"/>
                  </a:cxn>
                  <a:cxn ang="0">
                    <a:pos x="5" y="79"/>
                  </a:cxn>
                  <a:cxn ang="0">
                    <a:pos x="21" y="48"/>
                  </a:cxn>
                  <a:cxn ang="0">
                    <a:pos x="42" y="52"/>
                  </a:cxn>
                  <a:cxn ang="0">
                    <a:pos x="63" y="34"/>
                  </a:cxn>
                  <a:cxn ang="0">
                    <a:pos x="63" y="12"/>
                  </a:cxn>
                  <a:cxn ang="0">
                    <a:pos x="97" y="1"/>
                  </a:cxn>
                  <a:cxn ang="0">
                    <a:pos x="109" y="19"/>
                  </a:cxn>
                  <a:cxn ang="0">
                    <a:pos x="115" y="68"/>
                  </a:cxn>
                  <a:cxn ang="0">
                    <a:pos x="94" y="73"/>
                  </a:cxn>
                  <a:cxn ang="0">
                    <a:pos x="78" y="88"/>
                  </a:cxn>
                  <a:cxn ang="0">
                    <a:pos x="71" y="100"/>
                  </a:cxn>
                  <a:cxn ang="0">
                    <a:pos x="71" y="129"/>
                  </a:cxn>
                  <a:cxn ang="0">
                    <a:pos x="84" y="151"/>
                  </a:cxn>
                  <a:cxn ang="0">
                    <a:pos x="100" y="161"/>
                  </a:cxn>
                  <a:cxn ang="0">
                    <a:pos x="115" y="213"/>
                  </a:cxn>
                  <a:cxn ang="0">
                    <a:pos x="84" y="208"/>
                  </a:cxn>
                  <a:cxn ang="0">
                    <a:pos x="68" y="221"/>
                  </a:cxn>
                  <a:cxn ang="0">
                    <a:pos x="40" y="203"/>
                  </a:cxn>
                  <a:cxn ang="0">
                    <a:pos x="45" y="183"/>
                  </a:cxn>
                  <a:cxn ang="0">
                    <a:pos x="29" y="160"/>
                  </a:cxn>
                </a:cxnLst>
                <a:rect l="0" t="0" r="r" b="b"/>
                <a:pathLst>
                  <a:path w="231" h="231">
                    <a:moveTo>
                      <a:pt x="115" y="19"/>
                    </a:moveTo>
                    <a:lnTo>
                      <a:pt x="115" y="19"/>
                    </a:lnTo>
                    <a:lnTo>
                      <a:pt x="131" y="20"/>
                    </a:lnTo>
                    <a:lnTo>
                      <a:pt x="146" y="24"/>
                    </a:lnTo>
                    <a:lnTo>
                      <a:pt x="152" y="6"/>
                    </a:lnTo>
                    <a:lnTo>
                      <a:pt x="152" y="6"/>
                    </a:lnTo>
                    <a:lnTo>
                      <a:pt x="163" y="10"/>
                    </a:lnTo>
                    <a:lnTo>
                      <a:pt x="173" y="15"/>
                    </a:lnTo>
                    <a:lnTo>
                      <a:pt x="183" y="21"/>
                    </a:lnTo>
                    <a:lnTo>
                      <a:pt x="192" y="29"/>
                    </a:lnTo>
                    <a:lnTo>
                      <a:pt x="179" y="42"/>
                    </a:lnTo>
                    <a:lnTo>
                      <a:pt x="179" y="42"/>
                    </a:lnTo>
                    <a:lnTo>
                      <a:pt x="187" y="48"/>
                    </a:lnTo>
                    <a:lnTo>
                      <a:pt x="193" y="56"/>
                    </a:lnTo>
                    <a:lnTo>
                      <a:pt x="198" y="64"/>
                    </a:lnTo>
                    <a:lnTo>
                      <a:pt x="203" y="72"/>
                    </a:lnTo>
                    <a:lnTo>
                      <a:pt x="219" y="64"/>
                    </a:lnTo>
                    <a:lnTo>
                      <a:pt x="219" y="64"/>
                    </a:lnTo>
                    <a:lnTo>
                      <a:pt x="224" y="74"/>
                    </a:lnTo>
                    <a:lnTo>
                      <a:pt x="228" y="85"/>
                    </a:lnTo>
                    <a:lnTo>
                      <a:pt x="230" y="97"/>
                    </a:lnTo>
                    <a:lnTo>
                      <a:pt x="231" y="108"/>
                    </a:lnTo>
                    <a:lnTo>
                      <a:pt x="213" y="109"/>
                    </a:lnTo>
                    <a:lnTo>
                      <a:pt x="213" y="109"/>
                    </a:lnTo>
                    <a:lnTo>
                      <a:pt x="213" y="119"/>
                    </a:lnTo>
                    <a:lnTo>
                      <a:pt x="213" y="127"/>
                    </a:lnTo>
                    <a:lnTo>
                      <a:pt x="210" y="137"/>
                    </a:lnTo>
                    <a:lnTo>
                      <a:pt x="208" y="147"/>
                    </a:lnTo>
                    <a:lnTo>
                      <a:pt x="225" y="152"/>
                    </a:lnTo>
                    <a:lnTo>
                      <a:pt x="225" y="152"/>
                    </a:lnTo>
                    <a:lnTo>
                      <a:pt x="221" y="163"/>
                    </a:lnTo>
                    <a:lnTo>
                      <a:pt x="217" y="173"/>
                    </a:lnTo>
                    <a:lnTo>
                      <a:pt x="210" y="183"/>
                    </a:lnTo>
                    <a:lnTo>
                      <a:pt x="203" y="192"/>
                    </a:lnTo>
                    <a:lnTo>
                      <a:pt x="189" y="179"/>
                    </a:lnTo>
                    <a:lnTo>
                      <a:pt x="189" y="179"/>
                    </a:lnTo>
                    <a:lnTo>
                      <a:pt x="183" y="187"/>
                    </a:lnTo>
                    <a:lnTo>
                      <a:pt x="176" y="193"/>
                    </a:lnTo>
                    <a:lnTo>
                      <a:pt x="167" y="198"/>
                    </a:lnTo>
                    <a:lnTo>
                      <a:pt x="160" y="203"/>
                    </a:lnTo>
                    <a:lnTo>
                      <a:pt x="167" y="220"/>
                    </a:lnTo>
                    <a:lnTo>
                      <a:pt x="167" y="220"/>
                    </a:lnTo>
                    <a:lnTo>
                      <a:pt x="157" y="224"/>
                    </a:lnTo>
                    <a:lnTo>
                      <a:pt x="146" y="228"/>
                    </a:lnTo>
                    <a:lnTo>
                      <a:pt x="135" y="230"/>
                    </a:lnTo>
                    <a:lnTo>
                      <a:pt x="124" y="231"/>
                    </a:lnTo>
                    <a:lnTo>
                      <a:pt x="123" y="213"/>
                    </a:lnTo>
                    <a:lnTo>
                      <a:pt x="123" y="213"/>
                    </a:lnTo>
                    <a:lnTo>
                      <a:pt x="115" y="213"/>
                    </a:lnTo>
                    <a:lnTo>
                      <a:pt x="115" y="163"/>
                    </a:lnTo>
                    <a:lnTo>
                      <a:pt x="115" y="163"/>
                    </a:lnTo>
                    <a:lnTo>
                      <a:pt x="123" y="162"/>
                    </a:lnTo>
                    <a:lnTo>
                      <a:pt x="130" y="161"/>
                    </a:lnTo>
                    <a:lnTo>
                      <a:pt x="136" y="158"/>
                    </a:lnTo>
                    <a:lnTo>
                      <a:pt x="144" y="155"/>
                    </a:lnTo>
                    <a:lnTo>
                      <a:pt x="149" y="150"/>
                    </a:lnTo>
                    <a:lnTo>
                      <a:pt x="153" y="144"/>
                    </a:lnTo>
                    <a:lnTo>
                      <a:pt x="157" y="137"/>
                    </a:lnTo>
                    <a:lnTo>
                      <a:pt x="161" y="131"/>
                    </a:lnTo>
                    <a:lnTo>
                      <a:pt x="161" y="131"/>
                    </a:lnTo>
                    <a:lnTo>
                      <a:pt x="162" y="121"/>
                    </a:lnTo>
                    <a:lnTo>
                      <a:pt x="162" y="113"/>
                    </a:lnTo>
                    <a:lnTo>
                      <a:pt x="161" y="103"/>
                    </a:lnTo>
                    <a:lnTo>
                      <a:pt x="158" y="94"/>
                    </a:lnTo>
                    <a:lnTo>
                      <a:pt x="153" y="87"/>
                    </a:lnTo>
                    <a:lnTo>
                      <a:pt x="147" y="80"/>
                    </a:lnTo>
                    <a:lnTo>
                      <a:pt x="140" y="74"/>
                    </a:lnTo>
                    <a:lnTo>
                      <a:pt x="130" y="71"/>
                    </a:lnTo>
                    <a:lnTo>
                      <a:pt x="130" y="71"/>
                    </a:lnTo>
                    <a:lnTo>
                      <a:pt x="123" y="69"/>
                    </a:lnTo>
                    <a:lnTo>
                      <a:pt x="115" y="68"/>
                    </a:lnTo>
                    <a:lnTo>
                      <a:pt x="115" y="19"/>
                    </a:lnTo>
                    <a:close/>
                    <a:moveTo>
                      <a:pt x="29" y="160"/>
                    </a:moveTo>
                    <a:lnTo>
                      <a:pt x="11" y="167"/>
                    </a:lnTo>
                    <a:lnTo>
                      <a:pt x="11" y="167"/>
                    </a:lnTo>
                    <a:lnTo>
                      <a:pt x="8" y="157"/>
                    </a:lnTo>
                    <a:lnTo>
                      <a:pt x="4" y="146"/>
                    </a:lnTo>
                    <a:lnTo>
                      <a:pt x="1" y="135"/>
                    </a:lnTo>
                    <a:lnTo>
                      <a:pt x="0" y="124"/>
                    </a:lnTo>
                    <a:lnTo>
                      <a:pt x="19" y="123"/>
                    </a:lnTo>
                    <a:lnTo>
                      <a:pt x="19" y="123"/>
                    </a:lnTo>
                    <a:lnTo>
                      <a:pt x="17" y="114"/>
                    </a:lnTo>
                    <a:lnTo>
                      <a:pt x="19" y="104"/>
                    </a:lnTo>
                    <a:lnTo>
                      <a:pt x="20" y="94"/>
                    </a:lnTo>
                    <a:lnTo>
                      <a:pt x="24" y="85"/>
                    </a:lnTo>
                    <a:lnTo>
                      <a:pt x="5" y="79"/>
                    </a:lnTo>
                    <a:lnTo>
                      <a:pt x="5" y="79"/>
                    </a:lnTo>
                    <a:lnTo>
                      <a:pt x="10" y="68"/>
                    </a:lnTo>
                    <a:lnTo>
                      <a:pt x="15" y="58"/>
                    </a:lnTo>
                    <a:lnTo>
                      <a:pt x="21" y="48"/>
                    </a:lnTo>
                    <a:lnTo>
                      <a:pt x="29" y="40"/>
                    </a:lnTo>
                    <a:lnTo>
                      <a:pt x="42" y="52"/>
                    </a:lnTo>
                    <a:lnTo>
                      <a:pt x="42" y="52"/>
                    </a:lnTo>
                    <a:lnTo>
                      <a:pt x="48" y="45"/>
                    </a:lnTo>
                    <a:lnTo>
                      <a:pt x="56" y="38"/>
                    </a:lnTo>
                    <a:lnTo>
                      <a:pt x="63" y="34"/>
                    </a:lnTo>
                    <a:lnTo>
                      <a:pt x="72" y="29"/>
                    </a:lnTo>
                    <a:lnTo>
                      <a:pt x="63" y="12"/>
                    </a:lnTo>
                    <a:lnTo>
                      <a:pt x="63" y="12"/>
                    </a:lnTo>
                    <a:lnTo>
                      <a:pt x="74" y="8"/>
                    </a:lnTo>
                    <a:lnTo>
                      <a:pt x="85" y="4"/>
                    </a:lnTo>
                    <a:lnTo>
                      <a:pt x="97" y="1"/>
                    </a:lnTo>
                    <a:lnTo>
                      <a:pt x="108" y="0"/>
                    </a:lnTo>
                    <a:lnTo>
                      <a:pt x="109" y="19"/>
                    </a:lnTo>
                    <a:lnTo>
                      <a:pt x="109" y="19"/>
                    </a:lnTo>
                    <a:lnTo>
                      <a:pt x="115" y="19"/>
                    </a:lnTo>
                    <a:lnTo>
                      <a:pt x="115" y="68"/>
                    </a:lnTo>
                    <a:lnTo>
                      <a:pt x="115" y="68"/>
                    </a:lnTo>
                    <a:lnTo>
                      <a:pt x="108" y="69"/>
                    </a:lnTo>
                    <a:lnTo>
                      <a:pt x="102" y="71"/>
                    </a:lnTo>
                    <a:lnTo>
                      <a:pt x="94" y="73"/>
                    </a:lnTo>
                    <a:lnTo>
                      <a:pt x="88" y="77"/>
                    </a:lnTo>
                    <a:lnTo>
                      <a:pt x="83" y="82"/>
                    </a:lnTo>
                    <a:lnTo>
                      <a:pt x="78" y="88"/>
                    </a:lnTo>
                    <a:lnTo>
                      <a:pt x="74" y="94"/>
                    </a:lnTo>
                    <a:lnTo>
                      <a:pt x="71" y="100"/>
                    </a:lnTo>
                    <a:lnTo>
                      <a:pt x="71" y="100"/>
                    </a:lnTo>
                    <a:lnTo>
                      <a:pt x="68" y="110"/>
                    </a:lnTo>
                    <a:lnTo>
                      <a:pt x="68" y="120"/>
                    </a:lnTo>
                    <a:lnTo>
                      <a:pt x="71" y="129"/>
                    </a:lnTo>
                    <a:lnTo>
                      <a:pt x="73" y="137"/>
                    </a:lnTo>
                    <a:lnTo>
                      <a:pt x="78" y="145"/>
                    </a:lnTo>
                    <a:lnTo>
                      <a:pt x="84" y="151"/>
                    </a:lnTo>
                    <a:lnTo>
                      <a:pt x="92" y="157"/>
                    </a:lnTo>
                    <a:lnTo>
                      <a:pt x="100" y="161"/>
                    </a:lnTo>
                    <a:lnTo>
                      <a:pt x="100" y="161"/>
                    </a:lnTo>
                    <a:lnTo>
                      <a:pt x="108" y="162"/>
                    </a:lnTo>
                    <a:lnTo>
                      <a:pt x="115" y="163"/>
                    </a:lnTo>
                    <a:lnTo>
                      <a:pt x="115" y="213"/>
                    </a:lnTo>
                    <a:lnTo>
                      <a:pt x="115" y="213"/>
                    </a:lnTo>
                    <a:lnTo>
                      <a:pt x="100" y="212"/>
                    </a:lnTo>
                    <a:lnTo>
                      <a:pt x="84" y="208"/>
                    </a:lnTo>
                    <a:lnTo>
                      <a:pt x="79" y="226"/>
                    </a:lnTo>
                    <a:lnTo>
                      <a:pt x="79" y="226"/>
                    </a:lnTo>
                    <a:lnTo>
                      <a:pt x="68" y="221"/>
                    </a:lnTo>
                    <a:lnTo>
                      <a:pt x="58" y="216"/>
                    </a:lnTo>
                    <a:lnTo>
                      <a:pt x="48" y="210"/>
                    </a:lnTo>
                    <a:lnTo>
                      <a:pt x="40" y="203"/>
                    </a:lnTo>
                    <a:lnTo>
                      <a:pt x="52" y="189"/>
                    </a:lnTo>
                    <a:lnTo>
                      <a:pt x="52" y="189"/>
                    </a:lnTo>
                    <a:lnTo>
                      <a:pt x="45" y="183"/>
                    </a:lnTo>
                    <a:lnTo>
                      <a:pt x="38" y="176"/>
                    </a:lnTo>
                    <a:lnTo>
                      <a:pt x="34" y="168"/>
                    </a:lnTo>
                    <a:lnTo>
                      <a:pt x="29" y="160"/>
                    </a:lnTo>
                    <a:lnTo>
                      <a:pt x="29" y="160"/>
                    </a:lnTo>
                    <a:close/>
                  </a:path>
                </a:pathLst>
              </a:custGeom>
              <a:grpFill/>
              <a:ln w="9525">
                <a:noFill/>
                <a:round/>
              </a:ln>
            </p:spPr>
            <p:txBody>
              <a:bodyPr vert="horz" wrap="square" lIns="91440" tIns="45720" rIns="91440" bIns="45720" numCol="1" anchor="t" anchorCtr="0" compatLnSpc="1"/>
              <a:lstStyle/>
              <a:p>
                <a:endParaRPr lang="en-US">
                  <a:cs typeface="+mn-ea"/>
                  <a:sym typeface="+mn-lt"/>
                </a:endParaRPr>
              </a:p>
            </p:txBody>
          </p:sp>
          <p:sp>
            <p:nvSpPr>
              <p:cNvPr id="28" name="Freeform 15"/>
              <p:cNvSpPr>
                <a:spLocks noEditPoints="1"/>
              </p:cNvSpPr>
              <p:nvPr/>
            </p:nvSpPr>
            <p:spPr bwMode="auto">
              <a:xfrm>
                <a:off x="3228955" y="2589225"/>
                <a:ext cx="190500" cy="190500"/>
              </a:xfrm>
              <a:custGeom>
                <a:avLst/>
                <a:gdLst/>
                <a:ahLst/>
                <a:cxnLst>
                  <a:cxn ang="0">
                    <a:pos x="131" y="0"/>
                  </a:cxn>
                  <a:cxn ang="0">
                    <a:pos x="170" y="10"/>
                  </a:cxn>
                  <a:cxn ang="0">
                    <a:pos x="163" y="47"/>
                  </a:cxn>
                  <a:cxn ang="0">
                    <a:pos x="186" y="65"/>
                  </a:cxn>
                  <a:cxn ang="0">
                    <a:pos x="222" y="53"/>
                  </a:cxn>
                  <a:cxn ang="0">
                    <a:pos x="234" y="76"/>
                  </a:cxn>
                  <a:cxn ang="0">
                    <a:pos x="204" y="107"/>
                  </a:cxn>
                  <a:cxn ang="0">
                    <a:pos x="205" y="127"/>
                  </a:cxn>
                  <a:cxn ang="0">
                    <a:pos x="236" y="157"/>
                  </a:cxn>
                  <a:cxn ang="0">
                    <a:pos x="225" y="180"/>
                  </a:cxn>
                  <a:cxn ang="0">
                    <a:pos x="182" y="178"/>
                  </a:cxn>
                  <a:cxn ang="0">
                    <a:pos x="168" y="190"/>
                  </a:cxn>
                  <a:cxn ang="0">
                    <a:pos x="151" y="199"/>
                  </a:cxn>
                  <a:cxn ang="0">
                    <a:pos x="154" y="236"/>
                  </a:cxn>
                  <a:cxn ang="0">
                    <a:pos x="121" y="240"/>
                  </a:cxn>
                  <a:cxn ang="0">
                    <a:pos x="134" y="189"/>
                  </a:cxn>
                  <a:cxn ang="0">
                    <a:pos x="158" y="179"/>
                  </a:cxn>
                  <a:cxn ang="0">
                    <a:pos x="184" y="148"/>
                  </a:cxn>
                  <a:cxn ang="0">
                    <a:pos x="191" y="109"/>
                  </a:cxn>
                  <a:cxn ang="0">
                    <a:pos x="182" y="85"/>
                  </a:cxn>
                  <a:cxn ang="0">
                    <a:pos x="160" y="62"/>
                  </a:cxn>
                  <a:cxn ang="0">
                    <a:pos x="131" y="50"/>
                  </a:cxn>
                  <a:cxn ang="0">
                    <a:pos x="121" y="34"/>
                  </a:cxn>
                  <a:cxn ang="0">
                    <a:pos x="121" y="240"/>
                  </a:cxn>
                  <a:cxn ang="0">
                    <a:pos x="114" y="204"/>
                  </a:cxn>
                  <a:cxn ang="0">
                    <a:pos x="95" y="200"/>
                  </a:cxn>
                  <a:cxn ang="0">
                    <a:pos x="60" y="224"/>
                  </a:cxn>
                  <a:cxn ang="0">
                    <a:pos x="39" y="208"/>
                  </a:cxn>
                  <a:cxn ang="0">
                    <a:pos x="51" y="167"/>
                  </a:cxn>
                  <a:cxn ang="0">
                    <a:pos x="42" y="149"/>
                  </a:cxn>
                  <a:cxn ang="0">
                    <a:pos x="37" y="131"/>
                  </a:cxn>
                  <a:cxn ang="0">
                    <a:pos x="0" y="122"/>
                  </a:cxn>
                  <a:cxn ang="0">
                    <a:pos x="6" y="83"/>
                  </a:cxn>
                  <a:cxn ang="0">
                    <a:pos x="43" y="85"/>
                  </a:cxn>
                  <a:cxn ang="0">
                    <a:pos x="60" y="62"/>
                  </a:cxn>
                  <a:cxn ang="0">
                    <a:pos x="42" y="27"/>
                  </a:cxn>
                  <a:cxn ang="0">
                    <a:pos x="78" y="7"/>
                  </a:cxn>
                  <a:cxn ang="0">
                    <a:pos x="105" y="37"/>
                  </a:cxn>
                  <a:cxn ang="0">
                    <a:pos x="121" y="49"/>
                  </a:cxn>
                  <a:cxn ang="0">
                    <a:pos x="95" y="54"/>
                  </a:cxn>
                  <a:cxn ang="0">
                    <a:pos x="63" y="79"/>
                  </a:cxn>
                  <a:cxn ang="0">
                    <a:pos x="51" y="117"/>
                  </a:cxn>
                  <a:cxn ang="0">
                    <a:pos x="55" y="144"/>
                  </a:cxn>
                  <a:cxn ang="0">
                    <a:pos x="73" y="172"/>
                  </a:cxn>
                  <a:cxn ang="0">
                    <a:pos x="100" y="186"/>
                  </a:cxn>
                  <a:cxn ang="0">
                    <a:pos x="121" y="240"/>
                  </a:cxn>
                </a:cxnLst>
                <a:rect l="0" t="0" r="r" b="b"/>
                <a:pathLst>
                  <a:path w="240" h="240">
                    <a:moveTo>
                      <a:pt x="128" y="36"/>
                    </a:moveTo>
                    <a:lnTo>
                      <a:pt x="131" y="0"/>
                    </a:lnTo>
                    <a:lnTo>
                      <a:pt x="131" y="0"/>
                    </a:lnTo>
                    <a:lnTo>
                      <a:pt x="145" y="1"/>
                    </a:lnTo>
                    <a:lnTo>
                      <a:pt x="157" y="5"/>
                    </a:lnTo>
                    <a:lnTo>
                      <a:pt x="170" y="10"/>
                    </a:lnTo>
                    <a:lnTo>
                      <a:pt x="182" y="16"/>
                    </a:lnTo>
                    <a:lnTo>
                      <a:pt x="163" y="47"/>
                    </a:lnTo>
                    <a:lnTo>
                      <a:pt x="163" y="47"/>
                    </a:lnTo>
                    <a:lnTo>
                      <a:pt x="172" y="52"/>
                    </a:lnTo>
                    <a:lnTo>
                      <a:pt x="178" y="58"/>
                    </a:lnTo>
                    <a:lnTo>
                      <a:pt x="186" y="65"/>
                    </a:lnTo>
                    <a:lnTo>
                      <a:pt x="191" y="73"/>
                    </a:lnTo>
                    <a:lnTo>
                      <a:pt x="222" y="53"/>
                    </a:lnTo>
                    <a:lnTo>
                      <a:pt x="222" y="53"/>
                    </a:lnTo>
                    <a:lnTo>
                      <a:pt x="228" y="64"/>
                    </a:lnTo>
                    <a:lnTo>
                      <a:pt x="234" y="76"/>
                    </a:lnTo>
                    <a:lnTo>
                      <a:pt x="234" y="76"/>
                    </a:lnTo>
                    <a:lnTo>
                      <a:pt x="238" y="90"/>
                    </a:lnTo>
                    <a:lnTo>
                      <a:pt x="240" y="102"/>
                    </a:lnTo>
                    <a:lnTo>
                      <a:pt x="204" y="107"/>
                    </a:lnTo>
                    <a:lnTo>
                      <a:pt x="204" y="107"/>
                    </a:lnTo>
                    <a:lnTo>
                      <a:pt x="205" y="117"/>
                    </a:lnTo>
                    <a:lnTo>
                      <a:pt x="205" y="127"/>
                    </a:lnTo>
                    <a:lnTo>
                      <a:pt x="204" y="136"/>
                    </a:lnTo>
                    <a:lnTo>
                      <a:pt x="202" y="146"/>
                    </a:lnTo>
                    <a:lnTo>
                      <a:pt x="236" y="157"/>
                    </a:lnTo>
                    <a:lnTo>
                      <a:pt x="236" y="157"/>
                    </a:lnTo>
                    <a:lnTo>
                      <a:pt x="231" y="169"/>
                    </a:lnTo>
                    <a:lnTo>
                      <a:pt x="225" y="180"/>
                    </a:lnTo>
                    <a:lnTo>
                      <a:pt x="218" y="193"/>
                    </a:lnTo>
                    <a:lnTo>
                      <a:pt x="208" y="203"/>
                    </a:lnTo>
                    <a:lnTo>
                      <a:pt x="182" y="178"/>
                    </a:lnTo>
                    <a:lnTo>
                      <a:pt x="182" y="178"/>
                    </a:lnTo>
                    <a:lnTo>
                      <a:pt x="176" y="184"/>
                    </a:lnTo>
                    <a:lnTo>
                      <a:pt x="168" y="190"/>
                    </a:lnTo>
                    <a:lnTo>
                      <a:pt x="160" y="195"/>
                    </a:lnTo>
                    <a:lnTo>
                      <a:pt x="151" y="199"/>
                    </a:lnTo>
                    <a:lnTo>
                      <a:pt x="151" y="199"/>
                    </a:lnTo>
                    <a:lnTo>
                      <a:pt x="163" y="232"/>
                    </a:lnTo>
                    <a:lnTo>
                      <a:pt x="163" y="232"/>
                    </a:lnTo>
                    <a:lnTo>
                      <a:pt x="154" y="236"/>
                    </a:lnTo>
                    <a:lnTo>
                      <a:pt x="142" y="238"/>
                    </a:lnTo>
                    <a:lnTo>
                      <a:pt x="131" y="240"/>
                    </a:lnTo>
                    <a:lnTo>
                      <a:pt x="121" y="240"/>
                    </a:lnTo>
                    <a:lnTo>
                      <a:pt x="121" y="190"/>
                    </a:lnTo>
                    <a:lnTo>
                      <a:pt x="121" y="190"/>
                    </a:lnTo>
                    <a:lnTo>
                      <a:pt x="134" y="189"/>
                    </a:lnTo>
                    <a:lnTo>
                      <a:pt x="146" y="185"/>
                    </a:lnTo>
                    <a:lnTo>
                      <a:pt x="146" y="185"/>
                    </a:lnTo>
                    <a:lnTo>
                      <a:pt x="158" y="179"/>
                    </a:lnTo>
                    <a:lnTo>
                      <a:pt x="170" y="170"/>
                    </a:lnTo>
                    <a:lnTo>
                      <a:pt x="178" y="161"/>
                    </a:lnTo>
                    <a:lnTo>
                      <a:pt x="184" y="148"/>
                    </a:lnTo>
                    <a:lnTo>
                      <a:pt x="189" y="136"/>
                    </a:lnTo>
                    <a:lnTo>
                      <a:pt x="191" y="122"/>
                    </a:lnTo>
                    <a:lnTo>
                      <a:pt x="191" y="109"/>
                    </a:lnTo>
                    <a:lnTo>
                      <a:pt x="187" y="95"/>
                    </a:lnTo>
                    <a:lnTo>
                      <a:pt x="187" y="95"/>
                    </a:lnTo>
                    <a:lnTo>
                      <a:pt x="182" y="85"/>
                    </a:lnTo>
                    <a:lnTo>
                      <a:pt x="176" y="75"/>
                    </a:lnTo>
                    <a:lnTo>
                      <a:pt x="168" y="68"/>
                    </a:lnTo>
                    <a:lnTo>
                      <a:pt x="160" y="62"/>
                    </a:lnTo>
                    <a:lnTo>
                      <a:pt x="151" y="57"/>
                    </a:lnTo>
                    <a:lnTo>
                      <a:pt x="141" y="53"/>
                    </a:lnTo>
                    <a:lnTo>
                      <a:pt x="131" y="50"/>
                    </a:lnTo>
                    <a:lnTo>
                      <a:pt x="121" y="49"/>
                    </a:lnTo>
                    <a:lnTo>
                      <a:pt x="121" y="34"/>
                    </a:lnTo>
                    <a:lnTo>
                      <a:pt x="121" y="34"/>
                    </a:lnTo>
                    <a:lnTo>
                      <a:pt x="128" y="36"/>
                    </a:lnTo>
                    <a:lnTo>
                      <a:pt x="128" y="36"/>
                    </a:lnTo>
                    <a:close/>
                    <a:moveTo>
                      <a:pt x="121" y="240"/>
                    </a:moveTo>
                    <a:lnTo>
                      <a:pt x="121" y="240"/>
                    </a:lnTo>
                    <a:lnTo>
                      <a:pt x="110" y="240"/>
                    </a:lnTo>
                    <a:lnTo>
                      <a:pt x="114" y="204"/>
                    </a:lnTo>
                    <a:lnTo>
                      <a:pt x="114" y="204"/>
                    </a:lnTo>
                    <a:lnTo>
                      <a:pt x="104" y="203"/>
                    </a:lnTo>
                    <a:lnTo>
                      <a:pt x="95" y="200"/>
                    </a:lnTo>
                    <a:lnTo>
                      <a:pt x="87" y="196"/>
                    </a:lnTo>
                    <a:lnTo>
                      <a:pt x="78" y="193"/>
                    </a:lnTo>
                    <a:lnTo>
                      <a:pt x="60" y="224"/>
                    </a:lnTo>
                    <a:lnTo>
                      <a:pt x="60" y="224"/>
                    </a:lnTo>
                    <a:lnTo>
                      <a:pt x="48" y="216"/>
                    </a:lnTo>
                    <a:lnTo>
                      <a:pt x="39" y="208"/>
                    </a:lnTo>
                    <a:lnTo>
                      <a:pt x="29" y="198"/>
                    </a:lnTo>
                    <a:lnTo>
                      <a:pt x="20" y="186"/>
                    </a:lnTo>
                    <a:lnTo>
                      <a:pt x="51" y="167"/>
                    </a:lnTo>
                    <a:lnTo>
                      <a:pt x="51" y="167"/>
                    </a:lnTo>
                    <a:lnTo>
                      <a:pt x="46" y="158"/>
                    </a:lnTo>
                    <a:lnTo>
                      <a:pt x="42" y="149"/>
                    </a:lnTo>
                    <a:lnTo>
                      <a:pt x="42" y="149"/>
                    </a:lnTo>
                    <a:lnTo>
                      <a:pt x="39" y="141"/>
                    </a:lnTo>
                    <a:lnTo>
                      <a:pt x="37" y="131"/>
                    </a:lnTo>
                    <a:lnTo>
                      <a:pt x="1" y="137"/>
                    </a:lnTo>
                    <a:lnTo>
                      <a:pt x="1" y="137"/>
                    </a:lnTo>
                    <a:lnTo>
                      <a:pt x="0" y="122"/>
                    </a:lnTo>
                    <a:lnTo>
                      <a:pt x="0" y="109"/>
                    </a:lnTo>
                    <a:lnTo>
                      <a:pt x="3" y="96"/>
                    </a:lnTo>
                    <a:lnTo>
                      <a:pt x="6" y="83"/>
                    </a:lnTo>
                    <a:lnTo>
                      <a:pt x="40" y="94"/>
                    </a:lnTo>
                    <a:lnTo>
                      <a:pt x="40" y="94"/>
                    </a:lnTo>
                    <a:lnTo>
                      <a:pt x="43" y="85"/>
                    </a:lnTo>
                    <a:lnTo>
                      <a:pt x="48" y="76"/>
                    </a:lnTo>
                    <a:lnTo>
                      <a:pt x="53" y="69"/>
                    </a:lnTo>
                    <a:lnTo>
                      <a:pt x="60" y="62"/>
                    </a:lnTo>
                    <a:lnTo>
                      <a:pt x="34" y="37"/>
                    </a:lnTo>
                    <a:lnTo>
                      <a:pt x="34" y="37"/>
                    </a:lnTo>
                    <a:lnTo>
                      <a:pt x="42" y="27"/>
                    </a:lnTo>
                    <a:lnTo>
                      <a:pt x="53" y="20"/>
                    </a:lnTo>
                    <a:lnTo>
                      <a:pt x="64" y="12"/>
                    </a:lnTo>
                    <a:lnTo>
                      <a:pt x="78" y="7"/>
                    </a:lnTo>
                    <a:lnTo>
                      <a:pt x="90" y="41"/>
                    </a:lnTo>
                    <a:lnTo>
                      <a:pt x="90" y="41"/>
                    </a:lnTo>
                    <a:lnTo>
                      <a:pt x="105" y="37"/>
                    </a:lnTo>
                    <a:lnTo>
                      <a:pt x="121" y="34"/>
                    </a:lnTo>
                    <a:lnTo>
                      <a:pt x="121" y="49"/>
                    </a:lnTo>
                    <a:lnTo>
                      <a:pt x="121" y="49"/>
                    </a:lnTo>
                    <a:lnTo>
                      <a:pt x="108" y="50"/>
                    </a:lnTo>
                    <a:lnTo>
                      <a:pt x="95" y="54"/>
                    </a:lnTo>
                    <a:lnTo>
                      <a:pt x="95" y="54"/>
                    </a:lnTo>
                    <a:lnTo>
                      <a:pt x="83" y="60"/>
                    </a:lnTo>
                    <a:lnTo>
                      <a:pt x="72" y="69"/>
                    </a:lnTo>
                    <a:lnTo>
                      <a:pt x="63" y="79"/>
                    </a:lnTo>
                    <a:lnTo>
                      <a:pt x="57" y="91"/>
                    </a:lnTo>
                    <a:lnTo>
                      <a:pt x="52" y="104"/>
                    </a:lnTo>
                    <a:lnTo>
                      <a:pt x="51" y="117"/>
                    </a:lnTo>
                    <a:lnTo>
                      <a:pt x="51" y="131"/>
                    </a:lnTo>
                    <a:lnTo>
                      <a:pt x="55" y="144"/>
                    </a:lnTo>
                    <a:lnTo>
                      <a:pt x="55" y="144"/>
                    </a:lnTo>
                    <a:lnTo>
                      <a:pt x="60" y="154"/>
                    </a:lnTo>
                    <a:lnTo>
                      <a:pt x="66" y="163"/>
                    </a:lnTo>
                    <a:lnTo>
                      <a:pt x="73" y="172"/>
                    </a:lnTo>
                    <a:lnTo>
                      <a:pt x="82" y="178"/>
                    </a:lnTo>
                    <a:lnTo>
                      <a:pt x="90" y="183"/>
                    </a:lnTo>
                    <a:lnTo>
                      <a:pt x="100" y="186"/>
                    </a:lnTo>
                    <a:lnTo>
                      <a:pt x="110" y="189"/>
                    </a:lnTo>
                    <a:lnTo>
                      <a:pt x="121" y="190"/>
                    </a:lnTo>
                    <a:lnTo>
                      <a:pt x="121" y="240"/>
                    </a:lnTo>
                    <a:close/>
                  </a:path>
                </a:pathLst>
              </a:custGeom>
              <a:grpFill/>
              <a:ln w="9525">
                <a:noFill/>
                <a:round/>
              </a:ln>
            </p:spPr>
            <p:txBody>
              <a:bodyPr vert="horz" wrap="square" lIns="91440" tIns="45720" rIns="91440" bIns="45720" numCol="1" anchor="t" anchorCtr="0" compatLnSpc="1"/>
              <a:lstStyle/>
              <a:p>
                <a:endParaRPr lang="en-US">
                  <a:cs typeface="+mn-ea"/>
                  <a:sym typeface="+mn-lt"/>
                </a:endParaRPr>
              </a:p>
            </p:txBody>
          </p:sp>
        </p:grpSp>
        <p:sp>
          <p:nvSpPr>
            <p:cNvPr id="58" name="Rectangle 57"/>
            <p:cNvSpPr/>
            <p:nvPr/>
          </p:nvSpPr>
          <p:spPr>
            <a:xfrm>
              <a:off x="4163951" y="1715308"/>
              <a:ext cx="902811" cy="307777"/>
            </a:xfrm>
            <a:prstGeom prst="rect">
              <a:avLst/>
            </a:prstGeom>
          </p:spPr>
          <p:txBody>
            <a:bodyPr wrap="none">
              <a:spAutoFit/>
            </a:bodyPr>
            <a:lstStyle/>
            <a:p>
              <a:r>
                <a:rPr lang="zh-CN" altLang="en-US" sz="1400" dirty="0">
                  <a:solidFill>
                    <a:srgbClr val="7F7F7F"/>
                  </a:solidFill>
                  <a:cs typeface="+mn-ea"/>
                  <a:sym typeface="+mn-lt"/>
                </a:rPr>
                <a:t>行业痛点</a:t>
              </a:r>
              <a:endParaRPr lang="zh-CN" altLang="en-US" sz="1400" dirty="0">
                <a:solidFill>
                  <a:srgbClr val="7F7F7F"/>
                </a:solidFill>
                <a:cs typeface="+mn-ea"/>
                <a:sym typeface="+mn-lt"/>
              </a:endParaRPr>
            </a:p>
          </p:txBody>
        </p:sp>
      </p:grpSp>
      <p:grpSp>
        <p:nvGrpSpPr>
          <p:cNvPr id="9" name="Group 63"/>
          <p:cNvGrpSpPr/>
          <p:nvPr/>
        </p:nvGrpSpPr>
        <p:grpSpPr>
          <a:xfrm>
            <a:off x="6420657" y="1274739"/>
            <a:ext cx="1571636" cy="2065208"/>
            <a:chOff x="5429256" y="1428742"/>
            <a:chExt cx="1571636" cy="2065208"/>
          </a:xfrm>
        </p:grpSpPr>
        <p:sp>
          <p:nvSpPr>
            <p:cNvPr id="36" name="Rectangle 35"/>
            <p:cNvSpPr/>
            <p:nvPr/>
          </p:nvSpPr>
          <p:spPr>
            <a:xfrm>
              <a:off x="5429256" y="2428874"/>
              <a:ext cx="1571636" cy="28575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cs typeface="+mn-ea"/>
                <a:sym typeface="+mn-lt"/>
              </a:endParaRPr>
            </a:p>
          </p:txBody>
        </p:sp>
        <p:sp>
          <p:nvSpPr>
            <p:cNvPr id="34" name="Rectangle 33"/>
            <p:cNvSpPr/>
            <p:nvPr/>
          </p:nvSpPr>
          <p:spPr>
            <a:xfrm>
              <a:off x="5429256" y="2786064"/>
              <a:ext cx="1571636" cy="707886"/>
            </a:xfrm>
            <a:prstGeom prst="rect">
              <a:avLst/>
            </a:prstGeom>
          </p:spPr>
          <p:txBody>
            <a:bodyPr wrap="square">
              <a:spAutoFit/>
            </a:bodyPr>
            <a:lstStyle/>
            <a:p>
              <a:r>
                <a:rPr lang="ms-MY" sz="800" dirty="0">
                  <a:solidFill>
                    <a:schemeClr val="bg1">
                      <a:lumMod val="65000"/>
                    </a:schemeClr>
                  </a:solidFill>
                  <a:cs typeface="+mn-ea"/>
                  <a:sym typeface="+mn-lt"/>
                </a:rPr>
                <a:t>Lorem ipsum dolor sit amet, consectetur adipiscing elit. Praesent sodales odio sit amet odio tristique quis tempus odio Lorem ipsum dolor sit amet</a:t>
              </a:r>
              <a:endParaRPr lang="ms-MY" sz="800" dirty="0">
                <a:solidFill>
                  <a:schemeClr val="bg1">
                    <a:lumMod val="65000"/>
                  </a:schemeClr>
                </a:solidFill>
                <a:cs typeface="+mn-ea"/>
                <a:sym typeface="+mn-lt"/>
              </a:endParaRPr>
            </a:p>
          </p:txBody>
        </p:sp>
        <p:grpSp>
          <p:nvGrpSpPr>
            <p:cNvPr id="10" name="Group 52"/>
            <p:cNvGrpSpPr/>
            <p:nvPr/>
          </p:nvGrpSpPr>
          <p:grpSpPr>
            <a:xfrm>
              <a:off x="6072198" y="1857370"/>
              <a:ext cx="438164" cy="345204"/>
              <a:chOff x="1058564" y="1781841"/>
              <a:chExt cx="649993" cy="512092"/>
            </a:xfrm>
            <a:solidFill>
              <a:schemeClr val="bg1">
                <a:lumMod val="65000"/>
              </a:schemeClr>
            </a:solidFill>
          </p:grpSpPr>
          <p:sp>
            <p:nvSpPr>
              <p:cNvPr id="54" name="Freeform 31"/>
              <p:cNvSpPr/>
              <p:nvPr/>
            </p:nvSpPr>
            <p:spPr bwMode="auto">
              <a:xfrm>
                <a:off x="1058564" y="1823776"/>
                <a:ext cx="457253" cy="470157"/>
              </a:xfrm>
              <a:custGeom>
                <a:avLst/>
                <a:gdLst>
                  <a:gd name="T0" fmla="*/ 191 w 240"/>
                  <a:gd name="T1" fmla="*/ 0 h 247"/>
                  <a:gd name="T2" fmla="*/ 49 w 240"/>
                  <a:gd name="T3" fmla="*/ 0 h 247"/>
                  <a:gd name="T4" fmla="*/ 0 w 240"/>
                  <a:gd name="T5" fmla="*/ 49 h 247"/>
                  <a:gd name="T6" fmla="*/ 0 w 240"/>
                  <a:gd name="T7" fmla="*/ 129 h 247"/>
                  <a:gd name="T8" fmla="*/ 49 w 240"/>
                  <a:gd name="T9" fmla="*/ 178 h 247"/>
                  <a:gd name="T10" fmla="*/ 57 w 240"/>
                  <a:gd name="T11" fmla="*/ 178 h 247"/>
                  <a:gd name="T12" fmla="*/ 32 w 240"/>
                  <a:gd name="T13" fmla="*/ 245 h 247"/>
                  <a:gd name="T14" fmla="*/ 121 w 240"/>
                  <a:gd name="T15" fmla="*/ 178 h 247"/>
                  <a:gd name="T16" fmla="*/ 191 w 240"/>
                  <a:gd name="T17" fmla="*/ 178 h 247"/>
                  <a:gd name="T18" fmla="*/ 240 w 240"/>
                  <a:gd name="T19" fmla="*/ 129 h 247"/>
                  <a:gd name="T20" fmla="*/ 240 w 240"/>
                  <a:gd name="T21" fmla="*/ 49 h 247"/>
                  <a:gd name="T22" fmla="*/ 191 w 240"/>
                  <a:gd name="T23" fmla="*/ 0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40" h="247">
                    <a:moveTo>
                      <a:pt x="191" y="0"/>
                    </a:moveTo>
                    <a:cubicBezTo>
                      <a:pt x="49" y="0"/>
                      <a:pt x="49" y="0"/>
                      <a:pt x="49" y="0"/>
                    </a:cubicBezTo>
                    <a:cubicBezTo>
                      <a:pt x="22" y="0"/>
                      <a:pt x="0" y="22"/>
                      <a:pt x="0" y="49"/>
                    </a:cubicBezTo>
                    <a:cubicBezTo>
                      <a:pt x="0" y="129"/>
                      <a:pt x="0" y="129"/>
                      <a:pt x="0" y="129"/>
                    </a:cubicBezTo>
                    <a:cubicBezTo>
                      <a:pt x="0" y="156"/>
                      <a:pt x="22" y="178"/>
                      <a:pt x="49" y="178"/>
                    </a:cubicBezTo>
                    <a:cubicBezTo>
                      <a:pt x="57" y="178"/>
                      <a:pt x="57" y="178"/>
                      <a:pt x="57" y="178"/>
                    </a:cubicBezTo>
                    <a:cubicBezTo>
                      <a:pt x="49" y="198"/>
                      <a:pt x="31" y="247"/>
                      <a:pt x="32" y="245"/>
                    </a:cubicBezTo>
                    <a:cubicBezTo>
                      <a:pt x="32" y="244"/>
                      <a:pt x="97" y="196"/>
                      <a:pt x="121" y="178"/>
                    </a:cubicBezTo>
                    <a:cubicBezTo>
                      <a:pt x="191" y="178"/>
                      <a:pt x="191" y="178"/>
                      <a:pt x="191" y="178"/>
                    </a:cubicBezTo>
                    <a:cubicBezTo>
                      <a:pt x="218" y="178"/>
                      <a:pt x="240" y="156"/>
                      <a:pt x="240" y="129"/>
                    </a:cubicBezTo>
                    <a:cubicBezTo>
                      <a:pt x="240" y="49"/>
                      <a:pt x="240" y="49"/>
                      <a:pt x="240" y="49"/>
                    </a:cubicBezTo>
                    <a:cubicBezTo>
                      <a:pt x="240" y="22"/>
                      <a:pt x="218" y="0"/>
                      <a:pt x="191"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cs typeface="+mn-ea"/>
                  <a:sym typeface="+mn-lt"/>
                </a:endParaRPr>
              </a:p>
            </p:txBody>
          </p:sp>
          <p:sp>
            <p:nvSpPr>
              <p:cNvPr id="55" name="Freeform 32"/>
              <p:cNvSpPr/>
              <p:nvPr/>
            </p:nvSpPr>
            <p:spPr bwMode="auto">
              <a:xfrm>
                <a:off x="1378722" y="1781841"/>
                <a:ext cx="329835" cy="384674"/>
              </a:xfrm>
              <a:custGeom>
                <a:avLst/>
                <a:gdLst>
                  <a:gd name="T0" fmla="*/ 133 w 173"/>
                  <a:gd name="T1" fmla="*/ 0 h 202"/>
                  <a:gd name="T2" fmla="*/ 18 w 173"/>
                  <a:gd name="T3" fmla="*/ 0 h 202"/>
                  <a:gd name="T4" fmla="*/ 0 w 173"/>
                  <a:gd name="T5" fmla="*/ 5 h 202"/>
                  <a:gd name="T6" fmla="*/ 33 w 173"/>
                  <a:gd name="T7" fmla="*/ 5 h 202"/>
                  <a:gd name="T8" fmla="*/ 89 w 173"/>
                  <a:gd name="T9" fmla="*/ 61 h 202"/>
                  <a:gd name="T10" fmla="*/ 89 w 173"/>
                  <a:gd name="T11" fmla="*/ 151 h 202"/>
                  <a:gd name="T12" fmla="*/ 89 w 173"/>
                  <a:gd name="T13" fmla="*/ 156 h 202"/>
                  <a:gd name="T14" fmla="*/ 148 w 173"/>
                  <a:gd name="T15" fmla="*/ 201 h 202"/>
                  <a:gd name="T16" fmla="*/ 127 w 173"/>
                  <a:gd name="T17" fmla="*/ 145 h 202"/>
                  <a:gd name="T18" fmla="*/ 133 w 173"/>
                  <a:gd name="T19" fmla="*/ 145 h 202"/>
                  <a:gd name="T20" fmla="*/ 173 w 173"/>
                  <a:gd name="T21" fmla="*/ 105 h 202"/>
                  <a:gd name="T22" fmla="*/ 173 w 173"/>
                  <a:gd name="T23" fmla="*/ 41 h 202"/>
                  <a:gd name="T24" fmla="*/ 133 w 173"/>
                  <a:gd name="T25" fmla="*/ 0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3" h="202">
                    <a:moveTo>
                      <a:pt x="133" y="0"/>
                    </a:moveTo>
                    <a:cubicBezTo>
                      <a:pt x="18" y="0"/>
                      <a:pt x="18" y="0"/>
                      <a:pt x="18" y="0"/>
                    </a:cubicBezTo>
                    <a:cubicBezTo>
                      <a:pt x="11" y="0"/>
                      <a:pt x="5" y="2"/>
                      <a:pt x="0" y="5"/>
                    </a:cubicBezTo>
                    <a:cubicBezTo>
                      <a:pt x="33" y="5"/>
                      <a:pt x="33" y="5"/>
                      <a:pt x="33" y="5"/>
                    </a:cubicBezTo>
                    <a:cubicBezTo>
                      <a:pt x="64" y="5"/>
                      <a:pt x="89" y="30"/>
                      <a:pt x="89" y="61"/>
                    </a:cubicBezTo>
                    <a:cubicBezTo>
                      <a:pt x="89" y="151"/>
                      <a:pt x="89" y="151"/>
                      <a:pt x="89" y="151"/>
                    </a:cubicBezTo>
                    <a:cubicBezTo>
                      <a:pt x="89" y="153"/>
                      <a:pt x="89" y="154"/>
                      <a:pt x="89" y="156"/>
                    </a:cubicBezTo>
                    <a:cubicBezTo>
                      <a:pt x="113" y="174"/>
                      <a:pt x="148" y="200"/>
                      <a:pt x="148" y="201"/>
                    </a:cubicBezTo>
                    <a:cubicBezTo>
                      <a:pt x="148" y="202"/>
                      <a:pt x="133" y="162"/>
                      <a:pt x="127" y="145"/>
                    </a:cubicBezTo>
                    <a:cubicBezTo>
                      <a:pt x="133" y="145"/>
                      <a:pt x="133" y="145"/>
                      <a:pt x="133" y="145"/>
                    </a:cubicBezTo>
                    <a:cubicBezTo>
                      <a:pt x="155" y="145"/>
                      <a:pt x="173" y="127"/>
                      <a:pt x="173" y="105"/>
                    </a:cubicBezTo>
                    <a:cubicBezTo>
                      <a:pt x="173" y="41"/>
                      <a:pt x="173" y="41"/>
                      <a:pt x="173" y="41"/>
                    </a:cubicBezTo>
                    <a:cubicBezTo>
                      <a:pt x="173" y="18"/>
                      <a:pt x="155" y="0"/>
                      <a:pt x="133"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cs typeface="+mn-ea"/>
                  <a:sym typeface="+mn-lt"/>
                </a:endParaRPr>
              </a:p>
            </p:txBody>
          </p:sp>
        </p:grpSp>
        <p:sp>
          <p:nvSpPr>
            <p:cNvPr id="59" name="Rectangle 58"/>
            <p:cNvSpPr/>
            <p:nvPr/>
          </p:nvSpPr>
          <p:spPr>
            <a:xfrm>
              <a:off x="5857884" y="1428742"/>
              <a:ext cx="902811" cy="307777"/>
            </a:xfrm>
            <a:prstGeom prst="rect">
              <a:avLst/>
            </a:prstGeom>
          </p:spPr>
          <p:txBody>
            <a:bodyPr wrap="none">
              <a:spAutoFit/>
            </a:bodyPr>
            <a:lstStyle/>
            <a:p>
              <a:r>
                <a:rPr lang="zh-CN" altLang="en-US" sz="1400" dirty="0">
                  <a:solidFill>
                    <a:srgbClr val="A5A5A5"/>
                  </a:solidFill>
                  <a:cs typeface="+mn-ea"/>
                  <a:sym typeface="+mn-lt"/>
                </a:rPr>
                <a:t>行业痛点</a:t>
              </a:r>
              <a:endParaRPr lang="zh-CN" altLang="en-US" sz="1400" dirty="0">
                <a:solidFill>
                  <a:srgbClr val="A5A5A5"/>
                </a:solidFill>
                <a:cs typeface="+mn-ea"/>
                <a:sym typeface="+mn-lt"/>
              </a:endParaRPr>
            </a:p>
          </p:txBody>
        </p:sp>
      </p:grpSp>
      <p:sp>
        <p:nvSpPr>
          <p:cNvPr id="41" name="Rectangle 2"/>
          <p:cNvSpPr/>
          <p:nvPr/>
        </p:nvSpPr>
        <p:spPr>
          <a:xfrm>
            <a:off x="806696" y="650059"/>
            <a:ext cx="1824154" cy="276999"/>
          </a:xfrm>
          <a:prstGeom prst="rect">
            <a:avLst/>
          </a:prstGeom>
        </p:spPr>
        <p:txBody>
          <a:bodyPr wrap="none">
            <a:spAutoFit/>
          </a:bodyPr>
          <a:lstStyle/>
          <a:p>
            <a:r>
              <a:rPr lang="id-ID" sz="1200" dirty="0">
                <a:solidFill>
                  <a:schemeClr val="bg1">
                    <a:lumMod val="65000"/>
                  </a:schemeClr>
                </a:solidFill>
                <a:cs typeface="+mn-ea"/>
                <a:sym typeface="+mn-lt"/>
              </a:rPr>
              <a:t>COMPETITOR ANALYSIS</a:t>
            </a:r>
            <a:endParaRPr lang="id-ID" sz="1200" dirty="0">
              <a:solidFill>
                <a:schemeClr val="bg1">
                  <a:lumMod val="65000"/>
                </a:schemeClr>
              </a:solidFill>
              <a:cs typeface="+mn-ea"/>
              <a:sym typeface="+mn-lt"/>
            </a:endParaRPr>
          </a:p>
        </p:txBody>
      </p:sp>
      <p:sp>
        <p:nvSpPr>
          <p:cNvPr id="51" name="TextBox 3"/>
          <p:cNvSpPr txBox="1"/>
          <p:nvPr/>
        </p:nvSpPr>
        <p:spPr>
          <a:xfrm>
            <a:off x="840968" y="330874"/>
            <a:ext cx="1587294" cy="400110"/>
          </a:xfrm>
          <a:prstGeom prst="rect">
            <a:avLst/>
          </a:prstGeom>
          <a:noFill/>
        </p:spPr>
        <p:txBody>
          <a:bodyPr wrap="none" rtlCol="0">
            <a:spAutoFit/>
          </a:bodyPr>
          <a:lstStyle/>
          <a:p>
            <a:r>
              <a:rPr lang="en-US" altLang="zh-CN" sz="2000" dirty="0">
                <a:solidFill>
                  <a:schemeClr val="accent1"/>
                </a:solidFill>
                <a:cs typeface="+mn-ea"/>
                <a:sym typeface="+mn-lt"/>
              </a:rPr>
              <a:t>2.3</a:t>
            </a:r>
            <a:r>
              <a:rPr lang="zh-CN" altLang="en-US" sz="2000" dirty="0">
                <a:solidFill>
                  <a:schemeClr val="accent1"/>
                </a:solidFill>
                <a:cs typeface="+mn-ea"/>
                <a:sym typeface="+mn-lt"/>
              </a:rPr>
              <a:t>行业痛点</a:t>
            </a:r>
            <a:endParaRPr lang="zh-CN" altLang="en-US" sz="3200" dirty="0">
              <a:solidFill>
                <a:schemeClr val="accent1"/>
              </a:solidFill>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2000" advClick="0" advTm="0"/>
    </mc:Choice>
    <mc:Fallback>
      <p:transition spd="slow" advClick="0" advTm="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lide(fromBottom)">
                                      <p:cBhvr>
                                        <p:cTn id="7" dur="500"/>
                                        <p:tgtEl>
                                          <p:spTgt spid="5"/>
                                        </p:tgtEl>
                                      </p:cBhvr>
                                    </p:animEffect>
                                  </p:childTnLst>
                                </p:cTn>
                              </p:par>
                            </p:childTnLst>
                          </p:cTn>
                        </p:par>
                        <p:par>
                          <p:cTn id="8" fill="hold">
                            <p:stCondLst>
                              <p:cond delay="500"/>
                            </p:stCondLst>
                            <p:childTnLst>
                              <p:par>
                                <p:cTn id="9" presetID="12" presetClass="entr" presetSubtype="4"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slide(fromBottom)">
                                      <p:cBhvr>
                                        <p:cTn id="11" dur="500"/>
                                        <p:tgtEl>
                                          <p:spTgt spid="3"/>
                                        </p:tgtEl>
                                      </p:cBhvr>
                                    </p:animEffect>
                                  </p:childTnLst>
                                </p:cTn>
                              </p:par>
                            </p:childTnLst>
                          </p:cTn>
                        </p:par>
                        <p:par>
                          <p:cTn id="12" fill="hold">
                            <p:stCondLst>
                              <p:cond delay="1000"/>
                            </p:stCondLst>
                            <p:childTnLst>
                              <p:par>
                                <p:cTn id="13" presetID="12" presetClass="entr" presetSubtype="4" fill="hold"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slide(fromBottom)">
                                      <p:cBhvr>
                                        <p:cTn id="15" dur="500"/>
                                        <p:tgtEl>
                                          <p:spTgt spid="7"/>
                                        </p:tgtEl>
                                      </p:cBhvr>
                                    </p:animEffect>
                                  </p:childTnLst>
                                </p:cTn>
                              </p:par>
                            </p:childTnLst>
                          </p:cTn>
                        </p:par>
                        <p:par>
                          <p:cTn id="16" fill="hold">
                            <p:stCondLst>
                              <p:cond delay="1500"/>
                            </p:stCondLst>
                            <p:childTnLst>
                              <p:par>
                                <p:cTn id="17" presetID="12" presetClass="entr" presetSubtype="4" fill="hold" nodeType="after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slide(fromBottom)">
                                      <p:cBhvr>
                                        <p:cTn id="19" dur="500"/>
                                        <p:tgtEl>
                                          <p:spTgt spid="9"/>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51"/>
                                        </p:tgtEl>
                                        <p:attrNameLst>
                                          <p:attrName>style.visibility</p:attrName>
                                        </p:attrNameLst>
                                      </p:cBhvr>
                                      <p:to>
                                        <p:strVal val="visible"/>
                                      </p:to>
                                    </p:set>
                                    <p:animEffect transition="in" filter="fade">
                                      <p:cBhvr>
                                        <p:cTn id="23" dur="500"/>
                                        <p:tgtEl>
                                          <p:spTgt spid="51"/>
                                        </p:tgtEl>
                                      </p:cBhvr>
                                    </p:animEffect>
                                  </p:childTnLst>
                                </p:cTn>
                              </p:par>
                            </p:childTnLst>
                          </p:cTn>
                        </p:par>
                        <p:par>
                          <p:cTn id="24" fill="hold">
                            <p:stCondLst>
                              <p:cond delay="2500"/>
                            </p:stCondLst>
                            <p:childTnLst>
                              <p:par>
                                <p:cTn id="25" presetID="22" presetClass="entr" presetSubtype="8" fill="hold" grpId="0" nodeType="afterEffect">
                                  <p:stCondLst>
                                    <p:cond delay="0"/>
                                  </p:stCondLst>
                                  <p:childTnLst>
                                    <p:set>
                                      <p:cBhvr>
                                        <p:cTn id="26" dur="1" fill="hold">
                                          <p:stCondLst>
                                            <p:cond delay="0"/>
                                          </p:stCondLst>
                                        </p:cTn>
                                        <p:tgtEl>
                                          <p:spTgt spid="41"/>
                                        </p:tgtEl>
                                        <p:attrNameLst>
                                          <p:attrName>style.visibility</p:attrName>
                                        </p:attrNameLst>
                                      </p:cBhvr>
                                      <p:to>
                                        <p:strVal val="visible"/>
                                      </p:to>
                                    </p:set>
                                    <p:animEffect transition="in" filter="wipe(left)">
                                      <p:cBhvr>
                                        <p:cTn id="27"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p:bldP spid="5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54"/>
          <p:cNvGrpSpPr/>
          <p:nvPr/>
        </p:nvGrpSpPr>
        <p:grpSpPr>
          <a:xfrm>
            <a:off x="6858016" y="1659316"/>
            <a:ext cx="1784804" cy="2768834"/>
            <a:chOff x="6858016" y="1659316"/>
            <a:chExt cx="1784804" cy="2768834"/>
          </a:xfrm>
        </p:grpSpPr>
        <p:grpSp>
          <p:nvGrpSpPr>
            <p:cNvPr id="3" name="Group 49"/>
            <p:cNvGrpSpPr/>
            <p:nvPr/>
          </p:nvGrpSpPr>
          <p:grpSpPr>
            <a:xfrm>
              <a:off x="6858016" y="3357568"/>
              <a:ext cx="1643074" cy="1070582"/>
              <a:chOff x="6858016" y="3357568"/>
              <a:chExt cx="1643074" cy="1070582"/>
            </a:xfrm>
          </p:grpSpPr>
          <p:sp>
            <p:nvSpPr>
              <p:cNvPr id="23" name="Rectangle 22"/>
              <p:cNvSpPr/>
              <p:nvPr/>
            </p:nvSpPr>
            <p:spPr>
              <a:xfrm>
                <a:off x="6858016" y="3643320"/>
                <a:ext cx="1643074" cy="784830"/>
              </a:xfrm>
              <a:prstGeom prst="rect">
                <a:avLst/>
              </a:prstGeom>
            </p:spPr>
            <p:txBody>
              <a:bodyPr wrap="square">
                <a:spAutoFit/>
              </a:bodyPr>
              <a:lstStyle/>
              <a:p>
                <a:pPr algn="ctr"/>
                <a:r>
                  <a:rPr lang="ms-MY" sz="900" dirty="0">
                    <a:solidFill>
                      <a:schemeClr val="bg1">
                        <a:lumMod val="65000"/>
                      </a:schemeClr>
                    </a:solidFill>
                    <a:cs typeface="+mn-ea"/>
                    <a:sym typeface="+mn-lt"/>
                  </a:rPr>
                  <a:t>Praesent sodales odio sit amet odio tristi Praesent sodales odio sit amet odio tristi Lorem ipsum dolor sit amet consectetur adipiscing</a:t>
                </a:r>
                <a:endParaRPr lang="en-US" sz="900" dirty="0">
                  <a:solidFill>
                    <a:schemeClr val="bg1">
                      <a:lumMod val="65000"/>
                    </a:schemeClr>
                  </a:solidFill>
                  <a:cs typeface="+mn-ea"/>
                  <a:sym typeface="+mn-lt"/>
                </a:endParaRPr>
              </a:p>
            </p:txBody>
          </p:sp>
          <p:sp>
            <p:nvSpPr>
              <p:cNvPr id="24" name="Rectangle 23"/>
              <p:cNvSpPr/>
              <p:nvPr/>
            </p:nvSpPr>
            <p:spPr>
              <a:xfrm>
                <a:off x="7282323" y="3357568"/>
                <a:ext cx="800219" cy="276999"/>
              </a:xfrm>
              <a:prstGeom prst="rect">
                <a:avLst/>
              </a:prstGeom>
            </p:spPr>
            <p:txBody>
              <a:bodyPr wrap="none">
                <a:spAutoFit/>
              </a:bodyPr>
              <a:lstStyle/>
              <a:p>
                <a:pPr algn="ctr"/>
                <a:r>
                  <a:rPr lang="zh-CN" altLang="en-US" sz="1200" dirty="0">
                    <a:solidFill>
                      <a:srgbClr val="7F7F7F"/>
                    </a:solidFill>
                    <a:cs typeface="+mn-ea"/>
                    <a:sym typeface="+mn-lt"/>
                  </a:rPr>
                  <a:t>解决方案</a:t>
                </a:r>
                <a:endParaRPr lang="zh-CN" altLang="en-US" sz="1200" dirty="0">
                  <a:solidFill>
                    <a:srgbClr val="7F7F7F"/>
                  </a:solidFill>
                  <a:cs typeface="+mn-ea"/>
                  <a:sym typeface="+mn-lt"/>
                </a:endParaRPr>
              </a:p>
            </p:txBody>
          </p:sp>
        </p:grpSp>
        <p:sp>
          <p:nvSpPr>
            <p:cNvPr id="11" name="Rectangle 10"/>
            <p:cNvSpPr/>
            <p:nvPr/>
          </p:nvSpPr>
          <p:spPr>
            <a:xfrm rot="2700000">
              <a:off x="7088589" y="1659316"/>
              <a:ext cx="1113306" cy="1113306"/>
            </a:xfrm>
            <a:prstGeom prst="rect">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cs typeface="+mn-ea"/>
                <a:sym typeface="+mn-lt"/>
              </a:endParaRPr>
            </a:p>
          </p:txBody>
        </p:sp>
        <p:sp>
          <p:nvSpPr>
            <p:cNvPr id="16" name="Rectangle 15"/>
            <p:cNvSpPr/>
            <p:nvPr/>
          </p:nvSpPr>
          <p:spPr>
            <a:xfrm rot="13500000">
              <a:off x="8038786" y="2080739"/>
              <a:ext cx="94761" cy="1113306"/>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cs typeface="+mn-ea"/>
                <a:sym typeface="+mn-lt"/>
              </a:endParaRPr>
            </a:p>
          </p:txBody>
        </p:sp>
        <p:grpSp>
          <p:nvGrpSpPr>
            <p:cNvPr id="4" name="Group 39"/>
            <p:cNvGrpSpPr/>
            <p:nvPr/>
          </p:nvGrpSpPr>
          <p:grpSpPr>
            <a:xfrm>
              <a:off x="7429520" y="2000246"/>
              <a:ext cx="366050" cy="355413"/>
              <a:chOff x="6251143" y="1082816"/>
              <a:chExt cx="366050" cy="355413"/>
            </a:xfrm>
            <a:solidFill>
              <a:schemeClr val="accent6"/>
            </a:solidFill>
          </p:grpSpPr>
          <p:sp>
            <p:nvSpPr>
              <p:cNvPr id="25" name="AutoShape 16"/>
              <p:cNvSpPr/>
              <p:nvPr/>
            </p:nvSpPr>
            <p:spPr bwMode="auto">
              <a:xfrm>
                <a:off x="6434481" y="1277418"/>
                <a:ext cx="45678" cy="4630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cubicBezTo>
                      <a:pt x="4838" y="0"/>
                      <a:pt x="0" y="4841"/>
                      <a:pt x="0" y="10800"/>
                    </a:cubicBezTo>
                    <a:cubicBezTo>
                      <a:pt x="0" y="16758"/>
                      <a:pt x="4838" y="21599"/>
                      <a:pt x="10800" y="21599"/>
                    </a:cubicBezTo>
                    <a:cubicBezTo>
                      <a:pt x="16761" y="21599"/>
                      <a:pt x="21600" y="16758"/>
                      <a:pt x="21600" y="10800"/>
                    </a:cubicBezTo>
                    <a:cubicBezTo>
                      <a:pt x="21600" y="4841"/>
                      <a:pt x="16761" y="0"/>
                      <a:pt x="10800" y="0"/>
                    </a:cubicBezTo>
                  </a:path>
                </a:pathLst>
              </a:custGeom>
              <a:grpFill/>
              <a:ln>
                <a:noFill/>
              </a:ln>
              <a:effectLst/>
            </p:spPr>
            <p:txBody>
              <a:bodyPr lIns="38100" tIns="38100" rIns="38100" bIns="38100" anchor="ctr"/>
              <a:lstStyle/>
              <a:p>
                <a:pPr defTabSz="457200"/>
                <a:endParaRPr lang="en-US" sz="3000">
                  <a:solidFill>
                    <a:srgbClr val="FFFFFF"/>
                  </a:solidFill>
                  <a:effectLst>
                    <a:outerShdw blurRad="38100" dist="38100" dir="2700000" algn="tl">
                      <a:srgbClr val="000000"/>
                    </a:outerShdw>
                  </a:effectLst>
                  <a:cs typeface="+mn-ea"/>
                  <a:sym typeface="+mn-lt"/>
                </a:endParaRPr>
              </a:p>
            </p:txBody>
          </p:sp>
          <p:sp>
            <p:nvSpPr>
              <p:cNvPr id="26" name="AutoShape 17"/>
              <p:cNvSpPr/>
              <p:nvPr/>
            </p:nvSpPr>
            <p:spPr bwMode="auto">
              <a:xfrm>
                <a:off x="6251143" y="1082816"/>
                <a:ext cx="366050" cy="355413"/>
              </a:xfrm>
              <a:custGeom>
                <a:avLst/>
                <a:gdLst>
                  <a:gd name="T0" fmla="*/ 10473 w 20946"/>
                  <a:gd name="T1" fmla="*/ 10800 h 21600"/>
                  <a:gd name="T2" fmla="*/ 10473 w 20946"/>
                  <a:gd name="T3" fmla="*/ 10800 h 21600"/>
                  <a:gd name="T4" fmla="*/ 10473 w 20946"/>
                  <a:gd name="T5" fmla="*/ 10800 h 21600"/>
                  <a:gd name="T6" fmla="*/ 10473 w 20946"/>
                  <a:gd name="T7" fmla="*/ 10800 h 21600"/>
                </a:gdLst>
                <a:ahLst/>
                <a:cxnLst>
                  <a:cxn ang="0">
                    <a:pos x="T0" y="T1"/>
                  </a:cxn>
                  <a:cxn ang="0">
                    <a:pos x="T2" y="T3"/>
                  </a:cxn>
                  <a:cxn ang="0">
                    <a:pos x="T4" y="T5"/>
                  </a:cxn>
                  <a:cxn ang="0">
                    <a:pos x="T6" y="T7"/>
                  </a:cxn>
                </a:cxnLst>
                <a:rect l="0" t="0" r="r" b="b"/>
                <a:pathLst>
                  <a:path w="20946" h="21600">
                    <a:moveTo>
                      <a:pt x="18509" y="15329"/>
                    </a:moveTo>
                    <a:lnTo>
                      <a:pt x="11782" y="15329"/>
                    </a:lnTo>
                    <a:cubicBezTo>
                      <a:pt x="10699" y="15329"/>
                      <a:pt x="9818" y="14391"/>
                      <a:pt x="9818" y="13238"/>
                    </a:cubicBezTo>
                    <a:cubicBezTo>
                      <a:pt x="9818" y="12086"/>
                      <a:pt x="10699" y="11148"/>
                      <a:pt x="11782" y="11148"/>
                    </a:cubicBezTo>
                    <a:lnTo>
                      <a:pt x="17673" y="11148"/>
                    </a:lnTo>
                    <a:cubicBezTo>
                      <a:pt x="18077" y="11142"/>
                      <a:pt x="18477" y="10934"/>
                      <a:pt x="18721" y="10588"/>
                    </a:cubicBezTo>
                    <a:cubicBezTo>
                      <a:pt x="18789" y="10491"/>
                      <a:pt x="18842" y="10381"/>
                      <a:pt x="18885" y="10267"/>
                    </a:cubicBezTo>
                    <a:cubicBezTo>
                      <a:pt x="18890" y="10251"/>
                      <a:pt x="18901" y="10239"/>
                      <a:pt x="18906" y="10224"/>
                    </a:cubicBezTo>
                    <a:cubicBezTo>
                      <a:pt x="19377" y="10880"/>
                      <a:pt x="19636" y="11686"/>
                      <a:pt x="19636" y="12541"/>
                    </a:cubicBezTo>
                    <a:cubicBezTo>
                      <a:pt x="19636" y="13613"/>
                      <a:pt x="19230" y="14607"/>
                      <a:pt x="18509" y="15329"/>
                    </a:cubicBezTo>
                    <a:moveTo>
                      <a:pt x="17673" y="17767"/>
                    </a:moveTo>
                    <a:cubicBezTo>
                      <a:pt x="17673" y="19114"/>
                      <a:pt x="16647" y="20206"/>
                      <a:pt x="15382" y="20206"/>
                    </a:cubicBezTo>
                    <a:lnTo>
                      <a:pt x="3600" y="20206"/>
                    </a:lnTo>
                    <a:cubicBezTo>
                      <a:pt x="2334" y="20206"/>
                      <a:pt x="1309" y="19114"/>
                      <a:pt x="1309" y="17767"/>
                    </a:cubicBezTo>
                    <a:lnTo>
                      <a:pt x="1309" y="6786"/>
                    </a:lnTo>
                    <a:cubicBezTo>
                      <a:pt x="1931" y="7334"/>
                      <a:pt x="2730" y="7664"/>
                      <a:pt x="3600" y="7664"/>
                    </a:cubicBezTo>
                    <a:lnTo>
                      <a:pt x="14400" y="7664"/>
                    </a:lnTo>
                    <a:lnTo>
                      <a:pt x="17018" y="7664"/>
                    </a:lnTo>
                    <a:cubicBezTo>
                      <a:pt x="17379" y="7664"/>
                      <a:pt x="17673" y="7976"/>
                      <a:pt x="17673" y="8361"/>
                    </a:cubicBezTo>
                    <a:lnTo>
                      <a:pt x="17673" y="9754"/>
                    </a:lnTo>
                    <a:lnTo>
                      <a:pt x="11782" y="9754"/>
                    </a:lnTo>
                    <a:cubicBezTo>
                      <a:pt x="9974" y="9754"/>
                      <a:pt x="8509" y="11314"/>
                      <a:pt x="8509" y="13238"/>
                    </a:cubicBezTo>
                    <a:cubicBezTo>
                      <a:pt x="8509" y="15163"/>
                      <a:pt x="9974" y="16722"/>
                      <a:pt x="11782" y="16722"/>
                    </a:cubicBezTo>
                    <a:lnTo>
                      <a:pt x="17673" y="16722"/>
                    </a:lnTo>
                    <a:cubicBezTo>
                      <a:pt x="17673" y="16722"/>
                      <a:pt x="17673" y="17767"/>
                      <a:pt x="17673" y="17767"/>
                    </a:cubicBezTo>
                    <a:close/>
                    <a:moveTo>
                      <a:pt x="16363" y="5574"/>
                    </a:moveTo>
                    <a:lnTo>
                      <a:pt x="16363" y="6270"/>
                    </a:lnTo>
                    <a:lnTo>
                      <a:pt x="14400" y="6270"/>
                    </a:lnTo>
                    <a:lnTo>
                      <a:pt x="3600" y="6270"/>
                    </a:lnTo>
                    <a:cubicBezTo>
                      <a:pt x="3246" y="6270"/>
                      <a:pt x="2916" y="6179"/>
                      <a:pt x="2617" y="6027"/>
                    </a:cubicBezTo>
                    <a:lnTo>
                      <a:pt x="2617" y="5574"/>
                    </a:lnTo>
                    <a:cubicBezTo>
                      <a:pt x="2617" y="5574"/>
                      <a:pt x="16363" y="5574"/>
                      <a:pt x="16363" y="5574"/>
                    </a:cubicBezTo>
                    <a:close/>
                    <a:moveTo>
                      <a:pt x="16363" y="4877"/>
                    </a:moveTo>
                    <a:lnTo>
                      <a:pt x="2617" y="4877"/>
                    </a:lnTo>
                    <a:lnTo>
                      <a:pt x="2617" y="4180"/>
                    </a:lnTo>
                    <a:lnTo>
                      <a:pt x="16363" y="4180"/>
                    </a:lnTo>
                    <a:cubicBezTo>
                      <a:pt x="16363" y="4180"/>
                      <a:pt x="16363" y="4877"/>
                      <a:pt x="16363" y="4877"/>
                    </a:cubicBezTo>
                    <a:close/>
                    <a:moveTo>
                      <a:pt x="16363" y="3483"/>
                    </a:moveTo>
                    <a:lnTo>
                      <a:pt x="2617" y="3483"/>
                    </a:lnTo>
                    <a:lnTo>
                      <a:pt x="2617" y="2787"/>
                    </a:lnTo>
                    <a:lnTo>
                      <a:pt x="16363" y="2787"/>
                    </a:lnTo>
                    <a:cubicBezTo>
                      <a:pt x="16363" y="2787"/>
                      <a:pt x="16363" y="3483"/>
                      <a:pt x="16363" y="3483"/>
                    </a:cubicBezTo>
                    <a:close/>
                    <a:moveTo>
                      <a:pt x="3600" y="1393"/>
                    </a:moveTo>
                    <a:lnTo>
                      <a:pt x="14400" y="1393"/>
                    </a:lnTo>
                    <a:lnTo>
                      <a:pt x="17018" y="1393"/>
                    </a:lnTo>
                    <a:cubicBezTo>
                      <a:pt x="17379" y="1393"/>
                      <a:pt x="17673" y="1705"/>
                      <a:pt x="17673" y="2090"/>
                    </a:cubicBezTo>
                    <a:lnTo>
                      <a:pt x="17673" y="3832"/>
                    </a:lnTo>
                    <a:lnTo>
                      <a:pt x="17673" y="4180"/>
                    </a:lnTo>
                    <a:lnTo>
                      <a:pt x="17673" y="6398"/>
                    </a:lnTo>
                    <a:cubicBezTo>
                      <a:pt x="17466" y="6321"/>
                      <a:pt x="17249" y="6270"/>
                      <a:pt x="17018" y="6270"/>
                    </a:cubicBezTo>
                    <a:lnTo>
                      <a:pt x="17018" y="5574"/>
                    </a:lnTo>
                    <a:lnTo>
                      <a:pt x="17018" y="4180"/>
                    </a:lnTo>
                    <a:lnTo>
                      <a:pt x="17018" y="2787"/>
                    </a:lnTo>
                    <a:cubicBezTo>
                      <a:pt x="17018" y="2401"/>
                      <a:pt x="16724" y="2090"/>
                      <a:pt x="16363" y="2090"/>
                    </a:cubicBezTo>
                    <a:lnTo>
                      <a:pt x="2617" y="2090"/>
                    </a:lnTo>
                    <a:cubicBezTo>
                      <a:pt x="2256" y="2090"/>
                      <a:pt x="1963" y="2401"/>
                      <a:pt x="1963" y="2787"/>
                    </a:cubicBezTo>
                    <a:lnTo>
                      <a:pt x="1963" y="4180"/>
                    </a:lnTo>
                    <a:lnTo>
                      <a:pt x="1963" y="5534"/>
                    </a:lnTo>
                    <a:cubicBezTo>
                      <a:pt x="1559" y="5094"/>
                      <a:pt x="1309" y="4495"/>
                      <a:pt x="1309" y="3832"/>
                    </a:cubicBezTo>
                    <a:cubicBezTo>
                      <a:pt x="1309" y="2485"/>
                      <a:pt x="2334" y="1393"/>
                      <a:pt x="3600" y="1393"/>
                    </a:cubicBezTo>
                    <a:moveTo>
                      <a:pt x="18983" y="8361"/>
                    </a:moveTo>
                    <a:lnTo>
                      <a:pt x="18982" y="8361"/>
                    </a:lnTo>
                    <a:lnTo>
                      <a:pt x="18982" y="4180"/>
                    </a:lnTo>
                    <a:lnTo>
                      <a:pt x="18982" y="3832"/>
                    </a:lnTo>
                    <a:lnTo>
                      <a:pt x="18982" y="2090"/>
                    </a:lnTo>
                    <a:cubicBezTo>
                      <a:pt x="18982" y="935"/>
                      <a:pt x="18102" y="0"/>
                      <a:pt x="17018" y="0"/>
                    </a:cubicBezTo>
                    <a:lnTo>
                      <a:pt x="14400" y="0"/>
                    </a:lnTo>
                    <a:lnTo>
                      <a:pt x="3600" y="0"/>
                    </a:lnTo>
                    <a:cubicBezTo>
                      <a:pt x="1614" y="0"/>
                      <a:pt x="0" y="1719"/>
                      <a:pt x="0" y="3832"/>
                    </a:cubicBezTo>
                    <a:lnTo>
                      <a:pt x="0" y="17767"/>
                    </a:lnTo>
                    <a:cubicBezTo>
                      <a:pt x="0" y="19880"/>
                      <a:pt x="1614" y="21600"/>
                      <a:pt x="3600" y="21600"/>
                    </a:cubicBezTo>
                    <a:lnTo>
                      <a:pt x="15382" y="21600"/>
                    </a:lnTo>
                    <a:cubicBezTo>
                      <a:pt x="17366" y="21600"/>
                      <a:pt x="18982" y="19880"/>
                      <a:pt x="18982" y="17767"/>
                    </a:cubicBezTo>
                    <a:lnTo>
                      <a:pt x="18982" y="16722"/>
                    </a:lnTo>
                    <a:lnTo>
                      <a:pt x="18983" y="16722"/>
                    </a:lnTo>
                    <a:cubicBezTo>
                      <a:pt x="21600" y="14631"/>
                      <a:pt x="21600" y="10452"/>
                      <a:pt x="18983" y="8361"/>
                    </a:cubicBezTo>
                  </a:path>
                </a:pathLst>
              </a:custGeom>
              <a:grpFill/>
              <a:ln>
                <a:solidFill>
                  <a:schemeClr val="tx1">
                    <a:lumMod val="50000"/>
                    <a:lumOff val="50000"/>
                  </a:schemeClr>
                </a:solidFill>
              </a:ln>
              <a:effectLst/>
            </p:spPr>
            <p:txBody>
              <a:bodyPr lIns="38100" tIns="38100" rIns="38100" bIns="38100" anchor="ctr"/>
              <a:lstStyle/>
              <a:p>
                <a:pPr defTabSz="457200"/>
                <a:endParaRPr lang="en-US" sz="3000" dirty="0">
                  <a:solidFill>
                    <a:srgbClr val="FFFFFF"/>
                  </a:solidFill>
                  <a:effectLst>
                    <a:outerShdw blurRad="38100" dist="38100" dir="2700000" algn="tl">
                      <a:srgbClr val="000000"/>
                    </a:outerShdw>
                  </a:effectLst>
                  <a:cs typeface="+mn-ea"/>
                  <a:sym typeface="+mn-lt"/>
                </a:endParaRPr>
              </a:p>
            </p:txBody>
          </p:sp>
        </p:grpSp>
      </p:grpSp>
      <p:grpSp>
        <p:nvGrpSpPr>
          <p:cNvPr id="5" name="Group 55"/>
          <p:cNvGrpSpPr/>
          <p:nvPr/>
        </p:nvGrpSpPr>
        <p:grpSpPr>
          <a:xfrm>
            <a:off x="4786314" y="1227299"/>
            <a:ext cx="1643074" cy="3200851"/>
            <a:chOff x="4786314" y="1227299"/>
            <a:chExt cx="1643074" cy="3200851"/>
          </a:xfrm>
        </p:grpSpPr>
        <p:grpSp>
          <p:nvGrpSpPr>
            <p:cNvPr id="6" name="Group 48"/>
            <p:cNvGrpSpPr/>
            <p:nvPr/>
          </p:nvGrpSpPr>
          <p:grpSpPr>
            <a:xfrm>
              <a:off x="4786314" y="3357568"/>
              <a:ext cx="1643074" cy="1070582"/>
              <a:chOff x="4786314" y="3357568"/>
              <a:chExt cx="1643074" cy="1070582"/>
            </a:xfrm>
          </p:grpSpPr>
          <p:sp>
            <p:nvSpPr>
              <p:cNvPr id="21" name="Rectangle 20"/>
              <p:cNvSpPr/>
              <p:nvPr/>
            </p:nvSpPr>
            <p:spPr>
              <a:xfrm>
                <a:off x="4786314" y="3643320"/>
                <a:ext cx="1643074" cy="784830"/>
              </a:xfrm>
              <a:prstGeom prst="rect">
                <a:avLst/>
              </a:prstGeom>
            </p:spPr>
            <p:txBody>
              <a:bodyPr wrap="square">
                <a:spAutoFit/>
              </a:bodyPr>
              <a:lstStyle/>
              <a:p>
                <a:pPr algn="ctr"/>
                <a:r>
                  <a:rPr lang="ms-MY" sz="900" dirty="0">
                    <a:solidFill>
                      <a:schemeClr val="bg1">
                        <a:lumMod val="65000"/>
                      </a:schemeClr>
                    </a:solidFill>
                    <a:cs typeface="+mn-ea"/>
                    <a:sym typeface="+mn-lt"/>
                  </a:rPr>
                  <a:t>Praesent sodales odio sit amet odio tristi Praesent sodales odio sit amet odio tristi Lorem ipsum dolor sit amet consectetur adipiscing</a:t>
                </a:r>
                <a:endParaRPr lang="en-US" sz="900" dirty="0">
                  <a:solidFill>
                    <a:schemeClr val="bg1">
                      <a:lumMod val="65000"/>
                    </a:schemeClr>
                  </a:solidFill>
                  <a:cs typeface="+mn-ea"/>
                  <a:sym typeface="+mn-lt"/>
                </a:endParaRPr>
              </a:p>
            </p:txBody>
          </p:sp>
          <p:sp>
            <p:nvSpPr>
              <p:cNvPr id="22" name="Rectangle 21"/>
              <p:cNvSpPr/>
              <p:nvPr/>
            </p:nvSpPr>
            <p:spPr>
              <a:xfrm>
                <a:off x="5229961" y="3357568"/>
                <a:ext cx="800219" cy="276999"/>
              </a:xfrm>
              <a:prstGeom prst="rect">
                <a:avLst/>
              </a:prstGeom>
            </p:spPr>
            <p:txBody>
              <a:bodyPr wrap="none">
                <a:spAutoFit/>
              </a:bodyPr>
              <a:lstStyle/>
              <a:p>
                <a:pPr algn="ctr"/>
                <a:r>
                  <a:rPr lang="zh-CN" altLang="en-US" sz="1200" dirty="0">
                    <a:cs typeface="+mn-ea"/>
                    <a:sym typeface="+mn-lt"/>
                  </a:rPr>
                  <a:t>解决方案</a:t>
                </a:r>
                <a:endParaRPr lang="zh-CN" altLang="en-US" sz="1200" dirty="0">
                  <a:cs typeface="+mn-ea"/>
                  <a:sym typeface="+mn-lt"/>
                </a:endParaRPr>
              </a:p>
            </p:txBody>
          </p:sp>
        </p:grpSp>
        <p:sp>
          <p:nvSpPr>
            <p:cNvPr id="10" name="Rectangle 9"/>
            <p:cNvSpPr/>
            <p:nvPr/>
          </p:nvSpPr>
          <p:spPr>
            <a:xfrm rot="2700000">
              <a:off x="5016887" y="1659315"/>
              <a:ext cx="1113306" cy="1113306"/>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cs typeface="+mn-ea"/>
                <a:sym typeface="+mn-lt"/>
              </a:endParaRPr>
            </a:p>
          </p:txBody>
        </p:sp>
        <p:sp>
          <p:nvSpPr>
            <p:cNvPr id="15" name="Rectangle 14"/>
            <p:cNvSpPr/>
            <p:nvPr/>
          </p:nvSpPr>
          <p:spPr>
            <a:xfrm rot="8100000">
              <a:off x="5954712" y="1227299"/>
              <a:ext cx="94761" cy="111330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cs typeface="+mn-ea"/>
                <a:sym typeface="+mn-lt"/>
              </a:endParaRPr>
            </a:p>
          </p:txBody>
        </p:sp>
        <p:grpSp>
          <p:nvGrpSpPr>
            <p:cNvPr id="7" name="Group 38"/>
            <p:cNvGrpSpPr/>
            <p:nvPr/>
          </p:nvGrpSpPr>
          <p:grpSpPr>
            <a:xfrm>
              <a:off x="5357818" y="2000246"/>
              <a:ext cx="366050" cy="366676"/>
              <a:chOff x="5519041" y="1071552"/>
              <a:chExt cx="366050" cy="366676"/>
            </a:xfrm>
            <a:solidFill>
              <a:schemeClr val="accent4"/>
            </a:solidFill>
          </p:grpSpPr>
          <p:sp>
            <p:nvSpPr>
              <p:cNvPr id="27" name="AutoShape 18"/>
              <p:cNvSpPr/>
              <p:nvPr/>
            </p:nvSpPr>
            <p:spPr bwMode="auto">
              <a:xfrm>
                <a:off x="5519041" y="1071552"/>
                <a:ext cx="366050" cy="36667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249" y="19799"/>
                    </a:moveTo>
                    <a:cubicBezTo>
                      <a:pt x="20249" y="20048"/>
                      <a:pt x="20048" y="20249"/>
                      <a:pt x="19799" y="20249"/>
                    </a:cubicBezTo>
                    <a:lnTo>
                      <a:pt x="1800" y="20249"/>
                    </a:lnTo>
                    <a:cubicBezTo>
                      <a:pt x="1551" y="20249"/>
                      <a:pt x="1349" y="20048"/>
                      <a:pt x="1349" y="19799"/>
                    </a:cubicBezTo>
                    <a:lnTo>
                      <a:pt x="1349" y="3824"/>
                    </a:lnTo>
                    <a:cubicBezTo>
                      <a:pt x="1349" y="3576"/>
                      <a:pt x="1551" y="3375"/>
                      <a:pt x="1800" y="3375"/>
                    </a:cubicBezTo>
                    <a:lnTo>
                      <a:pt x="4724" y="3375"/>
                    </a:lnTo>
                    <a:lnTo>
                      <a:pt x="4724" y="4725"/>
                    </a:lnTo>
                    <a:cubicBezTo>
                      <a:pt x="4724" y="5098"/>
                      <a:pt x="5027" y="5400"/>
                      <a:pt x="5399" y="5400"/>
                    </a:cubicBezTo>
                    <a:cubicBezTo>
                      <a:pt x="5772" y="5400"/>
                      <a:pt x="6074" y="5098"/>
                      <a:pt x="6074" y="4725"/>
                    </a:cubicBezTo>
                    <a:lnTo>
                      <a:pt x="6074" y="3375"/>
                    </a:lnTo>
                    <a:lnTo>
                      <a:pt x="10124" y="3375"/>
                    </a:lnTo>
                    <a:lnTo>
                      <a:pt x="10124" y="4725"/>
                    </a:lnTo>
                    <a:cubicBezTo>
                      <a:pt x="10124" y="5098"/>
                      <a:pt x="10427" y="5400"/>
                      <a:pt x="10800" y="5400"/>
                    </a:cubicBezTo>
                    <a:cubicBezTo>
                      <a:pt x="11172" y="5400"/>
                      <a:pt x="11474" y="5098"/>
                      <a:pt x="11474" y="4725"/>
                    </a:cubicBezTo>
                    <a:lnTo>
                      <a:pt x="11474" y="3375"/>
                    </a:lnTo>
                    <a:lnTo>
                      <a:pt x="15524" y="3375"/>
                    </a:lnTo>
                    <a:lnTo>
                      <a:pt x="15524" y="4725"/>
                    </a:lnTo>
                    <a:cubicBezTo>
                      <a:pt x="15524" y="5098"/>
                      <a:pt x="15827" y="5400"/>
                      <a:pt x="16199" y="5400"/>
                    </a:cubicBezTo>
                    <a:cubicBezTo>
                      <a:pt x="16572" y="5400"/>
                      <a:pt x="16874" y="5098"/>
                      <a:pt x="16874" y="4725"/>
                    </a:cubicBezTo>
                    <a:lnTo>
                      <a:pt x="16874" y="3375"/>
                    </a:lnTo>
                    <a:lnTo>
                      <a:pt x="19799" y="3375"/>
                    </a:lnTo>
                    <a:cubicBezTo>
                      <a:pt x="20048" y="3375"/>
                      <a:pt x="20249" y="3576"/>
                      <a:pt x="20249" y="3824"/>
                    </a:cubicBezTo>
                    <a:cubicBezTo>
                      <a:pt x="20249" y="3824"/>
                      <a:pt x="20249" y="19799"/>
                      <a:pt x="20249" y="19799"/>
                    </a:cubicBezTo>
                    <a:close/>
                    <a:moveTo>
                      <a:pt x="19799" y="2025"/>
                    </a:moveTo>
                    <a:lnTo>
                      <a:pt x="16874" y="2025"/>
                    </a:lnTo>
                    <a:lnTo>
                      <a:pt x="16874" y="675"/>
                    </a:lnTo>
                    <a:cubicBezTo>
                      <a:pt x="16874" y="301"/>
                      <a:pt x="16572" y="0"/>
                      <a:pt x="16199" y="0"/>
                    </a:cubicBezTo>
                    <a:cubicBezTo>
                      <a:pt x="15827" y="0"/>
                      <a:pt x="15524" y="301"/>
                      <a:pt x="15524" y="675"/>
                    </a:cubicBezTo>
                    <a:lnTo>
                      <a:pt x="15524" y="2025"/>
                    </a:lnTo>
                    <a:lnTo>
                      <a:pt x="11474" y="2025"/>
                    </a:lnTo>
                    <a:lnTo>
                      <a:pt x="11474" y="675"/>
                    </a:lnTo>
                    <a:cubicBezTo>
                      <a:pt x="11474" y="301"/>
                      <a:pt x="11172" y="0"/>
                      <a:pt x="10800" y="0"/>
                    </a:cubicBezTo>
                    <a:cubicBezTo>
                      <a:pt x="10427" y="0"/>
                      <a:pt x="10124" y="301"/>
                      <a:pt x="10124" y="675"/>
                    </a:cubicBezTo>
                    <a:lnTo>
                      <a:pt x="10124" y="2025"/>
                    </a:lnTo>
                    <a:lnTo>
                      <a:pt x="6074" y="2025"/>
                    </a:lnTo>
                    <a:lnTo>
                      <a:pt x="6074" y="675"/>
                    </a:lnTo>
                    <a:cubicBezTo>
                      <a:pt x="6074" y="301"/>
                      <a:pt x="5772" y="0"/>
                      <a:pt x="5399" y="0"/>
                    </a:cubicBezTo>
                    <a:cubicBezTo>
                      <a:pt x="5027" y="0"/>
                      <a:pt x="4724" y="301"/>
                      <a:pt x="4724" y="675"/>
                    </a:cubicBezTo>
                    <a:lnTo>
                      <a:pt x="4724" y="2025"/>
                    </a:lnTo>
                    <a:lnTo>
                      <a:pt x="1800" y="2025"/>
                    </a:lnTo>
                    <a:cubicBezTo>
                      <a:pt x="805" y="2025"/>
                      <a:pt x="0" y="2830"/>
                      <a:pt x="0" y="3824"/>
                    </a:cubicBezTo>
                    <a:lnTo>
                      <a:pt x="0" y="19799"/>
                    </a:lnTo>
                    <a:cubicBezTo>
                      <a:pt x="0" y="20793"/>
                      <a:pt x="805" y="21599"/>
                      <a:pt x="1800" y="21599"/>
                    </a:cubicBezTo>
                    <a:lnTo>
                      <a:pt x="19799" y="21599"/>
                    </a:lnTo>
                    <a:cubicBezTo>
                      <a:pt x="20794" y="21599"/>
                      <a:pt x="21600" y="20793"/>
                      <a:pt x="21600" y="19799"/>
                    </a:cubicBezTo>
                    <a:lnTo>
                      <a:pt x="21600" y="3824"/>
                    </a:lnTo>
                    <a:cubicBezTo>
                      <a:pt x="21600" y="2830"/>
                      <a:pt x="20794" y="2025"/>
                      <a:pt x="19799" y="2025"/>
                    </a:cubicBezTo>
                  </a:path>
                </a:pathLst>
              </a:custGeom>
              <a:solidFill>
                <a:schemeClr val="tx1"/>
              </a:solidFill>
              <a:ln>
                <a:noFill/>
              </a:ln>
              <a:effectLst/>
            </p:spPr>
            <p:txBody>
              <a:bodyPr lIns="38100" tIns="38100" rIns="38100" bIns="38100" anchor="ctr"/>
              <a:lstStyle/>
              <a:p>
                <a:pPr defTabSz="457200"/>
                <a:endParaRPr lang="en-US" sz="3000">
                  <a:ln>
                    <a:solidFill>
                      <a:schemeClr val="tx1"/>
                    </a:solidFill>
                  </a:ln>
                  <a:effectLst>
                    <a:outerShdw blurRad="38100" dist="38100" dir="2700000" algn="tl">
                      <a:srgbClr val="000000"/>
                    </a:outerShdw>
                  </a:effectLst>
                  <a:cs typeface="+mn-ea"/>
                  <a:sym typeface="+mn-lt"/>
                </a:endParaRPr>
              </a:p>
            </p:txBody>
          </p:sp>
          <p:sp>
            <p:nvSpPr>
              <p:cNvPr id="28" name="AutoShape 19"/>
              <p:cNvSpPr/>
              <p:nvPr/>
            </p:nvSpPr>
            <p:spPr bwMode="auto">
              <a:xfrm>
                <a:off x="5599134" y="1209213"/>
                <a:ext cx="45678" cy="3441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21599"/>
                    </a:moveTo>
                    <a:lnTo>
                      <a:pt x="21600" y="21599"/>
                    </a:lnTo>
                    <a:lnTo>
                      <a:pt x="21600" y="0"/>
                    </a:lnTo>
                    <a:lnTo>
                      <a:pt x="0" y="0"/>
                    </a:lnTo>
                    <a:cubicBezTo>
                      <a:pt x="0" y="0"/>
                      <a:pt x="0" y="21599"/>
                      <a:pt x="0" y="21599"/>
                    </a:cubicBezTo>
                    <a:close/>
                  </a:path>
                </a:pathLst>
              </a:custGeom>
              <a:grpFill/>
              <a:ln>
                <a:noFill/>
              </a:ln>
              <a:effectLst/>
            </p:spPr>
            <p:txBody>
              <a:bodyPr lIns="38100" tIns="38100" rIns="38100" bIns="38100" anchor="ctr"/>
              <a:lstStyle/>
              <a:p>
                <a:pPr defTabSz="457200"/>
                <a:endParaRPr lang="en-US" sz="3000">
                  <a:solidFill>
                    <a:srgbClr val="FFFFFF"/>
                  </a:solidFill>
                  <a:effectLst>
                    <a:outerShdw blurRad="38100" dist="38100" dir="2700000" algn="tl">
                      <a:srgbClr val="000000"/>
                    </a:outerShdw>
                  </a:effectLst>
                  <a:cs typeface="+mn-ea"/>
                  <a:sym typeface="+mn-lt"/>
                </a:endParaRPr>
              </a:p>
            </p:txBody>
          </p:sp>
          <p:sp>
            <p:nvSpPr>
              <p:cNvPr id="29" name="AutoShape 20"/>
              <p:cNvSpPr/>
              <p:nvPr/>
            </p:nvSpPr>
            <p:spPr bwMode="auto">
              <a:xfrm>
                <a:off x="5599134" y="1266155"/>
                <a:ext cx="45678" cy="3441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21599"/>
                    </a:moveTo>
                    <a:lnTo>
                      <a:pt x="21600" y="21599"/>
                    </a:lnTo>
                    <a:lnTo>
                      <a:pt x="21600" y="0"/>
                    </a:lnTo>
                    <a:lnTo>
                      <a:pt x="0" y="0"/>
                    </a:lnTo>
                    <a:cubicBezTo>
                      <a:pt x="0" y="0"/>
                      <a:pt x="0" y="21599"/>
                      <a:pt x="0" y="21599"/>
                    </a:cubicBezTo>
                    <a:close/>
                  </a:path>
                </a:pathLst>
              </a:custGeom>
              <a:grpFill/>
              <a:ln>
                <a:noFill/>
              </a:ln>
              <a:effectLst/>
            </p:spPr>
            <p:txBody>
              <a:bodyPr lIns="38100" tIns="38100" rIns="38100" bIns="38100" anchor="ctr"/>
              <a:lstStyle/>
              <a:p>
                <a:pPr defTabSz="457200"/>
                <a:endParaRPr lang="en-US" sz="3000">
                  <a:solidFill>
                    <a:srgbClr val="FFFFFF"/>
                  </a:solidFill>
                  <a:effectLst>
                    <a:outerShdw blurRad="38100" dist="38100" dir="2700000" algn="tl">
                      <a:srgbClr val="000000"/>
                    </a:outerShdw>
                  </a:effectLst>
                  <a:cs typeface="+mn-ea"/>
                  <a:sym typeface="+mn-lt"/>
                </a:endParaRPr>
              </a:p>
            </p:txBody>
          </p:sp>
          <p:sp>
            <p:nvSpPr>
              <p:cNvPr id="30" name="AutoShape 21"/>
              <p:cNvSpPr/>
              <p:nvPr/>
            </p:nvSpPr>
            <p:spPr bwMode="auto">
              <a:xfrm>
                <a:off x="5599134" y="1323722"/>
                <a:ext cx="45678" cy="3378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21599"/>
                    </a:moveTo>
                    <a:lnTo>
                      <a:pt x="21600" y="21599"/>
                    </a:lnTo>
                    <a:lnTo>
                      <a:pt x="21600" y="0"/>
                    </a:lnTo>
                    <a:lnTo>
                      <a:pt x="0" y="0"/>
                    </a:lnTo>
                    <a:cubicBezTo>
                      <a:pt x="0" y="0"/>
                      <a:pt x="0" y="21599"/>
                      <a:pt x="0" y="21599"/>
                    </a:cubicBezTo>
                    <a:close/>
                  </a:path>
                </a:pathLst>
              </a:custGeom>
              <a:grpFill/>
              <a:ln>
                <a:noFill/>
              </a:ln>
              <a:effectLst/>
            </p:spPr>
            <p:txBody>
              <a:bodyPr lIns="38100" tIns="38100" rIns="38100" bIns="38100" anchor="ctr"/>
              <a:lstStyle/>
              <a:p>
                <a:pPr defTabSz="457200"/>
                <a:endParaRPr lang="en-US" sz="3000">
                  <a:solidFill>
                    <a:srgbClr val="FFFFFF"/>
                  </a:solidFill>
                  <a:effectLst>
                    <a:outerShdw blurRad="38100" dist="38100" dir="2700000" algn="tl">
                      <a:srgbClr val="000000"/>
                    </a:outerShdw>
                  </a:effectLst>
                  <a:cs typeface="+mn-ea"/>
                  <a:sym typeface="+mn-lt"/>
                </a:endParaRPr>
              </a:p>
            </p:txBody>
          </p:sp>
          <p:sp>
            <p:nvSpPr>
              <p:cNvPr id="31" name="AutoShape 22"/>
              <p:cNvSpPr/>
              <p:nvPr/>
            </p:nvSpPr>
            <p:spPr bwMode="auto">
              <a:xfrm>
                <a:off x="5679227" y="1323722"/>
                <a:ext cx="45678" cy="3378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21599"/>
                    </a:moveTo>
                    <a:lnTo>
                      <a:pt x="21600" y="21599"/>
                    </a:lnTo>
                    <a:lnTo>
                      <a:pt x="21600" y="0"/>
                    </a:lnTo>
                    <a:lnTo>
                      <a:pt x="0" y="0"/>
                    </a:lnTo>
                    <a:cubicBezTo>
                      <a:pt x="0" y="0"/>
                      <a:pt x="0" y="21599"/>
                      <a:pt x="0" y="21599"/>
                    </a:cubicBezTo>
                    <a:close/>
                  </a:path>
                </a:pathLst>
              </a:custGeom>
              <a:grpFill/>
              <a:ln>
                <a:noFill/>
              </a:ln>
              <a:effectLst/>
            </p:spPr>
            <p:txBody>
              <a:bodyPr lIns="38100" tIns="38100" rIns="38100" bIns="38100" anchor="ctr"/>
              <a:lstStyle/>
              <a:p>
                <a:pPr defTabSz="457200"/>
                <a:endParaRPr lang="en-US" sz="3000">
                  <a:solidFill>
                    <a:srgbClr val="FFFFFF"/>
                  </a:solidFill>
                  <a:effectLst>
                    <a:outerShdw blurRad="38100" dist="38100" dir="2700000" algn="tl">
                      <a:srgbClr val="000000"/>
                    </a:outerShdw>
                  </a:effectLst>
                  <a:cs typeface="+mn-ea"/>
                  <a:sym typeface="+mn-lt"/>
                </a:endParaRPr>
              </a:p>
            </p:txBody>
          </p:sp>
          <p:sp>
            <p:nvSpPr>
              <p:cNvPr id="32" name="AutoShape 23"/>
              <p:cNvSpPr/>
              <p:nvPr/>
            </p:nvSpPr>
            <p:spPr bwMode="auto">
              <a:xfrm>
                <a:off x="5679227" y="1266155"/>
                <a:ext cx="45678" cy="3441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21599"/>
                    </a:moveTo>
                    <a:lnTo>
                      <a:pt x="21600" y="21599"/>
                    </a:lnTo>
                    <a:lnTo>
                      <a:pt x="21600" y="0"/>
                    </a:lnTo>
                    <a:lnTo>
                      <a:pt x="0" y="0"/>
                    </a:lnTo>
                    <a:cubicBezTo>
                      <a:pt x="0" y="0"/>
                      <a:pt x="0" y="21599"/>
                      <a:pt x="0" y="21599"/>
                    </a:cubicBezTo>
                    <a:close/>
                  </a:path>
                </a:pathLst>
              </a:custGeom>
              <a:grpFill/>
              <a:ln>
                <a:noFill/>
              </a:ln>
              <a:effectLst/>
            </p:spPr>
            <p:txBody>
              <a:bodyPr lIns="38100" tIns="38100" rIns="38100" bIns="38100" anchor="ctr"/>
              <a:lstStyle/>
              <a:p>
                <a:pPr defTabSz="457200"/>
                <a:endParaRPr lang="en-US" sz="3000">
                  <a:solidFill>
                    <a:srgbClr val="FFFFFF"/>
                  </a:solidFill>
                  <a:effectLst>
                    <a:outerShdw blurRad="38100" dist="38100" dir="2700000" algn="tl">
                      <a:srgbClr val="000000"/>
                    </a:outerShdw>
                  </a:effectLst>
                  <a:cs typeface="+mn-ea"/>
                  <a:sym typeface="+mn-lt"/>
                </a:endParaRPr>
              </a:p>
            </p:txBody>
          </p:sp>
          <p:sp>
            <p:nvSpPr>
              <p:cNvPr id="33" name="AutoShape 24"/>
              <p:cNvSpPr/>
              <p:nvPr/>
            </p:nvSpPr>
            <p:spPr bwMode="auto">
              <a:xfrm>
                <a:off x="5679227" y="1209213"/>
                <a:ext cx="45678" cy="3441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21599"/>
                    </a:moveTo>
                    <a:lnTo>
                      <a:pt x="21600" y="21599"/>
                    </a:lnTo>
                    <a:lnTo>
                      <a:pt x="21600" y="0"/>
                    </a:lnTo>
                    <a:lnTo>
                      <a:pt x="0" y="0"/>
                    </a:lnTo>
                    <a:cubicBezTo>
                      <a:pt x="0" y="0"/>
                      <a:pt x="0" y="21599"/>
                      <a:pt x="0" y="21599"/>
                    </a:cubicBezTo>
                    <a:close/>
                  </a:path>
                </a:pathLst>
              </a:custGeom>
              <a:grpFill/>
              <a:ln>
                <a:noFill/>
              </a:ln>
              <a:effectLst/>
            </p:spPr>
            <p:txBody>
              <a:bodyPr lIns="38100" tIns="38100" rIns="38100" bIns="38100" anchor="ctr"/>
              <a:lstStyle/>
              <a:p>
                <a:pPr defTabSz="457200"/>
                <a:endParaRPr lang="en-US" sz="3000">
                  <a:solidFill>
                    <a:srgbClr val="FFFFFF"/>
                  </a:solidFill>
                  <a:effectLst>
                    <a:outerShdw blurRad="38100" dist="38100" dir="2700000" algn="tl">
                      <a:srgbClr val="000000"/>
                    </a:outerShdw>
                  </a:effectLst>
                  <a:cs typeface="+mn-ea"/>
                  <a:sym typeface="+mn-lt"/>
                </a:endParaRPr>
              </a:p>
            </p:txBody>
          </p:sp>
          <p:sp>
            <p:nvSpPr>
              <p:cNvPr id="34" name="AutoShape 25"/>
              <p:cNvSpPr/>
              <p:nvPr/>
            </p:nvSpPr>
            <p:spPr bwMode="auto">
              <a:xfrm>
                <a:off x="5759321" y="1323722"/>
                <a:ext cx="45678" cy="3378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21599"/>
                    </a:moveTo>
                    <a:lnTo>
                      <a:pt x="21600" y="21599"/>
                    </a:lnTo>
                    <a:lnTo>
                      <a:pt x="21600" y="0"/>
                    </a:lnTo>
                    <a:lnTo>
                      <a:pt x="0" y="0"/>
                    </a:lnTo>
                    <a:cubicBezTo>
                      <a:pt x="0" y="0"/>
                      <a:pt x="0" y="21599"/>
                      <a:pt x="0" y="21599"/>
                    </a:cubicBezTo>
                    <a:close/>
                  </a:path>
                </a:pathLst>
              </a:custGeom>
              <a:grpFill/>
              <a:ln>
                <a:noFill/>
              </a:ln>
              <a:effectLst/>
            </p:spPr>
            <p:txBody>
              <a:bodyPr lIns="38100" tIns="38100" rIns="38100" bIns="38100" anchor="ctr"/>
              <a:lstStyle/>
              <a:p>
                <a:pPr defTabSz="457200"/>
                <a:endParaRPr lang="en-US" sz="3000">
                  <a:solidFill>
                    <a:srgbClr val="FFFFFF"/>
                  </a:solidFill>
                  <a:effectLst>
                    <a:outerShdw blurRad="38100" dist="38100" dir="2700000" algn="tl">
                      <a:srgbClr val="000000"/>
                    </a:outerShdw>
                  </a:effectLst>
                  <a:cs typeface="+mn-ea"/>
                  <a:sym typeface="+mn-lt"/>
                </a:endParaRPr>
              </a:p>
            </p:txBody>
          </p:sp>
          <p:sp>
            <p:nvSpPr>
              <p:cNvPr id="35" name="AutoShape 26"/>
              <p:cNvSpPr/>
              <p:nvPr/>
            </p:nvSpPr>
            <p:spPr bwMode="auto">
              <a:xfrm>
                <a:off x="5759321" y="1266155"/>
                <a:ext cx="45678" cy="3441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21599"/>
                    </a:moveTo>
                    <a:lnTo>
                      <a:pt x="21600" y="21599"/>
                    </a:lnTo>
                    <a:lnTo>
                      <a:pt x="21600" y="0"/>
                    </a:lnTo>
                    <a:lnTo>
                      <a:pt x="0" y="0"/>
                    </a:lnTo>
                    <a:cubicBezTo>
                      <a:pt x="0" y="0"/>
                      <a:pt x="0" y="21599"/>
                      <a:pt x="0" y="21599"/>
                    </a:cubicBezTo>
                    <a:close/>
                  </a:path>
                </a:pathLst>
              </a:custGeom>
              <a:grpFill/>
              <a:ln>
                <a:noFill/>
              </a:ln>
              <a:effectLst/>
            </p:spPr>
            <p:txBody>
              <a:bodyPr lIns="38100" tIns="38100" rIns="38100" bIns="38100" anchor="ctr"/>
              <a:lstStyle/>
              <a:p>
                <a:pPr defTabSz="457200"/>
                <a:endParaRPr lang="en-US" sz="3000">
                  <a:solidFill>
                    <a:srgbClr val="FFFFFF"/>
                  </a:solidFill>
                  <a:effectLst>
                    <a:outerShdw blurRad="38100" dist="38100" dir="2700000" algn="tl">
                      <a:srgbClr val="000000"/>
                    </a:outerShdw>
                  </a:effectLst>
                  <a:cs typeface="+mn-ea"/>
                  <a:sym typeface="+mn-lt"/>
                </a:endParaRPr>
              </a:p>
            </p:txBody>
          </p:sp>
          <p:sp>
            <p:nvSpPr>
              <p:cNvPr id="36" name="AutoShape 27"/>
              <p:cNvSpPr/>
              <p:nvPr/>
            </p:nvSpPr>
            <p:spPr bwMode="auto">
              <a:xfrm>
                <a:off x="5759321" y="1209213"/>
                <a:ext cx="45678" cy="3441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21599"/>
                    </a:moveTo>
                    <a:lnTo>
                      <a:pt x="21600" y="21599"/>
                    </a:lnTo>
                    <a:lnTo>
                      <a:pt x="21600" y="0"/>
                    </a:lnTo>
                    <a:lnTo>
                      <a:pt x="0" y="0"/>
                    </a:lnTo>
                    <a:cubicBezTo>
                      <a:pt x="0" y="0"/>
                      <a:pt x="0" y="21599"/>
                      <a:pt x="0" y="21599"/>
                    </a:cubicBezTo>
                    <a:close/>
                  </a:path>
                </a:pathLst>
              </a:custGeom>
              <a:grpFill/>
              <a:ln>
                <a:noFill/>
              </a:ln>
              <a:effectLst/>
            </p:spPr>
            <p:txBody>
              <a:bodyPr lIns="38100" tIns="38100" rIns="38100" bIns="38100" anchor="ctr"/>
              <a:lstStyle/>
              <a:p>
                <a:pPr defTabSz="457200"/>
                <a:endParaRPr lang="en-US" sz="3000">
                  <a:solidFill>
                    <a:srgbClr val="FFFFFF"/>
                  </a:solidFill>
                  <a:effectLst>
                    <a:outerShdw blurRad="38100" dist="38100" dir="2700000" algn="tl">
                      <a:srgbClr val="000000"/>
                    </a:outerShdw>
                  </a:effectLst>
                  <a:cs typeface="+mn-ea"/>
                  <a:sym typeface="+mn-lt"/>
                </a:endParaRPr>
              </a:p>
            </p:txBody>
          </p:sp>
        </p:grpSp>
      </p:grpSp>
      <p:grpSp>
        <p:nvGrpSpPr>
          <p:cNvPr id="12" name="Group 56"/>
          <p:cNvGrpSpPr/>
          <p:nvPr/>
        </p:nvGrpSpPr>
        <p:grpSpPr>
          <a:xfrm>
            <a:off x="571472" y="1659313"/>
            <a:ext cx="1643074" cy="2768837"/>
            <a:chOff x="571472" y="1659313"/>
            <a:chExt cx="1643074" cy="2768837"/>
          </a:xfrm>
        </p:grpSpPr>
        <p:grpSp>
          <p:nvGrpSpPr>
            <p:cNvPr id="39" name="Group 46"/>
            <p:cNvGrpSpPr/>
            <p:nvPr/>
          </p:nvGrpSpPr>
          <p:grpSpPr>
            <a:xfrm>
              <a:off x="571472" y="3357568"/>
              <a:ext cx="1643074" cy="1070582"/>
              <a:chOff x="571472" y="3357568"/>
              <a:chExt cx="1643074" cy="1070582"/>
            </a:xfrm>
          </p:grpSpPr>
          <p:sp>
            <p:nvSpPr>
              <p:cNvPr id="17" name="Rectangle 16"/>
              <p:cNvSpPr/>
              <p:nvPr/>
            </p:nvSpPr>
            <p:spPr>
              <a:xfrm>
                <a:off x="571472" y="3643320"/>
                <a:ext cx="1643074" cy="784830"/>
              </a:xfrm>
              <a:prstGeom prst="rect">
                <a:avLst/>
              </a:prstGeom>
            </p:spPr>
            <p:txBody>
              <a:bodyPr wrap="square">
                <a:spAutoFit/>
              </a:bodyPr>
              <a:lstStyle/>
              <a:p>
                <a:pPr algn="ctr"/>
                <a:r>
                  <a:rPr lang="ms-MY" sz="900" dirty="0">
                    <a:solidFill>
                      <a:schemeClr val="bg1">
                        <a:lumMod val="65000"/>
                      </a:schemeClr>
                    </a:solidFill>
                    <a:cs typeface="+mn-ea"/>
                    <a:sym typeface="+mn-lt"/>
                  </a:rPr>
                  <a:t>Praesent sodales odio sit amet odio tristi Praesent sodales odio sit amet odio tristi Lorem ipsum dolor sit amet consectetur adipiscing</a:t>
                </a:r>
                <a:endParaRPr lang="en-US" sz="900" dirty="0">
                  <a:solidFill>
                    <a:schemeClr val="bg1">
                      <a:lumMod val="65000"/>
                    </a:schemeClr>
                  </a:solidFill>
                  <a:cs typeface="+mn-ea"/>
                  <a:sym typeface="+mn-lt"/>
                </a:endParaRPr>
              </a:p>
            </p:txBody>
          </p:sp>
          <p:sp>
            <p:nvSpPr>
              <p:cNvPr id="18" name="Rectangle 17"/>
              <p:cNvSpPr/>
              <p:nvPr/>
            </p:nvSpPr>
            <p:spPr>
              <a:xfrm>
                <a:off x="989471" y="3357568"/>
                <a:ext cx="800219" cy="276999"/>
              </a:xfrm>
              <a:prstGeom prst="rect">
                <a:avLst/>
              </a:prstGeom>
            </p:spPr>
            <p:txBody>
              <a:bodyPr wrap="none">
                <a:spAutoFit/>
              </a:bodyPr>
              <a:lstStyle/>
              <a:p>
                <a:pPr algn="ctr"/>
                <a:r>
                  <a:rPr lang="zh-CN" altLang="en-US" sz="1200" dirty="0">
                    <a:solidFill>
                      <a:schemeClr val="accent1"/>
                    </a:solidFill>
                    <a:cs typeface="+mn-ea"/>
                    <a:sym typeface="+mn-lt"/>
                  </a:rPr>
                  <a:t>解决方案</a:t>
                </a:r>
                <a:endParaRPr lang="zh-CN" altLang="en-US" sz="1200" dirty="0">
                  <a:solidFill>
                    <a:schemeClr val="accent1"/>
                  </a:solidFill>
                  <a:cs typeface="+mn-ea"/>
                  <a:sym typeface="+mn-lt"/>
                </a:endParaRPr>
              </a:p>
            </p:txBody>
          </p:sp>
        </p:grpSp>
        <p:sp>
          <p:nvSpPr>
            <p:cNvPr id="8" name="Rectangle 7"/>
            <p:cNvSpPr/>
            <p:nvPr/>
          </p:nvSpPr>
          <p:spPr>
            <a:xfrm rot="2700000">
              <a:off x="944922" y="1659313"/>
              <a:ext cx="1113306" cy="1113306"/>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cs typeface="+mn-ea"/>
                <a:sym typeface="+mn-lt"/>
              </a:endParaRPr>
            </a:p>
          </p:txBody>
        </p:sp>
        <p:sp>
          <p:nvSpPr>
            <p:cNvPr id="13" name="Rectangle 12"/>
            <p:cNvSpPr/>
            <p:nvPr/>
          </p:nvSpPr>
          <p:spPr>
            <a:xfrm rot="2700000">
              <a:off x="506439" y="2604190"/>
              <a:ext cx="1113306" cy="1020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cs typeface="+mn-ea"/>
                <a:sym typeface="+mn-lt"/>
              </a:endParaRPr>
            </a:p>
          </p:txBody>
        </p:sp>
        <p:sp>
          <p:nvSpPr>
            <p:cNvPr id="37" name="AutoShape 28"/>
            <p:cNvSpPr/>
            <p:nvPr/>
          </p:nvSpPr>
          <p:spPr bwMode="auto">
            <a:xfrm>
              <a:off x="1285852" y="2000246"/>
              <a:ext cx="366676" cy="36667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249" y="9450"/>
                  </a:moveTo>
                  <a:cubicBezTo>
                    <a:pt x="20249" y="9823"/>
                    <a:pt x="19947" y="10124"/>
                    <a:pt x="19575" y="10124"/>
                  </a:cubicBezTo>
                  <a:lnTo>
                    <a:pt x="18324" y="10124"/>
                  </a:lnTo>
                  <a:lnTo>
                    <a:pt x="15624" y="5400"/>
                  </a:lnTo>
                  <a:lnTo>
                    <a:pt x="17549" y="5400"/>
                  </a:lnTo>
                  <a:cubicBezTo>
                    <a:pt x="17762" y="5400"/>
                    <a:pt x="17962" y="5500"/>
                    <a:pt x="18089" y="5670"/>
                  </a:cubicBezTo>
                  <a:lnTo>
                    <a:pt x="20114" y="8370"/>
                  </a:lnTo>
                  <a:cubicBezTo>
                    <a:pt x="20202" y="8486"/>
                    <a:pt x="20249" y="8628"/>
                    <a:pt x="20249" y="8774"/>
                  </a:cubicBezTo>
                  <a:cubicBezTo>
                    <a:pt x="20249" y="8774"/>
                    <a:pt x="20249" y="9450"/>
                    <a:pt x="20249" y="9450"/>
                  </a:cubicBezTo>
                  <a:close/>
                  <a:moveTo>
                    <a:pt x="18224" y="20249"/>
                  </a:moveTo>
                  <a:lnTo>
                    <a:pt x="14174" y="20249"/>
                  </a:lnTo>
                  <a:lnTo>
                    <a:pt x="14174" y="13500"/>
                  </a:lnTo>
                  <a:cubicBezTo>
                    <a:pt x="14174" y="13126"/>
                    <a:pt x="13872" y="12825"/>
                    <a:pt x="13499" y="12825"/>
                  </a:cubicBezTo>
                  <a:lnTo>
                    <a:pt x="8437" y="12825"/>
                  </a:lnTo>
                  <a:cubicBezTo>
                    <a:pt x="8064" y="12825"/>
                    <a:pt x="7762" y="13126"/>
                    <a:pt x="7762" y="13500"/>
                  </a:cubicBezTo>
                  <a:lnTo>
                    <a:pt x="7762" y="20249"/>
                  </a:lnTo>
                  <a:lnTo>
                    <a:pt x="3374" y="20249"/>
                  </a:lnTo>
                  <a:lnTo>
                    <a:pt x="3374" y="11475"/>
                  </a:lnTo>
                  <a:lnTo>
                    <a:pt x="18224" y="11475"/>
                  </a:lnTo>
                  <a:cubicBezTo>
                    <a:pt x="18224" y="11475"/>
                    <a:pt x="18224" y="20249"/>
                    <a:pt x="18224" y="20249"/>
                  </a:cubicBezTo>
                  <a:close/>
                  <a:moveTo>
                    <a:pt x="13499" y="20249"/>
                  </a:moveTo>
                  <a:lnTo>
                    <a:pt x="8437" y="20249"/>
                  </a:lnTo>
                  <a:lnTo>
                    <a:pt x="8437" y="13500"/>
                  </a:lnTo>
                  <a:lnTo>
                    <a:pt x="13499" y="13500"/>
                  </a:lnTo>
                  <a:cubicBezTo>
                    <a:pt x="13499" y="13500"/>
                    <a:pt x="13499" y="20249"/>
                    <a:pt x="13499" y="20249"/>
                  </a:cubicBezTo>
                  <a:close/>
                  <a:moveTo>
                    <a:pt x="1349" y="9450"/>
                  </a:moveTo>
                  <a:lnTo>
                    <a:pt x="1349" y="8774"/>
                  </a:lnTo>
                  <a:cubicBezTo>
                    <a:pt x="1349" y="8628"/>
                    <a:pt x="1397" y="8486"/>
                    <a:pt x="1485" y="8370"/>
                  </a:cubicBezTo>
                  <a:lnTo>
                    <a:pt x="3510" y="5670"/>
                  </a:lnTo>
                  <a:cubicBezTo>
                    <a:pt x="3637" y="5500"/>
                    <a:pt x="3837" y="5400"/>
                    <a:pt x="4049" y="5400"/>
                  </a:cubicBezTo>
                  <a:lnTo>
                    <a:pt x="5975" y="5400"/>
                  </a:lnTo>
                  <a:lnTo>
                    <a:pt x="3275" y="10124"/>
                  </a:lnTo>
                  <a:lnTo>
                    <a:pt x="2024" y="10124"/>
                  </a:lnTo>
                  <a:cubicBezTo>
                    <a:pt x="1652" y="10124"/>
                    <a:pt x="1349" y="9823"/>
                    <a:pt x="1349" y="9450"/>
                  </a:cubicBezTo>
                  <a:moveTo>
                    <a:pt x="13369" y="5400"/>
                  </a:moveTo>
                  <a:lnTo>
                    <a:pt x="14846" y="5400"/>
                  </a:lnTo>
                  <a:lnTo>
                    <a:pt x="17546" y="10124"/>
                  </a:lnTo>
                  <a:lnTo>
                    <a:pt x="14719" y="10124"/>
                  </a:lnTo>
                  <a:cubicBezTo>
                    <a:pt x="14719" y="10124"/>
                    <a:pt x="13369" y="5400"/>
                    <a:pt x="13369" y="5400"/>
                  </a:cubicBezTo>
                  <a:close/>
                  <a:moveTo>
                    <a:pt x="11137" y="5400"/>
                  </a:moveTo>
                  <a:lnTo>
                    <a:pt x="12666" y="5400"/>
                  </a:lnTo>
                  <a:lnTo>
                    <a:pt x="14016" y="10124"/>
                  </a:lnTo>
                  <a:lnTo>
                    <a:pt x="11137" y="10124"/>
                  </a:lnTo>
                  <a:cubicBezTo>
                    <a:pt x="11137" y="10124"/>
                    <a:pt x="11137" y="5400"/>
                    <a:pt x="11137" y="5400"/>
                  </a:cubicBezTo>
                  <a:close/>
                  <a:moveTo>
                    <a:pt x="8932" y="5400"/>
                  </a:moveTo>
                  <a:lnTo>
                    <a:pt x="10462" y="5400"/>
                  </a:lnTo>
                  <a:lnTo>
                    <a:pt x="10462" y="10124"/>
                  </a:lnTo>
                  <a:lnTo>
                    <a:pt x="7582" y="10124"/>
                  </a:lnTo>
                  <a:cubicBezTo>
                    <a:pt x="7582" y="10124"/>
                    <a:pt x="8932" y="5400"/>
                    <a:pt x="8932" y="5400"/>
                  </a:cubicBezTo>
                  <a:close/>
                  <a:moveTo>
                    <a:pt x="6880" y="10124"/>
                  </a:moveTo>
                  <a:lnTo>
                    <a:pt x="4052" y="10124"/>
                  </a:lnTo>
                  <a:lnTo>
                    <a:pt x="6752" y="5400"/>
                  </a:lnTo>
                  <a:lnTo>
                    <a:pt x="8230" y="5400"/>
                  </a:lnTo>
                  <a:cubicBezTo>
                    <a:pt x="8230" y="5400"/>
                    <a:pt x="6880" y="10124"/>
                    <a:pt x="6880" y="10124"/>
                  </a:cubicBezTo>
                  <a:close/>
                  <a:moveTo>
                    <a:pt x="17549" y="1350"/>
                  </a:moveTo>
                  <a:lnTo>
                    <a:pt x="17549" y="4050"/>
                  </a:lnTo>
                  <a:lnTo>
                    <a:pt x="4049" y="4050"/>
                  </a:lnTo>
                  <a:lnTo>
                    <a:pt x="4049" y="1350"/>
                  </a:lnTo>
                  <a:cubicBezTo>
                    <a:pt x="4049" y="1350"/>
                    <a:pt x="17549" y="1350"/>
                    <a:pt x="17549" y="1350"/>
                  </a:cubicBezTo>
                  <a:close/>
                  <a:moveTo>
                    <a:pt x="21194" y="7560"/>
                  </a:moveTo>
                  <a:lnTo>
                    <a:pt x="19170" y="4861"/>
                  </a:lnTo>
                  <a:cubicBezTo>
                    <a:pt x="19091" y="4755"/>
                    <a:pt x="18997" y="4663"/>
                    <a:pt x="18899" y="4576"/>
                  </a:cubicBezTo>
                  <a:lnTo>
                    <a:pt x="18899" y="1350"/>
                  </a:lnTo>
                  <a:cubicBezTo>
                    <a:pt x="18899" y="605"/>
                    <a:pt x="18295" y="0"/>
                    <a:pt x="17549" y="0"/>
                  </a:cubicBezTo>
                  <a:lnTo>
                    <a:pt x="4049" y="0"/>
                  </a:lnTo>
                  <a:cubicBezTo>
                    <a:pt x="3304" y="0"/>
                    <a:pt x="2699" y="605"/>
                    <a:pt x="2699" y="1350"/>
                  </a:cubicBezTo>
                  <a:lnTo>
                    <a:pt x="2699" y="4576"/>
                  </a:lnTo>
                  <a:cubicBezTo>
                    <a:pt x="2602" y="4663"/>
                    <a:pt x="2508" y="4754"/>
                    <a:pt x="2430" y="4860"/>
                  </a:cubicBezTo>
                  <a:lnTo>
                    <a:pt x="406" y="7559"/>
                  </a:lnTo>
                  <a:cubicBezTo>
                    <a:pt x="143" y="7907"/>
                    <a:pt x="0" y="8338"/>
                    <a:pt x="0" y="8774"/>
                  </a:cubicBezTo>
                  <a:lnTo>
                    <a:pt x="0" y="9450"/>
                  </a:lnTo>
                  <a:cubicBezTo>
                    <a:pt x="0" y="10566"/>
                    <a:pt x="908" y="11475"/>
                    <a:pt x="2024" y="11475"/>
                  </a:cubicBezTo>
                  <a:lnTo>
                    <a:pt x="2024" y="20249"/>
                  </a:lnTo>
                  <a:cubicBezTo>
                    <a:pt x="2024" y="20994"/>
                    <a:pt x="2629" y="21599"/>
                    <a:pt x="3374" y="21599"/>
                  </a:cubicBezTo>
                  <a:lnTo>
                    <a:pt x="18224" y="21599"/>
                  </a:lnTo>
                  <a:cubicBezTo>
                    <a:pt x="18970" y="21599"/>
                    <a:pt x="19575" y="20994"/>
                    <a:pt x="19575" y="20249"/>
                  </a:cubicBezTo>
                  <a:lnTo>
                    <a:pt x="19575" y="11475"/>
                  </a:lnTo>
                  <a:cubicBezTo>
                    <a:pt x="20691" y="11475"/>
                    <a:pt x="21600" y="10566"/>
                    <a:pt x="21600" y="9450"/>
                  </a:cubicBezTo>
                  <a:lnTo>
                    <a:pt x="21600" y="8774"/>
                  </a:lnTo>
                  <a:cubicBezTo>
                    <a:pt x="21600" y="8338"/>
                    <a:pt x="21456" y="7907"/>
                    <a:pt x="21194" y="7560"/>
                  </a:cubicBezTo>
                </a:path>
              </a:pathLst>
            </a:custGeom>
            <a:solidFill>
              <a:schemeClr val="accent1"/>
            </a:solidFill>
            <a:ln>
              <a:noFill/>
            </a:ln>
            <a:effectLst/>
          </p:spPr>
          <p:txBody>
            <a:bodyPr lIns="38100" tIns="38100" rIns="38100" bIns="38100" anchor="ctr"/>
            <a:lstStyle/>
            <a:p>
              <a:pPr defTabSz="457200"/>
              <a:endParaRPr lang="en-US" sz="3000">
                <a:solidFill>
                  <a:srgbClr val="FFFFFF"/>
                </a:solidFill>
                <a:effectLst>
                  <a:outerShdw blurRad="38100" dist="38100" dir="2700000" algn="tl">
                    <a:srgbClr val="000000"/>
                  </a:outerShdw>
                </a:effectLst>
                <a:cs typeface="+mn-ea"/>
                <a:sym typeface="+mn-lt"/>
              </a:endParaRPr>
            </a:p>
          </p:txBody>
        </p:sp>
      </p:grpSp>
      <p:grpSp>
        <p:nvGrpSpPr>
          <p:cNvPr id="40" name="Group 57"/>
          <p:cNvGrpSpPr/>
          <p:nvPr/>
        </p:nvGrpSpPr>
        <p:grpSpPr>
          <a:xfrm>
            <a:off x="2554002" y="1659314"/>
            <a:ext cx="1732246" cy="2768836"/>
            <a:chOff x="2554002" y="1659314"/>
            <a:chExt cx="1732246" cy="2768836"/>
          </a:xfrm>
        </p:grpSpPr>
        <p:grpSp>
          <p:nvGrpSpPr>
            <p:cNvPr id="42" name="Group 47"/>
            <p:cNvGrpSpPr/>
            <p:nvPr/>
          </p:nvGrpSpPr>
          <p:grpSpPr>
            <a:xfrm>
              <a:off x="2643174" y="3357568"/>
              <a:ext cx="1643074" cy="1070582"/>
              <a:chOff x="2643174" y="3357568"/>
              <a:chExt cx="1643074" cy="1070582"/>
            </a:xfrm>
          </p:grpSpPr>
          <p:sp>
            <p:nvSpPr>
              <p:cNvPr id="19" name="Rectangle 18"/>
              <p:cNvSpPr/>
              <p:nvPr/>
            </p:nvSpPr>
            <p:spPr>
              <a:xfrm>
                <a:off x="2643174" y="3643320"/>
                <a:ext cx="1643074" cy="784830"/>
              </a:xfrm>
              <a:prstGeom prst="rect">
                <a:avLst/>
              </a:prstGeom>
            </p:spPr>
            <p:txBody>
              <a:bodyPr wrap="square">
                <a:spAutoFit/>
              </a:bodyPr>
              <a:lstStyle/>
              <a:p>
                <a:pPr algn="ctr"/>
                <a:r>
                  <a:rPr lang="ms-MY" sz="900" dirty="0">
                    <a:solidFill>
                      <a:schemeClr val="bg1">
                        <a:lumMod val="65000"/>
                      </a:schemeClr>
                    </a:solidFill>
                    <a:cs typeface="+mn-ea"/>
                    <a:sym typeface="+mn-lt"/>
                  </a:rPr>
                  <a:t>Praesent sodales odio sit amet odio tristi Praesent sodales odio sit amet odio tristi Lorem ipsum dolor sit amet consectetur adipiscing</a:t>
                </a:r>
                <a:endParaRPr lang="en-US" sz="900" dirty="0">
                  <a:solidFill>
                    <a:schemeClr val="bg1">
                      <a:lumMod val="65000"/>
                    </a:schemeClr>
                  </a:solidFill>
                  <a:cs typeface="+mn-ea"/>
                  <a:sym typeface="+mn-lt"/>
                </a:endParaRPr>
              </a:p>
            </p:txBody>
          </p:sp>
          <p:sp>
            <p:nvSpPr>
              <p:cNvPr id="20" name="Rectangle 19"/>
              <p:cNvSpPr/>
              <p:nvPr/>
            </p:nvSpPr>
            <p:spPr>
              <a:xfrm>
                <a:off x="3061830" y="3357568"/>
                <a:ext cx="800219" cy="276999"/>
              </a:xfrm>
              <a:prstGeom prst="rect">
                <a:avLst/>
              </a:prstGeom>
            </p:spPr>
            <p:txBody>
              <a:bodyPr wrap="none">
                <a:spAutoFit/>
              </a:bodyPr>
              <a:lstStyle/>
              <a:p>
                <a:pPr algn="ctr"/>
                <a:r>
                  <a:rPr lang="zh-CN" altLang="en-US" sz="1200" dirty="0">
                    <a:solidFill>
                      <a:srgbClr val="A5A5A5"/>
                    </a:solidFill>
                    <a:cs typeface="+mn-ea"/>
                    <a:sym typeface="+mn-lt"/>
                  </a:rPr>
                  <a:t>解决方案</a:t>
                </a:r>
                <a:endParaRPr lang="zh-CN" altLang="en-US" sz="1200" dirty="0">
                  <a:solidFill>
                    <a:srgbClr val="A5A5A5"/>
                  </a:solidFill>
                  <a:cs typeface="+mn-ea"/>
                  <a:sym typeface="+mn-lt"/>
                </a:endParaRPr>
              </a:p>
            </p:txBody>
          </p:sp>
        </p:grpSp>
        <p:sp>
          <p:nvSpPr>
            <p:cNvPr id="9" name="Rectangle 8"/>
            <p:cNvSpPr/>
            <p:nvPr/>
          </p:nvSpPr>
          <p:spPr>
            <a:xfrm rot="2700000">
              <a:off x="2986644" y="1659314"/>
              <a:ext cx="1113306" cy="1113306"/>
            </a:xfrm>
            <a:prstGeom prst="rect">
              <a:avLst/>
            </a:prstGeom>
            <a:solidFill>
              <a:schemeClr val="bg1"/>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cs typeface="+mn-ea"/>
                <a:sym typeface="+mn-lt"/>
              </a:endParaRPr>
            </a:p>
          </p:txBody>
        </p:sp>
        <p:sp>
          <p:nvSpPr>
            <p:cNvPr id="14" name="Rectangle 13"/>
            <p:cNvSpPr/>
            <p:nvPr/>
          </p:nvSpPr>
          <p:spPr>
            <a:xfrm rot="2700000">
              <a:off x="3063274" y="1231258"/>
              <a:ext cx="94761" cy="111330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cs typeface="+mn-ea"/>
                <a:sym typeface="+mn-lt"/>
              </a:endParaRPr>
            </a:p>
          </p:txBody>
        </p:sp>
        <p:sp>
          <p:nvSpPr>
            <p:cNvPr id="38" name="AutoShape 100"/>
            <p:cNvSpPr/>
            <p:nvPr/>
          </p:nvSpPr>
          <p:spPr bwMode="auto">
            <a:xfrm>
              <a:off x="3357554" y="2000246"/>
              <a:ext cx="320373" cy="36667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057" y="6750"/>
                  </a:moveTo>
                  <a:lnTo>
                    <a:pt x="1542" y="6750"/>
                  </a:lnTo>
                  <a:lnTo>
                    <a:pt x="1542" y="4725"/>
                  </a:lnTo>
                  <a:lnTo>
                    <a:pt x="20057" y="4725"/>
                  </a:lnTo>
                  <a:cubicBezTo>
                    <a:pt x="20057" y="4725"/>
                    <a:pt x="20057" y="6750"/>
                    <a:pt x="20057" y="6750"/>
                  </a:cubicBezTo>
                  <a:close/>
                  <a:moveTo>
                    <a:pt x="17485" y="10124"/>
                  </a:moveTo>
                  <a:lnTo>
                    <a:pt x="4113" y="10124"/>
                  </a:lnTo>
                  <a:lnTo>
                    <a:pt x="3857" y="8100"/>
                  </a:lnTo>
                  <a:lnTo>
                    <a:pt x="17742" y="8100"/>
                  </a:lnTo>
                  <a:cubicBezTo>
                    <a:pt x="17742" y="8100"/>
                    <a:pt x="17485" y="10124"/>
                    <a:pt x="17485" y="10124"/>
                  </a:cubicBezTo>
                  <a:close/>
                  <a:moveTo>
                    <a:pt x="16542" y="17549"/>
                  </a:moveTo>
                  <a:lnTo>
                    <a:pt x="5057" y="17549"/>
                  </a:lnTo>
                  <a:lnTo>
                    <a:pt x="4199" y="10800"/>
                  </a:lnTo>
                  <a:lnTo>
                    <a:pt x="17399" y="10800"/>
                  </a:lnTo>
                  <a:cubicBezTo>
                    <a:pt x="17399" y="10800"/>
                    <a:pt x="16542" y="17549"/>
                    <a:pt x="16542" y="17549"/>
                  </a:cubicBezTo>
                  <a:close/>
                  <a:moveTo>
                    <a:pt x="5400" y="20249"/>
                  </a:moveTo>
                  <a:lnTo>
                    <a:pt x="5142" y="18225"/>
                  </a:lnTo>
                  <a:lnTo>
                    <a:pt x="16456" y="18225"/>
                  </a:lnTo>
                  <a:lnTo>
                    <a:pt x="16200" y="20249"/>
                  </a:lnTo>
                  <a:cubicBezTo>
                    <a:pt x="16200" y="20249"/>
                    <a:pt x="5400" y="20249"/>
                    <a:pt x="5400" y="20249"/>
                  </a:cubicBezTo>
                  <a:close/>
                  <a:moveTo>
                    <a:pt x="3857" y="1350"/>
                  </a:moveTo>
                  <a:lnTo>
                    <a:pt x="17742" y="1350"/>
                  </a:lnTo>
                  <a:lnTo>
                    <a:pt x="18514" y="3375"/>
                  </a:lnTo>
                  <a:lnTo>
                    <a:pt x="3085" y="3375"/>
                  </a:lnTo>
                  <a:cubicBezTo>
                    <a:pt x="3085" y="3375"/>
                    <a:pt x="3857" y="1350"/>
                    <a:pt x="3857" y="1350"/>
                  </a:cubicBezTo>
                  <a:close/>
                  <a:moveTo>
                    <a:pt x="20143" y="3389"/>
                  </a:moveTo>
                  <a:lnTo>
                    <a:pt x="19205" y="922"/>
                  </a:lnTo>
                  <a:cubicBezTo>
                    <a:pt x="18996" y="371"/>
                    <a:pt x="18407" y="0"/>
                    <a:pt x="17742" y="0"/>
                  </a:cubicBezTo>
                  <a:lnTo>
                    <a:pt x="3857" y="0"/>
                  </a:lnTo>
                  <a:cubicBezTo>
                    <a:pt x="3192" y="0"/>
                    <a:pt x="2603" y="371"/>
                    <a:pt x="2393" y="922"/>
                  </a:cubicBezTo>
                  <a:lnTo>
                    <a:pt x="1448" y="3391"/>
                  </a:lnTo>
                  <a:cubicBezTo>
                    <a:pt x="643" y="3436"/>
                    <a:pt x="0" y="4008"/>
                    <a:pt x="0" y="4725"/>
                  </a:cubicBezTo>
                  <a:lnTo>
                    <a:pt x="0" y="6750"/>
                  </a:lnTo>
                  <a:cubicBezTo>
                    <a:pt x="0" y="7495"/>
                    <a:pt x="690" y="8100"/>
                    <a:pt x="1542" y="8100"/>
                  </a:cubicBezTo>
                  <a:lnTo>
                    <a:pt x="2340" y="8100"/>
                  </a:lnTo>
                  <a:cubicBezTo>
                    <a:pt x="2340" y="8150"/>
                    <a:pt x="2317" y="8198"/>
                    <a:pt x="2323" y="8249"/>
                  </a:cubicBezTo>
                  <a:lnTo>
                    <a:pt x="3866" y="20398"/>
                  </a:lnTo>
                  <a:cubicBezTo>
                    <a:pt x="3953" y="21082"/>
                    <a:pt x="4614" y="21599"/>
                    <a:pt x="5400" y="21599"/>
                  </a:cubicBezTo>
                  <a:lnTo>
                    <a:pt x="16200" y="21599"/>
                  </a:lnTo>
                  <a:cubicBezTo>
                    <a:pt x="16986" y="21599"/>
                    <a:pt x="17646" y="21082"/>
                    <a:pt x="17732" y="20398"/>
                  </a:cubicBezTo>
                  <a:lnTo>
                    <a:pt x="19275" y="8249"/>
                  </a:lnTo>
                  <a:cubicBezTo>
                    <a:pt x="19282" y="8198"/>
                    <a:pt x="19258" y="8150"/>
                    <a:pt x="19258" y="8100"/>
                  </a:cubicBezTo>
                  <a:lnTo>
                    <a:pt x="20057" y="8100"/>
                  </a:lnTo>
                  <a:cubicBezTo>
                    <a:pt x="20908" y="8100"/>
                    <a:pt x="21600" y="7495"/>
                    <a:pt x="21600" y="6750"/>
                  </a:cubicBezTo>
                  <a:lnTo>
                    <a:pt x="21600" y="4725"/>
                  </a:lnTo>
                  <a:cubicBezTo>
                    <a:pt x="21600" y="4006"/>
                    <a:pt x="20952" y="3431"/>
                    <a:pt x="20143" y="3389"/>
                  </a:cubicBezTo>
                </a:path>
              </a:pathLst>
            </a:custGeom>
            <a:solidFill>
              <a:schemeClr val="accent3"/>
            </a:solidFill>
            <a:ln>
              <a:noFill/>
            </a:ln>
            <a:effectLst/>
          </p:spPr>
          <p:txBody>
            <a:bodyPr lIns="38100" tIns="38100" rIns="38100" bIns="38100" anchor="ctr"/>
            <a:lstStyle/>
            <a:p>
              <a:pPr defTabSz="457200"/>
              <a:endParaRPr lang="en-US" sz="3000">
                <a:solidFill>
                  <a:srgbClr val="FFFFFF"/>
                </a:solidFill>
                <a:effectLst>
                  <a:outerShdw blurRad="38100" dist="38100" dir="2700000" algn="tl">
                    <a:srgbClr val="000000"/>
                  </a:outerShdw>
                </a:effectLst>
                <a:cs typeface="+mn-ea"/>
                <a:sym typeface="+mn-lt"/>
              </a:endParaRPr>
            </a:p>
          </p:txBody>
        </p:sp>
      </p:grpSp>
      <p:sp>
        <p:nvSpPr>
          <p:cNvPr id="44" name="Rectangle 2"/>
          <p:cNvSpPr/>
          <p:nvPr/>
        </p:nvSpPr>
        <p:spPr>
          <a:xfrm>
            <a:off x="806696" y="650059"/>
            <a:ext cx="1637500" cy="276999"/>
          </a:xfrm>
          <a:prstGeom prst="rect">
            <a:avLst/>
          </a:prstGeom>
        </p:spPr>
        <p:txBody>
          <a:bodyPr wrap="none">
            <a:spAutoFit/>
          </a:bodyPr>
          <a:lstStyle/>
          <a:p>
            <a:r>
              <a:rPr lang="id-ID" sz="1200" dirty="0">
                <a:solidFill>
                  <a:schemeClr val="bg1">
                    <a:lumMod val="65000"/>
                  </a:schemeClr>
                </a:solidFill>
                <a:cs typeface="+mn-ea"/>
                <a:sym typeface="+mn-lt"/>
              </a:rPr>
              <a:t>SOLUTION METHOD</a:t>
            </a:r>
            <a:endParaRPr lang="id-ID" sz="1200" dirty="0">
              <a:solidFill>
                <a:schemeClr val="bg1">
                  <a:lumMod val="65000"/>
                </a:schemeClr>
              </a:solidFill>
              <a:cs typeface="+mn-ea"/>
              <a:sym typeface="+mn-lt"/>
            </a:endParaRPr>
          </a:p>
        </p:txBody>
      </p:sp>
      <p:sp>
        <p:nvSpPr>
          <p:cNvPr id="47" name="TextBox 3"/>
          <p:cNvSpPr txBox="1"/>
          <p:nvPr/>
        </p:nvSpPr>
        <p:spPr>
          <a:xfrm>
            <a:off x="840968" y="330874"/>
            <a:ext cx="1587294" cy="400110"/>
          </a:xfrm>
          <a:prstGeom prst="rect">
            <a:avLst/>
          </a:prstGeom>
          <a:noFill/>
        </p:spPr>
        <p:txBody>
          <a:bodyPr wrap="none" rtlCol="0">
            <a:spAutoFit/>
          </a:bodyPr>
          <a:lstStyle/>
          <a:p>
            <a:r>
              <a:rPr lang="en-US" altLang="zh-CN" sz="2000" dirty="0">
                <a:solidFill>
                  <a:schemeClr val="accent1"/>
                </a:solidFill>
                <a:cs typeface="+mn-ea"/>
                <a:sym typeface="+mn-lt"/>
              </a:rPr>
              <a:t>2.4</a:t>
            </a:r>
            <a:r>
              <a:rPr lang="zh-CN" altLang="en-US" sz="2000" dirty="0">
                <a:solidFill>
                  <a:schemeClr val="accent1"/>
                </a:solidFill>
                <a:cs typeface="+mn-ea"/>
                <a:sym typeface="+mn-lt"/>
              </a:rPr>
              <a:t>解决方案</a:t>
            </a:r>
            <a:endParaRPr lang="zh-CN" altLang="en-US" sz="3200" dirty="0">
              <a:solidFill>
                <a:schemeClr val="accent1"/>
              </a:solidFill>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2000" advClick="0" advTm="0"/>
    </mc:Choice>
    <mc:Fallback>
      <p:transition spd="slow" advClick="0" advTm="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slide(fromTop)">
                                      <p:cBhvr>
                                        <p:cTn id="7" dur="500"/>
                                        <p:tgtEl>
                                          <p:spTgt spid="12"/>
                                        </p:tgtEl>
                                      </p:cBhvr>
                                    </p:animEffect>
                                  </p:childTnLst>
                                </p:cTn>
                              </p:par>
                            </p:childTnLst>
                          </p:cTn>
                        </p:par>
                        <p:par>
                          <p:cTn id="8" fill="hold">
                            <p:stCondLst>
                              <p:cond delay="500"/>
                            </p:stCondLst>
                            <p:childTnLst>
                              <p:par>
                                <p:cTn id="9" presetID="12" presetClass="entr" presetSubtype="1" fill="hold" nodeType="afterEffect">
                                  <p:stCondLst>
                                    <p:cond delay="0"/>
                                  </p:stCondLst>
                                  <p:childTnLst>
                                    <p:set>
                                      <p:cBhvr>
                                        <p:cTn id="10" dur="1" fill="hold">
                                          <p:stCondLst>
                                            <p:cond delay="0"/>
                                          </p:stCondLst>
                                        </p:cTn>
                                        <p:tgtEl>
                                          <p:spTgt spid="40"/>
                                        </p:tgtEl>
                                        <p:attrNameLst>
                                          <p:attrName>style.visibility</p:attrName>
                                        </p:attrNameLst>
                                      </p:cBhvr>
                                      <p:to>
                                        <p:strVal val="visible"/>
                                      </p:to>
                                    </p:set>
                                    <p:animEffect transition="in" filter="slide(fromTop)">
                                      <p:cBhvr>
                                        <p:cTn id="11" dur="500"/>
                                        <p:tgtEl>
                                          <p:spTgt spid="40"/>
                                        </p:tgtEl>
                                      </p:cBhvr>
                                    </p:animEffect>
                                  </p:childTnLst>
                                </p:cTn>
                              </p:par>
                            </p:childTnLst>
                          </p:cTn>
                        </p:par>
                        <p:par>
                          <p:cTn id="12" fill="hold">
                            <p:stCondLst>
                              <p:cond delay="1000"/>
                            </p:stCondLst>
                            <p:childTnLst>
                              <p:par>
                                <p:cTn id="13" presetID="12" presetClass="entr" presetSubtype="1"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slide(fromTop)">
                                      <p:cBhvr>
                                        <p:cTn id="15" dur="500"/>
                                        <p:tgtEl>
                                          <p:spTgt spid="5"/>
                                        </p:tgtEl>
                                      </p:cBhvr>
                                    </p:animEffect>
                                  </p:childTnLst>
                                </p:cTn>
                              </p:par>
                            </p:childTnLst>
                          </p:cTn>
                        </p:par>
                        <p:par>
                          <p:cTn id="16" fill="hold">
                            <p:stCondLst>
                              <p:cond delay="1500"/>
                            </p:stCondLst>
                            <p:childTnLst>
                              <p:par>
                                <p:cTn id="17" presetID="12" presetClass="entr" presetSubtype="1" fill="hold" nodeType="after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slide(fromTop)">
                                      <p:cBhvr>
                                        <p:cTn id="19" dur="500"/>
                                        <p:tgtEl>
                                          <p:spTgt spid="2"/>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47"/>
                                        </p:tgtEl>
                                        <p:attrNameLst>
                                          <p:attrName>style.visibility</p:attrName>
                                        </p:attrNameLst>
                                      </p:cBhvr>
                                      <p:to>
                                        <p:strVal val="visible"/>
                                      </p:to>
                                    </p:set>
                                    <p:animEffect transition="in" filter="fade">
                                      <p:cBhvr>
                                        <p:cTn id="23" dur="500"/>
                                        <p:tgtEl>
                                          <p:spTgt spid="47"/>
                                        </p:tgtEl>
                                      </p:cBhvr>
                                    </p:animEffect>
                                  </p:childTnLst>
                                </p:cTn>
                              </p:par>
                            </p:childTnLst>
                          </p:cTn>
                        </p:par>
                        <p:par>
                          <p:cTn id="24" fill="hold">
                            <p:stCondLst>
                              <p:cond delay="2500"/>
                            </p:stCondLst>
                            <p:childTnLst>
                              <p:par>
                                <p:cTn id="25" presetID="22" presetClass="entr" presetSubtype="8" fill="hold" grpId="0" nodeType="afterEffect">
                                  <p:stCondLst>
                                    <p:cond delay="0"/>
                                  </p:stCondLst>
                                  <p:childTnLst>
                                    <p:set>
                                      <p:cBhvr>
                                        <p:cTn id="26" dur="1" fill="hold">
                                          <p:stCondLst>
                                            <p:cond delay="0"/>
                                          </p:stCondLst>
                                        </p:cTn>
                                        <p:tgtEl>
                                          <p:spTgt spid="44"/>
                                        </p:tgtEl>
                                        <p:attrNameLst>
                                          <p:attrName>style.visibility</p:attrName>
                                        </p:attrNameLst>
                                      </p:cBhvr>
                                      <p:to>
                                        <p:strVal val="visible"/>
                                      </p:to>
                                    </p:set>
                                    <p:animEffect transition="in" filter="wipe(left)">
                                      <p:cBhvr>
                                        <p:cTn id="27"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p:bldP spid="4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p:cNvGrpSpPr/>
          <p:nvPr/>
        </p:nvGrpSpPr>
        <p:grpSpPr>
          <a:xfrm>
            <a:off x="1624153" y="1335990"/>
            <a:ext cx="1323696" cy="881757"/>
            <a:chOff x="642752" y="1775533"/>
            <a:chExt cx="1764928" cy="1175675"/>
          </a:xfrm>
        </p:grpSpPr>
        <p:sp>
          <p:nvSpPr>
            <p:cNvPr id="8" name="TextBox 7"/>
            <p:cNvSpPr txBox="1"/>
            <p:nvPr/>
          </p:nvSpPr>
          <p:spPr>
            <a:xfrm>
              <a:off x="642752" y="2198866"/>
              <a:ext cx="1764928" cy="752342"/>
            </a:xfrm>
            <a:prstGeom prst="rect">
              <a:avLst/>
            </a:prstGeom>
            <a:noFill/>
          </p:spPr>
          <p:txBody>
            <a:bodyPr wrap="square" lIns="0" tIns="0" rIns="0" bIns="0" rtlCol="0">
              <a:spAutoFit/>
            </a:bodyPr>
            <a:lstStyle/>
            <a:p>
              <a:pPr algn="ctr">
                <a:lnSpc>
                  <a:spcPts val="1050"/>
                </a:lnSpc>
              </a:pPr>
              <a:r>
                <a:rPr lang="en-US" sz="750" spc="-23" dirty="0" err="1">
                  <a:solidFill>
                    <a:schemeClr val="tx2">
                      <a:lumMod val="60000"/>
                      <a:lumOff val="40000"/>
                    </a:schemeClr>
                  </a:solidFill>
                  <a:cs typeface="+mn-ea"/>
                  <a:sym typeface="+mn-lt"/>
                </a:rPr>
                <a:t>Aenean</a:t>
              </a:r>
              <a:r>
                <a:rPr lang="en-US" sz="750" spc="-23" dirty="0">
                  <a:solidFill>
                    <a:schemeClr val="tx2">
                      <a:lumMod val="60000"/>
                      <a:lumOff val="40000"/>
                    </a:schemeClr>
                  </a:solidFill>
                  <a:cs typeface="+mn-ea"/>
                  <a:sym typeface="+mn-lt"/>
                </a:rPr>
                <a:t> </a:t>
              </a:r>
              <a:r>
                <a:rPr lang="en-US" sz="750" spc="-23" dirty="0" err="1">
                  <a:solidFill>
                    <a:schemeClr val="tx2">
                      <a:lumMod val="60000"/>
                      <a:lumOff val="40000"/>
                    </a:schemeClr>
                  </a:solidFill>
                  <a:cs typeface="+mn-ea"/>
                  <a:sym typeface="+mn-lt"/>
                </a:rPr>
                <a:t>commodo</a:t>
              </a:r>
              <a:r>
                <a:rPr lang="en-US" sz="750" spc="-23" dirty="0">
                  <a:solidFill>
                    <a:schemeClr val="tx2">
                      <a:lumMod val="60000"/>
                      <a:lumOff val="40000"/>
                    </a:schemeClr>
                  </a:solidFill>
                  <a:cs typeface="+mn-ea"/>
                  <a:sym typeface="+mn-lt"/>
                </a:rPr>
                <a:t> ligula </a:t>
              </a:r>
              <a:r>
                <a:rPr lang="en-US" sz="750" spc="-23" dirty="0" err="1">
                  <a:solidFill>
                    <a:schemeClr val="tx2">
                      <a:lumMod val="60000"/>
                      <a:lumOff val="40000"/>
                    </a:schemeClr>
                  </a:solidFill>
                  <a:cs typeface="+mn-ea"/>
                  <a:sym typeface="+mn-lt"/>
                </a:rPr>
                <a:t>eget</a:t>
              </a:r>
              <a:r>
                <a:rPr lang="en-US" sz="750" spc="-23" dirty="0">
                  <a:solidFill>
                    <a:schemeClr val="tx2">
                      <a:lumMod val="60000"/>
                      <a:lumOff val="40000"/>
                    </a:schemeClr>
                  </a:solidFill>
                  <a:cs typeface="+mn-ea"/>
                  <a:sym typeface="+mn-lt"/>
                </a:rPr>
                <a:t> dolor. </a:t>
              </a:r>
              <a:r>
                <a:rPr lang="en-US" sz="750" spc="-23" dirty="0" err="1">
                  <a:solidFill>
                    <a:schemeClr val="tx2">
                      <a:lumMod val="60000"/>
                      <a:lumOff val="40000"/>
                    </a:schemeClr>
                  </a:solidFill>
                  <a:cs typeface="+mn-ea"/>
                  <a:sym typeface="+mn-lt"/>
                </a:rPr>
                <a:t>Aenean</a:t>
              </a:r>
              <a:r>
                <a:rPr lang="en-US" sz="750" spc="-23" dirty="0">
                  <a:solidFill>
                    <a:schemeClr val="tx2">
                      <a:lumMod val="60000"/>
                      <a:lumOff val="40000"/>
                    </a:schemeClr>
                  </a:solidFill>
                  <a:cs typeface="+mn-ea"/>
                  <a:sym typeface="+mn-lt"/>
                </a:rPr>
                <a:t> </a:t>
              </a:r>
              <a:r>
                <a:rPr lang="en-US" sz="750" spc="-23" dirty="0" err="1">
                  <a:solidFill>
                    <a:schemeClr val="tx2">
                      <a:lumMod val="60000"/>
                      <a:lumOff val="40000"/>
                    </a:schemeClr>
                  </a:solidFill>
                  <a:cs typeface="+mn-ea"/>
                  <a:sym typeface="+mn-lt"/>
                </a:rPr>
                <a:t>massa</a:t>
              </a:r>
              <a:r>
                <a:rPr lang="en-US" sz="750" spc="-23" dirty="0">
                  <a:solidFill>
                    <a:schemeClr val="tx2">
                      <a:lumMod val="60000"/>
                      <a:lumOff val="40000"/>
                    </a:schemeClr>
                  </a:solidFill>
                  <a:cs typeface="+mn-ea"/>
                  <a:sym typeface="+mn-lt"/>
                </a:rPr>
                <a:t>. Cum </a:t>
              </a:r>
              <a:r>
                <a:rPr lang="en-US" sz="750" spc="-23" dirty="0" err="1">
                  <a:solidFill>
                    <a:schemeClr val="tx2">
                      <a:lumMod val="60000"/>
                      <a:lumOff val="40000"/>
                    </a:schemeClr>
                  </a:solidFill>
                  <a:cs typeface="+mn-ea"/>
                  <a:sym typeface="+mn-lt"/>
                </a:rPr>
                <a:t>sociis</a:t>
              </a:r>
              <a:r>
                <a:rPr lang="en-US" sz="750" spc="-23" dirty="0">
                  <a:solidFill>
                    <a:schemeClr val="tx2">
                      <a:lumMod val="60000"/>
                      <a:lumOff val="40000"/>
                    </a:schemeClr>
                  </a:solidFill>
                  <a:cs typeface="+mn-ea"/>
                  <a:sym typeface="+mn-lt"/>
                </a:rPr>
                <a:t> </a:t>
              </a:r>
              <a:r>
                <a:rPr lang="en-US" sz="750" spc="-23" dirty="0" err="1">
                  <a:solidFill>
                    <a:schemeClr val="tx2">
                      <a:lumMod val="60000"/>
                      <a:lumOff val="40000"/>
                    </a:schemeClr>
                  </a:solidFill>
                  <a:cs typeface="+mn-ea"/>
                  <a:sym typeface="+mn-lt"/>
                </a:rPr>
                <a:t>natoque</a:t>
              </a:r>
              <a:r>
                <a:rPr lang="en-US" sz="750" spc="-23" dirty="0">
                  <a:solidFill>
                    <a:schemeClr val="tx2">
                      <a:lumMod val="60000"/>
                      <a:lumOff val="40000"/>
                    </a:schemeClr>
                  </a:solidFill>
                  <a:cs typeface="+mn-ea"/>
                  <a:sym typeface="+mn-lt"/>
                </a:rPr>
                <a:t> </a:t>
              </a:r>
              <a:r>
                <a:rPr lang="en-US" sz="750" spc="-23" dirty="0" err="1">
                  <a:solidFill>
                    <a:schemeClr val="tx2">
                      <a:lumMod val="60000"/>
                      <a:lumOff val="40000"/>
                    </a:schemeClr>
                  </a:solidFill>
                  <a:cs typeface="+mn-ea"/>
                  <a:sym typeface="+mn-lt"/>
                </a:rPr>
                <a:t>penatibus</a:t>
              </a:r>
              <a:r>
                <a:rPr lang="en-US" sz="750" spc="-23" dirty="0">
                  <a:solidFill>
                    <a:schemeClr val="tx2">
                      <a:lumMod val="60000"/>
                      <a:lumOff val="40000"/>
                    </a:schemeClr>
                  </a:solidFill>
                  <a:cs typeface="+mn-ea"/>
                  <a:sym typeface="+mn-lt"/>
                </a:rPr>
                <a:t> et </a:t>
              </a:r>
              <a:r>
                <a:rPr lang="en-US" sz="750" spc="-23" dirty="0" err="1">
                  <a:solidFill>
                    <a:schemeClr val="tx2">
                      <a:lumMod val="60000"/>
                      <a:lumOff val="40000"/>
                    </a:schemeClr>
                  </a:solidFill>
                  <a:cs typeface="+mn-ea"/>
                  <a:sym typeface="+mn-lt"/>
                </a:rPr>
                <a:t>magnis</a:t>
              </a:r>
              <a:r>
                <a:rPr lang="en-US" sz="750" spc="-23" dirty="0">
                  <a:solidFill>
                    <a:schemeClr val="tx2">
                      <a:lumMod val="60000"/>
                      <a:lumOff val="40000"/>
                    </a:schemeClr>
                  </a:solidFill>
                  <a:cs typeface="+mn-ea"/>
                  <a:sym typeface="+mn-lt"/>
                </a:rPr>
                <a:t> dis parturient </a:t>
              </a:r>
              <a:r>
                <a:rPr lang="en-US" sz="750" spc="-23" dirty="0" err="1">
                  <a:solidFill>
                    <a:schemeClr val="tx2">
                      <a:lumMod val="60000"/>
                      <a:lumOff val="40000"/>
                    </a:schemeClr>
                  </a:solidFill>
                  <a:cs typeface="+mn-ea"/>
                  <a:sym typeface="+mn-lt"/>
                </a:rPr>
                <a:t>montes</a:t>
              </a:r>
              <a:r>
                <a:rPr lang="en-US" sz="750" spc="-23" dirty="0">
                  <a:solidFill>
                    <a:schemeClr val="tx2">
                      <a:lumMod val="60000"/>
                      <a:lumOff val="40000"/>
                    </a:schemeClr>
                  </a:solidFill>
                  <a:cs typeface="+mn-ea"/>
                  <a:sym typeface="+mn-lt"/>
                </a:rPr>
                <a:t>.</a:t>
              </a:r>
              <a:endParaRPr lang="en-US" sz="750" spc="-23" dirty="0">
                <a:solidFill>
                  <a:schemeClr val="tx2">
                    <a:lumMod val="60000"/>
                    <a:lumOff val="40000"/>
                  </a:schemeClr>
                </a:solidFill>
                <a:cs typeface="+mn-ea"/>
                <a:sym typeface="+mn-lt"/>
              </a:endParaRPr>
            </a:p>
          </p:txBody>
        </p:sp>
        <p:cxnSp>
          <p:nvCxnSpPr>
            <p:cNvPr id="9" name="Straight Connector 8"/>
            <p:cNvCxnSpPr/>
            <p:nvPr/>
          </p:nvCxnSpPr>
          <p:spPr>
            <a:xfrm>
              <a:off x="1435216" y="2122665"/>
              <a:ext cx="180000" cy="0"/>
            </a:xfrm>
            <a:prstGeom prst="line">
              <a:avLst/>
            </a:prstGeom>
            <a:ln w="25400" cap="rnd"/>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642752" y="1775533"/>
              <a:ext cx="1764928" cy="246221"/>
            </a:xfrm>
            <a:prstGeom prst="rect">
              <a:avLst/>
            </a:prstGeom>
            <a:noFill/>
          </p:spPr>
          <p:txBody>
            <a:bodyPr wrap="square" lIns="0" tIns="0" rIns="0" bIns="0" rtlCol="0">
              <a:spAutoFit/>
            </a:bodyPr>
            <a:lstStyle/>
            <a:p>
              <a:pPr algn="ctr"/>
              <a:r>
                <a:rPr lang="zh-CN" altLang="en-US" sz="1200" b="1" spc="-23" dirty="0">
                  <a:solidFill>
                    <a:schemeClr val="tx2">
                      <a:lumMod val="60000"/>
                      <a:lumOff val="40000"/>
                    </a:schemeClr>
                  </a:solidFill>
                  <a:cs typeface="+mn-ea"/>
                  <a:sym typeface="+mn-lt"/>
                </a:rPr>
                <a:t>竞争对手</a:t>
              </a:r>
              <a:endParaRPr lang="zh-CN" altLang="en-US" sz="1200" b="1" spc="-23" dirty="0">
                <a:solidFill>
                  <a:schemeClr val="tx2">
                    <a:lumMod val="60000"/>
                    <a:lumOff val="40000"/>
                  </a:schemeClr>
                </a:solidFill>
                <a:cs typeface="+mn-ea"/>
                <a:sym typeface="+mn-lt"/>
              </a:endParaRPr>
            </a:p>
          </p:txBody>
        </p:sp>
      </p:grpSp>
      <p:grpSp>
        <p:nvGrpSpPr>
          <p:cNvPr id="12" name="Group 11"/>
          <p:cNvGrpSpPr/>
          <p:nvPr/>
        </p:nvGrpSpPr>
        <p:grpSpPr>
          <a:xfrm>
            <a:off x="3146963" y="1335990"/>
            <a:ext cx="1323696" cy="881757"/>
            <a:chOff x="642752" y="1775533"/>
            <a:chExt cx="1764928" cy="1175675"/>
          </a:xfrm>
        </p:grpSpPr>
        <p:sp>
          <p:nvSpPr>
            <p:cNvPr id="13" name="TextBox 12"/>
            <p:cNvSpPr txBox="1"/>
            <p:nvPr/>
          </p:nvSpPr>
          <p:spPr>
            <a:xfrm>
              <a:off x="642752" y="2198866"/>
              <a:ext cx="1764928" cy="752342"/>
            </a:xfrm>
            <a:prstGeom prst="rect">
              <a:avLst/>
            </a:prstGeom>
            <a:noFill/>
          </p:spPr>
          <p:txBody>
            <a:bodyPr wrap="square" lIns="0" tIns="0" rIns="0" bIns="0" rtlCol="0">
              <a:spAutoFit/>
            </a:bodyPr>
            <a:lstStyle/>
            <a:p>
              <a:pPr algn="ctr">
                <a:lnSpc>
                  <a:spcPts val="1050"/>
                </a:lnSpc>
              </a:pPr>
              <a:r>
                <a:rPr lang="en-US" sz="750" spc="-23" err="1">
                  <a:solidFill>
                    <a:schemeClr val="tx2">
                      <a:lumMod val="60000"/>
                      <a:lumOff val="40000"/>
                    </a:schemeClr>
                  </a:solidFill>
                  <a:cs typeface="+mn-ea"/>
                  <a:sym typeface="+mn-lt"/>
                </a:rPr>
                <a:t>Aenean</a:t>
              </a:r>
              <a:r>
                <a:rPr lang="en-US" sz="750" spc="-23">
                  <a:solidFill>
                    <a:schemeClr val="tx2">
                      <a:lumMod val="60000"/>
                      <a:lumOff val="40000"/>
                    </a:schemeClr>
                  </a:solidFill>
                  <a:cs typeface="+mn-ea"/>
                  <a:sym typeface="+mn-lt"/>
                </a:rPr>
                <a:t> </a:t>
              </a:r>
              <a:r>
                <a:rPr lang="en-US" sz="750" spc="-23" err="1">
                  <a:solidFill>
                    <a:schemeClr val="tx2">
                      <a:lumMod val="60000"/>
                      <a:lumOff val="40000"/>
                    </a:schemeClr>
                  </a:solidFill>
                  <a:cs typeface="+mn-ea"/>
                  <a:sym typeface="+mn-lt"/>
                </a:rPr>
                <a:t>commodo</a:t>
              </a:r>
              <a:r>
                <a:rPr lang="en-US" sz="750" spc="-23">
                  <a:solidFill>
                    <a:schemeClr val="tx2">
                      <a:lumMod val="60000"/>
                      <a:lumOff val="40000"/>
                    </a:schemeClr>
                  </a:solidFill>
                  <a:cs typeface="+mn-ea"/>
                  <a:sym typeface="+mn-lt"/>
                </a:rPr>
                <a:t> ligula </a:t>
              </a:r>
              <a:r>
                <a:rPr lang="en-US" sz="750" spc="-23" err="1">
                  <a:solidFill>
                    <a:schemeClr val="tx2">
                      <a:lumMod val="60000"/>
                      <a:lumOff val="40000"/>
                    </a:schemeClr>
                  </a:solidFill>
                  <a:cs typeface="+mn-ea"/>
                  <a:sym typeface="+mn-lt"/>
                </a:rPr>
                <a:t>eget</a:t>
              </a:r>
              <a:r>
                <a:rPr lang="en-US" sz="750" spc="-23">
                  <a:solidFill>
                    <a:schemeClr val="tx2">
                      <a:lumMod val="60000"/>
                      <a:lumOff val="40000"/>
                    </a:schemeClr>
                  </a:solidFill>
                  <a:cs typeface="+mn-ea"/>
                  <a:sym typeface="+mn-lt"/>
                </a:rPr>
                <a:t> dolor. </a:t>
              </a:r>
              <a:r>
                <a:rPr lang="en-US" sz="750" spc="-23" err="1">
                  <a:solidFill>
                    <a:schemeClr val="tx2">
                      <a:lumMod val="60000"/>
                      <a:lumOff val="40000"/>
                    </a:schemeClr>
                  </a:solidFill>
                  <a:cs typeface="+mn-ea"/>
                  <a:sym typeface="+mn-lt"/>
                </a:rPr>
                <a:t>Aenean</a:t>
              </a:r>
              <a:r>
                <a:rPr lang="en-US" sz="750" spc="-23">
                  <a:solidFill>
                    <a:schemeClr val="tx2">
                      <a:lumMod val="60000"/>
                      <a:lumOff val="40000"/>
                    </a:schemeClr>
                  </a:solidFill>
                  <a:cs typeface="+mn-ea"/>
                  <a:sym typeface="+mn-lt"/>
                </a:rPr>
                <a:t> </a:t>
              </a:r>
              <a:r>
                <a:rPr lang="en-US" sz="750" spc="-23" err="1">
                  <a:solidFill>
                    <a:schemeClr val="tx2">
                      <a:lumMod val="60000"/>
                      <a:lumOff val="40000"/>
                    </a:schemeClr>
                  </a:solidFill>
                  <a:cs typeface="+mn-ea"/>
                  <a:sym typeface="+mn-lt"/>
                </a:rPr>
                <a:t>massa</a:t>
              </a:r>
              <a:r>
                <a:rPr lang="en-US" sz="750" spc="-23">
                  <a:solidFill>
                    <a:schemeClr val="tx2">
                      <a:lumMod val="60000"/>
                      <a:lumOff val="40000"/>
                    </a:schemeClr>
                  </a:solidFill>
                  <a:cs typeface="+mn-ea"/>
                  <a:sym typeface="+mn-lt"/>
                </a:rPr>
                <a:t>. Cum </a:t>
              </a:r>
              <a:r>
                <a:rPr lang="en-US" sz="750" spc="-23" err="1">
                  <a:solidFill>
                    <a:schemeClr val="tx2">
                      <a:lumMod val="60000"/>
                      <a:lumOff val="40000"/>
                    </a:schemeClr>
                  </a:solidFill>
                  <a:cs typeface="+mn-ea"/>
                  <a:sym typeface="+mn-lt"/>
                </a:rPr>
                <a:t>sociis</a:t>
              </a:r>
              <a:r>
                <a:rPr lang="en-US" sz="750" spc="-23">
                  <a:solidFill>
                    <a:schemeClr val="tx2">
                      <a:lumMod val="60000"/>
                      <a:lumOff val="40000"/>
                    </a:schemeClr>
                  </a:solidFill>
                  <a:cs typeface="+mn-ea"/>
                  <a:sym typeface="+mn-lt"/>
                </a:rPr>
                <a:t> </a:t>
              </a:r>
              <a:r>
                <a:rPr lang="en-US" sz="750" spc="-23" err="1">
                  <a:solidFill>
                    <a:schemeClr val="tx2">
                      <a:lumMod val="60000"/>
                      <a:lumOff val="40000"/>
                    </a:schemeClr>
                  </a:solidFill>
                  <a:cs typeface="+mn-ea"/>
                  <a:sym typeface="+mn-lt"/>
                </a:rPr>
                <a:t>natoque</a:t>
              </a:r>
              <a:r>
                <a:rPr lang="en-US" sz="750" spc="-23">
                  <a:solidFill>
                    <a:schemeClr val="tx2">
                      <a:lumMod val="60000"/>
                      <a:lumOff val="40000"/>
                    </a:schemeClr>
                  </a:solidFill>
                  <a:cs typeface="+mn-ea"/>
                  <a:sym typeface="+mn-lt"/>
                </a:rPr>
                <a:t> </a:t>
              </a:r>
              <a:r>
                <a:rPr lang="en-US" sz="750" spc="-23" err="1">
                  <a:solidFill>
                    <a:schemeClr val="tx2">
                      <a:lumMod val="60000"/>
                      <a:lumOff val="40000"/>
                    </a:schemeClr>
                  </a:solidFill>
                  <a:cs typeface="+mn-ea"/>
                  <a:sym typeface="+mn-lt"/>
                </a:rPr>
                <a:t>penatibus</a:t>
              </a:r>
              <a:r>
                <a:rPr lang="en-US" sz="750" spc="-23">
                  <a:solidFill>
                    <a:schemeClr val="tx2">
                      <a:lumMod val="60000"/>
                      <a:lumOff val="40000"/>
                    </a:schemeClr>
                  </a:solidFill>
                  <a:cs typeface="+mn-ea"/>
                  <a:sym typeface="+mn-lt"/>
                </a:rPr>
                <a:t> et </a:t>
              </a:r>
              <a:r>
                <a:rPr lang="en-US" sz="750" spc="-23" err="1">
                  <a:solidFill>
                    <a:schemeClr val="tx2">
                      <a:lumMod val="60000"/>
                      <a:lumOff val="40000"/>
                    </a:schemeClr>
                  </a:solidFill>
                  <a:cs typeface="+mn-ea"/>
                  <a:sym typeface="+mn-lt"/>
                </a:rPr>
                <a:t>magnis</a:t>
              </a:r>
              <a:r>
                <a:rPr lang="en-US" sz="750" spc="-23">
                  <a:solidFill>
                    <a:schemeClr val="tx2">
                      <a:lumMod val="60000"/>
                      <a:lumOff val="40000"/>
                    </a:schemeClr>
                  </a:solidFill>
                  <a:cs typeface="+mn-ea"/>
                  <a:sym typeface="+mn-lt"/>
                </a:rPr>
                <a:t> dis parturient </a:t>
              </a:r>
              <a:r>
                <a:rPr lang="en-US" sz="750" spc="-23" err="1">
                  <a:solidFill>
                    <a:schemeClr val="tx2">
                      <a:lumMod val="60000"/>
                      <a:lumOff val="40000"/>
                    </a:schemeClr>
                  </a:solidFill>
                  <a:cs typeface="+mn-ea"/>
                  <a:sym typeface="+mn-lt"/>
                </a:rPr>
                <a:t>montes</a:t>
              </a:r>
              <a:r>
                <a:rPr lang="en-US" sz="750" spc="-23">
                  <a:solidFill>
                    <a:schemeClr val="tx2">
                      <a:lumMod val="60000"/>
                      <a:lumOff val="40000"/>
                    </a:schemeClr>
                  </a:solidFill>
                  <a:cs typeface="+mn-ea"/>
                  <a:sym typeface="+mn-lt"/>
                </a:rPr>
                <a:t>.</a:t>
              </a:r>
              <a:endParaRPr lang="en-US" sz="750" spc="-23">
                <a:solidFill>
                  <a:schemeClr val="tx2">
                    <a:lumMod val="60000"/>
                    <a:lumOff val="40000"/>
                  </a:schemeClr>
                </a:solidFill>
                <a:cs typeface="+mn-ea"/>
                <a:sym typeface="+mn-lt"/>
              </a:endParaRPr>
            </a:p>
          </p:txBody>
        </p:sp>
        <p:cxnSp>
          <p:nvCxnSpPr>
            <p:cNvPr id="14" name="Straight Connector 13"/>
            <p:cNvCxnSpPr/>
            <p:nvPr/>
          </p:nvCxnSpPr>
          <p:spPr>
            <a:xfrm>
              <a:off x="1435216" y="2122665"/>
              <a:ext cx="180000" cy="0"/>
            </a:xfrm>
            <a:prstGeom prst="line">
              <a:avLst/>
            </a:prstGeom>
            <a:ln w="25400" cap="rnd"/>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642752" y="1775533"/>
              <a:ext cx="1764928" cy="246221"/>
            </a:xfrm>
            <a:prstGeom prst="rect">
              <a:avLst/>
            </a:prstGeom>
            <a:noFill/>
          </p:spPr>
          <p:txBody>
            <a:bodyPr wrap="square" lIns="0" tIns="0" rIns="0" bIns="0" rtlCol="0">
              <a:spAutoFit/>
            </a:bodyPr>
            <a:lstStyle/>
            <a:p>
              <a:pPr algn="ctr"/>
              <a:r>
                <a:rPr lang="zh-CN" altLang="en-US" sz="1200" b="1" spc="-23" dirty="0">
                  <a:solidFill>
                    <a:schemeClr val="tx2">
                      <a:lumMod val="60000"/>
                      <a:lumOff val="40000"/>
                    </a:schemeClr>
                  </a:solidFill>
                  <a:cs typeface="+mn-ea"/>
                  <a:sym typeface="+mn-lt"/>
                </a:rPr>
                <a:t>竞争对手</a:t>
              </a:r>
              <a:endParaRPr lang="zh-CN" altLang="en-US" sz="1200" b="1" spc="-23" dirty="0">
                <a:solidFill>
                  <a:schemeClr val="tx2">
                    <a:lumMod val="60000"/>
                    <a:lumOff val="40000"/>
                  </a:schemeClr>
                </a:solidFill>
                <a:cs typeface="+mn-ea"/>
                <a:sym typeface="+mn-lt"/>
              </a:endParaRPr>
            </a:p>
          </p:txBody>
        </p:sp>
      </p:grpSp>
      <p:grpSp>
        <p:nvGrpSpPr>
          <p:cNvPr id="16" name="Group 15"/>
          <p:cNvGrpSpPr/>
          <p:nvPr/>
        </p:nvGrpSpPr>
        <p:grpSpPr>
          <a:xfrm>
            <a:off x="4673344" y="3493222"/>
            <a:ext cx="1323696" cy="881757"/>
            <a:chOff x="642752" y="1775533"/>
            <a:chExt cx="1764928" cy="1175675"/>
          </a:xfrm>
        </p:grpSpPr>
        <p:sp>
          <p:nvSpPr>
            <p:cNvPr id="17" name="TextBox 16"/>
            <p:cNvSpPr txBox="1"/>
            <p:nvPr/>
          </p:nvSpPr>
          <p:spPr>
            <a:xfrm>
              <a:off x="642752" y="2198866"/>
              <a:ext cx="1764928" cy="752342"/>
            </a:xfrm>
            <a:prstGeom prst="rect">
              <a:avLst/>
            </a:prstGeom>
            <a:noFill/>
          </p:spPr>
          <p:txBody>
            <a:bodyPr wrap="square" lIns="0" tIns="0" rIns="0" bIns="0" rtlCol="0">
              <a:spAutoFit/>
            </a:bodyPr>
            <a:lstStyle/>
            <a:p>
              <a:pPr algn="ctr">
                <a:lnSpc>
                  <a:spcPts val="1050"/>
                </a:lnSpc>
              </a:pPr>
              <a:r>
                <a:rPr lang="en-US" sz="750" spc="-23" dirty="0" err="1">
                  <a:solidFill>
                    <a:schemeClr val="tx2">
                      <a:lumMod val="60000"/>
                      <a:lumOff val="40000"/>
                    </a:schemeClr>
                  </a:solidFill>
                  <a:cs typeface="+mn-ea"/>
                  <a:sym typeface="+mn-lt"/>
                </a:rPr>
                <a:t>Aenean</a:t>
              </a:r>
              <a:r>
                <a:rPr lang="en-US" sz="750" spc="-23" dirty="0">
                  <a:solidFill>
                    <a:schemeClr val="tx2">
                      <a:lumMod val="60000"/>
                      <a:lumOff val="40000"/>
                    </a:schemeClr>
                  </a:solidFill>
                  <a:cs typeface="+mn-ea"/>
                  <a:sym typeface="+mn-lt"/>
                </a:rPr>
                <a:t> </a:t>
              </a:r>
              <a:r>
                <a:rPr lang="en-US" sz="750" spc="-23" dirty="0" err="1">
                  <a:solidFill>
                    <a:schemeClr val="tx2">
                      <a:lumMod val="60000"/>
                      <a:lumOff val="40000"/>
                    </a:schemeClr>
                  </a:solidFill>
                  <a:cs typeface="+mn-ea"/>
                  <a:sym typeface="+mn-lt"/>
                </a:rPr>
                <a:t>commodo</a:t>
              </a:r>
              <a:r>
                <a:rPr lang="en-US" sz="750" spc="-23" dirty="0">
                  <a:solidFill>
                    <a:schemeClr val="tx2">
                      <a:lumMod val="60000"/>
                      <a:lumOff val="40000"/>
                    </a:schemeClr>
                  </a:solidFill>
                  <a:cs typeface="+mn-ea"/>
                  <a:sym typeface="+mn-lt"/>
                </a:rPr>
                <a:t> ligula </a:t>
              </a:r>
              <a:r>
                <a:rPr lang="en-US" sz="750" spc="-23" dirty="0" err="1">
                  <a:solidFill>
                    <a:schemeClr val="tx2">
                      <a:lumMod val="60000"/>
                      <a:lumOff val="40000"/>
                    </a:schemeClr>
                  </a:solidFill>
                  <a:cs typeface="+mn-ea"/>
                  <a:sym typeface="+mn-lt"/>
                </a:rPr>
                <a:t>eget</a:t>
              </a:r>
              <a:r>
                <a:rPr lang="en-US" sz="750" spc="-23" dirty="0">
                  <a:solidFill>
                    <a:schemeClr val="tx2">
                      <a:lumMod val="60000"/>
                      <a:lumOff val="40000"/>
                    </a:schemeClr>
                  </a:solidFill>
                  <a:cs typeface="+mn-ea"/>
                  <a:sym typeface="+mn-lt"/>
                </a:rPr>
                <a:t> dolor. </a:t>
              </a:r>
              <a:r>
                <a:rPr lang="en-US" sz="750" spc="-23" dirty="0" err="1">
                  <a:solidFill>
                    <a:schemeClr val="tx2">
                      <a:lumMod val="60000"/>
                      <a:lumOff val="40000"/>
                    </a:schemeClr>
                  </a:solidFill>
                  <a:cs typeface="+mn-ea"/>
                  <a:sym typeface="+mn-lt"/>
                </a:rPr>
                <a:t>Aenean</a:t>
              </a:r>
              <a:r>
                <a:rPr lang="en-US" sz="750" spc="-23" dirty="0">
                  <a:solidFill>
                    <a:schemeClr val="tx2">
                      <a:lumMod val="60000"/>
                      <a:lumOff val="40000"/>
                    </a:schemeClr>
                  </a:solidFill>
                  <a:cs typeface="+mn-ea"/>
                  <a:sym typeface="+mn-lt"/>
                </a:rPr>
                <a:t> </a:t>
              </a:r>
              <a:r>
                <a:rPr lang="en-US" sz="750" spc="-23" dirty="0" err="1">
                  <a:solidFill>
                    <a:schemeClr val="tx2">
                      <a:lumMod val="60000"/>
                      <a:lumOff val="40000"/>
                    </a:schemeClr>
                  </a:solidFill>
                  <a:cs typeface="+mn-ea"/>
                  <a:sym typeface="+mn-lt"/>
                </a:rPr>
                <a:t>massa</a:t>
              </a:r>
              <a:r>
                <a:rPr lang="en-US" sz="750" spc="-23" dirty="0">
                  <a:solidFill>
                    <a:schemeClr val="tx2">
                      <a:lumMod val="60000"/>
                      <a:lumOff val="40000"/>
                    </a:schemeClr>
                  </a:solidFill>
                  <a:cs typeface="+mn-ea"/>
                  <a:sym typeface="+mn-lt"/>
                </a:rPr>
                <a:t>. Cum </a:t>
              </a:r>
              <a:r>
                <a:rPr lang="en-US" sz="750" spc="-23" dirty="0" err="1">
                  <a:solidFill>
                    <a:schemeClr val="tx2">
                      <a:lumMod val="60000"/>
                      <a:lumOff val="40000"/>
                    </a:schemeClr>
                  </a:solidFill>
                  <a:cs typeface="+mn-ea"/>
                  <a:sym typeface="+mn-lt"/>
                </a:rPr>
                <a:t>sociis</a:t>
              </a:r>
              <a:r>
                <a:rPr lang="en-US" sz="750" spc="-23" dirty="0">
                  <a:solidFill>
                    <a:schemeClr val="tx2">
                      <a:lumMod val="60000"/>
                      <a:lumOff val="40000"/>
                    </a:schemeClr>
                  </a:solidFill>
                  <a:cs typeface="+mn-ea"/>
                  <a:sym typeface="+mn-lt"/>
                </a:rPr>
                <a:t> </a:t>
              </a:r>
              <a:r>
                <a:rPr lang="en-US" sz="750" spc="-23" dirty="0" err="1">
                  <a:solidFill>
                    <a:schemeClr val="tx2">
                      <a:lumMod val="60000"/>
                      <a:lumOff val="40000"/>
                    </a:schemeClr>
                  </a:solidFill>
                  <a:cs typeface="+mn-ea"/>
                  <a:sym typeface="+mn-lt"/>
                </a:rPr>
                <a:t>natoque</a:t>
              </a:r>
              <a:r>
                <a:rPr lang="en-US" sz="750" spc="-23" dirty="0">
                  <a:solidFill>
                    <a:schemeClr val="tx2">
                      <a:lumMod val="60000"/>
                      <a:lumOff val="40000"/>
                    </a:schemeClr>
                  </a:solidFill>
                  <a:cs typeface="+mn-ea"/>
                  <a:sym typeface="+mn-lt"/>
                </a:rPr>
                <a:t> </a:t>
              </a:r>
              <a:r>
                <a:rPr lang="en-US" sz="750" spc="-23" dirty="0" err="1">
                  <a:solidFill>
                    <a:schemeClr val="tx2">
                      <a:lumMod val="60000"/>
                      <a:lumOff val="40000"/>
                    </a:schemeClr>
                  </a:solidFill>
                  <a:cs typeface="+mn-ea"/>
                  <a:sym typeface="+mn-lt"/>
                </a:rPr>
                <a:t>penatibus</a:t>
              </a:r>
              <a:r>
                <a:rPr lang="en-US" sz="750" spc="-23" dirty="0">
                  <a:solidFill>
                    <a:schemeClr val="tx2">
                      <a:lumMod val="60000"/>
                      <a:lumOff val="40000"/>
                    </a:schemeClr>
                  </a:solidFill>
                  <a:cs typeface="+mn-ea"/>
                  <a:sym typeface="+mn-lt"/>
                </a:rPr>
                <a:t> et </a:t>
              </a:r>
              <a:r>
                <a:rPr lang="en-US" sz="750" spc="-23" dirty="0" err="1">
                  <a:solidFill>
                    <a:schemeClr val="tx2">
                      <a:lumMod val="60000"/>
                      <a:lumOff val="40000"/>
                    </a:schemeClr>
                  </a:solidFill>
                  <a:cs typeface="+mn-ea"/>
                  <a:sym typeface="+mn-lt"/>
                </a:rPr>
                <a:t>magnis</a:t>
              </a:r>
              <a:r>
                <a:rPr lang="en-US" sz="750" spc="-23" dirty="0">
                  <a:solidFill>
                    <a:schemeClr val="tx2">
                      <a:lumMod val="60000"/>
                      <a:lumOff val="40000"/>
                    </a:schemeClr>
                  </a:solidFill>
                  <a:cs typeface="+mn-ea"/>
                  <a:sym typeface="+mn-lt"/>
                </a:rPr>
                <a:t> dis parturient </a:t>
              </a:r>
              <a:r>
                <a:rPr lang="en-US" sz="750" spc="-23" dirty="0" err="1">
                  <a:solidFill>
                    <a:schemeClr val="tx2">
                      <a:lumMod val="60000"/>
                      <a:lumOff val="40000"/>
                    </a:schemeClr>
                  </a:solidFill>
                  <a:cs typeface="+mn-ea"/>
                  <a:sym typeface="+mn-lt"/>
                </a:rPr>
                <a:t>montes</a:t>
              </a:r>
              <a:r>
                <a:rPr lang="en-US" sz="750" spc="-23" dirty="0">
                  <a:solidFill>
                    <a:schemeClr val="tx2">
                      <a:lumMod val="60000"/>
                      <a:lumOff val="40000"/>
                    </a:schemeClr>
                  </a:solidFill>
                  <a:cs typeface="+mn-ea"/>
                  <a:sym typeface="+mn-lt"/>
                </a:rPr>
                <a:t>.</a:t>
              </a:r>
              <a:endParaRPr lang="en-US" sz="750" spc="-23" dirty="0">
                <a:solidFill>
                  <a:schemeClr val="tx2">
                    <a:lumMod val="60000"/>
                    <a:lumOff val="40000"/>
                  </a:schemeClr>
                </a:solidFill>
                <a:cs typeface="+mn-ea"/>
                <a:sym typeface="+mn-lt"/>
              </a:endParaRPr>
            </a:p>
          </p:txBody>
        </p:sp>
        <p:cxnSp>
          <p:nvCxnSpPr>
            <p:cNvPr id="18" name="Straight Connector 17"/>
            <p:cNvCxnSpPr/>
            <p:nvPr/>
          </p:nvCxnSpPr>
          <p:spPr>
            <a:xfrm>
              <a:off x="1435216" y="2122665"/>
              <a:ext cx="180000" cy="0"/>
            </a:xfrm>
            <a:prstGeom prst="line">
              <a:avLst/>
            </a:prstGeom>
            <a:ln w="25400" cap="rnd">
              <a:solidFill>
                <a:schemeClr val="accent4"/>
              </a:solidFill>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642752" y="1775533"/>
              <a:ext cx="1764928" cy="246221"/>
            </a:xfrm>
            <a:prstGeom prst="rect">
              <a:avLst/>
            </a:prstGeom>
            <a:noFill/>
          </p:spPr>
          <p:txBody>
            <a:bodyPr wrap="square" lIns="0" tIns="0" rIns="0" bIns="0" rtlCol="0">
              <a:spAutoFit/>
            </a:bodyPr>
            <a:lstStyle/>
            <a:p>
              <a:pPr algn="ctr"/>
              <a:r>
                <a:rPr lang="zh-CN" altLang="en-US" sz="1200" b="1" spc="-23" dirty="0">
                  <a:solidFill>
                    <a:schemeClr val="tx2">
                      <a:lumMod val="60000"/>
                      <a:lumOff val="40000"/>
                    </a:schemeClr>
                  </a:solidFill>
                  <a:cs typeface="+mn-ea"/>
                  <a:sym typeface="+mn-lt"/>
                </a:rPr>
                <a:t>竞争对手</a:t>
              </a:r>
              <a:endParaRPr lang="zh-CN" altLang="en-US" sz="1200" b="1" spc="-23" dirty="0">
                <a:solidFill>
                  <a:schemeClr val="tx2">
                    <a:lumMod val="60000"/>
                    <a:lumOff val="40000"/>
                  </a:schemeClr>
                </a:solidFill>
                <a:cs typeface="+mn-ea"/>
                <a:sym typeface="+mn-lt"/>
              </a:endParaRPr>
            </a:p>
          </p:txBody>
        </p:sp>
      </p:grpSp>
      <p:grpSp>
        <p:nvGrpSpPr>
          <p:cNvPr id="20" name="Group 19"/>
          <p:cNvGrpSpPr/>
          <p:nvPr/>
        </p:nvGrpSpPr>
        <p:grpSpPr>
          <a:xfrm>
            <a:off x="6196153" y="3493222"/>
            <a:ext cx="1323696" cy="881757"/>
            <a:chOff x="642752" y="1775533"/>
            <a:chExt cx="1764928" cy="1175675"/>
          </a:xfrm>
        </p:grpSpPr>
        <p:sp>
          <p:nvSpPr>
            <p:cNvPr id="21" name="TextBox 20"/>
            <p:cNvSpPr txBox="1"/>
            <p:nvPr/>
          </p:nvSpPr>
          <p:spPr>
            <a:xfrm>
              <a:off x="642752" y="2198866"/>
              <a:ext cx="1764928" cy="752342"/>
            </a:xfrm>
            <a:prstGeom prst="rect">
              <a:avLst/>
            </a:prstGeom>
            <a:noFill/>
          </p:spPr>
          <p:txBody>
            <a:bodyPr wrap="square" lIns="0" tIns="0" rIns="0" bIns="0" rtlCol="0">
              <a:spAutoFit/>
            </a:bodyPr>
            <a:lstStyle/>
            <a:p>
              <a:pPr algn="ctr">
                <a:lnSpc>
                  <a:spcPts val="1050"/>
                </a:lnSpc>
              </a:pPr>
              <a:r>
                <a:rPr lang="en-US" sz="750" spc="-23" dirty="0" err="1">
                  <a:solidFill>
                    <a:schemeClr val="tx2">
                      <a:lumMod val="60000"/>
                      <a:lumOff val="40000"/>
                    </a:schemeClr>
                  </a:solidFill>
                  <a:cs typeface="+mn-ea"/>
                  <a:sym typeface="+mn-lt"/>
                </a:rPr>
                <a:t>Aenean</a:t>
              </a:r>
              <a:r>
                <a:rPr lang="en-US" sz="750" spc="-23" dirty="0">
                  <a:solidFill>
                    <a:schemeClr val="tx2">
                      <a:lumMod val="60000"/>
                      <a:lumOff val="40000"/>
                    </a:schemeClr>
                  </a:solidFill>
                  <a:cs typeface="+mn-ea"/>
                  <a:sym typeface="+mn-lt"/>
                </a:rPr>
                <a:t> </a:t>
              </a:r>
              <a:r>
                <a:rPr lang="en-US" sz="750" spc="-23" dirty="0" err="1">
                  <a:solidFill>
                    <a:schemeClr val="tx2">
                      <a:lumMod val="60000"/>
                      <a:lumOff val="40000"/>
                    </a:schemeClr>
                  </a:solidFill>
                  <a:cs typeface="+mn-ea"/>
                  <a:sym typeface="+mn-lt"/>
                </a:rPr>
                <a:t>commodo</a:t>
              </a:r>
              <a:r>
                <a:rPr lang="en-US" sz="750" spc="-23" dirty="0">
                  <a:solidFill>
                    <a:schemeClr val="tx2">
                      <a:lumMod val="60000"/>
                      <a:lumOff val="40000"/>
                    </a:schemeClr>
                  </a:solidFill>
                  <a:cs typeface="+mn-ea"/>
                  <a:sym typeface="+mn-lt"/>
                </a:rPr>
                <a:t> ligula </a:t>
              </a:r>
              <a:r>
                <a:rPr lang="en-US" sz="750" spc="-23" dirty="0" err="1">
                  <a:solidFill>
                    <a:schemeClr val="tx2">
                      <a:lumMod val="60000"/>
                      <a:lumOff val="40000"/>
                    </a:schemeClr>
                  </a:solidFill>
                  <a:cs typeface="+mn-ea"/>
                  <a:sym typeface="+mn-lt"/>
                </a:rPr>
                <a:t>eget</a:t>
              </a:r>
              <a:r>
                <a:rPr lang="en-US" sz="750" spc="-23" dirty="0">
                  <a:solidFill>
                    <a:schemeClr val="tx2">
                      <a:lumMod val="60000"/>
                      <a:lumOff val="40000"/>
                    </a:schemeClr>
                  </a:solidFill>
                  <a:cs typeface="+mn-ea"/>
                  <a:sym typeface="+mn-lt"/>
                </a:rPr>
                <a:t> dolor. </a:t>
              </a:r>
              <a:r>
                <a:rPr lang="en-US" sz="750" spc="-23" dirty="0" err="1">
                  <a:solidFill>
                    <a:schemeClr val="tx2">
                      <a:lumMod val="60000"/>
                      <a:lumOff val="40000"/>
                    </a:schemeClr>
                  </a:solidFill>
                  <a:cs typeface="+mn-ea"/>
                  <a:sym typeface="+mn-lt"/>
                </a:rPr>
                <a:t>Aenean</a:t>
              </a:r>
              <a:r>
                <a:rPr lang="en-US" sz="750" spc="-23" dirty="0">
                  <a:solidFill>
                    <a:schemeClr val="tx2">
                      <a:lumMod val="60000"/>
                      <a:lumOff val="40000"/>
                    </a:schemeClr>
                  </a:solidFill>
                  <a:cs typeface="+mn-ea"/>
                  <a:sym typeface="+mn-lt"/>
                </a:rPr>
                <a:t> </a:t>
              </a:r>
              <a:r>
                <a:rPr lang="en-US" sz="750" spc="-23" dirty="0" err="1">
                  <a:solidFill>
                    <a:schemeClr val="tx2">
                      <a:lumMod val="60000"/>
                      <a:lumOff val="40000"/>
                    </a:schemeClr>
                  </a:solidFill>
                  <a:cs typeface="+mn-ea"/>
                  <a:sym typeface="+mn-lt"/>
                </a:rPr>
                <a:t>massa</a:t>
              </a:r>
              <a:r>
                <a:rPr lang="en-US" sz="750" spc="-23" dirty="0">
                  <a:solidFill>
                    <a:schemeClr val="tx2">
                      <a:lumMod val="60000"/>
                      <a:lumOff val="40000"/>
                    </a:schemeClr>
                  </a:solidFill>
                  <a:cs typeface="+mn-ea"/>
                  <a:sym typeface="+mn-lt"/>
                </a:rPr>
                <a:t>. Cum </a:t>
              </a:r>
              <a:r>
                <a:rPr lang="en-US" sz="750" spc="-23" dirty="0" err="1">
                  <a:solidFill>
                    <a:schemeClr val="tx2">
                      <a:lumMod val="60000"/>
                      <a:lumOff val="40000"/>
                    </a:schemeClr>
                  </a:solidFill>
                  <a:cs typeface="+mn-ea"/>
                  <a:sym typeface="+mn-lt"/>
                </a:rPr>
                <a:t>sociis</a:t>
              </a:r>
              <a:r>
                <a:rPr lang="en-US" sz="750" spc="-23" dirty="0">
                  <a:solidFill>
                    <a:schemeClr val="tx2">
                      <a:lumMod val="60000"/>
                      <a:lumOff val="40000"/>
                    </a:schemeClr>
                  </a:solidFill>
                  <a:cs typeface="+mn-ea"/>
                  <a:sym typeface="+mn-lt"/>
                </a:rPr>
                <a:t> </a:t>
              </a:r>
              <a:r>
                <a:rPr lang="en-US" sz="750" spc="-23" dirty="0" err="1">
                  <a:solidFill>
                    <a:schemeClr val="tx2">
                      <a:lumMod val="60000"/>
                      <a:lumOff val="40000"/>
                    </a:schemeClr>
                  </a:solidFill>
                  <a:cs typeface="+mn-ea"/>
                  <a:sym typeface="+mn-lt"/>
                </a:rPr>
                <a:t>natoque</a:t>
              </a:r>
              <a:r>
                <a:rPr lang="en-US" sz="750" spc="-23" dirty="0">
                  <a:solidFill>
                    <a:schemeClr val="tx2">
                      <a:lumMod val="60000"/>
                      <a:lumOff val="40000"/>
                    </a:schemeClr>
                  </a:solidFill>
                  <a:cs typeface="+mn-ea"/>
                  <a:sym typeface="+mn-lt"/>
                </a:rPr>
                <a:t> </a:t>
              </a:r>
              <a:r>
                <a:rPr lang="en-US" sz="750" spc="-23" dirty="0" err="1">
                  <a:solidFill>
                    <a:schemeClr val="tx2">
                      <a:lumMod val="60000"/>
                      <a:lumOff val="40000"/>
                    </a:schemeClr>
                  </a:solidFill>
                  <a:cs typeface="+mn-ea"/>
                  <a:sym typeface="+mn-lt"/>
                </a:rPr>
                <a:t>penatibus</a:t>
              </a:r>
              <a:r>
                <a:rPr lang="en-US" sz="750" spc="-23" dirty="0">
                  <a:solidFill>
                    <a:schemeClr val="tx2">
                      <a:lumMod val="60000"/>
                      <a:lumOff val="40000"/>
                    </a:schemeClr>
                  </a:solidFill>
                  <a:cs typeface="+mn-ea"/>
                  <a:sym typeface="+mn-lt"/>
                </a:rPr>
                <a:t> et </a:t>
              </a:r>
              <a:r>
                <a:rPr lang="en-US" sz="750" spc="-23" dirty="0" err="1">
                  <a:solidFill>
                    <a:schemeClr val="tx2">
                      <a:lumMod val="60000"/>
                      <a:lumOff val="40000"/>
                    </a:schemeClr>
                  </a:solidFill>
                  <a:cs typeface="+mn-ea"/>
                  <a:sym typeface="+mn-lt"/>
                </a:rPr>
                <a:t>magnis</a:t>
              </a:r>
              <a:r>
                <a:rPr lang="en-US" sz="750" spc="-23" dirty="0">
                  <a:solidFill>
                    <a:schemeClr val="tx2">
                      <a:lumMod val="60000"/>
                      <a:lumOff val="40000"/>
                    </a:schemeClr>
                  </a:solidFill>
                  <a:cs typeface="+mn-ea"/>
                  <a:sym typeface="+mn-lt"/>
                </a:rPr>
                <a:t> dis parturient </a:t>
              </a:r>
              <a:r>
                <a:rPr lang="en-US" sz="750" spc="-23" dirty="0" err="1">
                  <a:solidFill>
                    <a:schemeClr val="tx2">
                      <a:lumMod val="60000"/>
                      <a:lumOff val="40000"/>
                    </a:schemeClr>
                  </a:solidFill>
                  <a:cs typeface="+mn-ea"/>
                  <a:sym typeface="+mn-lt"/>
                </a:rPr>
                <a:t>montes</a:t>
              </a:r>
              <a:r>
                <a:rPr lang="en-US" sz="750" spc="-23" dirty="0">
                  <a:solidFill>
                    <a:schemeClr val="tx2">
                      <a:lumMod val="60000"/>
                      <a:lumOff val="40000"/>
                    </a:schemeClr>
                  </a:solidFill>
                  <a:cs typeface="+mn-ea"/>
                  <a:sym typeface="+mn-lt"/>
                </a:rPr>
                <a:t>.</a:t>
              </a:r>
              <a:endParaRPr lang="en-US" sz="750" spc="-23" dirty="0">
                <a:solidFill>
                  <a:schemeClr val="tx2">
                    <a:lumMod val="60000"/>
                    <a:lumOff val="40000"/>
                  </a:schemeClr>
                </a:solidFill>
                <a:cs typeface="+mn-ea"/>
                <a:sym typeface="+mn-lt"/>
              </a:endParaRPr>
            </a:p>
          </p:txBody>
        </p:sp>
        <p:cxnSp>
          <p:nvCxnSpPr>
            <p:cNvPr id="22" name="Straight Connector 21"/>
            <p:cNvCxnSpPr/>
            <p:nvPr/>
          </p:nvCxnSpPr>
          <p:spPr>
            <a:xfrm>
              <a:off x="1435216" y="2122665"/>
              <a:ext cx="180000" cy="0"/>
            </a:xfrm>
            <a:prstGeom prst="line">
              <a:avLst/>
            </a:prstGeom>
            <a:ln w="25400" cap="rnd">
              <a:solidFill>
                <a:schemeClr val="accent4"/>
              </a:solidFill>
            </a:ln>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a:off x="642752" y="1775533"/>
              <a:ext cx="1764928" cy="246221"/>
            </a:xfrm>
            <a:prstGeom prst="rect">
              <a:avLst/>
            </a:prstGeom>
            <a:noFill/>
          </p:spPr>
          <p:txBody>
            <a:bodyPr wrap="square" lIns="0" tIns="0" rIns="0" bIns="0" rtlCol="0">
              <a:spAutoFit/>
            </a:bodyPr>
            <a:lstStyle/>
            <a:p>
              <a:pPr algn="ctr"/>
              <a:r>
                <a:rPr lang="zh-CN" altLang="en-US" sz="1200" b="1" spc="-23" dirty="0">
                  <a:solidFill>
                    <a:schemeClr val="tx2">
                      <a:lumMod val="60000"/>
                      <a:lumOff val="40000"/>
                    </a:schemeClr>
                  </a:solidFill>
                  <a:cs typeface="+mn-ea"/>
                  <a:sym typeface="+mn-lt"/>
                </a:rPr>
                <a:t>竞争对手</a:t>
              </a:r>
              <a:endParaRPr lang="zh-CN" altLang="en-US" sz="1200" b="1" spc="-23" dirty="0">
                <a:solidFill>
                  <a:schemeClr val="tx2">
                    <a:lumMod val="60000"/>
                    <a:lumOff val="40000"/>
                  </a:schemeClr>
                </a:solidFill>
                <a:cs typeface="+mn-ea"/>
                <a:sym typeface="+mn-lt"/>
              </a:endParaRPr>
            </a:p>
          </p:txBody>
        </p:sp>
      </p:grpSp>
      <p:sp>
        <p:nvSpPr>
          <p:cNvPr id="24" name="TextBox 23"/>
          <p:cNvSpPr txBox="1"/>
          <p:nvPr/>
        </p:nvSpPr>
        <p:spPr>
          <a:xfrm>
            <a:off x="2380413" y="2674314"/>
            <a:ext cx="1323696" cy="346249"/>
          </a:xfrm>
          <a:prstGeom prst="rect">
            <a:avLst/>
          </a:prstGeom>
          <a:noFill/>
        </p:spPr>
        <p:txBody>
          <a:bodyPr wrap="square" lIns="0" tIns="0" rIns="0" bIns="0" rtlCol="0">
            <a:spAutoFit/>
          </a:bodyPr>
          <a:lstStyle/>
          <a:p>
            <a:pPr algn="ctr"/>
            <a:r>
              <a:rPr lang="en-US" sz="2250" b="1" spc="-23" dirty="0">
                <a:solidFill>
                  <a:schemeClr val="accent1"/>
                </a:solidFill>
                <a:cs typeface="+mn-ea"/>
                <a:sym typeface="+mn-lt"/>
              </a:rPr>
              <a:t>PROFIT</a:t>
            </a:r>
            <a:endParaRPr lang="en-US" sz="2250" b="1" spc="-23" dirty="0">
              <a:solidFill>
                <a:schemeClr val="accent1"/>
              </a:solidFill>
              <a:cs typeface="+mn-ea"/>
              <a:sym typeface="+mn-lt"/>
            </a:endParaRPr>
          </a:p>
        </p:txBody>
      </p:sp>
      <p:sp>
        <p:nvSpPr>
          <p:cNvPr id="25" name="TextBox 24"/>
          <p:cNvSpPr txBox="1"/>
          <p:nvPr/>
        </p:nvSpPr>
        <p:spPr>
          <a:xfrm>
            <a:off x="5444811" y="2674314"/>
            <a:ext cx="1323696" cy="346249"/>
          </a:xfrm>
          <a:prstGeom prst="rect">
            <a:avLst/>
          </a:prstGeom>
          <a:noFill/>
        </p:spPr>
        <p:txBody>
          <a:bodyPr wrap="square" lIns="0" tIns="0" rIns="0" bIns="0" rtlCol="0">
            <a:spAutoFit/>
          </a:bodyPr>
          <a:lstStyle/>
          <a:p>
            <a:pPr algn="ctr"/>
            <a:r>
              <a:rPr lang="en-US" sz="2250" b="1" spc="-23" dirty="0">
                <a:solidFill>
                  <a:schemeClr val="accent4"/>
                </a:solidFill>
                <a:cs typeface="+mn-ea"/>
                <a:sym typeface="+mn-lt"/>
              </a:rPr>
              <a:t>LOSS</a:t>
            </a:r>
            <a:endParaRPr lang="en-US" sz="2250" b="1" spc="-23" dirty="0">
              <a:solidFill>
                <a:schemeClr val="accent4"/>
              </a:solidFill>
              <a:cs typeface="+mn-ea"/>
              <a:sym typeface="+mn-lt"/>
            </a:endParaRPr>
          </a:p>
        </p:txBody>
      </p:sp>
      <p:sp>
        <p:nvSpPr>
          <p:cNvPr id="26" name="Freeform 55"/>
          <p:cNvSpPr/>
          <p:nvPr/>
        </p:nvSpPr>
        <p:spPr bwMode="auto">
          <a:xfrm>
            <a:off x="3945732" y="3095626"/>
            <a:ext cx="1340644" cy="1507331"/>
          </a:xfrm>
          <a:custGeom>
            <a:avLst/>
            <a:gdLst>
              <a:gd name="T0" fmla="*/ 42 w 563"/>
              <a:gd name="T1" fmla="*/ 180 h 633"/>
              <a:gd name="T2" fmla="*/ 42 w 563"/>
              <a:gd name="T3" fmla="*/ 577 h 633"/>
              <a:gd name="T4" fmla="*/ 0 w 563"/>
              <a:gd name="T5" fmla="*/ 577 h 633"/>
              <a:gd name="T6" fmla="*/ 52 w 563"/>
              <a:gd name="T7" fmla="*/ 633 h 633"/>
              <a:gd name="T8" fmla="*/ 104 w 563"/>
              <a:gd name="T9" fmla="*/ 577 h 633"/>
              <a:gd name="T10" fmla="*/ 62 w 563"/>
              <a:gd name="T11" fmla="*/ 577 h 633"/>
              <a:gd name="T12" fmla="*/ 62 w 563"/>
              <a:gd name="T13" fmla="*/ 180 h 633"/>
              <a:gd name="T14" fmla="*/ 222 w 563"/>
              <a:gd name="T15" fmla="*/ 20 h 633"/>
              <a:gd name="T16" fmla="*/ 563 w 563"/>
              <a:gd name="T17" fmla="*/ 20 h 633"/>
              <a:gd name="T18" fmla="*/ 563 w 563"/>
              <a:gd name="T19" fmla="*/ 0 h 633"/>
              <a:gd name="T20" fmla="*/ 222 w 563"/>
              <a:gd name="T21" fmla="*/ 0 h 633"/>
              <a:gd name="T22" fmla="*/ 42 w 563"/>
              <a:gd name="T23" fmla="*/ 180 h 6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63" h="633">
                <a:moveTo>
                  <a:pt x="42" y="180"/>
                </a:moveTo>
                <a:cubicBezTo>
                  <a:pt x="42" y="577"/>
                  <a:pt x="42" y="577"/>
                  <a:pt x="42" y="577"/>
                </a:cubicBezTo>
                <a:cubicBezTo>
                  <a:pt x="0" y="577"/>
                  <a:pt x="0" y="577"/>
                  <a:pt x="0" y="577"/>
                </a:cubicBezTo>
                <a:cubicBezTo>
                  <a:pt x="52" y="633"/>
                  <a:pt x="52" y="633"/>
                  <a:pt x="52" y="633"/>
                </a:cubicBezTo>
                <a:cubicBezTo>
                  <a:pt x="104" y="577"/>
                  <a:pt x="104" y="577"/>
                  <a:pt x="104" y="577"/>
                </a:cubicBezTo>
                <a:cubicBezTo>
                  <a:pt x="62" y="577"/>
                  <a:pt x="62" y="577"/>
                  <a:pt x="62" y="577"/>
                </a:cubicBezTo>
                <a:cubicBezTo>
                  <a:pt x="62" y="180"/>
                  <a:pt x="62" y="180"/>
                  <a:pt x="62" y="180"/>
                </a:cubicBezTo>
                <a:cubicBezTo>
                  <a:pt x="62" y="92"/>
                  <a:pt x="134" y="20"/>
                  <a:pt x="222" y="20"/>
                </a:cubicBezTo>
                <a:cubicBezTo>
                  <a:pt x="563" y="20"/>
                  <a:pt x="563" y="20"/>
                  <a:pt x="563" y="20"/>
                </a:cubicBezTo>
                <a:cubicBezTo>
                  <a:pt x="563" y="0"/>
                  <a:pt x="563" y="0"/>
                  <a:pt x="563" y="0"/>
                </a:cubicBezTo>
                <a:cubicBezTo>
                  <a:pt x="222" y="0"/>
                  <a:pt x="222" y="0"/>
                  <a:pt x="222" y="0"/>
                </a:cubicBezTo>
                <a:cubicBezTo>
                  <a:pt x="123" y="0"/>
                  <a:pt x="42" y="81"/>
                  <a:pt x="42" y="180"/>
                </a:cubicBezTo>
                <a:close/>
              </a:path>
            </a:pathLst>
          </a:custGeom>
          <a:solidFill>
            <a:schemeClr val="accent4"/>
          </a:solidFill>
          <a:ln>
            <a:noFill/>
          </a:ln>
        </p:spPr>
        <p:txBody>
          <a:bodyPr vert="horz" wrap="square" lIns="68580" tIns="34290" rIns="68580" bIns="34290" numCol="1" anchor="t" anchorCtr="0" compatLnSpc="1"/>
          <a:lstStyle/>
          <a:p>
            <a:endParaRPr lang="en-US" sz="1350" spc="-23">
              <a:cs typeface="+mn-ea"/>
              <a:sym typeface="+mn-lt"/>
            </a:endParaRPr>
          </a:p>
        </p:txBody>
      </p:sp>
      <p:sp>
        <p:nvSpPr>
          <p:cNvPr id="27" name="Freeform 56"/>
          <p:cNvSpPr/>
          <p:nvPr/>
        </p:nvSpPr>
        <p:spPr bwMode="auto">
          <a:xfrm>
            <a:off x="3857626" y="1350169"/>
            <a:ext cx="1340644" cy="1276350"/>
          </a:xfrm>
          <a:custGeom>
            <a:avLst/>
            <a:gdLst>
              <a:gd name="T0" fmla="*/ 511 w 563"/>
              <a:gd name="T1" fmla="*/ 0 h 536"/>
              <a:gd name="T2" fmla="*/ 459 w 563"/>
              <a:gd name="T3" fmla="*/ 57 h 536"/>
              <a:gd name="T4" fmla="*/ 501 w 563"/>
              <a:gd name="T5" fmla="*/ 57 h 536"/>
              <a:gd name="T6" fmla="*/ 501 w 563"/>
              <a:gd name="T7" fmla="*/ 356 h 536"/>
              <a:gd name="T8" fmla="*/ 341 w 563"/>
              <a:gd name="T9" fmla="*/ 516 h 536"/>
              <a:gd name="T10" fmla="*/ 0 w 563"/>
              <a:gd name="T11" fmla="*/ 516 h 536"/>
              <a:gd name="T12" fmla="*/ 0 w 563"/>
              <a:gd name="T13" fmla="*/ 536 h 536"/>
              <a:gd name="T14" fmla="*/ 341 w 563"/>
              <a:gd name="T15" fmla="*/ 536 h 536"/>
              <a:gd name="T16" fmla="*/ 521 w 563"/>
              <a:gd name="T17" fmla="*/ 356 h 536"/>
              <a:gd name="T18" fmla="*/ 521 w 563"/>
              <a:gd name="T19" fmla="*/ 57 h 536"/>
              <a:gd name="T20" fmla="*/ 563 w 563"/>
              <a:gd name="T21" fmla="*/ 57 h 536"/>
              <a:gd name="T22" fmla="*/ 511 w 563"/>
              <a:gd name="T23" fmla="*/ 0 h 5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63" h="536">
                <a:moveTo>
                  <a:pt x="511" y="0"/>
                </a:moveTo>
                <a:cubicBezTo>
                  <a:pt x="459" y="57"/>
                  <a:pt x="459" y="57"/>
                  <a:pt x="459" y="57"/>
                </a:cubicBezTo>
                <a:cubicBezTo>
                  <a:pt x="501" y="57"/>
                  <a:pt x="501" y="57"/>
                  <a:pt x="501" y="57"/>
                </a:cubicBezTo>
                <a:cubicBezTo>
                  <a:pt x="501" y="356"/>
                  <a:pt x="501" y="356"/>
                  <a:pt x="501" y="356"/>
                </a:cubicBezTo>
                <a:cubicBezTo>
                  <a:pt x="501" y="444"/>
                  <a:pt x="429" y="516"/>
                  <a:pt x="341" y="516"/>
                </a:cubicBezTo>
                <a:cubicBezTo>
                  <a:pt x="0" y="516"/>
                  <a:pt x="0" y="516"/>
                  <a:pt x="0" y="516"/>
                </a:cubicBezTo>
                <a:cubicBezTo>
                  <a:pt x="0" y="536"/>
                  <a:pt x="0" y="536"/>
                  <a:pt x="0" y="536"/>
                </a:cubicBezTo>
                <a:cubicBezTo>
                  <a:pt x="341" y="536"/>
                  <a:pt x="341" y="536"/>
                  <a:pt x="341" y="536"/>
                </a:cubicBezTo>
                <a:cubicBezTo>
                  <a:pt x="440" y="536"/>
                  <a:pt x="521" y="455"/>
                  <a:pt x="521" y="356"/>
                </a:cubicBezTo>
                <a:cubicBezTo>
                  <a:pt x="521" y="57"/>
                  <a:pt x="521" y="57"/>
                  <a:pt x="521" y="57"/>
                </a:cubicBezTo>
                <a:cubicBezTo>
                  <a:pt x="563" y="57"/>
                  <a:pt x="563" y="57"/>
                  <a:pt x="563" y="57"/>
                </a:cubicBezTo>
                <a:lnTo>
                  <a:pt x="511" y="0"/>
                </a:lnTo>
                <a:close/>
              </a:path>
            </a:pathLst>
          </a:custGeom>
          <a:solidFill>
            <a:schemeClr val="accent1"/>
          </a:solidFill>
          <a:ln>
            <a:noFill/>
          </a:ln>
        </p:spPr>
        <p:txBody>
          <a:bodyPr vert="horz" wrap="square" lIns="68580" tIns="34290" rIns="68580" bIns="34290" numCol="1" anchor="t" anchorCtr="0" compatLnSpc="1"/>
          <a:lstStyle/>
          <a:p>
            <a:endParaRPr lang="en-US" sz="1350" spc="-23">
              <a:cs typeface="+mn-ea"/>
              <a:sym typeface="+mn-lt"/>
            </a:endParaRPr>
          </a:p>
        </p:txBody>
      </p:sp>
      <p:sp>
        <p:nvSpPr>
          <p:cNvPr id="28" name="Freeform 57"/>
          <p:cNvSpPr>
            <a:spLocks noEditPoints="1"/>
          </p:cNvSpPr>
          <p:nvPr/>
        </p:nvSpPr>
        <p:spPr bwMode="auto">
          <a:xfrm>
            <a:off x="2251473" y="2255044"/>
            <a:ext cx="69056" cy="357188"/>
          </a:xfrm>
          <a:custGeom>
            <a:avLst/>
            <a:gdLst>
              <a:gd name="T0" fmla="*/ 14 w 29"/>
              <a:gd name="T1" fmla="*/ 82 h 150"/>
              <a:gd name="T2" fmla="*/ 10 w 29"/>
              <a:gd name="T3" fmla="*/ 86 h 150"/>
              <a:gd name="T4" fmla="*/ 14 w 29"/>
              <a:gd name="T5" fmla="*/ 90 h 150"/>
              <a:gd name="T6" fmla="*/ 18 w 29"/>
              <a:gd name="T7" fmla="*/ 86 h 150"/>
              <a:gd name="T8" fmla="*/ 14 w 29"/>
              <a:gd name="T9" fmla="*/ 82 h 150"/>
              <a:gd name="T10" fmla="*/ 14 w 29"/>
              <a:gd name="T11" fmla="*/ 97 h 150"/>
              <a:gd name="T12" fmla="*/ 10 w 29"/>
              <a:gd name="T13" fmla="*/ 101 h 150"/>
              <a:gd name="T14" fmla="*/ 14 w 29"/>
              <a:gd name="T15" fmla="*/ 105 h 150"/>
              <a:gd name="T16" fmla="*/ 18 w 29"/>
              <a:gd name="T17" fmla="*/ 101 h 150"/>
              <a:gd name="T18" fmla="*/ 14 w 29"/>
              <a:gd name="T19" fmla="*/ 97 h 150"/>
              <a:gd name="T20" fmla="*/ 14 w 29"/>
              <a:gd name="T21" fmla="*/ 112 h 150"/>
              <a:gd name="T22" fmla="*/ 10 w 29"/>
              <a:gd name="T23" fmla="*/ 116 h 150"/>
              <a:gd name="T24" fmla="*/ 14 w 29"/>
              <a:gd name="T25" fmla="*/ 120 h 150"/>
              <a:gd name="T26" fmla="*/ 18 w 29"/>
              <a:gd name="T27" fmla="*/ 116 h 150"/>
              <a:gd name="T28" fmla="*/ 14 w 29"/>
              <a:gd name="T29" fmla="*/ 112 h 150"/>
              <a:gd name="T30" fmla="*/ 11 w 29"/>
              <a:gd name="T31" fmla="*/ 143 h 150"/>
              <a:gd name="T32" fmla="*/ 10 w 29"/>
              <a:gd name="T33" fmla="*/ 146 h 150"/>
              <a:gd name="T34" fmla="*/ 11 w 29"/>
              <a:gd name="T35" fmla="*/ 148 h 150"/>
              <a:gd name="T36" fmla="*/ 14 w 29"/>
              <a:gd name="T37" fmla="*/ 150 h 150"/>
              <a:gd name="T38" fmla="*/ 17 w 29"/>
              <a:gd name="T39" fmla="*/ 148 h 150"/>
              <a:gd name="T40" fmla="*/ 18 w 29"/>
              <a:gd name="T41" fmla="*/ 146 h 150"/>
              <a:gd name="T42" fmla="*/ 17 w 29"/>
              <a:gd name="T43" fmla="*/ 143 h 150"/>
              <a:gd name="T44" fmla="*/ 11 w 29"/>
              <a:gd name="T45" fmla="*/ 143 h 150"/>
              <a:gd name="T46" fmla="*/ 14 w 29"/>
              <a:gd name="T47" fmla="*/ 127 h 150"/>
              <a:gd name="T48" fmla="*/ 10 w 29"/>
              <a:gd name="T49" fmla="*/ 131 h 150"/>
              <a:gd name="T50" fmla="*/ 14 w 29"/>
              <a:gd name="T51" fmla="*/ 135 h 150"/>
              <a:gd name="T52" fmla="*/ 18 w 29"/>
              <a:gd name="T53" fmla="*/ 131 h 150"/>
              <a:gd name="T54" fmla="*/ 14 w 29"/>
              <a:gd name="T55" fmla="*/ 127 h 150"/>
              <a:gd name="T56" fmla="*/ 14 w 29"/>
              <a:gd name="T57" fmla="*/ 0 h 150"/>
              <a:gd name="T58" fmla="*/ 0 w 29"/>
              <a:gd name="T59" fmla="*/ 14 h 150"/>
              <a:gd name="T60" fmla="*/ 14 w 29"/>
              <a:gd name="T61" fmla="*/ 28 h 150"/>
              <a:gd name="T62" fmla="*/ 29 w 29"/>
              <a:gd name="T63" fmla="*/ 14 h 150"/>
              <a:gd name="T64" fmla="*/ 14 w 29"/>
              <a:gd name="T65" fmla="*/ 0 h 150"/>
              <a:gd name="T66" fmla="*/ 14 w 29"/>
              <a:gd name="T67" fmla="*/ 24 h 150"/>
              <a:gd name="T68" fmla="*/ 4 w 29"/>
              <a:gd name="T69" fmla="*/ 14 h 150"/>
              <a:gd name="T70" fmla="*/ 14 w 29"/>
              <a:gd name="T71" fmla="*/ 4 h 150"/>
              <a:gd name="T72" fmla="*/ 25 w 29"/>
              <a:gd name="T73" fmla="*/ 14 h 150"/>
              <a:gd name="T74" fmla="*/ 14 w 29"/>
              <a:gd name="T75" fmla="*/ 24 h 150"/>
              <a:gd name="T76" fmla="*/ 11 w 29"/>
              <a:gd name="T77" fmla="*/ 38 h 150"/>
              <a:gd name="T78" fmla="*/ 10 w 29"/>
              <a:gd name="T79" fmla="*/ 41 h 150"/>
              <a:gd name="T80" fmla="*/ 11 w 29"/>
              <a:gd name="T81" fmla="*/ 44 h 150"/>
              <a:gd name="T82" fmla="*/ 14 w 29"/>
              <a:gd name="T83" fmla="*/ 45 h 150"/>
              <a:gd name="T84" fmla="*/ 17 w 29"/>
              <a:gd name="T85" fmla="*/ 44 h 150"/>
              <a:gd name="T86" fmla="*/ 18 w 29"/>
              <a:gd name="T87" fmla="*/ 41 h 150"/>
              <a:gd name="T88" fmla="*/ 17 w 29"/>
              <a:gd name="T89" fmla="*/ 38 h 150"/>
              <a:gd name="T90" fmla="*/ 11 w 29"/>
              <a:gd name="T91" fmla="*/ 38 h 150"/>
              <a:gd name="T92" fmla="*/ 14 w 29"/>
              <a:gd name="T93" fmla="*/ 52 h 150"/>
              <a:gd name="T94" fmla="*/ 10 w 29"/>
              <a:gd name="T95" fmla="*/ 56 h 150"/>
              <a:gd name="T96" fmla="*/ 14 w 29"/>
              <a:gd name="T97" fmla="*/ 60 h 150"/>
              <a:gd name="T98" fmla="*/ 18 w 29"/>
              <a:gd name="T99" fmla="*/ 56 h 150"/>
              <a:gd name="T100" fmla="*/ 14 w 29"/>
              <a:gd name="T101" fmla="*/ 52 h 150"/>
              <a:gd name="T102" fmla="*/ 14 w 29"/>
              <a:gd name="T103" fmla="*/ 67 h 150"/>
              <a:gd name="T104" fmla="*/ 10 w 29"/>
              <a:gd name="T105" fmla="*/ 71 h 150"/>
              <a:gd name="T106" fmla="*/ 14 w 29"/>
              <a:gd name="T107" fmla="*/ 75 h 150"/>
              <a:gd name="T108" fmla="*/ 18 w 29"/>
              <a:gd name="T109" fmla="*/ 71 h 150"/>
              <a:gd name="T110" fmla="*/ 14 w 29"/>
              <a:gd name="T111" fmla="*/ 6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9" h="150">
                <a:moveTo>
                  <a:pt x="14" y="82"/>
                </a:moveTo>
                <a:cubicBezTo>
                  <a:pt x="12" y="82"/>
                  <a:pt x="10" y="84"/>
                  <a:pt x="10" y="86"/>
                </a:cubicBezTo>
                <a:cubicBezTo>
                  <a:pt x="10" y="88"/>
                  <a:pt x="12" y="90"/>
                  <a:pt x="14" y="90"/>
                </a:cubicBezTo>
                <a:cubicBezTo>
                  <a:pt x="16" y="90"/>
                  <a:pt x="18" y="88"/>
                  <a:pt x="18" y="86"/>
                </a:cubicBezTo>
                <a:cubicBezTo>
                  <a:pt x="18" y="84"/>
                  <a:pt x="16" y="82"/>
                  <a:pt x="14" y="82"/>
                </a:cubicBezTo>
                <a:close/>
                <a:moveTo>
                  <a:pt x="14" y="97"/>
                </a:moveTo>
                <a:cubicBezTo>
                  <a:pt x="12" y="97"/>
                  <a:pt x="10" y="99"/>
                  <a:pt x="10" y="101"/>
                </a:cubicBezTo>
                <a:cubicBezTo>
                  <a:pt x="10" y="103"/>
                  <a:pt x="12" y="105"/>
                  <a:pt x="14" y="105"/>
                </a:cubicBezTo>
                <a:cubicBezTo>
                  <a:pt x="16" y="105"/>
                  <a:pt x="18" y="103"/>
                  <a:pt x="18" y="101"/>
                </a:cubicBezTo>
                <a:cubicBezTo>
                  <a:pt x="18" y="99"/>
                  <a:pt x="16" y="97"/>
                  <a:pt x="14" y="97"/>
                </a:cubicBezTo>
                <a:close/>
                <a:moveTo>
                  <a:pt x="14" y="112"/>
                </a:moveTo>
                <a:cubicBezTo>
                  <a:pt x="12" y="112"/>
                  <a:pt x="10" y="114"/>
                  <a:pt x="10" y="116"/>
                </a:cubicBezTo>
                <a:cubicBezTo>
                  <a:pt x="10" y="118"/>
                  <a:pt x="12" y="120"/>
                  <a:pt x="14" y="120"/>
                </a:cubicBezTo>
                <a:cubicBezTo>
                  <a:pt x="16" y="120"/>
                  <a:pt x="18" y="118"/>
                  <a:pt x="18" y="116"/>
                </a:cubicBezTo>
                <a:cubicBezTo>
                  <a:pt x="18" y="114"/>
                  <a:pt x="16" y="112"/>
                  <a:pt x="14" y="112"/>
                </a:cubicBezTo>
                <a:close/>
                <a:moveTo>
                  <a:pt x="11" y="143"/>
                </a:moveTo>
                <a:cubicBezTo>
                  <a:pt x="10" y="143"/>
                  <a:pt x="10" y="145"/>
                  <a:pt x="10" y="146"/>
                </a:cubicBezTo>
                <a:cubicBezTo>
                  <a:pt x="10" y="147"/>
                  <a:pt x="10" y="148"/>
                  <a:pt x="11" y="148"/>
                </a:cubicBezTo>
                <a:cubicBezTo>
                  <a:pt x="12" y="149"/>
                  <a:pt x="13" y="150"/>
                  <a:pt x="14" y="150"/>
                </a:cubicBezTo>
                <a:cubicBezTo>
                  <a:pt x="15" y="150"/>
                  <a:pt x="16" y="149"/>
                  <a:pt x="17" y="148"/>
                </a:cubicBezTo>
                <a:cubicBezTo>
                  <a:pt x="18" y="148"/>
                  <a:pt x="18" y="147"/>
                  <a:pt x="18" y="146"/>
                </a:cubicBezTo>
                <a:cubicBezTo>
                  <a:pt x="18" y="145"/>
                  <a:pt x="18" y="143"/>
                  <a:pt x="17" y="143"/>
                </a:cubicBezTo>
                <a:cubicBezTo>
                  <a:pt x="15" y="141"/>
                  <a:pt x="13" y="141"/>
                  <a:pt x="11" y="143"/>
                </a:cubicBezTo>
                <a:close/>
                <a:moveTo>
                  <a:pt x="14" y="127"/>
                </a:moveTo>
                <a:cubicBezTo>
                  <a:pt x="12" y="127"/>
                  <a:pt x="10" y="128"/>
                  <a:pt x="10" y="131"/>
                </a:cubicBezTo>
                <a:cubicBezTo>
                  <a:pt x="10" y="133"/>
                  <a:pt x="12" y="135"/>
                  <a:pt x="14" y="135"/>
                </a:cubicBezTo>
                <a:cubicBezTo>
                  <a:pt x="16" y="135"/>
                  <a:pt x="18" y="133"/>
                  <a:pt x="18" y="131"/>
                </a:cubicBezTo>
                <a:cubicBezTo>
                  <a:pt x="18" y="128"/>
                  <a:pt x="16" y="127"/>
                  <a:pt x="14" y="127"/>
                </a:cubicBezTo>
                <a:close/>
                <a:moveTo>
                  <a:pt x="14" y="0"/>
                </a:moveTo>
                <a:cubicBezTo>
                  <a:pt x="6" y="0"/>
                  <a:pt x="0" y="6"/>
                  <a:pt x="0" y="14"/>
                </a:cubicBezTo>
                <a:cubicBezTo>
                  <a:pt x="0" y="22"/>
                  <a:pt x="6" y="28"/>
                  <a:pt x="14" y="28"/>
                </a:cubicBezTo>
                <a:cubicBezTo>
                  <a:pt x="22" y="28"/>
                  <a:pt x="29" y="22"/>
                  <a:pt x="29" y="14"/>
                </a:cubicBezTo>
                <a:cubicBezTo>
                  <a:pt x="29" y="6"/>
                  <a:pt x="22" y="0"/>
                  <a:pt x="14" y="0"/>
                </a:cubicBezTo>
                <a:close/>
                <a:moveTo>
                  <a:pt x="14" y="24"/>
                </a:moveTo>
                <a:cubicBezTo>
                  <a:pt x="8" y="24"/>
                  <a:pt x="4" y="20"/>
                  <a:pt x="4" y="14"/>
                </a:cubicBezTo>
                <a:cubicBezTo>
                  <a:pt x="4" y="8"/>
                  <a:pt x="8" y="4"/>
                  <a:pt x="14" y="4"/>
                </a:cubicBezTo>
                <a:cubicBezTo>
                  <a:pt x="20" y="4"/>
                  <a:pt x="25" y="8"/>
                  <a:pt x="25" y="14"/>
                </a:cubicBezTo>
                <a:cubicBezTo>
                  <a:pt x="25" y="20"/>
                  <a:pt x="20" y="24"/>
                  <a:pt x="14" y="24"/>
                </a:cubicBezTo>
                <a:close/>
                <a:moveTo>
                  <a:pt x="11" y="38"/>
                </a:moveTo>
                <a:cubicBezTo>
                  <a:pt x="10" y="39"/>
                  <a:pt x="10" y="40"/>
                  <a:pt x="10" y="41"/>
                </a:cubicBezTo>
                <a:cubicBezTo>
                  <a:pt x="10" y="42"/>
                  <a:pt x="10" y="43"/>
                  <a:pt x="11" y="44"/>
                </a:cubicBezTo>
                <a:cubicBezTo>
                  <a:pt x="12" y="45"/>
                  <a:pt x="13" y="45"/>
                  <a:pt x="14" y="45"/>
                </a:cubicBezTo>
                <a:cubicBezTo>
                  <a:pt x="15" y="45"/>
                  <a:pt x="16" y="45"/>
                  <a:pt x="17" y="44"/>
                </a:cubicBezTo>
                <a:cubicBezTo>
                  <a:pt x="18" y="43"/>
                  <a:pt x="18" y="42"/>
                  <a:pt x="18" y="41"/>
                </a:cubicBezTo>
                <a:cubicBezTo>
                  <a:pt x="18" y="40"/>
                  <a:pt x="18" y="39"/>
                  <a:pt x="17" y="38"/>
                </a:cubicBezTo>
                <a:cubicBezTo>
                  <a:pt x="15" y="37"/>
                  <a:pt x="13" y="37"/>
                  <a:pt x="11" y="38"/>
                </a:cubicBezTo>
                <a:close/>
                <a:moveTo>
                  <a:pt x="14" y="52"/>
                </a:moveTo>
                <a:cubicBezTo>
                  <a:pt x="12" y="52"/>
                  <a:pt x="10" y="54"/>
                  <a:pt x="10" y="56"/>
                </a:cubicBezTo>
                <a:cubicBezTo>
                  <a:pt x="10" y="58"/>
                  <a:pt x="12" y="60"/>
                  <a:pt x="14" y="60"/>
                </a:cubicBezTo>
                <a:cubicBezTo>
                  <a:pt x="16" y="60"/>
                  <a:pt x="18" y="58"/>
                  <a:pt x="18" y="56"/>
                </a:cubicBezTo>
                <a:cubicBezTo>
                  <a:pt x="18" y="54"/>
                  <a:pt x="16" y="52"/>
                  <a:pt x="14" y="52"/>
                </a:cubicBezTo>
                <a:close/>
                <a:moveTo>
                  <a:pt x="14" y="67"/>
                </a:moveTo>
                <a:cubicBezTo>
                  <a:pt x="12" y="67"/>
                  <a:pt x="10" y="69"/>
                  <a:pt x="10" y="71"/>
                </a:cubicBezTo>
                <a:cubicBezTo>
                  <a:pt x="10" y="73"/>
                  <a:pt x="12" y="75"/>
                  <a:pt x="14" y="75"/>
                </a:cubicBezTo>
                <a:cubicBezTo>
                  <a:pt x="16" y="75"/>
                  <a:pt x="18" y="73"/>
                  <a:pt x="18" y="71"/>
                </a:cubicBezTo>
                <a:cubicBezTo>
                  <a:pt x="18" y="69"/>
                  <a:pt x="16" y="67"/>
                  <a:pt x="14" y="67"/>
                </a:cubicBezTo>
                <a:close/>
              </a:path>
            </a:pathLst>
          </a:custGeom>
          <a:solidFill>
            <a:schemeClr val="accent1"/>
          </a:solidFill>
          <a:ln>
            <a:noFill/>
          </a:ln>
        </p:spPr>
        <p:txBody>
          <a:bodyPr vert="horz" wrap="square" lIns="68580" tIns="34290" rIns="68580" bIns="34290" numCol="1" anchor="t" anchorCtr="0" compatLnSpc="1"/>
          <a:lstStyle/>
          <a:p>
            <a:endParaRPr lang="en-US" sz="1350" spc="-23">
              <a:cs typeface="+mn-ea"/>
              <a:sym typeface="+mn-lt"/>
            </a:endParaRPr>
          </a:p>
        </p:txBody>
      </p:sp>
      <p:sp>
        <p:nvSpPr>
          <p:cNvPr id="29" name="Freeform 58"/>
          <p:cNvSpPr>
            <a:spLocks noEditPoints="1"/>
          </p:cNvSpPr>
          <p:nvPr/>
        </p:nvSpPr>
        <p:spPr bwMode="auto">
          <a:xfrm>
            <a:off x="3774283" y="2255044"/>
            <a:ext cx="69056" cy="357188"/>
          </a:xfrm>
          <a:custGeom>
            <a:avLst/>
            <a:gdLst>
              <a:gd name="T0" fmla="*/ 15 w 29"/>
              <a:gd name="T1" fmla="*/ 127 h 150"/>
              <a:gd name="T2" fmla="*/ 11 w 29"/>
              <a:gd name="T3" fmla="*/ 131 h 150"/>
              <a:gd name="T4" fmla="*/ 15 w 29"/>
              <a:gd name="T5" fmla="*/ 135 h 150"/>
              <a:gd name="T6" fmla="*/ 19 w 29"/>
              <a:gd name="T7" fmla="*/ 131 h 150"/>
              <a:gd name="T8" fmla="*/ 15 w 29"/>
              <a:gd name="T9" fmla="*/ 127 h 150"/>
              <a:gd name="T10" fmla="*/ 15 w 29"/>
              <a:gd name="T11" fmla="*/ 112 h 150"/>
              <a:gd name="T12" fmla="*/ 11 w 29"/>
              <a:gd name="T13" fmla="*/ 116 h 150"/>
              <a:gd name="T14" fmla="*/ 15 w 29"/>
              <a:gd name="T15" fmla="*/ 120 h 150"/>
              <a:gd name="T16" fmla="*/ 19 w 29"/>
              <a:gd name="T17" fmla="*/ 116 h 150"/>
              <a:gd name="T18" fmla="*/ 15 w 29"/>
              <a:gd name="T19" fmla="*/ 112 h 150"/>
              <a:gd name="T20" fmla="*/ 12 w 29"/>
              <a:gd name="T21" fmla="*/ 143 h 150"/>
              <a:gd name="T22" fmla="*/ 11 w 29"/>
              <a:gd name="T23" fmla="*/ 146 h 150"/>
              <a:gd name="T24" fmla="*/ 12 w 29"/>
              <a:gd name="T25" fmla="*/ 148 h 150"/>
              <a:gd name="T26" fmla="*/ 15 w 29"/>
              <a:gd name="T27" fmla="*/ 150 h 150"/>
              <a:gd name="T28" fmla="*/ 18 w 29"/>
              <a:gd name="T29" fmla="*/ 148 h 150"/>
              <a:gd name="T30" fmla="*/ 19 w 29"/>
              <a:gd name="T31" fmla="*/ 146 h 150"/>
              <a:gd name="T32" fmla="*/ 18 w 29"/>
              <a:gd name="T33" fmla="*/ 143 h 150"/>
              <a:gd name="T34" fmla="*/ 12 w 29"/>
              <a:gd name="T35" fmla="*/ 143 h 150"/>
              <a:gd name="T36" fmla="*/ 15 w 29"/>
              <a:gd name="T37" fmla="*/ 97 h 150"/>
              <a:gd name="T38" fmla="*/ 11 w 29"/>
              <a:gd name="T39" fmla="*/ 101 h 150"/>
              <a:gd name="T40" fmla="*/ 15 w 29"/>
              <a:gd name="T41" fmla="*/ 105 h 150"/>
              <a:gd name="T42" fmla="*/ 19 w 29"/>
              <a:gd name="T43" fmla="*/ 101 h 150"/>
              <a:gd name="T44" fmla="*/ 15 w 29"/>
              <a:gd name="T45" fmla="*/ 97 h 150"/>
              <a:gd name="T46" fmla="*/ 12 w 29"/>
              <a:gd name="T47" fmla="*/ 38 h 150"/>
              <a:gd name="T48" fmla="*/ 11 w 29"/>
              <a:gd name="T49" fmla="*/ 41 h 150"/>
              <a:gd name="T50" fmla="*/ 12 w 29"/>
              <a:gd name="T51" fmla="*/ 44 h 150"/>
              <a:gd name="T52" fmla="*/ 15 w 29"/>
              <a:gd name="T53" fmla="*/ 45 h 150"/>
              <a:gd name="T54" fmla="*/ 18 w 29"/>
              <a:gd name="T55" fmla="*/ 44 h 150"/>
              <a:gd name="T56" fmla="*/ 19 w 29"/>
              <a:gd name="T57" fmla="*/ 41 h 150"/>
              <a:gd name="T58" fmla="*/ 18 w 29"/>
              <a:gd name="T59" fmla="*/ 38 h 150"/>
              <a:gd name="T60" fmla="*/ 12 w 29"/>
              <a:gd name="T61" fmla="*/ 38 h 150"/>
              <a:gd name="T62" fmla="*/ 15 w 29"/>
              <a:gd name="T63" fmla="*/ 52 h 150"/>
              <a:gd name="T64" fmla="*/ 11 w 29"/>
              <a:gd name="T65" fmla="*/ 56 h 150"/>
              <a:gd name="T66" fmla="*/ 15 w 29"/>
              <a:gd name="T67" fmla="*/ 60 h 150"/>
              <a:gd name="T68" fmla="*/ 19 w 29"/>
              <a:gd name="T69" fmla="*/ 56 h 150"/>
              <a:gd name="T70" fmla="*/ 15 w 29"/>
              <a:gd name="T71" fmla="*/ 52 h 150"/>
              <a:gd name="T72" fmla="*/ 15 w 29"/>
              <a:gd name="T73" fmla="*/ 82 h 150"/>
              <a:gd name="T74" fmla="*/ 11 w 29"/>
              <a:gd name="T75" fmla="*/ 86 h 150"/>
              <a:gd name="T76" fmla="*/ 15 w 29"/>
              <a:gd name="T77" fmla="*/ 90 h 150"/>
              <a:gd name="T78" fmla="*/ 19 w 29"/>
              <a:gd name="T79" fmla="*/ 86 h 150"/>
              <a:gd name="T80" fmla="*/ 15 w 29"/>
              <a:gd name="T81" fmla="*/ 82 h 150"/>
              <a:gd name="T82" fmla="*/ 15 w 29"/>
              <a:gd name="T83" fmla="*/ 0 h 150"/>
              <a:gd name="T84" fmla="*/ 0 w 29"/>
              <a:gd name="T85" fmla="*/ 14 h 150"/>
              <a:gd name="T86" fmla="*/ 15 w 29"/>
              <a:gd name="T87" fmla="*/ 28 h 150"/>
              <a:gd name="T88" fmla="*/ 29 w 29"/>
              <a:gd name="T89" fmla="*/ 14 h 150"/>
              <a:gd name="T90" fmla="*/ 15 w 29"/>
              <a:gd name="T91" fmla="*/ 0 h 150"/>
              <a:gd name="T92" fmla="*/ 15 w 29"/>
              <a:gd name="T93" fmla="*/ 24 h 150"/>
              <a:gd name="T94" fmla="*/ 4 w 29"/>
              <a:gd name="T95" fmla="*/ 14 h 150"/>
              <a:gd name="T96" fmla="*/ 15 w 29"/>
              <a:gd name="T97" fmla="*/ 4 h 150"/>
              <a:gd name="T98" fmla="*/ 25 w 29"/>
              <a:gd name="T99" fmla="*/ 14 h 150"/>
              <a:gd name="T100" fmla="*/ 15 w 29"/>
              <a:gd name="T101" fmla="*/ 24 h 150"/>
              <a:gd name="T102" fmla="*/ 15 w 29"/>
              <a:gd name="T103" fmla="*/ 67 h 150"/>
              <a:gd name="T104" fmla="*/ 11 w 29"/>
              <a:gd name="T105" fmla="*/ 71 h 150"/>
              <a:gd name="T106" fmla="*/ 15 w 29"/>
              <a:gd name="T107" fmla="*/ 75 h 150"/>
              <a:gd name="T108" fmla="*/ 19 w 29"/>
              <a:gd name="T109" fmla="*/ 71 h 150"/>
              <a:gd name="T110" fmla="*/ 15 w 29"/>
              <a:gd name="T111" fmla="*/ 6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9" h="150">
                <a:moveTo>
                  <a:pt x="15" y="127"/>
                </a:moveTo>
                <a:cubicBezTo>
                  <a:pt x="12" y="127"/>
                  <a:pt x="11" y="128"/>
                  <a:pt x="11" y="131"/>
                </a:cubicBezTo>
                <a:cubicBezTo>
                  <a:pt x="11" y="133"/>
                  <a:pt x="12" y="135"/>
                  <a:pt x="15" y="135"/>
                </a:cubicBezTo>
                <a:cubicBezTo>
                  <a:pt x="17" y="135"/>
                  <a:pt x="19" y="133"/>
                  <a:pt x="19" y="131"/>
                </a:cubicBezTo>
                <a:cubicBezTo>
                  <a:pt x="19" y="128"/>
                  <a:pt x="17" y="127"/>
                  <a:pt x="15" y="127"/>
                </a:cubicBezTo>
                <a:close/>
                <a:moveTo>
                  <a:pt x="15" y="112"/>
                </a:moveTo>
                <a:cubicBezTo>
                  <a:pt x="12" y="112"/>
                  <a:pt x="11" y="114"/>
                  <a:pt x="11" y="116"/>
                </a:cubicBezTo>
                <a:cubicBezTo>
                  <a:pt x="11" y="118"/>
                  <a:pt x="12" y="120"/>
                  <a:pt x="15" y="120"/>
                </a:cubicBezTo>
                <a:cubicBezTo>
                  <a:pt x="17" y="120"/>
                  <a:pt x="19" y="118"/>
                  <a:pt x="19" y="116"/>
                </a:cubicBezTo>
                <a:cubicBezTo>
                  <a:pt x="19" y="114"/>
                  <a:pt x="17" y="112"/>
                  <a:pt x="15" y="112"/>
                </a:cubicBezTo>
                <a:close/>
                <a:moveTo>
                  <a:pt x="12" y="143"/>
                </a:moveTo>
                <a:cubicBezTo>
                  <a:pt x="11" y="143"/>
                  <a:pt x="11" y="145"/>
                  <a:pt x="11" y="146"/>
                </a:cubicBezTo>
                <a:cubicBezTo>
                  <a:pt x="11" y="147"/>
                  <a:pt x="11" y="148"/>
                  <a:pt x="12" y="148"/>
                </a:cubicBezTo>
                <a:cubicBezTo>
                  <a:pt x="13" y="149"/>
                  <a:pt x="14" y="150"/>
                  <a:pt x="15" y="150"/>
                </a:cubicBezTo>
                <a:cubicBezTo>
                  <a:pt x="16" y="150"/>
                  <a:pt x="17" y="149"/>
                  <a:pt x="18" y="148"/>
                </a:cubicBezTo>
                <a:cubicBezTo>
                  <a:pt x="18" y="148"/>
                  <a:pt x="19" y="147"/>
                  <a:pt x="19" y="146"/>
                </a:cubicBezTo>
                <a:cubicBezTo>
                  <a:pt x="19" y="145"/>
                  <a:pt x="18" y="143"/>
                  <a:pt x="18" y="143"/>
                </a:cubicBezTo>
                <a:cubicBezTo>
                  <a:pt x="16" y="141"/>
                  <a:pt x="13" y="141"/>
                  <a:pt x="12" y="143"/>
                </a:cubicBezTo>
                <a:close/>
                <a:moveTo>
                  <a:pt x="15" y="97"/>
                </a:moveTo>
                <a:cubicBezTo>
                  <a:pt x="12" y="97"/>
                  <a:pt x="11" y="99"/>
                  <a:pt x="11" y="101"/>
                </a:cubicBezTo>
                <a:cubicBezTo>
                  <a:pt x="11" y="103"/>
                  <a:pt x="12" y="105"/>
                  <a:pt x="15" y="105"/>
                </a:cubicBezTo>
                <a:cubicBezTo>
                  <a:pt x="17" y="105"/>
                  <a:pt x="19" y="103"/>
                  <a:pt x="19" y="101"/>
                </a:cubicBezTo>
                <a:cubicBezTo>
                  <a:pt x="19" y="99"/>
                  <a:pt x="17" y="97"/>
                  <a:pt x="15" y="97"/>
                </a:cubicBezTo>
                <a:close/>
                <a:moveTo>
                  <a:pt x="12" y="38"/>
                </a:moveTo>
                <a:cubicBezTo>
                  <a:pt x="11" y="39"/>
                  <a:pt x="11" y="40"/>
                  <a:pt x="11" y="41"/>
                </a:cubicBezTo>
                <a:cubicBezTo>
                  <a:pt x="11" y="42"/>
                  <a:pt x="11" y="43"/>
                  <a:pt x="12" y="44"/>
                </a:cubicBezTo>
                <a:cubicBezTo>
                  <a:pt x="13" y="45"/>
                  <a:pt x="14" y="45"/>
                  <a:pt x="15" y="45"/>
                </a:cubicBezTo>
                <a:cubicBezTo>
                  <a:pt x="16" y="45"/>
                  <a:pt x="17" y="45"/>
                  <a:pt x="18" y="44"/>
                </a:cubicBezTo>
                <a:cubicBezTo>
                  <a:pt x="18" y="43"/>
                  <a:pt x="19" y="42"/>
                  <a:pt x="19" y="41"/>
                </a:cubicBezTo>
                <a:cubicBezTo>
                  <a:pt x="19" y="40"/>
                  <a:pt x="18" y="39"/>
                  <a:pt x="18" y="38"/>
                </a:cubicBezTo>
                <a:cubicBezTo>
                  <a:pt x="16" y="37"/>
                  <a:pt x="13" y="37"/>
                  <a:pt x="12" y="38"/>
                </a:cubicBezTo>
                <a:close/>
                <a:moveTo>
                  <a:pt x="15" y="52"/>
                </a:moveTo>
                <a:cubicBezTo>
                  <a:pt x="12" y="52"/>
                  <a:pt x="11" y="54"/>
                  <a:pt x="11" y="56"/>
                </a:cubicBezTo>
                <a:cubicBezTo>
                  <a:pt x="11" y="58"/>
                  <a:pt x="12" y="60"/>
                  <a:pt x="15" y="60"/>
                </a:cubicBezTo>
                <a:cubicBezTo>
                  <a:pt x="17" y="60"/>
                  <a:pt x="19" y="58"/>
                  <a:pt x="19" y="56"/>
                </a:cubicBezTo>
                <a:cubicBezTo>
                  <a:pt x="19" y="54"/>
                  <a:pt x="17" y="52"/>
                  <a:pt x="15" y="52"/>
                </a:cubicBezTo>
                <a:close/>
                <a:moveTo>
                  <a:pt x="15" y="82"/>
                </a:moveTo>
                <a:cubicBezTo>
                  <a:pt x="12" y="82"/>
                  <a:pt x="11" y="84"/>
                  <a:pt x="11" y="86"/>
                </a:cubicBezTo>
                <a:cubicBezTo>
                  <a:pt x="11" y="88"/>
                  <a:pt x="12" y="90"/>
                  <a:pt x="15" y="90"/>
                </a:cubicBezTo>
                <a:cubicBezTo>
                  <a:pt x="17" y="90"/>
                  <a:pt x="19" y="88"/>
                  <a:pt x="19" y="86"/>
                </a:cubicBezTo>
                <a:cubicBezTo>
                  <a:pt x="19" y="84"/>
                  <a:pt x="17" y="82"/>
                  <a:pt x="15" y="82"/>
                </a:cubicBezTo>
                <a:close/>
                <a:moveTo>
                  <a:pt x="15" y="0"/>
                </a:moveTo>
                <a:cubicBezTo>
                  <a:pt x="7" y="0"/>
                  <a:pt x="0" y="6"/>
                  <a:pt x="0" y="14"/>
                </a:cubicBezTo>
                <a:cubicBezTo>
                  <a:pt x="0" y="22"/>
                  <a:pt x="7" y="28"/>
                  <a:pt x="15" y="28"/>
                </a:cubicBezTo>
                <a:cubicBezTo>
                  <a:pt x="23" y="28"/>
                  <a:pt x="29" y="22"/>
                  <a:pt x="29" y="14"/>
                </a:cubicBezTo>
                <a:cubicBezTo>
                  <a:pt x="29" y="6"/>
                  <a:pt x="23" y="0"/>
                  <a:pt x="15" y="0"/>
                </a:cubicBezTo>
                <a:close/>
                <a:moveTo>
                  <a:pt x="15" y="24"/>
                </a:moveTo>
                <a:cubicBezTo>
                  <a:pt x="9" y="24"/>
                  <a:pt x="4" y="20"/>
                  <a:pt x="4" y="14"/>
                </a:cubicBezTo>
                <a:cubicBezTo>
                  <a:pt x="4" y="8"/>
                  <a:pt x="9" y="4"/>
                  <a:pt x="15" y="4"/>
                </a:cubicBezTo>
                <a:cubicBezTo>
                  <a:pt x="20" y="4"/>
                  <a:pt x="25" y="8"/>
                  <a:pt x="25" y="14"/>
                </a:cubicBezTo>
                <a:cubicBezTo>
                  <a:pt x="25" y="20"/>
                  <a:pt x="20" y="24"/>
                  <a:pt x="15" y="24"/>
                </a:cubicBezTo>
                <a:close/>
                <a:moveTo>
                  <a:pt x="15" y="67"/>
                </a:moveTo>
                <a:cubicBezTo>
                  <a:pt x="12" y="67"/>
                  <a:pt x="11" y="69"/>
                  <a:pt x="11" y="71"/>
                </a:cubicBezTo>
                <a:cubicBezTo>
                  <a:pt x="11" y="73"/>
                  <a:pt x="12" y="75"/>
                  <a:pt x="15" y="75"/>
                </a:cubicBezTo>
                <a:cubicBezTo>
                  <a:pt x="17" y="75"/>
                  <a:pt x="19" y="73"/>
                  <a:pt x="19" y="71"/>
                </a:cubicBezTo>
                <a:cubicBezTo>
                  <a:pt x="19" y="69"/>
                  <a:pt x="17" y="67"/>
                  <a:pt x="15" y="67"/>
                </a:cubicBezTo>
                <a:close/>
              </a:path>
            </a:pathLst>
          </a:custGeom>
          <a:solidFill>
            <a:schemeClr val="accent1"/>
          </a:solidFill>
          <a:ln>
            <a:noFill/>
          </a:ln>
        </p:spPr>
        <p:txBody>
          <a:bodyPr vert="horz" wrap="square" lIns="68580" tIns="34290" rIns="68580" bIns="34290" numCol="1" anchor="t" anchorCtr="0" compatLnSpc="1"/>
          <a:lstStyle/>
          <a:p>
            <a:endParaRPr lang="en-US" sz="1350" spc="-23">
              <a:cs typeface="+mn-ea"/>
              <a:sym typeface="+mn-lt"/>
            </a:endParaRPr>
          </a:p>
        </p:txBody>
      </p:sp>
      <p:sp>
        <p:nvSpPr>
          <p:cNvPr id="30" name="Freeform 59"/>
          <p:cNvSpPr>
            <a:spLocks noEditPoints="1"/>
          </p:cNvSpPr>
          <p:nvPr/>
        </p:nvSpPr>
        <p:spPr bwMode="auto">
          <a:xfrm>
            <a:off x="2907508" y="3128962"/>
            <a:ext cx="278606" cy="404813"/>
          </a:xfrm>
          <a:custGeom>
            <a:avLst/>
            <a:gdLst>
              <a:gd name="T0" fmla="*/ 71 w 117"/>
              <a:gd name="T1" fmla="*/ 80 h 170"/>
              <a:gd name="T2" fmla="*/ 58 w 117"/>
              <a:gd name="T3" fmla="*/ 56 h 170"/>
              <a:gd name="T4" fmla="*/ 45 w 117"/>
              <a:gd name="T5" fmla="*/ 80 h 170"/>
              <a:gd name="T6" fmla="*/ 40 w 117"/>
              <a:gd name="T7" fmla="*/ 68 h 170"/>
              <a:gd name="T8" fmla="*/ 31 w 117"/>
              <a:gd name="T9" fmla="*/ 72 h 170"/>
              <a:gd name="T10" fmla="*/ 45 w 117"/>
              <a:gd name="T11" fmla="*/ 100 h 170"/>
              <a:gd name="T12" fmla="*/ 58 w 117"/>
              <a:gd name="T13" fmla="*/ 75 h 170"/>
              <a:gd name="T14" fmla="*/ 72 w 117"/>
              <a:gd name="T15" fmla="*/ 100 h 170"/>
              <a:gd name="T16" fmla="*/ 85 w 117"/>
              <a:gd name="T17" fmla="*/ 72 h 170"/>
              <a:gd name="T18" fmla="*/ 77 w 117"/>
              <a:gd name="T19" fmla="*/ 68 h 170"/>
              <a:gd name="T20" fmla="*/ 71 w 117"/>
              <a:gd name="T21" fmla="*/ 80 h 170"/>
              <a:gd name="T22" fmla="*/ 34 w 117"/>
              <a:gd name="T23" fmla="*/ 147 h 170"/>
              <a:gd name="T24" fmla="*/ 35 w 117"/>
              <a:gd name="T25" fmla="*/ 156 h 170"/>
              <a:gd name="T26" fmla="*/ 43 w 117"/>
              <a:gd name="T27" fmla="*/ 161 h 170"/>
              <a:gd name="T28" fmla="*/ 44 w 117"/>
              <a:gd name="T29" fmla="*/ 166 h 170"/>
              <a:gd name="T30" fmla="*/ 58 w 117"/>
              <a:gd name="T31" fmla="*/ 170 h 170"/>
              <a:gd name="T32" fmla="*/ 73 w 117"/>
              <a:gd name="T33" fmla="*/ 166 h 170"/>
              <a:gd name="T34" fmla="*/ 74 w 117"/>
              <a:gd name="T35" fmla="*/ 161 h 170"/>
              <a:gd name="T36" fmla="*/ 82 w 117"/>
              <a:gd name="T37" fmla="*/ 156 h 170"/>
              <a:gd name="T38" fmla="*/ 83 w 117"/>
              <a:gd name="T39" fmla="*/ 147 h 170"/>
              <a:gd name="T40" fmla="*/ 58 w 117"/>
              <a:gd name="T41" fmla="*/ 151 h 170"/>
              <a:gd name="T42" fmla="*/ 34 w 117"/>
              <a:gd name="T43" fmla="*/ 147 h 170"/>
              <a:gd name="T44" fmla="*/ 31 w 117"/>
              <a:gd name="T45" fmla="*/ 131 h 170"/>
              <a:gd name="T46" fmla="*/ 33 w 117"/>
              <a:gd name="T47" fmla="*/ 139 h 170"/>
              <a:gd name="T48" fmla="*/ 58 w 117"/>
              <a:gd name="T49" fmla="*/ 144 h 170"/>
              <a:gd name="T50" fmla="*/ 84 w 117"/>
              <a:gd name="T51" fmla="*/ 139 h 170"/>
              <a:gd name="T52" fmla="*/ 86 w 117"/>
              <a:gd name="T53" fmla="*/ 131 h 170"/>
              <a:gd name="T54" fmla="*/ 58 w 117"/>
              <a:gd name="T55" fmla="*/ 135 h 170"/>
              <a:gd name="T56" fmla="*/ 31 w 117"/>
              <a:gd name="T57" fmla="*/ 131 h 170"/>
              <a:gd name="T58" fmla="*/ 58 w 117"/>
              <a:gd name="T59" fmla="*/ 18 h 170"/>
              <a:gd name="T60" fmla="*/ 55 w 117"/>
              <a:gd name="T61" fmla="*/ 21 h 170"/>
              <a:gd name="T62" fmla="*/ 58 w 117"/>
              <a:gd name="T63" fmla="*/ 24 h 170"/>
              <a:gd name="T64" fmla="*/ 93 w 117"/>
              <a:gd name="T65" fmla="*/ 58 h 170"/>
              <a:gd name="T66" fmla="*/ 96 w 117"/>
              <a:gd name="T67" fmla="*/ 61 h 170"/>
              <a:gd name="T68" fmla="*/ 99 w 117"/>
              <a:gd name="T69" fmla="*/ 58 h 170"/>
              <a:gd name="T70" fmla="*/ 58 w 117"/>
              <a:gd name="T71" fmla="*/ 18 h 170"/>
              <a:gd name="T72" fmla="*/ 58 w 117"/>
              <a:gd name="T73" fmla="*/ 0 h 170"/>
              <a:gd name="T74" fmla="*/ 0 w 117"/>
              <a:gd name="T75" fmla="*/ 58 h 170"/>
              <a:gd name="T76" fmla="*/ 28 w 117"/>
              <a:gd name="T77" fmla="*/ 108 h 170"/>
              <a:gd name="T78" fmla="*/ 30 w 117"/>
              <a:gd name="T79" fmla="*/ 123 h 170"/>
              <a:gd name="T80" fmla="*/ 58 w 117"/>
              <a:gd name="T81" fmla="*/ 129 h 170"/>
              <a:gd name="T82" fmla="*/ 87 w 117"/>
              <a:gd name="T83" fmla="*/ 123 h 170"/>
              <a:gd name="T84" fmla="*/ 89 w 117"/>
              <a:gd name="T85" fmla="*/ 108 h 170"/>
              <a:gd name="T86" fmla="*/ 117 w 117"/>
              <a:gd name="T87" fmla="*/ 58 h 170"/>
              <a:gd name="T88" fmla="*/ 58 w 117"/>
              <a:gd name="T89" fmla="*/ 0 h 170"/>
              <a:gd name="T90" fmla="*/ 80 w 117"/>
              <a:gd name="T91" fmla="*/ 101 h 170"/>
              <a:gd name="T92" fmla="*/ 79 w 117"/>
              <a:gd name="T93" fmla="*/ 115 h 170"/>
              <a:gd name="T94" fmla="*/ 58 w 117"/>
              <a:gd name="T95" fmla="*/ 118 h 170"/>
              <a:gd name="T96" fmla="*/ 38 w 117"/>
              <a:gd name="T97" fmla="*/ 115 h 170"/>
              <a:gd name="T98" fmla="*/ 37 w 117"/>
              <a:gd name="T99" fmla="*/ 101 h 170"/>
              <a:gd name="T100" fmla="*/ 10 w 117"/>
              <a:gd name="T101" fmla="*/ 58 h 170"/>
              <a:gd name="T102" fmla="*/ 58 w 117"/>
              <a:gd name="T103" fmla="*/ 10 h 170"/>
              <a:gd name="T104" fmla="*/ 107 w 117"/>
              <a:gd name="T105" fmla="*/ 58 h 170"/>
              <a:gd name="T106" fmla="*/ 80 w 117"/>
              <a:gd name="T107" fmla="*/ 101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7" h="170">
                <a:moveTo>
                  <a:pt x="71" y="80"/>
                </a:moveTo>
                <a:cubicBezTo>
                  <a:pt x="58" y="56"/>
                  <a:pt x="58" y="56"/>
                  <a:pt x="58" y="56"/>
                </a:cubicBezTo>
                <a:cubicBezTo>
                  <a:pt x="45" y="80"/>
                  <a:pt x="45" y="80"/>
                  <a:pt x="45" y="80"/>
                </a:cubicBezTo>
                <a:cubicBezTo>
                  <a:pt x="40" y="68"/>
                  <a:pt x="40" y="68"/>
                  <a:pt x="40" y="68"/>
                </a:cubicBezTo>
                <a:cubicBezTo>
                  <a:pt x="31" y="72"/>
                  <a:pt x="31" y="72"/>
                  <a:pt x="31" y="72"/>
                </a:cubicBezTo>
                <a:cubicBezTo>
                  <a:pt x="45" y="100"/>
                  <a:pt x="45" y="100"/>
                  <a:pt x="45" y="100"/>
                </a:cubicBezTo>
                <a:cubicBezTo>
                  <a:pt x="58" y="75"/>
                  <a:pt x="58" y="75"/>
                  <a:pt x="58" y="75"/>
                </a:cubicBezTo>
                <a:cubicBezTo>
                  <a:pt x="72" y="100"/>
                  <a:pt x="72" y="100"/>
                  <a:pt x="72" y="100"/>
                </a:cubicBezTo>
                <a:cubicBezTo>
                  <a:pt x="85" y="72"/>
                  <a:pt x="85" y="72"/>
                  <a:pt x="85" y="72"/>
                </a:cubicBezTo>
                <a:cubicBezTo>
                  <a:pt x="77" y="68"/>
                  <a:pt x="77" y="68"/>
                  <a:pt x="77" y="68"/>
                </a:cubicBezTo>
                <a:lnTo>
                  <a:pt x="71" y="80"/>
                </a:lnTo>
                <a:close/>
                <a:moveTo>
                  <a:pt x="34" y="147"/>
                </a:moveTo>
                <a:cubicBezTo>
                  <a:pt x="35" y="156"/>
                  <a:pt x="35" y="156"/>
                  <a:pt x="35" y="156"/>
                </a:cubicBezTo>
                <a:cubicBezTo>
                  <a:pt x="35" y="156"/>
                  <a:pt x="37" y="159"/>
                  <a:pt x="43" y="161"/>
                </a:cubicBezTo>
                <a:cubicBezTo>
                  <a:pt x="44" y="166"/>
                  <a:pt x="44" y="166"/>
                  <a:pt x="44" y="166"/>
                </a:cubicBezTo>
                <a:cubicBezTo>
                  <a:pt x="44" y="166"/>
                  <a:pt x="47" y="170"/>
                  <a:pt x="58" y="170"/>
                </a:cubicBezTo>
                <a:cubicBezTo>
                  <a:pt x="70" y="170"/>
                  <a:pt x="73" y="166"/>
                  <a:pt x="73" y="166"/>
                </a:cubicBezTo>
                <a:cubicBezTo>
                  <a:pt x="74" y="161"/>
                  <a:pt x="74" y="161"/>
                  <a:pt x="74" y="161"/>
                </a:cubicBezTo>
                <a:cubicBezTo>
                  <a:pt x="80" y="159"/>
                  <a:pt x="82" y="156"/>
                  <a:pt x="82" y="156"/>
                </a:cubicBezTo>
                <a:cubicBezTo>
                  <a:pt x="83" y="147"/>
                  <a:pt x="83" y="147"/>
                  <a:pt x="83" y="147"/>
                </a:cubicBezTo>
                <a:cubicBezTo>
                  <a:pt x="76" y="150"/>
                  <a:pt x="67" y="151"/>
                  <a:pt x="58" y="151"/>
                </a:cubicBezTo>
                <a:cubicBezTo>
                  <a:pt x="50" y="151"/>
                  <a:pt x="41" y="150"/>
                  <a:pt x="34" y="147"/>
                </a:cubicBezTo>
                <a:close/>
                <a:moveTo>
                  <a:pt x="31" y="131"/>
                </a:moveTo>
                <a:cubicBezTo>
                  <a:pt x="33" y="139"/>
                  <a:pt x="33" y="139"/>
                  <a:pt x="33" y="139"/>
                </a:cubicBezTo>
                <a:cubicBezTo>
                  <a:pt x="40" y="142"/>
                  <a:pt x="49" y="144"/>
                  <a:pt x="58" y="144"/>
                </a:cubicBezTo>
                <a:cubicBezTo>
                  <a:pt x="68" y="144"/>
                  <a:pt x="77" y="142"/>
                  <a:pt x="84" y="139"/>
                </a:cubicBezTo>
                <a:cubicBezTo>
                  <a:pt x="86" y="131"/>
                  <a:pt x="86" y="131"/>
                  <a:pt x="86" y="131"/>
                </a:cubicBezTo>
                <a:cubicBezTo>
                  <a:pt x="77" y="134"/>
                  <a:pt x="68" y="135"/>
                  <a:pt x="58" y="135"/>
                </a:cubicBezTo>
                <a:cubicBezTo>
                  <a:pt x="49" y="135"/>
                  <a:pt x="39" y="134"/>
                  <a:pt x="31" y="131"/>
                </a:cubicBezTo>
                <a:close/>
                <a:moveTo>
                  <a:pt x="58" y="18"/>
                </a:moveTo>
                <a:cubicBezTo>
                  <a:pt x="57" y="18"/>
                  <a:pt x="55" y="19"/>
                  <a:pt x="55" y="21"/>
                </a:cubicBezTo>
                <a:cubicBezTo>
                  <a:pt x="55" y="22"/>
                  <a:pt x="57" y="24"/>
                  <a:pt x="58" y="24"/>
                </a:cubicBezTo>
                <a:cubicBezTo>
                  <a:pt x="77" y="24"/>
                  <a:pt x="93" y="39"/>
                  <a:pt x="93" y="58"/>
                </a:cubicBezTo>
                <a:cubicBezTo>
                  <a:pt x="93" y="60"/>
                  <a:pt x="94" y="61"/>
                  <a:pt x="96" y="61"/>
                </a:cubicBezTo>
                <a:cubicBezTo>
                  <a:pt x="98" y="61"/>
                  <a:pt x="99" y="60"/>
                  <a:pt x="99" y="58"/>
                </a:cubicBezTo>
                <a:cubicBezTo>
                  <a:pt x="99" y="36"/>
                  <a:pt x="81" y="18"/>
                  <a:pt x="58" y="18"/>
                </a:cubicBezTo>
                <a:close/>
                <a:moveTo>
                  <a:pt x="58" y="0"/>
                </a:moveTo>
                <a:cubicBezTo>
                  <a:pt x="26" y="0"/>
                  <a:pt x="0" y="26"/>
                  <a:pt x="0" y="58"/>
                </a:cubicBezTo>
                <a:cubicBezTo>
                  <a:pt x="0" y="79"/>
                  <a:pt x="11" y="98"/>
                  <a:pt x="28" y="108"/>
                </a:cubicBezTo>
                <a:cubicBezTo>
                  <a:pt x="30" y="123"/>
                  <a:pt x="30" y="123"/>
                  <a:pt x="30" y="123"/>
                </a:cubicBezTo>
                <a:cubicBezTo>
                  <a:pt x="38" y="127"/>
                  <a:pt x="48" y="129"/>
                  <a:pt x="58" y="129"/>
                </a:cubicBezTo>
                <a:cubicBezTo>
                  <a:pt x="69" y="129"/>
                  <a:pt x="78" y="127"/>
                  <a:pt x="87" y="123"/>
                </a:cubicBezTo>
                <a:cubicBezTo>
                  <a:pt x="89" y="108"/>
                  <a:pt x="89" y="108"/>
                  <a:pt x="89" y="108"/>
                </a:cubicBezTo>
                <a:cubicBezTo>
                  <a:pt x="106" y="98"/>
                  <a:pt x="117" y="79"/>
                  <a:pt x="117" y="58"/>
                </a:cubicBezTo>
                <a:cubicBezTo>
                  <a:pt x="117" y="26"/>
                  <a:pt x="91" y="0"/>
                  <a:pt x="58" y="0"/>
                </a:cubicBezTo>
                <a:close/>
                <a:moveTo>
                  <a:pt x="80" y="101"/>
                </a:moveTo>
                <a:cubicBezTo>
                  <a:pt x="79" y="115"/>
                  <a:pt x="79" y="115"/>
                  <a:pt x="79" y="115"/>
                </a:cubicBezTo>
                <a:cubicBezTo>
                  <a:pt x="79" y="115"/>
                  <a:pt x="73" y="118"/>
                  <a:pt x="58" y="118"/>
                </a:cubicBezTo>
                <a:cubicBezTo>
                  <a:pt x="44" y="118"/>
                  <a:pt x="38" y="115"/>
                  <a:pt x="38" y="115"/>
                </a:cubicBezTo>
                <a:cubicBezTo>
                  <a:pt x="37" y="101"/>
                  <a:pt x="37" y="101"/>
                  <a:pt x="37" y="101"/>
                </a:cubicBezTo>
                <a:cubicBezTo>
                  <a:pt x="21" y="93"/>
                  <a:pt x="10" y="77"/>
                  <a:pt x="10" y="58"/>
                </a:cubicBezTo>
                <a:cubicBezTo>
                  <a:pt x="10" y="32"/>
                  <a:pt x="32" y="10"/>
                  <a:pt x="58" y="10"/>
                </a:cubicBezTo>
                <a:cubicBezTo>
                  <a:pt x="85" y="10"/>
                  <a:pt x="107" y="32"/>
                  <a:pt x="107" y="58"/>
                </a:cubicBezTo>
                <a:cubicBezTo>
                  <a:pt x="107" y="77"/>
                  <a:pt x="96" y="93"/>
                  <a:pt x="80" y="101"/>
                </a:cubicBezTo>
                <a:close/>
              </a:path>
            </a:pathLst>
          </a:custGeom>
          <a:solidFill>
            <a:schemeClr val="accent1"/>
          </a:solidFill>
          <a:ln>
            <a:noFill/>
          </a:ln>
        </p:spPr>
        <p:txBody>
          <a:bodyPr vert="horz" wrap="square" lIns="68580" tIns="34290" rIns="68580" bIns="34290" numCol="1" anchor="t" anchorCtr="0" compatLnSpc="1"/>
          <a:lstStyle/>
          <a:p>
            <a:endParaRPr lang="en-US" sz="1350" spc="-23">
              <a:cs typeface="+mn-ea"/>
              <a:sym typeface="+mn-lt"/>
            </a:endParaRPr>
          </a:p>
        </p:txBody>
      </p:sp>
      <p:sp>
        <p:nvSpPr>
          <p:cNvPr id="31" name="Freeform 60"/>
          <p:cNvSpPr>
            <a:spLocks noEditPoints="1"/>
          </p:cNvSpPr>
          <p:nvPr/>
        </p:nvSpPr>
        <p:spPr bwMode="auto">
          <a:xfrm>
            <a:off x="5936457" y="2155032"/>
            <a:ext cx="321469" cy="407194"/>
          </a:xfrm>
          <a:custGeom>
            <a:avLst/>
            <a:gdLst>
              <a:gd name="T0" fmla="*/ 224 w 270"/>
              <a:gd name="T1" fmla="*/ 56 h 342"/>
              <a:gd name="T2" fmla="*/ 76 w 270"/>
              <a:gd name="T3" fmla="*/ 56 h 342"/>
              <a:gd name="T4" fmla="*/ 76 w 270"/>
              <a:gd name="T5" fmla="*/ 78 h 342"/>
              <a:gd name="T6" fmla="*/ 224 w 270"/>
              <a:gd name="T7" fmla="*/ 78 h 342"/>
              <a:gd name="T8" fmla="*/ 224 w 270"/>
              <a:gd name="T9" fmla="*/ 56 h 342"/>
              <a:gd name="T10" fmla="*/ 150 w 270"/>
              <a:gd name="T11" fmla="*/ 204 h 342"/>
              <a:gd name="T12" fmla="*/ 224 w 270"/>
              <a:gd name="T13" fmla="*/ 204 h 342"/>
              <a:gd name="T14" fmla="*/ 224 w 270"/>
              <a:gd name="T15" fmla="*/ 182 h 342"/>
              <a:gd name="T16" fmla="*/ 150 w 270"/>
              <a:gd name="T17" fmla="*/ 182 h 342"/>
              <a:gd name="T18" fmla="*/ 150 w 270"/>
              <a:gd name="T19" fmla="*/ 204 h 342"/>
              <a:gd name="T20" fmla="*/ 30 w 270"/>
              <a:gd name="T21" fmla="*/ 0 h 342"/>
              <a:gd name="T22" fmla="*/ 30 w 270"/>
              <a:gd name="T23" fmla="*/ 30 h 342"/>
              <a:gd name="T24" fmla="*/ 0 w 270"/>
              <a:gd name="T25" fmla="*/ 30 h 342"/>
              <a:gd name="T26" fmla="*/ 0 w 270"/>
              <a:gd name="T27" fmla="*/ 342 h 342"/>
              <a:gd name="T28" fmla="*/ 240 w 270"/>
              <a:gd name="T29" fmla="*/ 342 h 342"/>
              <a:gd name="T30" fmla="*/ 240 w 270"/>
              <a:gd name="T31" fmla="*/ 312 h 342"/>
              <a:gd name="T32" fmla="*/ 270 w 270"/>
              <a:gd name="T33" fmla="*/ 312 h 342"/>
              <a:gd name="T34" fmla="*/ 270 w 270"/>
              <a:gd name="T35" fmla="*/ 0 h 342"/>
              <a:gd name="T36" fmla="*/ 30 w 270"/>
              <a:gd name="T37" fmla="*/ 0 h 342"/>
              <a:gd name="T38" fmla="*/ 224 w 270"/>
              <a:gd name="T39" fmla="*/ 326 h 342"/>
              <a:gd name="T40" fmla="*/ 16 w 270"/>
              <a:gd name="T41" fmla="*/ 326 h 342"/>
              <a:gd name="T42" fmla="*/ 16 w 270"/>
              <a:gd name="T43" fmla="*/ 48 h 342"/>
              <a:gd name="T44" fmla="*/ 30 w 270"/>
              <a:gd name="T45" fmla="*/ 48 h 342"/>
              <a:gd name="T46" fmla="*/ 30 w 270"/>
              <a:gd name="T47" fmla="*/ 232 h 342"/>
              <a:gd name="T48" fmla="*/ 110 w 270"/>
              <a:gd name="T49" fmla="*/ 312 h 342"/>
              <a:gd name="T50" fmla="*/ 224 w 270"/>
              <a:gd name="T51" fmla="*/ 312 h 342"/>
              <a:gd name="T52" fmla="*/ 224 w 270"/>
              <a:gd name="T53" fmla="*/ 326 h 342"/>
              <a:gd name="T54" fmla="*/ 254 w 270"/>
              <a:gd name="T55" fmla="*/ 296 h 342"/>
              <a:gd name="T56" fmla="*/ 118 w 270"/>
              <a:gd name="T57" fmla="*/ 296 h 342"/>
              <a:gd name="T58" fmla="*/ 118 w 270"/>
              <a:gd name="T59" fmla="*/ 224 h 342"/>
              <a:gd name="T60" fmla="*/ 46 w 270"/>
              <a:gd name="T61" fmla="*/ 224 h 342"/>
              <a:gd name="T62" fmla="*/ 46 w 270"/>
              <a:gd name="T63" fmla="*/ 18 h 342"/>
              <a:gd name="T64" fmla="*/ 254 w 270"/>
              <a:gd name="T65" fmla="*/ 18 h 342"/>
              <a:gd name="T66" fmla="*/ 254 w 270"/>
              <a:gd name="T67" fmla="*/ 296 h 342"/>
              <a:gd name="T68" fmla="*/ 224 w 270"/>
              <a:gd name="T69" fmla="*/ 98 h 342"/>
              <a:gd name="T70" fmla="*/ 76 w 270"/>
              <a:gd name="T71" fmla="*/ 98 h 342"/>
              <a:gd name="T72" fmla="*/ 76 w 270"/>
              <a:gd name="T73" fmla="*/ 120 h 342"/>
              <a:gd name="T74" fmla="*/ 224 w 270"/>
              <a:gd name="T75" fmla="*/ 120 h 342"/>
              <a:gd name="T76" fmla="*/ 224 w 270"/>
              <a:gd name="T77" fmla="*/ 98 h 342"/>
              <a:gd name="T78" fmla="*/ 224 w 270"/>
              <a:gd name="T79" fmla="*/ 140 h 342"/>
              <a:gd name="T80" fmla="*/ 76 w 270"/>
              <a:gd name="T81" fmla="*/ 140 h 342"/>
              <a:gd name="T82" fmla="*/ 76 w 270"/>
              <a:gd name="T83" fmla="*/ 162 h 342"/>
              <a:gd name="T84" fmla="*/ 224 w 270"/>
              <a:gd name="T85" fmla="*/ 162 h 342"/>
              <a:gd name="T86" fmla="*/ 224 w 270"/>
              <a:gd name="T87" fmla="*/ 140 h 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70" h="342">
                <a:moveTo>
                  <a:pt x="224" y="56"/>
                </a:moveTo>
                <a:lnTo>
                  <a:pt x="76" y="56"/>
                </a:lnTo>
                <a:lnTo>
                  <a:pt x="76" y="78"/>
                </a:lnTo>
                <a:lnTo>
                  <a:pt x="224" y="78"/>
                </a:lnTo>
                <a:lnTo>
                  <a:pt x="224" y="56"/>
                </a:lnTo>
                <a:close/>
                <a:moveTo>
                  <a:pt x="150" y="204"/>
                </a:moveTo>
                <a:lnTo>
                  <a:pt x="224" y="204"/>
                </a:lnTo>
                <a:lnTo>
                  <a:pt x="224" y="182"/>
                </a:lnTo>
                <a:lnTo>
                  <a:pt x="150" y="182"/>
                </a:lnTo>
                <a:lnTo>
                  <a:pt x="150" y="204"/>
                </a:lnTo>
                <a:close/>
                <a:moveTo>
                  <a:pt x="30" y="0"/>
                </a:moveTo>
                <a:lnTo>
                  <a:pt x="30" y="30"/>
                </a:lnTo>
                <a:lnTo>
                  <a:pt x="0" y="30"/>
                </a:lnTo>
                <a:lnTo>
                  <a:pt x="0" y="342"/>
                </a:lnTo>
                <a:lnTo>
                  <a:pt x="240" y="342"/>
                </a:lnTo>
                <a:lnTo>
                  <a:pt x="240" y="312"/>
                </a:lnTo>
                <a:lnTo>
                  <a:pt x="270" y="312"/>
                </a:lnTo>
                <a:lnTo>
                  <a:pt x="270" y="0"/>
                </a:lnTo>
                <a:lnTo>
                  <a:pt x="30" y="0"/>
                </a:lnTo>
                <a:close/>
                <a:moveTo>
                  <a:pt x="224" y="326"/>
                </a:moveTo>
                <a:lnTo>
                  <a:pt x="16" y="326"/>
                </a:lnTo>
                <a:lnTo>
                  <a:pt x="16" y="48"/>
                </a:lnTo>
                <a:lnTo>
                  <a:pt x="30" y="48"/>
                </a:lnTo>
                <a:lnTo>
                  <a:pt x="30" y="232"/>
                </a:lnTo>
                <a:lnTo>
                  <a:pt x="110" y="312"/>
                </a:lnTo>
                <a:lnTo>
                  <a:pt x="224" y="312"/>
                </a:lnTo>
                <a:lnTo>
                  <a:pt x="224" y="326"/>
                </a:lnTo>
                <a:close/>
                <a:moveTo>
                  <a:pt x="254" y="296"/>
                </a:moveTo>
                <a:lnTo>
                  <a:pt x="118" y="296"/>
                </a:lnTo>
                <a:lnTo>
                  <a:pt x="118" y="224"/>
                </a:lnTo>
                <a:lnTo>
                  <a:pt x="46" y="224"/>
                </a:lnTo>
                <a:lnTo>
                  <a:pt x="46" y="18"/>
                </a:lnTo>
                <a:lnTo>
                  <a:pt x="254" y="18"/>
                </a:lnTo>
                <a:lnTo>
                  <a:pt x="254" y="296"/>
                </a:lnTo>
                <a:close/>
                <a:moveTo>
                  <a:pt x="224" y="98"/>
                </a:moveTo>
                <a:lnTo>
                  <a:pt x="76" y="98"/>
                </a:lnTo>
                <a:lnTo>
                  <a:pt x="76" y="120"/>
                </a:lnTo>
                <a:lnTo>
                  <a:pt x="224" y="120"/>
                </a:lnTo>
                <a:lnTo>
                  <a:pt x="224" y="98"/>
                </a:lnTo>
                <a:close/>
                <a:moveTo>
                  <a:pt x="224" y="140"/>
                </a:moveTo>
                <a:lnTo>
                  <a:pt x="76" y="140"/>
                </a:lnTo>
                <a:lnTo>
                  <a:pt x="76" y="162"/>
                </a:lnTo>
                <a:lnTo>
                  <a:pt x="224" y="162"/>
                </a:lnTo>
                <a:lnTo>
                  <a:pt x="224" y="140"/>
                </a:lnTo>
                <a:close/>
              </a:path>
            </a:pathLst>
          </a:custGeom>
          <a:solidFill>
            <a:schemeClr val="accent4"/>
          </a:solidFill>
          <a:ln>
            <a:noFill/>
          </a:ln>
        </p:spPr>
        <p:txBody>
          <a:bodyPr vert="horz" wrap="square" lIns="68580" tIns="34290" rIns="68580" bIns="34290" numCol="1" anchor="t" anchorCtr="0" compatLnSpc="1"/>
          <a:lstStyle/>
          <a:p>
            <a:endParaRPr lang="en-US" sz="1350" spc="-23">
              <a:cs typeface="+mn-ea"/>
              <a:sym typeface="+mn-lt"/>
            </a:endParaRPr>
          </a:p>
        </p:txBody>
      </p:sp>
      <p:sp>
        <p:nvSpPr>
          <p:cNvPr id="32" name="Freeform 61"/>
          <p:cNvSpPr>
            <a:spLocks noEditPoints="1"/>
          </p:cNvSpPr>
          <p:nvPr/>
        </p:nvSpPr>
        <p:spPr bwMode="auto">
          <a:xfrm>
            <a:off x="5300664" y="3107531"/>
            <a:ext cx="69056" cy="357188"/>
          </a:xfrm>
          <a:custGeom>
            <a:avLst/>
            <a:gdLst>
              <a:gd name="T0" fmla="*/ 14 w 29"/>
              <a:gd name="T1" fmla="*/ 9 h 150"/>
              <a:gd name="T2" fmla="*/ 17 w 29"/>
              <a:gd name="T3" fmla="*/ 8 h 150"/>
              <a:gd name="T4" fmla="*/ 18 w 29"/>
              <a:gd name="T5" fmla="*/ 5 h 150"/>
              <a:gd name="T6" fmla="*/ 17 w 29"/>
              <a:gd name="T7" fmla="*/ 2 h 150"/>
              <a:gd name="T8" fmla="*/ 11 w 29"/>
              <a:gd name="T9" fmla="*/ 2 h 150"/>
              <a:gd name="T10" fmla="*/ 10 w 29"/>
              <a:gd name="T11" fmla="*/ 5 h 150"/>
              <a:gd name="T12" fmla="*/ 11 w 29"/>
              <a:gd name="T13" fmla="*/ 8 h 150"/>
              <a:gd name="T14" fmla="*/ 14 w 29"/>
              <a:gd name="T15" fmla="*/ 9 h 150"/>
              <a:gd name="T16" fmla="*/ 14 w 29"/>
              <a:gd name="T17" fmla="*/ 54 h 150"/>
              <a:gd name="T18" fmla="*/ 18 w 29"/>
              <a:gd name="T19" fmla="*/ 50 h 150"/>
              <a:gd name="T20" fmla="*/ 14 w 29"/>
              <a:gd name="T21" fmla="*/ 46 h 150"/>
              <a:gd name="T22" fmla="*/ 10 w 29"/>
              <a:gd name="T23" fmla="*/ 50 h 150"/>
              <a:gd name="T24" fmla="*/ 14 w 29"/>
              <a:gd name="T25" fmla="*/ 54 h 150"/>
              <a:gd name="T26" fmla="*/ 14 w 29"/>
              <a:gd name="T27" fmla="*/ 39 h 150"/>
              <a:gd name="T28" fmla="*/ 18 w 29"/>
              <a:gd name="T29" fmla="*/ 35 h 150"/>
              <a:gd name="T30" fmla="*/ 14 w 29"/>
              <a:gd name="T31" fmla="*/ 31 h 150"/>
              <a:gd name="T32" fmla="*/ 10 w 29"/>
              <a:gd name="T33" fmla="*/ 35 h 150"/>
              <a:gd name="T34" fmla="*/ 14 w 29"/>
              <a:gd name="T35" fmla="*/ 39 h 150"/>
              <a:gd name="T36" fmla="*/ 14 w 29"/>
              <a:gd name="T37" fmla="*/ 24 h 150"/>
              <a:gd name="T38" fmla="*/ 18 w 29"/>
              <a:gd name="T39" fmla="*/ 20 h 150"/>
              <a:gd name="T40" fmla="*/ 14 w 29"/>
              <a:gd name="T41" fmla="*/ 16 h 150"/>
              <a:gd name="T42" fmla="*/ 10 w 29"/>
              <a:gd name="T43" fmla="*/ 20 h 150"/>
              <a:gd name="T44" fmla="*/ 14 w 29"/>
              <a:gd name="T45" fmla="*/ 24 h 150"/>
              <a:gd name="T46" fmla="*/ 14 w 29"/>
              <a:gd name="T47" fmla="*/ 68 h 150"/>
              <a:gd name="T48" fmla="*/ 18 w 29"/>
              <a:gd name="T49" fmla="*/ 64 h 150"/>
              <a:gd name="T50" fmla="*/ 14 w 29"/>
              <a:gd name="T51" fmla="*/ 60 h 150"/>
              <a:gd name="T52" fmla="*/ 10 w 29"/>
              <a:gd name="T53" fmla="*/ 64 h 150"/>
              <a:gd name="T54" fmla="*/ 14 w 29"/>
              <a:gd name="T55" fmla="*/ 68 h 150"/>
              <a:gd name="T56" fmla="*/ 14 w 29"/>
              <a:gd name="T57" fmla="*/ 83 h 150"/>
              <a:gd name="T58" fmla="*/ 18 w 29"/>
              <a:gd name="T59" fmla="*/ 79 h 150"/>
              <a:gd name="T60" fmla="*/ 14 w 29"/>
              <a:gd name="T61" fmla="*/ 75 h 150"/>
              <a:gd name="T62" fmla="*/ 10 w 29"/>
              <a:gd name="T63" fmla="*/ 79 h 150"/>
              <a:gd name="T64" fmla="*/ 14 w 29"/>
              <a:gd name="T65" fmla="*/ 83 h 150"/>
              <a:gd name="T66" fmla="*/ 14 w 29"/>
              <a:gd name="T67" fmla="*/ 113 h 150"/>
              <a:gd name="T68" fmla="*/ 17 w 29"/>
              <a:gd name="T69" fmla="*/ 112 h 150"/>
              <a:gd name="T70" fmla="*/ 18 w 29"/>
              <a:gd name="T71" fmla="*/ 109 h 150"/>
              <a:gd name="T72" fmla="*/ 17 w 29"/>
              <a:gd name="T73" fmla="*/ 106 h 150"/>
              <a:gd name="T74" fmla="*/ 11 w 29"/>
              <a:gd name="T75" fmla="*/ 106 h 150"/>
              <a:gd name="T76" fmla="*/ 10 w 29"/>
              <a:gd name="T77" fmla="*/ 109 h 150"/>
              <a:gd name="T78" fmla="*/ 11 w 29"/>
              <a:gd name="T79" fmla="*/ 112 h 150"/>
              <a:gd name="T80" fmla="*/ 14 w 29"/>
              <a:gd name="T81" fmla="*/ 113 h 150"/>
              <a:gd name="T82" fmla="*/ 14 w 29"/>
              <a:gd name="T83" fmla="*/ 121 h 150"/>
              <a:gd name="T84" fmla="*/ 0 w 29"/>
              <a:gd name="T85" fmla="*/ 136 h 150"/>
              <a:gd name="T86" fmla="*/ 14 w 29"/>
              <a:gd name="T87" fmla="*/ 150 h 150"/>
              <a:gd name="T88" fmla="*/ 29 w 29"/>
              <a:gd name="T89" fmla="*/ 136 h 150"/>
              <a:gd name="T90" fmla="*/ 14 w 29"/>
              <a:gd name="T91" fmla="*/ 121 h 150"/>
              <a:gd name="T92" fmla="*/ 14 w 29"/>
              <a:gd name="T93" fmla="*/ 146 h 150"/>
              <a:gd name="T94" fmla="*/ 4 w 29"/>
              <a:gd name="T95" fmla="*/ 136 h 150"/>
              <a:gd name="T96" fmla="*/ 14 w 29"/>
              <a:gd name="T97" fmla="*/ 125 h 150"/>
              <a:gd name="T98" fmla="*/ 25 w 29"/>
              <a:gd name="T99" fmla="*/ 136 h 150"/>
              <a:gd name="T100" fmla="*/ 14 w 29"/>
              <a:gd name="T101" fmla="*/ 146 h 150"/>
              <a:gd name="T102" fmla="*/ 14 w 29"/>
              <a:gd name="T103" fmla="*/ 98 h 150"/>
              <a:gd name="T104" fmla="*/ 18 w 29"/>
              <a:gd name="T105" fmla="*/ 94 h 150"/>
              <a:gd name="T106" fmla="*/ 14 w 29"/>
              <a:gd name="T107" fmla="*/ 90 h 150"/>
              <a:gd name="T108" fmla="*/ 10 w 29"/>
              <a:gd name="T109" fmla="*/ 94 h 150"/>
              <a:gd name="T110" fmla="*/ 14 w 29"/>
              <a:gd name="T111" fmla="*/ 98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9" h="150">
                <a:moveTo>
                  <a:pt x="14" y="9"/>
                </a:moveTo>
                <a:cubicBezTo>
                  <a:pt x="15" y="9"/>
                  <a:pt x="16" y="8"/>
                  <a:pt x="17" y="8"/>
                </a:cubicBezTo>
                <a:cubicBezTo>
                  <a:pt x="18" y="7"/>
                  <a:pt x="18" y="6"/>
                  <a:pt x="18" y="5"/>
                </a:cubicBezTo>
                <a:cubicBezTo>
                  <a:pt x="18" y="4"/>
                  <a:pt x="18" y="3"/>
                  <a:pt x="17" y="2"/>
                </a:cubicBezTo>
                <a:cubicBezTo>
                  <a:pt x="16" y="1"/>
                  <a:pt x="13" y="0"/>
                  <a:pt x="11" y="2"/>
                </a:cubicBezTo>
                <a:cubicBezTo>
                  <a:pt x="11" y="3"/>
                  <a:pt x="10" y="4"/>
                  <a:pt x="10" y="5"/>
                </a:cubicBezTo>
                <a:cubicBezTo>
                  <a:pt x="10" y="6"/>
                  <a:pt x="11" y="7"/>
                  <a:pt x="11" y="8"/>
                </a:cubicBezTo>
                <a:cubicBezTo>
                  <a:pt x="12" y="8"/>
                  <a:pt x="13" y="9"/>
                  <a:pt x="14" y="9"/>
                </a:cubicBezTo>
                <a:close/>
                <a:moveTo>
                  <a:pt x="14" y="54"/>
                </a:moveTo>
                <a:cubicBezTo>
                  <a:pt x="17" y="54"/>
                  <a:pt x="18" y="52"/>
                  <a:pt x="18" y="50"/>
                </a:cubicBezTo>
                <a:cubicBezTo>
                  <a:pt x="18" y="47"/>
                  <a:pt x="17" y="46"/>
                  <a:pt x="14" y="46"/>
                </a:cubicBezTo>
                <a:cubicBezTo>
                  <a:pt x="12" y="46"/>
                  <a:pt x="10" y="47"/>
                  <a:pt x="10" y="50"/>
                </a:cubicBezTo>
                <a:cubicBezTo>
                  <a:pt x="10" y="52"/>
                  <a:pt x="12" y="54"/>
                  <a:pt x="14" y="54"/>
                </a:cubicBezTo>
                <a:close/>
                <a:moveTo>
                  <a:pt x="14" y="39"/>
                </a:moveTo>
                <a:cubicBezTo>
                  <a:pt x="17" y="39"/>
                  <a:pt x="18" y="37"/>
                  <a:pt x="18" y="35"/>
                </a:cubicBezTo>
                <a:cubicBezTo>
                  <a:pt x="18" y="32"/>
                  <a:pt x="17" y="31"/>
                  <a:pt x="14" y="31"/>
                </a:cubicBezTo>
                <a:cubicBezTo>
                  <a:pt x="12" y="31"/>
                  <a:pt x="10" y="32"/>
                  <a:pt x="10" y="35"/>
                </a:cubicBezTo>
                <a:cubicBezTo>
                  <a:pt x="10" y="37"/>
                  <a:pt x="12" y="39"/>
                  <a:pt x="14" y="39"/>
                </a:cubicBezTo>
                <a:close/>
                <a:moveTo>
                  <a:pt x="14" y="24"/>
                </a:moveTo>
                <a:cubicBezTo>
                  <a:pt x="17" y="24"/>
                  <a:pt x="18" y="22"/>
                  <a:pt x="18" y="20"/>
                </a:cubicBezTo>
                <a:cubicBezTo>
                  <a:pt x="18" y="18"/>
                  <a:pt x="17" y="16"/>
                  <a:pt x="14" y="16"/>
                </a:cubicBezTo>
                <a:cubicBezTo>
                  <a:pt x="12" y="16"/>
                  <a:pt x="10" y="18"/>
                  <a:pt x="10" y="20"/>
                </a:cubicBezTo>
                <a:cubicBezTo>
                  <a:pt x="10" y="22"/>
                  <a:pt x="12" y="24"/>
                  <a:pt x="14" y="24"/>
                </a:cubicBezTo>
                <a:close/>
                <a:moveTo>
                  <a:pt x="14" y="68"/>
                </a:moveTo>
                <a:cubicBezTo>
                  <a:pt x="17" y="68"/>
                  <a:pt x="18" y="67"/>
                  <a:pt x="18" y="64"/>
                </a:cubicBezTo>
                <a:cubicBezTo>
                  <a:pt x="18" y="62"/>
                  <a:pt x="17" y="60"/>
                  <a:pt x="14" y="60"/>
                </a:cubicBezTo>
                <a:cubicBezTo>
                  <a:pt x="12" y="60"/>
                  <a:pt x="10" y="62"/>
                  <a:pt x="10" y="64"/>
                </a:cubicBezTo>
                <a:cubicBezTo>
                  <a:pt x="10" y="67"/>
                  <a:pt x="12" y="68"/>
                  <a:pt x="14" y="68"/>
                </a:cubicBezTo>
                <a:close/>
                <a:moveTo>
                  <a:pt x="14" y="83"/>
                </a:moveTo>
                <a:cubicBezTo>
                  <a:pt x="17" y="83"/>
                  <a:pt x="18" y="82"/>
                  <a:pt x="18" y="79"/>
                </a:cubicBezTo>
                <a:cubicBezTo>
                  <a:pt x="18" y="77"/>
                  <a:pt x="17" y="75"/>
                  <a:pt x="14" y="75"/>
                </a:cubicBezTo>
                <a:cubicBezTo>
                  <a:pt x="12" y="75"/>
                  <a:pt x="10" y="77"/>
                  <a:pt x="10" y="79"/>
                </a:cubicBezTo>
                <a:cubicBezTo>
                  <a:pt x="10" y="82"/>
                  <a:pt x="12" y="83"/>
                  <a:pt x="14" y="83"/>
                </a:cubicBezTo>
                <a:close/>
                <a:moveTo>
                  <a:pt x="14" y="113"/>
                </a:moveTo>
                <a:cubicBezTo>
                  <a:pt x="15" y="113"/>
                  <a:pt x="16" y="113"/>
                  <a:pt x="17" y="112"/>
                </a:cubicBezTo>
                <a:cubicBezTo>
                  <a:pt x="18" y="111"/>
                  <a:pt x="18" y="110"/>
                  <a:pt x="18" y="109"/>
                </a:cubicBezTo>
                <a:cubicBezTo>
                  <a:pt x="18" y="108"/>
                  <a:pt x="18" y="107"/>
                  <a:pt x="17" y="106"/>
                </a:cubicBezTo>
                <a:cubicBezTo>
                  <a:pt x="16" y="105"/>
                  <a:pt x="13" y="105"/>
                  <a:pt x="11" y="106"/>
                </a:cubicBezTo>
                <a:cubicBezTo>
                  <a:pt x="11" y="107"/>
                  <a:pt x="10" y="108"/>
                  <a:pt x="10" y="109"/>
                </a:cubicBezTo>
                <a:cubicBezTo>
                  <a:pt x="10" y="110"/>
                  <a:pt x="11" y="111"/>
                  <a:pt x="11" y="112"/>
                </a:cubicBezTo>
                <a:cubicBezTo>
                  <a:pt x="12" y="113"/>
                  <a:pt x="13" y="113"/>
                  <a:pt x="14" y="113"/>
                </a:cubicBezTo>
                <a:close/>
                <a:moveTo>
                  <a:pt x="14" y="121"/>
                </a:moveTo>
                <a:cubicBezTo>
                  <a:pt x="6" y="121"/>
                  <a:pt x="0" y="128"/>
                  <a:pt x="0" y="136"/>
                </a:cubicBezTo>
                <a:cubicBezTo>
                  <a:pt x="0" y="144"/>
                  <a:pt x="6" y="150"/>
                  <a:pt x="14" y="150"/>
                </a:cubicBezTo>
                <a:cubicBezTo>
                  <a:pt x="22" y="150"/>
                  <a:pt x="29" y="144"/>
                  <a:pt x="29" y="136"/>
                </a:cubicBezTo>
                <a:cubicBezTo>
                  <a:pt x="29" y="128"/>
                  <a:pt x="22" y="121"/>
                  <a:pt x="14" y="121"/>
                </a:cubicBezTo>
                <a:close/>
                <a:moveTo>
                  <a:pt x="14" y="146"/>
                </a:moveTo>
                <a:cubicBezTo>
                  <a:pt x="9" y="146"/>
                  <a:pt x="4" y="142"/>
                  <a:pt x="4" y="136"/>
                </a:cubicBezTo>
                <a:cubicBezTo>
                  <a:pt x="4" y="130"/>
                  <a:pt x="9" y="125"/>
                  <a:pt x="14" y="125"/>
                </a:cubicBezTo>
                <a:cubicBezTo>
                  <a:pt x="20" y="125"/>
                  <a:pt x="25" y="130"/>
                  <a:pt x="25" y="136"/>
                </a:cubicBezTo>
                <a:cubicBezTo>
                  <a:pt x="25" y="142"/>
                  <a:pt x="20" y="146"/>
                  <a:pt x="14" y="146"/>
                </a:cubicBezTo>
                <a:close/>
                <a:moveTo>
                  <a:pt x="14" y="98"/>
                </a:moveTo>
                <a:cubicBezTo>
                  <a:pt x="17" y="98"/>
                  <a:pt x="18" y="96"/>
                  <a:pt x="18" y="94"/>
                </a:cubicBezTo>
                <a:cubicBezTo>
                  <a:pt x="18" y="92"/>
                  <a:pt x="17" y="90"/>
                  <a:pt x="14" y="90"/>
                </a:cubicBezTo>
                <a:cubicBezTo>
                  <a:pt x="12" y="90"/>
                  <a:pt x="10" y="92"/>
                  <a:pt x="10" y="94"/>
                </a:cubicBezTo>
                <a:cubicBezTo>
                  <a:pt x="10" y="96"/>
                  <a:pt x="12" y="98"/>
                  <a:pt x="14" y="98"/>
                </a:cubicBezTo>
                <a:close/>
              </a:path>
            </a:pathLst>
          </a:custGeom>
          <a:solidFill>
            <a:schemeClr val="accent4"/>
          </a:solidFill>
          <a:ln>
            <a:noFill/>
          </a:ln>
        </p:spPr>
        <p:txBody>
          <a:bodyPr vert="horz" wrap="square" lIns="68580" tIns="34290" rIns="68580" bIns="34290" numCol="1" anchor="t" anchorCtr="0" compatLnSpc="1"/>
          <a:lstStyle/>
          <a:p>
            <a:endParaRPr lang="en-US" sz="1350" spc="-23">
              <a:cs typeface="+mn-ea"/>
              <a:sym typeface="+mn-lt"/>
            </a:endParaRPr>
          </a:p>
        </p:txBody>
      </p:sp>
      <p:sp>
        <p:nvSpPr>
          <p:cNvPr id="33" name="Freeform 62"/>
          <p:cNvSpPr>
            <a:spLocks noEditPoints="1"/>
          </p:cNvSpPr>
          <p:nvPr/>
        </p:nvSpPr>
        <p:spPr bwMode="auto">
          <a:xfrm>
            <a:off x="6823473" y="3107531"/>
            <a:ext cx="69056" cy="357188"/>
          </a:xfrm>
          <a:custGeom>
            <a:avLst/>
            <a:gdLst>
              <a:gd name="T0" fmla="*/ 15 w 29"/>
              <a:gd name="T1" fmla="*/ 54 h 150"/>
              <a:gd name="T2" fmla="*/ 19 w 29"/>
              <a:gd name="T3" fmla="*/ 50 h 150"/>
              <a:gd name="T4" fmla="*/ 15 w 29"/>
              <a:gd name="T5" fmla="*/ 46 h 150"/>
              <a:gd name="T6" fmla="*/ 11 w 29"/>
              <a:gd name="T7" fmla="*/ 50 h 150"/>
              <a:gd name="T8" fmla="*/ 15 w 29"/>
              <a:gd name="T9" fmla="*/ 54 h 150"/>
              <a:gd name="T10" fmla="*/ 15 w 29"/>
              <a:gd name="T11" fmla="*/ 39 h 150"/>
              <a:gd name="T12" fmla="*/ 19 w 29"/>
              <a:gd name="T13" fmla="*/ 35 h 150"/>
              <a:gd name="T14" fmla="*/ 15 w 29"/>
              <a:gd name="T15" fmla="*/ 31 h 150"/>
              <a:gd name="T16" fmla="*/ 11 w 29"/>
              <a:gd name="T17" fmla="*/ 35 h 150"/>
              <a:gd name="T18" fmla="*/ 15 w 29"/>
              <a:gd name="T19" fmla="*/ 39 h 150"/>
              <a:gd name="T20" fmla="*/ 15 w 29"/>
              <a:gd name="T21" fmla="*/ 68 h 150"/>
              <a:gd name="T22" fmla="*/ 19 w 29"/>
              <a:gd name="T23" fmla="*/ 64 h 150"/>
              <a:gd name="T24" fmla="*/ 15 w 29"/>
              <a:gd name="T25" fmla="*/ 60 h 150"/>
              <a:gd name="T26" fmla="*/ 11 w 29"/>
              <a:gd name="T27" fmla="*/ 64 h 150"/>
              <a:gd name="T28" fmla="*/ 15 w 29"/>
              <a:gd name="T29" fmla="*/ 68 h 150"/>
              <a:gd name="T30" fmla="*/ 15 w 29"/>
              <a:gd name="T31" fmla="*/ 9 h 150"/>
              <a:gd name="T32" fmla="*/ 18 w 29"/>
              <a:gd name="T33" fmla="*/ 8 h 150"/>
              <a:gd name="T34" fmla="*/ 19 w 29"/>
              <a:gd name="T35" fmla="*/ 5 h 150"/>
              <a:gd name="T36" fmla="*/ 18 w 29"/>
              <a:gd name="T37" fmla="*/ 2 h 150"/>
              <a:gd name="T38" fmla="*/ 12 w 29"/>
              <a:gd name="T39" fmla="*/ 2 h 150"/>
              <a:gd name="T40" fmla="*/ 11 w 29"/>
              <a:gd name="T41" fmla="*/ 5 h 150"/>
              <a:gd name="T42" fmla="*/ 12 w 29"/>
              <a:gd name="T43" fmla="*/ 8 h 150"/>
              <a:gd name="T44" fmla="*/ 15 w 29"/>
              <a:gd name="T45" fmla="*/ 9 h 150"/>
              <a:gd name="T46" fmla="*/ 15 w 29"/>
              <a:gd name="T47" fmla="*/ 24 h 150"/>
              <a:gd name="T48" fmla="*/ 19 w 29"/>
              <a:gd name="T49" fmla="*/ 20 h 150"/>
              <a:gd name="T50" fmla="*/ 15 w 29"/>
              <a:gd name="T51" fmla="*/ 16 h 150"/>
              <a:gd name="T52" fmla="*/ 11 w 29"/>
              <a:gd name="T53" fmla="*/ 20 h 150"/>
              <a:gd name="T54" fmla="*/ 15 w 29"/>
              <a:gd name="T55" fmla="*/ 24 h 150"/>
              <a:gd name="T56" fmla="*/ 15 w 29"/>
              <a:gd name="T57" fmla="*/ 121 h 150"/>
              <a:gd name="T58" fmla="*/ 0 w 29"/>
              <a:gd name="T59" fmla="*/ 136 h 150"/>
              <a:gd name="T60" fmla="*/ 15 w 29"/>
              <a:gd name="T61" fmla="*/ 150 h 150"/>
              <a:gd name="T62" fmla="*/ 29 w 29"/>
              <a:gd name="T63" fmla="*/ 136 h 150"/>
              <a:gd name="T64" fmla="*/ 15 w 29"/>
              <a:gd name="T65" fmla="*/ 121 h 150"/>
              <a:gd name="T66" fmla="*/ 15 w 29"/>
              <a:gd name="T67" fmla="*/ 146 h 150"/>
              <a:gd name="T68" fmla="*/ 4 w 29"/>
              <a:gd name="T69" fmla="*/ 136 h 150"/>
              <a:gd name="T70" fmla="*/ 15 w 29"/>
              <a:gd name="T71" fmla="*/ 125 h 150"/>
              <a:gd name="T72" fmla="*/ 25 w 29"/>
              <a:gd name="T73" fmla="*/ 136 h 150"/>
              <a:gd name="T74" fmla="*/ 15 w 29"/>
              <a:gd name="T75" fmla="*/ 146 h 150"/>
              <a:gd name="T76" fmla="*/ 12 w 29"/>
              <a:gd name="T77" fmla="*/ 106 h 150"/>
              <a:gd name="T78" fmla="*/ 11 w 29"/>
              <a:gd name="T79" fmla="*/ 109 h 150"/>
              <a:gd name="T80" fmla="*/ 12 w 29"/>
              <a:gd name="T81" fmla="*/ 112 h 150"/>
              <a:gd name="T82" fmla="*/ 15 w 29"/>
              <a:gd name="T83" fmla="*/ 113 h 150"/>
              <a:gd name="T84" fmla="*/ 18 w 29"/>
              <a:gd name="T85" fmla="*/ 112 h 150"/>
              <a:gd name="T86" fmla="*/ 19 w 29"/>
              <a:gd name="T87" fmla="*/ 109 h 150"/>
              <a:gd name="T88" fmla="*/ 18 w 29"/>
              <a:gd name="T89" fmla="*/ 106 h 150"/>
              <a:gd name="T90" fmla="*/ 12 w 29"/>
              <a:gd name="T91" fmla="*/ 106 h 150"/>
              <a:gd name="T92" fmla="*/ 15 w 29"/>
              <a:gd name="T93" fmla="*/ 83 h 150"/>
              <a:gd name="T94" fmla="*/ 19 w 29"/>
              <a:gd name="T95" fmla="*/ 79 h 150"/>
              <a:gd name="T96" fmla="*/ 15 w 29"/>
              <a:gd name="T97" fmla="*/ 75 h 150"/>
              <a:gd name="T98" fmla="*/ 11 w 29"/>
              <a:gd name="T99" fmla="*/ 79 h 150"/>
              <a:gd name="T100" fmla="*/ 15 w 29"/>
              <a:gd name="T101" fmla="*/ 83 h 150"/>
              <a:gd name="T102" fmla="*/ 15 w 29"/>
              <a:gd name="T103" fmla="*/ 98 h 150"/>
              <a:gd name="T104" fmla="*/ 19 w 29"/>
              <a:gd name="T105" fmla="*/ 94 h 150"/>
              <a:gd name="T106" fmla="*/ 15 w 29"/>
              <a:gd name="T107" fmla="*/ 90 h 150"/>
              <a:gd name="T108" fmla="*/ 11 w 29"/>
              <a:gd name="T109" fmla="*/ 94 h 150"/>
              <a:gd name="T110" fmla="*/ 15 w 29"/>
              <a:gd name="T111" fmla="*/ 98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9" h="150">
                <a:moveTo>
                  <a:pt x="15" y="54"/>
                </a:moveTo>
                <a:cubicBezTo>
                  <a:pt x="17" y="54"/>
                  <a:pt x="19" y="52"/>
                  <a:pt x="19" y="50"/>
                </a:cubicBezTo>
                <a:cubicBezTo>
                  <a:pt x="19" y="47"/>
                  <a:pt x="17" y="46"/>
                  <a:pt x="15" y="46"/>
                </a:cubicBezTo>
                <a:cubicBezTo>
                  <a:pt x="13" y="46"/>
                  <a:pt x="11" y="47"/>
                  <a:pt x="11" y="50"/>
                </a:cubicBezTo>
                <a:cubicBezTo>
                  <a:pt x="11" y="52"/>
                  <a:pt x="13" y="54"/>
                  <a:pt x="15" y="54"/>
                </a:cubicBezTo>
                <a:close/>
                <a:moveTo>
                  <a:pt x="15" y="39"/>
                </a:moveTo>
                <a:cubicBezTo>
                  <a:pt x="17" y="39"/>
                  <a:pt x="19" y="37"/>
                  <a:pt x="19" y="35"/>
                </a:cubicBezTo>
                <a:cubicBezTo>
                  <a:pt x="19" y="32"/>
                  <a:pt x="17" y="31"/>
                  <a:pt x="15" y="31"/>
                </a:cubicBezTo>
                <a:cubicBezTo>
                  <a:pt x="13" y="31"/>
                  <a:pt x="11" y="32"/>
                  <a:pt x="11" y="35"/>
                </a:cubicBezTo>
                <a:cubicBezTo>
                  <a:pt x="11" y="37"/>
                  <a:pt x="13" y="39"/>
                  <a:pt x="15" y="39"/>
                </a:cubicBezTo>
                <a:close/>
                <a:moveTo>
                  <a:pt x="15" y="68"/>
                </a:moveTo>
                <a:cubicBezTo>
                  <a:pt x="17" y="68"/>
                  <a:pt x="19" y="67"/>
                  <a:pt x="19" y="64"/>
                </a:cubicBezTo>
                <a:cubicBezTo>
                  <a:pt x="19" y="62"/>
                  <a:pt x="17" y="60"/>
                  <a:pt x="15" y="60"/>
                </a:cubicBezTo>
                <a:cubicBezTo>
                  <a:pt x="13" y="60"/>
                  <a:pt x="11" y="62"/>
                  <a:pt x="11" y="64"/>
                </a:cubicBezTo>
                <a:cubicBezTo>
                  <a:pt x="11" y="67"/>
                  <a:pt x="13" y="68"/>
                  <a:pt x="15" y="68"/>
                </a:cubicBezTo>
                <a:close/>
                <a:moveTo>
                  <a:pt x="15" y="9"/>
                </a:moveTo>
                <a:cubicBezTo>
                  <a:pt x="16" y="9"/>
                  <a:pt x="17" y="8"/>
                  <a:pt x="18" y="8"/>
                </a:cubicBezTo>
                <a:cubicBezTo>
                  <a:pt x="19" y="7"/>
                  <a:pt x="19" y="6"/>
                  <a:pt x="19" y="5"/>
                </a:cubicBezTo>
                <a:cubicBezTo>
                  <a:pt x="19" y="4"/>
                  <a:pt x="19" y="3"/>
                  <a:pt x="18" y="2"/>
                </a:cubicBezTo>
                <a:cubicBezTo>
                  <a:pt x="16" y="0"/>
                  <a:pt x="14" y="0"/>
                  <a:pt x="12" y="2"/>
                </a:cubicBezTo>
                <a:cubicBezTo>
                  <a:pt x="11" y="3"/>
                  <a:pt x="11" y="4"/>
                  <a:pt x="11" y="5"/>
                </a:cubicBezTo>
                <a:cubicBezTo>
                  <a:pt x="11" y="6"/>
                  <a:pt x="11" y="7"/>
                  <a:pt x="12" y="8"/>
                </a:cubicBezTo>
                <a:cubicBezTo>
                  <a:pt x="13" y="8"/>
                  <a:pt x="14" y="9"/>
                  <a:pt x="15" y="9"/>
                </a:cubicBezTo>
                <a:close/>
                <a:moveTo>
                  <a:pt x="15" y="24"/>
                </a:moveTo>
                <a:cubicBezTo>
                  <a:pt x="17" y="24"/>
                  <a:pt x="19" y="22"/>
                  <a:pt x="19" y="20"/>
                </a:cubicBezTo>
                <a:cubicBezTo>
                  <a:pt x="19" y="18"/>
                  <a:pt x="17" y="16"/>
                  <a:pt x="15" y="16"/>
                </a:cubicBezTo>
                <a:cubicBezTo>
                  <a:pt x="13" y="16"/>
                  <a:pt x="11" y="18"/>
                  <a:pt x="11" y="20"/>
                </a:cubicBezTo>
                <a:cubicBezTo>
                  <a:pt x="11" y="22"/>
                  <a:pt x="13" y="24"/>
                  <a:pt x="15" y="24"/>
                </a:cubicBezTo>
                <a:close/>
                <a:moveTo>
                  <a:pt x="15" y="121"/>
                </a:moveTo>
                <a:cubicBezTo>
                  <a:pt x="7" y="121"/>
                  <a:pt x="0" y="128"/>
                  <a:pt x="0" y="136"/>
                </a:cubicBezTo>
                <a:cubicBezTo>
                  <a:pt x="0" y="144"/>
                  <a:pt x="7" y="150"/>
                  <a:pt x="15" y="150"/>
                </a:cubicBezTo>
                <a:cubicBezTo>
                  <a:pt x="23" y="150"/>
                  <a:pt x="29" y="144"/>
                  <a:pt x="29" y="136"/>
                </a:cubicBezTo>
                <a:cubicBezTo>
                  <a:pt x="29" y="128"/>
                  <a:pt x="23" y="121"/>
                  <a:pt x="15" y="121"/>
                </a:cubicBezTo>
                <a:close/>
                <a:moveTo>
                  <a:pt x="15" y="146"/>
                </a:moveTo>
                <a:cubicBezTo>
                  <a:pt x="9" y="146"/>
                  <a:pt x="4" y="142"/>
                  <a:pt x="4" y="136"/>
                </a:cubicBezTo>
                <a:cubicBezTo>
                  <a:pt x="4" y="130"/>
                  <a:pt x="9" y="125"/>
                  <a:pt x="15" y="125"/>
                </a:cubicBezTo>
                <a:cubicBezTo>
                  <a:pt x="21" y="125"/>
                  <a:pt x="25" y="130"/>
                  <a:pt x="25" y="136"/>
                </a:cubicBezTo>
                <a:cubicBezTo>
                  <a:pt x="25" y="142"/>
                  <a:pt x="21" y="146"/>
                  <a:pt x="15" y="146"/>
                </a:cubicBezTo>
                <a:close/>
                <a:moveTo>
                  <a:pt x="12" y="106"/>
                </a:moveTo>
                <a:cubicBezTo>
                  <a:pt x="11" y="107"/>
                  <a:pt x="11" y="108"/>
                  <a:pt x="11" y="109"/>
                </a:cubicBezTo>
                <a:cubicBezTo>
                  <a:pt x="11" y="110"/>
                  <a:pt x="11" y="111"/>
                  <a:pt x="12" y="112"/>
                </a:cubicBezTo>
                <a:cubicBezTo>
                  <a:pt x="13" y="113"/>
                  <a:pt x="14" y="113"/>
                  <a:pt x="15" y="113"/>
                </a:cubicBezTo>
                <a:cubicBezTo>
                  <a:pt x="16" y="113"/>
                  <a:pt x="17" y="113"/>
                  <a:pt x="18" y="112"/>
                </a:cubicBezTo>
                <a:cubicBezTo>
                  <a:pt x="19" y="111"/>
                  <a:pt x="19" y="110"/>
                  <a:pt x="19" y="109"/>
                </a:cubicBezTo>
                <a:cubicBezTo>
                  <a:pt x="19" y="108"/>
                  <a:pt x="19" y="107"/>
                  <a:pt x="18" y="106"/>
                </a:cubicBezTo>
                <a:cubicBezTo>
                  <a:pt x="16" y="105"/>
                  <a:pt x="14" y="105"/>
                  <a:pt x="12" y="106"/>
                </a:cubicBezTo>
                <a:close/>
                <a:moveTo>
                  <a:pt x="15" y="83"/>
                </a:moveTo>
                <a:cubicBezTo>
                  <a:pt x="17" y="83"/>
                  <a:pt x="19" y="82"/>
                  <a:pt x="19" y="79"/>
                </a:cubicBezTo>
                <a:cubicBezTo>
                  <a:pt x="19" y="77"/>
                  <a:pt x="17" y="75"/>
                  <a:pt x="15" y="75"/>
                </a:cubicBezTo>
                <a:cubicBezTo>
                  <a:pt x="13" y="75"/>
                  <a:pt x="11" y="77"/>
                  <a:pt x="11" y="79"/>
                </a:cubicBezTo>
                <a:cubicBezTo>
                  <a:pt x="11" y="82"/>
                  <a:pt x="13" y="83"/>
                  <a:pt x="15" y="83"/>
                </a:cubicBezTo>
                <a:close/>
                <a:moveTo>
                  <a:pt x="15" y="98"/>
                </a:moveTo>
                <a:cubicBezTo>
                  <a:pt x="17" y="98"/>
                  <a:pt x="19" y="96"/>
                  <a:pt x="19" y="94"/>
                </a:cubicBezTo>
                <a:cubicBezTo>
                  <a:pt x="19" y="92"/>
                  <a:pt x="17" y="90"/>
                  <a:pt x="15" y="90"/>
                </a:cubicBezTo>
                <a:cubicBezTo>
                  <a:pt x="13" y="90"/>
                  <a:pt x="11" y="92"/>
                  <a:pt x="11" y="94"/>
                </a:cubicBezTo>
                <a:cubicBezTo>
                  <a:pt x="11" y="96"/>
                  <a:pt x="13" y="98"/>
                  <a:pt x="15" y="98"/>
                </a:cubicBezTo>
                <a:close/>
              </a:path>
            </a:pathLst>
          </a:custGeom>
          <a:solidFill>
            <a:schemeClr val="accent4"/>
          </a:solidFill>
          <a:ln>
            <a:noFill/>
          </a:ln>
        </p:spPr>
        <p:txBody>
          <a:bodyPr vert="horz" wrap="square" lIns="68580" tIns="34290" rIns="68580" bIns="34290" numCol="1" anchor="t" anchorCtr="0" compatLnSpc="1"/>
          <a:lstStyle/>
          <a:p>
            <a:endParaRPr lang="en-US" sz="1350" spc="-23">
              <a:cs typeface="+mn-ea"/>
              <a:sym typeface="+mn-lt"/>
            </a:endParaRPr>
          </a:p>
        </p:txBody>
      </p:sp>
      <p:sp>
        <p:nvSpPr>
          <p:cNvPr id="34" name="Rectangle 63"/>
          <p:cNvSpPr>
            <a:spLocks noChangeArrowheads="1"/>
          </p:cNvSpPr>
          <p:nvPr/>
        </p:nvSpPr>
        <p:spPr bwMode="auto">
          <a:xfrm>
            <a:off x="1144191" y="2578894"/>
            <a:ext cx="1092994" cy="47625"/>
          </a:xfrm>
          <a:prstGeom prst="rect">
            <a:avLst/>
          </a:prstGeom>
          <a:solidFill>
            <a:schemeClr val="accent1"/>
          </a:solidFill>
          <a:ln>
            <a:noFill/>
          </a:ln>
        </p:spPr>
        <p:txBody>
          <a:bodyPr vert="horz" wrap="square" lIns="68580" tIns="34290" rIns="68580" bIns="34290" numCol="1" anchor="t" anchorCtr="0" compatLnSpc="1"/>
          <a:lstStyle/>
          <a:p>
            <a:endParaRPr lang="en-US" sz="1350" spc="-23">
              <a:cs typeface="+mn-ea"/>
              <a:sym typeface="+mn-lt"/>
            </a:endParaRPr>
          </a:p>
        </p:txBody>
      </p:sp>
      <p:sp>
        <p:nvSpPr>
          <p:cNvPr id="35" name="Rectangle 64"/>
          <p:cNvSpPr>
            <a:spLocks noChangeArrowheads="1"/>
          </p:cNvSpPr>
          <p:nvPr/>
        </p:nvSpPr>
        <p:spPr bwMode="auto">
          <a:xfrm>
            <a:off x="2332435" y="2578894"/>
            <a:ext cx="1429941" cy="47625"/>
          </a:xfrm>
          <a:prstGeom prst="rect">
            <a:avLst/>
          </a:prstGeom>
          <a:solidFill>
            <a:schemeClr val="accent1"/>
          </a:solidFill>
          <a:ln>
            <a:noFill/>
          </a:ln>
        </p:spPr>
        <p:txBody>
          <a:bodyPr vert="horz" wrap="square" lIns="68580" tIns="34290" rIns="68580" bIns="34290" numCol="1" anchor="t" anchorCtr="0" compatLnSpc="1"/>
          <a:lstStyle/>
          <a:p>
            <a:endParaRPr lang="en-US" sz="1350" spc="-23">
              <a:cs typeface="+mn-ea"/>
              <a:sym typeface="+mn-lt"/>
            </a:endParaRPr>
          </a:p>
        </p:txBody>
      </p:sp>
      <p:sp>
        <p:nvSpPr>
          <p:cNvPr id="36" name="Rectangle 65"/>
          <p:cNvSpPr>
            <a:spLocks noChangeArrowheads="1"/>
          </p:cNvSpPr>
          <p:nvPr/>
        </p:nvSpPr>
        <p:spPr bwMode="auto">
          <a:xfrm>
            <a:off x="6906816" y="3095625"/>
            <a:ext cx="1092994" cy="47625"/>
          </a:xfrm>
          <a:prstGeom prst="rect">
            <a:avLst/>
          </a:prstGeom>
          <a:solidFill>
            <a:schemeClr val="accent4"/>
          </a:solidFill>
          <a:ln>
            <a:noFill/>
          </a:ln>
        </p:spPr>
        <p:txBody>
          <a:bodyPr vert="horz" wrap="square" lIns="68580" tIns="34290" rIns="68580" bIns="34290" numCol="1" anchor="t" anchorCtr="0" compatLnSpc="1"/>
          <a:lstStyle/>
          <a:p>
            <a:endParaRPr lang="en-US" sz="1350" spc="-23">
              <a:cs typeface="+mn-ea"/>
              <a:sym typeface="+mn-lt"/>
            </a:endParaRPr>
          </a:p>
        </p:txBody>
      </p:sp>
      <p:sp>
        <p:nvSpPr>
          <p:cNvPr id="37" name="Rectangle 66"/>
          <p:cNvSpPr>
            <a:spLocks noChangeArrowheads="1"/>
          </p:cNvSpPr>
          <p:nvPr/>
        </p:nvSpPr>
        <p:spPr bwMode="auto">
          <a:xfrm>
            <a:off x="5381626" y="3095625"/>
            <a:ext cx="1429941" cy="47625"/>
          </a:xfrm>
          <a:prstGeom prst="rect">
            <a:avLst/>
          </a:prstGeom>
          <a:solidFill>
            <a:schemeClr val="accent4"/>
          </a:solidFill>
          <a:ln>
            <a:noFill/>
          </a:ln>
        </p:spPr>
        <p:txBody>
          <a:bodyPr vert="horz" wrap="square" lIns="68580" tIns="34290" rIns="68580" bIns="34290" numCol="1" anchor="t" anchorCtr="0" compatLnSpc="1"/>
          <a:lstStyle/>
          <a:p>
            <a:endParaRPr lang="en-US" sz="1350" spc="-23">
              <a:cs typeface="+mn-ea"/>
              <a:sym typeface="+mn-lt"/>
            </a:endParaRPr>
          </a:p>
        </p:txBody>
      </p:sp>
      <p:sp>
        <p:nvSpPr>
          <p:cNvPr id="43" name="Rectangle 2"/>
          <p:cNvSpPr/>
          <p:nvPr/>
        </p:nvSpPr>
        <p:spPr>
          <a:xfrm>
            <a:off x="806696" y="650059"/>
            <a:ext cx="1824154" cy="276999"/>
          </a:xfrm>
          <a:prstGeom prst="rect">
            <a:avLst/>
          </a:prstGeom>
        </p:spPr>
        <p:txBody>
          <a:bodyPr wrap="none">
            <a:spAutoFit/>
          </a:bodyPr>
          <a:lstStyle/>
          <a:p>
            <a:r>
              <a:rPr lang="id-ID" sz="1200" dirty="0">
                <a:solidFill>
                  <a:schemeClr val="bg1">
                    <a:lumMod val="65000"/>
                  </a:schemeClr>
                </a:solidFill>
                <a:cs typeface="+mn-ea"/>
                <a:sym typeface="+mn-lt"/>
              </a:rPr>
              <a:t>COMPETITOR ANALYSIS</a:t>
            </a:r>
            <a:endParaRPr lang="id-ID" sz="1200" dirty="0">
              <a:solidFill>
                <a:schemeClr val="bg1">
                  <a:lumMod val="65000"/>
                </a:schemeClr>
              </a:solidFill>
              <a:cs typeface="+mn-ea"/>
              <a:sym typeface="+mn-lt"/>
            </a:endParaRPr>
          </a:p>
        </p:txBody>
      </p:sp>
      <p:sp>
        <p:nvSpPr>
          <p:cNvPr id="44" name="TextBox 3"/>
          <p:cNvSpPr txBox="1"/>
          <p:nvPr/>
        </p:nvSpPr>
        <p:spPr>
          <a:xfrm>
            <a:off x="840968" y="330874"/>
            <a:ext cx="1587294" cy="400110"/>
          </a:xfrm>
          <a:prstGeom prst="rect">
            <a:avLst/>
          </a:prstGeom>
          <a:noFill/>
        </p:spPr>
        <p:txBody>
          <a:bodyPr wrap="none" rtlCol="0">
            <a:spAutoFit/>
          </a:bodyPr>
          <a:lstStyle/>
          <a:p>
            <a:r>
              <a:rPr lang="en-US" altLang="zh-CN" sz="2000" dirty="0">
                <a:solidFill>
                  <a:schemeClr val="accent1"/>
                </a:solidFill>
                <a:cs typeface="+mn-ea"/>
                <a:sym typeface="+mn-lt"/>
              </a:rPr>
              <a:t>2.5</a:t>
            </a:r>
            <a:r>
              <a:rPr lang="zh-CN" altLang="en-US" sz="2000" dirty="0">
                <a:solidFill>
                  <a:schemeClr val="accent1"/>
                </a:solidFill>
                <a:cs typeface="+mn-ea"/>
                <a:sym typeface="+mn-lt"/>
              </a:rPr>
              <a:t>竞争分析</a:t>
            </a:r>
            <a:endParaRPr lang="zh-CN" altLang="en-US" sz="3200" dirty="0">
              <a:solidFill>
                <a:schemeClr val="accent1"/>
              </a:solidFill>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2000" advClick="0" advTm="0"/>
    </mc:Choice>
    <mc:Fallback>
      <p:transition spd="slow" advClick="0" advTm="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fade">
                                      <p:cBhvr>
                                        <p:cTn id="7" dur="500"/>
                                        <p:tgtEl>
                                          <p:spTgt spid="44"/>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43"/>
                                        </p:tgtEl>
                                        <p:attrNameLst>
                                          <p:attrName>style.visibility</p:attrName>
                                        </p:attrNameLst>
                                      </p:cBhvr>
                                      <p:to>
                                        <p:strVal val="visible"/>
                                      </p:to>
                                    </p:set>
                                    <p:animEffect transition="in" filter="wipe(left)">
                                      <p:cBhvr>
                                        <p:cTn id="11" dur="500"/>
                                        <p:tgtEl>
                                          <p:spTgt spid="43"/>
                                        </p:tgtEl>
                                      </p:cBhvr>
                                    </p:animEffect>
                                  </p:childTnLst>
                                </p:cTn>
                              </p:par>
                            </p:childTnLst>
                          </p:cTn>
                        </p:par>
                      </p:childTnLst>
                    </p:cTn>
                  </p:par>
                  <p:par>
                    <p:cTn id="12" fill="hold">
                      <p:stCondLst>
                        <p:cond delay="indefinite"/>
                      </p:stCondLst>
                      <p:childTnLst>
                        <p:par>
                          <p:cTn id="13" fill="hold">
                            <p:stCondLst>
                              <p:cond delay="0"/>
                            </p:stCondLst>
                            <p:childTnLst>
                              <p:par>
                                <p:cTn id="14" presetID="47" presetClass="entr" presetSubtype="0" fill="hold" nodeType="click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1000"/>
                                        <p:tgtEl>
                                          <p:spTgt spid="11"/>
                                        </p:tgtEl>
                                      </p:cBhvr>
                                    </p:animEffect>
                                    <p:anim calcmode="lin" valueType="num">
                                      <p:cBhvr>
                                        <p:cTn id="17" dur="1000" fill="hold"/>
                                        <p:tgtEl>
                                          <p:spTgt spid="11"/>
                                        </p:tgtEl>
                                        <p:attrNameLst>
                                          <p:attrName>ppt_x</p:attrName>
                                        </p:attrNameLst>
                                      </p:cBhvr>
                                      <p:tavLst>
                                        <p:tav tm="0">
                                          <p:val>
                                            <p:strVal val="#ppt_x"/>
                                          </p:val>
                                        </p:tav>
                                        <p:tav tm="100000">
                                          <p:val>
                                            <p:strVal val="#ppt_x"/>
                                          </p:val>
                                        </p:tav>
                                      </p:tavLst>
                                    </p:anim>
                                    <p:anim calcmode="lin" valueType="num">
                                      <p:cBhvr>
                                        <p:cTn id="18"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7" presetClass="entr" presetSubtype="0"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1000"/>
                                        <p:tgtEl>
                                          <p:spTgt spid="12"/>
                                        </p:tgtEl>
                                      </p:cBhvr>
                                    </p:animEffect>
                                    <p:anim calcmode="lin" valueType="num">
                                      <p:cBhvr>
                                        <p:cTn id="24" dur="1000" fill="hold"/>
                                        <p:tgtEl>
                                          <p:spTgt spid="12"/>
                                        </p:tgtEl>
                                        <p:attrNameLst>
                                          <p:attrName>ppt_x</p:attrName>
                                        </p:attrNameLst>
                                      </p:cBhvr>
                                      <p:tavLst>
                                        <p:tav tm="0">
                                          <p:val>
                                            <p:strVal val="#ppt_x"/>
                                          </p:val>
                                        </p:tav>
                                        <p:tav tm="100000">
                                          <p:val>
                                            <p:strVal val="#ppt_x"/>
                                          </p:val>
                                        </p:tav>
                                      </p:tavLst>
                                    </p:anim>
                                    <p:anim calcmode="lin" valueType="num">
                                      <p:cBhvr>
                                        <p:cTn id="25"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nodeType="click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fade">
                                      <p:cBhvr>
                                        <p:cTn id="30" dur="1000"/>
                                        <p:tgtEl>
                                          <p:spTgt spid="16"/>
                                        </p:tgtEl>
                                      </p:cBhvr>
                                    </p:animEffect>
                                    <p:anim calcmode="lin" valueType="num">
                                      <p:cBhvr>
                                        <p:cTn id="31" dur="1000" fill="hold"/>
                                        <p:tgtEl>
                                          <p:spTgt spid="16"/>
                                        </p:tgtEl>
                                        <p:attrNameLst>
                                          <p:attrName>ppt_x</p:attrName>
                                        </p:attrNameLst>
                                      </p:cBhvr>
                                      <p:tavLst>
                                        <p:tav tm="0">
                                          <p:val>
                                            <p:strVal val="#ppt_x"/>
                                          </p:val>
                                        </p:tav>
                                        <p:tav tm="100000">
                                          <p:val>
                                            <p:strVal val="#ppt_x"/>
                                          </p:val>
                                        </p:tav>
                                      </p:tavLst>
                                    </p:anim>
                                    <p:anim calcmode="lin" valueType="num">
                                      <p:cBhvr>
                                        <p:cTn id="32"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nodeType="clickEffect">
                                  <p:stCondLst>
                                    <p:cond delay="0"/>
                                  </p:stCondLst>
                                  <p:childTnLst>
                                    <p:set>
                                      <p:cBhvr>
                                        <p:cTn id="36" dur="1" fill="hold">
                                          <p:stCondLst>
                                            <p:cond delay="0"/>
                                          </p:stCondLst>
                                        </p:cTn>
                                        <p:tgtEl>
                                          <p:spTgt spid="20"/>
                                        </p:tgtEl>
                                        <p:attrNameLst>
                                          <p:attrName>style.visibility</p:attrName>
                                        </p:attrNameLst>
                                      </p:cBhvr>
                                      <p:to>
                                        <p:strVal val="visible"/>
                                      </p:to>
                                    </p:set>
                                    <p:animEffect transition="in" filter="fade">
                                      <p:cBhvr>
                                        <p:cTn id="37" dur="1000"/>
                                        <p:tgtEl>
                                          <p:spTgt spid="20"/>
                                        </p:tgtEl>
                                      </p:cBhvr>
                                    </p:animEffect>
                                    <p:anim calcmode="lin" valueType="num">
                                      <p:cBhvr>
                                        <p:cTn id="38" dur="1000" fill="hold"/>
                                        <p:tgtEl>
                                          <p:spTgt spid="20"/>
                                        </p:tgtEl>
                                        <p:attrNameLst>
                                          <p:attrName>ppt_x</p:attrName>
                                        </p:attrNameLst>
                                      </p:cBhvr>
                                      <p:tavLst>
                                        <p:tav tm="0">
                                          <p:val>
                                            <p:strVal val="#ppt_x"/>
                                          </p:val>
                                        </p:tav>
                                        <p:tav tm="100000">
                                          <p:val>
                                            <p:strVal val="#ppt_x"/>
                                          </p:val>
                                        </p:tav>
                                      </p:tavLst>
                                    </p:anim>
                                    <p:anim calcmode="lin" valueType="num">
                                      <p:cBhvr>
                                        <p:cTn id="39"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grpId="0" nodeType="clickEffect">
                                  <p:stCondLst>
                                    <p:cond delay="0"/>
                                  </p:stCondLst>
                                  <p:childTnLst>
                                    <p:set>
                                      <p:cBhvr>
                                        <p:cTn id="43" dur="1" fill="hold">
                                          <p:stCondLst>
                                            <p:cond delay="0"/>
                                          </p:stCondLst>
                                        </p:cTn>
                                        <p:tgtEl>
                                          <p:spTgt spid="34"/>
                                        </p:tgtEl>
                                        <p:attrNameLst>
                                          <p:attrName>style.visibility</p:attrName>
                                        </p:attrNameLst>
                                      </p:cBhvr>
                                      <p:to>
                                        <p:strVal val="visible"/>
                                      </p:to>
                                    </p:set>
                                    <p:animEffect transition="in" filter="wipe(left)">
                                      <p:cBhvr>
                                        <p:cTn id="44" dur="500"/>
                                        <p:tgtEl>
                                          <p:spTgt spid="34"/>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8" fill="hold" grpId="0" nodeType="clickEffect">
                                  <p:stCondLst>
                                    <p:cond delay="0"/>
                                  </p:stCondLst>
                                  <p:childTnLst>
                                    <p:set>
                                      <p:cBhvr>
                                        <p:cTn id="48" dur="1" fill="hold">
                                          <p:stCondLst>
                                            <p:cond delay="0"/>
                                          </p:stCondLst>
                                        </p:cTn>
                                        <p:tgtEl>
                                          <p:spTgt spid="35"/>
                                        </p:tgtEl>
                                        <p:attrNameLst>
                                          <p:attrName>style.visibility</p:attrName>
                                        </p:attrNameLst>
                                      </p:cBhvr>
                                      <p:to>
                                        <p:strVal val="visible"/>
                                      </p:to>
                                    </p:set>
                                    <p:animEffect transition="in" filter="wipe(left)">
                                      <p:cBhvr>
                                        <p:cTn id="49" dur="500"/>
                                        <p:tgtEl>
                                          <p:spTgt spid="35"/>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4" fill="hold" grpId="0" nodeType="clickEffect">
                                  <p:stCondLst>
                                    <p:cond delay="0"/>
                                  </p:stCondLst>
                                  <p:childTnLst>
                                    <p:set>
                                      <p:cBhvr>
                                        <p:cTn id="53" dur="1" fill="hold">
                                          <p:stCondLst>
                                            <p:cond delay="0"/>
                                          </p:stCondLst>
                                        </p:cTn>
                                        <p:tgtEl>
                                          <p:spTgt spid="27"/>
                                        </p:tgtEl>
                                        <p:attrNameLst>
                                          <p:attrName>style.visibility</p:attrName>
                                        </p:attrNameLst>
                                      </p:cBhvr>
                                      <p:to>
                                        <p:strVal val="visible"/>
                                      </p:to>
                                    </p:set>
                                    <p:animEffect transition="in" filter="wipe(down)">
                                      <p:cBhvr>
                                        <p:cTn id="54" dur="500"/>
                                        <p:tgtEl>
                                          <p:spTgt spid="27"/>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2" fill="hold" grpId="0" nodeType="clickEffect">
                                  <p:stCondLst>
                                    <p:cond delay="0"/>
                                  </p:stCondLst>
                                  <p:childTnLst>
                                    <p:set>
                                      <p:cBhvr>
                                        <p:cTn id="58" dur="1" fill="hold">
                                          <p:stCondLst>
                                            <p:cond delay="0"/>
                                          </p:stCondLst>
                                        </p:cTn>
                                        <p:tgtEl>
                                          <p:spTgt spid="36"/>
                                        </p:tgtEl>
                                        <p:attrNameLst>
                                          <p:attrName>style.visibility</p:attrName>
                                        </p:attrNameLst>
                                      </p:cBhvr>
                                      <p:to>
                                        <p:strVal val="visible"/>
                                      </p:to>
                                    </p:set>
                                    <p:animEffect transition="in" filter="wipe(right)">
                                      <p:cBhvr>
                                        <p:cTn id="59" dur="500"/>
                                        <p:tgtEl>
                                          <p:spTgt spid="36"/>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2" fill="hold" grpId="0" nodeType="clickEffect">
                                  <p:stCondLst>
                                    <p:cond delay="0"/>
                                  </p:stCondLst>
                                  <p:childTnLst>
                                    <p:set>
                                      <p:cBhvr>
                                        <p:cTn id="63" dur="1" fill="hold">
                                          <p:stCondLst>
                                            <p:cond delay="0"/>
                                          </p:stCondLst>
                                        </p:cTn>
                                        <p:tgtEl>
                                          <p:spTgt spid="37"/>
                                        </p:tgtEl>
                                        <p:attrNameLst>
                                          <p:attrName>style.visibility</p:attrName>
                                        </p:attrNameLst>
                                      </p:cBhvr>
                                      <p:to>
                                        <p:strVal val="visible"/>
                                      </p:to>
                                    </p:set>
                                    <p:animEffect transition="in" filter="wipe(right)">
                                      <p:cBhvr>
                                        <p:cTn id="64" dur="500"/>
                                        <p:tgtEl>
                                          <p:spTgt spid="37"/>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1" fill="hold" grpId="0" nodeType="clickEffect">
                                  <p:stCondLst>
                                    <p:cond delay="0"/>
                                  </p:stCondLst>
                                  <p:childTnLst>
                                    <p:set>
                                      <p:cBhvr>
                                        <p:cTn id="68" dur="1" fill="hold">
                                          <p:stCondLst>
                                            <p:cond delay="0"/>
                                          </p:stCondLst>
                                        </p:cTn>
                                        <p:tgtEl>
                                          <p:spTgt spid="26"/>
                                        </p:tgtEl>
                                        <p:attrNameLst>
                                          <p:attrName>style.visibility</p:attrName>
                                        </p:attrNameLst>
                                      </p:cBhvr>
                                      <p:to>
                                        <p:strVal val="visible"/>
                                      </p:to>
                                    </p:set>
                                    <p:animEffect transition="in" filter="wipe(up)">
                                      <p:cBhvr>
                                        <p:cTn id="69" dur="500"/>
                                        <p:tgtEl>
                                          <p:spTgt spid="26"/>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4" fill="hold" grpId="0" nodeType="clickEffect">
                                  <p:stCondLst>
                                    <p:cond delay="0"/>
                                  </p:stCondLst>
                                  <p:childTnLst>
                                    <p:set>
                                      <p:cBhvr>
                                        <p:cTn id="73" dur="1" fill="hold">
                                          <p:stCondLst>
                                            <p:cond delay="0"/>
                                          </p:stCondLst>
                                        </p:cTn>
                                        <p:tgtEl>
                                          <p:spTgt spid="28"/>
                                        </p:tgtEl>
                                        <p:attrNameLst>
                                          <p:attrName>style.visibility</p:attrName>
                                        </p:attrNameLst>
                                      </p:cBhvr>
                                      <p:to>
                                        <p:strVal val="visible"/>
                                      </p:to>
                                    </p:set>
                                    <p:animEffect transition="in" filter="wipe(down)">
                                      <p:cBhvr>
                                        <p:cTn id="74" dur="500"/>
                                        <p:tgtEl>
                                          <p:spTgt spid="28"/>
                                        </p:tgtEl>
                                      </p:cBhvr>
                                    </p:animEffect>
                                  </p:childTnLst>
                                </p:cTn>
                              </p:par>
                              <p:par>
                                <p:cTn id="75" presetID="22" presetClass="entr" presetSubtype="4" fill="hold" grpId="0" nodeType="withEffect">
                                  <p:stCondLst>
                                    <p:cond delay="0"/>
                                  </p:stCondLst>
                                  <p:childTnLst>
                                    <p:set>
                                      <p:cBhvr>
                                        <p:cTn id="76" dur="1" fill="hold">
                                          <p:stCondLst>
                                            <p:cond delay="0"/>
                                          </p:stCondLst>
                                        </p:cTn>
                                        <p:tgtEl>
                                          <p:spTgt spid="29"/>
                                        </p:tgtEl>
                                        <p:attrNameLst>
                                          <p:attrName>style.visibility</p:attrName>
                                        </p:attrNameLst>
                                      </p:cBhvr>
                                      <p:to>
                                        <p:strVal val="visible"/>
                                      </p:to>
                                    </p:set>
                                    <p:animEffect transition="in" filter="wipe(down)">
                                      <p:cBhvr>
                                        <p:cTn id="77" dur="500"/>
                                        <p:tgtEl>
                                          <p:spTgt spid="29"/>
                                        </p:tgtEl>
                                      </p:cBhvr>
                                    </p:animEffect>
                                  </p:childTnLst>
                                </p:cTn>
                              </p:par>
                              <p:par>
                                <p:cTn id="78" presetID="22" presetClass="entr" presetSubtype="4" fill="hold" grpId="0" nodeType="withEffect">
                                  <p:stCondLst>
                                    <p:cond delay="0"/>
                                  </p:stCondLst>
                                  <p:childTnLst>
                                    <p:set>
                                      <p:cBhvr>
                                        <p:cTn id="79" dur="1" fill="hold">
                                          <p:stCondLst>
                                            <p:cond delay="0"/>
                                          </p:stCondLst>
                                        </p:cTn>
                                        <p:tgtEl>
                                          <p:spTgt spid="32"/>
                                        </p:tgtEl>
                                        <p:attrNameLst>
                                          <p:attrName>style.visibility</p:attrName>
                                        </p:attrNameLst>
                                      </p:cBhvr>
                                      <p:to>
                                        <p:strVal val="visible"/>
                                      </p:to>
                                    </p:set>
                                    <p:animEffect transition="in" filter="wipe(down)">
                                      <p:cBhvr>
                                        <p:cTn id="80" dur="500"/>
                                        <p:tgtEl>
                                          <p:spTgt spid="32"/>
                                        </p:tgtEl>
                                      </p:cBhvr>
                                    </p:animEffect>
                                  </p:childTnLst>
                                </p:cTn>
                              </p:par>
                              <p:par>
                                <p:cTn id="81" presetID="22" presetClass="entr" presetSubtype="4" fill="hold" grpId="0" nodeType="withEffect">
                                  <p:stCondLst>
                                    <p:cond delay="0"/>
                                  </p:stCondLst>
                                  <p:childTnLst>
                                    <p:set>
                                      <p:cBhvr>
                                        <p:cTn id="82" dur="1" fill="hold">
                                          <p:stCondLst>
                                            <p:cond delay="0"/>
                                          </p:stCondLst>
                                        </p:cTn>
                                        <p:tgtEl>
                                          <p:spTgt spid="33"/>
                                        </p:tgtEl>
                                        <p:attrNameLst>
                                          <p:attrName>style.visibility</p:attrName>
                                        </p:attrNameLst>
                                      </p:cBhvr>
                                      <p:to>
                                        <p:strVal val="visible"/>
                                      </p:to>
                                    </p:set>
                                    <p:animEffect transition="in" filter="wipe(down)">
                                      <p:cBhvr>
                                        <p:cTn id="83" dur="500"/>
                                        <p:tgtEl>
                                          <p:spTgt spid="33"/>
                                        </p:tgtEl>
                                      </p:cBhvr>
                                    </p:animEffect>
                                  </p:childTnLst>
                                </p:cTn>
                              </p:par>
                            </p:childTnLst>
                          </p:cTn>
                        </p:par>
                      </p:childTnLst>
                    </p:cTn>
                  </p:par>
                  <p:par>
                    <p:cTn id="84" fill="hold">
                      <p:stCondLst>
                        <p:cond delay="indefinite"/>
                      </p:stCondLst>
                      <p:childTnLst>
                        <p:par>
                          <p:cTn id="85" fill="hold">
                            <p:stCondLst>
                              <p:cond delay="0"/>
                            </p:stCondLst>
                            <p:childTnLst>
                              <p:par>
                                <p:cTn id="86" presetID="10" presetClass="entr" presetSubtype="0" fill="hold" grpId="0" nodeType="clickEffect">
                                  <p:stCondLst>
                                    <p:cond delay="0"/>
                                  </p:stCondLst>
                                  <p:childTnLst>
                                    <p:set>
                                      <p:cBhvr>
                                        <p:cTn id="87" dur="1" fill="hold">
                                          <p:stCondLst>
                                            <p:cond delay="0"/>
                                          </p:stCondLst>
                                        </p:cTn>
                                        <p:tgtEl>
                                          <p:spTgt spid="30"/>
                                        </p:tgtEl>
                                        <p:attrNameLst>
                                          <p:attrName>style.visibility</p:attrName>
                                        </p:attrNameLst>
                                      </p:cBhvr>
                                      <p:to>
                                        <p:strVal val="visible"/>
                                      </p:to>
                                    </p:set>
                                    <p:animEffect transition="in" filter="fade">
                                      <p:cBhvr>
                                        <p:cTn id="88" dur="500"/>
                                        <p:tgtEl>
                                          <p:spTgt spid="30"/>
                                        </p:tgtEl>
                                      </p:cBhvr>
                                    </p:animEffect>
                                  </p:childTnLst>
                                </p:cTn>
                              </p:par>
                              <p:par>
                                <p:cTn id="89" presetID="10" presetClass="entr" presetSubtype="0" fill="hold" grpId="0" nodeType="withEffect">
                                  <p:stCondLst>
                                    <p:cond delay="0"/>
                                  </p:stCondLst>
                                  <p:childTnLst>
                                    <p:set>
                                      <p:cBhvr>
                                        <p:cTn id="90" dur="1" fill="hold">
                                          <p:stCondLst>
                                            <p:cond delay="0"/>
                                          </p:stCondLst>
                                        </p:cTn>
                                        <p:tgtEl>
                                          <p:spTgt spid="24"/>
                                        </p:tgtEl>
                                        <p:attrNameLst>
                                          <p:attrName>style.visibility</p:attrName>
                                        </p:attrNameLst>
                                      </p:cBhvr>
                                      <p:to>
                                        <p:strVal val="visible"/>
                                      </p:to>
                                    </p:set>
                                    <p:animEffect transition="in" filter="fade">
                                      <p:cBhvr>
                                        <p:cTn id="91" dur="500"/>
                                        <p:tgtEl>
                                          <p:spTgt spid="24"/>
                                        </p:tgtEl>
                                      </p:cBhvr>
                                    </p:animEffect>
                                  </p:childTnLst>
                                </p:cTn>
                              </p:par>
                              <p:par>
                                <p:cTn id="92" presetID="10" presetClass="entr" presetSubtype="0" fill="hold" grpId="0" nodeType="withEffect">
                                  <p:stCondLst>
                                    <p:cond delay="0"/>
                                  </p:stCondLst>
                                  <p:childTnLst>
                                    <p:set>
                                      <p:cBhvr>
                                        <p:cTn id="93" dur="1" fill="hold">
                                          <p:stCondLst>
                                            <p:cond delay="0"/>
                                          </p:stCondLst>
                                        </p:cTn>
                                        <p:tgtEl>
                                          <p:spTgt spid="31"/>
                                        </p:tgtEl>
                                        <p:attrNameLst>
                                          <p:attrName>style.visibility</p:attrName>
                                        </p:attrNameLst>
                                      </p:cBhvr>
                                      <p:to>
                                        <p:strVal val="visible"/>
                                      </p:to>
                                    </p:set>
                                    <p:animEffect transition="in" filter="fade">
                                      <p:cBhvr>
                                        <p:cTn id="94" dur="500"/>
                                        <p:tgtEl>
                                          <p:spTgt spid="31"/>
                                        </p:tgtEl>
                                      </p:cBhvr>
                                    </p:animEffect>
                                  </p:childTnLst>
                                </p:cTn>
                              </p:par>
                              <p:par>
                                <p:cTn id="95" presetID="10" presetClass="entr" presetSubtype="0" fill="hold" grpId="0" nodeType="withEffect">
                                  <p:stCondLst>
                                    <p:cond delay="0"/>
                                  </p:stCondLst>
                                  <p:childTnLst>
                                    <p:set>
                                      <p:cBhvr>
                                        <p:cTn id="96" dur="1" fill="hold">
                                          <p:stCondLst>
                                            <p:cond delay="0"/>
                                          </p:stCondLst>
                                        </p:cTn>
                                        <p:tgtEl>
                                          <p:spTgt spid="25"/>
                                        </p:tgtEl>
                                        <p:attrNameLst>
                                          <p:attrName>style.visibility</p:attrName>
                                        </p:attrNameLst>
                                      </p:cBhvr>
                                      <p:to>
                                        <p:strVal val="visible"/>
                                      </p:to>
                                    </p:set>
                                    <p:animEffect transition="in" filter="fade">
                                      <p:cBhvr>
                                        <p:cTn id="9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5" grpId="0"/>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P spid="37" grpId="0" animBg="1"/>
      <p:bldP spid="43" grpId="0"/>
      <p:bldP spid="4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 name="组合 25"/>
          <p:cNvGrpSpPr/>
          <p:nvPr/>
        </p:nvGrpSpPr>
        <p:grpSpPr>
          <a:xfrm>
            <a:off x="809690" y="1286522"/>
            <a:ext cx="1587159" cy="2915505"/>
            <a:chOff x="809690" y="1286522"/>
            <a:chExt cx="1587159" cy="2915505"/>
          </a:xfrm>
        </p:grpSpPr>
        <p:sp>
          <p:nvSpPr>
            <p:cNvPr id="4" name="空心弧 3"/>
            <p:cNvSpPr/>
            <p:nvPr/>
          </p:nvSpPr>
          <p:spPr>
            <a:xfrm rot="16200000" flipV="1">
              <a:off x="809692" y="1286522"/>
              <a:ext cx="1587157" cy="1587157"/>
            </a:xfrm>
            <a:prstGeom prst="blockArc">
              <a:avLst>
                <a:gd name="adj1" fmla="val 21323589"/>
                <a:gd name="adj2" fmla="val 21317703"/>
                <a:gd name="adj3" fmla="val 4728"/>
              </a:avLst>
            </a:prstGeom>
            <a:solidFill>
              <a:srgbClr val="A6A6A6"/>
            </a:solidFill>
            <a:ln>
              <a:noFill/>
            </a:ln>
            <a:effectLst/>
          </p:spPr>
          <p:style>
            <a:lnRef idx="1">
              <a:schemeClr val="accent1"/>
            </a:lnRef>
            <a:fillRef idx="3">
              <a:schemeClr val="accent1"/>
            </a:fillRef>
            <a:effectRef idx="2">
              <a:schemeClr val="accent1"/>
            </a:effectRef>
            <a:fontRef idx="minor">
              <a:schemeClr val="lt1"/>
            </a:fontRef>
          </p:style>
          <p:txBody>
            <a:bodyPr lIns="91412" tIns="45706" rIns="91412" bIns="45706" rtlCol="0" anchor="ctr"/>
            <a:lstStyle/>
            <a:p>
              <a:pPr algn="ctr"/>
              <a:endParaRPr kumimoji="1" lang="zh-CN" altLang="en-US" sz="2400">
                <a:solidFill>
                  <a:schemeClr val="tx1"/>
                </a:solidFill>
              </a:endParaRPr>
            </a:p>
          </p:txBody>
        </p:sp>
        <p:sp>
          <p:nvSpPr>
            <p:cNvPr id="5" name="空心弧 4"/>
            <p:cNvSpPr/>
            <p:nvPr/>
          </p:nvSpPr>
          <p:spPr>
            <a:xfrm rot="16200000" flipV="1">
              <a:off x="809692" y="1286522"/>
              <a:ext cx="1587157" cy="1587157"/>
            </a:xfrm>
            <a:prstGeom prst="blockArc">
              <a:avLst>
                <a:gd name="adj1" fmla="val 1785573"/>
                <a:gd name="adj2" fmla="val 13411"/>
                <a:gd name="adj3" fmla="val 4880"/>
              </a:avLst>
            </a:prstGeom>
            <a:solidFill>
              <a:srgbClr val="1F1F1F"/>
            </a:solidFill>
            <a:ln>
              <a:noFill/>
            </a:ln>
            <a:effectLst/>
          </p:spPr>
          <p:style>
            <a:lnRef idx="1">
              <a:schemeClr val="accent1"/>
            </a:lnRef>
            <a:fillRef idx="3">
              <a:schemeClr val="accent1"/>
            </a:fillRef>
            <a:effectRef idx="2">
              <a:schemeClr val="accent1"/>
            </a:effectRef>
            <a:fontRef idx="minor">
              <a:schemeClr val="lt1"/>
            </a:fontRef>
          </p:style>
          <p:txBody>
            <a:bodyPr lIns="91412" tIns="45706" rIns="91412" bIns="45706" rtlCol="0" anchor="ctr"/>
            <a:lstStyle/>
            <a:p>
              <a:pPr algn="ctr"/>
              <a:endParaRPr kumimoji="1" lang="zh-CN" altLang="en-US" sz="2400">
                <a:solidFill>
                  <a:schemeClr val="tx1"/>
                </a:solidFill>
              </a:endParaRPr>
            </a:p>
          </p:txBody>
        </p:sp>
        <p:sp>
          <p:nvSpPr>
            <p:cNvPr id="6" name="文本框 5"/>
            <p:cNvSpPr txBox="1"/>
            <p:nvPr/>
          </p:nvSpPr>
          <p:spPr>
            <a:xfrm>
              <a:off x="1153524" y="1718580"/>
              <a:ext cx="899510" cy="707730"/>
            </a:xfrm>
            <a:prstGeom prst="rect">
              <a:avLst/>
            </a:prstGeom>
            <a:noFill/>
          </p:spPr>
          <p:txBody>
            <a:bodyPr wrap="square" lIns="91412" tIns="45706" rIns="91412" bIns="45706" rtlCol="0">
              <a:spAutoFit/>
            </a:bodyPr>
            <a:lstStyle/>
            <a:p>
              <a:pPr algn="ctr"/>
              <a:r>
                <a:rPr kumimoji="1" lang="en-US" altLang="zh-CN" sz="4000" dirty="0">
                  <a:solidFill>
                    <a:srgbClr val="2A2A2A"/>
                  </a:solidFill>
                  <a:latin typeface="Segoe UI Light" panose="020B0502040204020203"/>
                  <a:cs typeface="Segoe UI Light" panose="020B0502040204020203"/>
                </a:rPr>
                <a:t>87</a:t>
              </a:r>
              <a:r>
                <a:rPr kumimoji="1" lang="en-US" altLang="zh-CN" sz="1400" dirty="0">
                  <a:solidFill>
                    <a:srgbClr val="2A2A2A"/>
                  </a:solidFill>
                  <a:latin typeface="Segoe UI Light" panose="020B0502040204020203"/>
                  <a:cs typeface="Segoe UI Light" panose="020B0502040204020203"/>
                </a:rPr>
                <a:t>%</a:t>
              </a:r>
              <a:endParaRPr kumimoji="1" lang="zh-CN" altLang="en-US" sz="1400" dirty="0">
                <a:solidFill>
                  <a:srgbClr val="2A2A2A"/>
                </a:solidFill>
                <a:latin typeface="Segoe UI Light" panose="020B0502040204020203"/>
                <a:cs typeface="Segoe UI Light" panose="020B0502040204020203"/>
              </a:endParaRPr>
            </a:p>
          </p:txBody>
        </p:sp>
        <p:sp>
          <p:nvSpPr>
            <p:cNvPr id="7" name="文本框 6"/>
            <p:cNvSpPr txBox="1"/>
            <p:nvPr/>
          </p:nvSpPr>
          <p:spPr>
            <a:xfrm>
              <a:off x="809690" y="3013591"/>
              <a:ext cx="1587159" cy="276971"/>
            </a:xfrm>
            <a:prstGeom prst="rect">
              <a:avLst/>
            </a:prstGeom>
            <a:noFill/>
          </p:spPr>
          <p:txBody>
            <a:bodyPr wrap="square" lIns="91412" tIns="45706" rIns="91412" bIns="45706" rtlCol="0">
              <a:spAutoFit/>
            </a:bodyPr>
            <a:lstStyle/>
            <a:p>
              <a:pPr algn="ctr"/>
              <a:r>
                <a:rPr lang="zh-CN" altLang="en-US" sz="1200" b="1" dirty="0">
                  <a:solidFill>
                    <a:srgbClr val="1F1F1F"/>
                  </a:solidFill>
                  <a:latin typeface="+mn-ea"/>
                </a:rPr>
                <a:t>核心优势一</a:t>
              </a:r>
              <a:endParaRPr lang="zh-CN" altLang="en-US" sz="1200" b="1" dirty="0">
                <a:solidFill>
                  <a:srgbClr val="1F1F1F"/>
                </a:solidFill>
                <a:latin typeface="+mn-ea"/>
              </a:endParaRPr>
            </a:p>
          </p:txBody>
        </p:sp>
        <p:sp>
          <p:nvSpPr>
            <p:cNvPr id="20" name="文本框 19"/>
            <p:cNvSpPr txBox="1"/>
            <p:nvPr/>
          </p:nvSpPr>
          <p:spPr>
            <a:xfrm>
              <a:off x="809690" y="3309503"/>
              <a:ext cx="1587159" cy="892524"/>
            </a:xfrm>
            <a:prstGeom prst="rect">
              <a:avLst/>
            </a:prstGeom>
            <a:noFill/>
          </p:spPr>
          <p:txBody>
            <a:bodyPr wrap="square" lIns="91412" tIns="45706" rIns="91412" bIns="45706" rtlCol="0">
              <a:spAutoFit/>
            </a:bodyPr>
            <a:lstStyle/>
            <a:p>
              <a:pPr algn="ctr">
                <a:lnSpc>
                  <a:spcPct val="130000"/>
                </a:lnSpc>
                <a:spcBef>
                  <a:spcPts val="600"/>
                </a:spcBef>
              </a:pPr>
              <a:r>
                <a:rPr lang="zh-CN" altLang="en-US" sz="1000" dirty="0">
                  <a:solidFill>
                    <a:srgbClr val="1F1F1F"/>
                  </a:solidFill>
                </a:rPr>
                <a:t>顶部“开始”面板中可以对字体、字号、颜色、行距等进行修改。建议正文</a:t>
              </a:r>
              <a:r>
                <a:rPr lang="en-US" altLang="zh-CN" sz="1000" dirty="0">
                  <a:solidFill>
                    <a:srgbClr val="1F1F1F"/>
                  </a:solidFill>
                </a:rPr>
                <a:t>10</a:t>
              </a:r>
              <a:r>
                <a:rPr lang="zh-CN" altLang="en-US" sz="1000" dirty="0">
                  <a:solidFill>
                    <a:srgbClr val="1F1F1F"/>
                  </a:solidFill>
                </a:rPr>
                <a:t>号字，</a:t>
              </a:r>
              <a:r>
                <a:rPr lang="en-US" altLang="zh-CN" sz="1000" dirty="0">
                  <a:solidFill>
                    <a:srgbClr val="1F1F1F"/>
                  </a:solidFill>
                </a:rPr>
                <a:t>1.3</a:t>
              </a:r>
              <a:r>
                <a:rPr lang="zh-CN" altLang="en-US" sz="1000" dirty="0">
                  <a:solidFill>
                    <a:srgbClr val="1F1F1F"/>
                  </a:solidFill>
                </a:rPr>
                <a:t>倍字间距。</a:t>
              </a:r>
              <a:endParaRPr lang="zh-CN" altLang="en-US" sz="1000" dirty="0">
                <a:solidFill>
                  <a:srgbClr val="1F1F1F"/>
                </a:solidFill>
              </a:endParaRPr>
            </a:p>
          </p:txBody>
        </p:sp>
      </p:grpSp>
      <p:grpSp>
        <p:nvGrpSpPr>
          <p:cNvPr id="27" name="组合 26"/>
          <p:cNvGrpSpPr/>
          <p:nvPr/>
        </p:nvGrpSpPr>
        <p:grpSpPr>
          <a:xfrm>
            <a:off x="2786513" y="1286522"/>
            <a:ext cx="1589491" cy="2915505"/>
            <a:chOff x="2786513" y="1286522"/>
            <a:chExt cx="1589491" cy="2915505"/>
          </a:xfrm>
        </p:grpSpPr>
        <p:sp>
          <p:nvSpPr>
            <p:cNvPr id="8" name="空心弧 7"/>
            <p:cNvSpPr/>
            <p:nvPr/>
          </p:nvSpPr>
          <p:spPr>
            <a:xfrm rot="16200000" flipV="1">
              <a:off x="2788847" y="1286522"/>
              <a:ext cx="1587157" cy="1587157"/>
            </a:xfrm>
            <a:prstGeom prst="blockArc">
              <a:avLst>
                <a:gd name="adj1" fmla="val 21323589"/>
                <a:gd name="adj2" fmla="val 21317703"/>
                <a:gd name="adj3" fmla="val 4728"/>
              </a:avLst>
            </a:prstGeom>
            <a:solidFill>
              <a:srgbClr val="A6A6A6"/>
            </a:solidFill>
            <a:ln>
              <a:noFill/>
            </a:ln>
            <a:effectLst/>
          </p:spPr>
          <p:style>
            <a:lnRef idx="1">
              <a:schemeClr val="accent1"/>
            </a:lnRef>
            <a:fillRef idx="3">
              <a:schemeClr val="accent1"/>
            </a:fillRef>
            <a:effectRef idx="2">
              <a:schemeClr val="accent1"/>
            </a:effectRef>
            <a:fontRef idx="minor">
              <a:schemeClr val="lt1"/>
            </a:fontRef>
          </p:style>
          <p:txBody>
            <a:bodyPr lIns="91412" tIns="45706" rIns="91412" bIns="45706" rtlCol="0" anchor="ctr"/>
            <a:lstStyle/>
            <a:p>
              <a:pPr algn="ctr"/>
              <a:endParaRPr kumimoji="1" lang="zh-CN" altLang="en-US" sz="2400">
                <a:solidFill>
                  <a:schemeClr val="tx1"/>
                </a:solidFill>
              </a:endParaRPr>
            </a:p>
          </p:txBody>
        </p:sp>
        <p:sp>
          <p:nvSpPr>
            <p:cNvPr id="9" name="空心弧 8"/>
            <p:cNvSpPr/>
            <p:nvPr/>
          </p:nvSpPr>
          <p:spPr>
            <a:xfrm rot="16200000" flipV="1">
              <a:off x="2788847" y="1286522"/>
              <a:ext cx="1587157" cy="1587157"/>
            </a:xfrm>
            <a:prstGeom prst="blockArc">
              <a:avLst>
                <a:gd name="adj1" fmla="val 1535086"/>
                <a:gd name="adj2" fmla="val 13411"/>
                <a:gd name="adj3" fmla="val 4880"/>
              </a:avLst>
            </a:prstGeom>
            <a:solidFill>
              <a:srgbClr val="1F1F1F"/>
            </a:solidFill>
            <a:ln>
              <a:noFill/>
            </a:ln>
            <a:effectLst/>
          </p:spPr>
          <p:style>
            <a:lnRef idx="1">
              <a:schemeClr val="accent1"/>
            </a:lnRef>
            <a:fillRef idx="3">
              <a:schemeClr val="accent1"/>
            </a:fillRef>
            <a:effectRef idx="2">
              <a:schemeClr val="accent1"/>
            </a:effectRef>
            <a:fontRef idx="minor">
              <a:schemeClr val="lt1"/>
            </a:fontRef>
          </p:style>
          <p:txBody>
            <a:bodyPr lIns="91412" tIns="45706" rIns="91412" bIns="45706" rtlCol="0" anchor="ctr"/>
            <a:lstStyle/>
            <a:p>
              <a:pPr algn="ctr"/>
              <a:endParaRPr kumimoji="1" lang="zh-CN" altLang="en-US" sz="2400">
                <a:solidFill>
                  <a:schemeClr val="tx1"/>
                </a:solidFill>
              </a:endParaRPr>
            </a:p>
          </p:txBody>
        </p:sp>
        <p:sp>
          <p:nvSpPr>
            <p:cNvPr id="10" name="文本框 9"/>
            <p:cNvSpPr txBox="1"/>
            <p:nvPr/>
          </p:nvSpPr>
          <p:spPr>
            <a:xfrm>
              <a:off x="3132678" y="1718580"/>
              <a:ext cx="899510" cy="707730"/>
            </a:xfrm>
            <a:prstGeom prst="rect">
              <a:avLst/>
            </a:prstGeom>
            <a:noFill/>
          </p:spPr>
          <p:txBody>
            <a:bodyPr wrap="square" lIns="91412" tIns="45706" rIns="91412" bIns="45706" rtlCol="0">
              <a:spAutoFit/>
            </a:bodyPr>
            <a:lstStyle/>
            <a:p>
              <a:pPr algn="ctr"/>
              <a:r>
                <a:rPr kumimoji="1" lang="en-US" altLang="zh-CN" sz="4000" dirty="0">
                  <a:solidFill>
                    <a:srgbClr val="2A2A2A"/>
                  </a:solidFill>
                  <a:latin typeface="Segoe UI Light" panose="020B0502040204020203"/>
                  <a:cs typeface="Segoe UI Light" panose="020B0502040204020203"/>
                </a:rPr>
                <a:t>90</a:t>
              </a:r>
              <a:r>
                <a:rPr kumimoji="1" lang="en-US" altLang="zh-CN" sz="1400" dirty="0">
                  <a:solidFill>
                    <a:srgbClr val="2A2A2A"/>
                  </a:solidFill>
                  <a:latin typeface="Segoe UI Light" panose="020B0502040204020203"/>
                  <a:cs typeface="Segoe UI Light" panose="020B0502040204020203"/>
                </a:rPr>
                <a:t>%</a:t>
              </a:r>
              <a:endParaRPr kumimoji="1" lang="zh-CN" altLang="en-US" sz="1400" dirty="0">
                <a:solidFill>
                  <a:srgbClr val="2A2A2A"/>
                </a:solidFill>
                <a:latin typeface="Segoe UI Light" panose="020B0502040204020203"/>
                <a:cs typeface="Segoe UI Light" panose="020B0502040204020203"/>
              </a:endParaRPr>
            </a:p>
          </p:txBody>
        </p:sp>
        <p:sp>
          <p:nvSpPr>
            <p:cNvPr id="11" name="文本框 10"/>
            <p:cNvSpPr txBox="1"/>
            <p:nvPr/>
          </p:nvSpPr>
          <p:spPr>
            <a:xfrm>
              <a:off x="2791176" y="3013591"/>
              <a:ext cx="1582496" cy="276971"/>
            </a:xfrm>
            <a:prstGeom prst="rect">
              <a:avLst/>
            </a:prstGeom>
            <a:noFill/>
          </p:spPr>
          <p:txBody>
            <a:bodyPr wrap="square" lIns="91412" tIns="45706" rIns="91412" bIns="45706" rtlCol="0">
              <a:spAutoFit/>
            </a:bodyPr>
            <a:lstStyle/>
            <a:p>
              <a:pPr algn="ctr"/>
              <a:r>
                <a:rPr lang="zh-CN" altLang="en-US" sz="1200" b="1" dirty="0">
                  <a:solidFill>
                    <a:srgbClr val="1F1F1F"/>
                  </a:solidFill>
                  <a:latin typeface="+mn-ea"/>
                </a:rPr>
                <a:t>核心优势二</a:t>
              </a:r>
              <a:endParaRPr lang="zh-CN" altLang="en-US" sz="1200" b="1" dirty="0">
                <a:solidFill>
                  <a:srgbClr val="1F1F1F"/>
                </a:solidFill>
                <a:latin typeface="+mn-ea"/>
              </a:endParaRPr>
            </a:p>
          </p:txBody>
        </p:sp>
        <p:sp>
          <p:nvSpPr>
            <p:cNvPr id="21" name="文本框 20"/>
            <p:cNvSpPr txBox="1"/>
            <p:nvPr/>
          </p:nvSpPr>
          <p:spPr>
            <a:xfrm>
              <a:off x="2786513" y="3309503"/>
              <a:ext cx="1587159" cy="892524"/>
            </a:xfrm>
            <a:prstGeom prst="rect">
              <a:avLst/>
            </a:prstGeom>
            <a:noFill/>
          </p:spPr>
          <p:txBody>
            <a:bodyPr wrap="square" lIns="91412" tIns="45706" rIns="91412" bIns="45706" rtlCol="0">
              <a:spAutoFit/>
            </a:bodyPr>
            <a:lstStyle/>
            <a:p>
              <a:pPr algn="ctr">
                <a:lnSpc>
                  <a:spcPct val="130000"/>
                </a:lnSpc>
                <a:spcBef>
                  <a:spcPts val="600"/>
                </a:spcBef>
              </a:pPr>
              <a:r>
                <a:rPr lang="zh-CN" altLang="en-US" sz="1000" dirty="0">
                  <a:solidFill>
                    <a:srgbClr val="1F1F1F"/>
                  </a:solidFill>
                </a:rPr>
                <a:t>顶部“开始”面板中可以对字体、字号、颜色、行距等进行修改。建议正文</a:t>
              </a:r>
              <a:r>
                <a:rPr lang="en-US" altLang="zh-CN" sz="1000" dirty="0">
                  <a:solidFill>
                    <a:srgbClr val="1F1F1F"/>
                  </a:solidFill>
                </a:rPr>
                <a:t>10</a:t>
              </a:r>
              <a:r>
                <a:rPr lang="zh-CN" altLang="en-US" sz="1000" dirty="0">
                  <a:solidFill>
                    <a:srgbClr val="1F1F1F"/>
                  </a:solidFill>
                </a:rPr>
                <a:t>号字，</a:t>
              </a:r>
              <a:r>
                <a:rPr lang="en-US" altLang="zh-CN" sz="1000" dirty="0">
                  <a:solidFill>
                    <a:srgbClr val="1F1F1F"/>
                  </a:solidFill>
                </a:rPr>
                <a:t>1.3</a:t>
              </a:r>
              <a:r>
                <a:rPr lang="zh-CN" altLang="en-US" sz="1000" dirty="0">
                  <a:solidFill>
                    <a:srgbClr val="1F1F1F"/>
                  </a:solidFill>
                </a:rPr>
                <a:t>倍字间距。</a:t>
              </a:r>
              <a:endParaRPr lang="zh-CN" altLang="en-US" sz="1000" dirty="0">
                <a:solidFill>
                  <a:srgbClr val="1F1F1F"/>
                </a:solidFill>
              </a:endParaRPr>
            </a:p>
          </p:txBody>
        </p:sp>
      </p:grpSp>
      <p:grpSp>
        <p:nvGrpSpPr>
          <p:cNvPr id="28" name="组合 27"/>
          <p:cNvGrpSpPr/>
          <p:nvPr/>
        </p:nvGrpSpPr>
        <p:grpSpPr>
          <a:xfrm>
            <a:off x="4767998" y="1286522"/>
            <a:ext cx="1587160" cy="2915505"/>
            <a:chOff x="4767998" y="1286522"/>
            <a:chExt cx="1587160" cy="2915505"/>
          </a:xfrm>
        </p:grpSpPr>
        <p:sp>
          <p:nvSpPr>
            <p:cNvPr id="12" name="空心弧 11"/>
            <p:cNvSpPr/>
            <p:nvPr/>
          </p:nvSpPr>
          <p:spPr>
            <a:xfrm rot="16200000" flipV="1">
              <a:off x="4768001" y="1286522"/>
              <a:ext cx="1587157" cy="1587157"/>
            </a:xfrm>
            <a:prstGeom prst="blockArc">
              <a:avLst>
                <a:gd name="adj1" fmla="val 21323589"/>
                <a:gd name="adj2" fmla="val 21317703"/>
                <a:gd name="adj3" fmla="val 4728"/>
              </a:avLst>
            </a:prstGeom>
            <a:solidFill>
              <a:srgbClr val="A6A6A6"/>
            </a:solidFill>
            <a:ln>
              <a:noFill/>
            </a:ln>
            <a:effectLst/>
          </p:spPr>
          <p:style>
            <a:lnRef idx="1">
              <a:schemeClr val="accent1"/>
            </a:lnRef>
            <a:fillRef idx="3">
              <a:schemeClr val="accent1"/>
            </a:fillRef>
            <a:effectRef idx="2">
              <a:schemeClr val="accent1"/>
            </a:effectRef>
            <a:fontRef idx="minor">
              <a:schemeClr val="lt1"/>
            </a:fontRef>
          </p:style>
          <p:txBody>
            <a:bodyPr lIns="91412" tIns="45706" rIns="91412" bIns="45706" rtlCol="0" anchor="ctr"/>
            <a:lstStyle/>
            <a:p>
              <a:pPr algn="ctr"/>
              <a:endParaRPr kumimoji="1" lang="zh-CN" altLang="en-US" sz="2400">
                <a:solidFill>
                  <a:schemeClr val="tx1"/>
                </a:solidFill>
              </a:endParaRPr>
            </a:p>
          </p:txBody>
        </p:sp>
        <p:sp>
          <p:nvSpPr>
            <p:cNvPr id="13" name="空心弧 12"/>
            <p:cNvSpPr/>
            <p:nvPr/>
          </p:nvSpPr>
          <p:spPr>
            <a:xfrm rot="16200000" flipV="1">
              <a:off x="4768001" y="1286522"/>
              <a:ext cx="1587157" cy="1587157"/>
            </a:xfrm>
            <a:prstGeom prst="blockArc">
              <a:avLst>
                <a:gd name="adj1" fmla="val 5385050"/>
                <a:gd name="adj2" fmla="val 13411"/>
                <a:gd name="adj3" fmla="val 4880"/>
              </a:avLst>
            </a:prstGeom>
            <a:solidFill>
              <a:srgbClr val="1F1F1F"/>
            </a:solidFill>
            <a:ln>
              <a:noFill/>
            </a:ln>
            <a:effectLst/>
          </p:spPr>
          <p:style>
            <a:lnRef idx="1">
              <a:schemeClr val="accent1"/>
            </a:lnRef>
            <a:fillRef idx="3">
              <a:schemeClr val="accent1"/>
            </a:fillRef>
            <a:effectRef idx="2">
              <a:schemeClr val="accent1"/>
            </a:effectRef>
            <a:fontRef idx="minor">
              <a:schemeClr val="lt1"/>
            </a:fontRef>
          </p:style>
          <p:txBody>
            <a:bodyPr lIns="91412" tIns="45706" rIns="91412" bIns="45706" rtlCol="0" anchor="ctr"/>
            <a:lstStyle/>
            <a:p>
              <a:pPr algn="ctr"/>
              <a:endParaRPr kumimoji="1" lang="zh-CN" altLang="en-US" sz="2400">
                <a:solidFill>
                  <a:schemeClr val="tx1"/>
                </a:solidFill>
              </a:endParaRPr>
            </a:p>
          </p:txBody>
        </p:sp>
        <p:sp>
          <p:nvSpPr>
            <p:cNvPr id="14" name="文本框 13"/>
            <p:cNvSpPr txBox="1"/>
            <p:nvPr/>
          </p:nvSpPr>
          <p:spPr>
            <a:xfrm>
              <a:off x="5111833" y="1718580"/>
              <a:ext cx="899510" cy="707730"/>
            </a:xfrm>
            <a:prstGeom prst="rect">
              <a:avLst/>
            </a:prstGeom>
            <a:noFill/>
          </p:spPr>
          <p:txBody>
            <a:bodyPr wrap="square" lIns="91412" tIns="45706" rIns="91412" bIns="45706" rtlCol="0">
              <a:spAutoFit/>
            </a:bodyPr>
            <a:lstStyle/>
            <a:p>
              <a:pPr algn="ctr"/>
              <a:r>
                <a:rPr kumimoji="1" lang="en-US" altLang="zh-CN" sz="4000" dirty="0">
                  <a:solidFill>
                    <a:srgbClr val="2A2A2A"/>
                  </a:solidFill>
                  <a:latin typeface="Segoe UI Light" panose="020B0502040204020203"/>
                  <a:cs typeface="Segoe UI Light" panose="020B0502040204020203"/>
                </a:rPr>
                <a:t>75</a:t>
              </a:r>
              <a:r>
                <a:rPr kumimoji="1" lang="en-US" altLang="zh-CN" sz="1400" dirty="0">
                  <a:solidFill>
                    <a:srgbClr val="2A2A2A"/>
                  </a:solidFill>
                  <a:latin typeface="Segoe UI Light" panose="020B0502040204020203"/>
                  <a:cs typeface="Segoe UI Light" panose="020B0502040204020203"/>
                </a:rPr>
                <a:t>%</a:t>
              </a:r>
              <a:endParaRPr kumimoji="1" lang="zh-CN" altLang="en-US" sz="1400" dirty="0">
                <a:solidFill>
                  <a:srgbClr val="2A2A2A"/>
                </a:solidFill>
                <a:latin typeface="Segoe UI Light" panose="020B0502040204020203"/>
                <a:cs typeface="Segoe UI Light" panose="020B0502040204020203"/>
              </a:endParaRPr>
            </a:p>
          </p:txBody>
        </p:sp>
        <p:sp>
          <p:nvSpPr>
            <p:cNvPr id="15" name="文本框 14"/>
            <p:cNvSpPr txBox="1"/>
            <p:nvPr/>
          </p:nvSpPr>
          <p:spPr>
            <a:xfrm>
              <a:off x="4770331" y="3013591"/>
              <a:ext cx="1582496" cy="276971"/>
            </a:xfrm>
            <a:prstGeom prst="rect">
              <a:avLst/>
            </a:prstGeom>
            <a:noFill/>
          </p:spPr>
          <p:txBody>
            <a:bodyPr wrap="square" lIns="91412" tIns="45706" rIns="91412" bIns="45706" rtlCol="0">
              <a:spAutoFit/>
            </a:bodyPr>
            <a:lstStyle/>
            <a:p>
              <a:pPr algn="ctr"/>
              <a:r>
                <a:rPr lang="zh-CN" altLang="en-US" sz="1200" b="1" dirty="0">
                  <a:solidFill>
                    <a:srgbClr val="1F1F1F"/>
                  </a:solidFill>
                  <a:latin typeface="+mn-ea"/>
                </a:rPr>
                <a:t>核心优势三</a:t>
              </a:r>
              <a:endParaRPr lang="zh-CN" altLang="en-US" sz="1200" b="1" dirty="0">
                <a:solidFill>
                  <a:srgbClr val="1F1F1F"/>
                </a:solidFill>
                <a:latin typeface="+mn-ea"/>
              </a:endParaRPr>
            </a:p>
          </p:txBody>
        </p:sp>
        <p:sp>
          <p:nvSpPr>
            <p:cNvPr id="22" name="文本框 21"/>
            <p:cNvSpPr txBox="1"/>
            <p:nvPr/>
          </p:nvSpPr>
          <p:spPr>
            <a:xfrm>
              <a:off x="4767998" y="3309503"/>
              <a:ext cx="1587159" cy="892524"/>
            </a:xfrm>
            <a:prstGeom prst="rect">
              <a:avLst/>
            </a:prstGeom>
            <a:noFill/>
          </p:spPr>
          <p:txBody>
            <a:bodyPr wrap="square" lIns="91412" tIns="45706" rIns="91412" bIns="45706" rtlCol="0">
              <a:spAutoFit/>
            </a:bodyPr>
            <a:lstStyle/>
            <a:p>
              <a:pPr algn="ctr">
                <a:lnSpc>
                  <a:spcPct val="130000"/>
                </a:lnSpc>
                <a:spcBef>
                  <a:spcPts val="600"/>
                </a:spcBef>
              </a:pPr>
              <a:r>
                <a:rPr lang="zh-CN" altLang="en-US" sz="1000" dirty="0">
                  <a:solidFill>
                    <a:srgbClr val="1F1F1F"/>
                  </a:solidFill>
                </a:rPr>
                <a:t>顶部“开始”面板中可以对字体、字号、颜色、行距等进行修改。建议正文</a:t>
              </a:r>
              <a:r>
                <a:rPr lang="en-US" altLang="zh-CN" sz="1000" dirty="0">
                  <a:solidFill>
                    <a:srgbClr val="1F1F1F"/>
                  </a:solidFill>
                </a:rPr>
                <a:t>10</a:t>
              </a:r>
              <a:r>
                <a:rPr lang="zh-CN" altLang="en-US" sz="1000" dirty="0">
                  <a:solidFill>
                    <a:srgbClr val="1F1F1F"/>
                  </a:solidFill>
                </a:rPr>
                <a:t>号字，</a:t>
              </a:r>
              <a:r>
                <a:rPr lang="en-US" altLang="zh-CN" sz="1000" dirty="0">
                  <a:solidFill>
                    <a:srgbClr val="1F1F1F"/>
                  </a:solidFill>
                </a:rPr>
                <a:t>1.3</a:t>
              </a:r>
              <a:r>
                <a:rPr lang="zh-CN" altLang="en-US" sz="1000" dirty="0">
                  <a:solidFill>
                    <a:srgbClr val="1F1F1F"/>
                  </a:solidFill>
                </a:rPr>
                <a:t>倍字间距。</a:t>
              </a:r>
              <a:endParaRPr lang="zh-CN" altLang="en-US" sz="1000" dirty="0">
                <a:solidFill>
                  <a:srgbClr val="1F1F1F"/>
                </a:solidFill>
              </a:endParaRPr>
            </a:p>
          </p:txBody>
        </p:sp>
      </p:grpSp>
      <p:grpSp>
        <p:nvGrpSpPr>
          <p:cNvPr id="29" name="组合 28"/>
          <p:cNvGrpSpPr/>
          <p:nvPr/>
        </p:nvGrpSpPr>
        <p:grpSpPr>
          <a:xfrm>
            <a:off x="6747155" y="1286522"/>
            <a:ext cx="1591070" cy="2915505"/>
            <a:chOff x="6747155" y="1286522"/>
            <a:chExt cx="1591070" cy="2915505"/>
          </a:xfrm>
        </p:grpSpPr>
        <p:sp>
          <p:nvSpPr>
            <p:cNvPr id="16" name="空心弧 15"/>
            <p:cNvSpPr/>
            <p:nvPr/>
          </p:nvSpPr>
          <p:spPr>
            <a:xfrm rot="16200000" flipV="1">
              <a:off x="6747155" y="1286522"/>
              <a:ext cx="1587157" cy="1587157"/>
            </a:xfrm>
            <a:prstGeom prst="blockArc">
              <a:avLst>
                <a:gd name="adj1" fmla="val 21323589"/>
                <a:gd name="adj2" fmla="val 21317703"/>
                <a:gd name="adj3" fmla="val 4728"/>
              </a:avLst>
            </a:prstGeom>
            <a:solidFill>
              <a:srgbClr val="A6A6A6"/>
            </a:solidFill>
            <a:ln>
              <a:noFill/>
            </a:ln>
            <a:effectLst/>
          </p:spPr>
          <p:style>
            <a:lnRef idx="1">
              <a:schemeClr val="accent1"/>
            </a:lnRef>
            <a:fillRef idx="3">
              <a:schemeClr val="accent1"/>
            </a:fillRef>
            <a:effectRef idx="2">
              <a:schemeClr val="accent1"/>
            </a:effectRef>
            <a:fontRef idx="minor">
              <a:schemeClr val="lt1"/>
            </a:fontRef>
          </p:style>
          <p:txBody>
            <a:bodyPr lIns="91412" tIns="45706" rIns="91412" bIns="45706" rtlCol="0" anchor="ctr"/>
            <a:lstStyle/>
            <a:p>
              <a:pPr algn="ctr"/>
              <a:endParaRPr kumimoji="1" lang="zh-CN" altLang="en-US" sz="2400">
                <a:solidFill>
                  <a:schemeClr val="tx1"/>
                </a:solidFill>
              </a:endParaRPr>
            </a:p>
          </p:txBody>
        </p:sp>
        <p:sp>
          <p:nvSpPr>
            <p:cNvPr id="17" name="空心弧 16"/>
            <p:cNvSpPr/>
            <p:nvPr/>
          </p:nvSpPr>
          <p:spPr>
            <a:xfrm rot="16200000" flipV="1">
              <a:off x="6747155" y="1286522"/>
              <a:ext cx="1587157" cy="1587157"/>
            </a:xfrm>
            <a:prstGeom prst="blockArc">
              <a:avLst>
                <a:gd name="adj1" fmla="val 234846"/>
                <a:gd name="adj2" fmla="val 13411"/>
                <a:gd name="adj3" fmla="val 4880"/>
              </a:avLst>
            </a:prstGeom>
            <a:solidFill>
              <a:srgbClr val="1F1F1F"/>
            </a:solidFill>
            <a:ln>
              <a:noFill/>
            </a:ln>
            <a:effectLst/>
          </p:spPr>
          <p:style>
            <a:lnRef idx="1">
              <a:schemeClr val="accent1"/>
            </a:lnRef>
            <a:fillRef idx="3">
              <a:schemeClr val="accent1"/>
            </a:fillRef>
            <a:effectRef idx="2">
              <a:schemeClr val="accent1"/>
            </a:effectRef>
            <a:fontRef idx="minor">
              <a:schemeClr val="lt1"/>
            </a:fontRef>
          </p:style>
          <p:txBody>
            <a:bodyPr lIns="91412" tIns="45706" rIns="91412" bIns="45706" rtlCol="0" anchor="ctr"/>
            <a:lstStyle/>
            <a:p>
              <a:pPr algn="ctr"/>
              <a:endParaRPr kumimoji="1" lang="zh-CN" altLang="en-US" sz="2400">
                <a:solidFill>
                  <a:schemeClr val="tx1"/>
                </a:solidFill>
              </a:endParaRPr>
            </a:p>
          </p:txBody>
        </p:sp>
        <p:sp>
          <p:nvSpPr>
            <p:cNvPr id="18" name="文本框 17"/>
            <p:cNvSpPr txBox="1"/>
            <p:nvPr/>
          </p:nvSpPr>
          <p:spPr>
            <a:xfrm>
              <a:off x="7090986" y="1718580"/>
              <a:ext cx="899510" cy="707730"/>
            </a:xfrm>
            <a:prstGeom prst="rect">
              <a:avLst/>
            </a:prstGeom>
            <a:noFill/>
          </p:spPr>
          <p:txBody>
            <a:bodyPr wrap="square" lIns="91412" tIns="45706" rIns="91412" bIns="45706" rtlCol="0">
              <a:spAutoFit/>
            </a:bodyPr>
            <a:lstStyle/>
            <a:p>
              <a:pPr algn="ctr"/>
              <a:r>
                <a:rPr kumimoji="1" lang="en-US" altLang="zh-CN" sz="4000" dirty="0">
                  <a:solidFill>
                    <a:srgbClr val="2A2A2A"/>
                  </a:solidFill>
                  <a:latin typeface="Segoe UI Light" panose="020B0502040204020203"/>
                  <a:cs typeface="Segoe UI Light" panose="020B0502040204020203"/>
                </a:rPr>
                <a:t>99</a:t>
              </a:r>
              <a:r>
                <a:rPr kumimoji="1" lang="en-US" altLang="zh-CN" sz="1400" dirty="0">
                  <a:solidFill>
                    <a:srgbClr val="2A2A2A"/>
                  </a:solidFill>
                  <a:latin typeface="Segoe UI Light" panose="020B0502040204020203"/>
                  <a:cs typeface="Segoe UI Light" panose="020B0502040204020203"/>
                </a:rPr>
                <a:t>%</a:t>
              </a:r>
              <a:endParaRPr kumimoji="1" lang="zh-CN" altLang="en-US" sz="1400" dirty="0">
                <a:solidFill>
                  <a:srgbClr val="2A2A2A"/>
                </a:solidFill>
                <a:latin typeface="Segoe UI Light" panose="020B0502040204020203"/>
                <a:cs typeface="Segoe UI Light" panose="020B0502040204020203"/>
              </a:endParaRPr>
            </a:p>
          </p:txBody>
        </p:sp>
        <p:sp>
          <p:nvSpPr>
            <p:cNvPr id="19" name="文本框 18"/>
            <p:cNvSpPr txBox="1"/>
            <p:nvPr/>
          </p:nvSpPr>
          <p:spPr>
            <a:xfrm>
              <a:off x="6749484" y="3013591"/>
              <a:ext cx="1582496" cy="276971"/>
            </a:xfrm>
            <a:prstGeom prst="rect">
              <a:avLst/>
            </a:prstGeom>
            <a:noFill/>
          </p:spPr>
          <p:txBody>
            <a:bodyPr wrap="square" lIns="91412" tIns="45706" rIns="91412" bIns="45706" rtlCol="0">
              <a:spAutoFit/>
            </a:bodyPr>
            <a:lstStyle/>
            <a:p>
              <a:pPr algn="ctr"/>
              <a:r>
                <a:rPr lang="zh-CN" altLang="en-US" sz="1200" b="1" dirty="0">
                  <a:solidFill>
                    <a:srgbClr val="1F1F1F"/>
                  </a:solidFill>
                  <a:latin typeface="+mn-ea"/>
                </a:rPr>
                <a:t>核心优势四</a:t>
              </a:r>
              <a:endParaRPr lang="zh-CN" altLang="en-US" sz="1200" b="1" dirty="0">
                <a:solidFill>
                  <a:srgbClr val="1F1F1F"/>
                </a:solidFill>
                <a:latin typeface="+mn-ea"/>
              </a:endParaRPr>
            </a:p>
          </p:txBody>
        </p:sp>
        <p:sp>
          <p:nvSpPr>
            <p:cNvPr id="23" name="文本框 22"/>
            <p:cNvSpPr txBox="1"/>
            <p:nvPr/>
          </p:nvSpPr>
          <p:spPr>
            <a:xfrm>
              <a:off x="6751066" y="3309503"/>
              <a:ext cx="1587159" cy="892524"/>
            </a:xfrm>
            <a:prstGeom prst="rect">
              <a:avLst/>
            </a:prstGeom>
            <a:noFill/>
          </p:spPr>
          <p:txBody>
            <a:bodyPr wrap="square" lIns="91412" tIns="45706" rIns="91412" bIns="45706" rtlCol="0">
              <a:spAutoFit/>
            </a:bodyPr>
            <a:lstStyle/>
            <a:p>
              <a:pPr algn="ctr">
                <a:lnSpc>
                  <a:spcPct val="130000"/>
                </a:lnSpc>
                <a:spcBef>
                  <a:spcPts val="600"/>
                </a:spcBef>
              </a:pPr>
              <a:r>
                <a:rPr lang="zh-CN" altLang="en-US" sz="1000" dirty="0">
                  <a:solidFill>
                    <a:srgbClr val="1F1F1F"/>
                  </a:solidFill>
                </a:rPr>
                <a:t>顶部“开始”面板中可以对字体、字号、颜色、行距等进行修改。建议正文</a:t>
              </a:r>
              <a:r>
                <a:rPr lang="en-US" altLang="zh-CN" sz="1000" dirty="0">
                  <a:solidFill>
                    <a:srgbClr val="1F1F1F"/>
                  </a:solidFill>
                </a:rPr>
                <a:t>10</a:t>
              </a:r>
              <a:r>
                <a:rPr lang="zh-CN" altLang="en-US" sz="1000" dirty="0">
                  <a:solidFill>
                    <a:srgbClr val="1F1F1F"/>
                  </a:solidFill>
                </a:rPr>
                <a:t>号字，</a:t>
              </a:r>
              <a:r>
                <a:rPr lang="en-US" altLang="zh-CN" sz="1000" dirty="0">
                  <a:solidFill>
                    <a:srgbClr val="1F1F1F"/>
                  </a:solidFill>
                </a:rPr>
                <a:t>1.3</a:t>
              </a:r>
              <a:r>
                <a:rPr lang="zh-CN" altLang="en-US" sz="1000" dirty="0">
                  <a:solidFill>
                    <a:srgbClr val="1F1F1F"/>
                  </a:solidFill>
                </a:rPr>
                <a:t>倍字间距。</a:t>
              </a:r>
              <a:endParaRPr lang="zh-CN" altLang="en-US" sz="1000" dirty="0">
                <a:solidFill>
                  <a:srgbClr val="1F1F1F"/>
                </a:solidFill>
              </a:endParaRPr>
            </a:p>
          </p:txBody>
        </p:sp>
      </p:grpSp>
      <p:sp>
        <p:nvSpPr>
          <p:cNvPr id="24" name="Rectangle 2"/>
          <p:cNvSpPr/>
          <p:nvPr/>
        </p:nvSpPr>
        <p:spPr>
          <a:xfrm>
            <a:off x="806696" y="650059"/>
            <a:ext cx="1824154" cy="276999"/>
          </a:xfrm>
          <a:prstGeom prst="rect">
            <a:avLst/>
          </a:prstGeom>
        </p:spPr>
        <p:txBody>
          <a:bodyPr wrap="none">
            <a:spAutoFit/>
          </a:bodyPr>
          <a:lstStyle/>
          <a:p>
            <a:r>
              <a:rPr lang="id-ID" sz="1200" dirty="0">
                <a:solidFill>
                  <a:schemeClr val="bg1">
                    <a:lumMod val="65000"/>
                  </a:schemeClr>
                </a:solidFill>
                <a:cs typeface="+mn-ea"/>
                <a:sym typeface="+mn-lt"/>
              </a:rPr>
              <a:t>COMPETITOR ANALYSIS</a:t>
            </a:r>
            <a:endParaRPr lang="id-ID" sz="1200" dirty="0">
              <a:solidFill>
                <a:schemeClr val="bg1">
                  <a:lumMod val="65000"/>
                </a:schemeClr>
              </a:solidFill>
              <a:cs typeface="+mn-ea"/>
              <a:sym typeface="+mn-lt"/>
            </a:endParaRPr>
          </a:p>
        </p:txBody>
      </p:sp>
      <p:sp>
        <p:nvSpPr>
          <p:cNvPr id="25" name="TextBox 3"/>
          <p:cNvSpPr txBox="1"/>
          <p:nvPr/>
        </p:nvSpPr>
        <p:spPr>
          <a:xfrm>
            <a:off x="840968" y="330874"/>
            <a:ext cx="1587294" cy="400110"/>
          </a:xfrm>
          <a:prstGeom prst="rect">
            <a:avLst/>
          </a:prstGeom>
          <a:noFill/>
        </p:spPr>
        <p:txBody>
          <a:bodyPr wrap="none" rtlCol="0">
            <a:spAutoFit/>
          </a:bodyPr>
          <a:lstStyle/>
          <a:p>
            <a:r>
              <a:rPr lang="en-US" altLang="zh-CN" sz="2000" dirty="0">
                <a:solidFill>
                  <a:schemeClr val="accent1"/>
                </a:solidFill>
                <a:cs typeface="+mn-ea"/>
                <a:sym typeface="+mn-lt"/>
              </a:rPr>
              <a:t>2.5</a:t>
            </a:r>
            <a:r>
              <a:rPr lang="zh-CN" altLang="en-US" sz="2000" dirty="0">
                <a:solidFill>
                  <a:schemeClr val="accent1"/>
                </a:solidFill>
                <a:cs typeface="+mn-ea"/>
                <a:sym typeface="+mn-lt"/>
              </a:rPr>
              <a:t>竞争分析</a:t>
            </a:r>
            <a:endParaRPr lang="zh-CN" altLang="en-US" sz="3200" dirty="0">
              <a:solidFill>
                <a:schemeClr val="accent1"/>
              </a:solidFill>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2000" advClick="0" advTm="0"/>
    </mc:Choice>
    <mc:Fallback>
      <p:transition spd="slow" advClick="0" advTm="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24"/>
                                        </p:tgtEl>
                                        <p:attrNameLst>
                                          <p:attrName>style.visibility</p:attrName>
                                        </p:attrNameLst>
                                      </p:cBhvr>
                                      <p:to>
                                        <p:strVal val="visible"/>
                                      </p:to>
                                    </p:set>
                                    <p:animEffect transition="in" filter="wipe(left)">
                                      <p:cBhvr>
                                        <p:cTn id="11" dur="500"/>
                                        <p:tgtEl>
                                          <p:spTgt spid="24"/>
                                        </p:tgtEl>
                                      </p:cBhvr>
                                    </p:animEffect>
                                  </p:childTnLst>
                                </p:cTn>
                              </p:par>
                            </p:childTnLst>
                          </p:cTn>
                        </p:par>
                      </p:childTnLst>
                    </p:cTn>
                  </p:par>
                  <p:par>
                    <p:cTn id="12" fill="hold">
                      <p:stCondLst>
                        <p:cond delay="indefinite"/>
                      </p:stCondLst>
                      <p:childTnLst>
                        <p:par>
                          <p:cTn id="13" fill="hold">
                            <p:stCondLst>
                              <p:cond delay="0"/>
                            </p:stCondLst>
                            <p:childTnLst>
                              <p:par>
                                <p:cTn id="14" presetID="12" presetClass="entr" presetSubtype="4" fill="hold" nodeType="clickEffect">
                                  <p:stCondLst>
                                    <p:cond delay="0"/>
                                  </p:stCondLst>
                                  <p:childTnLst>
                                    <p:set>
                                      <p:cBhvr>
                                        <p:cTn id="15" dur="1" fill="hold">
                                          <p:stCondLst>
                                            <p:cond delay="0"/>
                                          </p:stCondLst>
                                        </p:cTn>
                                        <p:tgtEl>
                                          <p:spTgt spid="26"/>
                                        </p:tgtEl>
                                        <p:attrNameLst>
                                          <p:attrName>style.visibility</p:attrName>
                                        </p:attrNameLst>
                                      </p:cBhvr>
                                      <p:to>
                                        <p:strVal val="visible"/>
                                      </p:to>
                                    </p:set>
                                    <p:anim calcmode="lin" valueType="num">
                                      <p:cBhvr additive="base">
                                        <p:cTn id="16" dur="500"/>
                                        <p:tgtEl>
                                          <p:spTgt spid="26"/>
                                        </p:tgtEl>
                                        <p:attrNameLst>
                                          <p:attrName>ppt_y</p:attrName>
                                        </p:attrNameLst>
                                      </p:cBhvr>
                                      <p:tavLst>
                                        <p:tav tm="0">
                                          <p:val>
                                            <p:strVal val="#ppt_y+#ppt_h*1.125000"/>
                                          </p:val>
                                        </p:tav>
                                        <p:tav tm="100000">
                                          <p:val>
                                            <p:strVal val="#ppt_y"/>
                                          </p:val>
                                        </p:tav>
                                      </p:tavLst>
                                    </p:anim>
                                    <p:animEffect transition="in" filter="wipe(up)">
                                      <p:cBhvr>
                                        <p:cTn id="17" dur="500"/>
                                        <p:tgtEl>
                                          <p:spTgt spid="26"/>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nodeType="clickEffect">
                                  <p:stCondLst>
                                    <p:cond delay="0"/>
                                  </p:stCondLst>
                                  <p:childTnLst>
                                    <p:set>
                                      <p:cBhvr>
                                        <p:cTn id="21" dur="1" fill="hold">
                                          <p:stCondLst>
                                            <p:cond delay="0"/>
                                          </p:stCondLst>
                                        </p:cTn>
                                        <p:tgtEl>
                                          <p:spTgt spid="27"/>
                                        </p:tgtEl>
                                        <p:attrNameLst>
                                          <p:attrName>style.visibility</p:attrName>
                                        </p:attrNameLst>
                                      </p:cBhvr>
                                      <p:to>
                                        <p:strVal val="visible"/>
                                      </p:to>
                                    </p:set>
                                    <p:anim calcmode="lin" valueType="num">
                                      <p:cBhvr additive="base">
                                        <p:cTn id="22" dur="500"/>
                                        <p:tgtEl>
                                          <p:spTgt spid="27"/>
                                        </p:tgtEl>
                                        <p:attrNameLst>
                                          <p:attrName>ppt_y</p:attrName>
                                        </p:attrNameLst>
                                      </p:cBhvr>
                                      <p:tavLst>
                                        <p:tav tm="0">
                                          <p:val>
                                            <p:strVal val="#ppt_y+#ppt_h*1.125000"/>
                                          </p:val>
                                        </p:tav>
                                        <p:tav tm="100000">
                                          <p:val>
                                            <p:strVal val="#ppt_y"/>
                                          </p:val>
                                        </p:tav>
                                      </p:tavLst>
                                    </p:anim>
                                    <p:animEffect transition="in" filter="wipe(up)">
                                      <p:cBhvr>
                                        <p:cTn id="23" dur="500"/>
                                        <p:tgtEl>
                                          <p:spTgt spid="27"/>
                                        </p:tgtEl>
                                      </p:cBhvr>
                                    </p:animEffect>
                                  </p:childTnLst>
                                </p:cTn>
                              </p:par>
                            </p:childTnLst>
                          </p:cTn>
                        </p:par>
                      </p:childTnLst>
                    </p:cTn>
                  </p:par>
                  <p:par>
                    <p:cTn id="24" fill="hold">
                      <p:stCondLst>
                        <p:cond delay="indefinite"/>
                      </p:stCondLst>
                      <p:childTnLst>
                        <p:par>
                          <p:cTn id="25" fill="hold">
                            <p:stCondLst>
                              <p:cond delay="0"/>
                            </p:stCondLst>
                            <p:childTnLst>
                              <p:par>
                                <p:cTn id="26" presetID="12" presetClass="entr" presetSubtype="4" fill="hold" nodeType="clickEffect">
                                  <p:stCondLst>
                                    <p:cond delay="0"/>
                                  </p:stCondLst>
                                  <p:childTnLst>
                                    <p:set>
                                      <p:cBhvr>
                                        <p:cTn id="27" dur="1" fill="hold">
                                          <p:stCondLst>
                                            <p:cond delay="0"/>
                                          </p:stCondLst>
                                        </p:cTn>
                                        <p:tgtEl>
                                          <p:spTgt spid="28"/>
                                        </p:tgtEl>
                                        <p:attrNameLst>
                                          <p:attrName>style.visibility</p:attrName>
                                        </p:attrNameLst>
                                      </p:cBhvr>
                                      <p:to>
                                        <p:strVal val="visible"/>
                                      </p:to>
                                    </p:set>
                                    <p:anim calcmode="lin" valueType="num">
                                      <p:cBhvr additive="base">
                                        <p:cTn id="28" dur="500"/>
                                        <p:tgtEl>
                                          <p:spTgt spid="28"/>
                                        </p:tgtEl>
                                        <p:attrNameLst>
                                          <p:attrName>ppt_y</p:attrName>
                                        </p:attrNameLst>
                                      </p:cBhvr>
                                      <p:tavLst>
                                        <p:tav tm="0">
                                          <p:val>
                                            <p:strVal val="#ppt_y+#ppt_h*1.125000"/>
                                          </p:val>
                                        </p:tav>
                                        <p:tav tm="100000">
                                          <p:val>
                                            <p:strVal val="#ppt_y"/>
                                          </p:val>
                                        </p:tav>
                                      </p:tavLst>
                                    </p:anim>
                                    <p:animEffect transition="in" filter="wipe(up)">
                                      <p:cBhvr>
                                        <p:cTn id="29" dur="500"/>
                                        <p:tgtEl>
                                          <p:spTgt spid="28"/>
                                        </p:tgtEl>
                                      </p:cBhvr>
                                    </p:animEffect>
                                  </p:childTnLst>
                                </p:cTn>
                              </p:par>
                            </p:childTnLst>
                          </p:cTn>
                        </p:par>
                      </p:childTnLst>
                    </p:cTn>
                  </p:par>
                  <p:par>
                    <p:cTn id="30" fill="hold">
                      <p:stCondLst>
                        <p:cond delay="indefinite"/>
                      </p:stCondLst>
                      <p:childTnLst>
                        <p:par>
                          <p:cTn id="31" fill="hold">
                            <p:stCondLst>
                              <p:cond delay="0"/>
                            </p:stCondLst>
                            <p:childTnLst>
                              <p:par>
                                <p:cTn id="32" presetID="12" presetClass="entr" presetSubtype="4" fill="hold" nodeType="clickEffect">
                                  <p:stCondLst>
                                    <p:cond delay="0"/>
                                  </p:stCondLst>
                                  <p:childTnLst>
                                    <p:set>
                                      <p:cBhvr>
                                        <p:cTn id="33" dur="1" fill="hold">
                                          <p:stCondLst>
                                            <p:cond delay="0"/>
                                          </p:stCondLst>
                                        </p:cTn>
                                        <p:tgtEl>
                                          <p:spTgt spid="29"/>
                                        </p:tgtEl>
                                        <p:attrNameLst>
                                          <p:attrName>style.visibility</p:attrName>
                                        </p:attrNameLst>
                                      </p:cBhvr>
                                      <p:to>
                                        <p:strVal val="visible"/>
                                      </p:to>
                                    </p:set>
                                    <p:anim calcmode="lin" valueType="num">
                                      <p:cBhvr additive="base">
                                        <p:cTn id="34" dur="500"/>
                                        <p:tgtEl>
                                          <p:spTgt spid="29"/>
                                        </p:tgtEl>
                                        <p:attrNameLst>
                                          <p:attrName>ppt_y</p:attrName>
                                        </p:attrNameLst>
                                      </p:cBhvr>
                                      <p:tavLst>
                                        <p:tav tm="0">
                                          <p:val>
                                            <p:strVal val="#ppt_y+#ppt_h*1.125000"/>
                                          </p:val>
                                        </p:tav>
                                        <p:tav tm="100000">
                                          <p:val>
                                            <p:strVal val="#ppt_y"/>
                                          </p:val>
                                        </p:tav>
                                      </p:tavLst>
                                    </p:anim>
                                    <p:animEffect transition="in" filter="wipe(up)">
                                      <p:cBhvr>
                                        <p:cTn id="35"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5"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矩形 1"/>
          <p:cNvSpPr/>
          <p:nvPr/>
        </p:nvSpPr>
        <p:spPr>
          <a:xfrm>
            <a:off x="1858016" y="1774087"/>
            <a:ext cx="1049557" cy="1049557"/>
          </a:xfrm>
          <a:prstGeom prst="rect">
            <a:avLst/>
          </a:prstGeom>
          <a:noFill/>
          <a:ln>
            <a:solidFill>
              <a:schemeClr val="bg1">
                <a:lumMod val="9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90000"/>
              </a:lnSpc>
            </a:pPr>
            <a:r>
              <a:rPr kumimoji="1" lang="en-US" altLang="zh-CN" sz="5200" b="1" dirty="0">
                <a:solidFill>
                  <a:schemeClr val="bg1">
                    <a:lumMod val="95000"/>
                  </a:schemeClr>
                </a:solidFill>
              </a:rPr>
              <a:t>03</a:t>
            </a:r>
            <a:endParaRPr kumimoji="1" lang="zh-CN" altLang="en-US" sz="5200" b="1" dirty="0">
              <a:solidFill>
                <a:schemeClr val="bg1">
                  <a:lumMod val="95000"/>
                </a:schemeClr>
              </a:solidFill>
            </a:endParaRPr>
          </a:p>
        </p:txBody>
      </p:sp>
      <p:sp>
        <p:nvSpPr>
          <p:cNvPr id="4" name="矩形 3"/>
          <p:cNvSpPr/>
          <p:nvPr/>
        </p:nvSpPr>
        <p:spPr>
          <a:xfrm>
            <a:off x="3041739" y="1774088"/>
            <a:ext cx="1826141" cy="584775"/>
          </a:xfrm>
          <a:prstGeom prst="rect">
            <a:avLst/>
          </a:prstGeom>
        </p:spPr>
        <p:txBody>
          <a:bodyPr wrap="none">
            <a:spAutoFit/>
          </a:bodyPr>
          <a:lstStyle/>
          <a:p>
            <a:r>
              <a:rPr kumimoji="1" lang="zh-CN" altLang="en-US" sz="3200" dirty="0">
                <a:solidFill>
                  <a:schemeClr val="bg1">
                    <a:lumMod val="95000"/>
                  </a:schemeClr>
                </a:solidFill>
              </a:rPr>
              <a:t>整体规划</a:t>
            </a:r>
            <a:endParaRPr kumimoji="1" lang="zh-CN" altLang="en-US" sz="3200" dirty="0">
              <a:solidFill>
                <a:schemeClr val="bg1">
                  <a:lumMod val="95000"/>
                </a:schemeClr>
              </a:solidFill>
            </a:endParaRPr>
          </a:p>
        </p:txBody>
      </p:sp>
      <p:sp>
        <p:nvSpPr>
          <p:cNvPr id="5" name="矩形 4"/>
          <p:cNvSpPr/>
          <p:nvPr/>
        </p:nvSpPr>
        <p:spPr>
          <a:xfrm>
            <a:off x="3041738" y="2338960"/>
            <a:ext cx="4781062" cy="492443"/>
          </a:xfrm>
          <a:prstGeom prst="rect">
            <a:avLst/>
          </a:prstGeom>
        </p:spPr>
        <p:txBody>
          <a:bodyPr wrap="square">
            <a:spAutoFit/>
          </a:bodyPr>
          <a:lstStyle/>
          <a:p>
            <a:pPr>
              <a:lnSpc>
                <a:spcPct val="130000"/>
              </a:lnSpc>
            </a:pPr>
            <a:r>
              <a:rPr lang="zh-CN" altLang="en-US" sz="1000" dirty="0">
                <a:solidFill>
                  <a:schemeClr val="bg1">
                    <a:lumMod val="95000"/>
                  </a:schemeClr>
                </a:solidFill>
              </a:rPr>
              <a:t>点击此处添加文本内容，如关键词、部分简单介绍等。点击此处添加文本内容，如关键词、部分简单介绍等。点击此处添加文本内容，如关键词、部分简单介绍等。</a:t>
            </a:r>
            <a:endParaRPr lang="en-US" altLang="zh-CN" sz="1000" dirty="0">
              <a:solidFill>
                <a:schemeClr val="bg1">
                  <a:lumMod val="95000"/>
                </a:schemeClr>
              </a:solidFill>
            </a:endParaRPr>
          </a:p>
        </p:txBody>
      </p:sp>
    </p:spTree>
  </p:cSld>
  <p:clrMapOvr>
    <a:masterClrMapping/>
  </p:clrMapOvr>
  <mc:AlternateContent xmlns:mc="http://schemas.openxmlformats.org/markup-compatibility/2006">
    <mc:Choice xmlns:p14="http://schemas.microsoft.com/office/powerpoint/2010/main" Requires="p14">
      <p:transition spd="slow" p14:dur="2000" advClick="0" advTm="0"/>
    </mc:Choice>
    <mc:Fallback>
      <p:transition spd="slow" advClick="0" advTm="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8"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p:tgtEl>
                                          <p:spTgt spid="4"/>
                                        </p:tgtEl>
                                        <p:attrNameLst>
                                          <p:attrName>ppt_x</p:attrName>
                                        </p:attrNameLst>
                                      </p:cBhvr>
                                      <p:tavLst>
                                        <p:tav tm="0">
                                          <p:val>
                                            <p:strVal val="#ppt_x-#ppt_w*1.125000"/>
                                          </p:val>
                                        </p:tav>
                                        <p:tav tm="100000">
                                          <p:val>
                                            <p:strVal val="#ppt_x"/>
                                          </p:val>
                                        </p:tav>
                                      </p:tavLst>
                                    </p:anim>
                                    <p:animEffect transition="in" filter="wipe(right)">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12" presetClass="entr" presetSubtype="4"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additive="base">
                                        <p:cTn id="18" dur="500"/>
                                        <p:tgtEl>
                                          <p:spTgt spid="5"/>
                                        </p:tgtEl>
                                        <p:attrNameLst>
                                          <p:attrName>ppt_y</p:attrName>
                                        </p:attrNameLst>
                                      </p:cBhvr>
                                      <p:tavLst>
                                        <p:tav tm="0">
                                          <p:val>
                                            <p:strVal val="#ppt_y+#ppt_h*1.125000"/>
                                          </p:val>
                                        </p:tav>
                                        <p:tav tm="100000">
                                          <p:val>
                                            <p:strVal val="#ppt_y"/>
                                          </p:val>
                                        </p:tav>
                                      </p:tavLst>
                                    </p:anim>
                                    <p:animEffect transition="in" filter="wipe(up)">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730477" y="3842048"/>
            <a:ext cx="1537251" cy="7642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6" name="矩形 45"/>
          <p:cNvSpPr/>
          <p:nvPr/>
        </p:nvSpPr>
        <p:spPr>
          <a:xfrm>
            <a:off x="2264171" y="3587302"/>
            <a:ext cx="1537251" cy="1018988"/>
          </a:xfrm>
          <a:prstGeom prst="rect">
            <a:avLst/>
          </a:prstGeom>
          <a:solidFill>
            <a:srgbClr val="4C4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7" name="矩形 46"/>
          <p:cNvSpPr/>
          <p:nvPr/>
        </p:nvSpPr>
        <p:spPr>
          <a:xfrm>
            <a:off x="3802759" y="3247639"/>
            <a:ext cx="1537251" cy="13586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8" name="矩形 47"/>
          <p:cNvSpPr/>
          <p:nvPr/>
        </p:nvSpPr>
        <p:spPr>
          <a:xfrm>
            <a:off x="5339516" y="2964587"/>
            <a:ext cx="1537251" cy="1641703"/>
          </a:xfrm>
          <a:prstGeom prst="rect">
            <a:avLst/>
          </a:prstGeom>
          <a:solidFill>
            <a:srgbClr val="4C4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0" name="矩形 55"/>
          <p:cNvSpPr/>
          <p:nvPr/>
        </p:nvSpPr>
        <p:spPr>
          <a:xfrm>
            <a:off x="769827" y="3058570"/>
            <a:ext cx="1458550" cy="683264"/>
          </a:xfrm>
          <a:prstGeom prst="rect">
            <a:avLst/>
          </a:prstGeom>
        </p:spPr>
        <p:txBody>
          <a:bodyPr wrap="square">
            <a:spAutoFit/>
          </a:bodyPr>
          <a:lstStyle/>
          <a:p>
            <a:pPr algn="ctr">
              <a:lnSpc>
                <a:spcPct val="120000"/>
              </a:lnSpc>
            </a:pPr>
            <a:r>
              <a:rPr lang="zh-CN" altLang="zh-CN" sz="800" dirty="0">
                <a:solidFill>
                  <a:schemeClr val="bg1"/>
                </a:solidFill>
                <a:latin typeface="Franklin Gothic Medium Cond" panose="020B0606030402020204" pitchFamily="34" charset="0"/>
                <a:ea typeface="Hiragino Sans GB W3" panose="020B0300000000000000" pitchFamily="34" charset="-122"/>
                <a:cs typeface="Open Sans" panose="020B0606030504020204" pitchFamily="34" charset="0"/>
                <a:sym typeface="News Gothic MT" charset="0"/>
              </a:rPr>
              <a:t>Lorem ipsum dolor sit amet, consectetur adipisicing elit, sed do eiusmod tempor incididunt ut labore et dolore magna</a:t>
            </a:r>
            <a:endParaRPr lang="zh-CN" altLang="en-US" sz="800" dirty="0">
              <a:solidFill>
                <a:schemeClr val="bg1"/>
              </a:solidFill>
              <a:latin typeface="Franklin Gothic Medium Cond" panose="020B0606030402020204" pitchFamily="34" charset="0"/>
              <a:ea typeface="Hiragino Sans GB W3" panose="020B0300000000000000" pitchFamily="34" charset="-122"/>
              <a:cs typeface="Open Sans" panose="020B0606030504020204" pitchFamily="34" charset="0"/>
            </a:endParaRPr>
          </a:p>
        </p:txBody>
      </p:sp>
      <p:sp>
        <p:nvSpPr>
          <p:cNvPr id="51" name="矩形 55"/>
          <p:cNvSpPr/>
          <p:nvPr/>
        </p:nvSpPr>
        <p:spPr>
          <a:xfrm>
            <a:off x="2303521" y="2823577"/>
            <a:ext cx="1458550" cy="683264"/>
          </a:xfrm>
          <a:prstGeom prst="rect">
            <a:avLst/>
          </a:prstGeom>
        </p:spPr>
        <p:txBody>
          <a:bodyPr wrap="square">
            <a:spAutoFit/>
          </a:bodyPr>
          <a:lstStyle/>
          <a:p>
            <a:pPr algn="ctr">
              <a:lnSpc>
                <a:spcPct val="120000"/>
              </a:lnSpc>
            </a:pPr>
            <a:r>
              <a:rPr lang="zh-CN" altLang="zh-CN" sz="800" dirty="0">
                <a:solidFill>
                  <a:schemeClr val="bg1"/>
                </a:solidFill>
                <a:latin typeface="Franklin Gothic Medium Cond" panose="020B0606030402020204" pitchFamily="34" charset="0"/>
                <a:ea typeface="Hiragino Sans GB W3" panose="020B0300000000000000" pitchFamily="34" charset="-122"/>
                <a:cs typeface="Open Sans" panose="020B0606030504020204" pitchFamily="34" charset="0"/>
                <a:sym typeface="News Gothic MT" charset="0"/>
              </a:rPr>
              <a:t>Lorem ipsum dolor sit amet, consectetur adipisicing elit, sed do eiusmod tempor incididunt ut labore et dolore magna</a:t>
            </a:r>
            <a:endParaRPr lang="zh-CN" altLang="en-US" sz="800" dirty="0">
              <a:solidFill>
                <a:schemeClr val="bg1"/>
              </a:solidFill>
              <a:latin typeface="Franklin Gothic Medium Cond" panose="020B0606030402020204" pitchFamily="34" charset="0"/>
              <a:ea typeface="Hiragino Sans GB W3" panose="020B0300000000000000" pitchFamily="34" charset="-122"/>
              <a:cs typeface="Open Sans" panose="020B0606030504020204" pitchFamily="34" charset="0"/>
            </a:endParaRPr>
          </a:p>
        </p:txBody>
      </p:sp>
      <p:sp>
        <p:nvSpPr>
          <p:cNvPr id="52" name="矩形 55"/>
          <p:cNvSpPr/>
          <p:nvPr/>
        </p:nvSpPr>
        <p:spPr>
          <a:xfrm>
            <a:off x="3842109" y="2471524"/>
            <a:ext cx="1458550" cy="683264"/>
          </a:xfrm>
          <a:prstGeom prst="rect">
            <a:avLst/>
          </a:prstGeom>
        </p:spPr>
        <p:txBody>
          <a:bodyPr wrap="square">
            <a:spAutoFit/>
          </a:bodyPr>
          <a:lstStyle/>
          <a:p>
            <a:pPr algn="ctr">
              <a:lnSpc>
                <a:spcPct val="120000"/>
              </a:lnSpc>
            </a:pPr>
            <a:r>
              <a:rPr lang="zh-CN" altLang="zh-CN" sz="800" dirty="0">
                <a:solidFill>
                  <a:schemeClr val="bg1"/>
                </a:solidFill>
                <a:latin typeface="Franklin Gothic Medium Cond" panose="020B0606030402020204" pitchFamily="34" charset="0"/>
                <a:ea typeface="Hiragino Sans GB W3" panose="020B0300000000000000" pitchFamily="34" charset="-122"/>
                <a:cs typeface="Open Sans" panose="020B0606030504020204" pitchFamily="34" charset="0"/>
                <a:sym typeface="News Gothic MT" charset="0"/>
              </a:rPr>
              <a:t>Lorem ipsum dolor sit amet, consectetur adipisicing elit, sed do eiusmod tempor incididunt ut labore et dolore magna</a:t>
            </a:r>
            <a:endParaRPr lang="zh-CN" altLang="en-US" sz="800" dirty="0">
              <a:solidFill>
                <a:schemeClr val="bg1"/>
              </a:solidFill>
              <a:latin typeface="Franklin Gothic Medium Cond" panose="020B0606030402020204" pitchFamily="34" charset="0"/>
              <a:ea typeface="Hiragino Sans GB W3" panose="020B0300000000000000" pitchFamily="34" charset="-122"/>
              <a:cs typeface="Open Sans" panose="020B0606030504020204" pitchFamily="34" charset="0"/>
            </a:endParaRPr>
          </a:p>
        </p:txBody>
      </p:sp>
      <p:sp>
        <p:nvSpPr>
          <p:cNvPr id="53" name="矩形 55"/>
          <p:cNvSpPr/>
          <p:nvPr/>
        </p:nvSpPr>
        <p:spPr>
          <a:xfrm>
            <a:off x="5378866" y="2246481"/>
            <a:ext cx="1458550" cy="683264"/>
          </a:xfrm>
          <a:prstGeom prst="rect">
            <a:avLst/>
          </a:prstGeom>
        </p:spPr>
        <p:txBody>
          <a:bodyPr wrap="square">
            <a:spAutoFit/>
          </a:bodyPr>
          <a:lstStyle/>
          <a:p>
            <a:pPr algn="ctr">
              <a:lnSpc>
                <a:spcPct val="120000"/>
              </a:lnSpc>
            </a:pPr>
            <a:r>
              <a:rPr lang="zh-CN" altLang="zh-CN" sz="800" dirty="0">
                <a:solidFill>
                  <a:schemeClr val="bg1"/>
                </a:solidFill>
                <a:latin typeface="Franklin Gothic Medium Cond" panose="020B0606030402020204" pitchFamily="34" charset="0"/>
                <a:ea typeface="Hiragino Sans GB W3" panose="020B0300000000000000" pitchFamily="34" charset="-122"/>
                <a:cs typeface="Open Sans" panose="020B0606030504020204" pitchFamily="34" charset="0"/>
                <a:sym typeface="News Gothic MT" charset="0"/>
              </a:rPr>
              <a:t>Lorem ipsum dolor sit amet, consectetur adipisicing elit, sed do eiusmod tempor incididunt ut labore et dolore magna</a:t>
            </a:r>
            <a:endParaRPr lang="zh-CN" altLang="en-US" sz="800" dirty="0">
              <a:solidFill>
                <a:schemeClr val="bg1"/>
              </a:solidFill>
              <a:latin typeface="Franklin Gothic Medium Cond" panose="020B0606030402020204" pitchFamily="34" charset="0"/>
              <a:ea typeface="Hiragino Sans GB W3" panose="020B0300000000000000" pitchFamily="34" charset="-122"/>
              <a:cs typeface="Open Sans" panose="020B0606030504020204" pitchFamily="34" charset="0"/>
            </a:endParaRPr>
          </a:p>
        </p:txBody>
      </p:sp>
      <p:sp>
        <p:nvSpPr>
          <p:cNvPr id="7" name="矩形 6"/>
          <p:cNvSpPr/>
          <p:nvPr/>
        </p:nvSpPr>
        <p:spPr>
          <a:xfrm>
            <a:off x="1212004" y="4263671"/>
            <a:ext cx="574196" cy="307777"/>
          </a:xfrm>
          <a:prstGeom prst="rect">
            <a:avLst/>
          </a:prstGeom>
        </p:spPr>
        <p:txBody>
          <a:bodyPr wrap="none">
            <a:spAutoFit/>
          </a:bodyPr>
          <a:lstStyle/>
          <a:p>
            <a:pPr algn="ctr"/>
            <a:r>
              <a:rPr lang="en-US" altLang="zh-CN" sz="1400" dirty="0">
                <a:solidFill>
                  <a:schemeClr val="bg1"/>
                </a:solidFill>
                <a:latin typeface="HelveticaNeueLT Pro 67 MdCn" panose="020B0606030502030204" pitchFamily="34" charset="0"/>
              </a:rPr>
              <a:t>2011 </a:t>
            </a:r>
            <a:endParaRPr lang="zh-CN" altLang="en-US" sz="1400" dirty="0">
              <a:solidFill>
                <a:schemeClr val="bg1"/>
              </a:solidFill>
              <a:latin typeface="HelveticaNeueLT Pro 67 MdCn" panose="020B0606030502030204" pitchFamily="34" charset="0"/>
            </a:endParaRPr>
          </a:p>
        </p:txBody>
      </p:sp>
      <p:sp>
        <p:nvSpPr>
          <p:cNvPr id="55" name="矩形 54"/>
          <p:cNvSpPr/>
          <p:nvPr/>
        </p:nvSpPr>
        <p:spPr>
          <a:xfrm>
            <a:off x="2726462" y="4263671"/>
            <a:ext cx="612668" cy="307777"/>
          </a:xfrm>
          <a:prstGeom prst="rect">
            <a:avLst/>
          </a:prstGeom>
        </p:spPr>
        <p:txBody>
          <a:bodyPr wrap="none">
            <a:spAutoFit/>
          </a:bodyPr>
          <a:lstStyle/>
          <a:p>
            <a:pPr algn="ctr"/>
            <a:r>
              <a:rPr lang="en-US" altLang="zh-CN" sz="1400" dirty="0" smtClean="0">
                <a:solidFill>
                  <a:schemeClr val="bg1"/>
                </a:solidFill>
                <a:latin typeface="HelveticaNeueLT Pro 67 MdCn" panose="020B0606030502030204" pitchFamily="34" charset="0"/>
              </a:rPr>
              <a:t>20xx </a:t>
            </a:r>
            <a:endParaRPr lang="zh-CN" altLang="en-US" sz="1400" dirty="0">
              <a:solidFill>
                <a:schemeClr val="bg1"/>
              </a:solidFill>
              <a:latin typeface="HelveticaNeueLT Pro 67 MdCn" panose="020B0606030502030204" pitchFamily="34" charset="0"/>
            </a:endParaRPr>
          </a:p>
        </p:txBody>
      </p:sp>
      <p:sp>
        <p:nvSpPr>
          <p:cNvPr id="56" name="矩形 55"/>
          <p:cNvSpPr/>
          <p:nvPr/>
        </p:nvSpPr>
        <p:spPr>
          <a:xfrm>
            <a:off x="4284286" y="4263671"/>
            <a:ext cx="574196" cy="307777"/>
          </a:xfrm>
          <a:prstGeom prst="rect">
            <a:avLst/>
          </a:prstGeom>
        </p:spPr>
        <p:txBody>
          <a:bodyPr wrap="none">
            <a:spAutoFit/>
          </a:bodyPr>
          <a:lstStyle/>
          <a:p>
            <a:pPr algn="ctr"/>
            <a:r>
              <a:rPr lang="en-US" altLang="zh-CN" sz="1400" dirty="0">
                <a:solidFill>
                  <a:schemeClr val="bg1"/>
                </a:solidFill>
                <a:latin typeface="HelveticaNeueLT Pro 67 MdCn" panose="020B0606030502030204" pitchFamily="34" charset="0"/>
              </a:rPr>
              <a:t>2013 </a:t>
            </a:r>
            <a:endParaRPr lang="zh-CN" altLang="en-US" sz="1400" dirty="0">
              <a:solidFill>
                <a:schemeClr val="bg1"/>
              </a:solidFill>
              <a:latin typeface="HelveticaNeueLT Pro 67 MdCn" panose="020B0606030502030204" pitchFamily="34" charset="0"/>
            </a:endParaRPr>
          </a:p>
        </p:txBody>
      </p:sp>
      <p:sp>
        <p:nvSpPr>
          <p:cNvPr id="57" name="矩形 56"/>
          <p:cNvSpPr/>
          <p:nvPr/>
        </p:nvSpPr>
        <p:spPr>
          <a:xfrm>
            <a:off x="5801807" y="4263671"/>
            <a:ext cx="612668" cy="307777"/>
          </a:xfrm>
          <a:prstGeom prst="rect">
            <a:avLst/>
          </a:prstGeom>
        </p:spPr>
        <p:txBody>
          <a:bodyPr wrap="none">
            <a:spAutoFit/>
          </a:bodyPr>
          <a:lstStyle/>
          <a:p>
            <a:pPr algn="ctr"/>
            <a:r>
              <a:rPr lang="en-US" altLang="zh-CN" sz="1400" dirty="0" smtClean="0">
                <a:solidFill>
                  <a:schemeClr val="bg1"/>
                </a:solidFill>
                <a:latin typeface="HelveticaNeueLT Pro 67 MdCn" panose="020B0606030502030204" pitchFamily="34" charset="0"/>
              </a:rPr>
              <a:t>20xx </a:t>
            </a:r>
            <a:endParaRPr lang="zh-CN" altLang="en-US" sz="1400" dirty="0">
              <a:solidFill>
                <a:schemeClr val="bg1"/>
              </a:solidFill>
              <a:latin typeface="HelveticaNeueLT Pro 67 MdCn" panose="020B0606030502030204" pitchFamily="34" charset="0"/>
            </a:endParaRPr>
          </a:p>
        </p:txBody>
      </p:sp>
      <p:sp>
        <p:nvSpPr>
          <p:cNvPr id="49" name="矩形 48"/>
          <p:cNvSpPr/>
          <p:nvPr/>
        </p:nvSpPr>
        <p:spPr>
          <a:xfrm>
            <a:off x="6876272" y="2621233"/>
            <a:ext cx="1537251" cy="19850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5" name="矩形 64"/>
          <p:cNvSpPr/>
          <p:nvPr/>
        </p:nvSpPr>
        <p:spPr>
          <a:xfrm>
            <a:off x="7357799" y="4263671"/>
            <a:ext cx="574196" cy="307777"/>
          </a:xfrm>
          <a:prstGeom prst="rect">
            <a:avLst/>
          </a:prstGeom>
        </p:spPr>
        <p:txBody>
          <a:bodyPr wrap="none">
            <a:spAutoFit/>
          </a:bodyPr>
          <a:lstStyle/>
          <a:p>
            <a:pPr algn="ctr"/>
            <a:r>
              <a:rPr lang="en-US" altLang="zh-CN" sz="1400" dirty="0">
                <a:solidFill>
                  <a:schemeClr val="bg1"/>
                </a:solidFill>
                <a:latin typeface="HelveticaNeueLT Pro 67 MdCn" panose="020B0606030502030204" pitchFamily="34" charset="0"/>
              </a:rPr>
              <a:t>2015 </a:t>
            </a:r>
            <a:endParaRPr lang="zh-CN" altLang="en-US" sz="1400" dirty="0">
              <a:solidFill>
                <a:schemeClr val="bg1"/>
              </a:solidFill>
              <a:latin typeface="HelveticaNeueLT Pro 67 MdCn" panose="020B0606030502030204" pitchFamily="34" charset="0"/>
            </a:endParaRPr>
          </a:p>
        </p:txBody>
      </p:sp>
      <p:grpSp>
        <p:nvGrpSpPr>
          <p:cNvPr id="4" name="组合 3"/>
          <p:cNvGrpSpPr/>
          <p:nvPr/>
        </p:nvGrpSpPr>
        <p:grpSpPr>
          <a:xfrm>
            <a:off x="6876272" y="1083981"/>
            <a:ext cx="1627881" cy="1642176"/>
            <a:chOff x="6876272" y="1083981"/>
            <a:chExt cx="1627881" cy="1642176"/>
          </a:xfrm>
        </p:grpSpPr>
        <p:sp>
          <p:nvSpPr>
            <p:cNvPr id="29" name="任意多边形 28"/>
            <p:cNvSpPr/>
            <p:nvPr/>
          </p:nvSpPr>
          <p:spPr>
            <a:xfrm>
              <a:off x="6876272" y="1083981"/>
              <a:ext cx="1537251" cy="1642176"/>
            </a:xfrm>
            <a:custGeom>
              <a:avLst/>
              <a:gdLst>
                <a:gd name="connsiteX0" fmla="*/ 0 w 1537251"/>
                <a:gd name="connsiteY0" fmla="*/ 0 h 1642176"/>
                <a:gd name="connsiteX1" fmla="*/ 1537251 w 1537251"/>
                <a:gd name="connsiteY1" fmla="*/ 0 h 1642176"/>
                <a:gd name="connsiteX2" fmla="*/ 1537251 w 1537251"/>
                <a:gd name="connsiteY2" fmla="*/ 1537251 h 1642176"/>
                <a:gd name="connsiteX3" fmla="*/ 829482 w 1537251"/>
                <a:gd name="connsiteY3" fmla="*/ 1537251 h 1642176"/>
                <a:gd name="connsiteX4" fmla="*/ 768625 w 1537251"/>
                <a:gd name="connsiteY4" fmla="*/ 1642176 h 1642176"/>
                <a:gd name="connsiteX5" fmla="*/ 707769 w 1537251"/>
                <a:gd name="connsiteY5" fmla="*/ 1537251 h 1642176"/>
                <a:gd name="connsiteX6" fmla="*/ 0 w 1537251"/>
                <a:gd name="connsiteY6" fmla="*/ 1537251 h 1642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37251" h="1642176">
                  <a:moveTo>
                    <a:pt x="0" y="0"/>
                  </a:moveTo>
                  <a:lnTo>
                    <a:pt x="1537251" y="0"/>
                  </a:lnTo>
                  <a:lnTo>
                    <a:pt x="1537251" y="1537251"/>
                  </a:lnTo>
                  <a:lnTo>
                    <a:pt x="829482" y="1537251"/>
                  </a:lnTo>
                  <a:lnTo>
                    <a:pt x="768625" y="1642176"/>
                  </a:lnTo>
                  <a:lnTo>
                    <a:pt x="707769" y="1537251"/>
                  </a:lnTo>
                  <a:lnTo>
                    <a:pt x="0" y="1537251"/>
                  </a:lnTo>
                  <a:close/>
                </a:path>
              </a:pathLst>
            </a:custGeom>
            <a:solidFill>
              <a:srgbClr val="4C4C4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nvGrpSpPr>
            <p:cNvPr id="68" name="组合 67"/>
            <p:cNvGrpSpPr/>
            <p:nvPr/>
          </p:nvGrpSpPr>
          <p:grpSpPr>
            <a:xfrm>
              <a:off x="6876272" y="1254259"/>
              <a:ext cx="1627881" cy="1294210"/>
              <a:chOff x="4856841" y="3307392"/>
              <a:chExt cx="1627881" cy="1294210"/>
            </a:xfrm>
          </p:grpSpPr>
          <p:sp>
            <p:nvSpPr>
              <p:cNvPr id="69" name="文本框 68"/>
              <p:cNvSpPr txBox="1"/>
              <p:nvPr/>
            </p:nvSpPr>
            <p:spPr>
              <a:xfrm>
                <a:off x="4856841" y="3307392"/>
                <a:ext cx="1627881" cy="769441"/>
              </a:xfrm>
              <a:prstGeom prst="rect">
                <a:avLst/>
              </a:prstGeom>
              <a:noFill/>
            </p:spPr>
            <p:txBody>
              <a:bodyPr wrap="square" rtlCol="0">
                <a:spAutoFit/>
              </a:bodyPr>
              <a:lstStyle/>
              <a:p>
                <a:pPr algn="ctr"/>
                <a:r>
                  <a:rPr lang="en-US" altLang="zh-CN" sz="4400" dirty="0">
                    <a:solidFill>
                      <a:schemeClr val="bg1"/>
                    </a:solidFill>
                    <a:latin typeface="HelveticaNeueLT Pro 67 MdCn" panose="020B0606030502030204" pitchFamily="34" charset="0"/>
                  </a:rPr>
                  <a:t>34%</a:t>
                </a:r>
                <a:endParaRPr lang="zh-CN" altLang="en-US" sz="4400" dirty="0">
                  <a:solidFill>
                    <a:schemeClr val="bg1"/>
                  </a:solidFill>
                  <a:latin typeface="HelveticaNeueLT Pro 67 MdCn" panose="020B0606030502030204" pitchFamily="34" charset="0"/>
                </a:endParaRPr>
              </a:p>
            </p:txBody>
          </p:sp>
          <p:cxnSp>
            <p:nvCxnSpPr>
              <p:cNvPr id="70" name="直接连接符 69"/>
              <p:cNvCxnSpPr/>
              <p:nvPr/>
            </p:nvCxnSpPr>
            <p:spPr>
              <a:xfrm>
                <a:off x="5149911" y="4014126"/>
                <a:ext cx="951111" cy="0"/>
              </a:xfrm>
              <a:prstGeom prst="line">
                <a:avLst/>
              </a:prstGeom>
              <a:ln>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71" name="文本框 70"/>
              <p:cNvSpPr txBox="1"/>
              <p:nvPr/>
            </p:nvSpPr>
            <p:spPr>
              <a:xfrm>
                <a:off x="4972482" y="3955271"/>
                <a:ext cx="1282050" cy="646331"/>
              </a:xfrm>
              <a:prstGeom prst="rect">
                <a:avLst/>
              </a:prstGeom>
              <a:noFill/>
            </p:spPr>
            <p:txBody>
              <a:bodyPr wrap="square" rtlCol="0">
                <a:spAutoFit/>
              </a:bodyPr>
              <a:lstStyle/>
              <a:p>
                <a:pPr algn="ctr"/>
                <a:r>
                  <a:rPr lang="en-US" altLang="zh-CN" sz="1800" dirty="0">
                    <a:solidFill>
                      <a:schemeClr val="bg1"/>
                    </a:solidFill>
                    <a:latin typeface="HelveticaNeueLT Pro 67 MdCn" panose="020B0606030502030204" pitchFamily="34" charset="0"/>
                  </a:rPr>
                  <a:t>From 2014 </a:t>
                </a:r>
                <a:endParaRPr lang="zh-CN" altLang="en-US" sz="1800" dirty="0">
                  <a:solidFill>
                    <a:schemeClr val="bg1"/>
                  </a:solidFill>
                  <a:latin typeface="HelveticaNeueLT Pro 67 MdCn" panose="020B0606030502030204" pitchFamily="34" charset="0"/>
                </a:endParaRPr>
              </a:p>
            </p:txBody>
          </p:sp>
        </p:grpSp>
      </p:grpSp>
      <p:sp>
        <p:nvSpPr>
          <p:cNvPr id="25" name="TextBox 3"/>
          <p:cNvSpPr txBox="1"/>
          <p:nvPr/>
        </p:nvSpPr>
        <p:spPr>
          <a:xfrm>
            <a:off x="840968" y="330874"/>
            <a:ext cx="1587294" cy="892552"/>
          </a:xfrm>
          <a:prstGeom prst="rect">
            <a:avLst/>
          </a:prstGeom>
          <a:noFill/>
        </p:spPr>
        <p:txBody>
          <a:bodyPr wrap="none" rtlCol="0">
            <a:spAutoFit/>
          </a:bodyPr>
          <a:lstStyle/>
          <a:p>
            <a:r>
              <a:rPr lang="en-US" altLang="zh-CN" sz="2000" dirty="0">
                <a:solidFill>
                  <a:schemeClr val="bg1"/>
                </a:solidFill>
                <a:cs typeface="+mn-ea"/>
                <a:sym typeface="+mn-lt"/>
              </a:rPr>
              <a:t>3.1</a:t>
            </a:r>
            <a:r>
              <a:rPr lang="zh-CN" altLang="en-US" sz="2000" dirty="0">
                <a:solidFill>
                  <a:schemeClr val="bg1"/>
                </a:solidFill>
                <a:cs typeface="+mn-ea"/>
                <a:sym typeface="+mn-lt"/>
              </a:rPr>
              <a:t>现状发展</a:t>
            </a:r>
            <a:endParaRPr lang="zh-CN" altLang="en-US" sz="2000" dirty="0">
              <a:solidFill>
                <a:schemeClr val="bg1"/>
              </a:solidFill>
              <a:cs typeface="+mn-ea"/>
              <a:sym typeface="+mn-lt"/>
            </a:endParaRPr>
          </a:p>
          <a:p>
            <a:endParaRPr lang="zh-CN" altLang="en-US" sz="3200" dirty="0">
              <a:solidFill>
                <a:schemeClr val="bg1"/>
              </a:solidFill>
              <a:cs typeface="+mn-ea"/>
              <a:sym typeface="+mn-lt"/>
            </a:endParaRPr>
          </a:p>
        </p:txBody>
      </p:sp>
      <p:sp>
        <p:nvSpPr>
          <p:cNvPr id="26" name="Rectangle 2"/>
          <p:cNvSpPr/>
          <p:nvPr/>
        </p:nvSpPr>
        <p:spPr>
          <a:xfrm>
            <a:off x="806696" y="650059"/>
            <a:ext cx="1632498" cy="276999"/>
          </a:xfrm>
          <a:prstGeom prst="rect">
            <a:avLst/>
          </a:prstGeom>
        </p:spPr>
        <p:txBody>
          <a:bodyPr wrap="none">
            <a:spAutoFit/>
          </a:bodyPr>
          <a:lstStyle/>
          <a:p>
            <a:r>
              <a:rPr lang="id-ID" sz="1200" dirty="0">
                <a:solidFill>
                  <a:schemeClr val="bg1"/>
                </a:solidFill>
                <a:cs typeface="+mn-ea"/>
                <a:sym typeface="+mn-lt"/>
              </a:rPr>
              <a:t>DEVELOPMENT STATUS</a:t>
            </a:r>
            <a:endParaRPr lang="id-ID" sz="1200" dirty="0">
              <a:solidFill>
                <a:schemeClr val="bg1"/>
              </a:solidFill>
              <a:cs typeface="+mn-ea"/>
              <a:sym typeface="+mn-lt"/>
            </a:endParaRPr>
          </a:p>
        </p:txBody>
      </p:sp>
      <p:sp>
        <p:nvSpPr>
          <p:cNvPr id="27" name="Title 13"/>
          <p:cNvSpPr txBox="1"/>
          <p:nvPr/>
        </p:nvSpPr>
        <p:spPr>
          <a:xfrm>
            <a:off x="707542" y="1932546"/>
            <a:ext cx="2884425" cy="585514"/>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3200" b="0" kern="1200">
                <a:solidFill>
                  <a:schemeClr val="tx1">
                    <a:lumMod val="65000"/>
                    <a:lumOff val="35000"/>
                  </a:schemeClr>
                </a:solidFill>
                <a:latin typeface="Source Sans Pro Light" pitchFamily="34" charset="0"/>
                <a:ea typeface="+mj-ea"/>
                <a:cs typeface="+mj-cs"/>
              </a:defRPr>
            </a:lvl1pPr>
          </a:lstStyle>
          <a:p>
            <a:r>
              <a:rPr lang="zh-CN" altLang="en-US" sz="2400" dirty="0">
                <a:solidFill>
                  <a:schemeClr val="bg1"/>
                </a:solidFill>
                <a:latin typeface="+mn-lt"/>
                <a:ea typeface="+mn-ea"/>
                <a:cs typeface="+mn-ea"/>
                <a:sym typeface="+mn-lt"/>
              </a:rPr>
              <a:t>目前发展状况</a:t>
            </a:r>
            <a:endParaRPr lang="zh-CN" altLang="en-US" sz="2400" dirty="0">
              <a:solidFill>
                <a:schemeClr val="bg1"/>
              </a:solidFill>
              <a:latin typeface="+mn-lt"/>
              <a:ea typeface="+mn-ea"/>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2000" advClick="0" advTm="0"/>
    </mc:Choice>
    <mc:Fallback>
      <p:transition spd="slow" advClick="0" advTm="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par>
                                <p:cTn id="8" presetID="22" presetClass="entr" presetSubtype="4" fill="hold" grpId="0" nodeType="withEffect">
                                  <p:stCondLst>
                                    <p:cond delay="100"/>
                                  </p:stCondLst>
                                  <p:childTnLst>
                                    <p:set>
                                      <p:cBhvr>
                                        <p:cTn id="9" dur="1" fill="hold">
                                          <p:stCondLst>
                                            <p:cond delay="0"/>
                                          </p:stCondLst>
                                        </p:cTn>
                                        <p:tgtEl>
                                          <p:spTgt spid="46"/>
                                        </p:tgtEl>
                                        <p:attrNameLst>
                                          <p:attrName>style.visibility</p:attrName>
                                        </p:attrNameLst>
                                      </p:cBhvr>
                                      <p:to>
                                        <p:strVal val="visible"/>
                                      </p:to>
                                    </p:set>
                                    <p:animEffect transition="in" filter="wipe(down)">
                                      <p:cBhvr>
                                        <p:cTn id="10" dur="500"/>
                                        <p:tgtEl>
                                          <p:spTgt spid="46"/>
                                        </p:tgtEl>
                                      </p:cBhvr>
                                    </p:animEffect>
                                  </p:childTnLst>
                                </p:cTn>
                              </p:par>
                              <p:par>
                                <p:cTn id="11" presetID="22" presetClass="entr" presetSubtype="4" fill="hold" grpId="0" nodeType="withEffect">
                                  <p:stCondLst>
                                    <p:cond delay="200"/>
                                  </p:stCondLst>
                                  <p:childTnLst>
                                    <p:set>
                                      <p:cBhvr>
                                        <p:cTn id="12" dur="1" fill="hold">
                                          <p:stCondLst>
                                            <p:cond delay="0"/>
                                          </p:stCondLst>
                                        </p:cTn>
                                        <p:tgtEl>
                                          <p:spTgt spid="47"/>
                                        </p:tgtEl>
                                        <p:attrNameLst>
                                          <p:attrName>style.visibility</p:attrName>
                                        </p:attrNameLst>
                                      </p:cBhvr>
                                      <p:to>
                                        <p:strVal val="visible"/>
                                      </p:to>
                                    </p:set>
                                    <p:animEffect transition="in" filter="wipe(down)">
                                      <p:cBhvr>
                                        <p:cTn id="13" dur="500"/>
                                        <p:tgtEl>
                                          <p:spTgt spid="47"/>
                                        </p:tgtEl>
                                      </p:cBhvr>
                                    </p:animEffect>
                                  </p:childTnLst>
                                </p:cTn>
                              </p:par>
                              <p:par>
                                <p:cTn id="14" presetID="22" presetClass="entr" presetSubtype="4" fill="hold" grpId="0" nodeType="withEffect">
                                  <p:stCondLst>
                                    <p:cond delay="300"/>
                                  </p:stCondLst>
                                  <p:childTnLst>
                                    <p:set>
                                      <p:cBhvr>
                                        <p:cTn id="15" dur="1" fill="hold">
                                          <p:stCondLst>
                                            <p:cond delay="0"/>
                                          </p:stCondLst>
                                        </p:cTn>
                                        <p:tgtEl>
                                          <p:spTgt spid="48"/>
                                        </p:tgtEl>
                                        <p:attrNameLst>
                                          <p:attrName>style.visibility</p:attrName>
                                        </p:attrNameLst>
                                      </p:cBhvr>
                                      <p:to>
                                        <p:strVal val="visible"/>
                                      </p:to>
                                    </p:set>
                                    <p:animEffect transition="in" filter="wipe(down)">
                                      <p:cBhvr>
                                        <p:cTn id="16" dur="500"/>
                                        <p:tgtEl>
                                          <p:spTgt spid="48"/>
                                        </p:tgtEl>
                                      </p:cBhvr>
                                    </p:animEffect>
                                  </p:childTnLst>
                                </p:cTn>
                              </p:par>
                              <p:par>
                                <p:cTn id="17" presetID="22" presetClass="entr" presetSubtype="4" fill="hold" grpId="0" nodeType="withEffect">
                                  <p:stCondLst>
                                    <p:cond delay="400"/>
                                  </p:stCondLst>
                                  <p:childTnLst>
                                    <p:set>
                                      <p:cBhvr>
                                        <p:cTn id="18" dur="1" fill="hold">
                                          <p:stCondLst>
                                            <p:cond delay="0"/>
                                          </p:stCondLst>
                                        </p:cTn>
                                        <p:tgtEl>
                                          <p:spTgt spid="49"/>
                                        </p:tgtEl>
                                        <p:attrNameLst>
                                          <p:attrName>style.visibility</p:attrName>
                                        </p:attrNameLst>
                                      </p:cBhvr>
                                      <p:to>
                                        <p:strVal val="visible"/>
                                      </p:to>
                                    </p:set>
                                    <p:animEffect transition="in" filter="wipe(down)">
                                      <p:cBhvr>
                                        <p:cTn id="19" dur="500"/>
                                        <p:tgtEl>
                                          <p:spTgt spid="49"/>
                                        </p:tgtEl>
                                      </p:cBhvr>
                                    </p:animEffect>
                                  </p:childTnLst>
                                </p:cTn>
                              </p:par>
                            </p:childTnLst>
                          </p:cTn>
                        </p:par>
                        <p:par>
                          <p:cTn id="20" fill="hold">
                            <p:stCondLst>
                              <p:cond delay="500"/>
                            </p:stCondLst>
                            <p:childTnLst>
                              <p:par>
                                <p:cTn id="21" presetID="53" presetClass="entr" presetSubtype="16" fill="hold" grpId="0" nodeType="after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p:cTn id="23" dur="500" fill="hold"/>
                                        <p:tgtEl>
                                          <p:spTgt spid="7"/>
                                        </p:tgtEl>
                                        <p:attrNameLst>
                                          <p:attrName>ppt_w</p:attrName>
                                        </p:attrNameLst>
                                      </p:cBhvr>
                                      <p:tavLst>
                                        <p:tav tm="0">
                                          <p:val>
                                            <p:fltVal val="0"/>
                                          </p:val>
                                        </p:tav>
                                        <p:tav tm="100000">
                                          <p:val>
                                            <p:strVal val="#ppt_w"/>
                                          </p:val>
                                        </p:tav>
                                      </p:tavLst>
                                    </p:anim>
                                    <p:anim calcmode="lin" valueType="num">
                                      <p:cBhvr>
                                        <p:cTn id="24" dur="500" fill="hold"/>
                                        <p:tgtEl>
                                          <p:spTgt spid="7"/>
                                        </p:tgtEl>
                                        <p:attrNameLst>
                                          <p:attrName>ppt_h</p:attrName>
                                        </p:attrNameLst>
                                      </p:cBhvr>
                                      <p:tavLst>
                                        <p:tav tm="0">
                                          <p:val>
                                            <p:fltVal val="0"/>
                                          </p:val>
                                        </p:tav>
                                        <p:tav tm="100000">
                                          <p:val>
                                            <p:strVal val="#ppt_h"/>
                                          </p:val>
                                        </p:tav>
                                      </p:tavLst>
                                    </p:anim>
                                    <p:animEffect transition="in" filter="fade">
                                      <p:cBhvr>
                                        <p:cTn id="25" dur="500"/>
                                        <p:tgtEl>
                                          <p:spTgt spid="7"/>
                                        </p:tgtEl>
                                      </p:cBhvr>
                                    </p:animEffect>
                                  </p:childTnLst>
                                </p:cTn>
                              </p:par>
                              <p:par>
                                <p:cTn id="26" presetID="53" presetClass="entr" presetSubtype="16" fill="hold" grpId="0" nodeType="withEffect">
                                  <p:stCondLst>
                                    <p:cond delay="100"/>
                                  </p:stCondLst>
                                  <p:childTnLst>
                                    <p:set>
                                      <p:cBhvr>
                                        <p:cTn id="27" dur="1" fill="hold">
                                          <p:stCondLst>
                                            <p:cond delay="0"/>
                                          </p:stCondLst>
                                        </p:cTn>
                                        <p:tgtEl>
                                          <p:spTgt spid="55"/>
                                        </p:tgtEl>
                                        <p:attrNameLst>
                                          <p:attrName>style.visibility</p:attrName>
                                        </p:attrNameLst>
                                      </p:cBhvr>
                                      <p:to>
                                        <p:strVal val="visible"/>
                                      </p:to>
                                    </p:set>
                                    <p:anim calcmode="lin" valueType="num">
                                      <p:cBhvr>
                                        <p:cTn id="28" dur="500" fill="hold"/>
                                        <p:tgtEl>
                                          <p:spTgt spid="55"/>
                                        </p:tgtEl>
                                        <p:attrNameLst>
                                          <p:attrName>ppt_w</p:attrName>
                                        </p:attrNameLst>
                                      </p:cBhvr>
                                      <p:tavLst>
                                        <p:tav tm="0">
                                          <p:val>
                                            <p:fltVal val="0"/>
                                          </p:val>
                                        </p:tav>
                                        <p:tav tm="100000">
                                          <p:val>
                                            <p:strVal val="#ppt_w"/>
                                          </p:val>
                                        </p:tav>
                                      </p:tavLst>
                                    </p:anim>
                                    <p:anim calcmode="lin" valueType="num">
                                      <p:cBhvr>
                                        <p:cTn id="29" dur="500" fill="hold"/>
                                        <p:tgtEl>
                                          <p:spTgt spid="55"/>
                                        </p:tgtEl>
                                        <p:attrNameLst>
                                          <p:attrName>ppt_h</p:attrName>
                                        </p:attrNameLst>
                                      </p:cBhvr>
                                      <p:tavLst>
                                        <p:tav tm="0">
                                          <p:val>
                                            <p:fltVal val="0"/>
                                          </p:val>
                                        </p:tav>
                                        <p:tav tm="100000">
                                          <p:val>
                                            <p:strVal val="#ppt_h"/>
                                          </p:val>
                                        </p:tav>
                                      </p:tavLst>
                                    </p:anim>
                                    <p:animEffect transition="in" filter="fade">
                                      <p:cBhvr>
                                        <p:cTn id="30" dur="500"/>
                                        <p:tgtEl>
                                          <p:spTgt spid="55"/>
                                        </p:tgtEl>
                                      </p:cBhvr>
                                    </p:animEffect>
                                  </p:childTnLst>
                                </p:cTn>
                              </p:par>
                              <p:par>
                                <p:cTn id="31" presetID="53" presetClass="entr" presetSubtype="16" fill="hold" grpId="0" nodeType="withEffect">
                                  <p:stCondLst>
                                    <p:cond delay="200"/>
                                  </p:stCondLst>
                                  <p:childTnLst>
                                    <p:set>
                                      <p:cBhvr>
                                        <p:cTn id="32" dur="1" fill="hold">
                                          <p:stCondLst>
                                            <p:cond delay="0"/>
                                          </p:stCondLst>
                                        </p:cTn>
                                        <p:tgtEl>
                                          <p:spTgt spid="56"/>
                                        </p:tgtEl>
                                        <p:attrNameLst>
                                          <p:attrName>style.visibility</p:attrName>
                                        </p:attrNameLst>
                                      </p:cBhvr>
                                      <p:to>
                                        <p:strVal val="visible"/>
                                      </p:to>
                                    </p:set>
                                    <p:anim calcmode="lin" valueType="num">
                                      <p:cBhvr>
                                        <p:cTn id="33" dur="500" fill="hold"/>
                                        <p:tgtEl>
                                          <p:spTgt spid="56"/>
                                        </p:tgtEl>
                                        <p:attrNameLst>
                                          <p:attrName>ppt_w</p:attrName>
                                        </p:attrNameLst>
                                      </p:cBhvr>
                                      <p:tavLst>
                                        <p:tav tm="0">
                                          <p:val>
                                            <p:fltVal val="0"/>
                                          </p:val>
                                        </p:tav>
                                        <p:tav tm="100000">
                                          <p:val>
                                            <p:strVal val="#ppt_w"/>
                                          </p:val>
                                        </p:tav>
                                      </p:tavLst>
                                    </p:anim>
                                    <p:anim calcmode="lin" valueType="num">
                                      <p:cBhvr>
                                        <p:cTn id="34" dur="500" fill="hold"/>
                                        <p:tgtEl>
                                          <p:spTgt spid="56"/>
                                        </p:tgtEl>
                                        <p:attrNameLst>
                                          <p:attrName>ppt_h</p:attrName>
                                        </p:attrNameLst>
                                      </p:cBhvr>
                                      <p:tavLst>
                                        <p:tav tm="0">
                                          <p:val>
                                            <p:fltVal val="0"/>
                                          </p:val>
                                        </p:tav>
                                        <p:tav tm="100000">
                                          <p:val>
                                            <p:strVal val="#ppt_h"/>
                                          </p:val>
                                        </p:tav>
                                      </p:tavLst>
                                    </p:anim>
                                    <p:animEffect transition="in" filter="fade">
                                      <p:cBhvr>
                                        <p:cTn id="35" dur="500"/>
                                        <p:tgtEl>
                                          <p:spTgt spid="56"/>
                                        </p:tgtEl>
                                      </p:cBhvr>
                                    </p:animEffect>
                                  </p:childTnLst>
                                </p:cTn>
                              </p:par>
                              <p:par>
                                <p:cTn id="36" presetID="53" presetClass="entr" presetSubtype="16" fill="hold" grpId="0" nodeType="withEffect">
                                  <p:stCondLst>
                                    <p:cond delay="300"/>
                                  </p:stCondLst>
                                  <p:childTnLst>
                                    <p:set>
                                      <p:cBhvr>
                                        <p:cTn id="37" dur="1" fill="hold">
                                          <p:stCondLst>
                                            <p:cond delay="0"/>
                                          </p:stCondLst>
                                        </p:cTn>
                                        <p:tgtEl>
                                          <p:spTgt spid="57"/>
                                        </p:tgtEl>
                                        <p:attrNameLst>
                                          <p:attrName>style.visibility</p:attrName>
                                        </p:attrNameLst>
                                      </p:cBhvr>
                                      <p:to>
                                        <p:strVal val="visible"/>
                                      </p:to>
                                    </p:set>
                                    <p:anim calcmode="lin" valueType="num">
                                      <p:cBhvr>
                                        <p:cTn id="38" dur="500" fill="hold"/>
                                        <p:tgtEl>
                                          <p:spTgt spid="57"/>
                                        </p:tgtEl>
                                        <p:attrNameLst>
                                          <p:attrName>ppt_w</p:attrName>
                                        </p:attrNameLst>
                                      </p:cBhvr>
                                      <p:tavLst>
                                        <p:tav tm="0">
                                          <p:val>
                                            <p:fltVal val="0"/>
                                          </p:val>
                                        </p:tav>
                                        <p:tav tm="100000">
                                          <p:val>
                                            <p:strVal val="#ppt_w"/>
                                          </p:val>
                                        </p:tav>
                                      </p:tavLst>
                                    </p:anim>
                                    <p:anim calcmode="lin" valueType="num">
                                      <p:cBhvr>
                                        <p:cTn id="39" dur="500" fill="hold"/>
                                        <p:tgtEl>
                                          <p:spTgt spid="57"/>
                                        </p:tgtEl>
                                        <p:attrNameLst>
                                          <p:attrName>ppt_h</p:attrName>
                                        </p:attrNameLst>
                                      </p:cBhvr>
                                      <p:tavLst>
                                        <p:tav tm="0">
                                          <p:val>
                                            <p:fltVal val="0"/>
                                          </p:val>
                                        </p:tav>
                                        <p:tav tm="100000">
                                          <p:val>
                                            <p:strVal val="#ppt_h"/>
                                          </p:val>
                                        </p:tav>
                                      </p:tavLst>
                                    </p:anim>
                                    <p:animEffect transition="in" filter="fade">
                                      <p:cBhvr>
                                        <p:cTn id="40" dur="500"/>
                                        <p:tgtEl>
                                          <p:spTgt spid="57"/>
                                        </p:tgtEl>
                                      </p:cBhvr>
                                    </p:animEffect>
                                  </p:childTnLst>
                                </p:cTn>
                              </p:par>
                              <p:par>
                                <p:cTn id="41" presetID="53" presetClass="entr" presetSubtype="16" fill="hold" grpId="0" nodeType="withEffect">
                                  <p:stCondLst>
                                    <p:cond delay="400"/>
                                  </p:stCondLst>
                                  <p:childTnLst>
                                    <p:set>
                                      <p:cBhvr>
                                        <p:cTn id="42" dur="1" fill="hold">
                                          <p:stCondLst>
                                            <p:cond delay="0"/>
                                          </p:stCondLst>
                                        </p:cTn>
                                        <p:tgtEl>
                                          <p:spTgt spid="65"/>
                                        </p:tgtEl>
                                        <p:attrNameLst>
                                          <p:attrName>style.visibility</p:attrName>
                                        </p:attrNameLst>
                                      </p:cBhvr>
                                      <p:to>
                                        <p:strVal val="visible"/>
                                      </p:to>
                                    </p:set>
                                    <p:anim calcmode="lin" valueType="num">
                                      <p:cBhvr>
                                        <p:cTn id="43" dur="500" fill="hold"/>
                                        <p:tgtEl>
                                          <p:spTgt spid="65"/>
                                        </p:tgtEl>
                                        <p:attrNameLst>
                                          <p:attrName>ppt_w</p:attrName>
                                        </p:attrNameLst>
                                      </p:cBhvr>
                                      <p:tavLst>
                                        <p:tav tm="0">
                                          <p:val>
                                            <p:fltVal val="0"/>
                                          </p:val>
                                        </p:tav>
                                        <p:tav tm="100000">
                                          <p:val>
                                            <p:strVal val="#ppt_w"/>
                                          </p:val>
                                        </p:tav>
                                      </p:tavLst>
                                    </p:anim>
                                    <p:anim calcmode="lin" valueType="num">
                                      <p:cBhvr>
                                        <p:cTn id="44" dur="500" fill="hold"/>
                                        <p:tgtEl>
                                          <p:spTgt spid="65"/>
                                        </p:tgtEl>
                                        <p:attrNameLst>
                                          <p:attrName>ppt_h</p:attrName>
                                        </p:attrNameLst>
                                      </p:cBhvr>
                                      <p:tavLst>
                                        <p:tav tm="0">
                                          <p:val>
                                            <p:fltVal val="0"/>
                                          </p:val>
                                        </p:tav>
                                        <p:tav tm="100000">
                                          <p:val>
                                            <p:strVal val="#ppt_h"/>
                                          </p:val>
                                        </p:tav>
                                      </p:tavLst>
                                    </p:anim>
                                    <p:animEffect transition="in" filter="fade">
                                      <p:cBhvr>
                                        <p:cTn id="45" dur="500"/>
                                        <p:tgtEl>
                                          <p:spTgt spid="65"/>
                                        </p:tgtEl>
                                      </p:cBhvr>
                                    </p:animEffect>
                                  </p:childTnLst>
                                </p:cTn>
                              </p:par>
                            </p:childTnLst>
                          </p:cTn>
                        </p:par>
                        <p:par>
                          <p:cTn id="46" fill="hold">
                            <p:stCondLst>
                              <p:cond delay="1000"/>
                            </p:stCondLst>
                            <p:childTnLst>
                              <p:par>
                                <p:cTn id="47" presetID="10" presetClass="entr" presetSubtype="0" fill="hold" grpId="0" nodeType="afterEffect">
                                  <p:stCondLst>
                                    <p:cond delay="0"/>
                                  </p:stCondLst>
                                  <p:childTnLst>
                                    <p:set>
                                      <p:cBhvr>
                                        <p:cTn id="48" dur="1" fill="hold">
                                          <p:stCondLst>
                                            <p:cond delay="0"/>
                                          </p:stCondLst>
                                        </p:cTn>
                                        <p:tgtEl>
                                          <p:spTgt spid="50"/>
                                        </p:tgtEl>
                                        <p:attrNameLst>
                                          <p:attrName>style.visibility</p:attrName>
                                        </p:attrNameLst>
                                      </p:cBhvr>
                                      <p:to>
                                        <p:strVal val="visible"/>
                                      </p:to>
                                    </p:set>
                                    <p:animEffect transition="in" filter="fade">
                                      <p:cBhvr>
                                        <p:cTn id="49" dur="500"/>
                                        <p:tgtEl>
                                          <p:spTgt spid="50"/>
                                        </p:tgtEl>
                                      </p:cBhvr>
                                    </p:animEffect>
                                  </p:childTnLst>
                                </p:cTn>
                              </p:par>
                              <p:par>
                                <p:cTn id="50" presetID="10" presetClass="entr" presetSubtype="0" fill="hold" grpId="0" nodeType="withEffect">
                                  <p:stCondLst>
                                    <p:cond delay="100"/>
                                  </p:stCondLst>
                                  <p:childTnLst>
                                    <p:set>
                                      <p:cBhvr>
                                        <p:cTn id="51" dur="1" fill="hold">
                                          <p:stCondLst>
                                            <p:cond delay="0"/>
                                          </p:stCondLst>
                                        </p:cTn>
                                        <p:tgtEl>
                                          <p:spTgt spid="51"/>
                                        </p:tgtEl>
                                        <p:attrNameLst>
                                          <p:attrName>style.visibility</p:attrName>
                                        </p:attrNameLst>
                                      </p:cBhvr>
                                      <p:to>
                                        <p:strVal val="visible"/>
                                      </p:to>
                                    </p:set>
                                    <p:animEffect transition="in" filter="fade">
                                      <p:cBhvr>
                                        <p:cTn id="52" dur="500"/>
                                        <p:tgtEl>
                                          <p:spTgt spid="51"/>
                                        </p:tgtEl>
                                      </p:cBhvr>
                                    </p:animEffect>
                                  </p:childTnLst>
                                </p:cTn>
                              </p:par>
                              <p:par>
                                <p:cTn id="53" presetID="10" presetClass="entr" presetSubtype="0" fill="hold" grpId="0" nodeType="withEffect">
                                  <p:stCondLst>
                                    <p:cond delay="200"/>
                                  </p:stCondLst>
                                  <p:childTnLst>
                                    <p:set>
                                      <p:cBhvr>
                                        <p:cTn id="54" dur="1" fill="hold">
                                          <p:stCondLst>
                                            <p:cond delay="0"/>
                                          </p:stCondLst>
                                        </p:cTn>
                                        <p:tgtEl>
                                          <p:spTgt spid="52"/>
                                        </p:tgtEl>
                                        <p:attrNameLst>
                                          <p:attrName>style.visibility</p:attrName>
                                        </p:attrNameLst>
                                      </p:cBhvr>
                                      <p:to>
                                        <p:strVal val="visible"/>
                                      </p:to>
                                    </p:set>
                                    <p:animEffect transition="in" filter="fade">
                                      <p:cBhvr>
                                        <p:cTn id="55" dur="500"/>
                                        <p:tgtEl>
                                          <p:spTgt spid="52"/>
                                        </p:tgtEl>
                                      </p:cBhvr>
                                    </p:animEffect>
                                  </p:childTnLst>
                                </p:cTn>
                              </p:par>
                              <p:par>
                                <p:cTn id="56" presetID="10" presetClass="entr" presetSubtype="0" fill="hold" grpId="0" nodeType="withEffect">
                                  <p:stCondLst>
                                    <p:cond delay="300"/>
                                  </p:stCondLst>
                                  <p:childTnLst>
                                    <p:set>
                                      <p:cBhvr>
                                        <p:cTn id="57" dur="1" fill="hold">
                                          <p:stCondLst>
                                            <p:cond delay="0"/>
                                          </p:stCondLst>
                                        </p:cTn>
                                        <p:tgtEl>
                                          <p:spTgt spid="53"/>
                                        </p:tgtEl>
                                        <p:attrNameLst>
                                          <p:attrName>style.visibility</p:attrName>
                                        </p:attrNameLst>
                                      </p:cBhvr>
                                      <p:to>
                                        <p:strVal val="visible"/>
                                      </p:to>
                                    </p:set>
                                    <p:animEffect transition="in" filter="fade">
                                      <p:cBhvr>
                                        <p:cTn id="58" dur="500"/>
                                        <p:tgtEl>
                                          <p:spTgt spid="53"/>
                                        </p:tgtEl>
                                      </p:cBhvr>
                                    </p:animEffect>
                                  </p:childTnLst>
                                </p:cTn>
                              </p:par>
                              <p:par>
                                <p:cTn id="59" presetID="10" presetClass="entr" presetSubtype="0" fill="hold" nodeType="withEffect">
                                  <p:stCondLst>
                                    <p:cond delay="400"/>
                                  </p:stCondLst>
                                  <p:childTnLst>
                                    <p:set>
                                      <p:cBhvr>
                                        <p:cTn id="60" dur="1" fill="hold">
                                          <p:stCondLst>
                                            <p:cond delay="0"/>
                                          </p:stCondLst>
                                        </p:cTn>
                                        <p:tgtEl>
                                          <p:spTgt spid="4"/>
                                        </p:tgtEl>
                                        <p:attrNameLst>
                                          <p:attrName>style.visibility</p:attrName>
                                        </p:attrNameLst>
                                      </p:cBhvr>
                                      <p:to>
                                        <p:strVal val="visible"/>
                                      </p:to>
                                    </p:set>
                                    <p:animEffect transition="in" filter="fade">
                                      <p:cBhvr>
                                        <p:cTn id="61" dur="500"/>
                                        <p:tgtEl>
                                          <p:spTgt spid="4"/>
                                        </p:tgtEl>
                                      </p:cBhvr>
                                    </p:animEffect>
                                  </p:childTnLst>
                                </p:cTn>
                              </p:par>
                            </p:childTnLst>
                          </p:cTn>
                        </p:par>
                        <p:par>
                          <p:cTn id="62" fill="hold">
                            <p:stCondLst>
                              <p:cond delay="1500"/>
                            </p:stCondLst>
                            <p:childTnLst>
                              <p:par>
                                <p:cTn id="63" presetID="10" presetClass="entr" presetSubtype="0" fill="hold" grpId="0" nodeType="afterEffect">
                                  <p:stCondLst>
                                    <p:cond delay="0"/>
                                  </p:stCondLst>
                                  <p:childTnLst>
                                    <p:set>
                                      <p:cBhvr>
                                        <p:cTn id="64" dur="1" fill="hold">
                                          <p:stCondLst>
                                            <p:cond delay="0"/>
                                          </p:stCondLst>
                                        </p:cTn>
                                        <p:tgtEl>
                                          <p:spTgt spid="25"/>
                                        </p:tgtEl>
                                        <p:attrNameLst>
                                          <p:attrName>style.visibility</p:attrName>
                                        </p:attrNameLst>
                                      </p:cBhvr>
                                      <p:to>
                                        <p:strVal val="visible"/>
                                      </p:to>
                                    </p:set>
                                    <p:animEffect transition="in" filter="fade">
                                      <p:cBhvr>
                                        <p:cTn id="65" dur="500"/>
                                        <p:tgtEl>
                                          <p:spTgt spid="25"/>
                                        </p:tgtEl>
                                      </p:cBhvr>
                                    </p:animEffect>
                                  </p:childTnLst>
                                </p:cTn>
                              </p:par>
                            </p:childTnLst>
                          </p:cTn>
                        </p:par>
                        <p:par>
                          <p:cTn id="66" fill="hold">
                            <p:stCondLst>
                              <p:cond delay="2000"/>
                            </p:stCondLst>
                            <p:childTnLst>
                              <p:par>
                                <p:cTn id="67" presetID="22" presetClass="entr" presetSubtype="8" fill="hold" grpId="0" nodeType="afterEffect">
                                  <p:stCondLst>
                                    <p:cond delay="0"/>
                                  </p:stCondLst>
                                  <p:childTnLst>
                                    <p:set>
                                      <p:cBhvr>
                                        <p:cTn id="68" dur="1" fill="hold">
                                          <p:stCondLst>
                                            <p:cond delay="0"/>
                                          </p:stCondLst>
                                        </p:cTn>
                                        <p:tgtEl>
                                          <p:spTgt spid="26"/>
                                        </p:tgtEl>
                                        <p:attrNameLst>
                                          <p:attrName>style.visibility</p:attrName>
                                        </p:attrNameLst>
                                      </p:cBhvr>
                                      <p:to>
                                        <p:strVal val="visible"/>
                                      </p:to>
                                    </p:set>
                                    <p:animEffect transition="in" filter="wipe(left)">
                                      <p:cBhvr>
                                        <p:cTn id="69" dur="500"/>
                                        <p:tgtEl>
                                          <p:spTgt spid="26"/>
                                        </p:tgtEl>
                                      </p:cBhvr>
                                    </p:animEffect>
                                  </p:childTnLst>
                                </p:cTn>
                              </p:par>
                            </p:childTnLst>
                          </p:cTn>
                        </p:par>
                        <p:par>
                          <p:cTn id="70" fill="hold">
                            <p:stCondLst>
                              <p:cond delay="2500"/>
                            </p:stCondLst>
                            <p:childTnLst>
                              <p:par>
                                <p:cTn id="71" presetID="16" presetClass="entr" presetSubtype="21" fill="hold" grpId="0" nodeType="afterEffect">
                                  <p:stCondLst>
                                    <p:cond delay="0"/>
                                  </p:stCondLst>
                                  <p:childTnLst>
                                    <p:set>
                                      <p:cBhvr>
                                        <p:cTn id="72" dur="1" fill="hold">
                                          <p:stCondLst>
                                            <p:cond delay="0"/>
                                          </p:stCondLst>
                                        </p:cTn>
                                        <p:tgtEl>
                                          <p:spTgt spid="27"/>
                                        </p:tgtEl>
                                        <p:attrNameLst>
                                          <p:attrName>style.visibility</p:attrName>
                                        </p:attrNameLst>
                                      </p:cBhvr>
                                      <p:to>
                                        <p:strVal val="visible"/>
                                      </p:to>
                                    </p:set>
                                    <p:animEffect transition="in" filter="barn(inVertical)">
                                      <p:cBhvr>
                                        <p:cTn id="73"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46" grpId="0" animBg="1"/>
      <p:bldP spid="47" grpId="0" animBg="1"/>
      <p:bldP spid="48" grpId="0" animBg="1"/>
      <p:bldP spid="50" grpId="0"/>
      <p:bldP spid="51" grpId="0"/>
      <p:bldP spid="52" grpId="0"/>
      <p:bldP spid="53" grpId="0"/>
      <p:bldP spid="7" grpId="0"/>
      <p:bldP spid="55" grpId="0"/>
      <p:bldP spid="56" grpId="0"/>
      <p:bldP spid="57" grpId="0"/>
      <p:bldP spid="49" grpId="0" animBg="1"/>
      <p:bldP spid="65" grpId="0"/>
      <p:bldP spid="25" grpId="0"/>
      <p:bldP spid="26" grpId="0"/>
      <p:bldP spid="2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4" name="图表 8"/>
          <p:cNvGraphicFramePr/>
          <p:nvPr/>
        </p:nvGraphicFramePr>
        <p:xfrm>
          <a:off x="678496" y="1487000"/>
          <a:ext cx="4807904" cy="2646305"/>
        </p:xfrm>
        <a:graphic>
          <a:graphicData uri="http://schemas.openxmlformats.org/drawingml/2006/chart">
            <c:chart xmlns:c="http://schemas.openxmlformats.org/drawingml/2006/chart" xmlns:r="http://schemas.openxmlformats.org/officeDocument/2006/relationships" r:id="rId1"/>
          </a:graphicData>
        </a:graphic>
      </p:graphicFrame>
      <p:grpSp>
        <p:nvGrpSpPr>
          <p:cNvPr id="2" name="组合 1"/>
          <p:cNvGrpSpPr/>
          <p:nvPr/>
        </p:nvGrpSpPr>
        <p:grpSpPr>
          <a:xfrm>
            <a:off x="6191741" y="1585576"/>
            <a:ext cx="1963428" cy="2264320"/>
            <a:chOff x="6191741" y="1585576"/>
            <a:chExt cx="1963428" cy="2264320"/>
          </a:xfrm>
        </p:grpSpPr>
        <p:sp>
          <p:nvSpPr>
            <p:cNvPr id="15" name="文本框 14"/>
            <p:cNvSpPr txBox="1"/>
            <p:nvPr/>
          </p:nvSpPr>
          <p:spPr>
            <a:xfrm>
              <a:off x="6191741" y="1585576"/>
              <a:ext cx="1282050" cy="646331"/>
            </a:xfrm>
            <a:prstGeom prst="rect">
              <a:avLst/>
            </a:prstGeom>
            <a:noFill/>
          </p:spPr>
          <p:txBody>
            <a:bodyPr wrap="square" rtlCol="0">
              <a:spAutoFit/>
            </a:bodyPr>
            <a:lstStyle/>
            <a:p>
              <a:r>
                <a:rPr lang="en-US" altLang="zh-CN" sz="3600" dirty="0">
                  <a:solidFill>
                    <a:schemeClr val="bg1"/>
                  </a:solidFill>
                  <a:latin typeface="HelveticaNeueLT Pro 67 MdCn" panose="020B0606030502030204" pitchFamily="34" charset="0"/>
                </a:rPr>
                <a:t>9,300</a:t>
              </a:r>
              <a:endParaRPr lang="zh-CN" altLang="en-US" sz="3600" dirty="0">
                <a:solidFill>
                  <a:schemeClr val="bg1"/>
                </a:solidFill>
                <a:latin typeface="HelveticaNeueLT Pro 67 MdCn" panose="020B0606030502030204" pitchFamily="34" charset="0"/>
              </a:endParaRPr>
            </a:p>
          </p:txBody>
        </p:sp>
        <p:sp>
          <p:nvSpPr>
            <p:cNvPr id="16" name="文本框 15"/>
            <p:cNvSpPr txBox="1"/>
            <p:nvPr/>
          </p:nvSpPr>
          <p:spPr>
            <a:xfrm>
              <a:off x="7210413" y="1843322"/>
              <a:ext cx="744969" cy="338554"/>
            </a:xfrm>
            <a:prstGeom prst="rect">
              <a:avLst/>
            </a:prstGeom>
            <a:noFill/>
          </p:spPr>
          <p:txBody>
            <a:bodyPr wrap="square" rtlCol="0">
              <a:spAutoFit/>
            </a:bodyPr>
            <a:lstStyle/>
            <a:p>
              <a:r>
                <a:rPr lang="en-US" altLang="zh-CN" sz="1600" dirty="0">
                  <a:solidFill>
                    <a:schemeClr val="bg1"/>
                  </a:solidFill>
                  <a:latin typeface="HelveticaNeueLT Pro 67 MdCn" panose="020B0606030502030204" pitchFamily="34" charset="0"/>
                </a:rPr>
                <a:t>Million</a:t>
              </a:r>
              <a:endParaRPr lang="zh-CN" altLang="en-US" sz="1600" dirty="0">
                <a:solidFill>
                  <a:schemeClr val="bg1"/>
                </a:solidFill>
                <a:latin typeface="HelveticaNeueLT Pro 67 MdCn" panose="020B0606030502030204" pitchFamily="34" charset="0"/>
              </a:endParaRPr>
            </a:p>
          </p:txBody>
        </p:sp>
        <p:sp>
          <p:nvSpPr>
            <p:cNvPr id="17" name="矩形 55"/>
            <p:cNvSpPr/>
            <p:nvPr/>
          </p:nvSpPr>
          <p:spPr>
            <a:xfrm>
              <a:off x="6198631" y="2824875"/>
              <a:ext cx="1779691" cy="535531"/>
            </a:xfrm>
            <a:prstGeom prst="rect">
              <a:avLst/>
            </a:prstGeom>
          </p:spPr>
          <p:txBody>
            <a:bodyPr wrap="square">
              <a:spAutoFit/>
            </a:bodyPr>
            <a:lstStyle/>
            <a:p>
              <a:pPr>
                <a:lnSpc>
                  <a:spcPct val="120000"/>
                </a:lnSpc>
              </a:pPr>
              <a:r>
                <a:rPr lang="zh-CN" altLang="zh-CN" sz="800" dirty="0">
                  <a:solidFill>
                    <a:schemeClr val="bg1">
                      <a:lumMod val="85000"/>
                    </a:schemeClr>
                  </a:solidFill>
                  <a:latin typeface="Franklin Gothic Medium Cond" panose="020B0606030402020204" pitchFamily="34" charset="0"/>
                  <a:ea typeface="Hiragino Sans GB W3" panose="020B0300000000000000" pitchFamily="34" charset="-122"/>
                  <a:cs typeface="Open Sans" panose="020B0606030504020204" pitchFamily="34" charset="0"/>
                  <a:sym typeface="News Gothic MT" charset="0"/>
                </a:rPr>
                <a:t>Lorem ipsum dolor sit amet, consectetur adipisicing elit, sed do eiusmod tempor incididunt ut labore et dolore magna</a:t>
              </a:r>
              <a:endParaRPr lang="zh-CN" altLang="en-US" sz="800" dirty="0">
                <a:solidFill>
                  <a:schemeClr val="bg1">
                    <a:lumMod val="85000"/>
                  </a:schemeClr>
                </a:solidFill>
                <a:latin typeface="Franklin Gothic Medium Cond" panose="020B0606030402020204" pitchFamily="34" charset="0"/>
                <a:ea typeface="Hiragino Sans GB W3" panose="020B0300000000000000" pitchFamily="34" charset="-122"/>
                <a:cs typeface="Open Sans" panose="020B0606030504020204" pitchFamily="34" charset="0"/>
              </a:endParaRPr>
            </a:p>
          </p:txBody>
        </p:sp>
        <p:cxnSp>
          <p:nvCxnSpPr>
            <p:cNvPr id="18" name="直接连接符 17"/>
            <p:cNvCxnSpPr/>
            <p:nvPr/>
          </p:nvCxnSpPr>
          <p:spPr>
            <a:xfrm>
              <a:off x="6269481" y="3413432"/>
              <a:ext cx="1779362" cy="0"/>
            </a:xfrm>
            <a:prstGeom prst="line">
              <a:avLst/>
            </a:prstGeom>
            <a:ln>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19" name="矩形 39"/>
            <p:cNvSpPr/>
            <p:nvPr/>
          </p:nvSpPr>
          <p:spPr>
            <a:xfrm>
              <a:off x="6272664" y="2204423"/>
              <a:ext cx="1869230" cy="276999"/>
            </a:xfrm>
            <a:prstGeom prst="rect">
              <a:avLst/>
            </a:prstGeom>
            <a:solidFill>
              <a:schemeClr val="bg1">
                <a:lumMod val="50000"/>
              </a:schemeClr>
            </a:solidFill>
          </p:spPr>
          <p:txBody>
            <a:bodyPr wrap="none">
              <a:spAutoFit/>
            </a:bodyPr>
            <a:lstStyle/>
            <a:p>
              <a:r>
                <a:rPr lang="zh-CN" altLang="zh-CN" sz="1200" dirty="0">
                  <a:solidFill>
                    <a:schemeClr val="bg1"/>
                  </a:solidFill>
                  <a:latin typeface="HelveticaNeueLT Pro 67 MdCn" panose="020B0606030502030204" pitchFamily="34" charset="0"/>
                  <a:ea typeface="Hiragino Sans GB W3" panose="020B0300000000000000" pitchFamily="34" charset="-122"/>
                  <a:sym typeface="News Gothic MT" charset="0"/>
                </a:rPr>
                <a:t>LOREM IPSUM DOLOR AMET </a:t>
              </a:r>
              <a:endParaRPr lang="zh-CN" altLang="zh-CN" sz="1200" dirty="0">
                <a:solidFill>
                  <a:schemeClr val="bg1"/>
                </a:solidFill>
                <a:latin typeface="HelveticaNeueLT Pro 67 MdCn" panose="020B0606030502030204" pitchFamily="34" charset="0"/>
                <a:ea typeface="Hiragino Sans GB W3" panose="020B0300000000000000" pitchFamily="34" charset="-122"/>
              </a:endParaRPr>
            </a:p>
          </p:txBody>
        </p:sp>
        <p:sp>
          <p:nvSpPr>
            <p:cNvPr id="20" name="矩形 19"/>
            <p:cNvSpPr/>
            <p:nvPr/>
          </p:nvSpPr>
          <p:spPr>
            <a:xfrm>
              <a:off x="6272664" y="2541420"/>
              <a:ext cx="1337226" cy="276999"/>
            </a:xfrm>
            <a:prstGeom prst="rect">
              <a:avLst/>
            </a:prstGeom>
            <a:solidFill>
              <a:schemeClr val="tx1">
                <a:lumMod val="50000"/>
                <a:lumOff val="50000"/>
              </a:schemeClr>
            </a:solidFill>
          </p:spPr>
          <p:txBody>
            <a:bodyPr wrap="none">
              <a:spAutoFit/>
            </a:bodyPr>
            <a:lstStyle/>
            <a:p>
              <a:r>
                <a:rPr lang="zh-CN" altLang="zh-CN" sz="1200" dirty="0">
                  <a:solidFill>
                    <a:schemeClr val="bg1"/>
                  </a:solidFill>
                  <a:latin typeface="HelveticaNeueLT Pro 67 MdCn" panose="020B0606030502030204" pitchFamily="34" charset="0"/>
                  <a:ea typeface="Hiragino Sans GB W3" panose="020B0300000000000000" pitchFamily="34" charset="-122"/>
                  <a:sym typeface="News Gothic MT" charset="0"/>
                </a:rPr>
                <a:t>CONSECTETUR ELIT</a:t>
              </a:r>
              <a:endParaRPr lang="zh-CN" altLang="zh-CN" sz="1200" dirty="0">
                <a:solidFill>
                  <a:schemeClr val="bg1"/>
                </a:solidFill>
                <a:latin typeface="HelveticaNeueLT Pro 67 MdCn" panose="020B0606030502030204" pitchFamily="34" charset="0"/>
                <a:ea typeface="Hiragino Sans GB W3" panose="020B0300000000000000" pitchFamily="34" charset="-122"/>
              </a:endParaRPr>
            </a:p>
          </p:txBody>
        </p:sp>
        <p:sp>
          <p:nvSpPr>
            <p:cNvPr id="23" name="Oval 59"/>
            <p:cNvSpPr/>
            <p:nvPr/>
          </p:nvSpPr>
          <p:spPr>
            <a:xfrm>
              <a:off x="6267907" y="3510478"/>
              <a:ext cx="287683" cy="287683"/>
            </a:xfrm>
            <a:prstGeom prst="ellipse">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4" name="Group 61"/>
            <p:cNvGrpSpPr/>
            <p:nvPr/>
          </p:nvGrpSpPr>
          <p:grpSpPr>
            <a:xfrm>
              <a:off x="6308233" y="3553048"/>
              <a:ext cx="207032" cy="233725"/>
              <a:chOff x="1368786" y="1195986"/>
              <a:chExt cx="1009650" cy="1139826"/>
            </a:xfrm>
            <a:solidFill>
              <a:srgbClr val="FFC000"/>
            </a:solidFill>
          </p:grpSpPr>
          <p:sp>
            <p:nvSpPr>
              <p:cNvPr id="25" name="Freeform 6"/>
              <p:cNvSpPr>
                <a:spLocks noEditPoints="1"/>
              </p:cNvSpPr>
              <p:nvPr/>
            </p:nvSpPr>
            <p:spPr bwMode="auto">
              <a:xfrm>
                <a:off x="1643423" y="1195986"/>
                <a:ext cx="460375" cy="598488"/>
              </a:xfrm>
              <a:custGeom>
                <a:avLst/>
                <a:gdLst>
                  <a:gd name="T0" fmla="*/ 41 w 122"/>
                  <a:gd name="T1" fmla="*/ 4 h 159"/>
                  <a:gd name="T2" fmla="*/ 97 w 122"/>
                  <a:gd name="T3" fmla="*/ 12 h 159"/>
                  <a:gd name="T4" fmla="*/ 120 w 122"/>
                  <a:gd name="T5" fmla="*/ 58 h 159"/>
                  <a:gd name="T6" fmla="*/ 121 w 122"/>
                  <a:gd name="T7" fmla="*/ 94 h 159"/>
                  <a:gd name="T8" fmla="*/ 103 w 122"/>
                  <a:gd name="T9" fmla="*/ 126 h 159"/>
                  <a:gd name="T10" fmla="*/ 63 w 122"/>
                  <a:gd name="T11" fmla="*/ 157 h 159"/>
                  <a:gd name="T12" fmla="*/ 19 w 122"/>
                  <a:gd name="T13" fmla="*/ 126 h 159"/>
                  <a:gd name="T14" fmla="*/ 1 w 122"/>
                  <a:gd name="T15" fmla="*/ 94 h 159"/>
                  <a:gd name="T16" fmla="*/ 3 w 122"/>
                  <a:gd name="T17" fmla="*/ 46 h 159"/>
                  <a:gd name="T18" fmla="*/ 41 w 122"/>
                  <a:gd name="T19" fmla="*/ 4 h 159"/>
                  <a:gd name="T20" fmla="*/ 19 w 122"/>
                  <a:gd name="T21" fmla="*/ 80 h 159"/>
                  <a:gd name="T22" fmla="*/ 41 w 122"/>
                  <a:gd name="T23" fmla="*/ 136 h 159"/>
                  <a:gd name="T24" fmla="*/ 77 w 122"/>
                  <a:gd name="T25" fmla="*/ 140 h 159"/>
                  <a:gd name="T26" fmla="*/ 104 w 122"/>
                  <a:gd name="T27" fmla="*/ 73 h 159"/>
                  <a:gd name="T28" fmla="*/ 79 w 122"/>
                  <a:gd name="T29" fmla="*/ 54 h 159"/>
                  <a:gd name="T30" fmla="*/ 19 w 122"/>
                  <a:gd name="T31" fmla="*/ 80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22" h="159">
                    <a:moveTo>
                      <a:pt x="41" y="4"/>
                    </a:moveTo>
                    <a:cubicBezTo>
                      <a:pt x="59" y="0"/>
                      <a:pt x="80" y="2"/>
                      <a:pt x="97" y="12"/>
                    </a:cubicBezTo>
                    <a:cubicBezTo>
                      <a:pt x="112" y="22"/>
                      <a:pt x="121" y="40"/>
                      <a:pt x="120" y="58"/>
                    </a:cubicBezTo>
                    <a:cubicBezTo>
                      <a:pt x="119" y="70"/>
                      <a:pt x="122" y="82"/>
                      <a:pt x="121" y="94"/>
                    </a:cubicBezTo>
                    <a:cubicBezTo>
                      <a:pt x="117" y="106"/>
                      <a:pt x="108" y="115"/>
                      <a:pt x="103" y="126"/>
                    </a:cubicBezTo>
                    <a:cubicBezTo>
                      <a:pt x="96" y="142"/>
                      <a:pt x="82" y="157"/>
                      <a:pt x="63" y="157"/>
                    </a:cubicBezTo>
                    <a:cubicBezTo>
                      <a:pt x="43" y="159"/>
                      <a:pt x="27" y="143"/>
                      <a:pt x="19" y="126"/>
                    </a:cubicBezTo>
                    <a:cubicBezTo>
                      <a:pt x="14" y="115"/>
                      <a:pt x="5" y="105"/>
                      <a:pt x="1" y="94"/>
                    </a:cubicBezTo>
                    <a:cubicBezTo>
                      <a:pt x="1" y="78"/>
                      <a:pt x="0" y="62"/>
                      <a:pt x="3" y="46"/>
                    </a:cubicBezTo>
                    <a:cubicBezTo>
                      <a:pt x="7" y="27"/>
                      <a:pt x="21" y="9"/>
                      <a:pt x="41" y="4"/>
                    </a:cubicBezTo>
                    <a:close/>
                    <a:moveTo>
                      <a:pt x="19" y="80"/>
                    </a:moveTo>
                    <a:cubicBezTo>
                      <a:pt x="22" y="100"/>
                      <a:pt x="27" y="121"/>
                      <a:pt x="41" y="136"/>
                    </a:cubicBezTo>
                    <a:cubicBezTo>
                      <a:pt x="50" y="145"/>
                      <a:pt x="66" y="148"/>
                      <a:pt x="77" y="140"/>
                    </a:cubicBezTo>
                    <a:cubicBezTo>
                      <a:pt x="97" y="124"/>
                      <a:pt x="101" y="97"/>
                      <a:pt x="104" y="73"/>
                    </a:cubicBezTo>
                    <a:cubicBezTo>
                      <a:pt x="95" y="68"/>
                      <a:pt x="86" y="62"/>
                      <a:pt x="79" y="54"/>
                    </a:cubicBezTo>
                    <a:cubicBezTo>
                      <a:pt x="62" y="69"/>
                      <a:pt x="41" y="78"/>
                      <a:pt x="19" y="80"/>
                    </a:cubicBezTo>
                    <a:close/>
                  </a:path>
                </a:pathLst>
              </a:custGeom>
              <a:solidFill>
                <a:schemeClr val="tx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 name="Freeform 8"/>
              <p:cNvSpPr>
                <a:spLocks noEditPoints="1"/>
              </p:cNvSpPr>
              <p:nvPr/>
            </p:nvSpPr>
            <p:spPr bwMode="auto">
              <a:xfrm>
                <a:off x="1368786" y="1753199"/>
                <a:ext cx="1009650" cy="582613"/>
              </a:xfrm>
              <a:custGeom>
                <a:avLst/>
                <a:gdLst>
                  <a:gd name="T0" fmla="*/ 51 w 268"/>
                  <a:gd name="T1" fmla="*/ 17 h 155"/>
                  <a:gd name="T2" fmla="*/ 92 w 268"/>
                  <a:gd name="T3" fmla="*/ 0 h 155"/>
                  <a:gd name="T4" fmla="*/ 98 w 268"/>
                  <a:gd name="T5" fmla="*/ 10 h 155"/>
                  <a:gd name="T6" fmla="*/ 89 w 268"/>
                  <a:gd name="T7" fmla="*/ 16 h 155"/>
                  <a:gd name="T8" fmla="*/ 122 w 268"/>
                  <a:gd name="T9" fmla="*/ 130 h 155"/>
                  <a:gd name="T10" fmla="*/ 127 w 268"/>
                  <a:gd name="T11" fmla="*/ 55 h 155"/>
                  <a:gd name="T12" fmla="*/ 142 w 268"/>
                  <a:gd name="T13" fmla="*/ 54 h 155"/>
                  <a:gd name="T14" fmla="*/ 146 w 268"/>
                  <a:gd name="T15" fmla="*/ 130 h 155"/>
                  <a:gd name="T16" fmla="*/ 180 w 268"/>
                  <a:gd name="T17" fmla="*/ 16 h 155"/>
                  <a:gd name="T18" fmla="*/ 175 w 268"/>
                  <a:gd name="T19" fmla="*/ 1 h 155"/>
                  <a:gd name="T20" fmla="*/ 239 w 268"/>
                  <a:gd name="T21" fmla="*/ 35 h 155"/>
                  <a:gd name="T22" fmla="*/ 265 w 268"/>
                  <a:gd name="T23" fmla="*/ 114 h 155"/>
                  <a:gd name="T24" fmla="*/ 220 w 268"/>
                  <a:gd name="T25" fmla="*/ 133 h 155"/>
                  <a:gd name="T26" fmla="*/ 124 w 268"/>
                  <a:gd name="T27" fmla="*/ 154 h 155"/>
                  <a:gd name="T28" fmla="*/ 50 w 268"/>
                  <a:gd name="T29" fmla="*/ 133 h 155"/>
                  <a:gd name="T30" fmla="*/ 3 w 268"/>
                  <a:gd name="T31" fmla="*/ 110 h 155"/>
                  <a:gd name="T32" fmla="*/ 51 w 268"/>
                  <a:gd name="T33" fmla="*/ 17 h 155"/>
                  <a:gd name="T34" fmla="*/ 167 w 268"/>
                  <a:gd name="T35" fmla="*/ 107 h 155"/>
                  <a:gd name="T36" fmla="*/ 170 w 268"/>
                  <a:gd name="T37" fmla="*/ 113 h 155"/>
                  <a:gd name="T38" fmla="*/ 205 w 268"/>
                  <a:gd name="T39" fmla="*/ 109 h 155"/>
                  <a:gd name="T40" fmla="*/ 213 w 268"/>
                  <a:gd name="T41" fmla="*/ 100 h 155"/>
                  <a:gd name="T42" fmla="*/ 167 w 268"/>
                  <a:gd name="T43" fmla="*/ 107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68" h="155">
                    <a:moveTo>
                      <a:pt x="51" y="17"/>
                    </a:moveTo>
                    <a:cubicBezTo>
                      <a:pt x="64" y="9"/>
                      <a:pt x="78" y="6"/>
                      <a:pt x="92" y="0"/>
                    </a:cubicBezTo>
                    <a:cubicBezTo>
                      <a:pt x="94" y="3"/>
                      <a:pt x="96" y="8"/>
                      <a:pt x="98" y="10"/>
                    </a:cubicBezTo>
                    <a:cubicBezTo>
                      <a:pt x="95" y="12"/>
                      <a:pt x="91" y="15"/>
                      <a:pt x="89" y="16"/>
                    </a:cubicBezTo>
                    <a:cubicBezTo>
                      <a:pt x="100" y="54"/>
                      <a:pt x="112" y="92"/>
                      <a:pt x="122" y="130"/>
                    </a:cubicBezTo>
                    <a:cubicBezTo>
                      <a:pt x="124" y="105"/>
                      <a:pt x="126" y="80"/>
                      <a:pt x="127" y="55"/>
                    </a:cubicBezTo>
                    <a:cubicBezTo>
                      <a:pt x="132" y="54"/>
                      <a:pt x="137" y="54"/>
                      <a:pt x="142" y="54"/>
                    </a:cubicBezTo>
                    <a:cubicBezTo>
                      <a:pt x="142" y="80"/>
                      <a:pt x="144" y="105"/>
                      <a:pt x="146" y="130"/>
                    </a:cubicBezTo>
                    <a:cubicBezTo>
                      <a:pt x="157" y="92"/>
                      <a:pt x="170" y="54"/>
                      <a:pt x="180" y="16"/>
                    </a:cubicBezTo>
                    <a:cubicBezTo>
                      <a:pt x="170" y="14"/>
                      <a:pt x="172" y="7"/>
                      <a:pt x="175" y="1"/>
                    </a:cubicBezTo>
                    <a:cubicBezTo>
                      <a:pt x="199" y="7"/>
                      <a:pt x="223" y="16"/>
                      <a:pt x="239" y="35"/>
                    </a:cubicBezTo>
                    <a:cubicBezTo>
                      <a:pt x="259" y="56"/>
                      <a:pt x="268" y="86"/>
                      <a:pt x="265" y="114"/>
                    </a:cubicBezTo>
                    <a:cubicBezTo>
                      <a:pt x="256" y="130"/>
                      <a:pt x="236" y="132"/>
                      <a:pt x="220" y="133"/>
                    </a:cubicBezTo>
                    <a:cubicBezTo>
                      <a:pt x="191" y="151"/>
                      <a:pt x="157" y="155"/>
                      <a:pt x="124" y="154"/>
                    </a:cubicBezTo>
                    <a:cubicBezTo>
                      <a:pt x="98" y="153"/>
                      <a:pt x="71" y="149"/>
                      <a:pt x="50" y="133"/>
                    </a:cubicBezTo>
                    <a:cubicBezTo>
                      <a:pt x="32" y="132"/>
                      <a:pt x="9" y="130"/>
                      <a:pt x="3" y="110"/>
                    </a:cubicBezTo>
                    <a:cubicBezTo>
                      <a:pt x="0" y="73"/>
                      <a:pt x="19" y="36"/>
                      <a:pt x="51" y="17"/>
                    </a:cubicBezTo>
                    <a:close/>
                    <a:moveTo>
                      <a:pt x="167" y="107"/>
                    </a:moveTo>
                    <a:cubicBezTo>
                      <a:pt x="168" y="109"/>
                      <a:pt x="169" y="111"/>
                      <a:pt x="170" y="113"/>
                    </a:cubicBezTo>
                    <a:cubicBezTo>
                      <a:pt x="182" y="114"/>
                      <a:pt x="194" y="112"/>
                      <a:pt x="205" y="109"/>
                    </a:cubicBezTo>
                    <a:cubicBezTo>
                      <a:pt x="210" y="108"/>
                      <a:pt x="212" y="104"/>
                      <a:pt x="213" y="100"/>
                    </a:cubicBezTo>
                    <a:cubicBezTo>
                      <a:pt x="198" y="105"/>
                      <a:pt x="182" y="107"/>
                      <a:pt x="167" y="107"/>
                    </a:cubicBezTo>
                    <a:close/>
                  </a:path>
                </a:pathLst>
              </a:custGeom>
              <a:solidFill>
                <a:schemeClr val="tx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 name="Freeform 9"/>
              <p:cNvSpPr/>
              <p:nvPr/>
            </p:nvSpPr>
            <p:spPr bwMode="auto">
              <a:xfrm>
                <a:off x="1816461" y="1850036"/>
                <a:ext cx="117475" cy="87313"/>
              </a:xfrm>
              <a:custGeom>
                <a:avLst/>
                <a:gdLst>
                  <a:gd name="T0" fmla="*/ 4 w 31"/>
                  <a:gd name="T1" fmla="*/ 3 h 23"/>
                  <a:gd name="T2" fmla="*/ 26 w 31"/>
                  <a:gd name="T3" fmla="*/ 3 h 23"/>
                  <a:gd name="T4" fmla="*/ 24 w 31"/>
                  <a:gd name="T5" fmla="*/ 23 h 23"/>
                  <a:gd name="T6" fmla="*/ 6 w 31"/>
                  <a:gd name="T7" fmla="*/ 23 h 23"/>
                  <a:gd name="T8" fmla="*/ 4 w 31"/>
                  <a:gd name="T9" fmla="*/ 3 h 23"/>
                </a:gdLst>
                <a:ahLst/>
                <a:cxnLst>
                  <a:cxn ang="0">
                    <a:pos x="T0" y="T1"/>
                  </a:cxn>
                  <a:cxn ang="0">
                    <a:pos x="T2" y="T3"/>
                  </a:cxn>
                  <a:cxn ang="0">
                    <a:pos x="T4" y="T5"/>
                  </a:cxn>
                  <a:cxn ang="0">
                    <a:pos x="T6" y="T7"/>
                  </a:cxn>
                  <a:cxn ang="0">
                    <a:pos x="T8" y="T9"/>
                  </a:cxn>
                </a:cxnLst>
                <a:rect l="0" t="0" r="r" b="b"/>
                <a:pathLst>
                  <a:path w="31" h="23">
                    <a:moveTo>
                      <a:pt x="4" y="3"/>
                    </a:moveTo>
                    <a:cubicBezTo>
                      <a:pt x="11" y="1"/>
                      <a:pt x="19" y="0"/>
                      <a:pt x="26" y="3"/>
                    </a:cubicBezTo>
                    <a:cubicBezTo>
                      <a:pt x="31" y="10"/>
                      <a:pt x="27" y="16"/>
                      <a:pt x="24" y="23"/>
                    </a:cubicBezTo>
                    <a:cubicBezTo>
                      <a:pt x="18" y="23"/>
                      <a:pt x="12" y="23"/>
                      <a:pt x="6" y="23"/>
                    </a:cubicBezTo>
                    <a:cubicBezTo>
                      <a:pt x="3" y="16"/>
                      <a:pt x="0" y="9"/>
                      <a:pt x="4"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sp>
          <p:nvSpPr>
            <p:cNvPr id="28" name="Freeform 62"/>
            <p:cNvSpPr/>
            <p:nvPr/>
          </p:nvSpPr>
          <p:spPr>
            <a:xfrm>
              <a:off x="6314903" y="3760045"/>
              <a:ext cx="193692" cy="38116"/>
            </a:xfrm>
            <a:custGeom>
              <a:avLst/>
              <a:gdLst>
                <a:gd name="connsiteX0" fmla="*/ 0 w 944594"/>
                <a:gd name="connsiteY0" fmla="*/ 0 h 185883"/>
                <a:gd name="connsiteX1" fmla="*/ 944594 w 944594"/>
                <a:gd name="connsiteY1" fmla="*/ 0 h 185883"/>
                <a:gd name="connsiteX2" fmla="*/ 864504 w 944594"/>
                <a:gd name="connsiteY2" fmla="*/ 66080 h 185883"/>
                <a:gd name="connsiteX3" fmla="*/ 472297 w 944594"/>
                <a:gd name="connsiteY3" fmla="*/ 185883 h 185883"/>
                <a:gd name="connsiteX4" fmla="*/ 80090 w 944594"/>
                <a:gd name="connsiteY4" fmla="*/ 66080 h 1858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4594" h="185883">
                  <a:moveTo>
                    <a:pt x="0" y="0"/>
                  </a:moveTo>
                  <a:lnTo>
                    <a:pt x="944594" y="0"/>
                  </a:lnTo>
                  <a:lnTo>
                    <a:pt x="864504" y="66080"/>
                  </a:lnTo>
                  <a:cubicBezTo>
                    <a:pt x="752546" y="141718"/>
                    <a:pt x="617579" y="185883"/>
                    <a:pt x="472297" y="185883"/>
                  </a:cubicBezTo>
                  <a:cubicBezTo>
                    <a:pt x="327015" y="185883"/>
                    <a:pt x="192048" y="141718"/>
                    <a:pt x="80090" y="6608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Oval 59"/>
            <p:cNvSpPr/>
            <p:nvPr/>
          </p:nvSpPr>
          <p:spPr>
            <a:xfrm>
              <a:off x="7217509" y="3510478"/>
              <a:ext cx="287683" cy="287683"/>
            </a:xfrm>
            <a:prstGeom prst="ellipse">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Freeform 62"/>
            <p:cNvSpPr/>
            <p:nvPr/>
          </p:nvSpPr>
          <p:spPr>
            <a:xfrm>
              <a:off x="7264505" y="3760045"/>
              <a:ext cx="193692" cy="38116"/>
            </a:xfrm>
            <a:custGeom>
              <a:avLst/>
              <a:gdLst>
                <a:gd name="connsiteX0" fmla="*/ 0 w 944594"/>
                <a:gd name="connsiteY0" fmla="*/ 0 h 185883"/>
                <a:gd name="connsiteX1" fmla="*/ 944594 w 944594"/>
                <a:gd name="connsiteY1" fmla="*/ 0 h 185883"/>
                <a:gd name="connsiteX2" fmla="*/ 864504 w 944594"/>
                <a:gd name="connsiteY2" fmla="*/ 66080 h 185883"/>
                <a:gd name="connsiteX3" fmla="*/ 472297 w 944594"/>
                <a:gd name="connsiteY3" fmla="*/ 185883 h 185883"/>
                <a:gd name="connsiteX4" fmla="*/ 80090 w 944594"/>
                <a:gd name="connsiteY4" fmla="*/ 66080 h 1858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4594" h="185883">
                  <a:moveTo>
                    <a:pt x="0" y="0"/>
                  </a:moveTo>
                  <a:lnTo>
                    <a:pt x="944594" y="0"/>
                  </a:lnTo>
                  <a:lnTo>
                    <a:pt x="864504" y="66080"/>
                  </a:lnTo>
                  <a:cubicBezTo>
                    <a:pt x="752546" y="141718"/>
                    <a:pt x="617579" y="185883"/>
                    <a:pt x="472297" y="185883"/>
                  </a:cubicBezTo>
                  <a:cubicBezTo>
                    <a:pt x="327015" y="185883"/>
                    <a:pt x="192048" y="141718"/>
                    <a:pt x="80090" y="66080"/>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Freeform 17"/>
            <p:cNvSpPr>
              <a:spLocks noEditPoints="1"/>
            </p:cNvSpPr>
            <p:nvPr/>
          </p:nvSpPr>
          <p:spPr bwMode="auto">
            <a:xfrm>
              <a:off x="7257085" y="3542031"/>
              <a:ext cx="208531" cy="244741"/>
            </a:xfrm>
            <a:custGeom>
              <a:avLst/>
              <a:gdLst>
                <a:gd name="T0" fmla="*/ 206 w 272"/>
                <a:gd name="T1" fmla="*/ 171 h 320"/>
                <a:gd name="T2" fmla="*/ 184 w 272"/>
                <a:gd name="T3" fmla="*/ 35 h 320"/>
                <a:gd name="T4" fmla="*/ 77 w 272"/>
                <a:gd name="T5" fmla="*/ 47 h 320"/>
                <a:gd name="T6" fmla="*/ 63 w 272"/>
                <a:gd name="T7" fmla="*/ 172 h 320"/>
                <a:gd name="T8" fmla="*/ 4 w 272"/>
                <a:gd name="T9" fmla="*/ 274 h 320"/>
                <a:gd name="T10" fmla="*/ 5 w 272"/>
                <a:gd name="T11" fmla="*/ 275 h 320"/>
                <a:gd name="T12" fmla="*/ 49 w 272"/>
                <a:gd name="T13" fmla="*/ 295 h 320"/>
                <a:gd name="T14" fmla="*/ 91 w 272"/>
                <a:gd name="T15" fmla="*/ 312 h 320"/>
                <a:gd name="T16" fmla="*/ 218 w 272"/>
                <a:gd name="T17" fmla="*/ 296 h 320"/>
                <a:gd name="T18" fmla="*/ 265 w 272"/>
                <a:gd name="T19" fmla="*/ 275 h 320"/>
                <a:gd name="T20" fmla="*/ 206 w 272"/>
                <a:gd name="T21" fmla="*/ 171 h 320"/>
                <a:gd name="T22" fmla="*/ 179 w 272"/>
                <a:gd name="T23" fmla="*/ 172 h 320"/>
                <a:gd name="T24" fmla="*/ 196 w 272"/>
                <a:gd name="T25" fmla="*/ 206 h 320"/>
                <a:gd name="T26" fmla="*/ 157 w 272"/>
                <a:gd name="T27" fmla="*/ 206 h 320"/>
                <a:gd name="T28" fmla="*/ 179 w 272"/>
                <a:gd name="T29" fmla="*/ 172 h 320"/>
                <a:gd name="T30" fmla="*/ 135 w 272"/>
                <a:gd name="T31" fmla="*/ 219 h 320"/>
                <a:gd name="T32" fmla="*/ 108 w 272"/>
                <a:gd name="T33" fmla="*/ 174 h 320"/>
                <a:gd name="T34" fmla="*/ 106 w 272"/>
                <a:gd name="T35" fmla="*/ 162 h 320"/>
                <a:gd name="T36" fmla="*/ 141 w 272"/>
                <a:gd name="T37" fmla="*/ 171 h 320"/>
                <a:gd name="T38" fmla="*/ 165 w 272"/>
                <a:gd name="T39" fmla="*/ 160 h 320"/>
                <a:gd name="T40" fmla="*/ 165 w 272"/>
                <a:gd name="T41" fmla="*/ 167 h 320"/>
                <a:gd name="T42" fmla="*/ 135 w 272"/>
                <a:gd name="T43" fmla="*/ 219 h 320"/>
                <a:gd name="T44" fmla="*/ 191 w 272"/>
                <a:gd name="T45" fmla="*/ 91 h 320"/>
                <a:gd name="T46" fmla="*/ 185 w 272"/>
                <a:gd name="T47" fmla="*/ 124 h 320"/>
                <a:gd name="T48" fmla="*/ 189 w 272"/>
                <a:gd name="T49" fmla="*/ 102 h 320"/>
                <a:gd name="T50" fmla="*/ 191 w 272"/>
                <a:gd name="T51" fmla="*/ 91 h 320"/>
                <a:gd name="T52" fmla="*/ 152 w 272"/>
                <a:gd name="T53" fmla="*/ 68 h 320"/>
                <a:gd name="T54" fmla="*/ 173 w 272"/>
                <a:gd name="T55" fmla="*/ 91 h 320"/>
                <a:gd name="T56" fmla="*/ 180 w 272"/>
                <a:gd name="T57" fmla="*/ 95 h 320"/>
                <a:gd name="T58" fmla="*/ 177 w 272"/>
                <a:gd name="T59" fmla="*/ 101 h 320"/>
                <a:gd name="T60" fmla="*/ 153 w 272"/>
                <a:gd name="T61" fmla="*/ 151 h 320"/>
                <a:gd name="T62" fmla="*/ 117 w 272"/>
                <a:gd name="T63" fmla="*/ 151 h 320"/>
                <a:gd name="T64" fmla="*/ 93 w 272"/>
                <a:gd name="T65" fmla="*/ 98 h 320"/>
                <a:gd name="T66" fmla="*/ 152 w 272"/>
                <a:gd name="T67" fmla="*/ 68 h 320"/>
                <a:gd name="T68" fmla="*/ 84 w 272"/>
                <a:gd name="T69" fmla="*/ 124 h 320"/>
                <a:gd name="T70" fmla="*/ 74 w 272"/>
                <a:gd name="T71" fmla="*/ 95 h 320"/>
                <a:gd name="T72" fmla="*/ 84 w 272"/>
                <a:gd name="T73" fmla="*/ 124 h 320"/>
                <a:gd name="T74" fmla="*/ 76 w 272"/>
                <a:gd name="T75" fmla="*/ 206 h 320"/>
                <a:gd name="T76" fmla="*/ 92 w 272"/>
                <a:gd name="T77" fmla="*/ 172 h 320"/>
                <a:gd name="T78" fmla="*/ 100 w 272"/>
                <a:gd name="T79" fmla="*/ 186 h 320"/>
                <a:gd name="T80" fmla="*/ 113 w 272"/>
                <a:gd name="T81" fmla="*/ 206 h 320"/>
                <a:gd name="T82" fmla="*/ 76 w 272"/>
                <a:gd name="T83" fmla="*/ 206 h 320"/>
                <a:gd name="T84" fmla="*/ 128 w 272"/>
                <a:gd name="T85" fmla="*/ 304 h 320"/>
                <a:gd name="T86" fmla="*/ 94 w 272"/>
                <a:gd name="T87" fmla="*/ 219 h 320"/>
                <a:gd name="T88" fmla="*/ 121 w 272"/>
                <a:gd name="T89" fmla="*/ 220 h 320"/>
                <a:gd name="T90" fmla="*/ 135 w 272"/>
                <a:gd name="T91" fmla="*/ 257 h 320"/>
                <a:gd name="T92" fmla="*/ 149 w 272"/>
                <a:gd name="T93" fmla="*/ 220 h 320"/>
                <a:gd name="T94" fmla="*/ 176 w 272"/>
                <a:gd name="T95" fmla="*/ 219 h 320"/>
                <a:gd name="T96" fmla="*/ 143 w 272"/>
                <a:gd name="T97" fmla="*/ 304 h 320"/>
                <a:gd name="T98" fmla="*/ 128 w 272"/>
                <a:gd name="T99" fmla="*/ 304 h 320"/>
                <a:gd name="T100" fmla="*/ 215 w 272"/>
                <a:gd name="T101" fmla="*/ 269 h 320"/>
                <a:gd name="T102" fmla="*/ 171 w 272"/>
                <a:gd name="T103" fmla="*/ 275 h 320"/>
                <a:gd name="T104" fmla="*/ 174 w 272"/>
                <a:gd name="T105" fmla="*/ 269 h 320"/>
                <a:gd name="T106" fmla="*/ 216 w 272"/>
                <a:gd name="T107" fmla="*/ 261 h 320"/>
                <a:gd name="T108" fmla="*/ 215 w 272"/>
                <a:gd name="T109" fmla="*/ 269 h 3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72" h="320">
                  <a:moveTo>
                    <a:pt x="206" y="171"/>
                  </a:moveTo>
                  <a:cubicBezTo>
                    <a:pt x="205" y="126"/>
                    <a:pt x="213" y="74"/>
                    <a:pt x="184" y="35"/>
                  </a:cubicBezTo>
                  <a:cubicBezTo>
                    <a:pt x="158" y="0"/>
                    <a:pt x="96" y="8"/>
                    <a:pt x="77" y="47"/>
                  </a:cubicBezTo>
                  <a:cubicBezTo>
                    <a:pt x="58" y="86"/>
                    <a:pt x="63" y="130"/>
                    <a:pt x="63" y="172"/>
                  </a:cubicBezTo>
                  <a:cubicBezTo>
                    <a:pt x="25" y="190"/>
                    <a:pt x="0" y="231"/>
                    <a:pt x="4" y="274"/>
                  </a:cubicBezTo>
                  <a:cubicBezTo>
                    <a:pt x="4" y="274"/>
                    <a:pt x="4" y="274"/>
                    <a:pt x="5" y="275"/>
                  </a:cubicBezTo>
                  <a:cubicBezTo>
                    <a:pt x="13" y="292"/>
                    <a:pt x="33" y="293"/>
                    <a:pt x="49" y="295"/>
                  </a:cubicBezTo>
                  <a:cubicBezTo>
                    <a:pt x="63" y="302"/>
                    <a:pt x="76" y="310"/>
                    <a:pt x="91" y="312"/>
                  </a:cubicBezTo>
                  <a:cubicBezTo>
                    <a:pt x="133" y="320"/>
                    <a:pt x="180" y="319"/>
                    <a:pt x="218" y="296"/>
                  </a:cubicBezTo>
                  <a:cubicBezTo>
                    <a:pt x="234" y="292"/>
                    <a:pt x="258" y="294"/>
                    <a:pt x="265" y="275"/>
                  </a:cubicBezTo>
                  <a:cubicBezTo>
                    <a:pt x="272" y="232"/>
                    <a:pt x="244" y="190"/>
                    <a:pt x="206" y="171"/>
                  </a:cubicBezTo>
                  <a:close/>
                  <a:moveTo>
                    <a:pt x="179" y="172"/>
                  </a:moveTo>
                  <a:cubicBezTo>
                    <a:pt x="184" y="183"/>
                    <a:pt x="190" y="194"/>
                    <a:pt x="196" y="206"/>
                  </a:cubicBezTo>
                  <a:cubicBezTo>
                    <a:pt x="183" y="206"/>
                    <a:pt x="170" y="207"/>
                    <a:pt x="157" y="206"/>
                  </a:cubicBezTo>
                  <a:cubicBezTo>
                    <a:pt x="164" y="195"/>
                    <a:pt x="171" y="184"/>
                    <a:pt x="179" y="172"/>
                  </a:cubicBezTo>
                  <a:close/>
                  <a:moveTo>
                    <a:pt x="135" y="219"/>
                  </a:moveTo>
                  <a:cubicBezTo>
                    <a:pt x="128" y="203"/>
                    <a:pt x="108" y="174"/>
                    <a:pt x="108" y="174"/>
                  </a:cubicBezTo>
                  <a:cubicBezTo>
                    <a:pt x="108" y="174"/>
                    <a:pt x="107" y="166"/>
                    <a:pt x="106" y="162"/>
                  </a:cubicBezTo>
                  <a:cubicBezTo>
                    <a:pt x="117" y="167"/>
                    <a:pt x="129" y="173"/>
                    <a:pt x="141" y="171"/>
                  </a:cubicBezTo>
                  <a:cubicBezTo>
                    <a:pt x="150" y="170"/>
                    <a:pt x="157" y="164"/>
                    <a:pt x="165" y="160"/>
                  </a:cubicBezTo>
                  <a:cubicBezTo>
                    <a:pt x="165" y="162"/>
                    <a:pt x="165" y="165"/>
                    <a:pt x="165" y="167"/>
                  </a:cubicBezTo>
                  <a:cubicBezTo>
                    <a:pt x="158" y="186"/>
                    <a:pt x="143" y="200"/>
                    <a:pt x="135" y="219"/>
                  </a:cubicBezTo>
                  <a:close/>
                  <a:moveTo>
                    <a:pt x="191" y="91"/>
                  </a:moveTo>
                  <a:cubicBezTo>
                    <a:pt x="200" y="102"/>
                    <a:pt x="192" y="115"/>
                    <a:pt x="185" y="124"/>
                  </a:cubicBezTo>
                  <a:cubicBezTo>
                    <a:pt x="186" y="117"/>
                    <a:pt x="189" y="102"/>
                    <a:pt x="189" y="102"/>
                  </a:cubicBezTo>
                  <a:lnTo>
                    <a:pt x="191" y="91"/>
                  </a:lnTo>
                  <a:close/>
                  <a:moveTo>
                    <a:pt x="152" y="68"/>
                  </a:moveTo>
                  <a:cubicBezTo>
                    <a:pt x="157" y="77"/>
                    <a:pt x="165" y="85"/>
                    <a:pt x="173" y="91"/>
                  </a:cubicBezTo>
                  <a:cubicBezTo>
                    <a:pt x="176" y="93"/>
                    <a:pt x="180" y="95"/>
                    <a:pt x="180" y="95"/>
                  </a:cubicBezTo>
                  <a:cubicBezTo>
                    <a:pt x="177" y="101"/>
                    <a:pt x="177" y="101"/>
                    <a:pt x="177" y="101"/>
                  </a:cubicBezTo>
                  <a:cubicBezTo>
                    <a:pt x="177" y="101"/>
                    <a:pt x="168" y="138"/>
                    <a:pt x="153" y="151"/>
                  </a:cubicBezTo>
                  <a:cubicBezTo>
                    <a:pt x="144" y="160"/>
                    <a:pt x="126" y="162"/>
                    <a:pt x="117" y="151"/>
                  </a:cubicBezTo>
                  <a:cubicBezTo>
                    <a:pt x="102" y="137"/>
                    <a:pt x="96" y="117"/>
                    <a:pt x="93" y="98"/>
                  </a:cubicBezTo>
                  <a:cubicBezTo>
                    <a:pt x="116" y="95"/>
                    <a:pt x="137" y="84"/>
                    <a:pt x="152" y="68"/>
                  </a:cubicBezTo>
                  <a:close/>
                  <a:moveTo>
                    <a:pt x="84" y="124"/>
                  </a:moveTo>
                  <a:cubicBezTo>
                    <a:pt x="78" y="115"/>
                    <a:pt x="74" y="105"/>
                    <a:pt x="74" y="95"/>
                  </a:cubicBezTo>
                  <a:cubicBezTo>
                    <a:pt x="86" y="99"/>
                    <a:pt x="82" y="114"/>
                    <a:pt x="84" y="124"/>
                  </a:cubicBezTo>
                  <a:close/>
                  <a:moveTo>
                    <a:pt x="76" y="206"/>
                  </a:moveTo>
                  <a:cubicBezTo>
                    <a:pt x="76" y="206"/>
                    <a:pt x="82" y="186"/>
                    <a:pt x="92" y="172"/>
                  </a:cubicBezTo>
                  <a:cubicBezTo>
                    <a:pt x="100" y="186"/>
                    <a:pt x="100" y="186"/>
                    <a:pt x="100" y="186"/>
                  </a:cubicBezTo>
                  <a:cubicBezTo>
                    <a:pt x="100" y="186"/>
                    <a:pt x="109" y="199"/>
                    <a:pt x="113" y="206"/>
                  </a:cubicBezTo>
                  <a:cubicBezTo>
                    <a:pt x="101" y="207"/>
                    <a:pt x="76" y="206"/>
                    <a:pt x="76" y="206"/>
                  </a:cubicBezTo>
                  <a:close/>
                  <a:moveTo>
                    <a:pt x="128" y="304"/>
                  </a:moveTo>
                  <a:cubicBezTo>
                    <a:pt x="128" y="304"/>
                    <a:pt x="104" y="248"/>
                    <a:pt x="94" y="219"/>
                  </a:cubicBezTo>
                  <a:cubicBezTo>
                    <a:pt x="103" y="219"/>
                    <a:pt x="112" y="220"/>
                    <a:pt x="121" y="220"/>
                  </a:cubicBezTo>
                  <a:cubicBezTo>
                    <a:pt x="126" y="232"/>
                    <a:pt x="130" y="245"/>
                    <a:pt x="135" y="257"/>
                  </a:cubicBezTo>
                  <a:cubicBezTo>
                    <a:pt x="140" y="245"/>
                    <a:pt x="145" y="232"/>
                    <a:pt x="149" y="220"/>
                  </a:cubicBezTo>
                  <a:cubicBezTo>
                    <a:pt x="158" y="220"/>
                    <a:pt x="167" y="219"/>
                    <a:pt x="176" y="219"/>
                  </a:cubicBezTo>
                  <a:cubicBezTo>
                    <a:pt x="166" y="246"/>
                    <a:pt x="143" y="304"/>
                    <a:pt x="143" y="304"/>
                  </a:cubicBezTo>
                  <a:lnTo>
                    <a:pt x="128" y="304"/>
                  </a:lnTo>
                  <a:close/>
                  <a:moveTo>
                    <a:pt x="215" y="269"/>
                  </a:moveTo>
                  <a:cubicBezTo>
                    <a:pt x="201" y="273"/>
                    <a:pt x="186" y="275"/>
                    <a:pt x="171" y="275"/>
                  </a:cubicBezTo>
                  <a:cubicBezTo>
                    <a:pt x="171" y="273"/>
                    <a:pt x="173" y="270"/>
                    <a:pt x="174" y="269"/>
                  </a:cubicBezTo>
                  <a:cubicBezTo>
                    <a:pt x="188" y="268"/>
                    <a:pt x="203" y="268"/>
                    <a:pt x="216" y="261"/>
                  </a:cubicBezTo>
                  <a:cubicBezTo>
                    <a:pt x="216" y="263"/>
                    <a:pt x="216" y="267"/>
                    <a:pt x="215" y="269"/>
                  </a:cubicBezTo>
                  <a:close/>
                </a:path>
              </a:pathLst>
            </a:custGeom>
            <a:solidFill>
              <a:schemeClr val="tx1"/>
            </a:solidFill>
            <a:ln>
              <a:noFill/>
            </a:ln>
          </p:spPr>
          <p:txBody>
            <a:bodyPr vert="horz" wrap="square" lIns="68580" tIns="34290" rIns="68580" bIns="34290" numCol="1" anchor="t" anchorCtr="0" compatLnSpc="1"/>
            <a:lstStyle/>
            <a:p>
              <a:endParaRPr lang="zh-CN" altLang="en-US" sz="1015"/>
            </a:p>
          </p:txBody>
        </p:sp>
        <p:sp>
          <p:nvSpPr>
            <p:cNvPr id="32" name="文本框 31"/>
            <p:cNvSpPr txBox="1"/>
            <p:nvPr/>
          </p:nvSpPr>
          <p:spPr>
            <a:xfrm>
              <a:off x="6562039" y="3449786"/>
              <a:ext cx="666808" cy="400110"/>
            </a:xfrm>
            <a:prstGeom prst="rect">
              <a:avLst/>
            </a:prstGeom>
            <a:noFill/>
          </p:spPr>
          <p:txBody>
            <a:bodyPr wrap="square" rtlCol="0">
              <a:spAutoFit/>
            </a:bodyPr>
            <a:lstStyle/>
            <a:p>
              <a:r>
                <a:rPr lang="en-US" altLang="zh-CN" sz="2000" dirty="0">
                  <a:solidFill>
                    <a:schemeClr val="bg1"/>
                  </a:solidFill>
                  <a:latin typeface="HelveticaNeueLT Pro 67 MdCn" panose="020B0606030502030204" pitchFamily="34" charset="0"/>
                </a:rPr>
                <a:t>56%</a:t>
              </a:r>
              <a:endParaRPr lang="zh-CN" altLang="en-US" sz="2000" dirty="0">
                <a:solidFill>
                  <a:schemeClr val="bg1"/>
                </a:solidFill>
                <a:latin typeface="HelveticaNeueLT Pro 67 MdCn" panose="020B0606030502030204" pitchFamily="34" charset="0"/>
              </a:endParaRPr>
            </a:p>
          </p:txBody>
        </p:sp>
        <p:sp>
          <p:nvSpPr>
            <p:cNvPr id="33" name="文本框 32"/>
            <p:cNvSpPr txBox="1"/>
            <p:nvPr/>
          </p:nvSpPr>
          <p:spPr>
            <a:xfrm>
              <a:off x="7488361" y="3449786"/>
              <a:ext cx="666808" cy="400110"/>
            </a:xfrm>
            <a:prstGeom prst="rect">
              <a:avLst/>
            </a:prstGeom>
            <a:noFill/>
          </p:spPr>
          <p:txBody>
            <a:bodyPr wrap="square" rtlCol="0">
              <a:spAutoFit/>
            </a:bodyPr>
            <a:lstStyle/>
            <a:p>
              <a:r>
                <a:rPr lang="en-US" altLang="zh-CN" sz="2000" dirty="0">
                  <a:solidFill>
                    <a:schemeClr val="bg1"/>
                  </a:solidFill>
                  <a:latin typeface="HelveticaNeueLT Pro 67 MdCn" panose="020B0606030502030204" pitchFamily="34" charset="0"/>
                </a:rPr>
                <a:t>44%</a:t>
              </a:r>
              <a:endParaRPr lang="zh-CN" altLang="en-US" sz="2000" dirty="0">
                <a:solidFill>
                  <a:schemeClr val="bg1"/>
                </a:solidFill>
                <a:latin typeface="HelveticaNeueLT Pro 67 MdCn" panose="020B0606030502030204" pitchFamily="34" charset="0"/>
              </a:endParaRPr>
            </a:p>
          </p:txBody>
        </p:sp>
      </p:grpSp>
      <p:sp>
        <p:nvSpPr>
          <p:cNvPr id="37" name="Rectangle 2"/>
          <p:cNvSpPr/>
          <p:nvPr/>
        </p:nvSpPr>
        <p:spPr>
          <a:xfrm>
            <a:off x="806696" y="650059"/>
            <a:ext cx="1680075" cy="276999"/>
          </a:xfrm>
          <a:prstGeom prst="rect">
            <a:avLst/>
          </a:prstGeom>
        </p:spPr>
        <p:txBody>
          <a:bodyPr wrap="none">
            <a:spAutoFit/>
          </a:bodyPr>
          <a:lstStyle/>
          <a:p>
            <a:r>
              <a:rPr lang="id-ID" sz="1200" dirty="0">
                <a:solidFill>
                  <a:schemeClr val="bg1"/>
                </a:solidFill>
                <a:cs typeface="+mn-ea"/>
                <a:sym typeface="+mn-lt"/>
              </a:rPr>
              <a:t>FUTURE DEVELOPMENT</a:t>
            </a:r>
            <a:endParaRPr lang="id-ID" sz="1200" dirty="0">
              <a:solidFill>
                <a:schemeClr val="bg1"/>
              </a:solidFill>
              <a:cs typeface="+mn-ea"/>
              <a:sym typeface="+mn-lt"/>
            </a:endParaRPr>
          </a:p>
        </p:txBody>
      </p:sp>
      <p:sp>
        <p:nvSpPr>
          <p:cNvPr id="38" name="TextBox 3"/>
          <p:cNvSpPr txBox="1"/>
          <p:nvPr/>
        </p:nvSpPr>
        <p:spPr>
          <a:xfrm>
            <a:off x="840968" y="330874"/>
            <a:ext cx="1587294" cy="400110"/>
          </a:xfrm>
          <a:prstGeom prst="rect">
            <a:avLst/>
          </a:prstGeom>
          <a:noFill/>
        </p:spPr>
        <p:txBody>
          <a:bodyPr wrap="none" rtlCol="0">
            <a:spAutoFit/>
          </a:bodyPr>
          <a:lstStyle/>
          <a:p>
            <a:r>
              <a:rPr lang="en-US" altLang="zh-CN" sz="2000" dirty="0">
                <a:solidFill>
                  <a:schemeClr val="bg1"/>
                </a:solidFill>
                <a:cs typeface="+mn-ea"/>
                <a:sym typeface="+mn-lt"/>
              </a:rPr>
              <a:t>3.2</a:t>
            </a:r>
            <a:r>
              <a:rPr lang="zh-CN" altLang="en-US" sz="2000" dirty="0">
                <a:solidFill>
                  <a:schemeClr val="bg1"/>
                </a:solidFill>
                <a:cs typeface="+mn-ea"/>
                <a:sym typeface="+mn-lt"/>
              </a:rPr>
              <a:t>未来发展</a:t>
            </a:r>
            <a:endParaRPr lang="zh-CN" altLang="en-US" sz="3200" dirty="0">
              <a:solidFill>
                <a:schemeClr val="bg1"/>
              </a:solidFill>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2000" advClick="0" advTm="0"/>
    </mc:Choice>
    <mc:Fallback>
      <p:transition spd="slow" advClick="0" advTm="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64"/>
                                        </p:tgtEl>
                                        <p:attrNameLst>
                                          <p:attrName>style.visibility</p:attrName>
                                        </p:attrNameLst>
                                      </p:cBhvr>
                                      <p:to>
                                        <p:strVal val="visible"/>
                                      </p:to>
                                    </p:set>
                                    <p:animEffect transition="in" filter="wipe(left)">
                                      <p:cBhvr>
                                        <p:cTn id="7" dur="500"/>
                                        <p:tgtEl>
                                          <p:spTgt spid="64"/>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p:cTn id="11" dur="1000" fill="hold"/>
                                        <p:tgtEl>
                                          <p:spTgt spid="2"/>
                                        </p:tgtEl>
                                        <p:attrNameLst>
                                          <p:attrName>ppt_w</p:attrName>
                                        </p:attrNameLst>
                                      </p:cBhvr>
                                      <p:tavLst>
                                        <p:tav tm="0">
                                          <p:val>
                                            <p:fltVal val="0"/>
                                          </p:val>
                                        </p:tav>
                                        <p:tav tm="100000">
                                          <p:val>
                                            <p:strVal val="#ppt_w"/>
                                          </p:val>
                                        </p:tav>
                                      </p:tavLst>
                                    </p:anim>
                                    <p:anim calcmode="lin" valueType="num">
                                      <p:cBhvr>
                                        <p:cTn id="12" dur="1000" fill="hold"/>
                                        <p:tgtEl>
                                          <p:spTgt spid="2"/>
                                        </p:tgtEl>
                                        <p:attrNameLst>
                                          <p:attrName>ppt_h</p:attrName>
                                        </p:attrNameLst>
                                      </p:cBhvr>
                                      <p:tavLst>
                                        <p:tav tm="0">
                                          <p:val>
                                            <p:fltVal val="0"/>
                                          </p:val>
                                        </p:tav>
                                        <p:tav tm="100000">
                                          <p:val>
                                            <p:strVal val="#ppt_h"/>
                                          </p:val>
                                        </p:tav>
                                      </p:tavLst>
                                    </p:anim>
                                    <p:animEffect transition="in" filter="fade">
                                      <p:cBhvr>
                                        <p:cTn id="13" dur="1000"/>
                                        <p:tgtEl>
                                          <p:spTgt spid="2"/>
                                        </p:tgtEl>
                                      </p:cBhvr>
                                    </p:animEffect>
                                  </p:childTnLst>
                                </p:cTn>
                              </p:par>
                              <p:par>
                                <p:cTn id="14" presetID="35" presetClass="path" presetSubtype="0" accel="50000" decel="50000" fill="hold" nodeType="withEffect">
                                  <p:stCondLst>
                                    <p:cond delay="0"/>
                                  </p:stCondLst>
                                  <p:childTnLst>
                                    <p:animMotion origin="layout" path="M -2.22222E-6 3.58025E-6 L -0.20469 3.58025E-6 " pathEditMode="relative" rAng="0" ptsTypes="AA">
                                      <p:cBhvr>
                                        <p:cTn id="15" dur="1250" spd="-100000" fill="hold"/>
                                        <p:tgtEl>
                                          <p:spTgt spid="2"/>
                                        </p:tgtEl>
                                        <p:attrNameLst>
                                          <p:attrName>ppt_x</p:attrName>
                                          <p:attrName>ppt_y</p:attrName>
                                        </p:attrNameLst>
                                      </p:cBhvr>
                                      <p:rCtr x="-10243" y="0"/>
                                    </p:animMotion>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38"/>
                                        </p:tgtEl>
                                        <p:attrNameLst>
                                          <p:attrName>style.visibility</p:attrName>
                                        </p:attrNameLst>
                                      </p:cBhvr>
                                      <p:to>
                                        <p:strVal val="visible"/>
                                      </p:to>
                                    </p:set>
                                    <p:animEffect transition="in" filter="fade">
                                      <p:cBhvr>
                                        <p:cTn id="19" dur="500"/>
                                        <p:tgtEl>
                                          <p:spTgt spid="38"/>
                                        </p:tgtEl>
                                      </p:cBhvr>
                                    </p:animEffect>
                                  </p:childTnLst>
                                </p:cTn>
                              </p:par>
                            </p:childTnLst>
                          </p:cTn>
                        </p:par>
                        <p:par>
                          <p:cTn id="20" fill="hold">
                            <p:stCondLst>
                              <p:cond delay="2000"/>
                            </p:stCondLst>
                            <p:childTnLst>
                              <p:par>
                                <p:cTn id="21" presetID="22" presetClass="entr" presetSubtype="8" fill="hold" grpId="0" nodeType="afterEffect">
                                  <p:stCondLst>
                                    <p:cond delay="0"/>
                                  </p:stCondLst>
                                  <p:childTnLst>
                                    <p:set>
                                      <p:cBhvr>
                                        <p:cTn id="22" dur="1" fill="hold">
                                          <p:stCondLst>
                                            <p:cond delay="0"/>
                                          </p:stCondLst>
                                        </p:cTn>
                                        <p:tgtEl>
                                          <p:spTgt spid="37"/>
                                        </p:tgtEl>
                                        <p:attrNameLst>
                                          <p:attrName>style.visibility</p:attrName>
                                        </p:attrNameLst>
                                      </p:cBhvr>
                                      <p:to>
                                        <p:strVal val="visible"/>
                                      </p:to>
                                    </p:set>
                                    <p:animEffect transition="in" filter="wipe(left)">
                                      <p:cBhvr>
                                        <p:cTn id="23"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4" grpId="0">
        <p:bldAsOne/>
      </p:bldGraphic>
      <p:bldP spid="37" grpId="0"/>
      <p:bldP spid="3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656326" y="426142"/>
            <a:ext cx="1005403" cy="584775"/>
          </a:xfrm>
          <a:prstGeom prst="rect">
            <a:avLst/>
          </a:prstGeom>
          <a:noFill/>
        </p:spPr>
        <p:txBody>
          <a:bodyPr wrap="none" rtlCol="0">
            <a:spAutoFit/>
          </a:bodyPr>
          <a:lstStyle/>
          <a:p>
            <a:r>
              <a:rPr kumimoji="1" lang="zh-CN" altLang="en-US" sz="3200" b="1" dirty="0">
                <a:solidFill>
                  <a:srgbClr val="1F1F1F"/>
                </a:solidFill>
              </a:rPr>
              <a:t>目录</a:t>
            </a:r>
            <a:endParaRPr kumimoji="1" lang="zh-CN" altLang="en-US" sz="3200" b="1" dirty="0">
              <a:solidFill>
                <a:srgbClr val="1F1F1F"/>
              </a:solidFill>
            </a:endParaRPr>
          </a:p>
        </p:txBody>
      </p:sp>
      <p:cxnSp>
        <p:nvCxnSpPr>
          <p:cNvPr id="3" name="直线连接符 2"/>
          <p:cNvCxnSpPr/>
          <p:nvPr/>
        </p:nvCxnSpPr>
        <p:spPr>
          <a:xfrm>
            <a:off x="504302" y="556601"/>
            <a:ext cx="0" cy="356849"/>
          </a:xfrm>
          <a:prstGeom prst="line">
            <a:avLst/>
          </a:prstGeom>
          <a:ln w="57150" cmpd="sng">
            <a:solidFill>
              <a:srgbClr val="1F1F1F"/>
            </a:solidFill>
          </a:ln>
          <a:effectLst/>
        </p:spPr>
        <p:style>
          <a:lnRef idx="2">
            <a:schemeClr val="accent1"/>
          </a:lnRef>
          <a:fillRef idx="0">
            <a:schemeClr val="accent1"/>
          </a:fillRef>
          <a:effectRef idx="1">
            <a:schemeClr val="accent1"/>
          </a:effectRef>
          <a:fontRef idx="minor">
            <a:schemeClr val="tx1"/>
          </a:fontRef>
        </p:style>
      </p:cxnSp>
      <p:sp>
        <p:nvSpPr>
          <p:cNvPr id="4" name="文本框 3"/>
          <p:cNvSpPr txBox="1"/>
          <p:nvPr/>
        </p:nvSpPr>
        <p:spPr>
          <a:xfrm>
            <a:off x="1082822" y="1791942"/>
            <a:ext cx="2716564" cy="461665"/>
          </a:xfrm>
          <a:prstGeom prst="rect">
            <a:avLst/>
          </a:prstGeom>
          <a:noFill/>
          <a:ln>
            <a:solidFill>
              <a:srgbClr val="1F1F1F"/>
            </a:solidFill>
          </a:ln>
        </p:spPr>
        <p:txBody>
          <a:bodyPr wrap="square" rtlCol="0">
            <a:spAutoFit/>
          </a:bodyPr>
          <a:lstStyle/>
          <a:p>
            <a:r>
              <a:rPr kumimoji="1" lang="en-US" altLang="zh-CN" sz="2400" b="1" dirty="0">
                <a:solidFill>
                  <a:srgbClr val="1F1F1F"/>
                </a:solidFill>
              </a:rPr>
              <a:t>ONE </a:t>
            </a:r>
            <a:r>
              <a:rPr kumimoji="1" lang="zh-CN" altLang="en-US" sz="2400" b="1" dirty="0">
                <a:solidFill>
                  <a:srgbClr val="1F1F1F"/>
                </a:solidFill>
              </a:rPr>
              <a:t>项目概况</a:t>
            </a:r>
            <a:endParaRPr kumimoji="1" lang="zh-CN" altLang="en-US" sz="2400" b="1" dirty="0">
              <a:solidFill>
                <a:srgbClr val="1F1F1F"/>
              </a:solidFill>
            </a:endParaRPr>
          </a:p>
        </p:txBody>
      </p:sp>
      <p:sp>
        <p:nvSpPr>
          <p:cNvPr id="5" name="文本框 4"/>
          <p:cNvSpPr txBox="1"/>
          <p:nvPr/>
        </p:nvSpPr>
        <p:spPr>
          <a:xfrm>
            <a:off x="1082821" y="3112642"/>
            <a:ext cx="2716565" cy="461665"/>
          </a:xfrm>
          <a:prstGeom prst="rect">
            <a:avLst/>
          </a:prstGeom>
          <a:noFill/>
          <a:ln>
            <a:solidFill>
              <a:srgbClr val="1F1F1F"/>
            </a:solidFill>
          </a:ln>
        </p:spPr>
        <p:txBody>
          <a:bodyPr wrap="square" rtlCol="0">
            <a:spAutoFit/>
          </a:bodyPr>
          <a:lstStyle/>
          <a:p>
            <a:r>
              <a:rPr kumimoji="1" lang="en-US" altLang="zh-CN" sz="2400" b="1" dirty="0">
                <a:solidFill>
                  <a:srgbClr val="1F1F1F"/>
                </a:solidFill>
              </a:rPr>
              <a:t>TWO </a:t>
            </a:r>
            <a:r>
              <a:rPr kumimoji="1" lang="zh-CN" altLang="en-US" sz="2400" b="1" dirty="0">
                <a:solidFill>
                  <a:srgbClr val="1F1F1F"/>
                </a:solidFill>
              </a:rPr>
              <a:t>市场透视</a:t>
            </a:r>
            <a:endParaRPr kumimoji="1" lang="zh-CN" altLang="en-US" sz="2400" b="1" dirty="0">
              <a:solidFill>
                <a:srgbClr val="1F1F1F"/>
              </a:solidFill>
            </a:endParaRPr>
          </a:p>
        </p:txBody>
      </p:sp>
      <p:sp>
        <p:nvSpPr>
          <p:cNvPr id="6" name="矩形 5"/>
          <p:cNvSpPr/>
          <p:nvPr/>
        </p:nvSpPr>
        <p:spPr>
          <a:xfrm>
            <a:off x="1013118" y="2232108"/>
            <a:ext cx="2786268" cy="692497"/>
          </a:xfrm>
          <a:prstGeom prst="rect">
            <a:avLst/>
          </a:prstGeom>
        </p:spPr>
        <p:txBody>
          <a:bodyPr wrap="square">
            <a:spAutoFit/>
          </a:bodyPr>
          <a:lstStyle/>
          <a:p>
            <a:pPr>
              <a:lnSpc>
                <a:spcPct val="130000"/>
              </a:lnSpc>
            </a:pPr>
            <a:r>
              <a:rPr lang="zh-CN" altLang="en-US" sz="1000" dirty="0">
                <a:solidFill>
                  <a:srgbClr val="1F1F1F"/>
                </a:solidFill>
              </a:rPr>
              <a:t>点击此处添加文本内容，如关键词、部分简单介绍等。点击此处添加文本内容，如关键词、部分简单介绍等。</a:t>
            </a:r>
            <a:endParaRPr lang="zh-CN" altLang="en-US" sz="1000" dirty="0">
              <a:solidFill>
                <a:srgbClr val="1F1F1F"/>
              </a:solidFill>
            </a:endParaRPr>
          </a:p>
        </p:txBody>
      </p:sp>
      <p:sp>
        <p:nvSpPr>
          <p:cNvPr id="7" name="矩形 6"/>
          <p:cNvSpPr/>
          <p:nvPr/>
        </p:nvSpPr>
        <p:spPr>
          <a:xfrm>
            <a:off x="1013118" y="3558115"/>
            <a:ext cx="2786268" cy="692497"/>
          </a:xfrm>
          <a:prstGeom prst="rect">
            <a:avLst/>
          </a:prstGeom>
        </p:spPr>
        <p:txBody>
          <a:bodyPr wrap="square">
            <a:spAutoFit/>
          </a:bodyPr>
          <a:lstStyle/>
          <a:p>
            <a:pPr>
              <a:lnSpc>
                <a:spcPct val="130000"/>
              </a:lnSpc>
            </a:pPr>
            <a:r>
              <a:rPr lang="zh-CN" altLang="en-US" sz="1000" dirty="0">
                <a:solidFill>
                  <a:srgbClr val="1F1F1F"/>
                </a:solidFill>
              </a:rPr>
              <a:t>点击此处添加文本内容，如关键词、部分简单介绍等。点击此处添加文本内容，如关键词、部分简单介绍等。</a:t>
            </a:r>
            <a:endParaRPr lang="zh-CN" altLang="en-US" sz="1000" dirty="0">
              <a:solidFill>
                <a:srgbClr val="1F1F1F"/>
              </a:solidFill>
            </a:endParaRPr>
          </a:p>
        </p:txBody>
      </p:sp>
      <p:sp>
        <p:nvSpPr>
          <p:cNvPr id="8" name="文本框 7"/>
          <p:cNvSpPr txBox="1"/>
          <p:nvPr/>
        </p:nvSpPr>
        <p:spPr>
          <a:xfrm>
            <a:off x="5075971" y="1791942"/>
            <a:ext cx="2526063" cy="461665"/>
          </a:xfrm>
          <a:prstGeom prst="rect">
            <a:avLst/>
          </a:prstGeom>
          <a:noFill/>
          <a:ln>
            <a:solidFill>
              <a:srgbClr val="1F1F1F"/>
            </a:solidFill>
          </a:ln>
        </p:spPr>
        <p:txBody>
          <a:bodyPr wrap="square" rtlCol="0">
            <a:spAutoFit/>
          </a:bodyPr>
          <a:lstStyle/>
          <a:p>
            <a:r>
              <a:rPr kumimoji="1" lang="en-US" altLang="zh-CN" sz="2400" b="1" dirty="0">
                <a:solidFill>
                  <a:srgbClr val="1F1F1F"/>
                </a:solidFill>
              </a:rPr>
              <a:t>THREE </a:t>
            </a:r>
            <a:r>
              <a:rPr kumimoji="1" lang="zh-CN" altLang="en-US" sz="2400" b="1" dirty="0">
                <a:solidFill>
                  <a:srgbClr val="1F1F1F"/>
                </a:solidFill>
              </a:rPr>
              <a:t>整体规划</a:t>
            </a:r>
            <a:endParaRPr kumimoji="1" lang="zh-CN" altLang="en-US" sz="2400" b="1" dirty="0">
              <a:solidFill>
                <a:srgbClr val="1F1F1F"/>
              </a:solidFill>
            </a:endParaRPr>
          </a:p>
        </p:txBody>
      </p:sp>
      <p:sp>
        <p:nvSpPr>
          <p:cNvPr id="9" name="文本框 8"/>
          <p:cNvSpPr txBox="1"/>
          <p:nvPr/>
        </p:nvSpPr>
        <p:spPr>
          <a:xfrm>
            <a:off x="5075971" y="3112642"/>
            <a:ext cx="2526063" cy="461665"/>
          </a:xfrm>
          <a:prstGeom prst="rect">
            <a:avLst/>
          </a:prstGeom>
          <a:noFill/>
          <a:ln>
            <a:solidFill>
              <a:srgbClr val="1F1F1F"/>
            </a:solidFill>
          </a:ln>
        </p:spPr>
        <p:txBody>
          <a:bodyPr wrap="square" rtlCol="0">
            <a:spAutoFit/>
          </a:bodyPr>
          <a:lstStyle/>
          <a:p>
            <a:r>
              <a:rPr kumimoji="1" lang="en-US" altLang="zh-CN" sz="2400" b="1" dirty="0">
                <a:solidFill>
                  <a:srgbClr val="1F1F1F"/>
                </a:solidFill>
              </a:rPr>
              <a:t>FOUR </a:t>
            </a:r>
            <a:r>
              <a:rPr kumimoji="1" lang="zh-CN" altLang="en-US" sz="2400" b="1" dirty="0">
                <a:solidFill>
                  <a:srgbClr val="1F1F1F"/>
                </a:solidFill>
              </a:rPr>
              <a:t>财务分析</a:t>
            </a:r>
            <a:endParaRPr kumimoji="1" lang="zh-CN" altLang="en-US" sz="2400" b="1" dirty="0">
              <a:solidFill>
                <a:srgbClr val="1F1F1F"/>
              </a:solidFill>
            </a:endParaRPr>
          </a:p>
        </p:txBody>
      </p:sp>
      <p:sp>
        <p:nvSpPr>
          <p:cNvPr id="10" name="矩形 9"/>
          <p:cNvSpPr/>
          <p:nvPr/>
        </p:nvSpPr>
        <p:spPr>
          <a:xfrm>
            <a:off x="5006266" y="2232108"/>
            <a:ext cx="2786268" cy="692497"/>
          </a:xfrm>
          <a:prstGeom prst="rect">
            <a:avLst/>
          </a:prstGeom>
        </p:spPr>
        <p:txBody>
          <a:bodyPr wrap="square">
            <a:spAutoFit/>
          </a:bodyPr>
          <a:lstStyle/>
          <a:p>
            <a:pPr>
              <a:lnSpc>
                <a:spcPct val="130000"/>
              </a:lnSpc>
            </a:pPr>
            <a:r>
              <a:rPr lang="zh-CN" altLang="en-US" sz="1000" dirty="0">
                <a:solidFill>
                  <a:srgbClr val="1F1F1F"/>
                </a:solidFill>
              </a:rPr>
              <a:t>点击此处添加文本内容，如关键词、部分简单介绍等。点击此处添加文本内容，如关键词、部分简单介绍等。</a:t>
            </a:r>
            <a:endParaRPr lang="zh-CN" altLang="en-US" sz="1000" dirty="0">
              <a:solidFill>
                <a:srgbClr val="1F1F1F"/>
              </a:solidFill>
            </a:endParaRPr>
          </a:p>
        </p:txBody>
      </p:sp>
      <p:sp>
        <p:nvSpPr>
          <p:cNvPr id="11" name="矩形 10"/>
          <p:cNvSpPr/>
          <p:nvPr/>
        </p:nvSpPr>
        <p:spPr>
          <a:xfrm>
            <a:off x="5006266" y="3558115"/>
            <a:ext cx="2786268" cy="692497"/>
          </a:xfrm>
          <a:prstGeom prst="rect">
            <a:avLst/>
          </a:prstGeom>
        </p:spPr>
        <p:txBody>
          <a:bodyPr wrap="square">
            <a:spAutoFit/>
          </a:bodyPr>
          <a:lstStyle/>
          <a:p>
            <a:pPr>
              <a:lnSpc>
                <a:spcPct val="130000"/>
              </a:lnSpc>
            </a:pPr>
            <a:r>
              <a:rPr lang="zh-CN" altLang="en-US" sz="1000" dirty="0">
                <a:solidFill>
                  <a:srgbClr val="1F1F1F"/>
                </a:solidFill>
              </a:rPr>
              <a:t>点击此处添加文本内容，如关键词、部分简单介绍等。点击此处添加文本内容，如关键词、部分简单介绍等。</a:t>
            </a:r>
            <a:endParaRPr lang="zh-CN" altLang="en-US" sz="1000" dirty="0">
              <a:solidFill>
                <a:srgbClr val="1F1F1F"/>
              </a:solidFill>
            </a:endParaRPr>
          </a:p>
        </p:txBody>
      </p:sp>
      <p:cxnSp>
        <p:nvCxnSpPr>
          <p:cNvPr id="12" name="直线连接符 11"/>
          <p:cNvCxnSpPr/>
          <p:nvPr/>
        </p:nvCxnSpPr>
        <p:spPr>
          <a:xfrm>
            <a:off x="4439783" y="1791942"/>
            <a:ext cx="0" cy="2374698"/>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Tree>
  </p:cSld>
  <p:clrMapOvr>
    <a:masterClrMapping/>
  </p:clrMapOvr>
  <mc:AlternateContent xmlns:mc="http://schemas.openxmlformats.org/markup-compatibility/2006">
    <mc:Choice xmlns:p14="http://schemas.microsoft.com/office/powerpoint/2010/main" Requires="p14">
      <p:transition spd="slow" p14:dur="2000" advClick="0" advTm="0"/>
    </mc:Choice>
    <mc:Fallback>
      <p:transition spd="slow" advClick="0" advTm="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矩形 1"/>
          <p:cNvSpPr/>
          <p:nvPr/>
        </p:nvSpPr>
        <p:spPr>
          <a:xfrm>
            <a:off x="1858016" y="1774087"/>
            <a:ext cx="1049557" cy="1049557"/>
          </a:xfrm>
          <a:prstGeom prst="rect">
            <a:avLst/>
          </a:prstGeom>
          <a:noFill/>
          <a:ln>
            <a:solidFill>
              <a:schemeClr val="bg1">
                <a:lumMod val="9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90000"/>
              </a:lnSpc>
            </a:pPr>
            <a:r>
              <a:rPr kumimoji="1" lang="en-US" altLang="zh-CN" sz="5200" b="1" dirty="0">
                <a:solidFill>
                  <a:schemeClr val="bg1">
                    <a:lumMod val="95000"/>
                  </a:schemeClr>
                </a:solidFill>
              </a:rPr>
              <a:t>04</a:t>
            </a:r>
            <a:endParaRPr kumimoji="1" lang="zh-CN" altLang="en-US" sz="5200" b="1" dirty="0">
              <a:solidFill>
                <a:schemeClr val="bg1">
                  <a:lumMod val="95000"/>
                </a:schemeClr>
              </a:solidFill>
            </a:endParaRPr>
          </a:p>
        </p:txBody>
      </p:sp>
      <p:sp>
        <p:nvSpPr>
          <p:cNvPr id="4" name="矩形 3"/>
          <p:cNvSpPr/>
          <p:nvPr/>
        </p:nvSpPr>
        <p:spPr>
          <a:xfrm>
            <a:off x="3041739" y="1774088"/>
            <a:ext cx="1826141" cy="584775"/>
          </a:xfrm>
          <a:prstGeom prst="rect">
            <a:avLst/>
          </a:prstGeom>
        </p:spPr>
        <p:txBody>
          <a:bodyPr wrap="none">
            <a:spAutoFit/>
          </a:bodyPr>
          <a:lstStyle/>
          <a:p>
            <a:r>
              <a:rPr kumimoji="1" lang="zh-CN" altLang="en-US" sz="3200" dirty="0">
                <a:solidFill>
                  <a:schemeClr val="bg1">
                    <a:lumMod val="95000"/>
                  </a:schemeClr>
                </a:solidFill>
              </a:rPr>
              <a:t>财务分析</a:t>
            </a:r>
            <a:endParaRPr kumimoji="1" lang="zh-CN" altLang="en-US" sz="3200" dirty="0">
              <a:solidFill>
                <a:schemeClr val="bg1">
                  <a:lumMod val="95000"/>
                </a:schemeClr>
              </a:solidFill>
            </a:endParaRPr>
          </a:p>
        </p:txBody>
      </p:sp>
      <p:sp>
        <p:nvSpPr>
          <p:cNvPr id="5" name="矩形 4"/>
          <p:cNvSpPr/>
          <p:nvPr/>
        </p:nvSpPr>
        <p:spPr>
          <a:xfrm>
            <a:off x="3041738" y="2338960"/>
            <a:ext cx="4781062" cy="492443"/>
          </a:xfrm>
          <a:prstGeom prst="rect">
            <a:avLst/>
          </a:prstGeom>
        </p:spPr>
        <p:txBody>
          <a:bodyPr wrap="square">
            <a:spAutoFit/>
          </a:bodyPr>
          <a:lstStyle/>
          <a:p>
            <a:pPr>
              <a:lnSpc>
                <a:spcPct val="130000"/>
              </a:lnSpc>
            </a:pPr>
            <a:r>
              <a:rPr lang="zh-CN" altLang="en-US" sz="1000" dirty="0">
                <a:solidFill>
                  <a:schemeClr val="bg1">
                    <a:lumMod val="95000"/>
                  </a:schemeClr>
                </a:solidFill>
              </a:rPr>
              <a:t>点击此处添加文本内容，如关键词、部分简单介绍等。点击此处添加文本内容，如关键词、部分简单介绍等。点击此处添加文本内容，如关键词、部分简单介绍等。</a:t>
            </a:r>
            <a:endParaRPr lang="en-US" altLang="zh-CN" sz="1000" dirty="0">
              <a:solidFill>
                <a:schemeClr val="bg1">
                  <a:lumMod val="95000"/>
                </a:schemeClr>
              </a:solidFill>
            </a:endParaRPr>
          </a:p>
        </p:txBody>
      </p:sp>
    </p:spTree>
  </p:cSld>
  <p:clrMapOvr>
    <a:masterClrMapping/>
  </p:clrMapOvr>
  <mc:AlternateContent xmlns:mc="http://schemas.openxmlformats.org/markup-compatibility/2006">
    <mc:Choice xmlns:p14="http://schemas.microsoft.com/office/powerpoint/2010/main" Requires="p14">
      <p:transition spd="slow" p14:dur="2000" advClick="0" advTm="0"/>
    </mc:Choice>
    <mc:Fallback>
      <p:transition spd="slow" advClick="0" advTm="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8"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p:tgtEl>
                                          <p:spTgt spid="4"/>
                                        </p:tgtEl>
                                        <p:attrNameLst>
                                          <p:attrName>ppt_x</p:attrName>
                                        </p:attrNameLst>
                                      </p:cBhvr>
                                      <p:tavLst>
                                        <p:tav tm="0">
                                          <p:val>
                                            <p:strVal val="#ppt_x-#ppt_w*1.125000"/>
                                          </p:val>
                                        </p:tav>
                                        <p:tav tm="100000">
                                          <p:val>
                                            <p:strVal val="#ppt_x"/>
                                          </p:val>
                                        </p:tav>
                                      </p:tavLst>
                                    </p:anim>
                                    <p:animEffect transition="in" filter="wipe(right)">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12" presetClass="entr" presetSubtype="4"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additive="base">
                                        <p:cTn id="18" dur="500"/>
                                        <p:tgtEl>
                                          <p:spTgt spid="5"/>
                                        </p:tgtEl>
                                        <p:attrNameLst>
                                          <p:attrName>ppt_y</p:attrName>
                                        </p:attrNameLst>
                                      </p:cBhvr>
                                      <p:tavLst>
                                        <p:tav tm="0">
                                          <p:val>
                                            <p:strVal val="#ppt_y+#ppt_h*1.125000"/>
                                          </p:val>
                                        </p:tav>
                                        <p:tav tm="100000">
                                          <p:val>
                                            <p:strVal val="#ppt_y"/>
                                          </p:val>
                                        </p:tav>
                                      </p:tavLst>
                                    </p:anim>
                                    <p:animEffect transition="in" filter="wipe(up)">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p:bldP spid="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1"/>
          <p:cNvGrpSpPr/>
          <p:nvPr/>
        </p:nvGrpSpPr>
        <p:grpSpPr>
          <a:xfrm>
            <a:off x="642910" y="1785932"/>
            <a:ext cx="2286016" cy="993638"/>
            <a:chOff x="642910" y="1785932"/>
            <a:chExt cx="2286016" cy="993638"/>
          </a:xfrm>
        </p:grpSpPr>
        <p:sp>
          <p:nvSpPr>
            <p:cNvPr id="89" name="Rectangle 88"/>
            <p:cNvSpPr/>
            <p:nvPr/>
          </p:nvSpPr>
          <p:spPr>
            <a:xfrm>
              <a:off x="642910" y="2071684"/>
              <a:ext cx="2286016" cy="707886"/>
            </a:xfrm>
            <a:prstGeom prst="rect">
              <a:avLst/>
            </a:prstGeom>
          </p:spPr>
          <p:txBody>
            <a:bodyPr wrap="square">
              <a:spAutoFit/>
            </a:bodyPr>
            <a:lstStyle/>
            <a:p>
              <a:r>
                <a:rPr lang="ms-MY" sz="1000" dirty="0">
                  <a:solidFill>
                    <a:schemeClr val="bg1">
                      <a:lumMod val="65000"/>
                    </a:schemeClr>
                  </a:solidFill>
                  <a:cs typeface="+mn-ea"/>
                  <a:sym typeface="+mn-lt"/>
                </a:rPr>
                <a:t>Lorem ipsum dolor sit amet, consectetur adipiscing elit. Praesent sodales odio sit amet odio tristique quis tempus odio</a:t>
              </a:r>
              <a:endParaRPr lang="ms-MY" sz="1000" dirty="0">
                <a:solidFill>
                  <a:schemeClr val="bg1">
                    <a:lumMod val="65000"/>
                  </a:schemeClr>
                </a:solidFill>
                <a:cs typeface="+mn-ea"/>
                <a:sym typeface="+mn-lt"/>
              </a:endParaRPr>
            </a:p>
          </p:txBody>
        </p:sp>
        <p:sp>
          <p:nvSpPr>
            <p:cNvPr id="90" name="Rectangle 89"/>
            <p:cNvSpPr/>
            <p:nvPr/>
          </p:nvSpPr>
          <p:spPr>
            <a:xfrm>
              <a:off x="642910" y="1785932"/>
              <a:ext cx="1928826" cy="307777"/>
            </a:xfrm>
            <a:prstGeom prst="rect">
              <a:avLst/>
            </a:prstGeom>
          </p:spPr>
          <p:txBody>
            <a:bodyPr wrap="square">
              <a:spAutoFit/>
            </a:bodyPr>
            <a:lstStyle/>
            <a:p>
              <a:r>
                <a:rPr lang="zh-CN" altLang="en-US" sz="1400" dirty="0">
                  <a:solidFill>
                    <a:schemeClr val="bg1">
                      <a:lumMod val="65000"/>
                    </a:schemeClr>
                  </a:solidFill>
                  <a:cs typeface="+mn-ea"/>
                  <a:sym typeface="+mn-lt"/>
                </a:rPr>
                <a:t>技术研究</a:t>
              </a:r>
              <a:endParaRPr lang="zh-CN" altLang="en-US" sz="1400" dirty="0">
                <a:solidFill>
                  <a:schemeClr val="bg1">
                    <a:lumMod val="65000"/>
                  </a:schemeClr>
                </a:solidFill>
                <a:cs typeface="+mn-ea"/>
                <a:sym typeface="+mn-lt"/>
              </a:endParaRPr>
            </a:p>
          </p:txBody>
        </p:sp>
      </p:grpSp>
      <p:grpSp>
        <p:nvGrpSpPr>
          <p:cNvPr id="4" name="Group 22"/>
          <p:cNvGrpSpPr/>
          <p:nvPr/>
        </p:nvGrpSpPr>
        <p:grpSpPr>
          <a:xfrm>
            <a:off x="642910" y="3214692"/>
            <a:ext cx="2286016" cy="993638"/>
            <a:chOff x="642910" y="3214692"/>
            <a:chExt cx="2286016" cy="993638"/>
          </a:xfrm>
        </p:grpSpPr>
        <p:sp>
          <p:nvSpPr>
            <p:cNvPr id="91" name="Rectangle 90"/>
            <p:cNvSpPr/>
            <p:nvPr/>
          </p:nvSpPr>
          <p:spPr>
            <a:xfrm>
              <a:off x="642910" y="3500444"/>
              <a:ext cx="2286016" cy="707886"/>
            </a:xfrm>
            <a:prstGeom prst="rect">
              <a:avLst/>
            </a:prstGeom>
          </p:spPr>
          <p:txBody>
            <a:bodyPr wrap="square">
              <a:spAutoFit/>
            </a:bodyPr>
            <a:lstStyle/>
            <a:p>
              <a:r>
                <a:rPr lang="ms-MY" sz="1000" dirty="0">
                  <a:solidFill>
                    <a:schemeClr val="bg1">
                      <a:lumMod val="65000"/>
                    </a:schemeClr>
                  </a:solidFill>
                  <a:cs typeface="+mn-ea"/>
                  <a:sym typeface="+mn-lt"/>
                </a:rPr>
                <a:t>Lorem ipsum dolor sit amet, consectetur adipiscing elit. Praesent sodales odio sit amet odio tristique quis tempus odio</a:t>
              </a:r>
              <a:endParaRPr lang="ms-MY" sz="1000" dirty="0">
                <a:solidFill>
                  <a:schemeClr val="bg1">
                    <a:lumMod val="65000"/>
                  </a:schemeClr>
                </a:solidFill>
                <a:cs typeface="+mn-ea"/>
                <a:sym typeface="+mn-lt"/>
              </a:endParaRPr>
            </a:p>
          </p:txBody>
        </p:sp>
        <p:sp>
          <p:nvSpPr>
            <p:cNvPr id="92" name="Rectangle 91"/>
            <p:cNvSpPr/>
            <p:nvPr/>
          </p:nvSpPr>
          <p:spPr>
            <a:xfrm>
              <a:off x="642910" y="3214692"/>
              <a:ext cx="1928826" cy="307777"/>
            </a:xfrm>
            <a:prstGeom prst="rect">
              <a:avLst/>
            </a:prstGeom>
          </p:spPr>
          <p:txBody>
            <a:bodyPr wrap="square">
              <a:spAutoFit/>
            </a:bodyPr>
            <a:lstStyle/>
            <a:p>
              <a:r>
                <a:rPr lang="zh-CN" altLang="en-US" sz="1400" dirty="0">
                  <a:solidFill>
                    <a:schemeClr val="bg1">
                      <a:lumMod val="65000"/>
                    </a:schemeClr>
                  </a:solidFill>
                  <a:cs typeface="+mn-ea"/>
                  <a:sym typeface="+mn-lt"/>
                </a:rPr>
                <a:t>营销宣传</a:t>
              </a:r>
              <a:endParaRPr lang="zh-CN" altLang="en-US" sz="1400" dirty="0">
                <a:solidFill>
                  <a:schemeClr val="bg1">
                    <a:lumMod val="65000"/>
                  </a:schemeClr>
                </a:solidFill>
                <a:cs typeface="+mn-ea"/>
                <a:sym typeface="+mn-lt"/>
              </a:endParaRPr>
            </a:p>
          </p:txBody>
        </p:sp>
      </p:grpSp>
      <p:grpSp>
        <p:nvGrpSpPr>
          <p:cNvPr id="5" name="Group 23"/>
          <p:cNvGrpSpPr/>
          <p:nvPr/>
        </p:nvGrpSpPr>
        <p:grpSpPr>
          <a:xfrm>
            <a:off x="6215074" y="3214692"/>
            <a:ext cx="2286016" cy="993638"/>
            <a:chOff x="6215074" y="3214692"/>
            <a:chExt cx="2286016" cy="993638"/>
          </a:xfrm>
        </p:grpSpPr>
        <p:sp>
          <p:nvSpPr>
            <p:cNvPr id="93" name="Rectangle 92"/>
            <p:cNvSpPr/>
            <p:nvPr/>
          </p:nvSpPr>
          <p:spPr>
            <a:xfrm>
              <a:off x="6215074" y="3500444"/>
              <a:ext cx="2286016" cy="707886"/>
            </a:xfrm>
            <a:prstGeom prst="rect">
              <a:avLst/>
            </a:prstGeom>
          </p:spPr>
          <p:txBody>
            <a:bodyPr wrap="square">
              <a:spAutoFit/>
            </a:bodyPr>
            <a:lstStyle/>
            <a:p>
              <a:pPr algn="r"/>
              <a:r>
                <a:rPr lang="ms-MY" sz="1000" dirty="0">
                  <a:solidFill>
                    <a:schemeClr val="bg1">
                      <a:lumMod val="65000"/>
                    </a:schemeClr>
                  </a:solidFill>
                  <a:cs typeface="+mn-ea"/>
                  <a:sym typeface="+mn-lt"/>
                </a:rPr>
                <a:t>Lorem ipsum dolor sit amet, consectetur adipiscing elit. Praesent sodales odio sit amet odio tristique quis tempus odio</a:t>
              </a:r>
              <a:endParaRPr lang="ms-MY" sz="1000" dirty="0">
                <a:solidFill>
                  <a:schemeClr val="bg1">
                    <a:lumMod val="65000"/>
                  </a:schemeClr>
                </a:solidFill>
                <a:cs typeface="+mn-ea"/>
                <a:sym typeface="+mn-lt"/>
              </a:endParaRPr>
            </a:p>
          </p:txBody>
        </p:sp>
        <p:sp>
          <p:nvSpPr>
            <p:cNvPr id="94" name="Rectangle 93"/>
            <p:cNvSpPr/>
            <p:nvPr/>
          </p:nvSpPr>
          <p:spPr>
            <a:xfrm>
              <a:off x="6572264" y="3214692"/>
              <a:ext cx="1928826" cy="307777"/>
            </a:xfrm>
            <a:prstGeom prst="rect">
              <a:avLst/>
            </a:prstGeom>
          </p:spPr>
          <p:txBody>
            <a:bodyPr wrap="square">
              <a:spAutoFit/>
            </a:bodyPr>
            <a:lstStyle/>
            <a:p>
              <a:pPr algn="r"/>
              <a:r>
                <a:rPr lang="zh-CN" altLang="en-US" sz="1400" dirty="0">
                  <a:solidFill>
                    <a:schemeClr val="bg1">
                      <a:lumMod val="65000"/>
                    </a:schemeClr>
                  </a:solidFill>
                  <a:cs typeface="+mn-ea"/>
                  <a:sym typeface="+mn-lt"/>
                </a:rPr>
                <a:t>硬件采购</a:t>
              </a:r>
              <a:endParaRPr lang="zh-CN" altLang="en-US" sz="1400" dirty="0">
                <a:solidFill>
                  <a:schemeClr val="bg1">
                    <a:lumMod val="65000"/>
                  </a:schemeClr>
                </a:solidFill>
                <a:cs typeface="+mn-ea"/>
                <a:sym typeface="+mn-lt"/>
              </a:endParaRPr>
            </a:p>
          </p:txBody>
        </p:sp>
      </p:grpSp>
      <p:grpSp>
        <p:nvGrpSpPr>
          <p:cNvPr id="6" name="Group 24"/>
          <p:cNvGrpSpPr/>
          <p:nvPr/>
        </p:nvGrpSpPr>
        <p:grpSpPr>
          <a:xfrm>
            <a:off x="6215074" y="1785932"/>
            <a:ext cx="2286016" cy="993638"/>
            <a:chOff x="6215074" y="1785932"/>
            <a:chExt cx="2286016" cy="993638"/>
          </a:xfrm>
        </p:grpSpPr>
        <p:sp>
          <p:nvSpPr>
            <p:cNvPr id="95" name="Rectangle 94"/>
            <p:cNvSpPr/>
            <p:nvPr/>
          </p:nvSpPr>
          <p:spPr>
            <a:xfrm>
              <a:off x="6215074" y="2071684"/>
              <a:ext cx="2286016" cy="707886"/>
            </a:xfrm>
            <a:prstGeom prst="rect">
              <a:avLst/>
            </a:prstGeom>
          </p:spPr>
          <p:txBody>
            <a:bodyPr wrap="square">
              <a:spAutoFit/>
            </a:bodyPr>
            <a:lstStyle/>
            <a:p>
              <a:pPr algn="r"/>
              <a:r>
                <a:rPr lang="ms-MY" sz="1000" dirty="0">
                  <a:solidFill>
                    <a:schemeClr val="bg1">
                      <a:lumMod val="65000"/>
                    </a:schemeClr>
                  </a:solidFill>
                  <a:cs typeface="+mn-ea"/>
                  <a:sym typeface="+mn-lt"/>
                </a:rPr>
                <a:t>Lorem ipsum dolor sit amet, consectetur adipiscing elit. Praesent sodales odio sit amet odio tristique quis tempus odio</a:t>
              </a:r>
              <a:endParaRPr lang="ms-MY" sz="1000" dirty="0">
                <a:solidFill>
                  <a:schemeClr val="bg1">
                    <a:lumMod val="65000"/>
                  </a:schemeClr>
                </a:solidFill>
                <a:cs typeface="+mn-ea"/>
                <a:sym typeface="+mn-lt"/>
              </a:endParaRPr>
            </a:p>
          </p:txBody>
        </p:sp>
        <p:sp>
          <p:nvSpPr>
            <p:cNvPr id="96" name="Rectangle 95"/>
            <p:cNvSpPr/>
            <p:nvPr/>
          </p:nvSpPr>
          <p:spPr>
            <a:xfrm>
              <a:off x="6572264" y="1785932"/>
              <a:ext cx="1928826" cy="307777"/>
            </a:xfrm>
            <a:prstGeom prst="rect">
              <a:avLst/>
            </a:prstGeom>
          </p:spPr>
          <p:txBody>
            <a:bodyPr wrap="square">
              <a:spAutoFit/>
            </a:bodyPr>
            <a:lstStyle/>
            <a:p>
              <a:pPr algn="r"/>
              <a:r>
                <a:rPr lang="zh-CN" altLang="en-US" sz="1400" dirty="0">
                  <a:solidFill>
                    <a:schemeClr val="bg1">
                      <a:lumMod val="65000"/>
                    </a:schemeClr>
                  </a:solidFill>
                  <a:cs typeface="+mn-ea"/>
                  <a:sym typeface="+mn-lt"/>
                </a:rPr>
                <a:t>人才引进</a:t>
              </a:r>
              <a:endParaRPr lang="zh-CN" altLang="en-US" sz="1400" dirty="0">
                <a:solidFill>
                  <a:schemeClr val="bg1">
                    <a:lumMod val="65000"/>
                  </a:schemeClr>
                </a:solidFill>
                <a:cs typeface="+mn-ea"/>
                <a:sym typeface="+mn-lt"/>
              </a:endParaRPr>
            </a:p>
          </p:txBody>
        </p:sp>
      </p:grpSp>
      <p:grpSp>
        <p:nvGrpSpPr>
          <p:cNvPr id="25" name="Group 24"/>
          <p:cNvGrpSpPr/>
          <p:nvPr/>
        </p:nvGrpSpPr>
        <p:grpSpPr>
          <a:xfrm>
            <a:off x="2357422" y="1500180"/>
            <a:ext cx="4582274" cy="3054850"/>
            <a:chOff x="2357422" y="1500180"/>
            <a:chExt cx="4582274" cy="3054850"/>
          </a:xfrm>
        </p:grpSpPr>
        <p:graphicFrame>
          <p:nvGraphicFramePr>
            <p:cNvPr id="88" name="Diagram 87"/>
            <p:cNvGraphicFramePr/>
            <p:nvPr/>
          </p:nvGraphicFramePr>
          <p:xfrm>
            <a:off x="2357422" y="1500180"/>
            <a:ext cx="4582274" cy="3054850"/>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
          <p:nvSpPr>
            <p:cNvPr id="18" name="Rectangle 17"/>
            <p:cNvSpPr/>
            <p:nvPr/>
          </p:nvSpPr>
          <p:spPr>
            <a:xfrm>
              <a:off x="3428992" y="1785932"/>
              <a:ext cx="928694" cy="1015663"/>
            </a:xfrm>
            <a:prstGeom prst="rect">
              <a:avLst/>
            </a:prstGeom>
          </p:spPr>
          <p:txBody>
            <a:bodyPr wrap="square" anchor="ctr">
              <a:spAutoFit/>
            </a:bodyPr>
            <a:lstStyle/>
            <a:p>
              <a:pPr algn="ctr"/>
              <a:r>
                <a:rPr lang="en-US" sz="6000" dirty="0">
                  <a:solidFill>
                    <a:schemeClr val="bg1"/>
                  </a:solidFill>
                  <a:cs typeface="+mn-ea"/>
                  <a:sym typeface="+mn-lt"/>
                </a:rPr>
                <a:t>S</a:t>
              </a:r>
              <a:endParaRPr lang="en-US" sz="6000" dirty="0">
                <a:solidFill>
                  <a:schemeClr val="bg1"/>
                </a:solidFill>
                <a:cs typeface="+mn-ea"/>
                <a:sym typeface="+mn-lt"/>
              </a:endParaRPr>
            </a:p>
          </p:txBody>
        </p:sp>
        <p:sp>
          <p:nvSpPr>
            <p:cNvPr id="19" name="Rectangle 18"/>
            <p:cNvSpPr/>
            <p:nvPr/>
          </p:nvSpPr>
          <p:spPr>
            <a:xfrm>
              <a:off x="4929190" y="1785932"/>
              <a:ext cx="928694" cy="1015663"/>
            </a:xfrm>
            <a:prstGeom prst="rect">
              <a:avLst/>
            </a:prstGeom>
          </p:spPr>
          <p:txBody>
            <a:bodyPr wrap="square" anchor="ctr">
              <a:spAutoFit/>
            </a:bodyPr>
            <a:lstStyle/>
            <a:p>
              <a:pPr algn="ctr"/>
              <a:r>
                <a:rPr lang="en-US" sz="6000" dirty="0">
                  <a:solidFill>
                    <a:schemeClr val="bg1"/>
                  </a:solidFill>
                  <a:cs typeface="+mn-ea"/>
                  <a:sym typeface="+mn-lt"/>
                </a:rPr>
                <a:t>W</a:t>
              </a:r>
              <a:endParaRPr lang="en-US" sz="6000" dirty="0">
                <a:solidFill>
                  <a:schemeClr val="bg1"/>
                </a:solidFill>
                <a:cs typeface="+mn-ea"/>
                <a:sym typeface="+mn-lt"/>
              </a:endParaRPr>
            </a:p>
          </p:txBody>
        </p:sp>
        <p:sp>
          <p:nvSpPr>
            <p:cNvPr id="20" name="Rectangle 19"/>
            <p:cNvSpPr/>
            <p:nvPr/>
          </p:nvSpPr>
          <p:spPr>
            <a:xfrm>
              <a:off x="3428992" y="3214692"/>
              <a:ext cx="928694" cy="1015663"/>
            </a:xfrm>
            <a:prstGeom prst="rect">
              <a:avLst/>
            </a:prstGeom>
          </p:spPr>
          <p:txBody>
            <a:bodyPr wrap="square" anchor="ctr">
              <a:spAutoFit/>
            </a:bodyPr>
            <a:lstStyle/>
            <a:p>
              <a:pPr algn="ctr"/>
              <a:r>
                <a:rPr lang="en-US" sz="6000" dirty="0">
                  <a:solidFill>
                    <a:schemeClr val="bg1"/>
                  </a:solidFill>
                  <a:cs typeface="+mn-ea"/>
                  <a:sym typeface="+mn-lt"/>
                </a:rPr>
                <a:t>O</a:t>
              </a:r>
              <a:endParaRPr lang="en-US" sz="6000" dirty="0">
                <a:solidFill>
                  <a:schemeClr val="bg1"/>
                </a:solidFill>
                <a:cs typeface="+mn-ea"/>
                <a:sym typeface="+mn-lt"/>
              </a:endParaRPr>
            </a:p>
          </p:txBody>
        </p:sp>
        <p:sp>
          <p:nvSpPr>
            <p:cNvPr id="21" name="Rectangle 20"/>
            <p:cNvSpPr/>
            <p:nvPr/>
          </p:nvSpPr>
          <p:spPr>
            <a:xfrm>
              <a:off x="4929190" y="3286130"/>
              <a:ext cx="928694" cy="1015663"/>
            </a:xfrm>
            <a:prstGeom prst="rect">
              <a:avLst/>
            </a:prstGeom>
          </p:spPr>
          <p:txBody>
            <a:bodyPr wrap="square" anchor="ctr">
              <a:spAutoFit/>
            </a:bodyPr>
            <a:lstStyle/>
            <a:p>
              <a:pPr algn="ctr"/>
              <a:r>
                <a:rPr lang="en-US" sz="6000" dirty="0">
                  <a:solidFill>
                    <a:schemeClr val="bg1"/>
                  </a:solidFill>
                  <a:cs typeface="+mn-ea"/>
                  <a:sym typeface="+mn-lt"/>
                </a:rPr>
                <a:t>T</a:t>
              </a:r>
              <a:endParaRPr lang="en-US" sz="6000" dirty="0">
                <a:solidFill>
                  <a:schemeClr val="bg1"/>
                </a:solidFill>
                <a:cs typeface="+mn-ea"/>
                <a:sym typeface="+mn-lt"/>
              </a:endParaRPr>
            </a:p>
          </p:txBody>
        </p:sp>
      </p:grpSp>
      <p:sp>
        <p:nvSpPr>
          <p:cNvPr id="27" name="Rectangle 2"/>
          <p:cNvSpPr/>
          <p:nvPr/>
        </p:nvSpPr>
        <p:spPr>
          <a:xfrm>
            <a:off x="806696" y="650059"/>
            <a:ext cx="1824154" cy="276999"/>
          </a:xfrm>
          <a:prstGeom prst="rect">
            <a:avLst/>
          </a:prstGeom>
        </p:spPr>
        <p:txBody>
          <a:bodyPr wrap="none">
            <a:spAutoFit/>
          </a:bodyPr>
          <a:lstStyle/>
          <a:p>
            <a:r>
              <a:rPr lang="id-ID" sz="1200" dirty="0">
                <a:solidFill>
                  <a:schemeClr val="bg1">
                    <a:lumMod val="65000"/>
                  </a:schemeClr>
                </a:solidFill>
                <a:cs typeface="+mn-ea"/>
                <a:sym typeface="+mn-lt"/>
              </a:rPr>
              <a:t>INVESTMENT DEMAND</a:t>
            </a:r>
            <a:endParaRPr lang="id-ID" sz="1200" dirty="0">
              <a:solidFill>
                <a:schemeClr val="bg1">
                  <a:lumMod val="65000"/>
                </a:schemeClr>
              </a:solidFill>
              <a:cs typeface="+mn-ea"/>
              <a:sym typeface="+mn-lt"/>
            </a:endParaRPr>
          </a:p>
        </p:txBody>
      </p:sp>
      <p:sp>
        <p:nvSpPr>
          <p:cNvPr id="28" name="TextBox 3"/>
          <p:cNvSpPr txBox="1"/>
          <p:nvPr/>
        </p:nvSpPr>
        <p:spPr>
          <a:xfrm>
            <a:off x="840968" y="330874"/>
            <a:ext cx="1587294" cy="400110"/>
          </a:xfrm>
          <a:prstGeom prst="rect">
            <a:avLst/>
          </a:prstGeom>
          <a:noFill/>
        </p:spPr>
        <p:txBody>
          <a:bodyPr wrap="none" rtlCol="0">
            <a:spAutoFit/>
          </a:bodyPr>
          <a:lstStyle/>
          <a:p>
            <a:r>
              <a:rPr lang="en-US" altLang="zh-CN" sz="2000" dirty="0">
                <a:solidFill>
                  <a:schemeClr val="accent1"/>
                </a:solidFill>
                <a:cs typeface="+mn-ea"/>
                <a:sym typeface="+mn-lt"/>
              </a:rPr>
              <a:t>4.1</a:t>
            </a:r>
            <a:r>
              <a:rPr lang="zh-CN" altLang="en-US" sz="2000" dirty="0">
                <a:solidFill>
                  <a:schemeClr val="accent1"/>
                </a:solidFill>
                <a:cs typeface="+mn-ea"/>
                <a:sym typeface="+mn-lt"/>
              </a:rPr>
              <a:t>投资需求</a:t>
            </a:r>
            <a:endParaRPr lang="zh-CN" altLang="en-US" sz="3200" dirty="0">
              <a:solidFill>
                <a:schemeClr val="accent1"/>
              </a:solidFill>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nodeType="after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slide(fromBottom)">
                                      <p:cBhvr>
                                        <p:cTn id="7" dur="500"/>
                                        <p:tgtEl>
                                          <p:spTgt spid="25"/>
                                        </p:tgtEl>
                                      </p:cBhvr>
                                    </p:animEffect>
                                  </p:childTnLst>
                                </p:cTn>
                              </p:par>
                            </p:childTnLst>
                          </p:cTn>
                        </p:par>
                        <p:par>
                          <p:cTn id="8" fill="hold">
                            <p:stCondLst>
                              <p:cond delay="500"/>
                            </p:stCondLst>
                            <p:childTnLst>
                              <p:par>
                                <p:cTn id="9" presetID="12" presetClass="entr" presetSubtype="2"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slide(fromRight)">
                                      <p:cBhvr>
                                        <p:cTn id="11" dur="500"/>
                                        <p:tgtEl>
                                          <p:spTgt spid="3"/>
                                        </p:tgtEl>
                                      </p:cBhvr>
                                    </p:animEffect>
                                  </p:childTnLst>
                                </p:cTn>
                              </p:par>
                              <p:par>
                                <p:cTn id="12" presetID="1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slide(fromLeft)">
                                      <p:cBhvr>
                                        <p:cTn id="14" dur="500"/>
                                        <p:tgtEl>
                                          <p:spTgt spid="6"/>
                                        </p:tgtEl>
                                      </p:cBhvr>
                                    </p:animEffect>
                                  </p:childTnLst>
                                </p:cTn>
                              </p:par>
                              <p:par>
                                <p:cTn id="15" presetID="12" presetClass="entr" presetSubtype="2"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slide(fromRight)">
                                      <p:cBhvr>
                                        <p:cTn id="17" dur="500"/>
                                        <p:tgtEl>
                                          <p:spTgt spid="4"/>
                                        </p:tgtEl>
                                      </p:cBhvr>
                                    </p:animEffect>
                                  </p:childTnLst>
                                </p:cTn>
                              </p:par>
                              <p:par>
                                <p:cTn id="18" presetID="12" presetClass="entr" presetSubtype="8" fill="hold" nodeType="with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slide(fromLeft)">
                                      <p:cBhvr>
                                        <p:cTn id="20" dur="500"/>
                                        <p:tgtEl>
                                          <p:spTgt spid="5"/>
                                        </p:tgtEl>
                                      </p:cBhvr>
                                    </p:animEffect>
                                  </p:childTnLst>
                                </p:cTn>
                              </p:par>
                            </p:childTnLst>
                          </p:cTn>
                        </p:par>
                        <p:par>
                          <p:cTn id="21" fill="hold">
                            <p:stCondLst>
                              <p:cond delay="1000"/>
                            </p:stCondLst>
                            <p:childTnLst>
                              <p:par>
                                <p:cTn id="22" presetID="10" presetClass="entr" presetSubtype="0" fill="hold" grpId="0" nodeType="afterEffect">
                                  <p:stCondLst>
                                    <p:cond delay="0"/>
                                  </p:stCondLst>
                                  <p:childTnLst>
                                    <p:set>
                                      <p:cBhvr>
                                        <p:cTn id="23" dur="1" fill="hold">
                                          <p:stCondLst>
                                            <p:cond delay="0"/>
                                          </p:stCondLst>
                                        </p:cTn>
                                        <p:tgtEl>
                                          <p:spTgt spid="28"/>
                                        </p:tgtEl>
                                        <p:attrNameLst>
                                          <p:attrName>style.visibility</p:attrName>
                                        </p:attrNameLst>
                                      </p:cBhvr>
                                      <p:to>
                                        <p:strVal val="visible"/>
                                      </p:to>
                                    </p:set>
                                    <p:animEffect transition="in" filter="fade">
                                      <p:cBhvr>
                                        <p:cTn id="24" dur="500"/>
                                        <p:tgtEl>
                                          <p:spTgt spid="28"/>
                                        </p:tgtEl>
                                      </p:cBhvr>
                                    </p:animEffect>
                                  </p:childTnLst>
                                </p:cTn>
                              </p:par>
                            </p:childTnLst>
                          </p:cTn>
                        </p:par>
                        <p:par>
                          <p:cTn id="25" fill="hold">
                            <p:stCondLst>
                              <p:cond delay="1500"/>
                            </p:stCondLst>
                            <p:childTnLst>
                              <p:par>
                                <p:cTn id="26" presetID="22" presetClass="entr" presetSubtype="8" fill="hold" grpId="0" nodeType="afterEffect">
                                  <p:stCondLst>
                                    <p:cond delay="0"/>
                                  </p:stCondLst>
                                  <p:childTnLst>
                                    <p:set>
                                      <p:cBhvr>
                                        <p:cTn id="27" dur="1" fill="hold">
                                          <p:stCondLst>
                                            <p:cond delay="0"/>
                                          </p:stCondLst>
                                        </p:cTn>
                                        <p:tgtEl>
                                          <p:spTgt spid="27"/>
                                        </p:tgtEl>
                                        <p:attrNameLst>
                                          <p:attrName>style.visibility</p:attrName>
                                        </p:attrNameLst>
                                      </p:cBhvr>
                                      <p:to>
                                        <p:strVal val="visible"/>
                                      </p:to>
                                    </p:set>
                                    <p:animEffect transition="in" filter="wipe(left)">
                                      <p:cBhvr>
                                        <p:cTn id="28"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8"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p:nvPr/>
        </p:nvGraphicFramePr>
        <p:xfrm>
          <a:off x="5074920" y="1236804"/>
          <a:ext cx="3560568" cy="3040825"/>
        </p:xfrm>
        <a:graphic>
          <a:graphicData uri="http://schemas.openxmlformats.org/drawingml/2006/chart">
            <c:chart xmlns:c="http://schemas.openxmlformats.org/drawingml/2006/chart" xmlns:r="http://schemas.openxmlformats.org/officeDocument/2006/relationships" r:id="rId1"/>
          </a:graphicData>
        </a:graphic>
      </p:graphicFrame>
      <p:sp>
        <p:nvSpPr>
          <p:cNvPr id="15" name="TextBox 14"/>
          <p:cNvSpPr txBox="1"/>
          <p:nvPr/>
        </p:nvSpPr>
        <p:spPr>
          <a:xfrm>
            <a:off x="6396180" y="2451648"/>
            <a:ext cx="1106854" cy="436017"/>
          </a:xfrm>
          <a:prstGeom prst="rect">
            <a:avLst/>
          </a:prstGeom>
          <a:noFill/>
        </p:spPr>
        <p:txBody>
          <a:bodyPr wrap="square" lIns="0" tIns="0" rIns="0" bIns="0" rtlCol="0">
            <a:spAutoFit/>
          </a:bodyPr>
          <a:lstStyle/>
          <a:p>
            <a:pPr algn="ctr">
              <a:lnSpc>
                <a:spcPts val="1700"/>
              </a:lnSpc>
            </a:pPr>
            <a:r>
              <a:rPr lang="en-US" sz="1000" b="1" u="sng" cap="all" dirty="0">
                <a:solidFill>
                  <a:srgbClr val="2C3460"/>
                </a:solidFill>
                <a:latin typeface="Lato" panose="020F0502020204030203" pitchFamily="34" charset="0"/>
              </a:rPr>
              <a:t>2017</a:t>
            </a:r>
            <a:endParaRPr lang="en-US" sz="1000" b="1" u="sng" cap="all" dirty="0">
              <a:solidFill>
                <a:srgbClr val="2C3460"/>
              </a:solidFill>
              <a:latin typeface="Lato" panose="020F0502020204030203" pitchFamily="34" charset="0"/>
            </a:endParaRPr>
          </a:p>
          <a:p>
            <a:pPr algn="ctr">
              <a:lnSpc>
                <a:spcPts val="1700"/>
              </a:lnSpc>
            </a:pPr>
            <a:r>
              <a:rPr lang="en-US" sz="1000" b="1" cap="all" dirty="0">
                <a:solidFill>
                  <a:srgbClr val="2C3460"/>
                </a:solidFill>
                <a:latin typeface="Lato" panose="020F0502020204030203" pitchFamily="34" charset="0"/>
              </a:rPr>
              <a:t>CUSTOMERS</a:t>
            </a:r>
            <a:endParaRPr lang="en-US" sz="1000" b="1" cap="all" dirty="0">
              <a:solidFill>
                <a:srgbClr val="2C3460"/>
              </a:solidFill>
              <a:latin typeface="Lato" panose="020F0502020204030203" pitchFamily="34" charset="0"/>
            </a:endParaRPr>
          </a:p>
        </p:txBody>
      </p:sp>
      <p:graphicFrame>
        <p:nvGraphicFramePr>
          <p:cNvPr id="13" name="Chart 12"/>
          <p:cNvGraphicFramePr/>
          <p:nvPr/>
        </p:nvGraphicFramePr>
        <p:xfrm>
          <a:off x="1077489" y="2077107"/>
          <a:ext cx="4186237" cy="2072216"/>
        </p:xfrm>
        <a:graphic>
          <a:graphicData uri="http://schemas.openxmlformats.org/drawingml/2006/chart">
            <c:chart xmlns:c="http://schemas.openxmlformats.org/drawingml/2006/chart" xmlns:r="http://schemas.openxmlformats.org/officeDocument/2006/relationships" r:id="rId2"/>
          </a:graphicData>
        </a:graphic>
      </p:graphicFrame>
      <p:cxnSp>
        <p:nvCxnSpPr>
          <p:cNvPr id="6" name="Straight Connector 5"/>
          <p:cNvCxnSpPr/>
          <p:nvPr/>
        </p:nvCxnSpPr>
        <p:spPr>
          <a:xfrm>
            <a:off x="1148901" y="4312281"/>
            <a:ext cx="4043412"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sp>
        <p:nvSpPr>
          <p:cNvPr id="14" name="Rectangle 2"/>
          <p:cNvSpPr/>
          <p:nvPr/>
        </p:nvSpPr>
        <p:spPr>
          <a:xfrm>
            <a:off x="605022" y="487544"/>
            <a:ext cx="1213794" cy="230832"/>
          </a:xfrm>
          <a:prstGeom prst="rect">
            <a:avLst/>
          </a:prstGeom>
        </p:spPr>
        <p:txBody>
          <a:bodyPr wrap="none">
            <a:spAutoFit/>
          </a:bodyPr>
          <a:lstStyle/>
          <a:p>
            <a:r>
              <a:rPr lang="id-ID" sz="900" dirty="0">
                <a:solidFill>
                  <a:schemeClr val="bg1">
                    <a:lumMod val="65000"/>
                  </a:schemeClr>
                </a:solidFill>
                <a:cs typeface="+mn-ea"/>
                <a:sym typeface="+mn-lt"/>
              </a:rPr>
              <a:t>INVESTMENT RETURN</a:t>
            </a:r>
            <a:endParaRPr lang="id-ID" sz="900" dirty="0">
              <a:solidFill>
                <a:schemeClr val="bg1">
                  <a:lumMod val="65000"/>
                </a:schemeClr>
              </a:solidFill>
              <a:cs typeface="+mn-ea"/>
              <a:sym typeface="+mn-lt"/>
            </a:endParaRPr>
          </a:p>
        </p:txBody>
      </p:sp>
      <p:sp>
        <p:nvSpPr>
          <p:cNvPr id="17" name="TextBox 3"/>
          <p:cNvSpPr txBox="1"/>
          <p:nvPr/>
        </p:nvSpPr>
        <p:spPr>
          <a:xfrm>
            <a:off x="630726" y="248156"/>
            <a:ext cx="1197764" cy="323165"/>
          </a:xfrm>
          <a:prstGeom prst="rect">
            <a:avLst/>
          </a:prstGeom>
          <a:noFill/>
        </p:spPr>
        <p:txBody>
          <a:bodyPr wrap="none" rtlCol="0">
            <a:spAutoFit/>
          </a:bodyPr>
          <a:lstStyle/>
          <a:p>
            <a:r>
              <a:rPr lang="en-US" altLang="zh-CN" sz="1500" dirty="0">
                <a:solidFill>
                  <a:schemeClr val="accent1"/>
                </a:solidFill>
                <a:cs typeface="+mn-ea"/>
                <a:sym typeface="+mn-lt"/>
              </a:rPr>
              <a:t>4.2</a:t>
            </a:r>
            <a:r>
              <a:rPr lang="zh-CN" altLang="en-US" sz="1500" dirty="0">
                <a:solidFill>
                  <a:schemeClr val="accent1"/>
                </a:solidFill>
                <a:cs typeface="+mn-ea"/>
                <a:sym typeface="+mn-lt"/>
              </a:rPr>
              <a:t>投资回报</a:t>
            </a:r>
            <a:endParaRPr lang="zh-CN" altLang="en-US" sz="2400" dirty="0">
              <a:solidFill>
                <a:schemeClr val="accent1"/>
              </a:solidFill>
              <a:cs typeface="+mn-ea"/>
              <a:sym typeface="+mn-lt"/>
            </a:endParaRPr>
          </a:p>
        </p:txBody>
      </p:sp>
      <p:grpSp>
        <p:nvGrpSpPr>
          <p:cNvPr id="18" name="Group 14"/>
          <p:cNvGrpSpPr/>
          <p:nvPr/>
        </p:nvGrpSpPr>
        <p:grpSpPr>
          <a:xfrm>
            <a:off x="914277" y="1105175"/>
            <a:ext cx="4160643" cy="741099"/>
            <a:chOff x="4500562" y="3071816"/>
            <a:chExt cx="3571900" cy="988132"/>
          </a:xfrm>
        </p:grpSpPr>
        <p:sp>
          <p:nvSpPr>
            <p:cNvPr id="19" name="Rectangle 34"/>
            <p:cNvSpPr/>
            <p:nvPr/>
          </p:nvSpPr>
          <p:spPr>
            <a:xfrm>
              <a:off x="4500562" y="3429007"/>
              <a:ext cx="3571900" cy="630941"/>
            </a:xfrm>
            <a:prstGeom prst="rect">
              <a:avLst/>
            </a:prstGeom>
          </p:spPr>
          <p:txBody>
            <a:bodyPr wrap="square">
              <a:spAutoFit/>
            </a:bodyPr>
            <a:lstStyle/>
            <a:p>
              <a:r>
                <a:rPr lang="ms-MY" sz="825" dirty="0">
                  <a:solidFill>
                    <a:schemeClr val="bg1">
                      <a:lumMod val="65000"/>
                    </a:schemeClr>
                  </a:solidFill>
                  <a:cs typeface="+mn-ea"/>
                  <a:sym typeface="+mn-lt"/>
                </a:rPr>
                <a:t>consectetur adipiscing elit. Lorem ipsum dolor sit ametelit. Lorem ipsum dolor sit amet, , consectetur adipiscing elit. Praesent sodales odio sit amet odio tristique quis tempus odio Lorem ipsum dolor sit amet, consectetur adipiscing , consectetur adipiscing elit. </a:t>
              </a:r>
              <a:endParaRPr lang="id-ID" sz="825" dirty="0">
                <a:solidFill>
                  <a:schemeClr val="bg1">
                    <a:lumMod val="65000"/>
                  </a:schemeClr>
                </a:solidFill>
                <a:cs typeface="+mn-ea"/>
                <a:sym typeface="+mn-lt"/>
              </a:endParaRPr>
            </a:p>
          </p:txBody>
        </p:sp>
        <p:sp>
          <p:nvSpPr>
            <p:cNvPr id="20" name="Rectangle 35"/>
            <p:cNvSpPr/>
            <p:nvPr/>
          </p:nvSpPr>
          <p:spPr>
            <a:xfrm>
              <a:off x="4500562" y="3071816"/>
              <a:ext cx="984239" cy="430887"/>
            </a:xfrm>
            <a:prstGeom prst="rect">
              <a:avLst/>
            </a:prstGeom>
          </p:spPr>
          <p:txBody>
            <a:bodyPr wrap="none">
              <a:spAutoFit/>
            </a:bodyPr>
            <a:lstStyle/>
            <a:p>
              <a:r>
                <a:rPr lang="zh-CN" altLang="en-US" sz="1500" dirty="0">
                  <a:solidFill>
                    <a:schemeClr val="bg1">
                      <a:lumMod val="65000"/>
                    </a:schemeClr>
                  </a:solidFill>
                  <a:cs typeface="+mn-ea"/>
                  <a:sym typeface="+mn-lt"/>
                </a:rPr>
                <a:t>投资回报率</a:t>
              </a:r>
              <a:endParaRPr lang="zh-CN" altLang="en-US" sz="1500" dirty="0">
                <a:solidFill>
                  <a:schemeClr val="bg1">
                    <a:lumMod val="65000"/>
                  </a:schemeClr>
                </a:solidFill>
                <a:cs typeface="+mn-ea"/>
                <a:sym typeface="+mn-lt"/>
              </a:endParaRPr>
            </a:p>
          </p:txBody>
        </p:sp>
      </p:grpSp>
    </p:spTree>
  </p:cSld>
  <p:clrMapOvr>
    <a:masterClrMapping/>
  </p:clrMapOvr>
  <mc:AlternateContent xmlns:mc="http://schemas.openxmlformats.org/markup-compatibility/2006">
    <mc:Choice xmlns:p14="http://schemas.microsoft.com/office/powerpoint/2010/main" Requires="p14">
      <p:transition spd="slow" p14:dur="2000" advClick="0" advTm="0"/>
    </mc:Choice>
    <mc:Fallback>
      <p:transition spd="slow" advClick="0" advTm="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00"/>
                                        <p:tgtEl>
                                          <p:spTgt spid="13"/>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par>
                          <p:cTn id="12" fill="hold">
                            <p:stCondLst>
                              <p:cond delay="1000"/>
                            </p:stCondLst>
                            <p:childTnLst>
                              <p:par>
                                <p:cTn id="13" presetID="53" presetClass="entr" presetSubtype="16" fill="hold" grpId="0" nodeType="after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p:cTn id="15" dur="500" fill="hold"/>
                                        <p:tgtEl>
                                          <p:spTgt spid="4"/>
                                        </p:tgtEl>
                                        <p:attrNameLst>
                                          <p:attrName>ppt_w</p:attrName>
                                        </p:attrNameLst>
                                      </p:cBhvr>
                                      <p:tavLst>
                                        <p:tav tm="0">
                                          <p:val>
                                            <p:fltVal val="0"/>
                                          </p:val>
                                        </p:tav>
                                        <p:tav tm="100000">
                                          <p:val>
                                            <p:strVal val="#ppt_w"/>
                                          </p:val>
                                        </p:tav>
                                      </p:tavLst>
                                    </p:anim>
                                    <p:anim calcmode="lin" valueType="num">
                                      <p:cBhvr>
                                        <p:cTn id="16" dur="500" fill="hold"/>
                                        <p:tgtEl>
                                          <p:spTgt spid="4"/>
                                        </p:tgtEl>
                                        <p:attrNameLst>
                                          <p:attrName>ppt_h</p:attrName>
                                        </p:attrNameLst>
                                      </p:cBhvr>
                                      <p:tavLst>
                                        <p:tav tm="0">
                                          <p:val>
                                            <p:fltVal val="0"/>
                                          </p:val>
                                        </p:tav>
                                        <p:tav tm="100000">
                                          <p:val>
                                            <p:strVal val="#ppt_h"/>
                                          </p:val>
                                        </p:tav>
                                      </p:tavLst>
                                    </p:anim>
                                    <p:animEffect transition="in" filter="fade">
                                      <p:cBhvr>
                                        <p:cTn id="17" dur="500"/>
                                        <p:tgtEl>
                                          <p:spTgt spid="4"/>
                                        </p:tgtEl>
                                      </p:cBhvr>
                                    </p:animEffect>
                                  </p:childTnLst>
                                </p:cTn>
                              </p:par>
                            </p:childTnLst>
                          </p:cTn>
                        </p:par>
                        <p:par>
                          <p:cTn id="18" fill="hold">
                            <p:stCondLst>
                              <p:cond delay="1500"/>
                            </p:stCondLst>
                            <p:childTnLst>
                              <p:par>
                                <p:cTn id="19" presetID="10" presetClass="entr" presetSubtype="0" fill="hold" grpId="0" nodeType="after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500"/>
                                        <p:tgtEl>
                                          <p:spTgt spid="15"/>
                                        </p:tgtEl>
                                      </p:cBhvr>
                                    </p:animEffect>
                                  </p:childTnLst>
                                </p:cTn>
                              </p:par>
                            </p:childTnLst>
                          </p:cTn>
                        </p:par>
                        <p:par>
                          <p:cTn id="22" fill="hold">
                            <p:stCondLst>
                              <p:cond delay="2000"/>
                            </p:stCondLst>
                            <p:childTnLst>
                              <p:par>
                                <p:cTn id="23" presetID="10" presetClass="entr" presetSubtype="0" fill="hold" grpId="0" nodeType="after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fade">
                                      <p:cBhvr>
                                        <p:cTn id="25" dur="500"/>
                                        <p:tgtEl>
                                          <p:spTgt spid="17"/>
                                        </p:tgtEl>
                                      </p:cBhvr>
                                    </p:animEffect>
                                  </p:childTnLst>
                                </p:cTn>
                              </p:par>
                            </p:childTnLst>
                          </p:cTn>
                        </p:par>
                        <p:par>
                          <p:cTn id="26" fill="hold">
                            <p:stCondLst>
                              <p:cond delay="2500"/>
                            </p:stCondLst>
                            <p:childTnLst>
                              <p:par>
                                <p:cTn id="27" presetID="22" presetClass="entr" presetSubtype="8" fill="hold" grpId="0" nodeType="after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wipe(left)">
                                      <p:cBhvr>
                                        <p:cTn id="29" dur="500"/>
                                        <p:tgtEl>
                                          <p:spTgt spid="14"/>
                                        </p:tgtEl>
                                      </p:cBhvr>
                                    </p:animEffect>
                                  </p:childTnLst>
                                </p:cTn>
                              </p:par>
                            </p:childTnLst>
                          </p:cTn>
                        </p:par>
                        <p:par>
                          <p:cTn id="30" fill="hold">
                            <p:stCondLst>
                              <p:cond delay="3000"/>
                            </p:stCondLst>
                            <p:childTnLst>
                              <p:par>
                                <p:cTn id="31" presetID="12" presetClass="entr" presetSubtype="8" fill="hold" nodeType="afterEffect">
                                  <p:stCondLst>
                                    <p:cond delay="0"/>
                                  </p:stCondLst>
                                  <p:childTnLst>
                                    <p:set>
                                      <p:cBhvr>
                                        <p:cTn id="32" dur="1" fill="hold">
                                          <p:stCondLst>
                                            <p:cond delay="0"/>
                                          </p:stCondLst>
                                        </p:cTn>
                                        <p:tgtEl>
                                          <p:spTgt spid="18"/>
                                        </p:tgtEl>
                                        <p:attrNameLst>
                                          <p:attrName>style.visibility</p:attrName>
                                        </p:attrNameLst>
                                      </p:cBhvr>
                                      <p:to>
                                        <p:strVal val="visible"/>
                                      </p:to>
                                    </p:set>
                                    <p:animEffect transition="in" filter="slide(fromLeft)">
                                      <p:cBhvr>
                                        <p:cTn id="33"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P spid="15" grpId="0"/>
      <p:bldGraphic spid="13" grpId="0">
        <p:bldAsOne/>
      </p:bldGraphic>
      <p:bldP spid="14" grpId="0"/>
      <p:bldP spid="17"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1" cstate="print">
            <a:lum/>
          </a:blip>
          <a:srcRect/>
          <a:stretch>
            <a:fillRect l="-22000" r="-22000"/>
          </a:stretch>
        </a:blipFill>
        <a:effectLst/>
      </p:bgPr>
    </p:bg>
    <p:spTree>
      <p:nvGrpSpPr>
        <p:cNvPr id="1" name=""/>
        <p:cNvGrpSpPr/>
        <p:nvPr/>
      </p:nvGrpSpPr>
      <p:grpSpPr>
        <a:xfrm>
          <a:off x="0" y="0"/>
          <a:ext cx="0" cy="0"/>
          <a:chOff x="0" y="0"/>
          <a:chExt cx="0" cy="0"/>
        </a:xfrm>
      </p:grpSpPr>
      <p:sp>
        <p:nvSpPr>
          <p:cNvPr id="9" name="文本框 8"/>
          <p:cNvSpPr txBox="1"/>
          <p:nvPr/>
        </p:nvSpPr>
        <p:spPr>
          <a:xfrm>
            <a:off x="4571473" y="1934880"/>
            <a:ext cx="3519843" cy="1015663"/>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defRPr/>
            </a:pPr>
            <a:r>
              <a:rPr kumimoji="0" lang="zh-CN" altLang="en-US" sz="6000" b="1" i="0" u="none" strike="noStrike" kern="1200" cap="none" spc="0" normalizeH="0" baseline="0" noProof="0" dirty="0">
                <a:ln>
                  <a:noFill/>
                </a:ln>
                <a:solidFill>
                  <a:srgbClr val="DDDDDD"/>
                </a:solidFill>
                <a:effectLst/>
                <a:uLnTx/>
                <a:uFillTx/>
                <a:latin typeface="Calibri" panose="020F0502020204030204"/>
                <a:ea typeface="等线" panose="02010600030101010101" charset="-122"/>
                <a:cs typeface="+mn-ea"/>
                <a:sym typeface="+mn-lt"/>
              </a:rPr>
              <a:t>感谢观看</a:t>
            </a:r>
            <a:endParaRPr kumimoji="0" lang="zh-CN" altLang="en-US" sz="6000" b="1" i="0" u="none" strike="noStrike" kern="1200" cap="none" spc="0" normalizeH="0" baseline="0" noProof="0" dirty="0">
              <a:ln>
                <a:noFill/>
              </a:ln>
              <a:solidFill>
                <a:srgbClr val="DDDDDD"/>
              </a:solidFill>
              <a:effectLst/>
              <a:uLnTx/>
              <a:uFillTx/>
              <a:latin typeface="Calibri" panose="020F0502020204030204"/>
              <a:ea typeface="等线" panose="02010600030101010101" charset="-122"/>
              <a:cs typeface="+mn-ea"/>
              <a:sym typeface="+mn-lt"/>
            </a:endParaRPr>
          </a:p>
        </p:txBody>
      </p:sp>
      <p:cxnSp>
        <p:nvCxnSpPr>
          <p:cNvPr id="10" name="直接连接符 9" descr="e7d195523061f1c066b244f4f0640bbcf3715a5d8e4c1f9c0CC89F802DB1C6DCEED83B96BD2FE003EF101F1D2A7FDAC955EBEE173D2520FDFAE65A13FA12EC6F1609809A21EAC5BB0195E08AA6A710E6248429B268CDE7E0F88F10A96895837156FB42290AC6FF6844AC8D7BC66D84E1A375D7292B4D3C92710E9760418CBD08A66F9A20065CD769C6E57D7D5753DF6E"/>
          <p:cNvCxnSpPr/>
          <p:nvPr/>
        </p:nvCxnSpPr>
        <p:spPr>
          <a:xfrm>
            <a:off x="6168634" y="2950543"/>
            <a:ext cx="325522" cy="0"/>
          </a:xfrm>
          <a:prstGeom prst="line">
            <a:avLst/>
          </a:prstGeom>
          <a:ln w="15875">
            <a:solidFill>
              <a:srgbClr val="6C6C6C"/>
            </a:solidFill>
          </a:ln>
        </p:spPr>
        <p:style>
          <a:lnRef idx="1">
            <a:schemeClr val="accent1"/>
          </a:lnRef>
          <a:fillRef idx="0">
            <a:schemeClr val="accent1"/>
          </a:fillRef>
          <a:effectRef idx="0">
            <a:schemeClr val="accent1"/>
          </a:effectRef>
          <a:fontRef idx="minor">
            <a:schemeClr val="tx1"/>
          </a:fontRef>
        </p:style>
      </p:cxnSp>
      <p:sp>
        <p:nvSpPr>
          <p:cNvPr id="11" name="文本框 10" descr="e7d195523061f1c066b244f4f0640bbcf3715a5d8e4c1f9c0CC89F802DB1C6DCEED83B96BD2FE003EF101F1D2A7FDAC955EBEE173D2520FDFAE65A13FA12EC6F1609809A21EAC5BB0195E08AA6A710E6248429B268CDE7E0F88F10A96895837156FB42290AC6FF6844AC8D7BC66D84E1A375D7292B4D3C92710E9760418CBD08A66F9A20065CD769C6E57D7D5753DF6E"/>
          <p:cNvSpPr txBox="1"/>
          <p:nvPr/>
        </p:nvSpPr>
        <p:spPr>
          <a:xfrm>
            <a:off x="4476029" y="3150874"/>
            <a:ext cx="3710732" cy="429861"/>
          </a:xfrm>
          <a:prstGeom prst="rect">
            <a:avLst/>
          </a:prstGeom>
          <a:noFill/>
        </p:spPr>
        <p:txBody>
          <a:bodyPr wrap="square" rtlCol="0">
            <a:spAutoFit/>
          </a:bodyPr>
          <a:lstStyle/>
          <a:p>
            <a:pPr marL="0" marR="0" lvl="0" indent="0" algn="ctr" defTabSz="457200" rtl="0" eaLnBrk="1" fontAlgn="auto" latinLnBrk="0" hangingPunct="1">
              <a:lnSpc>
                <a:spcPct val="120000"/>
              </a:lnSpc>
              <a:spcBef>
                <a:spcPts val="0"/>
              </a:spcBef>
              <a:spcAft>
                <a:spcPts val="0"/>
              </a:spcAft>
              <a:buClrTx/>
              <a:buSzTx/>
              <a:buFontTx/>
              <a:buNone/>
              <a:defRPr/>
            </a:pPr>
            <a:r>
              <a:rPr kumimoji="0" lang="en-US" altLang="zh-CN" sz="2000" b="0" i="0" u="none" strike="noStrike" kern="1200" cap="none" spc="0" normalizeH="0" baseline="0" noProof="0" dirty="0">
                <a:ln>
                  <a:noFill/>
                </a:ln>
                <a:solidFill>
                  <a:srgbClr val="FFFFFF">
                    <a:lumMod val="65000"/>
                  </a:srgbClr>
                </a:solidFill>
                <a:effectLst/>
                <a:uLnTx/>
                <a:uFillTx/>
                <a:latin typeface="Calibri" panose="020F0502020204030204"/>
                <a:ea typeface="等线" panose="02010600030101010101" charset="-122"/>
                <a:cs typeface="+mn-ea"/>
                <a:sym typeface="+mn-lt"/>
              </a:rPr>
              <a:t>BUSINESS  PLAN</a:t>
            </a:r>
            <a:endParaRPr kumimoji="0" lang="en-US" altLang="zh-CN" sz="2000" b="0" i="0" u="none" strike="noStrike" kern="1200" cap="none" spc="0" normalizeH="0" baseline="0" noProof="0" dirty="0">
              <a:ln>
                <a:noFill/>
              </a:ln>
              <a:solidFill>
                <a:srgbClr val="FFFFFF">
                  <a:lumMod val="65000"/>
                </a:srgbClr>
              </a:solidFill>
              <a:effectLst/>
              <a:uLnTx/>
              <a:uFillTx/>
              <a:latin typeface="Calibri" panose="020F0502020204030204"/>
              <a:ea typeface="等线" panose="02010600030101010101" charset="-122"/>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2000" advClick="0" advTm="0"/>
    </mc:Choice>
    <mc:Fallback>
      <p:transition spd="slow" advClick="0" advTm="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p:tgtEl>
                                          <p:spTgt spid="9"/>
                                        </p:tgtEl>
                                        <p:attrNameLst>
                                          <p:attrName>ppt_x</p:attrName>
                                        </p:attrNameLst>
                                      </p:cBhvr>
                                      <p:tavLst>
                                        <p:tav tm="0">
                                          <p:val>
                                            <p:strVal val="#ppt_x-#ppt_w*1.125000"/>
                                          </p:val>
                                        </p:tav>
                                        <p:tav tm="100000">
                                          <p:val>
                                            <p:strVal val="#ppt_x"/>
                                          </p:val>
                                        </p:tav>
                                      </p:tavLst>
                                    </p:anim>
                                    <p:animEffect transition="in" filter="wipe(right)">
                                      <p:cBhvr>
                                        <p:cTn id="8" dur="500"/>
                                        <p:tgtEl>
                                          <p:spTgt spid="9"/>
                                        </p:tgtEl>
                                      </p:cBhvr>
                                    </p:animEffect>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wipe(down)">
                                      <p:cBhvr>
                                        <p:cTn id="13" dur="5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12" presetClass="entr" presetSubtype="4" fill="hold" grpId="0" nodeType="clickEffect">
                                  <p:stCondLst>
                                    <p:cond delay="0"/>
                                  </p:stCondLst>
                                  <p:childTnLst>
                                    <p:set>
                                      <p:cBhvr>
                                        <p:cTn id="17" dur="1" fill="hold">
                                          <p:stCondLst>
                                            <p:cond delay="0"/>
                                          </p:stCondLst>
                                        </p:cTn>
                                        <p:tgtEl>
                                          <p:spTgt spid="11"/>
                                        </p:tgtEl>
                                        <p:attrNameLst>
                                          <p:attrName>style.visibility</p:attrName>
                                        </p:attrNameLst>
                                      </p:cBhvr>
                                      <p:to>
                                        <p:strVal val="visible"/>
                                      </p:to>
                                    </p:set>
                                    <p:anim calcmode="lin" valueType="num">
                                      <p:cBhvr additive="base">
                                        <p:cTn id="18" dur="500"/>
                                        <p:tgtEl>
                                          <p:spTgt spid="11"/>
                                        </p:tgtEl>
                                        <p:attrNameLst>
                                          <p:attrName>ppt_y</p:attrName>
                                        </p:attrNameLst>
                                      </p:cBhvr>
                                      <p:tavLst>
                                        <p:tav tm="0">
                                          <p:val>
                                            <p:strVal val="#ppt_y+#ppt_h*1.125000"/>
                                          </p:val>
                                        </p:tav>
                                        <p:tav tm="100000">
                                          <p:val>
                                            <p:strVal val="#ppt_y"/>
                                          </p:val>
                                        </p:tav>
                                      </p:tavLst>
                                    </p:anim>
                                    <p:animEffect transition="in" filter="wipe(up)">
                                      <p:cBhvr>
                                        <p:cTn id="1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矩形 1"/>
          <p:cNvSpPr/>
          <p:nvPr/>
        </p:nvSpPr>
        <p:spPr>
          <a:xfrm>
            <a:off x="1858016" y="1774087"/>
            <a:ext cx="1049557" cy="1049557"/>
          </a:xfrm>
          <a:prstGeom prst="rect">
            <a:avLst/>
          </a:prstGeom>
          <a:noFill/>
          <a:ln>
            <a:solidFill>
              <a:schemeClr val="bg1">
                <a:lumMod val="9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90000"/>
              </a:lnSpc>
            </a:pPr>
            <a:r>
              <a:rPr kumimoji="1" lang="en-US" altLang="zh-CN" sz="5200" b="1" dirty="0">
                <a:solidFill>
                  <a:schemeClr val="bg1">
                    <a:lumMod val="95000"/>
                  </a:schemeClr>
                </a:solidFill>
              </a:rPr>
              <a:t>01</a:t>
            </a:r>
            <a:endParaRPr kumimoji="1" lang="zh-CN" altLang="en-US" sz="5200" b="1" dirty="0">
              <a:solidFill>
                <a:schemeClr val="bg1">
                  <a:lumMod val="95000"/>
                </a:schemeClr>
              </a:solidFill>
            </a:endParaRPr>
          </a:p>
        </p:txBody>
      </p:sp>
      <p:sp>
        <p:nvSpPr>
          <p:cNvPr id="4" name="矩形 3"/>
          <p:cNvSpPr/>
          <p:nvPr/>
        </p:nvSpPr>
        <p:spPr>
          <a:xfrm>
            <a:off x="3041739" y="1774088"/>
            <a:ext cx="1826141" cy="584775"/>
          </a:xfrm>
          <a:prstGeom prst="rect">
            <a:avLst/>
          </a:prstGeom>
        </p:spPr>
        <p:txBody>
          <a:bodyPr wrap="none">
            <a:spAutoFit/>
          </a:bodyPr>
          <a:lstStyle/>
          <a:p>
            <a:r>
              <a:rPr kumimoji="1" lang="zh-CN" altLang="en-US" sz="3200" dirty="0">
                <a:solidFill>
                  <a:schemeClr val="bg1">
                    <a:lumMod val="95000"/>
                  </a:schemeClr>
                </a:solidFill>
              </a:rPr>
              <a:t>项目概况</a:t>
            </a:r>
            <a:endParaRPr kumimoji="1" lang="zh-CN" altLang="en-US" sz="3200" dirty="0">
              <a:solidFill>
                <a:schemeClr val="bg1">
                  <a:lumMod val="95000"/>
                </a:schemeClr>
              </a:solidFill>
            </a:endParaRPr>
          </a:p>
        </p:txBody>
      </p:sp>
      <p:sp>
        <p:nvSpPr>
          <p:cNvPr id="5" name="矩形 4"/>
          <p:cNvSpPr/>
          <p:nvPr/>
        </p:nvSpPr>
        <p:spPr>
          <a:xfrm>
            <a:off x="3041738" y="2338960"/>
            <a:ext cx="4781062" cy="492443"/>
          </a:xfrm>
          <a:prstGeom prst="rect">
            <a:avLst/>
          </a:prstGeom>
        </p:spPr>
        <p:txBody>
          <a:bodyPr wrap="square">
            <a:spAutoFit/>
          </a:bodyPr>
          <a:lstStyle/>
          <a:p>
            <a:pPr>
              <a:lnSpc>
                <a:spcPct val="130000"/>
              </a:lnSpc>
            </a:pPr>
            <a:r>
              <a:rPr lang="zh-CN" altLang="en-US" sz="1000" dirty="0">
                <a:solidFill>
                  <a:schemeClr val="bg1">
                    <a:lumMod val="95000"/>
                  </a:schemeClr>
                </a:solidFill>
              </a:rPr>
              <a:t>点击此处添加文本内容，如关键词、部分简单介绍等。点击此处添加文本内容，如关键词、部分简单介绍等。点击此处添加文本内容，如关键词、部分简单介绍等。</a:t>
            </a:r>
            <a:endParaRPr lang="en-US" altLang="zh-CN" sz="1000" dirty="0">
              <a:solidFill>
                <a:schemeClr val="bg1">
                  <a:lumMod val="95000"/>
                </a:schemeClr>
              </a:solidFill>
            </a:endParaRPr>
          </a:p>
        </p:txBody>
      </p:sp>
    </p:spTree>
  </p:cSld>
  <p:clrMapOvr>
    <a:masterClrMapping/>
  </p:clrMapOvr>
  <mc:AlternateContent xmlns:mc="http://schemas.openxmlformats.org/markup-compatibility/2006">
    <mc:Choice xmlns:p14="http://schemas.microsoft.com/office/powerpoint/2010/main" Requires="p14">
      <p:transition spd="slow" p14:dur="2000" advClick="0" advTm="0"/>
    </mc:Choice>
    <mc:Fallback>
      <p:transition spd="slow" advClick="0" advTm="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8"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p:tgtEl>
                                          <p:spTgt spid="4"/>
                                        </p:tgtEl>
                                        <p:attrNameLst>
                                          <p:attrName>ppt_x</p:attrName>
                                        </p:attrNameLst>
                                      </p:cBhvr>
                                      <p:tavLst>
                                        <p:tav tm="0">
                                          <p:val>
                                            <p:strVal val="#ppt_x-#ppt_w*1.125000"/>
                                          </p:val>
                                        </p:tav>
                                        <p:tav tm="100000">
                                          <p:val>
                                            <p:strVal val="#ppt_x"/>
                                          </p:val>
                                        </p:tav>
                                      </p:tavLst>
                                    </p:anim>
                                    <p:animEffect transition="in" filter="wipe(right)">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12" presetClass="entr" presetSubtype="4"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additive="base">
                                        <p:cTn id="18" dur="500"/>
                                        <p:tgtEl>
                                          <p:spTgt spid="5"/>
                                        </p:tgtEl>
                                        <p:attrNameLst>
                                          <p:attrName>ppt_y</p:attrName>
                                        </p:attrNameLst>
                                      </p:cBhvr>
                                      <p:tavLst>
                                        <p:tav tm="0">
                                          <p:val>
                                            <p:strVal val="#ppt_y+#ppt_h*1.125000"/>
                                          </p:val>
                                        </p:tav>
                                        <p:tav tm="100000">
                                          <p:val>
                                            <p:strVal val="#ppt_y"/>
                                          </p:val>
                                        </p:tav>
                                      </p:tavLst>
                                    </p:anim>
                                    <p:animEffect transition="in" filter="wipe(up)">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占位符 2"/>
          <p:cNvPicPr>
            <a:picLocks noGrp="1" noChangeAspect="1"/>
          </p:cNvPicPr>
          <p:nvPr>
            <p:ph type="pic" sz="quarter" idx="4294967295"/>
          </p:nvPr>
        </p:nvPicPr>
        <p:blipFill>
          <a:blip r:embed="rId1" cstate="print">
            <a:extLst>
              <a:ext uri="{28A0092B-C50C-407E-A947-70E740481C1C}">
                <a14:useLocalDpi xmlns:a14="http://schemas.microsoft.com/office/drawing/2010/main" val="0"/>
              </a:ext>
            </a:extLst>
          </a:blip>
          <a:srcRect/>
          <a:stretch>
            <a:fillRect/>
          </a:stretch>
        </p:blipFill>
        <p:spPr>
          <a:xfrm>
            <a:off x="3865960" y="0"/>
            <a:ext cx="5278040" cy="5143500"/>
          </a:xfrm>
        </p:spPr>
      </p:pic>
      <p:sp>
        <p:nvSpPr>
          <p:cNvPr id="12" name="Rectangle 11"/>
          <p:cNvSpPr/>
          <p:nvPr/>
        </p:nvSpPr>
        <p:spPr>
          <a:xfrm>
            <a:off x="3848192" y="-2381"/>
            <a:ext cx="5277678" cy="5145881"/>
          </a:xfrm>
          <a:prstGeom prst="rect">
            <a:avLst/>
          </a:prstGeom>
          <a:solidFill>
            <a:schemeClr val="tx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4" name="Cross 3"/>
          <p:cNvSpPr/>
          <p:nvPr/>
        </p:nvSpPr>
        <p:spPr>
          <a:xfrm>
            <a:off x="343105" y="558141"/>
            <a:ext cx="1852706" cy="1633817"/>
          </a:xfrm>
          <a:prstGeom prst="plu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cxnSp>
        <p:nvCxnSpPr>
          <p:cNvPr id="7" name="Straight Connector 6"/>
          <p:cNvCxnSpPr/>
          <p:nvPr/>
        </p:nvCxnSpPr>
        <p:spPr>
          <a:xfrm>
            <a:off x="343105" y="725449"/>
            <a:ext cx="0" cy="1260295"/>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a:off x="302870" y="2868437"/>
            <a:ext cx="2864019" cy="1061829"/>
          </a:xfrm>
          <a:prstGeom prst="rect">
            <a:avLst/>
          </a:prstGeom>
        </p:spPr>
        <p:txBody>
          <a:bodyPr wrap="square">
            <a:spAutoFit/>
          </a:bodyPr>
          <a:lstStyle/>
          <a:p>
            <a:r>
              <a:rPr lang="en-US" sz="1050" dirty="0">
                <a:solidFill>
                  <a:schemeClr val="tx1">
                    <a:lumMod val="50000"/>
                    <a:lumOff val="50000"/>
                  </a:schemeClr>
                </a:solidFill>
              </a:rPr>
              <a:t>The outline prepared by the creative team of an advertising agency for the launching of an advertising campaign or message. The creative strategy generally explains how the advertising campaign will meet the advertising objectives of the business.</a:t>
            </a:r>
            <a:endParaRPr lang="id-ID" sz="1050" dirty="0">
              <a:solidFill>
                <a:schemeClr val="tx1">
                  <a:lumMod val="50000"/>
                  <a:lumOff val="50000"/>
                </a:schemeClr>
              </a:solidFill>
            </a:endParaRPr>
          </a:p>
        </p:txBody>
      </p:sp>
      <p:sp>
        <p:nvSpPr>
          <p:cNvPr id="13" name="TextBox 1"/>
          <p:cNvSpPr txBox="1"/>
          <p:nvPr/>
        </p:nvSpPr>
        <p:spPr>
          <a:xfrm>
            <a:off x="257369" y="155635"/>
            <a:ext cx="1625439" cy="357149"/>
          </a:xfrm>
          <a:prstGeom prst="rect">
            <a:avLst/>
          </a:prstGeom>
          <a:noFill/>
        </p:spPr>
        <p:txBody>
          <a:bodyPr wrap="square" lIns="0" tIns="0" rIns="0" rtlCol="0">
            <a:spAutoFit/>
          </a:bodyPr>
          <a:lstStyle/>
          <a:p>
            <a:pPr>
              <a:lnSpc>
                <a:spcPts val="2700"/>
              </a:lnSpc>
            </a:pPr>
            <a:r>
              <a:rPr lang="en-US" altLang="zh-CN" sz="1500" dirty="0">
                <a:cs typeface="+mn-ea"/>
                <a:sym typeface="+mn-lt"/>
              </a:rPr>
              <a:t>1.1 项目介绍</a:t>
            </a:r>
            <a:endParaRPr lang="en-US" altLang="zh-CN" sz="1500" dirty="0">
              <a:cs typeface="+mn-ea"/>
              <a:sym typeface="+mn-lt"/>
            </a:endParaRPr>
          </a:p>
        </p:txBody>
      </p:sp>
      <p:sp>
        <p:nvSpPr>
          <p:cNvPr id="14" name="TextBox 1"/>
          <p:cNvSpPr txBox="1"/>
          <p:nvPr/>
        </p:nvSpPr>
        <p:spPr>
          <a:xfrm>
            <a:off x="272687" y="393243"/>
            <a:ext cx="1592354" cy="240130"/>
          </a:xfrm>
          <a:prstGeom prst="rect">
            <a:avLst/>
          </a:prstGeom>
          <a:noFill/>
        </p:spPr>
        <p:txBody>
          <a:bodyPr wrap="square" lIns="0" tIns="0" rIns="0" rtlCol="0">
            <a:spAutoFit/>
          </a:bodyPr>
          <a:lstStyle/>
          <a:p>
            <a:pPr>
              <a:lnSpc>
                <a:spcPts val="1725"/>
              </a:lnSpc>
            </a:pPr>
            <a:r>
              <a:rPr lang="en-US" altLang="zh-CN" sz="900" dirty="0">
                <a:cs typeface="+mn-ea"/>
                <a:sym typeface="+mn-lt"/>
              </a:rPr>
              <a:t>PROJECT DESCRIPTION</a:t>
            </a:r>
            <a:endParaRPr lang="en-US" altLang="zh-CN" sz="900" dirty="0">
              <a:cs typeface="+mn-ea"/>
              <a:sym typeface="+mn-lt"/>
            </a:endParaRPr>
          </a:p>
        </p:txBody>
      </p:sp>
      <p:sp>
        <p:nvSpPr>
          <p:cNvPr id="16" name="íš1ïḍe"/>
          <p:cNvSpPr txBox="1"/>
          <p:nvPr/>
        </p:nvSpPr>
        <p:spPr>
          <a:xfrm>
            <a:off x="490837" y="1210999"/>
            <a:ext cx="2125045" cy="657872"/>
          </a:xfrm>
          <a:prstGeom prst="rect">
            <a:avLst/>
          </a:prstGeom>
          <a:noFill/>
        </p:spPr>
        <p:txBody>
          <a:bodyPr wrap="square" lIns="67500" tIns="35100" rIns="67500" bIns="35100" anchor="ctr">
            <a:normAutofit/>
          </a:bodyPr>
          <a:lstStyle/>
          <a:p>
            <a:r>
              <a:rPr lang="zh-CN" altLang="en-US" sz="2400" b="1" dirty="0">
                <a:solidFill>
                  <a:schemeClr val="bg2">
                    <a:lumMod val="50000"/>
                  </a:schemeClr>
                </a:solidFill>
                <a:cs typeface="+mn-ea"/>
                <a:sym typeface="+mn-lt"/>
              </a:rPr>
              <a:t>共享经济</a:t>
            </a:r>
            <a:endParaRPr lang="zh-CN" altLang="en-US" sz="2400" b="1" dirty="0">
              <a:solidFill>
                <a:schemeClr val="bg2">
                  <a:lumMod val="50000"/>
                </a:schemeClr>
              </a:solidFill>
              <a:cs typeface="+mn-ea"/>
              <a:sym typeface="+mn-lt"/>
            </a:endParaRPr>
          </a:p>
          <a:p>
            <a:r>
              <a:rPr lang="en-US" altLang="zh-CN" sz="1050" dirty="0">
                <a:solidFill>
                  <a:schemeClr val="bg2">
                    <a:lumMod val="50000"/>
                  </a:schemeClr>
                </a:solidFill>
                <a:cs typeface="+mn-ea"/>
                <a:sym typeface="+mn-lt"/>
              </a:rPr>
              <a:t>SHARINGECONOMY</a:t>
            </a:r>
            <a:endParaRPr lang="en-US" altLang="zh-CN" sz="1050" dirty="0">
              <a:solidFill>
                <a:schemeClr val="bg2">
                  <a:lumMod val="50000"/>
                </a:schemeClr>
              </a:solidFill>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2000" advClick="0" advTm="0"/>
    </mc:Choice>
    <mc:Fallback>
      <p:transition spd="slow" advClick="0" advTm="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p:tgtEl>
                                          <p:spTgt spid="13"/>
                                        </p:tgtEl>
                                        <p:attrNameLst>
                                          <p:attrName>ppt_x</p:attrName>
                                        </p:attrNameLst>
                                      </p:cBhvr>
                                      <p:tavLst>
                                        <p:tav tm="0">
                                          <p:val>
                                            <p:strVal val="#ppt_x-#ppt_w*1.125000"/>
                                          </p:val>
                                        </p:tav>
                                        <p:tav tm="100000">
                                          <p:val>
                                            <p:strVal val="#ppt_x"/>
                                          </p:val>
                                        </p:tav>
                                      </p:tavLst>
                                    </p:anim>
                                    <p:animEffect transition="in" filter="wipe(right)">
                                      <p:cBhvr>
                                        <p:cTn id="8" dur="500"/>
                                        <p:tgtEl>
                                          <p:spTgt spid="13"/>
                                        </p:tgtEl>
                                      </p:cBhvr>
                                    </p:animEffect>
                                  </p:childTnLst>
                                </p:cTn>
                              </p:par>
                              <p:par>
                                <p:cTn id="9" presetID="12" presetClass="entr" presetSubtype="8"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500"/>
                                        <p:tgtEl>
                                          <p:spTgt spid="14"/>
                                        </p:tgtEl>
                                        <p:attrNameLst>
                                          <p:attrName>ppt_x</p:attrName>
                                        </p:attrNameLst>
                                      </p:cBhvr>
                                      <p:tavLst>
                                        <p:tav tm="0">
                                          <p:val>
                                            <p:strVal val="#ppt_x-#ppt_w*1.125000"/>
                                          </p:val>
                                        </p:tav>
                                        <p:tav tm="100000">
                                          <p:val>
                                            <p:strVal val="#ppt_x"/>
                                          </p:val>
                                        </p:tav>
                                      </p:tavLst>
                                    </p:anim>
                                    <p:animEffect transition="in" filter="wipe(right)">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down)">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8"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 calcmode="lin" valueType="num">
                                      <p:cBhvr additive="base">
                                        <p:cTn id="22" dur="500"/>
                                        <p:tgtEl>
                                          <p:spTgt spid="16"/>
                                        </p:tgtEl>
                                        <p:attrNameLst>
                                          <p:attrName>ppt_x</p:attrName>
                                        </p:attrNameLst>
                                      </p:cBhvr>
                                      <p:tavLst>
                                        <p:tav tm="0">
                                          <p:val>
                                            <p:strVal val="#ppt_x-#ppt_w*1.125000"/>
                                          </p:val>
                                        </p:tav>
                                        <p:tav tm="100000">
                                          <p:val>
                                            <p:strVal val="#ppt_x"/>
                                          </p:val>
                                        </p:tav>
                                      </p:tavLst>
                                    </p:anim>
                                    <p:animEffect transition="in" filter="wipe(right)">
                                      <p:cBhvr>
                                        <p:cTn id="23" dur="500"/>
                                        <p:tgtEl>
                                          <p:spTgt spid="16"/>
                                        </p:tgtEl>
                                      </p:cBhvr>
                                    </p:animEffect>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1000"/>
                                        <p:tgtEl>
                                          <p:spTgt spid="8"/>
                                        </p:tgtEl>
                                      </p:cBhvr>
                                    </p:animEffect>
                                    <p:anim calcmode="lin" valueType="num">
                                      <p:cBhvr>
                                        <p:cTn id="29" dur="1000" fill="hold"/>
                                        <p:tgtEl>
                                          <p:spTgt spid="8"/>
                                        </p:tgtEl>
                                        <p:attrNameLst>
                                          <p:attrName>ppt_x</p:attrName>
                                        </p:attrNameLst>
                                      </p:cBhvr>
                                      <p:tavLst>
                                        <p:tav tm="0">
                                          <p:val>
                                            <p:strVal val="#ppt_x"/>
                                          </p:val>
                                        </p:tav>
                                        <p:tav tm="100000">
                                          <p:val>
                                            <p:strVal val="#ppt_x"/>
                                          </p:val>
                                        </p:tav>
                                      </p:tavLst>
                                    </p:anim>
                                    <p:anim calcmode="lin" valueType="num">
                                      <p:cBhvr>
                                        <p:cTn id="30"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nodeType="clickEffect">
                                  <p:stCondLst>
                                    <p:cond delay="0"/>
                                  </p:stCondLst>
                                  <p:childTnLst>
                                    <p:set>
                                      <p:cBhvr>
                                        <p:cTn id="34" dur="1" fill="hold">
                                          <p:stCondLst>
                                            <p:cond delay="0"/>
                                          </p:stCondLst>
                                        </p:cTn>
                                        <p:tgtEl>
                                          <p:spTgt spid="3"/>
                                        </p:tgtEl>
                                        <p:attrNameLst>
                                          <p:attrName>style.visibility</p:attrName>
                                        </p:attrNameLst>
                                      </p:cBhvr>
                                      <p:to>
                                        <p:strVal val="visible"/>
                                      </p:to>
                                    </p:set>
                                    <p:animEffect transition="in" filter="wipe(down)">
                                      <p:cBhvr>
                                        <p:cTn id="35" dur="500"/>
                                        <p:tgtEl>
                                          <p:spTgt spid="3"/>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grpId="0" nodeType="clickEffect">
                                  <p:stCondLst>
                                    <p:cond delay="0"/>
                                  </p:stCondLst>
                                  <p:childTnLst>
                                    <p:set>
                                      <p:cBhvr>
                                        <p:cTn id="39" dur="1" fill="hold">
                                          <p:stCondLst>
                                            <p:cond delay="0"/>
                                          </p:stCondLst>
                                        </p:cTn>
                                        <p:tgtEl>
                                          <p:spTgt spid="12"/>
                                        </p:tgtEl>
                                        <p:attrNameLst>
                                          <p:attrName>style.visibility</p:attrName>
                                        </p:attrNameLst>
                                      </p:cBhvr>
                                      <p:to>
                                        <p:strVal val="visible"/>
                                      </p:to>
                                    </p:set>
                                    <p:animEffect transition="in" filter="wipe(down)">
                                      <p:cBhvr>
                                        <p:cTn id="4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8" grpId="0"/>
      <p:bldP spid="13" grpId="0"/>
      <p:bldP spid="14" grpId="0"/>
      <p:bldP spid="1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val 9"/>
          <p:cNvSpPr/>
          <p:nvPr/>
        </p:nvSpPr>
        <p:spPr>
          <a:xfrm>
            <a:off x="682335" y="1854778"/>
            <a:ext cx="564572" cy="564572"/>
          </a:xfrm>
          <a:prstGeom prst="ellipse">
            <a:avLst/>
          </a:prstGeom>
          <a:solidFill>
            <a:schemeClr val="tx1"/>
          </a:solidFill>
          <a:ln>
            <a:solidFill>
              <a:srgbClr val="4A518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1"/>
              </a:solidFill>
            </a:endParaRPr>
          </a:p>
        </p:txBody>
      </p:sp>
      <p:sp>
        <p:nvSpPr>
          <p:cNvPr id="12" name="TextBox 11"/>
          <p:cNvSpPr txBox="1"/>
          <p:nvPr/>
        </p:nvSpPr>
        <p:spPr>
          <a:xfrm>
            <a:off x="1707803" y="1527620"/>
            <a:ext cx="1831810" cy="453842"/>
          </a:xfrm>
          <a:prstGeom prst="rect">
            <a:avLst/>
          </a:prstGeom>
          <a:noFill/>
        </p:spPr>
        <p:txBody>
          <a:bodyPr wrap="square" rtlCol="0">
            <a:spAutoFit/>
          </a:bodyPr>
          <a:lstStyle/>
          <a:p>
            <a:pPr>
              <a:lnSpc>
                <a:spcPct val="87000"/>
              </a:lnSpc>
            </a:pPr>
            <a:r>
              <a:rPr lang="zh-CN" altLang="en-US" sz="1600" dirty="0"/>
              <a:t>消费级无人机市场</a:t>
            </a:r>
            <a:endParaRPr lang="zh-CN" altLang="en-US" sz="1600" dirty="0"/>
          </a:p>
          <a:p>
            <a:pPr>
              <a:lnSpc>
                <a:spcPct val="87000"/>
              </a:lnSpc>
            </a:pPr>
            <a:r>
              <a:rPr lang="en-US" sz="1100" dirty="0"/>
              <a:t>Ria qui del ium aut</a:t>
            </a:r>
            <a:endParaRPr lang="en-US" sz="1100" dirty="0"/>
          </a:p>
        </p:txBody>
      </p:sp>
      <p:sp>
        <p:nvSpPr>
          <p:cNvPr id="23" name="TextBox 22"/>
          <p:cNvSpPr txBox="1"/>
          <p:nvPr/>
        </p:nvSpPr>
        <p:spPr>
          <a:xfrm>
            <a:off x="1214286" y="1447287"/>
            <a:ext cx="601447" cy="584775"/>
          </a:xfrm>
          <a:prstGeom prst="rect">
            <a:avLst/>
          </a:prstGeom>
          <a:noFill/>
        </p:spPr>
        <p:txBody>
          <a:bodyPr wrap="none" rtlCol="0">
            <a:spAutoFit/>
          </a:bodyPr>
          <a:lstStyle/>
          <a:p>
            <a:r>
              <a:rPr lang="en-US" sz="3200" dirty="0"/>
              <a:t>01</a:t>
            </a:r>
            <a:endParaRPr lang="en-US" sz="3200" dirty="0"/>
          </a:p>
        </p:txBody>
      </p:sp>
      <p:sp>
        <p:nvSpPr>
          <p:cNvPr id="8" name="Oval 7"/>
          <p:cNvSpPr/>
          <p:nvPr/>
        </p:nvSpPr>
        <p:spPr>
          <a:xfrm>
            <a:off x="2301010" y="2565979"/>
            <a:ext cx="564572" cy="564572"/>
          </a:xfrm>
          <a:prstGeom prst="ellipse">
            <a:avLst/>
          </a:prstGeom>
          <a:solidFill>
            <a:schemeClr val="accent3"/>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1"/>
              </a:solidFill>
            </a:endParaRPr>
          </a:p>
        </p:txBody>
      </p:sp>
      <p:sp>
        <p:nvSpPr>
          <p:cNvPr id="13" name="TextBox 12"/>
          <p:cNvSpPr txBox="1"/>
          <p:nvPr/>
        </p:nvSpPr>
        <p:spPr>
          <a:xfrm>
            <a:off x="3324173" y="2321083"/>
            <a:ext cx="1524000" cy="454292"/>
          </a:xfrm>
          <a:prstGeom prst="rect">
            <a:avLst/>
          </a:prstGeom>
          <a:noFill/>
        </p:spPr>
        <p:txBody>
          <a:bodyPr wrap="square" rtlCol="0">
            <a:spAutoFit/>
          </a:bodyPr>
          <a:lstStyle/>
          <a:p>
            <a:pPr>
              <a:lnSpc>
                <a:spcPct val="87000"/>
              </a:lnSpc>
            </a:pPr>
            <a:r>
              <a:rPr lang="zh-CN" altLang="en-US" sz="1600" dirty="0"/>
              <a:t>定制公共交通</a:t>
            </a:r>
            <a:endParaRPr lang="zh-CN" altLang="en-US" sz="1600" dirty="0"/>
          </a:p>
          <a:p>
            <a:pPr>
              <a:lnSpc>
                <a:spcPct val="87000"/>
              </a:lnSpc>
            </a:pPr>
            <a:r>
              <a:rPr lang="en-US" sz="1100" dirty="0"/>
              <a:t>Ria qui del ium aut</a:t>
            </a:r>
            <a:endParaRPr lang="en-US" sz="1100" dirty="0"/>
          </a:p>
        </p:txBody>
      </p:sp>
      <p:sp>
        <p:nvSpPr>
          <p:cNvPr id="24" name="TextBox 23"/>
          <p:cNvSpPr txBox="1"/>
          <p:nvPr/>
        </p:nvSpPr>
        <p:spPr>
          <a:xfrm>
            <a:off x="2802656" y="2242087"/>
            <a:ext cx="601447" cy="584775"/>
          </a:xfrm>
          <a:prstGeom prst="rect">
            <a:avLst/>
          </a:prstGeom>
          <a:noFill/>
        </p:spPr>
        <p:txBody>
          <a:bodyPr wrap="none" rtlCol="0">
            <a:spAutoFit/>
          </a:bodyPr>
          <a:lstStyle/>
          <a:p>
            <a:r>
              <a:rPr lang="en-US" sz="3200" dirty="0"/>
              <a:t>02</a:t>
            </a:r>
            <a:endParaRPr lang="en-US" sz="3200" dirty="0"/>
          </a:p>
        </p:txBody>
      </p:sp>
      <p:sp>
        <p:nvSpPr>
          <p:cNvPr id="9" name="Oval 8"/>
          <p:cNvSpPr/>
          <p:nvPr/>
        </p:nvSpPr>
        <p:spPr>
          <a:xfrm>
            <a:off x="4337623" y="3277179"/>
            <a:ext cx="564572" cy="564572"/>
          </a:xfrm>
          <a:prstGeom prst="ellipse">
            <a:avLst/>
          </a:prstGeom>
          <a:solidFill>
            <a:schemeClr val="accent5"/>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1"/>
              </a:solidFill>
            </a:endParaRPr>
          </a:p>
        </p:txBody>
      </p:sp>
      <p:sp>
        <p:nvSpPr>
          <p:cNvPr id="14" name="TextBox 13"/>
          <p:cNvSpPr txBox="1"/>
          <p:nvPr/>
        </p:nvSpPr>
        <p:spPr>
          <a:xfrm>
            <a:off x="5400040" y="3029461"/>
            <a:ext cx="1871984" cy="453842"/>
          </a:xfrm>
          <a:prstGeom prst="rect">
            <a:avLst/>
          </a:prstGeom>
          <a:noFill/>
        </p:spPr>
        <p:txBody>
          <a:bodyPr wrap="square" rtlCol="0">
            <a:spAutoFit/>
          </a:bodyPr>
          <a:lstStyle/>
          <a:p>
            <a:pPr>
              <a:lnSpc>
                <a:spcPct val="87000"/>
              </a:lnSpc>
            </a:pPr>
            <a:r>
              <a:rPr lang="zh-CN" altLang="en-US" sz="1600" dirty="0"/>
              <a:t>百度度秘陪你聊天</a:t>
            </a:r>
            <a:endParaRPr lang="zh-CN" altLang="en-US" sz="1600" dirty="0"/>
          </a:p>
          <a:p>
            <a:pPr>
              <a:lnSpc>
                <a:spcPct val="87000"/>
              </a:lnSpc>
            </a:pPr>
            <a:r>
              <a:rPr lang="en-US" sz="1100" dirty="0"/>
              <a:t>Ria qui del ium aut</a:t>
            </a:r>
            <a:endParaRPr lang="en-US" sz="1100" dirty="0"/>
          </a:p>
        </p:txBody>
      </p:sp>
      <p:sp>
        <p:nvSpPr>
          <p:cNvPr id="25" name="TextBox 24"/>
          <p:cNvSpPr txBox="1"/>
          <p:nvPr/>
        </p:nvSpPr>
        <p:spPr>
          <a:xfrm>
            <a:off x="4890950" y="2951802"/>
            <a:ext cx="601447" cy="584775"/>
          </a:xfrm>
          <a:prstGeom prst="rect">
            <a:avLst/>
          </a:prstGeom>
          <a:noFill/>
        </p:spPr>
        <p:txBody>
          <a:bodyPr wrap="none" rtlCol="0">
            <a:spAutoFit/>
          </a:bodyPr>
          <a:lstStyle/>
          <a:p>
            <a:r>
              <a:rPr lang="en-US" sz="3200" dirty="0"/>
              <a:t>03</a:t>
            </a:r>
            <a:endParaRPr lang="en-US" sz="3200" dirty="0"/>
          </a:p>
        </p:txBody>
      </p:sp>
      <p:sp>
        <p:nvSpPr>
          <p:cNvPr id="11" name="Oval 10"/>
          <p:cNvSpPr/>
          <p:nvPr/>
        </p:nvSpPr>
        <p:spPr>
          <a:xfrm>
            <a:off x="6172201" y="3988378"/>
            <a:ext cx="564572" cy="564572"/>
          </a:xfrm>
          <a:prstGeom prst="ellipse">
            <a:avLst/>
          </a:prstGeom>
          <a:solidFill>
            <a:schemeClr val="tx1"/>
          </a:solidFill>
          <a:ln>
            <a:solidFill>
              <a:srgbClr val="575C9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1"/>
              </a:solidFill>
            </a:endParaRPr>
          </a:p>
        </p:txBody>
      </p:sp>
      <p:sp>
        <p:nvSpPr>
          <p:cNvPr id="15" name="TextBox 14"/>
          <p:cNvSpPr txBox="1"/>
          <p:nvPr/>
        </p:nvSpPr>
        <p:spPr>
          <a:xfrm>
            <a:off x="7272024" y="3737838"/>
            <a:ext cx="1524000" cy="453842"/>
          </a:xfrm>
          <a:prstGeom prst="rect">
            <a:avLst/>
          </a:prstGeom>
          <a:noFill/>
        </p:spPr>
        <p:txBody>
          <a:bodyPr wrap="square" rtlCol="0">
            <a:spAutoFit/>
          </a:bodyPr>
          <a:lstStyle/>
          <a:p>
            <a:pPr>
              <a:lnSpc>
                <a:spcPct val="87000"/>
              </a:lnSpc>
            </a:pPr>
            <a:r>
              <a:rPr lang="zh-CN" altLang="en-US" sz="1600" dirty="0"/>
              <a:t>人人车二手车</a:t>
            </a:r>
            <a:endParaRPr lang="zh-CN" altLang="en-US" sz="1600" dirty="0"/>
          </a:p>
          <a:p>
            <a:pPr>
              <a:lnSpc>
                <a:spcPct val="87000"/>
              </a:lnSpc>
            </a:pPr>
            <a:r>
              <a:rPr lang="en-US" sz="1100" dirty="0"/>
              <a:t>Ria qui del ium aut</a:t>
            </a:r>
            <a:endParaRPr lang="en-US" sz="1100" dirty="0"/>
          </a:p>
        </p:txBody>
      </p:sp>
      <p:sp>
        <p:nvSpPr>
          <p:cNvPr id="26" name="TextBox 25"/>
          <p:cNvSpPr txBox="1"/>
          <p:nvPr/>
        </p:nvSpPr>
        <p:spPr>
          <a:xfrm>
            <a:off x="6732863" y="3661515"/>
            <a:ext cx="601447" cy="584775"/>
          </a:xfrm>
          <a:prstGeom prst="rect">
            <a:avLst/>
          </a:prstGeom>
          <a:noFill/>
        </p:spPr>
        <p:txBody>
          <a:bodyPr wrap="none" rtlCol="0">
            <a:spAutoFit/>
          </a:bodyPr>
          <a:lstStyle/>
          <a:p>
            <a:r>
              <a:rPr lang="en-US" sz="3200" dirty="0"/>
              <a:t>04</a:t>
            </a:r>
            <a:endParaRPr lang="en-US" sz="3200" dirty="0"/>
          </a:p>
        </p:txBody>
      </p:sp>
      <p:sp>
        <p:nvSpPr>
          <p:cNvPr id="34" name="TextBox 33"/>
          <p:cNvSpPr txBox="1"/>
          <p:nvPr/>
        </p:nvSpPr>
        <p:spPr>
          <a:xfrm>
            <a:off x="609600" y="3333750"/>
            <a:ext cx="2567710" cy="338554"/>
          </a:xfrm>
          <a:prstGeom prst="rect">
            <a:avLst/>
          </a:prstGeom>
          <a:noFill/>
        </p:spPr>
        <p:txBody>
          <a:bodyPr wrap="square" rtlCol="0">
            <a:spAutoFit/>
          </a:bodyPr>
          <a:lstStyle/>
          <a:p>
            <a:r>
              <a:rPr lang="en-US" sz="1600" dirty="0"/>
              <a:t>Consistent results</a:t>
            </a:r>
            <a:endParaRPr lang="en-US" sz="1600" dirty="0"/>
          </a:p>
        </p:txBody>
      </p:sp>
      <p:sp>
        <p:nvSpPr>
          <p:cNvPr id="35" name="TextBox 34"/>
          <p:cNvSpPr txBox="1"/>
          <p:nvPr/>
        </p:nvSpPr>
        <p:spPr>
          <a:xfrm>
            <a:off x="599017" y="3583913"/>
            <a:ext cx="3429000" cy="769441"/>
          </a:xfrm>
          <a:prstGeom prst="rect">
            <a:avLst/>
          </a:prstGeom>
          <a:noFill/>
        </p:spPr>
        <p:txBody>
          <a:bodyPr wrap="square" rtlCol="0">
            <a:spAutoFit/>
          </a:bodyPr>
          <a:lstStyle/>
          <a:p>
            <a:r>
              <a:rPr lang="en-US" sz="1100" dirty="0"/>
              <a:t>Depend on following process and also using lots of Greek text like so: Lorem ipsum dolor sit amet, consectetur adipiscing elit. Aenean dui felis, posuere a lacus sed, consequat facilisis leo.</a:t>
            </a:r>
            <a:endParaRPr lang="en-US" sz="1100" dirty="0"/>
          </a:p>
        </p:txBody>
      </p:sp>
      <p:cxnSp>
        <p:nvCxnSpPr>
          <p:cNvPr id="48" name="Straight Connector 47"/>
          <p:cNvCxnSpPr>
            <a:stCxn id="10" idx="6"/>
          </p:cNvCxnSpPr>
          <p:nvPr/>
        </p:nvCxnSpPr>
        <p:spPr>
          <a:xfrm>
            <a:off x="1246906" y="2137064"/>
            <a:ext cx="2105894" cy="0"/>
          </a:xfrm>
          <a:prstGeom prst="line">
            <a:avLst/>
          </a:prstGeom>
          <a:ln w="19050" cmpd="sng">
            <a:solidFill>
              <a:schemeClr val="tx1"/>
            </a:solidFill>
            <a:headEnd type="none"/>
            <a:tailEnd type="oval" w="lg" len="lg"/>
          </a:ln>
          <a:effectLst/>
        </p:spPr>
        <p:style>
          <a:lnRef idx="2">
            <a:schemeClr val="accent1"/>
          </a:lnRef>
          <a:fillRef idx="0">
            <a:schemeClr val="accent1"/>
          </a:fillRef>
          <a:effectRef idx="1">
            <a:schemeClr val="accent1"/>
          </a:effectRef>
          <a:fontRef idx="minor">
            <a:schemeClr val="tx1"/>
          </a:fontRef>
        </p:style>
      </p:cxnSp>
      <p:cxnSp>
        <p:nvCxnSpPr>
          <p:cNvPr id="49" name="Straight Connector 48"/>
          <p:cNvCxnSpPr>
            <a:stCxn id="8" idx="6"/>
          </p:cNvCxnSpPr>
          <p:nvPr/>
        </p:nvCxnSpPr>
        <p:spPr>
          <a:xfrm>
            <a:off x="2865582" y="2848264"/>
            <a:ext cx="4678219" cy="0"/>
          </a:xfrm>
          <a:prstGeom prst="line">
            <a:avLst/>
          </a:prstGeom>
          <a:ln w="19050" cmpd="sng">
            <a:solidFill>
              <a:schemeClr val="accent3"/>
            </a:solidFill>
            <a:headEnd type="none"/>
            <a:tailEnd type="oval" w="lg" len="lg"/>
          </a:ln>
          <a:effectLst/>
        </p:spPr>
        <p:style>
          <a:lnRef idx="2">
            <a:schemeClr val="accent1"/>
          </a:lnRef>
          <a:fillRef idx="0">
            <a:schemeClr val="accent1"/>
          </a:fillRef>
          <a:effectRef idx="1">
            <a:schemeClr val="accent1"/>
          </a:effectRef>
          <a:fontRef idx="minor">
            <a:schemeClr val="tx1"/>
          </a:fontRef>
        </p:style>
      </p:cxnSp>
      <p:sp>
        <p:nvSpPr>
          <p:cNvPr id="53" name="Freeform 41"/>
          <p:cNvSpPr>
            <a:spLocks noChangeAspect="1" noEditPoints="1"/>
          </p:cNvSpPr>
          <p:nvPr/>
        </p:nvSpPr>
        <p:spPr bwMode="auto">
          <a:xfrm>
            <a:off x="2457529" y="2695861"/>
            <a:ext cx="251534" cy="304808"/>
          </a:xfrm>
          <a:custGeom>
            <a:avLst/>
            <a:gdLst>
              <a:gd name="T0" fmla="*/ 487 w 800"/>
              <a:gd name="T1" fmla="*/ 761 h 969"/>
              <a:gd name="T2" fmla="*/ 487 w 800"/>
              <a:gd name="T3" fmla="*/ 605 h 969"/>
              <a:gd name="T4" fmla="*/ 136 w 800"/>
              <a:gd name="T5" fmla="*/ 254 h 969"/>
              <a:gd name="T6" fmla="*/ 275 w 800"/>
              <a:gd name="T7" fmla="*/ 254 h 969"/>
              <a:gd name="T8" fmla="*/ 275 w 800"/>
              <a:gd name="T9" fmla="*/ 211 h 969"/>
              <a:gd name="T10" fmla="*/ 64 w 800"/>
              <a:gd name="T11" fmla="*/ 211 h 969"/>
              <a:gd name="T12" fmla="*/ 64 w 800"/>
              <a:gd name="T13" fmla="*/ 423 h 969"/>
              <a:gd name="T14" fmla="*/ 106 w 800"/>
              <a:gd name="T15" fmla="*/ 423 h 969"/>
              <a:gd name="T16" fmla="*/ 106 w 800"/>
              <a:gd name="T17" fmla="*/ 283 h 969"/>
              <a:gd name="T18" fmla="*/ 445 w 800"/>
              <a:gd name="T19" fmla="*/ 622 h 969"/>
              <a:gd name="T20" fmla="*/ 445 w 800"/>
              <a:gd name="T21" fmla="*/ 761 h 969"/>
              <a:gd name="T22" fmla="*/ 360 w 800"/>
              <a:gd name="T23" fmla="*/ 863 h 969"/>
              <a:gd name="T24" fmla="*/ 466 w 800"/>
              <a:gd name="T25" fmla="*/ 969 h 969"/>
              <a:gd name="T26" fmla="*/ 572 w 800"/>
              <a:gd name="T27" fmla="*/ 863 h 969"/>
              <a:gd name="T28" fmla="*/ 487 w 800"/>
              <a:gd name="T29" fmla="*/ 761 h 969"/>
              <a:gd name="T30" fmla="*/ 466 w 800"/>
              <a:gd name="T31" fmla="*/ 931 h 969"/>
              <a:gd name="T32" fmla="*/ 403 w 800"/>
              <a:gd name="T33" fmla="*/ 867 h 969"/>
              <a:gd name="T34" fmla="*/ 466 w 800"/>
              <a:gd name="T35" fmla="*/ 804 h 969"/>
              <a:gd name="T36" fmla="*/ 529 w 800"/>
              <a:gd name="T37" fmla="*/ 867 h 969"/>
              <a:gd name="T38" fmla="*/ 466 w 800"/>
              <a:gd name="T39" fmla="*/ 931 h 969"/>
              <a:gd name="T40" fmla="*/ 178 w 800"/>
              <a:gd name="T41" fmla="*/ 592 h 969"/>
              <a:gd name="T42" fmla="*/ 106 w 800"/>
              <a:gd name="T43" fmla="*/ 668 h 969"/>
              <a:gd name="T44" fmla="*/ 30 w 800"/>
              <a:gd name="T45" fmla="*/ 592 h 969"/>
              <a:gd name="T46" fmla="*/ 0 w 800"/>
              <a:gd name="T47" fmla="*/ 622 h 969"/>
              <a:gd name="T48" fmla="*/ 77 w 800"/>
              <a:gd name="T49" fmla="*/ 698 h 969"/>
              <a:gd name="T50" fmla="*/ 0 w 800"/>
              <a:gd name="T51" fmla="*/ 770 h 969"/>
              <a:gd name="T52" fmla="*/ 30 w 800"/>
              <a:gd name="T53" fmla="*/ 800 h 969"/>
              <a:gd name="T54" fmla="*/ 106 w 800"/>
              <a:gd name="T55" fmla="*/ 728 h 969"/>
              <a:gd name="T56" fmla="*/ 178 w 800"/>
              <a:gd name="T57" fmla="*/ 800 h 969"/>
              <a:gd name="T58" fmla="*/ 208 w 800"/>
              <a:gd name="T59" fmla="*/ 770 h 969"/>
              <a:gd name="T60" fmla="*/ 136 w 800"/>
              <a:gd name="T61" fmla="*/ 698 h 969"/>
              <a:gd name="T62" fmla="*/ 208 w 800"/>
              <a:gd name="T63" fmla="*/ 622 h 969"/>
              <a:gd name="T64" fmla="*/ 178 w 800"/>
              <a:gd name="T65" fmla="*/ 592 h 969"/>
              <a:gd name="T66" fmla="*/ 800 w 800"/>
              <a:gd name="T67" fmla="*/ 325 h 969"/>
              <a:gd name="T68" fmla="*/ 771 w 800"/>
              <a:gd name="T69" fmla="*/ 296 h 969"/>
              <a:gd name="T70" fmla="*/ 699 w 800"/>
              <a:gd name="T71" fmla="*/ 372 h 969"/>
              <a:gd name="T72" fmla="*/ 623 w 800"/>
              <a:gd name="T73" fmla="*/ 296 h 969"/>
              <a:gd name="T74" fmla="*/ 593 w 800"/>
              <a:gd name="T75" fmla="*/ 325 h 969"/>
              <a:gd name="T76" fmla="*/ 669 w 800"/>
              <a:gd name="T77" fmla="*/ 402 h 969"/>
              <a:gd name="T78" fmla="*/ 593 w 800"/>
              <a:gd name="T79" fmla="*/ 474 h 969"/>
              <a:gd name="T80" fmla="*/ 623 w 800"/>
              <a:gd name="T81" fmla="*/ 503 h 969"/>
              <a:gd name="T82" fmla="*/ 699 w 800"/>
              <a:gd name="T83" fmla="*/ 431 h 969"/>
              <a:gd name="T84" fmla="*/ 771 w 800"/>
              <a:gd name="T85" fmla="*/ 503 h 969"/>
              <a:gd name="T86" fmla="*/ 800 w 800"/>
              <a:gd name="T87" fmla="*/ 474 h 969"/>
              <a:gd name="T88" fmla="*/ 729 w 800"/>
              <a:gd name="T89" fmla="*/ 402 h 969"/>
              <a:gd name="T90" fmla="*/ 800 w 800"/>
              <a:gd name="T91" fmla="*/ 325 h 969"/>
              <a:gd name="T92" fmla="*/ 559 w 800"/>
              <a:gd name="T93" fmla="*/ 0 h 969"/>
              <a:gd name="T94" fmla="*/ 487 w 800"/>
              <a:gd name="T95" fmla="*/ 76 h 969"/>
              <a:gd name="T96" fmla="*/ 411 w 800"/>
              <a:gd name="T97" fmla="*/ 0 h 969"/>
              <a:gd name="T98" fmla="*/ 381 w 800"/>
              <a:gd name="T99" fmla="*/ 29 h 969"/>
              <a:gd name="T100" fmla="*/ 458 w 800"/>
              <a:gd name="T101" fmla="*/ 105 h 969"/>
              <a:gd name="T102" fmla="*/ 381 w 800"/>
              <a:gd name="T103" fmla="*/ 177 h 969"/>
              <a:gd name="T104" fmla="*/ 411 w 800"/>
              <a:gd name="T105" fmla="*/ 207 h 969"/>
              <a:gd name="T106" fmla="*/ 487 w 800"/>
              <a:gd name="T107" fmla="*/ 135 h 969"/>
              <a:gd name="T108" fmla="*/ 559 w 800"/>
              <a:gd name="T109" fmla="*/ 207 h 969"/>
              <a:gd name="T110" fmla="*/ 589 w 800"/>
              <a:gd name="T111" fmla="*/ 177 h 969"/>
              <a:gd name="T112" fmla="*/ 517 w 800"/>
              <a:gd name="T113" fmla="*/ 105 h 969"/>
              <a:gd name="T114" fmla="*/ 589 w 800"/>
              <a:gd name="T115" fmla="*/ 29 h 969"/>
              <a:gd name="T116" fmla="*/ 559 w 800"/>
              <a:gd name="T117" fmla="*/ 0 h 9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800" h="969">
                <a:moveTo>
                  <a:pt x="487" y="761"/>
                </a:moveTo>
                <a:cubicBezTo>
                  <a:pt x="487" y="605"/>
                  <a:pt x="487" y="605"/>
                  <a:pt x="487" y="605"/>
                </a:cubicBezTo>
                <a:cubicBezTo>
                  <a:pt x="136" y="254"/>
                  <a:pt x="136" y="254"/>
                  <a:pt x="136" y="254"/>
                </a:cubicBezTo>
                <a:cubicBezTo>
                  <a:pt x="275" y="254"/>
                  <a:pt x="275" y="254"/>
                  <a:pt x="275" y="254"/>
                </a:cubicBezTo>
                <a:cubicBezTo>
                  <a:pt x="275" y="211"/>
                  <a:pt x="275" y="211"/>
                  <a:pt x="275" y="211"/>
                </a:cubicBezTo>
                <a:cubicBezTo>
                  <a:pt x="64" y="211"/>
                  <a:pt x="64" y="211"/>
                  <a:pt x="64" y="211"/>
                </a:cubicBezTo>
                <a:cubicBezTo>
                  <a:pt x="64" y="423"/>
                  <a:pt x="64" y="423"/>
                  <a:pt x="64" y="423"/>
                </a:cubicBezTo>
                <a:cubicBezTo>
                  <a:pt x="106" y="423"/>
                  <a:pt x="106" y="423"/>
                  <a:pt x="106" y="423"/>
                </a:cubicBezTo>
                <a:cubicBezTo>
                  <a:pt x="106" y="283"/>
                  <a:pt x="106" y="283"/>
                  <a:pt x="106" y="283"/>
                </a:cubicBezTo>
                <a:cubicBezTo>
                  <a:pt x="445" y="622"/>
                  <a:pt x="445" y="622"/>
                  <a:pt x="445" y="622"/>
                </a:cubicBezTo>
                <a:cubicBezTo>
                  <a:pt x="445" y="761"/>
                  <a:pt x="445" y="761"/>
                  <a:pt x="445" y="761"/>
                </a:cubicBezTo>
                <a:cubicBezTo>
                  <a:pt x="398" y="770"/>
                  <a:pt x="360" y="812"/>
                  <a:pt x="360" y="863"/>
                </a:cubicBezTo>
                <a:cubicBezTo>
                  <a:pt x="360" y="922"/>
                  <a:pt x="407" y="969"/>
                  <a:pt x="466" y="969"/>
                </a:cubicBezTo>
                <a:cubicBezTo>
                  <a:pt x="525" y="969"/>
                  <a:pt x="572" y="922"/>
                  <a:pt x="572" y="863"/>
                </a:cubicBezTo>
                <a:cubicBezTo>
                  <a:pt x="572" y="817"/>
                  <a:pt x="534" y="774"/>
                  <a:pt x="487" y="761"/>
                </a:cubicBezTo>
                <a:close/>
                <a:moveTo>
                  <a:pt x="466" y="931"/>
                </a:moveTo>
                <a:cubicBezTo>
                  <a:pt x="432" y="931"/>
                  <a:pt x="403" y="901"/>
                  <a:pt x="403" y="867"/>
                </a:cubicBezTo>
                <a:cubicBezTo>
                  <a:pt x="403" y="834"/>
                  <a:pt x="428" y="804"/>
                  <a:pt x="466" y="804"/>
                </a:cubicBezTo>
                <a:cubicBezTo>
                  <a:pt x="504" y="804"/>
                  <a:pt x="529" y="834"/>
                  <a:pt x="529" y="867"/>
                </a:cubicBezTo>
                <a:cubicBezTo>
                  <a:pt x="529" y="901"/>
                  <a:pt x="500" y="931"/>
                  <a:pt x="466" y="931"/>
                </a:cubicBezTo>
                <a:close/>
                <a:moveTo>
                  <a:pt x="178" y="592"/>
                </a:moveTo>
                <a:cubicBezTo>
                  <a:pt x="106" y="668"/>
                  <a:pt x="106" y="668"/>
                  <a:pt x="106" y="668"/>
                </a:cubicBezTo>
                <a:cubicBezTo>
                  <a:pt x="30" y="592"/>
                  <a:pt x="30" y="592"/>
                  <a:pt x="30" y="592"/>
                </a:cubicBezTo>
                <a:cubicBezTo>
                  <a:pt x="0" y="622"/>
                  <a:pt x="0" y="622"/>
                  <a:pt x="0" y="622"/>
                </a:cubicBezTo>
                <a:cubicBezTo>
                  <a:pt x="77" y="698"/>
                  <a:pt x="77" y="698"/>
                  <a:pt x="77" y="698"/>
                </a:cubicBezTo>
                <a:cubicBezTo>
                  <a:pt x="0" y="770"/>
                  <a:pt x="0" y="770"/>
                  <a:pt x="0" y="770"/>
                </a:cubicBezTo>
                <a:cubicBezTo>
                  <a:pt x="30" y="800"/>
                  <a:pt x="30" y="800"/>
                  <a:pt x="30" y="800"/>
                </a:cubicBezTo>
                <a:cubicBezTo>
                  <a:pt x="106" y="728"/>
                  <a:pt x="106" y="728"/>
                  <a:pt x="106" y="728"/>
                </a:cubicBezTo>
                <a:cubicBezTo>
                  <a:pt x="178" y="800"/>
                  <a:pt x="178" y="800"/>
                  <a:pt x="178" y="800"/>
                </a:cubicBezTo>
                <a:cubicBezTo>
                  <a:pt x="208" y="770"/>
                  <a:pt x="208" y="770"/>
                  <a:pt x="208" y="770"/>
                </a:cubicBezTo>
                <a:cubicBezTo>
                  <a:pt x="136" y="698"/>
                  <a:pt x="136" y="698"/>
                  <a:pt x="136" y="698"/>
                </a:cubicBezTo>
                <a:cubicBezTo>
                  <a:pt x="208" y="622"/>
                  <a:pt x="208" y="622"/>
                  <a:pt x="208" y="622"/>
                </a:cubicBezTo>
                <a:lnTo>
                  <a:pt x="178" y="592"/>
                </a:lnTo>
                <a:close/>
                <a:moveTo>
                  <a:pt x="800" y="325"/>
                </a:moveTo>
                <a:cubicBezTo>
                  <a:pt x="771" y="296"/>
                  <a:pt x="771" y="296"/>
                  <a:pt x="771" y="296"/>
                </a:cubicBezTo>
                <a:cubicBezTo>
                  <a:pt x="699" y="372"/>
                  <a:pt x="699" y="372"/>
                  <a:pt x="699" y="372"/>
                </a:cubicBezTo>
                <a:cubicBezTo>
                  <a:pt x="623" y="296"/>
                  <a:pt x="623" y="296"/>
                  <a:pt x="623" y="296"/>
                </a:cubicBezTo>
                <a:cubicBezTo>
                  <a:pt x="593" y="325"/>
                  <a:pt x="593" y="325"/>
                  <a:pt x="593" y="325"/>
                </a:cubicBezTo>
                <a:cubicBezTo>
                  <a:pt x="669" y="402"/>
                  <a:pt x="669" y="402"/>
                  <a:pt x="669" y="402"/>
                </a:cubicBezTo>
                <a:cubicBezTo>
                  <a:pt x="593" y="474"/>
                  <a:pt x="593" y="474"/>
                  <a:pt x="593" y="474"/>
                </a:cubicBezTo>
                <a:cubicBezTo>
                  <a:pt x="623" y="503"/>
                  <a:pt x="623" y="503"/>
                  <a:pt x="623" y="503"/>
                </a:cubicBezTo>
                <a:cubicBezTo>
                  <a:pt x="699" y="431"/>
                  <a:pt x="699" y="431"/>
                  <a:pt x="699" y="431"/>
                </a:cubicBezTo>
                <a:cubicBezTo>
                  <a:pt x="771" y="503"/>
                  <a:pt x="771" y="503"/>
                  <a:pt x="771" y="503"/>
                </a:cubicBezTo>
                <a:cubicBezTo>
                  <a:pt x="800" y="474"/>
                  <a:pt x="800" y="474"/>
                  <a:pt x="800" y="474"/>
                </a:cubicBezTo>
                <a:cubicBezTo>
                  <a:pt x="729" y="402"/>
                  <a:pt x="729" y="402"/>
                  <a:pt x="729" y="402"/>
                </a:cubicBezTo>
                <a:lnTo>
                  <a:pt x="800" y="325"/>
                </a:lnTo>
                <a:close/>
                <a:moveTo>
                  <a:pt x="559" y="0"/>
                </a:moveTo>
                <a:cubicBezTo>
                  <a:pt x="487" y="76"/>
                  <a:pt x="487" y="76"/>
                  <a:pt x="487" y="76"/>
                </a:cubicBezTo>
                <a:cubicBezTo>
                  <a:pt x="411" y="0"/>
                  <a:pt x="411" y="0"/>
                  <a:pt x="411" y="0"/>
                </a:cubicBezTo>
                <a:cubicBezTo>
                  <a:pt x="381" y="29"/>
                  <a:pt x="381" y="29"/>
                  <a:pt x="381" y="29"/>
                </a:cubicBezTo>
                <a:cubicBezTo>
                  <a:pt x="458" y="105"/>
                  <a:pt x="458" y="105"/>
                  <a:pt x="458" y="105"/>
                </a:cubicBezTo>
                <a:cubicBezTo>
                  <a:pt x="381" y="177"/>
                  <a:pt x="381" y="177"/>
                  <a:pt x="381" y="177"/>
                </a:cubicBezTo>
                <a:cubicBezTo>
                  <a:pt x="411" y="207"/>
                  <a:pt x="411" y="207"/>
                  <a:pt x="411" y="207"/>
                </a:cubicBezTo>
                <a:cubicBezTo>
                  <a:pt x="487" y="135"/>
                  <a:pt x="487" y="135"/>
                  <a:pt x="487" y="135"/>
                </a:cubicBezTo>
                <a:cubicBezTo>
                  <a:pt x="559" y="207"/>
                  <a:pt x="559" y="207"/>
                  <a:pt x="559" y="207"/>
                </a:cubicBezTo>
                <a:cubicBezTo>
                  <a:pt x="589" y="177"/>
                  <a:pt x="589" y="177"/>
                  <a:pt x="589" y="177"/>
                </a:cubicBezTo>
                <a:cubicBezTo>
                  <a:pt x="517" y="105"/>
                  <a:pt x="517" y="105"/>
                  <a:pt x="517" y="105"/>
                </a:cubicBezTo>
                <a:cubicBezTo>
                  <a:pt x="589" y="29"/>
                  <a:pt x="589" y="29"/>
                  <a:pt x="589" y="29"/>
                </a:cubicBezTo>
                <a:lnTo>
                  <a:pt x="559" y="0"/>
                </a:lnTo>
                <a:close/>
              </a:path>
            </a:pathLst>
          </a:custGeom>
          <a:solidFill>
            <a:srgbClr val="FFFFFF"/>
          </a:solidFill>
          <a:ln>
            <a:noFill/>
          </a:ln>
        </p:spPr>
        <p:txBody>
          <a:bodyPr vert="horz" wrap="square" lIns="91440" tIns="45720" rIns="91440" bIns="45720" numCol="1" anchor="t" anchorCtr="0" compatLnSpc="1"/>
          <a:lstStyle/>
          <a:p>
            <a:endParaRPr lang="en-US" sz="2400"/>
          </a:p>
        </p:txBody>
      </p:sp>
      <p:sp>
        <p:nvSpPr>
          <p:cNvPr id="54" name="Freeform 147"/>
          <p:cNvSpPr>
            <a:spLocks noChangeAspect="1" noEditPoints="1"/>
          </p:cNvSpPr>
          <p:nvPr/>
        </p:nvSpPr>
        <p:spPr bwMode="auto">
          <a:xfrm>
            <a:off x="4499255" y="3407061"/>
            <a:ext cx="241308" cy="304808"/>
          </a:xfrm>
          <a:custGeom>
            <a:avLst/>
            <a:gdLst>
              <a:gd name="T0" fmla="*/ 484 w 800"/>
              <a:gd name="T1" fmla="*/ 0 h 1011"/>
              <a:gd name="T2" fmla="*/ 463 w 800"/>
              <a:gd name="T3" fmla="*/ 990 h 1011"/>
              <a:gd name="T4" fmla="*/ 779 w 800"/>
              <a:gd name="T5" fmla="*/ 1011 h 1011"/>
              <a:gd name="T6" fmla="*/ 800 w 800"/>
              <a:gd name="T7" fmla="*/ 21 h 1011"/>
              <a:gd name="T8" fmla="*/ 758 w 800"/>
              <a:gd name="T9" fmla="*/ 969 h 1011"/>
              <a:gd name="T10" fmla="*/ 505 w 800"/>
              <a:gd name="T11" fmla="*/ 843 h 1011"/>
              <a:gd name="T12" fmla="*/ 589 w 800"/>
              <a:gd name="T13" fmla="*/ 800 h 1011"/>
              <a:gd name="T14" fmla="*/ 505 w 800"/>
              <a:gd name="T15" fmla="*/ 716 h 1011"/>
              <a:gd name="T16" fmla="*/ 589 w 800"/>
              <a:gd name="T17" fmla="*/ 674 h 1011"/>
              <a:gd name="T18" fmla="*/ 505 w 800"/>
              <a:gd name="T19" fmla="*/ 590 h 1011"/>
              <a:gd name="T20" fmla="*/ 589 w 800"/>
              <a:gd name="T21" fmla="*/ 548 h 1011"/>
              <a:gd name="T22" fmla="*/ 505 w 800"/>
              <a:gd name="T23" fmla="*/ 464 h 1011"/>
              <a:gd name="T24" fmla="*/ 589 w 800"/>
              <a:gd name="T25" fmla="*/ 421 h 1011"/>
              <a:gd name="T26" fmla="*/ 505 w 800"/>
              <a:gd name="T27" fmla="*/ 337 h 1011"/>
              <a:gd name="T28" fmla="*/ 589 w 800"/>
              <a:gd name="T29" fmla="*/ 295 h 1011"/>
              <a:gd name="T30" fmla="*/ 505 w 800"/>
              <a:gd name="T31" fmla="*/ 211 h 1011"/>
              <a:gd name="T32" fmla="*/ 589 w 800"/>
              <a:gd name="T33" fmla="*/ 169 h 1011"/>
              <a:gd name="T34" fmla="*/ 505 w 800"/>
              <a:gd name="T35" fmla="*/ 43 h 1011"/>
              <a:gd name="T36" fmla="*/ 758 w 800"/>
              <a:gd name="T37" fmla="*/ 969 h 1011"/>
              <a:gd name="T38" fmla="*/ 130 w 800"/>
              <a:gd name="T39" fmla="*/ 52 h 1011"/>
              <a:gd name="T40" fmla="*/ 0 w 800"/>
              <a:gd name="T41" fmla="*/ 253 h 1011"/>
              <a:gd name="T42" fmla="*/ 105 w 800"/>
              <a:gd name="T43" fmla="*/ 969 h 1011"/>
              <a:gd name="T44" fmla="*/ 295 w 800"/>
              <a:gd name="T45" fmla="*/ 864 h 1011"/>
              <a:gd name="T46" fmla="*/ 291 w 800"/>
              <a:gd name="T47" fmla="*/ 241 h 1011"/>
              <a:gd name="T48" fmla="*/ 147 w 800"/>
              <a:gd name="T49" fmla="*/ 102 h 1011"/>
              <a:gd name="T50" fmla="*/ 117 w 800"/>
              <a:gd name="T51" fmla="*/ 148 h 1011"/>
              <a:gd name="T52" fmla="*/ 42 w 800"/>
              <a:gd name="T53" fmla="*/ 347 h 1011"/>
              <a:gd name="T54" fmla="*/ 84 w 800"/>
              <a:gd name="T55" fmla="*/ 716 h 1011"/>
              <a:gd name="T56" fmla="*/ 42 w 800"/>
              <a:gd name="T57" fmla="*/ 347 h 1011"/>
              <a:gd name="T58" fmla="*/ 189 w 800"/>
              <a:gd name="T59" fmla="*/ 927 h 1011"/>
              <a:gd name="T60" fmla="*/ 42 w 800"/>
              <a:gd name="T61" fmla="*/ 864 h 1011"/>
              <a:gd name="T62" fmla="*/ 253 w 800"/>
              <a:gd name="T63" fmla="*/ 843 h 1011"/>
              <a:gd name="T64" fmla="*/ 253 w 800"/>
              <a:gd name="T65" fmla="*/ 800 h 1011"/>
              <a:gd name="T66" fmla="*/ 42 w 800"/>
              <a:gd name="T67" fmla="*/ 758 h 1011"/>
              <a:gd name="T68" fmla="*/ 253 w 800"/>
              <a:gd name="T69" fmla="*/ 800 h 1011"/>
              <a:gd name="T70" fmla="*/ 126 w 800"/>
              <a:gd name="T71" fmla="*/ 347 h 1011"/>
              <a:gd name="T72" fmla="*/ 168 w 800"/>
              <a:gd name="T73" fmla="*/ 347 h 1011"/>
              <a:gd name="T74" fmla="*/ 126 w 800"/>
              <a:gd name="T75" fmla="*/ 716 h 1011"/>
              <a:gd name="T76" fmla="*/ 211 w 800"/>
              <a:gd name="T77" fmla="*/ 716 h 1011"/>
              <a:gd name="T78" fmla="*/ 253 w 800"/>
              <a:gd name="T79" fmla="*/ 347 h 1011"/>
              <a:gd name="T80" fmla="*/ 253 w 800"/>
              <a:gd name="T81" fmla="*/ 274 h 1011"/>
              <a:gd name="T82" fmla="*/ 168 w 800"/>
              <a:gd name="T83" fmla="*/ 274 h 1011"/>
              <a:gd name="T84" fmla="*/ 126 w 800"/>
              <a:gd name="T85" fmla="*/ 274 h 1011"/>
              <a:gd name="T86" fmla="*/ 42 w 800"/>
              <a:gd name="T87" fmla="*/ 274 h 1011"/>
              <a:gd name="T88" fmla="*/ 88 w 800"/>
              <a:gd name="T89" fmla="*/ 190 h 1011"/>
              <a:gd name="T90" fmla="*/ 253 w 800"/>
              <a:gd name="T91" fmla="*/ 259 h 10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00" h="1011">
                <a:moveTo>
                  <a:pt x="779" y="0"/>
                </a:moveTo>
                <a:cubicBezTo>
                  <a:pt x="484" y="0"/>
                  <a:pt x="484" y="0"/>
                  <a:pt x="484" y="0"/>
                </a:cubicBezTo>
                <a:cubicBezTo>
                  <a:pt x="473" y="0"/>
                  <a:pt x="463" y="10"/>
                  <a:pt x="463" y="21"/>
                </a:cubicBezTo>
                <a:cubicBezTo>
                  <a:pt x="463" y="990"/>
                  <a:pt x="463" y="990"/>
                  <a:pt x="463" y="990"/>
                </a:cubicBezTo>
                <a:cubicBezTo>
                  <a:pt x="463" y="1001"/>
                  <a:pt x="473" y="1011"/>
                  <a:pt x="484" y="1011"/>
                </a:cubicBezTo>
                <a:cubicBezTo>
                  <a:pt x="779" y="1011"/>
                  <a:pt x="779" y="1011"/>
                  <a:pt x="779" y="1011"/>
                </a:cubicBezTo>
                <a:cubicBezTo>
                  <a:pt x="791" y="1011"/>
                  <a:pt x="800" y="1001"/>
                  <a:pt x="800" y="990"/>
                </a:cubicBezTo>
                <a:cubicBezTo>
                  <a:pt x="800" y="21"/>
                  <a:pt x="800" y="21"/>
                  <a:pt x="800" y="21"/>
                </a:cubicBezTo>
                <a:cubicBezTo>
                  <a:pt x="800" y="10"/>
                  <a:pt x="791" y="0"/>
                  <a:pt x="779" y="0"/>
                </a:cubicBezTo>
                <a:close/>
                <a:moveTo>
                  <a:pt x="758" y="969"/>
                </a:moveTo>
                <a:cubicBezTo>
                  <a:pt x="505" y="969"/>
                  <a:pt x="505" y="969"/>
                  <a:pt x="505" y="969"/>
                </a:cubicBezTo>
                <a:cubicBezTo>
                  <a:pt x="505" y="843"/>
                  <a:pt x="505" y="843"/>
                  <a:pt x="505" y="843"/>
                </a:cubicBezTo>
                <a:cubicBezTo>
                  <a:pt x="589" y="843"/>
                  <a:pt x="589" y="843"/>
                  <a:pt x="589" y="843"/>
                </a:cubicBezTo>
                <a:cubicBezTo>
                  <a:pt x="589" y="800"/>
                  <a:pt x="589" y="800"/>
                  <a:pt x="589" y="800"/>
                </a:cubicBezTo>
                <a:cubicBezTo>
                  <a:pt x="505" y="800"/>
                  <a:pt x="505" y="800"/>
                  <a:pt x="505" y="800"/>
                </a:cubicBezTo>
                <a:cubicBezTo>
                  <a:pt x="505" y="716"/>
                  <a:pt x="505" y="716"/>
                  <a:pt x="505" y="716"/>
                </a:cubicBezTo>
                <a:cubicBezTo>
                  <a:pt x="589" y="716"/>
                  <a:pt x="589" y="716"/>
                  <a:pt x="589" y="716"/>
                </a:cubicBezTo>
                <a:cubicBezTo>
                  <a:pt x="589" y="674"/>
                  <a:pt x="589" y="674"/>
                  <a:pt x="589" y="674"/>
                </a:cubicBezTo>
                <a:cubicBezTo>
                  <a:pt x="505" y="674"/>
                  <a:pt x="505" y="674"/>
                  <a:pt x="505" y="674"/>
                </a:cubicBezTo>
                <a:cubicBezTo>
                  <a:pt x="505" y="590"/>
                  <a:pt x="505" y="590"/>
                  <a:pt x="505" y="590"/>
                </a:cubicBezTo>
                <a:cubicBezTo>
                  <a:pt x="589" y="590"/>
                  <a:pt x="589" y="590"/>
                  <a:pt x="589" y="590"/>
                </a:cubicBezTo>
                <a:cubicBezTo>
                  <a:pt x="589" y="548"/>
                  <a:pt x="589" y="548"/>
                  <a:pt x="589" y="548"/>
                </a:cubicBezTo>
                <a:cubicBezTo>
                  <a:pt x="505" y="548"/>
                  <a:pt x="505" y="548"/>
                  <a:pt x="505" y="548"/>
                </a:cubicBezTo>
                <a:cubicBezTo>
                  <a:pt x="505" y="464"/>
                  <a:pt x="505" y="464"/>
                  <a:pt x="505" y="464"/>
                </a:cubicBezTo>
                <a:cubicBezTo>
                  <a:pt x="589" y="464"/>
                  <a:pt x="589" y="464"/>
                  <a:pt x="589" y="464"/>
                </a:cubicBezTo>
                <a:cubicBezTo>
                  <a:pt x="589" y="421"/>
                  <a:pt x="589" y="421"/>
                  <a:pt x="589" y="421"/>
                </a:cubicBezTo>
                <a:cubicBezTo>
                  <a:pt x="505" y="421"/>
                  <a:pt x="505" y="421"/>
                  <a:pt x="505" y="421"/>
                </a:cubicBezTo>
                <a:cubicBezTo>
                  <a:pt x="505" y="337"/>
                  <a:pt x="505" y="337"/>
                  <a:pt x="505" y="337"/>
                </a:cubicBezTo>
                <a:cubicBezTo>
                  <a:pt x="589" y="337"/>
                  <a:pt x="589" y="337"/>
                  <a:pt x="589" y="337"/>
                </a:cubicBezTo>
                <a:cubicBezTo>
                  <a:pt x="589" y="295"/>
                  <a:pt x="589" y="295"/>
                  <a:pt x="589" y="295"/>
                </a:cubicBezTo>
                <a:cubicBezTo>
                  <a:pt x="505" y="295"/>
                  <a:pt x="505" y="295"/>
                  <a:pt x="505" y="295"/>
                </a:cubicBezTo>
                <a:cubicBezTo>
                  <a:pt x="505" y="211"/>
                  <a:pt x="505" y="211"/>
                  <a:pt x="505" y="211"/>
                </a:cubicBezTo>
                <a:cubicBezTo>
                  <a:pt x="589" y="211"/>
                  <a:pt x="589" y="211"/>
                  <a:pt x="589" y="211"/>
                </a:cubicBezTo>
                <a:cubicBezTo>
                  <a:pt x="589" y="169"/>
                  <a:pt x="589" y="169"/>
                  <a:pt x="589" y="169"/>
                </a:cubicBezTo>
                <a:cubicBezTo>
                  <a:pt x="505" y="169"/>
                  <a:pt x="505" y="169"/>
                  <a:pt x="505" y="169"/>
                </a:cubicBezTo>
                <a:cubicBezTo>
                  <a:pt x="505" y="43"/>
                  <a:pt x="505" y="43"/>
                  <a:pt x="505" y="43"/>
                </a:cubicBezTo>
                <a:cubicBezTo>
                  <a:pt x="758" y="43"/>
                  <a:pt x="758" y="43"/>
                  <a:pt x="758" y="43"/>
                </a:cubicBezTo>
                <a:lnTo>
                  <a:pt x="758" y="969"/>
                </a:lnTo>
                <a:close/>
                <a:moveTo>
                  <a:pt x="165" y="52"/>
                </a:moveTo>
                <a:cubicBezTo>
                  <a:pt x="157" y="40"/>
                  <a:pt x="138" y="40"/>
                  <a:pt x="130" y="52"/>
                </a:cubicBezTo>
                <a:cubicBezTo>
                  <a:pt x="4" y="241"/>
                  <a:pt x="4" y="241"/>
                  <a:pt x="4" y="241"/>
                </a:cubicBezTo>
                <a:cubicBezTo>
                  <a:pt x="1" y="245"/>
                  <a:pt x="0" y="249"/>
                  <a:pt x="0" y="253"/>
                </a:cubicBezTo>
                <a:cubicBezTo>
                  <a:pt x="0" y="864"/>
                  <a:pt x="0" y="864"/>
                  <a:pt x="0" y="864"/>
                </a:cubicBezTo>
                <a:cubicBezTo>
                  <a:pt x="0" y="922"/>
                  <a:pt x="47" y="969"/>
                  <a:pt x="105" y="969"/>
                </a:cubicBezTo>
                <a:cubicBezTo>
                  <a:pt x="189" y="969"/>
                  <a:pt x="189" y="969"/>
                  <a:pt x="189" y="969"/>
                </a:cubicBezTo>
                <a:cubicBezTo>
                  <a:pt x="248" y="969"/>
                  <a:pt x="295" y="922"/>
                  <a:pt x="295" y="864"/>
                </a:cubicBezTo>
                <a:cubicBezTo>
                  <a:pt x="295" y="253"/>
                  <a:pt x="295" y="253"/>
                  <a:pt x="295" y="253"/>
                </a:cubicBezTo>
                <a:cubicBezTo>
                  <a:pt x="295" y="249"/>
                  <a:pt x="293" y="245"/>
                  <a:pt x="291" y="241"/>
                </a:cubicBezTo>
                <a:lnTo>
                  <a:pt x="165" y="52"/>
                </a:lnTo>
                <a:close/>
                <a:moveTo>
                  <a:pt x="147" y="102"/>
                </a:moveTo>
                <a:cubicBezTo>
                  <a:pt x="178" y="148"/>
                  <a:pt x="178" y="148"/>
                  <a:pt x="178" y="148"/>
                </a:cubicBezTo>
                <a:cubicBezTo>
                  <a:pt x="117" y="148"/>
                  <a:pt x="117" y="148"/>
                  <a:pt x="117" y="148"/>
                </a:cubicBezTo>
                <a:lnTo>
                  <a:pt x="147" y="102"/>
                </a:lnTo>
                <a:close/>
                <a:moveTo>
                  <a:pt x="42" y="347"/>
                </a:moveTo>
                <a:cubicBezTo>
                  <a:pt x="55" y="354"/>
                  <a:pt x="69" y="358"/>
                  <a:pt x="84" y="358"/>
                </a:cubicBezTo>
                <a:cubicBezTo>
                  <a:pt x="84" y="716"/>
                  <a:pt x="84" y="716"/>
                  <a:pt x="84" y="716"/>
                </a:cubicBezTo>
                <a:cubicBezTo>
                  <a:pt x="42" y="716"/>
                  <a:pt x="42" y="716"/>
                  <a:pt x="42" y="716"/>
                </a:cubicBezTo>
                <a:lnTo>
                  <a:pt x="42" y="347"/>
                </a:lnTo>
                <a:close/>
                <a:moveTo>
                  <a:pt x="253" y="864"/>
                </a:moveTo>
                <a:cubicBezTo>
                  <a:pt x="253" y="898"/>
                  <a:pt x="224" y="927"/>
                  <a:pt x="189" y="927"/>
                </a:cubicBezTo>
                <a:cubicBezTo>
                  <a:pt x="105" y="927"/>
                  <a:pt x="105" y="927"/>
                  <a:pt x="105" y="927"/>
                </a:cubicBezTo>
                <a:cubicBezTo>
                  <a:pt x="70" y="927"/>
                  <a:pt x="42" y="898"/>
                  <a:pt x="42" y="864"/>
                </a:cubicBezTo>
                <a:cubicBezTo>
                  <a:pt x="42" y="843"/>
                  <a:pt x="42" y="843"/>
                  <a:pt x="42" y="843"/>
                </a:cubicBezTo>
                <a:cubicBezTo>
                  <a:pt x="253" y="843"/>
                  <a:pt x="253" y="843"/>
                  <a:pt x="253" y="843"/>
                </a:cubicBezTo>
                <a:lnTo>
                  <a:pt x="253" y="864"/>
                </a:lnTo>
                <a:close/>
                <a:moveTo>
                  <a:pt x="253" y="800"/>
                </a:moveTo>
                <a:cubicBezTo>
                  <a:pt x="42" y="800"/>
                  <a:pt x="42" y="800"/>
                  <a:pt x="42" y="800"/>
                </a:cubicBezTo>
                <a:cubicBezTo>
                  <a:pt x="42" y="758"/>
                  <a:pt x="42" y="758"/>
                  <a:pt x="42" y="758"/>
                </a:cubicBezTo>
                <a:cubicBezTo>
                  <a:pt x="253" y="758"/>
                  <a:pt x="253" y="758"/>
                  <a:pt x="253" y="758"/>
                </a:cubicBezTo>
                <a:lnTo>
                  <a:pt x="253" y="800"/>
                </a:lnTo>
                <a:close/>
                <a:moveTo>
                  <a:pt x="126" y="716"/>
                </a:moveTo>
                <a:cubicBezTo>
                  <a:pt x="126" y="347"/>
                  <a:pt x="126" y="347"/>
                  <a:pt x="126" y="347"/>
                </a:cubicBezTo>
                <a:cubicBezTo>
                  <a:pt x="134" y="342"/>
                  <a:pt x="141" y="337"/>
                  <a:pt x="147" y="330"/>
                </a:cubicBezTo>
                <a:cubicBezTo>
                  <a:pt x="153" y="337"/>
                  <a:pt x="160" y="342"/>
                  <a:pt x="168" y="347"/>
                </a:cubicBezTo>
                <a:cubicBezTo>
                  <a:pt x="168" y="716"/>
                  <a:pt x="168" y="716"/>
                  <a:pt x="168" y="716"/>
                </a:cubicBezTo>
                <a:lnTo>
                  <a:pt x="126" y="716"/>
                </a:lnTo>
                <a:close/>
                <a:moveTo>
                  <a:pt x="253" y="716"/>
                </a:moveTo>
                <a:cubicBezTo>
                  <a:pt x="211" y="716"/>
                  <a:pt x="211" y="716"/>
                  <a:pt x="211" y="716"/>
                </a:cubicBezTo>
                <a:cubicBezTo>
                  <a:pt x="211" y="358"/>
                  <a:pt x="211" y="358"/>
                  <a:pt x="211" y="358"/>
                </a:cubicBezTo>
                <a:cubicBezTo>
                  <a:pt x="226" y="358"/>
                  <a:pt x="240" y="354"/>
                  <a:pt x="253" y="347"/>
                </a:cubicBezTo>
                <a:lnTo>
                  <a:pt x="253" y="716"/>
                </a:lnTo>
                <a:close/>
                <a:moveTo>
                  <a:pt x="253" y="274"/>
                </a:moveTo>
                <a:cubicBezTo>
                  <a:pt x="253" y="297"/>
                  <a:pt x="234" y="316"/>
                  <a:pt x="211" y="316"/>
                </a:cubicBezTo>
                <a:cubicBezTo>
                  <a:pt x="187" y="316"/>
                  <a:pt x="168" y="297"/>
                  <a:pt x="168" y="274"/>
                </a:cubicBezTo>
                <a:cubicBezTo>
                  <a:pt x="168" y="262"/>
                  <a:pt x="159" y="253"/>
                  <a:pt x="147" y="253"/>
                </a:cubicBezTo>
                <a:cubicBezTo>
                  <a:pt x="136" y="253"/>
                  <a:pt x="126" y="262"/>
                  <a:pt x="126" y="274"/>
                </a:cubicBezTo>
                <a:cubicBezTo>
                  <a:pt x="126" y="297"/>
                  <a:pt x="107" y="316"/>
                  <a:pt x="84" y="316"/>
                </a:cubicBezTo>
                <a:cubicBezTo>
                  <a:pt x="61" y="316"/>
                  <a:pt x="42" y="297"/>
                  <a:pt x="42" y="274"/>
                </a:cubicBezTo>
                <a:cubicBezTo>
                  <a:pt x="42" y="259"/>
                  <a:pt x="42" y="259"/>
                  <a:pt x="42" y="259"/>
                </a:cubicBezTo>
                <a:cubicBezTo>
                  <a:pt x="88" y="190"/>
                  <a:pt x="88" y="190"/>
                  <a:pt x="88" y="190"/>
                </a:cubicBezTo>
                <a:cubicBezTo>
                  <a:pt x="206" y="190"/>
                  <a:pt x="206" y="190"/>
                  <a:pt x="206" y="190"/>
                </a:cubicBezTo>
                <a:cubicBezTo>
                  <a:pt x="253" y="259"/>
                  <a:pt x="253" y="259"/>
                  <a:pt x="253" y="259"/>
                </a:cubicBezTo>
                <a:lnTo>
                  <a:pt x="253" y="274"/>
                </a:lnTo>
                <a:close/>
              </a:path>
            </a:pathLst>
          </a:custGeom>
          <a:solidFill>
            <a:srgbClr val="FFFFFF"/>
          </a:solidFill>
          <a:ln>
            <a:noFill/>
          </a:ln>
        </p:spPr>
        <p:txBody>
          <a:bodyPr vert="horz" wrap="square" lIns="91440" tIns="45720" rIns="91440" bIns="45720" numCol="1" anchor="t" anchorCtr="0" compatLnSpc="1"/>
          <a:lstStyle/>
          <a:p>
            <a:endParaRPr lang="en-US" sz="2400"/>
          </a:p>
        </p:txBody>
      </p:sp>
      <p:sp>
        <p:nvSpPr>
          <p:cNvPr id="55" name="Freeform 37"/>
          <p:cNvSpPr>
            <a:spLocks noChangeAspect="1" noEditPoints="1"/>
          </p:cNvSpPr>
          <p:nvPr/>
        </p:nvSpPr>
        <p:spPr bwMode="auto">
          <a:xfrm>
            <a:off x="853218" y="1984660"/>
            <a:ext cx="222806" cy="304808"/>
          </a:xfrm>
          <a:custGeom>
            <a:avLst/>
            <a:gdLst>
              <a:gd name="T0" fmla="*/ 673 w 800"/>
              <a:gd name="T1" fmla="*/ 673 h 1094"/>
              <a:gd name="T2" fmla="*/ 126 w 800"/>
              <a:gd name="T3" fmla="*/ 631 h 1094"/>
              <a:gd name="T4" fmla="*/ 126 w 800"/>
              <a:gd name="T5" fmla="*/ 926 h 1094"/>
              <a:gd name="T6" fmla="*/ 673 w 800"/>
              <a:gd name="T7" fmla="*/ 884 h 1094"/>
              <a:gd name="T8" fmla="*/ 126 w 800"/>
              <a:gd name="T9" fmla="*/ 926 h 1094"/>
              <a:gd name="T10" fmla="*/ 673 w 800"/>
              <a:gd name="T11" fmla="*/ 547 h 1094"/>
              <a:gd name="T12" fmla="*/ 126 w 800"/>
              <a:gd name="T13" fmla="*/ 505 h 1094"/>
              <a:gd name="T14" fmla="*/ 126 w 800"/>
              <a:gd name="T15" fmla="*/ 800 h 1094"/>
              <a:gd name="T16" fmla="*/ 673 w 800"/>
              <a:gd name="T17" fmla="*/ 758 h 1094"/>
              <a:gd name="T18" fmla="*/ 126 w 800"/>
              <a:gd name="T19" fmla="*/ 800 h 1094"/>
              <a:gd name="T20" fmla="*/ 673 w 800"/>
              <a:gd name="T21" fmla="*/ 42 h 1094"/>
              <a:gd name="T22" fmla="*/ 631 w 800"/>
              <a:gd name="T23" fmla="*/ 0 h 1094"/>
              <a:gd name="T24" fmla="*/ 505 w 800"/>
              <a:gd name="T25" fmla="*/ 42 h 1094"/>
              <a:gd name="T26" fmla="*/ 463 w 800"/>
              <a:gd name="T27" fmla="*/ 0 h 1094"/>
              <a:gd name="T28" fmla="*/ 337 w 800"/>
              <a:gd name="T29" fmla="*/ 42 h 1094"/>
              <a:gd name="T30" fmla="*/ 294 w 800"/>
              <a:gd name="T31" fmla="*/ 0 h 1094"/>
              <a:gd name="T32" fmla="*/ 168 w 800"/>
              <a:gd name="T33" fmla="*/ 42 h 1094"/>
              <a:gd name="T34" fmla="*/ 126 w 800"/>
              <a:gd name="T35" fmla="*/ 0 h 1094"/>
              <a:gd name="T36" fmla="*/ 84 w 800"/>
              <a:gd name="T37" fmla="*/ 42 h 1094"/>
              <a:gd name="T38" fmla="*/ 0 w 800"/>
              <a:gd name="T39" fmla="*/ 1010 h 1094"/>
              <a:gd name="T40" fmla="*/ 716 w 800"/>
              <a:gd name="T41" fmla="*/ 1094 h 1094"/>
              <a:gd name="T42" fmla="*/ 800 w 800"/>
              <a:gd name="T43" fmla="*/ 126 h 1094"/>
              <a:gd name="T44" fmla="*/ 758 w 800"/>
              <a:gd name="T45" fmla="*/ 1010 h 1094"/>
              <a:gd name="T46" fmla="*/ 84 w 800"/>
              <a:gd name="T47" fmla="*/ 1052 h 1094"/>
              <a:gd name="T48" fmla="*/ 42 w 800"/>
              <a:gd name="T49" fmla="*/ 126 h 1094"/>
              <a:gd name="T50" fmla="*/ 126 w 800"/>
              <a:gd name="T51" fmla="*/ 84 h 1094"/>
              <a:gd name="T52" fmla="*/ 168 w 800"/>
              <a:gd name="T53" fmla="*/ 126 h 1094"/>
              <a:gd name="T54" fmla="*/ 294 w 800"/>
              <a:gd name="T55" fmla="*/ 84 h 1094"/>
              <a:gd name="T56" fmla="*/ 337 w 800"/>
              <a:gd name="T57" fmla="*/ 126 h 1094"/>
              <a:gd name="T58" fmla="*/ 463 w 800"/>
              <a:gd name="T59" fmla="*/ 84 h 1094"/>
              <a:gd name="T60" fmla="*/ 505 w 800"/>
              <a:gd name="T61" fmla="*/ 126 h 1094"/>
              <a:gd name="T62" fmla="*/ 631 w 800"/>
              <a:gd name="T63" fmla="*/ 84 h 1094"/>
              <a:gd name="T64" fmla="*/ 673 w 800"/>
              <a:gd name="T65" fmla="*/ 126 h 1094"/>
              <a:gd name="T66" fmla="*/ 716 w 800"/>
              <a:gd name="T67" fmla="*/ 84 h 1094"/>
              <a:gd name="T68" fmla="*/ 758 w 800"/>
              <a:gd name="T69" fmla="*/ 1010 h 1094"/>
              <a:gd name="T70" fmla="*/ 673 w 800"/>
              <a:gd name="T71" fmla="*/ 421 h 1094"/>
              <a:gd name="T72" fmla="*/ 126 w 800"/>
              <a:gd name="T73" fmla="*/ 379 h 1094"/>
              <a:gd name="T74" fmla="*/ 126 w 800"/>
              <a:gd name="T75" fmla="*/ 294 h 1094"/>
              <a:gd name="T76" fmla="*/ 673 w 800"/>
              <a:gd name="T77" fmla="*/ 252 h 1094"/>
              <a:gd name="T78" fmla="*/ 126 w 800"/>
              <a:gd name="T79" fmla="*/ 294 h 1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800" h="1094">
                <a:moveTo>
                  <a:pt x="126" y="673"/>
                </a:moveTo>
                <a:cubicBezTo>
                  <a:pt x="673" y="673"/>
                  <a:pt x="673" y="673"/>
                  <a:pt x="673" y="673"/>
                </a:cubicBezTo>
                <a:cubicBezTo>
                  <a:pt x="673" y="631"/>
                  <a:pt x="673" y="631"/>
                  <a:pt x="673" y="631"/>
                </a:cubicBezTo>
                <a:cubicBezTo>
                  <a:pt x="126" y="631"/>
                  <a:pt x="126" y="631"/>
                  <a:pt x="126" y="631"/>
                </a:cubicBezTo>
                <a:lnTo>
                  <a:pt x="126" y="673"/>
                </a:lnTo>
                <a:close/>
                <a:moveTo>
                  <a:pt x="126" y="926"/>
                </a:moveTo>
                <a:cubicBezTo>
                  <a:pt x="673" y="926"/>
                  <a:pt x="673" y="926"/>
                  <a:pt x="673" y="926"/>
                </a:cubicBezTo>
                <a:cubicBezTo>
                  <a:pt x="673" y="884"/>
                  <a:pt x="673" y="884"/>
                  <a:pt x="673" y="884"/>
                </a:cubicBezTo>
                <a:cubicBezTo>
                  <a:pt x="126" y="884"/>
                  <a:pt x="126" y="884"/>
                  <a:pt x="126" y="884"/>
                </a:cubicBezTo>
                <a:lnTo>
                  <a:pt x="126" y="926"/>
                </a:lnTo>
                <a:close/>
                <a:moveTo>
                  <a:pt x="126" y="547"/>
                </a:moveTo>
                <a:cubicBezTo>
                  <a:pt x="673" y="547"/>
                  <a:pt x="673" y="547"/>
                  <a:pt x="673" y="547"/>
                </a:cubicBezTo>
                <a:cubicBezTo>
                  <a:pt x="673" y="505"/>
                  <a:pt x="673" y="505"/>
                  <a:pt x="673" y="505"/>
                </a:cubicBezTo>
                <a:cubicBezTo>
                  <a:pt x="126" y="505"/>
                  <a:pt x="126" y="505"/>
                  <a:pt x="126" y="505"/>
                </a:cubicBezTo>
                <a:lnTo>
                  <a:pt x="126" y="547"/>
                </a:lnTo>
                <a:close/>
                <a:moveTo>
                  <a:pt x="126" y="800"/>
                </a:moveTo>
                <a:cubicBezTo>
                  <a:pt x="673" y="800"/>
                  <a:pt x="673" y="800"/>
                  <a:pt x="673" y="800"/>
                </a:cubicBezTo>
                <a:cubicBezTo>
                  <a:pt x="673" y="758"/>
                  <a:pt x="673" y="758"/>
                  <a:pt x="673" y="758"/>
                </a:cubicBezTo>
                <a:cubicBezTo>
                  <a:pt x="126" y="758"/>
                  <a:pt x="126" y="758"/>
                  <a:pt x="126" y="758"/>
                </a:cubicBezTo>
                <a:lnTo>
                  <a:pt x="126" y="800"/>
                </a:lnTo>
                <a:close/>
                <a:moveTo>
                  <a:pt x="716" y="42"/>
                </a:moveTo>
                <a:cubicBezTo>
                  <a:pt x="673" y="42"/>
                  <a:pt x="673" y="42"/>
                  <a:pt x="673" y="42"/>
                </a:cubicBezTo>
                <a:cubicBezTo>
                  <a:pt x="673" y="0"/>
                  <a:pt x="673" y="0"/>
                  <a:pt x="673" y="0"/>
                </a:cubicBezTo>
                <a:cubicBezTo>
                  <a:pt x="631" y="0"/>
                  <a:pt x="631" y="0"/>
                  <a:pt x="631" y="0"/>
                </a:cubicBezTo>
                <a:cubicBezTo>
                  <a:pt x="631" y="42"/>
                  <a:pt x="631" y="42"/>
                  <a:pt x="631" y="42"/>
                </a:cubicBezTo>
                <a:cubicBezTo>
                  <a:pt x="505" y="42"/>
                  <a:pt x="505" y="42"/>
                  <a:pt x="505" y="42"/>
                </a:cubicBezTo>
                <a:cubicBezTo>
                  <a:pt x="505" y="0"/>
                  <a:pt x="505" y="0"/>
                  <a:pt x="505" y="0"/>
                </a:cubicBezTo>
                <a:cubicBezTo>
                  <a:pt x="463" y="0"/>
                  <a:pt x="463" y="0"/>
                  <a:pt x="463" y="0"/>
                </a:cubicBezTo>
                <a:cubicBezTo>
                  <a:pt x="463" y="42"/>
                  <a:pt x="463" y="42"/>
                  <a:pt x="463" y="42"/>
                </a:cubicBezTo>
                <a:cubicBezTo>
                  <a:pt x="337" y="42"/>
                  <a:pt x="337" y="42"/>
                  <a:pt x="337" y="42"/>
                </a:cubicBezTo>
                <a:cubicBezTo>
                  <a:pt x="337" y="0"/>
                  <a:pt x="337" y="0"/>
                  <a:pt x="337" y="0"/>
                </a:cubicBezTo>
                <a:cubicBezTo>
                  <a:pt x="294" y="0"/>
                  <a:pt x="294" y="0"/>
                  <a:pt x="294" y="0"/>
                </a:cubicBezTo>
                <a:cubicBezTo>
                  <a:pt x="294" y="42"/>
                  <a:pt x="294" y="42"/>
                  <a:pt x="294" y="42"/>
                </a:cubicBezTo>
                <a:cubicBezTo>
                  <a:pt x="168" y="42"/>
                  <a:pt x="168" y="42"/>
                  <a:pt x="168" y="42"/>
                </a:cubicBezTo>
                <a:cubicBezTo>
                  <a:pt x="168" y="0"/>
                  <a:pt x="168" y="0"/>
                  <a:pt x="168" y="0"/>
                </a:cubicBezTo>
                <a:cubicBezTo>
                  <a:pt x="126" y="0"/>
                  <a:pt x="126" y="0"/>
                  <a:pt x="126" y="0"/>
                </a:cubicBezTo>
                <a:cubicBezTo>
                  <a:pt x="126" y="42"/>
                  <a:pt x="126" y="42"/>
                  <a:pt x="126" y="42"/>
                </a:cubicBezTo>
                <a:cubicBezTo>
                  <a:pt x="84" y="42"/>
                  <a:pt x="84" y="42"/>
                  <a:pt x="84" y="42"/>
                </a:cubicBezTo>
                <a:cubicBezTo>
                  <a:pt x="38" y="42"/>
                  <a:pt x="0" y="80"/>
                  <a:pt x="0" y="126"/>
                </a:cubicBezTo>
                <a:cubicBezTo>
                  <a:pt x="0" y="1010"/>
                  <a:pt x="0" y="1010"/>
                  <a:pt x="0" y="1010"/>
                </a:cubicBezTo>
                <a:cubicBezTo>
                  <a:pt x="0" y="1056"/>
                  <a:pt x="38" y="1094"/>
                  <a:pt x="84" y="1094"/>
                </a:cubicBezTo>
                <a:cubicBezTo>
                  <a:pt x="716" y="1094"/>
                  <a:pt x="716" y="1094"/>
                  <a:pt x="716" y="1094"/>
                </a:cubicBezTo>
                <a:cubicBezTo>
                  <a:pt x="762" y="1094"/>
                  <a:pt x="800" y="1056"/>
                  <a:pt x="800" y="1010"/>
                </a:cubicBezTo>
                <a:cubicBezTo>
                  <a:pt x="800" y="126"/>
                  <a:pt x="800" y="126"/>
                  <a:pt x="800" y="126"/>
                </a:cubicBezTo>
                <a:cubicBezTo>
                  <a:pt x="800" y="80"/>
                  <a:pt x="762" y="42"/>
                  <a:pt x="716" y="42"/>
                </a:cubicBezTo>
                <a:close/>
                <a:moveTo>
                  <a:pt x="758" y="1010"/>
                </a:moveTo>
                <a:cubicBezTo>
                  <a:pt x="758" y="1035"/>
                  <a:pt x="741" y="1052"/>
                  <a:pt x="716" y="1052"/>
                </a:cubicBezTo>
                <a:cubicBezTo>
                  <a:pt x="84" y="1052"/>
                  <a:pt x="84" y="1052"/>
                  <a:pt x="84" y="1052"/>
                </a:cubicBezTo>
                <a:cubicBezTo>
                  <a:pt x="63" y="1052"/>
                  <a:pt x="42" y="1035"/>
                  <a:pt x="42" y="1010"/>
                </a:cubicBezTo>
                <a:cubicBezTo>
                  <a:pt x="42" y="126"/>
                  <a:pt x="42" y="126"/>
                  <a:pt x="42" y="126"/>
                </a:cubicBezTo>
                <a:cubicBezTo>
                  <a:pt x="42" y="101"/>
                  <a:pt x="59" y="84"/>
                  <a:pt x="84" y="84"/>
                </a:cubicBezTo>
                <a:cubicBezTo>
                  <a:pt x="126" y="84"/>
                  <a:pt x="126" y="84"/>
                  <a:pt x="126" y="84"/>
                </a:cubicBezTo>
                <a:cubicBezTo>
                  <a:pt x="126" y="126"/>
                  <a:pt x="126" y="126"/>
                  <a:pt x="126" y="126"/>
                </a:cubicBezTo>
                <a:cubicBezTo>
                  <a:pt x="168" y="126"/>
                  <a:pt x="168" y="126"/>
                  <a:pt x="168" y="126"/>
                </a:cubicBezTo>
                <a:cubicBezTo>
                  <a:pt x="168" y="84"/>
                  <a:pt x="168" y="84"/>
                  <a:pt x="168" y="84"/>
                </a:cubicBezTo>
                <a:cubicBezTo>
                  <a:pt x="294" y="84"/>
                  <a:pt x="294" y="84"/>
                  <a:pt x="294" y="84"/>
                </a:cubicBezTo>
                <a:cubicBezTo>
                  <a:pt x="294" y="126"/>
                  <a:pt x="294" y="126"/>
                  <a:pt x="294" y="126"/>
                </a:cubicBezTo>
                <a:cubicBezTo>
                  <a:pt x="337" y="126"/>
                  <a:pt x="337" y="126"/>
                  <a:pt x="337" y="126"/>
                </a:cubicBezTo>
                <a:cubicBezTo>
                  <a:pt x="337" y="84"/>
                  <a:pt x="337" y="84"/>
                  <a:pt x="337" y="84"/>
                </a:cubicBezTo>
                <a:cubicBezTo>
                  <a:pt x="463" y="84"/>
                  <a:pt x="463" y="84"/>
                  <a:pt x="463" y="84"/>
                </a:cubicBezTo>
                <a:cubicBezTo>
                  <a:pt x="463" y="126"/>
                  <a:pt x="463" y="126"/>
                  <a:pt x="463" y="126"/>
                </a:cubicBezTo>
                <a:cubicBezTo>
                  <a:pt x="505" y="126"/>
                  <a:pt x="505" y="126"/>
                  <a:pt x="505" y="126"/>
                </a:cubicBezTo>
                <a:cubicBezTo>
                  <a:pt x="505" y="84"/>
                  <a:pt x="505" y="84"/>
                  <a:pt x="505" y="84"/>
                </a:cubicBezTo>
                <a:cubicBezTo>
                  <a:pt x="631" y="84"/>
                  <a:pt x="631" y="84"/>
                  <a:pt x="631" y="84"/>
                </a:cubicBezTo>
                <a:cubicBezTo>
                  <a:pt x="631" y="126"/>
                  <a:pt x="631" y="126"/>
                  <a:pt x="631" y="126"/>
                </a:cubicBezTo>
                <a:cubicBezTo>
                  <a:pt x="673" y="126"/>
                  <a:pt x="673" y="126"/>
                  <a:pt x="673" y="126"/>
                </a:cubicBezTo>
                <a:cubicBezTo>
                  <a:pt x="673" y="84"/>
                  <a:pt x="673" y="84"/>
                  <a:pt x="673" y="84"/>
                </a:cubicBezTo>
                <a:cubicBezTo>
                  <a:pt x="716" y="84"/>
                  <a:pt x="716" y="84"/>
                  <a:pt x="716" y="84"/>
                </a:cubicBezTo>
                <a:cubicBezTo>
                  <a:pt x="737" y="84"/>
                  <a:pt x="758" y="101"/>
                  <a:pt x="758" y="126"/>
                </a:cubicBezTo>
                <a:lnTo>
                  <a:pt x="758" y="1010"/>
                </a:lnTo>
                <a:close/>
                <a:moveTo>
                  <a:pt x="126" y="421"/>
                </a:moveTo>
                <a:cubicBezTo>
                  <a:pt x="673" y="421"/>
                  <a:pt x="673" y="421"/>
                  <a:pt x="673" y="421"/>
                </a:cubicBezTo>
                <a:cubicBezTo>
                  <a:pt x="673" y="379"/>
                  <a:pt x="673" y="379"/>
                  <a:pt x="673" y="379"/>
                </a:cubicBezTo>
                <a:cubicBezTo>
                  <a:pt x="126" y="379"/>
                  <a:pt x="126" y="379"/>
                  <a:pt x="126" y="379"/>
                </a:cubicBezTo>
                <a:lnTo>
                  <a:pt x="126" y="421"/>
                </a:lnTo>
                <a:close/>
                <a:moveTo>
                  <a:pt x="126" y="294"/>
                </a:moveTo>
                <a:cubicBezTo>
                  <a:pt x="673" y="294"/>
                  <a:pt x="673" y="294"/>
                  <a:pt x="673" y="294"/>
                </a:cubicBezTo>
                <a:cubicBezTo>
                  <a:pt x="673" y="252"/>
                  <a:pt x="673" y="252"/>
                  <a:pt x="673" y="252"/>
                </a:cubicBezTo>
                <a:cubicBezTo>
                  <a:pt x="126" y="252"/>
                  <a:pt x="126" y="252"/>
                  <a:pt x="126" y="252"/>
                </a:cubicBezTo>
                <a:lnTo>
                  <a:pt x="126" y="294"/>
                </a:lnTo>
                <a:close/>
              </a:path>
            </a:pathLst>
          </a:custGeom>
          <a:solidFill>
            <a:srgbClr val="FFFFFF"/>
          </a:solidFill>
          <a:ln>
            <a:noFill/>
          </a:ln>
        </p:spPr>
        <p:txBody>
          <a:bodyPr vert="horz" wrap="square" lIns="91440" tIns="45720" rIns="91440" bIns="45720" numCol="1" anchor="t" anchorCtr="0" compatLnSpc="1"/>
          <a:lstStyle/>
          <a:p>
            <a:endParaRPr lang="en-US" sz="2400"/>
          </a:p>
        </p:txBody>
      </p:sp>
      <p:sp>
        <p:nvSpPr>
          <p:cNvPr id="56" name="Freeform 17"/>
          <p:cNvSpPr>
            <a:spLocks noEditPoints="1"/>
          </p:cNvSpPr>
          <p:nvPr/>
        </p:nvSpPr>
        <p:spPr bwMode="auto">
          <a:xfrm>
            <a:off x="6317949" y="4136972"/>
            <a:ext cx="273076" cy="267384"/>
          </a:xfrm>
          <a:custGeom>
            <a:avLst/>
            <a:gdLst>
              <a:gd name="T0" fmla="*/ 492 w 800"/>
              <a:gd name="T1" fmla="*/ 141 h 784"/>
              <a:gd name="T2" fmla="*/ 442 w 800"/>
              <a:gd name="T3" fmla="*/ 733 h 784"/>
              <a:gd name="T4" fmla="*/ 523 w 800"/>
              <a:gd name="T5" fmla="*/ 784 h 784"/>
              <a:gd name="T6" fmla="*/ 574 w 800"/>
              <a:gd name="T7" fmla="*/ 192 h 784"/>
              <a:gd name="T8" fmla="*/ 542 w 800"/>
              <a:gd name="T9" fmla="*/ 733 h 784"/>
              <a:gd name="T10" fmla="*/ 492 w 800"/>
              <a:gd name="T11" fmla="*/ 752 h 784"/>
              <a:gd name="T12" fmla="*/ 474 w 800"/>
              <a:gd name="T13" fmla="*/ 192 h 784"/>
              <a:gd name="T14" fmla="*/ 523 w 800"/>
              <a:gd name="T15" fmla="*/ 173 h 784"/>
              <a:gd name="T16" fmla="*/ 542 w 800"/>
              <a:gd name="T17" fmla="*/ 733 h 784"/>
              <a:gd name="T18" fmla="*/ 50 w 800"/>
              <a:gd name="T19" fmla="*/ 453 h 784"/>
              <a:gd name="T20" fmla="*/ 0 w 800"/>
              <a:gd name="T21" fmla="*/ 733 h 784"/>
              <a:gd name="T22" fmla="*/ 81 w 800"/>
              <a:gd name="T23" fmla="*/ 784 h 784"/>
              <a:gd name="T24" fmla="*/ 132 w 800"/>
              <a:gd name="T25" fmla="*/ 504 h 784"/>
              <a:gd name="T26" fmla="*/ 100 w 800"/>
              <a:gd name="T27" fmla="*/ 733 h 784"/>
              <a:gd name="T28" fmla="*/ 50 w 800"/>
              <a:gd name="T29" fmla="*/ 752 h 784"/>
              <a:gd name="T30" fmla="*/ 31 w 800"/>
              <a:gd name="T31" fmla="*/ 504 h 784"/>
              <a:gd name="T32" fmla="*/ 81 w 800"/>
              <a:gd name="T33" fmla="*/ 485 h 784"/>
              <a:gd name="T34" fmla="*/ 100 w 800"/>
              <a:gd name="T35" fmla="*/ 733 h 784"/>
              <a:gd name="T36" fmla="*/ 718 w 800"/>
              <a:gd name="T37" fmla="*/ 0 h 784"/>
              <a:gd name="T38" fmla="*/ 668 w 800"/>
              <a:gd name="T39" fmla="*/ 733 h 784"/>
              <a:gd name="T40" fmla="*/ 749 w 800"/>
              <a:gd name="T41" fmla="*/ 784 h 784"/>
              <a:gd name="T42" fmla="*/ 800 w 800"/>
              <a:gd name="T43" fmla="*/ 51 h 784"/>
              <a:gd name="T44" fmla="*/ 768 w 800"/>
              <a:gd name="T45" fmla="*/ 733 h 784"/>
              <a:gd name="T46" fmla="*/ 718 w 800"/>
              <a:gd name="T47" fmla="*/ 752 h 784"/>
              <a:gd name="T48" fmla="*/ 700 w 800"/>
              <a:gd name="T49" fmla="*/ 51 h 784"/>
              <a:gd name="T50" fmla="*/ 749 w 800"/>
              <a:gd name="T51" fmla="*/ 32 h 784"/>
              <a:gd name="T52" fmla="*/ 768 w 800"/>
              <a:gd name="T53" fmla="*/ 733 h 784"/>
              <a:gd name="T54" fmla="*/ 265 w 800"/>
              <a:gd name="T55" fmla="*/ 304 h 784"/>
              <a:gd name="T56" fmla="*/ 215 w 800"/>
              <a:gd name="T57" fmla="*/ 733 h 784"/>
              <a:gd name="T58" fmla="*/ 296 w 800"/>
              <a:gd name="T59" fmla="*/ 784 h 784"/>
              <a:gd name="T60" fmla="*/ 347 w 800"/>
              <a:gd name="T61" fmla="*/ 355 h 784"/>
              <a:gd name="T62" fmla="*/ 296 w 800"/>
              <a:gd name="T63" fmla="*/ 752 h 784"/>
              <a:gd name="T64" fmla="*/ 247 w 800"/>
              <a:gd name="T65" fmla="*/ 733 h 784"/>
              <a:gd name="T66" fmla="*/ 265 w 800"/>
              <a:gd name="T67" fmla="*/ 336 h 784"/>
              <a:gd name="T68" fmla="*/ 315 w 800"/>
              <a:gd name="T69" fmla="*/ 355 h 784"/>
              <a:gd name="T70" fmla="*/ 315 w 800"/>
              <a:gd name="T71" fmla="*/ 733 h 7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800" h="784">
                <a:moveTo>
                  <a:pt x="523" y="141"/>
                </a:moveTo>
                <a:cubicBezTo>
                  <a:pt x="492" y="141"/>
                  <a:pt x="492" y="141"/>
                  <a:pt x="492" y="141"/>
                </a:cubicBezTo>
                <a:cubicBezTo>
                  <a:pt x="464" y="141"/>
                  <a:pt x="442" y="164"/>
                  <a:pt x="442" y="192"/>
                </a:cubicBezTo>
                <a:cubicBezTo>
                  <a:pt x="442" y="733"/>
                  <a:pt x="442" y="733"/>
                  <a:pt x="442" y="733"/>
                </a:cubicBezTo>
                <a:cubicBezTo>
                  <a:pt x="442" y="761"/>
                  <a:pt x="464" y="784"/>
                  <a:pt x="492" y="784"/>
                </a:cubicBezTo>
                <a:cubicBezTo>
                  <a:pt x="523" y="784"/>
                  <a:pt x="523" y="784"/>
                  <a:pt x="523" y="784"/>
                </a:cubicBezTo>
                <a:cubicBezTo>
                  <a:pt x="551" y="784"/>
                  <a:pt x="574" y="761"/>
                  <a:pt x="574" y="733"/>
                </a:cubicBezTo>
                <a:cubicBezTo>
                  <a:pt x="574" y="192"/>
                  <a:pt x="574" y="192"/>
                  <a:pt x="574" y="192"/>
                </a:cubicBezTo>
                <a:cubicBezTo>
                  <a:pt x="574" y="164"/>
                  <a:pt x="551" y="141"/>
                  <a:pt x="523" y="141"/>
                </a:cubicBezTo>
                <a:close/>
                <a:moveTo>
                  <a:pt x="542" y="733"/>
                </a:moveTo>
                <a:cubicBezTo>
                  <a:pt x="542" y="743"/>
                  <a:pt x="533" y="752"/>
                  <a:pt x="523" y="752"/>
                </a:cubicBezTo>
                <a:cubicBezTo>
                  <a:pt x="492" y="752"/>
                  <a:pt x="492" y="752"/>
                  <a:pt x="492" y="752"/>
                </a:cubicBezTo>
                <a:cubicBezTo>
                  <a:pt x="482" y="752"/>
                  <a:pt x="474" y="743"/>
                  <a:pt x="474" y="733"/>
                </a:cubicBezTo>
                <a:cubicBezTo>
                  <a:pt x="474" y="192"/>
                  <a:pt x="474" y="192"/>
                  <a:pt x="474" y="192"/>
                </a:cubicBezTo>
                <a:cubicBezTo>
                  <a:pt x="474" y="181"/>
                  <a:pt x="482" y="173"/>
                  <a:pt x="492" y="173"/>
                </a:cubicBezTo>
                <a:cubicBezTo>
                  <a:pt x="523" y="173"/>
                  <a:pt x="523" y="173"/>
                  <a:pt x="523" y="173"/>
                </a:cubicBezTo>
                <a:cubicBezTo>
                  <a:pt x="533" y="173"/>
                  <a:pt x="542" y="181"/>
                  <a:pt x="542" y="192"/>
                </a:cubicBezTo>
                <a:lnTo>
                  <a:pt x="542" y="733"/>
                </a:lnTo>
                <a:close/>
                <a:moveTo>
                  <a:pt x="81" y="453"/>
                </a:moveTo>
                <a:cubicBezTo>
                  <a:pt x="50" y="453"/>
                  <a:pt x="50" y="453"/>
                  <a:pt x="50" y="453"/>
                </a:cubicBezTo>
                <a:cubicBezTo>
                  <a:pt x="22" y="453"/>
                  <a:pt x="0" y="476"/>
                  <a:pt x="0" y="504"/>
                </a:cubicBezTo>
                <a:cubicBezTo>
                  <a:pt x="0" y="733"/>
                  <a:pt x="0" y="733"/>
                  <a:pt x="0" y="733"/>
                </a:cubicBezTo>
                <a:cubicBezTo>
                  <a:pt x="0" y="761"/>
                  <a:pt x="22" y="784"/>
                  <a:pt x="50" y="784"/>
                </a:cubicBezTo>
                <a:cubicBezTo>
                  <a:pt x="81" y="784"/>
                  <a:pt x="81" y="784"/>
                  <a:pt x="81" y="784"/>
                </a:cubicBezTo>
                <a:cubicBezTo>
                  <a:pt x="109" y="784"/>
                  <a:pt x="132" y="761"/>
                  <a:pt x="132" y="733"/>
                </a:cubicBezTo>
                <a:cubicBezTo>
                  <a:pt x="132" y="504"/>
                  <a:pt x="132" y="504"/>
                  <a:pt x="132" y="504"/>
                </a:cubicBezTo>
                <a:cubicBezTo>
                  <a:pt x="132" y="476"/>
                  <a:pt x="109" y="453"/>
                  <a:pt x="81" y="453"/>
                </a:cubicBezTo>
                <a:close/>
                <a:moveTo>
                  <a:pt x="100" y="733"/>
                </a:moveTo>
                <a:cubicBezTo>
                  <a:pt x="100" y="743"/>
                  <a:pt x="91" y="752"/>
                  <a:pt x="81" y="752"/>
                </a:cubicBezTo>
                <a:cubicBezTo>
                  <a:pt x="50" y="752"/>
                  <a:pt x="50" y="752"/>
                  <a:pt x="50" y="752"/>
                </a:cubicBezTo>
                <a:cubicBezTo>
                  <a:pt x="40" y="752"/>
                  <a:pt x="31" y="743"/>
                  <a:pt x="31" y="733"/>
                </a:cubicBezTo>
                <a:cubicBezTo>
                  <a:pt x="31" y="504"/>
                  <a:pt x="31" y="504"/>
                  <a:pt x="31" y="504"/>
                </a:cubicBezTo>
                <a:cubicBezTo>
                  <a:pt x="31" y="494"/>
                  <a:pt x="40" y="485"/>
                  <a:pt x="50" y="485"/>
                </a:cubicBezTo>
                <a:cubicBezTo>
                  <a:pt x="81" y="485"/>
                  <a:pt x="81" y="485"/>
                  <a:pt x="81" y="485"/>
                </a:cubicBezTo>
                <a:cubicBezTo>
                  <a:pt x="91" y="485"/>
                  <a:pt x="100" y="494"/>
                  <a:pt x="100" y="504"/>
                </a:cubicBezTo>
                <a:lnTo>
                  <a:pt x="100" y="733"/>
                </a:lnTo>
                <a:close/>
                <a:moveTo>
                  <a:pt x="749" y="0"/>
                </a:moveTo>
                <a:cubicBezTo>
                  <a:pt x="718" y="0"/>
                  <a:pt x="718" y="0"/>
                  <a:pt x="718" y="0"/>
                </a:cubicBezTo>
                <a:cubicBezTo>
                  <a:pt x="690" y="0"/>
                  <a:pt x="668" y="23"/>
                  <a:pt x="668" y="51"/>
                </a:cubicBezTo>
                <a:cubicBezTo>
                  <a:pt x="668" y="733"/>
                  <a:pt x="668" y="733"/>
                  <a:pt x="668" y="733"/>
                </a:cubicBezTo>
                <a:cubicBezTo>
                  <a:pt x="668" y="761"/>
                  <a:pt x="690" y="784"/>
                  <a:pt x="718" y="784"/>
                </a:cubicBezTo>
                <a:cubicBezTo>
                  <a:pt x="749" y="784"/>
                  <a:pt x="749" y="784"/>
                  <a:pt x="749" y="784"/>
                </a:cubicBezTo>
                <a:cubicBezTo>
                  <a:pt x="777" y="784"/>
                  <a:pt x="800" y="761"/>
                  <a:pt x="800" y="733"/>
                </a:cubicBezTo>
                <a:cubicBezTo>
                  <a:pt x="800" y="51"/>
                  <a:pt x="800" y="51"/>
                  <a:pt x="800" y="51"/>
                </a:cubicBezTo>
                <a:cubicBezTo>
                  <a:pt x="800" y="23"/>
                  <a:pt x="777" y="0"/>
                  <a:pt x="749" y="0"/>
                </a:cubicBezTo>
                <a:close/>
                <a:moveTo>
                  <a:pt x="768" y="733"/>
                </a:moveTo>
                <a:cubicBezTo>
                  <a:pt x="768" y="743"/>
                  <a:pt x="759" y="752"/>
                  <a:pt x="749" y="752"/>
                </a:cubicBezTo>
                <a:cubicBezTo>
                  <a:pt x="718" y="752"/>
                  <a:pt x="718" y="752"/>
                  <a:pt x="718" y="752"/>
                </a:cubicBezTo>
                <a:cubicBezTo>
                  <a:pt x="708" y="752"/>
                  <a:pt x="700" y="743"/>
                  <a:pt x="700" y="733"/>
                </a:cubicBezTo>
                <a:cubicBezTo>
                  <a:pt x="700" y="51"/>
                  <a:pt x="700" y="51"/>
                  <a:pt x="700" y="51"/>
                </a:cubicBezTo>
                <a:cubicBezTo>
                  <a:pt x="700" y="41"/>
                  <a:pt x="708" y="32"/>
                  <a:pt x="718" y="32"/>
                </a:cubicBezTo>
                <a:cubicBezTo>
                  <a:pt x="749" y="32"/>
                  <a:pt x="749" y="32"/>
                  <a:pt x="749" y="32"/>
                </a:cubicBezTo>
                <a:cubicBezTo>
                  <a:pt x="759" y="32"/>
                  <a:pt x="768" y="41"/>
                  <a:pt x="768" y="51"/>
                </a:cubicBezTo>
                <a:lnTo>
                  <a:pt x="768" y="733"/>
                </a:lnTo>
                <a:close/>
                <a:moveTo>
                  <a:pt x="296" y="304"/>
                </a:moveTo>
                <a:cubicBezTo>
                  <a:pt x="265" y="304"/>
                  <a:pt x="265" y="304"/>
                  <a:pt x="265" y="304"/>
                </a:cubicBezTo>
                <a:cubicBezTo>
                  <a:pt x="238" y="304"/>
                  <a:pt x="215" y="327"/>
                  <a:pt x="215" y="355"/>
                </a:cubicBezTo>
                <a:cubicBezTo>
                  <a:pt x="215" y="733"/>
                  <a:pt x="215" y="733"/>
                  <a:pt x="215" y="733"/>
                </a:cubicBezTo>
                <a:cubicBezTo>
                  <a:pt x="215" y="761"/>
                  <a:pt x="238" y="784"/>
                  <a:pt x="265" y="784"/>
                </a:cubicBezTo>
                <a:cubicBezTo>
                  <a:pt x="296" y="784"/>
                  <a:pt x="296" y="784"/>
                  <a:pt x="296" y="784"/>
                </a:cubicBezTo>
                <a:cubicBezTo>
                  <a:pt x="324" y="784"/>
                  <a:pt x="347" y="761"/>
                  <a:pt x="347" y="733"/>
                </a:cubicBezTo>
                <a:cubicBezTo>
                  <a:pt x="347" y="355"/>
                  <a:pt x="347" y="355"/>
                  <a:pt x="347" y="355"/>
                </a:cubicBezTo>
                <a:cubicBezTo>
                  <a:pt x="347" y="327"/>
                  <a:pt x="324" y="304"/>
                  <a:pt x="296" y="304"/>
                </a:cubicBezTo>
                <a:close/>
                <a:moveTo>
                  <a:pt x="296" y="752"/>
                </a:moveTo>
                <a:cubicBezTo>
                  <a:pt x="265" y="752"/>
                  <a:pt x="265" y="752"/>
                  <a:pt x="265" y="752"/>
                </a:cubicBezTo>
                <a:cubicBezTo>
                  <a:pt x="255" y="752"/>
                  <a:pt x="247" y="743"/>
                  <a:pt x="247" y="733"/>
                </a:cubicBezTo>
                <a:cubicBezTo>
                  <a:pt x="247" y="355"/>
                  <a:pt x="247" y="355"/>
                  <a:pt x="247" y="355"/>
                </a:cubicBezTo>
                <a:cubicBezTo>
                  <a:pt x="247" y="344"/>
                  <a:pt x="255" y="336"/>
                  <a:pt x="265" y="336"/>
                </a:cubicBezTo>
                <a:cubicBezTo>
                  <a:pt x="296" y="336"/>
                  <a:pt x="296" y="336"/>
                  <a:pt x="296" y="336"/>
                </a:cubicBezTo>
                <a:cubicBezTo>
                  <a:pt x="307" y="336"/>
                  <a:pt x="315" y="344"/>
                  <a:pt x="315" y="355"/>
                </a:cubicBezTo>
                <a:cubicBezTo>
                  <a:pt x="315" y="733"/>
                  <a:pt x="315" y="733"/>
                  <a:pt x="315" y="733"/>
                </a:cubicBezTo>
                <a:cubicBezTo>
                  <a:pt x="315" y="733"/>
                  <a:pt x="315" y="733"/>
                  <a:pt x="315" y="733"/>
                </a:cubicBezTo>
                <a:cubicBezTo>
                  <a:pt x="315" y="743"/>
                  <a:pt x="307" y="752"/>
                  <a:pt x="296" y="752"/>
                </a:cubicBezTo>
                <a:close/>
              </a:path>
            </a:pathLst>
          </a:custGeom>
          <a:solidFill>
            <a:srgbClr val="FFFFFF"/>
          </a:solidFill>
          <a:ln>
            <a:noFill/>
          </a:ln>
        </p:spPr>
        <p:txBody>
          <a:bodyPr vert="horz" wrap="square" lIns="91440" tIns="45720" rIns="91440" bIns="45720" numCol="1" anchor="t" anchorCtr="0" compatLnSpc="1"/>
          <a:lstStyle/>
          <a:p>
            <a:endParaRPr lang="en-US" sz="2400"/>
          </a:p>
        </p:txBody>
      </p:sp>
      <p:cxnSp>
        <p:nvCxnSpPr>
          <p:cNvPr id="57" name="Straight Connector 56"/>
          <p:cNvCxnSpPr>
            <a:stCxn id="9" idx="6"/>
          </p:cNvCxnSpPr>
          <p:nvPr/>
        </p:nvCxnSpPr>
        <p:spPr>
          <a:xfrm>
            <a:off x="4902196" y="3559464"/>
            <a:ext cx="1955805" cy="0"/>
          </a:xfrm>
          <a:prstGeom prst="line">
            <a:avLst/>
          </a:prstGeom>
          <a:ln w="19050" cmpd="sng">
            <a:solidFill>
              <a:schemeClr val="accent5"/>
            </a:solidFill>
            <a:headEnd type="none"/>
            <a:tailEnd type="oval" w="lg" len="lg"/>
          </a:ln>
          <a:effectLst/>
        </p:spPr>
        <p:style>
          <a:lnRef idx="2">
            <a:schemeClr val="accent1"/>
          </a:lnRef>
          <a:fillRef idx="0">
            <a:schemeClr val="accent1"/>
          </a:fillRef>
          <a:effectRef idx="1">
            <a:schemeClr val="accent1"/>
          </a:effectRef>
          <a:fontRef idx="minor">
            <a:schemeClr val="tx1"/>
          </a:fontRef>
        </p:style>
      </p:cxnSp>
      <p:cxnSp>
        <p:nvCxnSpPr>
          <p:cNvPr id="58" name="Straight Connector 57"/>
          <p:cNvCxnSpPr>
            <a:stCxn id="11" idx="6"/>
          </p:cNvCxnSpPr>
          <p:nvPr/>
        </p:nvCxnSpPr>
        <p:spPr>
          <a:xfrm>
            <a:off x="6736772" y="4270664"/>
            <a:ext cx="1905000" cy="0"/>
          </a:xfrm>
          <a:prstGeom prst="line">
            <a:avLst/>
          </a:prstGeom>
          <a:ln w="19050" cmpd="sng">
            <a:solidFill>
              <a:schemeClr val="tx1"/>
            </a:solidFill>
            <a:headEnd type="none"/>
            <a:tailEnd type="oval" w="lg" len="lg"/>
          </a:ln>
          <a:effectLst/>
        </p:spPr>
        <p:style>
          <a:lnRef idx="2">
            <a:schemeClr val="accent1"/>
          </a:lnRef>
          <a:fillRef idx="0">
            <a:schemeClr val="accent1"/>
          </a:fillRef>
          <a:effectRef idx="1">
            <a:schemeClr val="accent1"/>
          </a:effectRef>
          <a:fontRef idx="minor">
            <a:schemeClr val="tx1"/>
          </a:fontRef>
        </p:style>
      </p:cxnSp>
      <p:cxnSp>
        <p:nvCxnSpPr>
          <p:cNvPr id="86" name="Straight Connector 85"/>
          <p:cNvCxnSpPr/>
          <p:nvPr/>
        </p:nvCxnSpPr>
        <p:spPr>
          <a:xfrm>
            <a:off x="-1413409" y="2137064"/>
            <a:ext cx="2105894" cy="0"/>
          </a:xfrm>
          <a:prstGeom prst="line">
            <a:avLst/>
          </a:prstGeom>
          <a:ln w="19050" cmpd="sng">
            <a:solidFill>
              <a:schemeClr val="tx1"/>
            </a:solidFill>
            <a:headEnd type="none"/>
            <a:tailEnd type="none" w="lg" len="lg"/>
          </a:ln>
          <a:effectLst/>
        </p:spPr>
        <p:style>
          <a:lnRef idx="2">
            <a:schemeClr val="accent1"/>
          </a:lnRef>
          <a:fillRef idx="0">
            <a:schemeClr val="accent1"/>
          </a:fillRef>
          <a:effectRef idx="1">
            <a:schemeClr val="accent1"/>
          </a:effectRef>
          <a:fontRef idx="minor">
            <a:schemeClr val="tx1"/>
          </a:fontRef>
        </p:style>
      </p:cxnSp>
      <p:sp>
        <p:nvSpPr>
          <p:cNvPr id="29" name="TextBox 1"/>
          <p:cNvSpPr txBox="1"/>
          <p:nvPr/>
        </p:nvSpPr>
        <p:spPr>
          <a:xfrm>
            <a:off x="618243" y="328481"/>
            <a:ext cx="1407437" cy="460767"/>
          </a:xfrm>
          <a:prstGeom prst="rect">
            <a:avLst/>
          </a:prstGeom>
          <a:noFill/>
        </p:spPr>
        <p:txBody>
          <a:bodyPr wrap="none" lIns="0" tIns="0" rIns="0" rtlCol="0">
            <a:spAutoFit/>
          </a:bodyPr>
          <a:lstStyle/>
          <a:p>
            <a:pPr>
              <a:lnSpc>
                <a:spcPts val="3600"/>
              </a:lnSpc>
            </a:pPr>
            <a:r>
              <a:rPr lang="en-US" altLang="zh-CN" sz="2000" dirty="0">
                <a:cs typeface="+mn-ea"/>
                <a:sym typeface="+mn-lt"/>
              </a:rPr>
              <a:t>1.2 </a:t>
            </a:r>
            <a:r>
              <a:rPr lang="zh-CN" altLang="en-US" sz="2000" dirty="0">
                <a:cs typeface="+mn-ea"/>
                <a:sym typeface="+mn-lt"/>
              </a:rPr>
              <a:t>商业模式</a:t>
            </a:r>
            <a:endParaRPr lang="en-US" altLang="zh-CN" sz="2000" dirty="0">
              <a:cs typeface="+mn-ea"/>
              <a:sym typeface="+mn-lt"/>
            </a:endParaRPr>
          </a:p>
        </p:txBody>
      </p:sp>
      <p:sp>
        <p:nvSpPr>
          <p:cNvPr id="30" name="TextBox 1"/>
          <p:cNvSpPr txBox="1"/>
          <p:nvPr/>
        </p:nvSpPr>
        <p:spPr>
          <a:xfrm>
            <a:off x="618243" y="680439"/>
            <a:ext cx="1766007" cy="341119"/>
          </a:xfrm>
          <a:prstGeom prst="rect">
            <a:avLst/>
          </a:prstGeom>
          <a:noFill/>
        </p:spPr>
        <p:txBody>
          <a:bodyPr wrap="square" lIns="0" tIns="0" rIns="0" rtlCol="0">
            <a:spAutoFit/>
          </a:bodyPr>
          <a:lstStyle/>
          <a:p>
            <a:pPr>
              <a:lnSpc>
                <a:spcPts val="2300"/>
              </a:lnSpc>
            </a:pPr>
            <a:r>
              <a:rPr lang="en-US" altLang="zh-CN" sz="1400" dirty="0">
                <a:cs typeface="+mn-ea"/>
                <a:sym typeface="+mn-lt"/>
              </a:rPr>
              <a:t>BUSINESS MODEL</a:t>
            </a:r>
            <a:endParaRPr lang="en-US" altLang="zh-CN" sz="1400" dirty="0">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2000" advClick="0" advTm="0"/>
    </mc:Choice>
    <mc:Fallback>
      <p:transition spd="slow" advClick="0" advTm="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86"/>
                                        </p:tgtEl>
                                        <p:attrNameLst>
                                          <p:attrName>style.visibility</p:attrName>
                                        </p:attrNameLst>
                                      </p:cBhvr>
                                      <p:to>
                                        <p:strVal val="visible"/>
                                      </p:to>
                                    </p:set>
                                    <p:animEffect transition="in" filter="wipe(left)">
                                      <p:cBhvr>
                                        <p:cTn id="7" dur="200"/>
                                        <p:tgtEl>
                                          <p:spTgt spid="86"/>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200"/>
                                        <p:tgtEl>
                                          <p:spTgt spid="10"/>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55"/>
                                        </p:tgtEl>
                                        <p:attrNameLst>
                                          <p:attrName>style.visibility</p:attrName>
                                        </p:attrNameLst>
                                      </p:cBhvr>
                                      <p:to>
                                        <p:strVal val="visible"/>
                                      </p:to>
                                    </p:set>
                                    <p:animEffect transition="in" filter="fade">
                                      <p:cBhvr>
                                        <p:cTn id="14" dur="200"/>
                                        <p:tgtEl>
                                          <p:spTgt spid="55"/>
                                        </p:tgtEl>
                                      </p:cBhvr>
                                    </p:animEffect>
                                  </p:childTnLst>
                                </p:cTn>
                              </p:par>
                            </p:childTnLst>
                          </p:cTn>
                        </p:par>
                        <p:par>
                          <p:cTn id="15" fill="hold">
                            <p:stCondLst>
                              <p:cond delay="1000"/>
                            </p:stCondLst>
                            <p:childTnLst>
                              <p:par>
                                <p:cTn id="16" presetID="22" presetClass="entr" presetSubtype="8" fill="hold" nodeType="afterEffect">
                                  <p:stCondLst>
                                    <p:cond delay="0"/>
                                  </p:stCondLst>
                                  <p:childTnLst>
                                    <p:set>
                                      <p:cBhvr>
                                        <p:cTn id="17" dur="1" fill="hold">
                                          <p:stCondLst>
                                            <p:cond delay="0"/>
                                          </p:stCondLst>
                                        </p:cTn>
                                        <p:tgtEl>
                                          <p:spTgt spid="48"/>
                                        </p:tgtEl>
                                        <p:attrNameLst>
                                          <p:attrName>style.visibility</p:attrName>
                                        </p:attrNameLst>
                                      </p:cBhvr>
                                      <p:to>
                                        <p:strVal val="visible"/>
                                      </p:to>
                                    </p:set>
                                    <p:animEffect transition="in" filter="wipe(left)">
                                      <p:cBhvr>
                                        <p:cTn id="18" dur="200"/>
                                        <p:tgtEl>
                                          <p:spTgt spid="48"/>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23"/>
                                        </p:tgtEl>
                                        <p:attrNameLst>
                                          <p:attrName>style.visibility</p:attrName>
                                        </p:attrNameLst>
                                      </p:cBhvr>
                                      <p:to>
                                        <p:strVal val="visible"/>
                                      </p:to>
                                    </p:set>
                                    <p:animEffect transition="in" filter="fade">
                                      <p:cBhvr>
                                        <p:cTn id="21" dur="200"/>
                                        <p:tgtEl>
                                          <p:spTgt spid="23"/>
                                        </p:tgtEl>
                                      </p:cBhvr>
                                    </p:animEffect>
                                  </p:childTnLst>
                                </p:cTn>
                              </p:par>
                              <p:par>
                                <p:cTn id="22" presetID="10" presetClass="entr" presetSubtype="0" fill="hold" grpId="0" nodeType="withEffect">
                                  <p:stCondLst>
                                    <p:cond delay="100"/>
                                  </p:stCondLst>
                                  <p:childTnLst>
                                    <p:set>
                                      <p:cBhvr>
                                        <p:cTn id="23" dur="1" fill="hold">
                                          <p:stCondLst>
                                            <p:cond delay="0"/>
                                          </p:stCondLst>
                                        </p:cTn>
                                        <p:tgtEl>
                                          <p:spTgt spid="12"/>
                                        </p:tgtEl>
                                        <p:attrNameLst>
                                          <p:attrName>style.visibility</p:attrName>
                                        </p:attrNameLst>
                                      </p:cBhvr>
                                      <p:to>
                                        <p:strVal val="visible"/>
                                      </p:to>
                                    </p:set>
                                    <p:animEffect transition="in" filter="fade">
                                      <p:cBhvr>
                                        <p:cTn id="24" dur="200"/>
                                        <p:tgtEl>
                                          <p:spTgt spid="12"/>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fade">
                                      <p:cBhvr>
                                        <p:cTn id="29" dur="200"/>
                                        <p:tgtEl>
                                          <p:spTgt spid="8"/>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53"/>
                                        </p:tgtEl>
                                        <p:attrNameLst>
                                          <p:attrName>style.visibility</p:attrName>
                                        </p:attrNameLst>
                                      </p:cBhvr>
                                      <p:to>
                                        <p:strVal val="visible"/>
                                      </p:to>
                                    </p:set>
                                    <p:animEffect transition="in" filter="fade">
                                      <p:cBhvr>
                                        <p:cTn id="32" dur="200"/>
                                        <p:tgtEl>
                                          <p:spTgt spid="53"/>
                                        </p:tgtEl>
                                      </p:cBhvr>
                                    </p:animEffect>
                                  </p:childTnLst>
                                </p:cTn>
                              </p:par>
                            </p:childTnLst>
                          </p:cTn>
                        </p:par>
                        <p:par>
                          <p:cTn id="33" fill="hold">
                            <p:stCondLst>
                              <p:cond delay="500"/>
                            </p:stCondLst>
                            <p:childTnLst>
                              <p:par>
                                <p:cTn id="34" presetID="10" presetClass="entr" presetSubtype="0" fill="hold" grpId="0" nodeType="afterEffect">
                                  <p:stCondLst>
                                    <p:cond delay="100"/>
                                  </p:stCondLst>
                                  <p:childTnLst>
                                    <p:set>
                                      <p:cBhvr>
                                        <p:cTn id="35" dur="1" fill="hold">
                                          <p:stCondLst>
                                            <p:cond delay="0"/>
                                          </p:stCondLst>
                                        </p:cTn>
                                        <p:tgtEl>
                                          <p:spTgt spid="13"/>
                                        </p:tgtEl>
                                        <p:attrNameLst>
                                          <p:attrName>style.visibility</p:attrName>
                                        </p:attrNameLst>
                                      </p:cBhvr>
                                      <p:to>
                                        <p:strVal val="visible"/>
                                      </p:to>
                                    </p:set>
                                    <p:animEffect transition="in" filter="fade">
                                      <p:cBhvr>
                                        <p:cTn id="36" dur="200"/>
                                        <p:tgtEl>
                                          <p:spTgt spid="13"/>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4"/>
                                        </p:tgtEl>
                                        <p:attrNameLst>
                                          <p:attrName>style.visibility</p:attrName>
                                        </p:attrNameLst>
                                      </p:cBhvr>
                                      <p:to>
                                        <p:strVal val="visible"/>
                                      </p:to>
                                    </p:set>
                                    <p:animEffect transition="in" filter="fade">
                                      <p:cBhvr>
                                        <p:cTn id="39" dur="200"/>
                                        <p:tgtEl>
                                          <p:spTgt spid="24"/>
                                        </p:tgtEl>
                                      </p:cBhvr>
                                    </p:animEffect>
                                  </p:childTnLst>
                                </p:cTn>
                              </p:par>
                              <p:par>
                                <p:cTn id="40" presetID="22" presetClass="entr" presetSubtype="8" fill="hold" nodeType="withEffect">
                                  <p:stCondLst>
                                    <p:cond delay="0"/>
                                  </p:stCondLst>
                                  <p:childTnLst>
                                    <p:set>
                                      <p:cBhvr>
                                        <p:cTn id="41" dur="1" fill="hold">
                                          <p:stCondLst>
                                            <p:cond delay="0"/>
                                          </p:stCondLst>
                                        </p:cTn>
                                        <p:tgtEl>
                                          <p:spTgt spid="49"/>
                                        </p:tgtEl>
                                        <p:attrNameLst>
                                          <p:attrName>style.visibility</p:attrName>
                                        </p:attrNameLst>
                                      </p:cBhvr>
                                      <p:to>
                                        <p:strVal val="visible"/>
                                      </p:to>
                                    </p:set>
                                    <p:animEffect transition="in" filter="wipe(left)">
                                      <p:cBhvr>
                                        <p:cTn id="42" dur="200"/>
                                        <p:tgtEl>
                                          <p:spTgt spid="49"/>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9"/>
                                        </p:tgtEl>
                                        <p:attrNameLst>
                                          <p:attrName>style.visibility</p:attrName>
                                        </p:attrNameLst>
                                      </p:cBhvr>
                                      <p:to>
                                        <p:strVal val="visible"/>
                                      </p:to>
                                    </p:set>
                                    <p:animEffect transition="in" filter="fade">
                                      <p:cBhvr>
                                        <p:cTn id="47" dur="300"/>
                                        <p:tgtEl>
                                          <p:spTgt spid="9"/>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54"/>
                                        </p:tgtEl>
                                        <p:attrNameLst>
                                          <p:attrName>style.visibility</p:attrName>
                                        </p:attrNameLst>
                                      </p:cBhvr>
                                      <p:to>
                                        <p:strVal val="visible"/>
                                      </p:to>
                                    </p:set>
                                    <p:animEffect transition="in" filter="fade">
                                      <p:cBhvr>
                                        <p:cTn id="50" dur="300"/>
                                        <p:tgtEl>
                                          <p:spTgt spid="54"/>
                                        </p:tgtEl>
                                      </p:cBhvr>
                                    </p:animEffect>
                                  </p:childTnLst>
                                </p:cTn>
                              </p:par>
                            </p:childTnLst>
                          </p:cTn>
                        </p:par>
                        <p:par>
                          <p:cTn id="51" fill="hold">
                            <p:stCondLst>
                              <p:cond delay="500"/>
                            </p:stCondLst>
                            <p:childTnLst>
                              <p:par>
                                <p:cTn id="52" presetID="10" presetClass="entr" presetSubtype="0" fill="hold" grpId="0" nodeType="afterEffect">
                                  <p:stCondLst>
                                    <p:cond delay="0"/>
                                  </p:stCondLst>
                                  <p:childTnLst>
                                    <p:set>
                                      <p:cBhvr>
                                        <p:cTn id="53" dur="1" fill="hold">
                                          <p:stCondLst>
                                            <p:cond delay="0"/>
                                          </p:stCondLst>
                                        </p:cTn>
                                        <p:tgtEl>
                                          <p:spTgt spid="25"/>
                                        </p:tgtEl>
                                        <p:attrNameLst>
                                          <p:attrName>style.visibility</p:attrName>
                                        </p:attrNameLst>
                                      </p:cBhvr>
                                      <p:to>
                                        <p:strVal val="visible"/>
                                      </p:to>
                                    </p:set>
                                    <p:animEffect transition="in" filter="fade">
                                      <p:cBhvr>
                                        <p:cTn id="54" dur="300"/>
                                        <p:tgtEl>
                                          <p:spTgt spid="25"/>
                                        </p:tgtEl>
                                      </p:cBhvr>
                                    </p:animEffect>
                                  </p:childTnLst>
                                </p:cTn>
                              </p:par>
                              <p:par>
                                <p:cTn id="55" presetID="10" presetClass="entr" presetSubtype="0" fill="hold" grpId="0" nodeType="withEffect">
                                  <p:stCondLst>
                                    <p:cond delay="100"/>
                                  </p:stCondLst>
                                  <p:childTnLst>
                                    <p:set>
                                      <p:cBhvr>
                                        <p:cTn id="56" dur="1" fill="hold">
                                          <p:stCondLst>
                                            <p:cond delay="0"/>
                                          </p:stCondLst>
                                        </p:cTn>
                                        <p:tgtEl>
                                          <p:spTgt spid="14"/>
                                        </p:tgtEl>
                                        <p:attrNameLst>
                                          <p:attrName>style.visibility</p:attrName>
                                        </p:attrNameLst>
                                      </p:cBhvr>
                                      <p:to>
                                        <p:strVal val="visible"/>
                                      </p:to>
                                    </p:set>
                                    <p:animEffect transition="in" filter="fade">
                                      <p:cBhvr>
                                        <p:cTn id="57" dur="300"/>
                                        <p:tgtEl>
                                          <p:spTgt spid="14"/>
                                        </p:tgtEl>
                                      </p:cBhvr>
                                    </p:animEffect>
                                  </p:childTnLst>
                                </p:cTn>
                              </p:par>
                              <p:par>
                                <p:cTn id="58" presetID="22" presetClass="entr" presetSubtype="4" fill="hold" nodeType="withEffect">
                                  <p:stCondLst>
                                    <p:cond delay="0"/>
                                  </p:stCondLst>
                                  <p:childTnLst>
                                    <p:set>
                                      <p:cBhvr>
                                        <p:cTn id="59" dur="1" fill="hold">
                                          <p:stCondLst>
                                            <p:cond delay="0"/>
                                          </p:stCondLst>
                                        </p:cTn>
                                        <p:tgtEl>
                                          <p:spTgt spid="57"/>
                                        </p:tgtEl>
                                        <p:attrNameLst>
                                          <p:attrName>style.visibility</p:attrName>
                                        </p:attrNameLst>
                                      </p:cBhvr>
                                      <p:to>
                                        <p:strVal val="visible"/>
                                      </p:to>
                                    </p:set>
                                    <p:animEffect transition="in" filter="wipe(down)">
                                      <p:cBhvr>
                                        <p:cTn id="60" dur="300"/>
                                        <p:tgtEl>
                                          <p:spTgt spid="57"/>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grpId="0" nodeType="clickEffect">
                                  <p:stCondLst>
                                    <p:cond delay="0"/>
                                  </p:stCondLst>
                                  <p:childTnLst>
                                    <p:set>
                                      <p:cBhvr>
                                        <p:cTn id="64" dur="1" fill="hold">
                                          <p:stCondLst>
                                            <p:cond delay="0"/>
                                          </p:stCondLst>
                                        </p:cTn>
                                        <p:tgtEl>
                                          <p:spTgt spid="11"/>
                                        </p:tgtEl>
                                        <p:attrNameLst>
                                          <p:attrName>style.visibility</p:attrName>
                                        </p:attrNameLst>
                                      </p:cBhvr>
                                      <p:to>
                                        <p:strVal val="visible"/>
                                      </p:to>
                                    </p:set>
                                    <p:animEffect transition="in" filter="fade">
                                      <p:cBhvr>
                                        <p:cTn id="65" dur="300"/>
                                        <p:tgtEl>
                                          <p:spTgt spid="11"/>
                                        </p:tgtEl>
                                      </p:cBhvr>
                                    </p:animEffect>
                                  </p:childTnLst>
                                </p:cTn>
                              </p:par>
                              <p:par>
                                <p:cTn id="66" presetID="10" presetClass="entr" presetSubtype="0" fill="hold" grpId="0" nodeType="withEffect">
                                  <p:stCondLst>
                                    <p:cond delay="0"/>
                                  </p:stCondLst>
                                  <p:childTnLst>
                                    <p:set>
                                      <p:cBhvr>
                                        <p:cTn id="67" dur="1" fill="hold">
                                          <p:stCondLst>
                                            <p:cond delay="0"/>
                                          </p:stCondLst>
                                        </p:cTn>
                                        <p:tgtEl>
                                          <p:spTgt spid="56"/>
                                        </p:tgtEl>
                                        <p:attrNameLst>
                                          <p:attrName>style.visibility</p:attrName>
                                        </p:attrNameLst>
                                      </p:cBhvr>
                                      <p:to>
                                        <p:strVal val="visible"/>
                                      </p:to>
                                    </p:set>
                                    <p:animEffect transition="in" filter="fade">
                                      <p:cBhvr>
                                        <p:cTn id="68" dur="300"/>
                                        <p:tgtEl>
                                          <p:spTgt spid="56"/>
                                        </p:tgtEl>
                                      </p:cBhvr>
                                    </p:animEffect>
                                  </p:childTnLst>
                                </p:cTn>
                              </p:par>
                            </p:childTnLst>
                          </p:cTn>
                        </p:par>
                        <p:par>
                          <p:cTn id="69" fill="hold">
                            <p:stCondLst>
                              <p:cond delay="500"/>
                            </p:stCondLst>
                            <p:childTnLst>
                              <p:par>
                                <p:cTn id="70" presetID="10" presetClass="entr" presetSubtype="0" fill="hold" grpId="0" nodeType="afterEffect">
                                  <p:stCondLst>
                                    <p:cond delay="0"/>
                                  </p:stCondLst>
                                  <p:childTnLst>
                                    <p:set>
                                      <p:cBhvr>
                                        <p:cTn id="71" dur="1" fill="hold">
                                          <p:stCondLst>
                                            <p:cond delay="0"/>
                                          </p:stCondLst>
                                        </p:cTn>
                                        <p:tgtEl>
                                          <p:spTgt spid="26"/>
                                        </p:tgtEl>
                                        <p:attrNameLst>
                                          <p:attrName>style.visibility</p:attrName>
                                        </p:attrNameLst>
                                      </p:cBhvr>
                                      <p:to>
                                        <p:strVal val="visible"/>
                                      </p:to>
                                    </p:set>
                                    <p:animEffect transition="in" filter="fade">
                                      <p:cBhvr>
                                        <p:cTn id="72" dur="300"/>
                                        <p:tgtEl>
                                          <p:spTgt spid="26"/>
                                        </p:tgtEl>
                                      </p:cBhvr>
                                    </p:animEffect>
                                  </p:childTnLst>
                                </p:cTn>
                              </p:par>
                              <p:par>
                                <p:cTn id="73" presetID="10" presetClass="entr" presetSubtype="0" fill="hold" grpId="0" nodeType="withEffect">
                                  <p:stCondLst>
                                    <p:cond delay="100"/>
                                  </p:stCondLst>
                                  <p:childTnLst>
                                    <p:set>
                                      <p:cBhvr>
                                        <p:cTn id="74" dur="1" fill="hold">
                                          <p:stCondLst>
                                            <p:cond delay="0"/>
                                          </p:stCondLst>
                                        </p:cTn>
                                        <p:tgtEl>
                                          <p:spTgt spid="15"/>
                                        </p:tgtEl>
                                        <p:attrNameLst>
                                          <p:attrName>style.visibility</p:attrName>
                                        </p:attrNameLst>
                                      </p:cBhvr>
                                      <p:to>
                                        <p:strVal val="visible"/>
                                      </p:to>
                                    </p:set>
                                    <p:animEffect transition="in" filter="fade">
                                      <p:cBhvr>
                                        <p:cTn id="75" dur="300"/>
                                        <p:tgtEl>
                                          <p:spTgt spid="15"/>
                                        </p:tgtEl>
                                      </p:cBhvr>
                                    </p:animEffect>
                                  </p:childTnLst>
                                </p:cTn>
                              </p:par>
                              <p:par>
                                <p:cTn id="76" presetID="22" presetClass="entr" presetSubtype="8" fill="hold" nodeType="withEffect">
                                  <p:stCondLst>
                                    <p:cond delay="0"/>
                                  </p:stCondLst>
                                  <p:childTnLst>
                                    <p:set>
                                      <p:cBhvr>
                                        <p:cTn id="77" dur="1" fill="hold">
                                          <p:stCondLst>
                                            <p:cond delay="0"/>
                                          </p:stCondLst>
                                        </p:cTn>
                                        <p:tgtEl>
                                          <p:spTgt spid="58"/>
                                        </p:tgtEl>
                                        <p:attrNameLst>
                                          <p:attrName>style.visibility</p:attrName>
                                        </p:attrNameLst>
                                      </p:cBhvr>
                                      <p:to>
                                        <p:strVal val="visible"/>
                                      </p:to>
                                    </p:set>
                                    <p:animEffect transition="in" filter="wipe(left)">
                                      <p:cBhvr>
                                        <p:cTn id="78" dur="300"/>
                                        <p:tgtEl>
                                          <p:spTgt spid="58"/>
                                        </p:tgtEl>
                                      </p:cBhvr>
                                    </p:animEffect>
                                  </p:childTnLst>
                                </p:cTn>
                              </p:par>
                              <p:par>
                                <p:cTn id="79" presetID="10" presetClass="entr" presetSubtype="0" fill="hold" grpId="0" nodeType="withEffect">
                                  <p:stCondLst>
                                    <p:cond delay="0"/>
                                  </p:stCondLst>
                                  <p:childTnLst>
                                    <p:set>
                                      <p:cBhvr>
                                        <p:cTn id="80" dur="1" fill="hold">
                                          <p:stCondLst>
                                            <p:cond delay="0"/>
                                          </p:stCondLst>
                                        </p:cTn>
                                        <p:tgtEl>
                                          <p:spTgt spid="34"/>
                                        </p:tgtEl>
                                        <p:attrNameLst>
                                          <p:attrName>style.visibility</p:attrName>
                                        </p:attrNameLst>
                                      </p:cBhvr>
                                      <p:to>
                                        <p:strVal val="visible"/>
                                      </p:to>
                                    </p:set>
                                    <p:animEffect transition="in" filter="fade">
                                      <p:cBhvr>
                                        <p:cTn id="81" dur="500"/>
                                        <p:tgtEl>
                                          <p:spTgt spid="34"/>
                                        </p:tgtEl>
                                      </p:cBhvr>
                                    </p:animEffect>
                                  </p:childTnLst>
                                </p:cTn>
                              </p:par>
                              <p:par>
                                <p:cTn id="82" presetID="10" presetClass="entr" presetSubtype="0" fill="hold" grpId="0" nodeType="withEffect">
                                  <p:stCondLst>
                                    <p:cond delay="0"/>
                                  </p:stCondLst>
                                  <p:childTnLst>
                                    <p:set>
                                      <p:cBhvr>
                                        <p:cTn id="83" dur="1" fill="hold">
                                          <p:stCondLst>
                                            <p:cond delay="0"/>
                                          </p:stCondLst>
                                        </p:cTn>
                                        <p:tgtEl>
                                          <p:spTgt spid="35"/>
                                        </p:tgtEl>
                                        <p:attrNameLst>
                                          <p:attrName>style.visibility</p:attrName>
                                        </p:attrNameLst>
                                      </p:cBhvr>
                                      <p:to>
                                        <p:strVal val="visible"/>
                                      </p:to>
                                    </p:set>
                                    <p:animEffect transition="in" filter="fade">
                                      <p:cBhvr>
                                        <p:cTn id="84" dur="500"/>
                                        <p:tgtEl>
                                          <p:spTgt spid="35"/>
                                        </p:tgtEl>
                                      </p:cBhvr>
                                    </p:animEffect>
                                  </p:childTnLst>
                                </p:cTn>
                              </p:par>
                            </p:childTnLst>
                          </p:cTn>
                        </p:par>
                      </p:childTnLst>
                    </p:cTn>
                  </p:par>
                  <p:par>
                    <p:cTn id="85" fill="hold">
                      <p:stCondLst>
                        <p:cond delay="indefinite"/>
                      </p:stCondLst>
                      <p:childTnLst>
                        <p:par>
                          <p:cTn id="86" fill="hold">
                            <p:stCondLst>
                              <p:cond delay="0"/>
                            </p:stCondLst>
                            <p:childTnLst>
                              <p:par>
                                <p:cTn id="87" presetID="12" presetClass="entr" presetSubtype="8" fill="hold" grpId="0" nodeType="clickEffect">
                                  <p:stCondLst>
                                    <p:cond delay="0"/>
                                  </p:stCondLst>
                                  <p:childTnLst>
                                    <p:set>
                                      <p:cBhvr>
                                        <p:cTn id="88" dur="1" fill="hold">
                                          <p:stCondLst>
                                            <p:cond delay="0"/>
                                          </p:stCondLst>
                                        </p:cTn>
                                        <p:tgtEl>
                                          <p:spTgt spid="29"/>
                                        </p:tgtEl>
                                        <p:attrNameLst>
                                          <p:attrName>style.visibility</p:attrName>
                                        </p:attrNameLst>
                                      </p:cBhvr>
                                      <p:to>
                                        <p:strVal val="visible"/>
                                      </p:to>
                                    </p:set>
                                    <p:anim calcmode="lin" valueType="num">
                                      <p:cBhvr additive="base">
                                        <p:cTn id="89" dur="500"/>
                                        <p:tgtEl>
                                          <p:spTgt spid="29"/>
                                        </p:tgtEl>
                                        <p:attrNameLst>
                                          <p:attrName>ppt_x</p:attrName>
                                        </p:attrNameLst>
                                      </p:cBhvr>
                                      <p:tavLst>
                                        <p:tav tm="0">
                                          <p:val>
                                            <p:strVal val="#ppt_x-#ppt_w*1.125000"/>
                                          </p:val>
                                        </p:tav>
                                        <p:tav tm="100000">
                                          <p:val>
                                            <p:strVal val="#ppt_x"/>
                                          </p:val>
                                        </p:tav>
                                      </p:tavLst>
                                    </p:anim>
                                    <p:animEffect transition="in" filter="wipe(right)">
                                      <p:cBhvr>
                                        <p:cTn id="90" dur="500"/>
                                        <p:tgtEl>
                                          <p:spTgt spid="29"/>
                                        </p:tgtEl>
                                      </p:cBhvr>
                                    </p:animEffect>
                                  </p:childTnLst>
                                </p:cTn>
                              </p:par>
                              <p:par>
                                <p:cTn id="91" presetID="12" presetClass="entr" presetSubtype="8" fill="hold" grpId="0" nodeType="withEffect">
                                  <p:stCondLst>
                                    <p:cond delay="0"/>
                                  </p:stCondLst>
                                  <p:childTnLst>
                                    <p:set>
                                      <p:cBhvr>
                                        <p:cTn id="92" dur="1" fill="hold">
                                          <p:stCondLst>
                                            <p:cond delay="0"/>
                                          </p:stCondLst>
                                        </p:cTn>
                                        <p:tgtEl>
                                          <p:spTgt spid="30"/>
                                        </p:tgtEl>
                                        <p:attrNameLst>
                                          <p:attrName>style.visibility</p:attrName>
                                        </p:attrNameLst>
                                      </p:cBhvr>
                                      <p:to>
                                        <p:strVal val="visible"/>
                                      </p:to>
                                    </p:set>
                                    <p:anim calcmode="lin" valueType="num">
                                      <p:cBhvr additive="base">
                                        <p:cTn id="93" dur="500"/>
                                        <p:tgtEl>
                                          <p:spTgt spid="30"/>
                                        </p:tgtEl>
                                        <p:attrNameLst>
                                          <p:attrName>ppt_x</p:attrName>
                                        </p:attrNameLst>
                                      </p:cBhvr>
                                      <p:tavLst>
                                        <p:tav tm="0">
                                          <p:val>
                                            <p:strVal val="#ppt_x-#ppt_w*1.125000"/>
                                          </p:val>
                                        </p:tav>
                                        <p:tav tm="100000">
                                          <p:val>
                                            <p:strVal val="#ppt_x"/>
                                          </p:val>
                                        </p:tav>
                                      </p:tavLst>
                                    </p:anim>
                                    <p:animEffect transition="in" filter="wipe(right)">
                                      <p:cBhvr>
                                        <p:cTn id="94"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p:bldP spid="23" grpId="0"/>
      <p:bldP spid="8" grpId="0" animBg="1"/>
      <p:bldP spid="13" grpId="0"/>
      <p:bldP spid="24" grpId="0"/>
      <p:bldP spid="9" grpId="0" animBg="1"/>
      <p:bldP spid="14" grpId="0"/>
      <p:bldP spid="25" grpId="0"/>
      <p:bldP spid="11" grpId="0" animBg="1"/>
      <p:bldP spid="15" grpId="0"/>
      <p:bldP spid="26" grpId="0"/>
      <p:bldP spid="34" grpId="0"/>
      <p:bldP spid="35" grpId="0"/>
      <p:bldP spid="53" grpId="0" animBg="1"/>
      <p:bldP spid="54" grpId="0" animBg="1"/>
      <p:bldP spid="55" grpId="0" animBg="1"/>
      <p:bldP spid="56" grpId="0" animBg="1"/>
      <p:bldP spid="29" grpId="0"/>
      <p:bldP spid="3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Oval 32"/>
          <p:cNvSpPr/>
          <p:nvPr/>
        </p:nvSpPr>
        <p:spPr>
          <a:xfrm>
            <a:off x="2863850" y="1733550"/>
            <a:ext cx="1511300" cy="1511300"/>
          </a:xfrm>
          <a:prstGeom prst="ellipse">
            <a:avLst/>
          </a:prstGeom>
          <a:blipFill>
            <a:blip r:embed="rId1"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dirty="0">
              <a:solidFill>
                <a:srgbClr val="FFFFFF"/>
              </a:solidFill>
              <a:cs typeface="Arial" panose="020B0604020202020204" pitchFamily="34" charset="0"/>
            </a:endParaRPr>
          </a:p>
        </p:txBody>
      </p:sp>
      <p:sp>
        <p:nvSpPr>
          <p:cNvPr id="34" name="Oval 33"/>
          <p:cNvSpPr/>
          <p:nvPr/>
        </p:nvSpPr>
        <p:spPr>
          <a:xfrm>
            <a:off x="4768850" y="1733550"/>
            <a:ext cx="1511300" cy="1511300"/>
          </a:xfrm>
          <a:prstGeom prst="ellipse">
            <a:avLst/>
          </a:prstGeom>
          <a:blipFill>
            <a:blip r:embed="rId2"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dirty="0">
              <a:solidFill>
                <a:srgbClr val="FFFFFF"/>
              </a:solidFill>
              <a:cs typeface="Arial" panose="020B0604020202020204" pitchFamily="34" charset="0"/>
            </a:endParaRPr>
          </a:p>
        </p:txBody>
      </p:sp>
      <p:sp>
        <p:nvSpPr>
          <p:cNvPr id="35" name="Oval 34"/>
          <p:cNvSpPr/>
          <p:nvPr/>
        </p:nvSpPr>
        <p:spPr>
          <a:xfrm>
            <a:off x="6673850" y="1733550"/>
            <a:ext cx="1511300" cy="1511300"/>
          </a:xfrm>
          <a:prstGeom prst="ellipse">
            <a:avLst/>
          </a:prstGeom>
          <a:blipFill>
            <a:blip r:embed="rId3"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dirty="0">
              <a:solidFill>
                <a:srgbClr val="FFFFFF"/>
              </a:solidFill>
              <a:cs typeface="Arial" panose="020B0604020202020204" pitchFamily="34" charset="0"/>
            </a:endParaRPr>
          </a:p>
        </p:txBody>
      </p:sp>
      <p:sp>
        <p:nvSpPr>
          <p:cNvPr id="32" name="Oval 31"/>
          <p:cNvSpPr/>
          <p:nvPr/>
        </p:nvSpPr>
        <p:spPr>
          <a:xfrm>
            <a:off x="958850" y="1733550"/>
            <a:ext cx="1511300" cy="1511300"/>
          </a:xfrm>
          <a:prstGeom prst="ellipse">
            <a:avLst/>
          </a:prstGeom>
          <a:blipFill>
            <a:blip r:embed="rId4"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zh-CN" dirty="0">
              <a:solidFill>
                <a:srgbClr val="FFFFFF"/>
              </a:solidFill>
              <a:cs typeface="Arial" panose="020B0604020202020204" pitchFamily="34" charset="0"/>
            </a:endParaRPr>
          </a:p>
        </p:txBody>
      </p:sp>
      <p:grpSp>
        <p:nvGrpSpPr>
          <p:cNvPr id="10" name="Group 9"/>
          <p:cNvGrpSpPr/>
          <p:nvPr/>
        </p:nvGrpSpPr>
        <p:grpSpPr bwMode="auto">
          <a:xfrm>
            <a:off x="800100" y="2876550"/>
            <a:ext cx="1828800" cy="1219200"/>
            <a:chOff x="914400" y="1885950"/>
            <a:chExt cx="1828800" cy="1219200"/>
          </a:xfrm>
        </p:grpSpPr>
        <p:sp>
          <p:nvSpPr>
            <p:cNvPr id="11" name="Oval 10"/>
            <p:cNvSpPr/>
            <p:nvPr/>
          </p:nvSpPr>
          <p:spPr>
            <a:xfrm>
              <a:off x="1524000" y="1885950"/>
              <a:ext cx="609600" cy="6096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400" dirty="0">
                  <a:latin typeface="Gulim" panose="020B0600000101010101" pitchFamily="34" charset="-127"/>
                </a:rPr>
                <a:t>01</a:t>
              </a:r>
              <a:endParaRPr lang="en-US" sz="1400" dirty="0">
                <a:latin typeface="Gulim" panose="020B0600000101010101" pitchFamily="34" charset="-127"/>
              </a:endParaRPr>
            </a:p>
          </p:txBody>
        </p:sp>
        <p:sp>
          <p:nvSpPr>
            <p:cNvPr id="16408" name="TextBox 11"/>
            <p:cNvSpPr txBox="1">
              <a:spLocks noChangeArrowheads="1"/>
            </p:cNvSpPr>
            <p:nvPr/>
          </p:nvSpPr>
          <p:spPr bwMode="auto">
            <a:xfrm>
              <a:off x="914400" y="2571750"/>
              <a:ext cx="18288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charset="0"/>
                  <a:cs typeface="Arial" panose="020B0604020202020204" pitchFamily="34" charset="0"/>
                </a:defRPr>
              </a:lvl1pPr>
              <a:lvl2pPr marL="742950" indent="-285750" eaLnBrk="0" hangingPunct="0">
                <a:defRPr>
                  <a:solidFill>
                    <a:schemeClr val="tx1"/>
                  </a:solidFill>
                  <a:latin typeface="Calibri" panose="020F0502020204030204" charset="0"/>
                  <a:cs typeface="Arial" panose="020B0604020202020204" pitchFamily="34" charset="0"/>
                </a:defRPr>
              </a:lvl2pPr>
              <a:lvl3pPr marL="1143000" indent="-228600" eaLnBrk="0" hangingPunct="0">
                <a:defRPr>
                  <a:solidFill>
                    <a:schemeClr val="tx1"/>
                  </a:solidFill>
                  <a:latin typeface="Calibri" panose="020F0502020204030204" charset="0"/>
                  <a:cs typeface="Arial" panose="020B0604020202020204" pitchFamily="34" charset="0"/>
                </a:defRPr>
              </a:lvl3pPr>
              <a:lvl4pPr marL="1600200" indent="-228600" eaLnBrk="0" hangingPunct="0">
                <a:defRPr>
                  <a:solidFill>
                    <a:schemeClr val="tx1"/>
                  </a:solidFill>
                  <a:latin typeface="Calibri" panose="020F0502020204030204" charset="0"/>
                  <a:cs typeface="Arial" panose="020B0604020202020204" pitchFamily="34" charset="0"/>
                </a:defRPr>
              </a:lvl4pPr>
              <a:lvl5pPr marL="2057400" indent="-228600" eaLnBrk="0" hangingPunct="0">
                <a:defRPr>
                  <a:solidFill>
                    <a:schemeClr val="tx1"/>
                  </a:solidFill>
                  <a:latin typeface="Calibri" panose="020F050202020403020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charset="0"/>
                  <a:cs typeface="Arial" panose="020B0604020202020204" pitchFamily="34" charset="0"/>
                </a:defRPr>
              </a:lvl9pPr>
            </a:lstStyle>
            <a:p>
              <a:pPr algn="ctr" eaLnBrk="1" hangingPunct="1"/>
              <a:r>
                <a:rPr lang="zh-CN" altLang="en-US" dirty="0">
                  <a:latin typeface="Gulim" panose="020B0600000101010101" pitchFamily="34" charset="-127"/>
                </a:rPr>
                <a:t>高级项目经理</a:t>
              </a:r>
              <a:endParaRPr lang="zh-CN" altLang="en-US" dirty="0">
                <a:latin typeface="Gulim" panose="020B0600000101010101" pitchFamily="34" charset="-127"/>
              </a:endParaRPr>
            </a:p>
          </p:txBody>
        </p:sp>
        <p:sp>
          <p:nvSpPr>
            <p:cNvPr id="16409" name="TextBox 12"/>
            <p:cNvSpPr txBox="1">
              <a:spLocks noChangeArrowheads="1"/>
            </p:cNvSpPr>
            <p:nvPr/>
          </p:nvSpPr>
          <p:spPr bwMode="auto">
            <a:xfrm>
              <a:off x="914400" y="2858929"/>
              <a:ext cx="1828800"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charset="0"/>
                  <a:cs typeface="Arial" panose="020B0604020202020204" pitchFamily="34" charset="0"/>
                </a:defRPr>
              </a:lvl1pPr>
              <a:lvl2pPr marL="742950" indent="-285750" eaLnBrk="0" hangingPunct="0">
                <a:defRPr>
                  <a:solidFill>
                    <a:schemeClr val="tx1"/>
                  </a:solidFill>
                  <a:latin typeface="Calibri" panose="020F0502020204030204" charset="0"/>
                  <a:cs typeface="Arial" panose="020B0604020202020204" pitchFamily="34" charset="0"/>
                </a:defRPr>
              </a:lvl2pPr>
              <a:lvl3pPr marL="1143000" indent="-228600" eaLnBrk="0" hangingPunct="0">
                <a:defRPr>
                  <a:solidFill>
                    <a:schemeClr val="tx1"/>
                  </a:solidFill>
                  <a:latin typeface="Calibri" panose="020F0502020204030204" charset="0"/>
                  <a:cs typeface="Arial" panose="020B0604020202020204" pitchFamily="34" charset="0"/>
                </a:defRPr>
              </a:lvl3pPr>
              <a:lvl4pPr marL="1600200" indent="-228600" eaLnBrk="0" hangingPunct="0">
                <a:defRPr>
                  <a:solidFill>
                    <a:schemeClr val="tx1"/>
                  </a:solidFill>
                  <a:latin typeface="Calibri" panose="020F0502020204030204" charset="0"/>
                  <a:cs typeface="Arial" panose="020B0604020202020204" pitchFamily="34" charset="0"/>
                </a:defRPr>
              </a:lvl4pPr>
              <a:lvl5pPr marL="2057400" indent="-228600" eaLnBrk="0" hangingPunct="0">
                <a:defRPr>
                  <a:solidFill>
                    <a:schemeClr val="tx1"/>
                  </a:solidFill>
                  <a:latin typeface="Calibri" panose="020F050202020403020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charset="0"/>
                  <a:cs typeface="Arial" panose="020B0604020202020204" pitchFamily="34" charset="0"/>
                </a:defRPr>
              </a:lvl9pPr>
            </a:lstStyle>
            <a:p>
              <a:pPr algn="ctr" eaLnBrk="1" hangingPunct="1"/>
              <a:r>
                <a:rPr lang="en-US" altLang="zh-CN" sz="1000"/>
                <a:t>Short about this service</a:t>
              </a:r>
              <a:endParaRPr lang="en-US" altLang="zh-CN" sz="1000"/>
            </a:p>
          </p:txBody>
        </p:sp>
      </p:grpSp>
      <p:grpSp>
        <p:nvGrpSpPr>
          <p:cNvPr id="16" name="Group 15"/>
          <p:cNvGrpSpPr/>
          <p:nvPr/>
        </p:nvGrpSpPr>
        <p:grpSpPr bwMode="auto">
          <a:xfrm>
            <a:off x="2705100" y="2863850"/>
            <a:ext cx="1828800" cy="1219200"/>
            <a:chOff x="914400" y="1885950"/>
            <a:chExt cx="1828800" cy="1219200"/>
          </a:xfrm>
        </p:grpSpPr>
        <p:sp>
          <p:nvSpPr>
            <p:cNvPr id="17" name="Oval 16"/>
            <p:cNvSpPr/>
            <p:nvPr/>
          </p:nvSpPr>
          <p:spPr>
            <a:xfrm>
              <a:off x="1524000" y="1885950"/>
              <a:ext cx="609600" cy="6096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400" dirty="0">
                  <a:latin typeface="Gulim" panose="020B0600000101010101" pitchFamily="34" charset="-127"/>
                </a:rPr>
                <a:t>02</a:t>
              </a:r>
              <a:endParaRPr lang="en-US" sz="1400" dirty="0">
                <a:latin typeface="Gulim" panose="020B0600000101010101" pitchFamily="34" charset="-127"/>
              </a:endParaRPr>
            </a:p>
          </p:txBody>
        </p:sp>
        <p:sp>
          <p:nvSpPr>
            <p:cNvPr id="16405" name="TextBox 17"/>
            <p:cNvSpPr txBox="1">
              <a:spLocks noChangeArrowheads="1"/>
            </p:cNvSpPr>
            <p:nvPr/>
          </p:nvSpPr>
          <p:spPr bwMode="auto">
            <a:xfrm>
              <a:off x="914400" y="2571750"/>
              <a:ext cx="18288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charset="0"/>
                  <a:cs typeface="Arial" panose="020B0604020202020204" pitchFamily="34" charset="0"/>
                </a:defRPr>
              </a:lvl1pPr>
              <a:lvl2pPr marL="742950" indent="-285750" eaLnBrk="0" hangingPunct="0">
                <a:defRPr>
                  <a:solidFill>
                    <a:schemeClr val="tx1"/>
                  </a:solidFill>
                  <a:latin typeface="Calibri" panose="020F0502020204030204" charset="0"/>
                  <a:cs typeface="Arial" panose="020B0604020202020204" pitchFamily="34" charset="0"/>
                </a:defRPr>
              </a:lvl2pPr>
              <a:lvl3pPr marL="1143000" indent="-228600" eaLnBrk="0" hangingPunct="0">
                <a:defRPr>
                  <a:solidFill>
                    <a:schemeClr val="tx1"/>
                  </a:solidFill>
                  <a:latin typeface="Calibri" panose="020F0502020204030204" charset="0"/>
                  <a:cs typeface="Arial" panose="020B0604020202020204" pitchFamily="34" charset="0"/>
                </a:defRPr>
              </a:lvl3pPr>
              <a:lvl4pPr marL="1600200" indent="-228600" eaLnBrk="0" hangingPunct="0">
                <a:defRPr>
                  <a:solidFill>
                    <a:schemeClr val="tx1"/>
                  </a:solidFill>
                  <a:latin typeface="Calibri" panose="020F0502020204030204" charset="0"/>
                  <a:cs typeface="Arial" panose="020B0604020202020204" pitchFamily="34" charset="0"/>
                </a:defRPr>
              </a:lvl4pPr>
              <a:lvl5pPr marL="2057400" indent="-228600" eaLnBrk="0" hangingPunct="0">
                <a:defRPr>
                  <a:solidFill>
                    <a:schemeClr val="tx1"/>
                  </a:solidFill>
                  <a:latin typeface="Calibri" panose="020F050202020403020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charset="0"/>
                  <a:cs typeface="Arial" panose="020B0604020202020204" pitchFamily="34" charset="0"/>
                </a:defRPr>
              </a:lvl9pPr>
            </a:lstStyle>
            <a:p>
              <a:pPr algn="ctr" eaLnBrk="1" hangingPunct="1"/>
              <a:r>
                <a:rPr lang="zh-CN" altLang="en-US" dirty="0">
                  <a:latin typeface="Gulim" panose="020B0600000101010101" pitchFamily="34" charset="-127"/>
                </a:rPr>
                <a:t>项目经理</a:t>
              </a:r>
              <a:endParaRPr lang="zh-CN" altLang="en-US" dirty="0">
                <a:latin typeface="Gulim" panose="020B0600000101010101" pitchFamily="34" charset="-127"/>
              </a:endParaRPr>
            </a:p>
          </p:txBody>
        </p:sp>
        <p:sp>
          <p:nvSpPr>
            <p:cNvPr id="16406" name="TextBox 18"/>
            <p:cNvSpPr txBox="1">
              <a:spLocks noChangeArrowheads="1"/>
            </p:cNvSpPr>
            <p:nvPr/>
          </p:nvSpPr>
          <p:spPr bwMode="auto">
            <a:xfrm>
              <a:off x="914400" y="2858929"/>
              <a:ext cx="1828800"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charset="0"/>
                  <a:cs typeface="Arial" panose="020B0604020202020204" pitchFamily="34" charset="0"/>
                </a:defRPr>
              </a:lvl1pPr>
              <a:lvl2pPr marL="742950" indent="-285750" eaLnBrk="0" hangingPunct="0">
                <a:defRPr>
                  <a:solidFill>
                    <a:schemeClr val="tx1"/>
                  </a:solidFill>
                  <a:latin typeface="Calibri" panose="020F0502020204030204" charset="0"/>
                  <a:cs typeface="Arial" panose="020B0604020202020204" pitchFamily="34" charset="0"/>
                </a:defRPr>
              </a:lvl2pPr>
              <a:lvl3pPr marL="1143000" indent="-228600" eaLnBrk="0" hangingPunct="0">
                <a:defRPr>
                  <a:solidFill>
                    <a:schemeClr val="tx1"/>
                  </a:solidFill>
                  <a:latin typeface="Calibri" panose="020F0502020204030204" charset="0"/>
                  <a:cs typeface="Arial" panose="020B0604020202020204" pitchFamily="34" charset="0"/>
                </a:defRPr>
              </a:lvl3pPr>
              <a:lvl4pPr marL="1600200" indent="-228600" eaLnBrk="0" hangingPunct="0">
                <a:defRPr>
                  <a:solidFill>
                    <a:schemeClr val="tx1"/>
                  </a:solidFill>
                  <a:latin typeface="Calibri" panose="020F0502020204030204" charset="0"/>
                  <a:cs typeface="Arial" panose="020B0604020202020204" pitchFamily="34" charset="0"/>
                </a:defRPr>
              </a:lvl4pPr>
              <a:lvl5pPr marL="2057400" indent="-228600" eaLnBrk="0" hangingPunct="0">
                <a:defRPr>
                  <a:solidFill>
                    <a:schemeClr val="tx1"/>
                  </a:solidFill>
                  <a:latin typeface="Calibri" panose="020F050202020403020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charset="0"/>
                  <a:cs typeface="Arial" panose="020B0604020202020204" pitchFamily="34" charset="0"/>
                </a:defRPr>
              </a:lvl9pPr>
            </a:lstStyle>
            <a:p>
              <a:pPr algn="ctr" eaLnBrk="1" hangingPunct="1"/>
              <a:r>
                <a:rPr lang="en-US" altLang="zh-CN" sz="1000"/>
                <a:t>Short about this service</a:t>
              </a:r>
              <a:endParaRPr lang="en-US" altLang="zh-CN" sz="1000"/>
            </a:p>
          </p:txBody>
        </p:sp>
      </p:grpSp>
      <p:grpSp>
        <p:nvGrpSpPr>
          <p:cNvPr id="20" name="Group 19"/>
          <p:cNvGrpSpPr/>
          <p:nvPr/>
        </p:nvGrpSpPr>
        <p:grpSpPr bwMode="auto">
          <a:xfrm>
            <a:off x="4514850" y="2876550"/>
            <a:ext cx="2095500" cy="1219200"/>
            <a:chOff x="819150" y="1885950"/>
            <a:chExt cx="2095500" cy="1219200"/>
          </a:xfrm>
        </p:grpSpPr>
        <p:sp>
          <p:nvSpPr>
            <p:cNvPr id="21" name="Oval 20"/>
            <p:cNvSpPr/>
            <p:nvPr/>
          </p:nvSpPr>
          <p:spPr>
            <a:xfrm>
              <a:off x="1524000" y="1885950"/>
              <a:ext cx="609600" cy="6096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400" dirty="0">
                  <a:latin typeface="Gulim" panose="020B0600000101010101" pitchFamily="34" charset="-127"/>
                </a:rPr>
                <a:t>03</a:t>
              </a:r>
              <a:endParaRPr lang="en-US" sz="1400" dirty="0">
                <a:latin typeface="Gulim" panose="020B0600000101010101" pitchFamily="34" charset="-127"/>
              </a:endParaRPr>
            </a:p>
          </p:txBody>
        </p:sp>
        <p:sp>
          <p:nvSpPr>
            <p:cNvPr id="16402" name="TextBox 21"/>
            <p:cNvSpPr txBox="1">
              <a:spLocks noChangeArrowheads="1"/>
            </p:cNvSpPr>
            <p:nvPr/>
          </p:nvSpPr>
          <p:spPr bwMode="auto">
            <a:xfrm>
              <a:off x="819150" y="2571750"/>
              <a:ext cx="20955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charset="0"/>
                  <a:cs typeface="Arial" panose="020B0604020202020204" pitchFamily="34" charset="0"/>
                </a:defRPr>
              </a:lvl1pPr>
              <a:lvl2pPr marL="742950" indent="-285750" eaLnBrk="0" hangingPunct="0">
                <a:defRPr>
                  <a:solidFill>
                    <a:schemeClr val="tx1"/>
                  </a:solidFill>
                  <a:latin typeface="Calibri" panose="020F0502020204030204" charset="0"/>
                  <a:cs typeface="Arial" panose="020B0604020202020204" pitchFamily="34" charset="0"/>
                </a:defRPr>
              </a:lvl2pPr>
              <a:lvl3pPr marL="1143000" indent="-228600" eaLnBrk="0" hangingPunct="0">
                <a:defRPr>
                  <a:solidFill>
                    <a:schemeClr val="tx1"/>
                  </a:solidFill>
                  <a:latin typeface="Calibri" panose="020F0502020204030204" charset="0"/>
                  <a:cs typeface="Arial" panose="020B0604020202020204" pitchFamily="34" charset="0"/>
                </a:defRPr>
              </a:lvl3pPr>
              <a:lvl4pPr marL="1600200" indent="-228600" eaLnBrk="0" hangingPunct="0">
                <a:defRPr>
                  <a:solidFill>
                    <a:schemeClr val="tx1"/>
                  </a:solidFill>
                  <a:latin typeface="Calibri" panose="020F0502020204030204" charset="0"/>
                  <a:cs typeface="Arial" panose="020B0604020202020204" pitchFamily="34" charset="0"/>
                </a:defRPr>
              </a:lvl4pPr>
              <a:lvl5pPr marL="2057400" indent="-228600" eaLnBrk="0" hangingPunct="0">
                <a:defRPr>
                  <a:solidFill>
                    <a:schemeClr val="tx1"/>
                  </a:solidFill>
                  <a:latin typeface="Calibri" panose="020F050202020403020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charset="0"/>
                  <a:cs typeface="Arial" panose="020B0604020202020204" pitchFamily="34" charset="0"/>
                </a:defRPr>
              </a:lvl9pPr>
            </a:lstStyle>
            <a:p>
              <a:pPr algn="ctr" eaLnBrk="1" hangingPunct="1"/>
              <a:r>
                <a:rPr lang="zh-CN" altLang="en-US" dirty="0">
                  <a:latin typeface="Gulim" panose="020B0600000101010101" pitchFamily="34" charset="-127"/>
                </a:rPr>
                <a:t>设计师</a:t>
              </a:r>
              <a:endParaRPr lang="zh-CN" altLang="en-US" dirty="0">
                <a:latin typeface="Gulim" panose="020B0600000101010101" pitchFamily="34" charset="-127"/>
              </a:endParaRPr>
            </a:p>
          </p:txBody>
        </p:sp>
        <p:sp>
          <p:nvSpPr>
            <p:cNvPr id="16403" name="TextBox 22"/>
            <p:cNvSpPr txBox="1">
              <a:spLocks noChangeArrowheads="1"/>
            </p:cNvSpPr>
            <p:nvPr/>
          </p:nvSpPr>
          <p:spPr bwMode="auto">
            <a:xfrm>
              <a:off x="914400" y="2858929"/>
              <a:ext cx="1828800"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charset="0"/>
                  <a:cs typeface="Arial" panose="020B0604020202020204" pitchFamily="34" charset="0"/>
                </a:defRPr>
              </a:lvl1pPr>
              <a:lvl2pPr marL="742950" indent="-285750" eaLnBrk="0" hangingPunct="0">
                <a:defRPr>
                  <a:solidFill>
                    <a:schemeClr val="tx1"/>
                  </a:solidFill>
                  <a:latin typeface="Calibri" panose="020F0502020204030204" charset="0"/>
                  <a:cs typeface="Arial" panose="020B0604020202020204" pitchFamily="34" charset="0"/>
                </a:defRPr>
              </a:lvl2pPr>
              <a:lvl3pPr marL="1143000" indent="-228600" eaLnBrk="0" hangingPunct="0">
                <a:defRPr>
                  <a:solidFill>
                    <a:schemeClr val="tx1"/>
                  </a:solidFill>
                  <a:latin typeface="Calibri" panose="020F0502020204030204" charset="0"/>
                  <a:cs typeface="Arial" panose="020B0604020202020204" pitchFamily="34" charset="0"/>
                </a:defRPr>
              </a:lvl3pPr>
              <a:lvl4pPr marL="1600200" indent="-228600" eaLnBrk="0" hangingPunct="0">
                <a:defRPr>
                  <a:solidFill>
                    <a:schemeClr val="tx1"/>
                  </a:solidFill>
                  <a:latin typeface="Calibri" panose="020F0502020204030204" charset="0"/>
                  <a:cs typeface="Arial" panose="020B0604020202020204" pitchFamily="34" charset="0"/>
                </a:defRPr>
              </a:lvl4pPr>
              <a:lvl5pPr marL="2057400" indent="-228600" eaLnBrk="0" hangingPunct="0">
                <a:defRPr>
                  <a:solidFill>
                    <a:schemeClr val="tx1"/>
                  </a:solidFill>
                  <a:latin typeface="Calibri" panose="020F050202020403020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charset="0"/>
                  <a:cs typeface="Arial" panose="020B0604020202020204" pitchFamily="34" charset="0"/>
                </a:defRPr>
              </a:lvl9pPr>
            </a:lstStyle>
            <a:p>
              <a:pPr algn="ctr" eaLnBrk="1" hangingPunct="1"/>
              <a:r>
                <a:rPr lang="en-US" altLang="zh-CN" sz="1000"/>
                <a:t>Short about this service</a:t>
              </a:r>
              <a:endParaRPr lang="en-US" altLang="zh-CN" sz="1000"/>
            </a:p>
          </p:txBody>
        </p:sp>
      </p:grpSp>
      <p:grpSp>
        <p:nvGrpSpPr>
          <p:cNvPr id="24" name="Group 23"/>
          <p:cNvGrpSpPr/>
          <p:nvPr/>
        </p:nvGrpSpPr>
        <p:grpSpPr bwMode="auto">
          <a:xfrm>
            <a:off x="6515100" y="2863850"/>
            <a:ext cx="1828800" cy="1219200"/>
            <a:chOff x="914400" y="1885950"/>
            <a:chExt cx="1828800" cy="1219200"/>
          </a:xfrm>
        </p:grpSpPr>
        <p:sp>
          <p:nvSpPr>
            <p:cNvPr id="25" name="Oval 24"/>
            <p:cNvSpPr/>
            <p:nvPr/>
          </p:nvSpPr>
          <p:spPr>
            <a:xfrm>
              <a:off x="1524000" y="1885950"/>
              <a:ext cx="609600" cy="6096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400" dirty="0">
                  <a:latin typeface="Gulim" panose="020B0600000101010101" pitchFamily="34" charset="-127"/>
                </a:rPr>
                <a:t>04</a:t>
              </a:r>
              <a:endParaRPr lang="en-US" sz="1400" dirty="0">
                <a:latin typeface="Gulim" panose="020B0600000101010101" pitchFamily="34" charset="-127"/>
              </a:endParaRPr>
            </a:p>
          </p:txBody>
        </p:sp>
        <p:sp>
          <p:nvSpPr>
            <p:cNvPr id="16399" name="TextBox 25"/>
            <p:cNvSpPr txBox="1">
              <a:spLocks noChangeArrowheads="1"/>
            </p:cNvSpPr>
            <p:nvPr/>
          </p:nvSpPr>
          <p:spPr bwMode="auto">
            <a:xfrm>
              <a:off x="914400" y="2571750"/>
              <a:ext cx="18288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charset="0"/>
                  <a:cs typeface="Arial" panose="020B0604020202020204" pitchFamily="34" charset="0"/>
                </a:defRPr>
              </a:lvl1pPr>
              <a:lvl2pPr marL="742950" indent="-285750" eaLnBrk="0" hangingPunct="0">
                <a:defRPr>
                  <a:solidFill>
                    <a:schemeClr val="tx1"/>
                  </a:solidFill>
                  <a:latin typeface="Calibri" panose="020F0502020204030204" charset="0"/>
                  <a:cs typeface="Arial" panose="020B0604020202020204" pitchFamily="34" charset="0"/>
                </a:defRPr>
              </a:lvl2pPr>
              <a:lvl3pPr marL="1143000" indent="-228600" eaLnBrk="0" hangingPunct="0">
                <a:defRPr>
                  <a:solidFill>
                    <a:schemeClr val="tx1"/>
                  </a:solidFill>
                  <a:latin typeface="Calibri" panose="020F0502020204030204" charset="0"/>
                  <a:cs typeface="Arial" panose="020B0604020202020204" pitchFamily="34" charset="0"/>
                </a:defRPr>
              </a:lvl3pPr>
              <a:lvl4pPr marL="1600200" indent="-228600" eaLnBrk="0" hangingPunct="0">
                <a:defRPr>
                  <a:solidFill>
                    <a:schemeClr val="tx1"/>
                  </a:solidFill>
                  <a:latin typeface="Calibri" panose="020F0502020204030204" charset="0"/>
                  <a:cs typeface="Arial" panose="020B0604020202020204" pitchFamily="34" charset="0"/>
                </a:defRPr>
              </a:lvl4pPr>
              <a:lvl5pPr marL="2057400" indent="-228600" eaLnBrk="0" hangingPunct="0">
                <a:defRPr>
                  <a:solidFill>
                    <a:schemeClr val="tx1"/>
                  </a:solidFill>
                  <a:latin typeface="Calibri" panose="020F050202020403020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charset="0"/>
                  <a:cs typeface="Arial" panose="020B0604020202020204" pitchFamily="34" charset="0"/>
                </a:defRPr>
              </a:lvl9pPr>
            </a:lstStyle>
            <a:p>
              <a:pPr algn="ctr" eaLnBrk="1" hangingPunct="1"/>
              <a:r>
                <a:rPr lang="zh-CN" altLang="en-US" dirty="0">
                  <a:latin typeface="Gulim" panose="020B0600000101010101" pitchFamily="34" charset="-127"/>
                </a:rPr>
                <a:t>设计师</a:t>
              </a:r>
              <a:endParaRPr lang="zh-CN" altLang="en-US" dirty="0">
                <a:latin typeface="Gulim" panose="020B0600000101010101" pitchFamily="34" charset="-127"/>
              </a:endParaRPr>
            </a:p>
          </p:txBody>
        </p:sp>
        <p:sp>
          <p:nvSpPr>
            <p:cNvPr id="16400" name="TextBox 26"/>
            <p:cNvSpPr txBox="1">
              <a:spLocks noChangeArrowheads="1"/>
            </p:cNvSpPr>
            <p:nvPr/>
          </p:nvSpPr>
          <p:spPr bwMode="auto">
            <a:xfrm>
              <a:off x="914400" y="2858929"/>
              <a:ext cx="1828800"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charset="0"/>
                  <a:cs typeface="Arial" panose="020B0604020202020204" pitchFamily="34" charset="0"/>
                </a:defRPr>
              </a:lvl1pPr>
              <a:lvl2pPr marL="742950" indent="-285750" eaLnBrk="0" hangingPunct="0">
                <a:defRPr>
                  <a:solidFill>
                    <a:schemeClr val="tx1"/>
                  </a:solidFill>
                  <a:latin typeface="Calibri" panose="020F0502020204030204" charset="0"/>
                  <a:cs typeface="Arial" panose="020B0604020202020204" pitchFamily="34" charset="0"/>
                </a:defRPr>
              </a:lvl2pPr>
              <a:lvl3pPr marL="1143000" indent="-228600" eaLnBrk="0" hangingPunct="0">
                <a:defRPr>
                  <a:solidFill>
                    <a:schemeClr val="tx1"/>
                  </a:solidFill>
                  <a:latin typeface="Calibri" panose="020F0502020204030204" charset="0"/>
                  <a:cs typeface="Arial" panose="020B0604020202020204" pitchFamily="34" charset="0"/>
                </a:defRPr>
              </a:lvl3pPr>
              <a:lvl4pPr marL="1600200" indent="-228600" eaLnBrk="0" hangingPunct="0">
                <a:defRPr>
                  <a:solidFill>
                    <a:schemeClr val="tx1"/>
                  </a:solidFill>
                  <a:latin typeface="Calibri" panose="020F0502020204030204" charset="0"/>
                  <a:cs typeface="Arial" panose="020B0604020202020204" pitchFamily="34" charset="0"/>
                </a:defRPr>
              </a:lvl4pPr>
              <a:lvl5pPr marL="2057400" indent="-228600" eaLnBrk="0" hangingPunct="0">
                <a:defRPr>
                  <a:solidFill>
                    <a:schemeClr val="tx1"/>
                  </a:solidFill>
                  <a:latin typeface="Calibri" panose="020F050202020403020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charset="0"/>
                  <a:cs typeface="Arial" panose="020B0604020202020204" pitchFamily="34" charset="0"/>
                </a:defRPr>
              </a:lvl9pPr>
            </a:lstStyle>
            <a:p>
              <a:pPr algn="ctr" eaLnBrk="1" hangingPunct="1"/>
              <a:r>
                <a:rPr lang="en-US" altLang="zh-CN" sz="1000"/>
                <a:t>Short about this service</a:t>
              </a:r>
              <a:endParaRPr lang="en-US" altLang="zh-CN" sz="1000"/>
            </a:p>
          </p:txBody>
        </p:sp>
      </p:grpSp>
      <p:sp>
        <p:nvSpPr>
          <p:cNvPr id="29" name="TextBox 1"/>
          <p:cNvSpPr txBox="1"/>
          <p:nvPr/>
        </p:nvSpPr>
        <p:spPr>
          <a:xfrm>
            <a:off x="466400" y="360756"/>
            <a:ext cx="1349728" cy="460767"/>
          </a:xfrm>
          <a:prstGeom prst="rect">
            <a:avLst/>
          </a:prstGeom>
          <a:noFill/>
        </p:spPr>
        <p:txBody>
          <a:bodyPr wrap="none" lIns="0" tIns="0" rIns="0" rtlCol="0">
            <a:spAutoFit/>
          </a:bodyPr>
          <a:lstStyle/>
          <a:p>
            <a:pPr>
              <a:lnSpc>
                <a:spcPts val="3600"/>
              </a:lnSpc>
            </a:pPr>
            <a:r>
              <a:rPr lang="en-US" altLang="zh-CN" sz="2000" dirty="0">
                <a:cs typeface="+mn-ea"/>
                <a:sym typeface="+mn-lt"/>
              </a:rPr>
              <a:t>1.3</a:t>
            </a:r>
            <a:r>
              <a:rPr lang="zh-CN" altLang="en-US" sz="2000" dirty="0">
                <a:cs typeface="+mn-ea"/>
                <a:sym typeface="+mn-lt"/>
              </a:rPr>
              <a:t>团队介绍</a:t>
            </a:r>
            <a:endParaRPr lang="en-US" altLang="zh-CN" sz="2000" dirty="0">
              <a:cs typeface="+mn-ea"/>
              <a:sym typeface="+mn-lt"/>
            </a:endParaRPr>
          </a:p>
        </p:txBody>
      </p:sp>
      <p:sp>
        <p:nvSpPr>
          <p:cNvPr id="30" name="TextBox 1"/>
          <p:cNvSpPr txBox="1"/>
          <p:nvPr/>
        </p:nvSpPr>
        <p:spPr>
          <a:xfrm>
            <a:off x="486824" y="677566"/>
            <a:ext cx="1982056" cy="341119"/>
          </a:xfrm>
          <a:prstGeom prst="rect">
            <a:avLst/>
          </a:prstGeom>
          <a:noFill/>
        </p:spPr>
        <p:txBody>
          <a:bodyPr wrap="square" lIns="0" tIns="0" rIns="0" rtlCol="0">
            <a:spAutoFit/>
          </a:bodyPr>
          <a:lstStyle/>
          <a:p>
            <a:pPr>
              <a:lnSpc>
                <a:spcPts val="2300"/>
              </a:lnSpc>
            </a:pPr>
            <a:r>
              <a:rPr lang="en-US" altLang="zh-CN" sz="1200" dirty="0">
                <a:cs typeface="+mn-ea"/>
                <a:sym typeface="+mn-lt"/>
              </a:rPr>
              <a:t>TEAM INTRODUCTION</a:t>
            </a:r>
            <a:endParaRPr lang="en-US" altLang="zh-CN" sz="1200" dirty="0">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2000" advClick="0" advTm="0"/>
    </mc:Choice>
    <mc:Fallback>
      <p:transition spd="slow" advClick="0" advTm="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500"/>
                                        <p:tgtEl>
                                          <p:spTgt spid="32"/>
                                        </p:tgtEl>
                                      </p:cBhvr>
                                    </p:animEffect>
                                    <p:anim calcmode="lin" valueType="num">
                                      <p:cBhvr>
                                        <p:cTn id="8" dur="500" fill="hold"/>
                                        <p:tgtEl>
                                          <p:spTgt spid="32"/>
                                        </p:tgtEl>
                                        <p:attrNameLst>
                                          <p:attrName>ppt_x</p:attrName>
                                        </p:attrNameLst>
                                      </p:cBhvr>
                                      <p:tavLst>
                                        <p:tav tm="0">
                                          <p:val>
                                            <p:strVal val="#ppt_x"/>
                                          </p:val>
                                        </p:tav>
                                        <p:tav tm="100000">
                                          <p:val>
                                            <p:strVal val="#ppt_x"/>
                                          </p:val>
                                        </p:tav>
                                      </p:tavLst>
                                    </p:anim>
                                    <p:anim calcmode="lin" valueType="num">
                                      <p:cBhvr>
                                        <p:cTn id="9" dur="450" decel="100000" fill="hold"/>
                                        <p:tgtEl>
                                          <p:spTgt spid="32"/>
                                        </p:tgtEl>
                                        <p:attrNameLst>
                                          <p:attrName>ppt_y</p:attrName>
                                        </p:attrNameLst>
                                      </p:cBhvr>
                                      <p:tavLst>
                                        <p:tav tm="0">
                                          <p:val>
                                            <p:strVal val="#ppt_y+1"/>
                                          </p:val>
                                        </p:tav>
                                        <p:tav tm="100000">
                                          <p:val>
                                            <p:strVal val="#ppt_y-.03"/>
                                          </p:val>
                                        </p:tav>
                                      </p:tavLst>
                                    </p:anim>
                                    <p:anim calcmode="lin" valueType="num">
                                      <p:cBhvr>
                                        <p:cTn id="10" dur="50" accel="100000" fill="hold">
                                          <p:stCondLst>
                                            <p:cond delay="450"/>
                                          </p:stCondLst>
                                        </p:cTn>
                                        <p:tgtEl>
                                          <p:spTgt spid="32"/>
                                        </p:tgtEl>
                                        <p:attrNameLst>
                                          <p:attrName>ppt_y</p:attrName>
                                        </p:attrNameLst>
                                      </p:cBhvr>
                                      <p:tavLst>
                                        <p:tav tm="0">
                                          <p:val>
                                            <p:strVal val="#ppt_y-.03"/>
                                          </p:val>
                                        </p:tav>
                                        <p:tav tm="100000">
                                          <p:val>
                                            <p:strVal val="#ppt_y"/>
                                          </p:val>
                                        </p:tav>
                                      </p:tavLst>
                                    </p:anim>
                                  </p:childTnLst>
                                </p:cTn>
                              </p:par>
                            </p:childTnLst>
                          </p:cTn>
                        </p:par>
                        <p:par>
                          <p:cTn id="11" fill="hold">
                            <p:stCondLst>
                              <p:cond delay="500"/>
                            </p:stCondLst>
                            <p:childTnLst>
                              <p:par>
                                <p:cTn id="12" presetID="37" presetClass="entr" presetSubtype="0" fill="hold" grpId="0" nodeType="afterEffect">
                                  <p:stCondLst>
                                    <p:cond delay="0"/>
                                  </p:stCondLst>
                                  <p:childTnLst>
                                    <p:set>
                                      <p:cBhvr>
                                        <p:cTn id="13" dur="1" fill="hold">
                                          <p:stCondLst>
                                            <p:cond delay="0"/>
                                          </p:stCondLst>
                                        </p:cTn>
                                        <p:tgtEl>
                                          <p:spTgt spid="33"/>
                                        </p:tgtEl>
                                        <p:attrNameLst>
                                          <p:attrName>style.visibility</p:attrName>
                                        </p:attrNameLst>
                                      </p:cBhvr>
                                      <p:to>
                                        <p:strVal val="visible"/>
                                      </p:to>
                                    </p:set>
                                    <p:animEffect transition="in" filter="fade">
                                      <p:cBhvr>
                                        <p:cTn id="14" dur="500"/>
                                        <p:tgtEl>
                                          <p:spTgt spid="33"/>
                                        </p:tgtEl>
                                      </p:cBhvr>
                                    </p:animEffect>
                                    <p:anim calcmode="lin" valueType="num">
                                      <p:cBhvr>
                                        <p:cTn id="15" dur="500" fill="hold"/>
                                        <p:tgtEl>
                                          <p:spTgt spid="33"/>
                                        </p:tgtEl>
                                        <p:attrNameLst>
                                          <p:attrName>ppt_x</p:attrName>
                                        </p:attrNameLst>
                                      </p:cBhvr>
                                      <p:tavLst>
                                        <p:tav tm="0">
                                          <p:val>
                                            <p:strVal val="#ppt_x"/>
                                          </p:val>
                                        </p:tav>
                                        <p:tav tm="100000">
                                          <p:val>
                                            <p:strVal val="#ppt_x"/>
                                          </p:val>
                                        </p:tav>
                                      </p:tavLst>
                                    </p:anim>
                                    <p:anim calcmode="lin" valueType="num">
                                      <p:cBhvr>
                                        <p:cTn id="16" dur="450" decel="100000" fill="hold"/>
                                        <p:tgtEl>
                                          <p:spTgt spid="33"/>
                                        </p:tgtEl>
                                        <p:attrNameLst>
                                          <p:attrName>ppt_y</p:attrName>
                                        </p:attrNameLst>
                                      </p:cBhvr>
                                      <p:tavLst>
                                        <p:tav tm="0">
                                          <p:val>
                                            <p:strVal val="#ppt_y+1"/>
                                          </p:val>
                                        </p:tav>
                                        <p:tav tm="100000">
                                          <p:val>
                                            <p:strVal val="#ppt_y-.03"/>
                                          </p:val>
                                        </p:tav>
                                      </p:tavLst>
                                    </p:anim>
                                    <p:anim calcmode="lin" valueType="num">
                                      <p:cBhvr>
                                        <p:cTn id="17" dur="50" accel="100000" fill="hold">
                                          <p:stCondLst>
                                            <p:cond delay="450"/>
                                          </p:stCondLst>
                                        </p:cTn>
                                        <p:tgtEl>
                                          <p:spTgt spid="33"/>
                                        </p:tgtEl>
                                        <p:attrNameLst>
                                          <p:attrName>ppt_y</p:attrName>
                                        </p:attrNameLst>
                                      </p:cBhvr>
                                      <p:tavLst>
                                        <p:tav tm="0">
                                          <p:val>
                                            <p:strVal val="#ppt_y-.03"/>
                                          </p:val>
                                        </p:tav>
                                        <p:tav tm="100000">
                                          <p:val>
                                            <p:strVal val="#ppt_y"/>
                                          </p:val>
                                        </p:tav>
                                      </p:tavLst>
                                    </p:anim>
                                  </p:childTnLst>
                                </p:cTn>
                              </p:par>
                            </p:childTnLst>
                          </p:cTn>
                        </p:par>
                        <p:par>
                          <p:cTn id="18" fill="hold">
                            <p:stCondLst>
                              <p:cond delay="1000"/>
                            </p:stCondLst>
                            <p:childTnLst>
                              <p:par>
                                <p:cTn id="19" presetID="37" presetClass="entr" presetSubtype="0" fill="hold" grpId="0" nodeType="afterEffect">
                                  <p:stCondLst>
                                    <p:cond delay="0"/>
                                  </p:stCondLst>
                                  <p:childTnLst>
                                    <p:set>
                                      <p:cBhvr>
                                        <p:cTn id="20" dur="1" fill="hold">
                                          <p:stCondLst>
                                            <p:cond delay="0"/>
                                          </p:stCondLst>
                                        </p:cTn>
                                        <p:tgtEl>
                                          <p:spTgt spid="34"/>
                                        </p:tgtEl>
                                        <p:attrNameLst>
                                          <p:attrName>style.visibility</p:attrName>
                                        </p:attrNameLst>
                                      </p:cBhvr>
                                      <p:to>
                                        <p:strVal val="visible"/>
                                      </p:to>
                                    </p:set>
                                    <p:animEffect transition="in" filter="fade">
                                      <p:cBhvr>
                                        <p:cTn id="21" dur="500"/>
                                        <p:tgtEl>
                                          <p:spTgt spid="34"/>
                                        </p:tgtEl>
                                      </p:cBhvr>
                                    </p:animEffect>
                                    <p:anim calcmode="lin" valueType="num">
                                      <p:cBhvr>
                                        <p:cTn id="22" dur="500" fill="hold"/>
                                        <p:tgtEl>
                                          <p:spTgt spid="34"/>
                                        </p:tgtEl>
                                        <p:attrNameLst>
                                          <p:attrName>ppt_x</p:attrName>
                                        </p:attrNameLst>
                                      </p:cBhvr>
                                      <p:tavLst>
                                        <p:tav tm="0">
                                          <p:val>
                                            <p:strVal val="#ppt_x"/>
                                          </p:val>
                                        </p:tav>
                                        <p:tav tm="100000">
                                          <p:val>
                                            <p:strVal val="#ppt_x"/>
                                          </p:val>
                                        </p:tav>
                                      </p:tavLst>
                                    </p:anim>
                                    <p:anim calcmode="lin" valueType="num">
                                      <p:cBhvr>
                                        <p:cTn id="23" dur="450" decel="100000" fill="hold"/>
                                        <p:tgtEl>
                                          <p:spTgt spid="34"/>
                                        </p:tgtEl>
                                        <p:attrNameLst>
                                          <p:attrName>ppt_y</p:attrName>
                                        </p:attrNameLst>
                                      </p:cBhvr>
                                      <p:tavLst>
                                        <p:tav tm="0">
                                          <p:val>
                                            <p:strVal val="#ppt_y+1"/>
                                          </p:val>
                                        </p:tav>
                                        <p:tav tm="100000">
                                          <p:val>
                                            <p:strVal val="#ppt_y-.03"/>
                                          </p:val>
                                        </p:tav>
                                      </p:tavLst>
                                    </p:anim>
                                    <p:anim calcmode="lin" valueType="num">
                                      <p:cBhvr>
                                        <p:cTn id="24" dur="50" accel="100000" fill="hold">
                                          <p:stCondLst>
                                            <p:cond delay="450"/>
                                          </p:stCondLst>
                                        </p:cTn>
                                        <p:tgtEl>
                                          <p:spTgt spid="34"/>
                                        </p:tgtEl>
                                        <p:attrNameLst>
                                          <p:attrName>ppt_y</p:attrName>
                                        </p:attrNameLst>
                                      </p:cBhvr>
                                      <p:tavLst>
                                        <p:tav tm="0">
                                          <p:val>
                                            <p:strVal val="#ppt_y-.03"/>
                                          </p:val>
                                        </p:tav>
                                        <p:tav tm="100000">
                                          <p:val>
                                            <p:strVal val="#ppt_y"/>
                                          </p:val>
                                        </p:tav>
                                      </p:tavLst>
                                    </p:anim>
                                  </p:childTnLst>
                                </p:cTn>
                              </p:par>
                            </p:childTnLst>
                          </p:cTn>
                        </p:par>
                        <p:par>
                          <p:cTn id="25" fill="hold">
                            <p:stCondLst>
                              <p:cond delay="1500"/>
                            </p:stCondLst>
                            <p:childTnLst>
                              <p:par>
                                <p:cTn id="26" presetID="37" presetClass="entr" presetSubtype="0" fill="hold" grpId="0" nodeType="afterEffect">
                                  <p:stCondLst>
                                    <p:cond delay="0"/>
                                  </p:stCondLst>
                                  <p:childTnLst>
                                    <p:set>
                                      <p:cBhvr>
                                        <p:cTn id="27" dur="1" fill="hold">
                                          <p:stCondLst>
                                            <p:cond delay="0"/>
                                          </p:stCondLst>
                                        </p:cTn>
                                        <p:tgtEl>
                                          <p:spTgt spid="35"/>
                                        </p:tgtEl>
                                        <p:attrNameLst>
                                          <p:attrName>style.visibility</p:attrName>
                                        </p:attrNameLst>
                                      </p:cBhvr>
                                      <p:to>
                                        <p:strVal val="visible"/>
                                      </p:to>
                                    </p:set>
                                    <p:animEffect transition="in" filter="fade">
                                      <p:cBhvr>
                                        <p:cTn id="28" dur="500"/>
                                        <p:tgtEl>
                                          <p:spTgt spid="35"/>
                                        </p:tgtEl>
                                      </p:cBhvr>
                                    </p:animEffect>
                                    <p:anim calcmode="lin" valueType="num">
                                      <p:cBhvr>
                                        <p:cTn id="29" dur="500" fill="hold"/>
                                        <p:tgtEl>
                                          <p:spTgt spid="35"/>
                                        </p:tgtEl>
                                        <p:attrNameLst>
                                          <p:attrName>ppt_x</p:attrName>
                                        </p:attrNameLst>
                                      </p:cBhvr>
                                      <p:tavLst>
                                        <p:tav tm="0">
                                          <p:val>
                                            <p:strVal val="#ppt_x"/>
                                          </p:val>
                                        </p:tav>
                                        <p:tav tm="100000">
                                          <p:val>
                                            <p:strVal val="#ppt_x"/>
                                          </p:val>
                                        </p:tav>
                                      </p:tavLst>
                                    </p:anim>
                                    <p:anim calcmode="lin" valueType="num">
                                      <p:cBhvr>
                                        <p:cTn id="30" dur="450" decel="100000" fill="hold"/>
                                        <p:tgtEl>
                                          <p:spTgt spid="35"/>
                                        </p:tgtEl>
                                        <p:attrNameLst>
                                          <p:attrName>ppt_y</p:attrName>
                                        </p:attrNameLst>
                                      </p:cBhvr>
                                      <p:tavLst>
                                        <p:tav tm="0">
                                          <p:val>
                                            <p:strVal val="#ppt_y+1"/>
                                          </p:val>
                                        </p:tav>
                                        <p:tav tm="100000">
                                          <p:val>
                                            <p:strVal val="#ppt_y-.03"/>
                                          </p:val>
                                        </p:tav>
                                      </p:tavLst>
                                    </p:anim>
                                    <p:anim calcmode="lin" valueType="num">
                                      <p:cBhvr>
                                        <p:cTn id="31" dur="50" accel="100000" fill="hold">
                                          <p:stCondLst>
                                            <p:cond delay="450"/>
                                          </p:stCondLst>
                                        </p:cTn>
                                        <p:tgtEl>
                                          <p:spTgt spid="35"/>
                                        </p:tgtEl>
                                        <p:attrNameLst>
                                          <p:attrName>ppt_y</p:attrName>
                                        </p:attrNameLst>
                                      </p:cBhvr>
                                      <p:tavLst>
                                        <p:tav tm="0">
                                          <p:val>
                                            <p:strVal val="#ppt_y-.03"/>
                                          </p:val>
                                        </p:tav>
                                        <p:tav tm="100000">
                                          <p:val>
                                            <p:strVal val="#ppt_y"/>
                                          </p:val>
                                        </p:tav>
                                      </p:tavLst>
                                    </p:anim>
                                  </p:childTnLst>
                                </p:cTn>
                              </p:par>
                            </p:childTnLst>
                          </p:cTn>
                        </p:par>
                        <p:par>
                          <p:cTn id="32" fill="hold">
                            <p:stCondLst>
                              <p:cond delay="2000"/>
                            </p:stCondLst>
                            <p:childTnLst>
                              <p:par>
                                <p:cTn id="33" presetID="2" presetClass="entr" presetSubtype="4" fill="hold" nodeType="afterEffect">
                                  <p:stCondLst>
                                    <p:cond delay="0"/>
                                  </p:stCondLst>
                                  <p:childTnLst>
                                    <p:set>
                                      <p:cBhvr>
                                        <p:cTn id="34" dur="1" fill="hold">
                                          <p:stCondLst>
                                            <p:cond delay="0"/>
                                          </p:stCondLst>
                                        </p:cTn>
                                        <p:tgtEl>
                                          <p:spTgt spid="10"/>
                                        </p:tgtEl>
                                        <p:attrNameLst>
                                          <p:attrName>style.visibility</p:attrName>
                                        </p:attrNameLst>
                                      </p:cBhvr>
                                      <p:to>
                                        <p:strVal val="visible"/>
                                      </p:to>
                                    </p:set>
                                    <p:anim calcmode="lin" valueType="num">
                                      <p:cBhvr additive="base">
                                        <p:cTn id="35" dur="500" fill="hold"/>
                                        <p:tgtEl>
                                          <p:spTgt spid="10"/>
                                        </p:tgtEl>
                                        <p:attrNameLst>
                                          <p:attrName>ppt_x</p:attrName>
                                        </p:attrNameLst>
                                      </p:cBhvr>
                                      <p:tavLst>
                                        <p:tav tm="0">
                                          <p:val>
                                            <p:strVal val="#ppt_x"/>
                                          </p:val>
                                        </p:tav>
                                        <p:tav tm="100000">
                                          <p:val>
                                            <p:strVal val="#ppt_x"/>
                                          </p:val>
                                        </p:tav>
                                      </p:tavLst>
                                    </p:anim>
                                    <p:anim calcmode="lin" valueType="num">
                                      <p:cBhvr additive="base">
                                        <p:cTn id="36" dur="500" fill="hold"/>
                                        <p:tgtEl>
                                          <p:spTgt spid="10"/>
                                        </p:tgtEl>
                                        <p:attrNameLst>
                                          <p:attrName>ppt_y</p:attrName>
                                        </p:attrNameLst>
                                      </p:cBhvr>
                                      <p:tavLst>
                                        <p:tav tm="0">
                                          <p:val>
                                            <p:strVal val="1+#ppt_h/2"/>
                                          </p:val>
                                        </p:tav>
                                        <p:tav tm="100000">
                                          <p:val>
                                            <p:strVal val="#ppt_y"/>
                                          </p:val>
                                        </p:tav>
                                      </p:tavLst>
                                    </p:anim>
                                  </p:childTnLst>
                                </p:cTn>
                              </p:par>
                            </p:childTnLst>
                          </p:cTn>
                        </p:par>
                        <p:par>
                          <p:cTn id="37" fill="hold">
                            <p:stCondLst>
                              <p:cond delay="2500"/>
                            </p:stCondLst>
                            <p:childTnLst>
                              <p:par>
                                <p:cTn id="38" presetID="2" presetClass="entr" presetSubtype="4" fill="hold" nodeType="afterEffect">
                                  <p:stCondLst>
                                    <p:cond delay="0"/>
                                  </p:stCondLst>
                                  <p:childTnLst>
                                    <p:set>
                                      <p:cBhvr>
                                        <p:cTn id="39" dur="1" fill="hold">
                                          <p:stCondLst>
                                            <p:cond delay="0"/>
                                          </p:stCondLst>
                                        </p:cTn>
                                        <p:tgtEl>
                                          <p:spTgt spid="16"/>
                                        </p:tgtEl>
                                        <p:attrNameLst>
                                          <p:attrName>style.visibility</p:attrName>
                                        </p:attrNameLst>
                                      </p:cBhvr>
                                      <p:to>
                                        <p:strVal val="visible"/>
                                      </p:to>
                                    </p:set>
                                    <p:anim calcmode="lin" valueType="num">
                                      <p:cBhvr additive="base">
                                        <p:cTn id="40" dur="500" fill="hold"/>
                                        <p:tgtEl>
                                          <p:spTgt spid="16"/>
                                        </p:tgtEl>
                                        <p:attrNameLst>
                                          <p:attrName>ppt_x</p:attrName>
                                        </p:attrNameLst>
                                      </p:cBhvr>
                                      <p:tavLst>
                                        <p:tav tm="0">
                                          <p:val>
                                            <p:strVal val="#ppt_x"/>
                                          </p:val>
                                        </p:tav>
                                        <p:tav tm="100000">
                                          <p:val>
                                            <p:strVal val="#ppt_x"/>
                                          </p:val>
                                        </p:tav>
                                      </p:tavLst>
                                    </p:anim>
                                    <p:anim calcmode="lin" valueType="num">
                                      <p:cBhvr additive="base">
                                        <p:cTn id="41" dur="500" fill="hold"/>
                                        <p:tgtEl>
                                          <p:spTgt spid="16"/>
                                        </p:tgtEl>
                                        <p:attrNameLst>
                                          <p:attrName>ppt_y</p:attrName>
                                        </p:attrNameLst>
                                      </p:cBhvr>
                                      <p:tavLst>
                                        <p:tav tm="0">
                                          <p:val>
                                            <p:strVal val="1+#ppt_h/2"/>
                                          </p:val>
                                        </p:tav>
                                        <p:tav tm="100000">
                                          <p:val>
                                            <p:strVal val="#ppt_y"/>
                                          </p:val>
                                        </p:tav>
                                      </p:tavLst>
                                    </p:anim>
                                  </p:childTnLst>
                                </p:cTn>
                              </p:par>
                            </p:childTnLst>
                          </p:cTn>
                        </p:par>
                        <p:par>
                          <p:cTn id="42" fill="hold">
                            <p:stCondLst>
                              <p:cond delay="3000"/>
                            </p:stCondLst>
                            <p:childTnLst>
                              <p:par>
                                <p:cTn id="43" presetID="2" presetClass="entr" presetSubtype="4" fill="hold" nodeType="afterEffect">
                                  <p:stCondLst>
                                    <p:cond delay="0"/>
                                  </p:stCondLst>
                                  <p:childTnLst>
                                    <p:set>
                                      <p:cBhvr>
                                        <p:cTn id="44" dur="1" fill="hold">
                                          <p:stCondLst>
                                            <p:cond delay="0"/>
                                          </p:stCondLst>
                                        </p:cTn>
                                        <p:tgtEl>
                                          <p:spTgt spid="20"/>
                                        </p:tgtEl>
                                        <p:attrNameLst>
                                          <p:attrName>style.visibility</p:attrName>
                                        </p:attrNameLst>
                                      </p:cBhvr>
                                      <p:to>
                                        <p:strVal val="visible"/>
                                      </p:to>
                                    </p:set>
                                    <p:anim calcmode="lin" valueType="num">
                                      <p:cBhvr additive="base">
                                        <p:cTn id="45" dur="500" fill="hold"/>
                                        <p:tgtEl>
                                          <p:spTgt spid="20"/>
                                        </p:tgtEl>
                                        <p:attrNameLst>
                                          <p:attrName>ppt_x</p:attrName>
                                        </p:attrNameLst>
                                      </p:cBhvr>
                                      <p:tavLst>
                                        <p:tav tm="0">
                                          <p:val>
                                            <p:strVal val="#ppt_x"/>
                                          </p:val>
                                        </p:tav>
                                        <p:tav tm="100000">
                                          <p:val>
                                            <p:strVal val="#ppt_x"/>
                                          </p:val>
                                        </p:tav>
                                      </p:tavLst>
                                    </p:anim>
                                    <p:anim calcmode="lin" valueType="num">
                                      <p:cBhvr additive="base">
                                        <p:cTn id="46" dur="500" fill="hold"/>
                                        <p:tgtEl>
                                          <p:spTgt spid="20"/>
                                        </p:tgtEl>
                                        <p:attrNameLst>
                                          <p:attrName>ppt_y</p:attrName>
                                        </p:attrNameLst>
                                      </p:cBhvr>
                                      <p:tavLst>
                                        <p:tav tm="0">
                                          <p:val>
                                            <p:strVal val="1+#ppt_h/2"/>
                                          </p:val>
                                        </p:tav>
                                        <p:tav tm="100000">
                                          <p:val>
                                            <p:strVal val="#ppt_y"/>
                                          </p:val>
                                        </p:tav>
                                      </p:tavLst>
                                    </p:anim>
                                  </p:childTnLst>
                                </p:cTn>
                              </p:par>
                            </p:childTnLst>
                          </p:cTn>
                        </p:par>
                        <p:par>
                          <p:cTn id="47" fill="hold">
                            <p:stCondLst>
                              <p:cond delay="3500"/>
                            </p:stCondLst>
                            <p:childTnLst>
                              <p:par>
                                <p:cTn id="48" presetID="2" presetClass="entr" presetSubtype="4" fill="hold" nodeType="afterEffect">
                                  <p:stCondLst>
                                    <p:cond delay="0"/>
                                  </p:stCondLst>
                                  <p:childTnLst>
                                    <p:set>
                                      <p:cBhvr>
                                        <p:cTn id="49" dur="1" fill="hold">
                                          <p:stCondLst>
                                            <p:cond delay="0"/>
                                          </p:stCondLst>
                                        </p:cTn>
                                        <p:tgtEl>
                                          <p:spTgt spid="24"/>
                                        </p:tgtEl>
                                        <p:attrNameLst>
                                          <p:attrName>style.visibility</p:attrName>
                                        </p:attrNameLst>
                                      </p:cBhvr>
                                      <p:to>
                                        <p:strVal val="visible"/>
                                      </p:to>
                                    </p:set>
                                    <p:anim calcmode="lin" valueType="num">
                                      <p:cBhvr additive="base">
                                        <p:cTn id="50" dur="500" fill="hold"/>
                                        <p:tgtEl>
                                          <p:spTgt spid="24"/>
                                        </p:tgtEl>
                                        <p:attrNameLst>
                                          <p:attrName>ppt_x</p:attrName>
                                        </p:attrNameLst>
                                      </p:cBhvr>
                                      <p:tavLst>
                                        <p:tav tm="0">
                                          <p:val>
                                            <p:strVal val="#ppt_x"/>
                                          </p:val>
                                        </p:tav>
                                        <p:tav tm="100000">
                                          <p:val>
                                            <p:strVal val="#ppt_x"/>
                                          </p:val>
                                        </p:tav>
                                      </p:tavLst>
                                    </p:anim>
                                    <p:anim calcmode="lin" valueType="num">
                                      <p:cBhvr additive="base">
                                        <p:cTn id="51"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12" presetClass="entr" presetSubtype="8" fill="hold" grpId="0" nodeType="clickEffect">
                                  <p:stCondLst>
                                    <p:cond delay="0"/>
                                  </p:stCondLst>
                                  <p:childTnLst>
                                    <p:set>
                                      <p:cBhvr>
                                        <p:cTn id="55" dur="1" fill="hold">
                                          <p:stCondLst>
                                            <p:cond delay="0"/>
                                          </p:stCondLst>
                                        </p:cTn>
                                        <p:tgtEl>
                                          <p:spTgt spid="29"/>
                                        </p:tgtEl>
                                        <p:attrNameLst>
                                          <p:attrName>style.visibility</p:attrName>
                                        </p:attrNameLst>
                                      </p:cBhvr>
                                      <p:to>
                                        <p:strVal val="visible"/>
                                      </p:to>
                                    </p:set>
                                    <p:anim calcmode="lin" valueType="num">
                                      <p:cBhvr additive="base">
                                        <p:cTn id="56" dur="250"/>
                                        <p:tgtEl>
                                          <p:spTgt spid="29"/>
                                        </p:tgtEl>
                                        <p:attrNameLst>
                                          <p:attrName>ppt_x</p:attrName>
                                        </p:attrNameLst>
                                      </p:cBhvr>
                                      <p:tavLst>
                                        <p:tav tm="0">
                                          <p:val>
                                            <p:strVal val="#ppt_x-#ppt_w*1.125000"/>
                                          </p:val>
                                        </p:tav>
                                        <p:tav tm="100000">
                                          <p:val>
                                            <p:strVal val="#ppt_x"/>
                                          </p:val>
                                        </p:tav>
                                      </p:tavLst>
                                    </p:anim>
                                    <p:animEffect transition="in" filter="wipe(right)">
                                      <p:cBhvr>
                                        <p:cTn id="57" dur="250"/>
                                        <p:tgtEl>
                                          <p:spTgt spid="29"/>
                                        </p:tgtEl>
                                      </p:cBhvr>
                                    </p:animEffect>
                                  </p:childTnLst>
                                </p:cTn>
                              </p:par>
                              <p:par>
                                <p:cTn id="58" presetID="12" presetClass="entr" presetSubtype="8" fill="hold" grpId="0" nodeType="withEffect">
                                  <p:stCondLst>
                                    <p:cond delay="0"/>
                                  </p:stCondLst>
                                  <p:childTnLst>
                                    <p:set>
                                      <p:cBhvr>
                                        <p:cTn id="59" dur="1" fill="hold">
                                          <p:stCondLst>
                                            <p:cond delay="0"/>
                                          </p:stCondLst>
                                        </p:cTn>
                                        <p:tgtEl>
                                          <p:spTgt spid="30"/>
                                        </p:tgtEl>
                                        <p:attrNameLst>
                                          <p:attrName>style.visibility</p:attrName>
                                        </p:attrNameLst>
                                      </p:cBhvr>
                                      <p:to>
                                        <p:strVal val="visible"/>
                                      </p:to>
                                    </p:set>
                                    <p:anim calcmode="lin" valueType="num">
                                      <p:cBhvr additive="base">
                                        <p:cTn id="60" dur="250"/>
                                        <p:tgtEl>
                                          <p:spTgt spid="30"/>
                                        </p:tgtEl>
                                        <p:attrNameLst>
                                          <p:attrName>ppt_x</p:attrName>
                                        </p:attrNameLst>
                                      </p:cBhvr>
                                      <p:tavLst>
                                        <p:tav tm="0">
                                          <p:val>
                                            <p:strVal val="#ppt_x-#ppt_w*1.125000"/>
                                          </p:val>
                                        </p:tav>
                                        <p:tav tm="100000">
                                          <p:val>
                                            <p:strVal val="#ppt_x"/>
                                          </p:val>
                                        </p:tav>
                                      </p:tavLst>
                                    </p:anim>
                                    <p:animEffect transition="in" filter="wipe(right)">
                                      <p:cBhvr>
                                        <p:cTn id="61" dur="25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34" grpId="0" animBg="1"/>
      <p:bldP spid="35" grpId="0" animBg="1"/>
      <p:bldP spid="32" grpId="0" animBg="1"/>
      <p:bldP spid="29" grpId="0"/>
      <p:bldP spid="3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689866" y="2085287"/>
            <a:ext cx="4920653" cy="1546577"/>
          </a:xfrm>
          <a:prstGeom prst="rect">
            <a:avLst/>
          </a:prstGeom>
          <a:noFill/>
        </p:spPr>
        <p:txBody>
          <a:bodyPr wrap="square" rtlCol="0">
            <a:spAutoFit/>
          </a:bodyPr>
          <a:lstStyle/>
          <a:p>
            <a:endParaRPr lang="id-ID" sz="1350" dirty="0">
              <a:solidFill>
                <a:schemeClr val="bg1">
                  <a:lumMod val="50000"/>
                </a:schemeClr>
              </a:solidFill>
            </a:endParaRPr>
          </a:p>
          <a:p>
            <a:pPr algn="just"/>
            <a:r>
              <a:rPr lang="id-ID" sz="1350" dirty="0">
                <a:solidFill>
                  <a:schemeClr val="bg1">
                    <a:lumMod val="50000"/>
                  </a:schemeClr>
                </a:solidFill>
              </a:rPr>
              <a:t>Sed ut perspiciatis unde omnis iste natus error sit voluptatem accusantium doloremque laudantium, totam rem aperiam, eaque ipsa quae ab illo inventore </a:t>
            </a:r>
            <a:r>
              <a:rPr lang="id-ID" sz="1350" b="1" dirty="0"/>
              <a:t>veritatis et quasi architecto</a:t>
            </a:r>
            <a:r>
              <a:rPr lang="id-ID" sz="1350" dirty="0"/>
              <a:t> </a:t>
            </a:r>
            <a:r>
              <a:rPr lang="id-ID" sz="1350" dirty="0">
                <a:solidFill>
                  <a:schemeClr val="bg1">
                    <a:lumMod val="50000"/>
                  </a:schemeClr>
                </a:solidFill>
              </a:rPr>
              <a:t>beatae vitae dicta sunt explicabo. Donec ut volutpat metus. Aliquam tortor lorem, fringilla tempor dignissim at, pretium et arcu. Sed ut perspiciatis unde omnis iste natus error</a:t>
            </a:r>
            <a:endParaRPr lang="id-ID" sz="1350" dirty="0">
              <a:solidFill>
                <a:schemeClr val="bg1">
                  <a:lumMod val="50000"/>
                </a:schemeClr>
              </a:solidFill>
            </a:endParaRPr>
          </a:p>
        </p:txBody>
      </p:sp>
      <p:sp>
        <p:nvSpPr>
          <p:cNvPr id="11" name="TextBox 10"/>
          <p:cNvSpPr txBox="1"/>
          <p:nvPr/>
        </p:nvSpPr>
        <p:spPr>
          <a:xfrm>
            <a:off x="647005" y="1263447"/>
            <a:ext cx="570990" cy="1200329"/>
          </a:xfrm>
          <a:prstGeom prst="rect">
            <a:avLst/>
          </a:prstGeom>
          <a:noFill/>
        </p:spPr>
        <p:txBody>
          <a:bodyPr wrap="none" rtlCol="0">
            <a:spAutoFit/>
          </a:bodyPr>
          <a:lstStyle/>
          <a:p>
            <a:r>
              <a:rPr lang="id-ID" sz="7200" dirty="0">
                <a:solidFill>
                  <a:srgbClr val="C9C9C9"/>
                </a:solidFill>
              </a:rPr>
              <a:t>“</a:t>
            </a:r>
            <a:endParaRPr lang="id-ID" sz="7200" dirty="0">
              <a:solidFill>
                <a:srgbClr val="C9C9C9"/>
              </a:solidFill>
            </a:endParaRPr>
          </a:p>
        </p:txBody>
      </p:sp>
      <p:pic>
        <p:nvPicPr>
          <p:cNvPr id="12" name="Picture 1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rot="1570860" flipH="1">
            <a:off x="5626158" y="481610"/>
            <a:ext cx="4492567" cy="5143499"/>
          </a:xfrm>
          <a:prstGeom prst="rect">
            <a:avLst/>
          </a:prstGeom>
          <a:effectLst>
            <a:outerShdw blurRad="457200" dist="50800" dir="13500000" sy="23000" kx="1200000" algn="br" rotWithShape="0">
              <a:schemeClr val="bg1">
                <a:lumMod val="50000"/>
                <a:alpha val="10000"/>
              </a:schemeClr>
            </a:outerShdw>
          </a:effectLst>
        </p:spPr>
      </p:pic>
      <p:pic>
        <p:nvPicPr>
          <p:cNvPr id="13" name="Picture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570860">
            <a:off x="6487533" y="1100282"/>
            <a:ext cx="2954542" cy="3914336"/>
          </a:xfrm>
          <a:prstGeom prst="rect">
            <a:avLst/>
          </a:prstGeom>
        </p:spPr>
      </p:pic>
      <p:sp>
        <p:nvSpPr>
          <p:cNvPr id="14" name="TextBox 1"/>
          <p:cNvSpPr txBox="1"/>
          <p:nvPr/>
        </p:nvSpPr>
        <p:spPr>
          <a:xfrm>
            <a:off x="542329" y="270123"/>
            <a:ext cx="1349728" cy="507831"/>
          </a:xfrm>
          <a:prstGeom prst="rect">
            <a:avLst/>
          </a:prstGeom>
          <a:noFill/>
        </p:spPr>
        <p:txBody>
          <a:bodyPr wrap="none" lIns="0" tIns="0" rIns="0" rtlCol="0">
            <a:spAutoFit/>
          </a:bodyPr>
          <a:lstStyle/>
          <a:p>
            <a:pPr>
              <a:lnSpc>
                <a:spcPts val="3600"/>
              </a:lnSpc>
            </a:pPr>
            <a:r>
              <a:rPr lang="en-US" altLang="zh-CN" sz="2000" dirty="0">
                <a:cs typeface="+mn-ea"/>
                <a:sym typeface="+mn-lt"/>
              </a:rPr>
              <a:t>1.4</a:t>
            </a:r>
            <a:r>
              <a:rPr lang="zh-CN" altLang="en-US" sz="2000" dirty="0">
                <a:cs typeface="+mn-ea"/>
                <a:sym typeface="+mn-lt"/>
              </a:rPr>
              <a:t>项目愿景</a:t>
            </a:r>
            <a:endParaRPr lang="en-US" altLang="zh-CN" sz="2000" dirty="0">
              <a:cs typeface="+mn-ea"/>
              <a:sym typeface="+mn-lt"/>
            </a:endParaRPr>
          </a:p>
        </p:txBody>
      </p:sp>
      <p:sp>
        <p:nvSpPr>
          <p:cNvPr id="15" name="TextBox 1"/>
          <p:cNvSpPr txBox="1"/>
          <p:nvPr/>
        </p:nvSpPr>
        <p:spPr>
          <a:xfrm>
            <a:off x="562753" y="586933"/>
            <a:ext cx="1622083" cy="341119"/>
          </a:xfrm>
          <a:prstGeom prst="rect">
            <a:avLst/>
          </a:prstGeom>
          <a:noFill/>
        </p:spPr>
        <p:txBody>
          <a:bodyPr wrap="square" lIns="0" tIns="0" rIns="0" rtlCol="0">
            <a:spAutoFit/>
          </a:bodyPr>
          <a:lstStyle/>
          <a:p>
            <a:pPr>
              <a:lnSpc>
                <a:spcPts val="2300"/>
              </a:lnSpc>
            </a:pPr>
            <a:r>
              <a:rPr lang="en-US" altLang="zh-CN" sz="1200" dirty="0">
                <a:cs typeface="+mn-ea"/>
                <a:sym typeface="+mn-lt"/>
              </a:rPr>
              <a:t>PROJECT VISION</a:t>
            </a:r>
            <a:endParaRPr lang="en-US" altLang="zh-CN" sz="1200" dirty="0">
              <a:cs typeface="+mn-ea"/>
              <a:sym typeface="+mn-lt"/>
            </a:endParaRPr>
          </a:p>
        </p:txBody>
      </p:sp>
      <p:sp>
        <p:nvSpPr>
          <p:cNvPr id="16" name="TextBox 1"/>
          <p:cNvSpPr txBox="1"/>
          <p:nvPr/>
        </p:nvSpPr>
        <p:spPr>
          <a:xfrm>
            <a:off x="1153363" y="1506640"/>
            <a:ext cx="1436291" cy="341119"/>
          </a:xfrm>
          <a:prstGeom prst="rect">
            <a:avLst/>
          </a:prstGeom>
          <a:noFill/>
        </p:spPr>
        <p:txBody>
          <a:bodyPr wrap="none" lIns="0" tIns="0" rIns="0" rtlCol="0">
            <a:spAutoFit/>
          </a:bodyPr>
          <a:lstStyle/>
          <a:p>
            <a:pPr>
              <a:lnSpc>
                <a:spcPts val="2300"/>
              </a:lnSpc>
            </a:pPr>
            <a:r>
              <a:rPr lang="en-US" altLang="zh-CN" sz="2800" dirty="0">
                <a:cs typeface="+mn-ea"/>
                <a:sym typeface="+mn-lt"/>
              </a:rPr>
              <a:t>共享经济</a:t>
            </a:r>
            <a:endParaRPr lang="en-US" altLang="zh-CN" sz="2800" dirty="0">
              <a:cs typeface="+mn-ea"/>
              <a:sym typeface="+mn-lt"/>
            </a:endParaRPr>
          </a:p>
        </p:txBody>
      </p:sp>
      <p:sp>
        <p:nvSpPr>
          <p:cNvPr id="17" name="TextBox 1"/>
          <p:cNvSpPr txBox="1"/>
          <p:nvPr/>
        </p:nvSpPr>
        <p:spPr>
          <a:xfrm>
            <a:off x="652551" y="1844789"/>
            <a:ext cx="2106346" cy="329064"/>
          </a:xfrm>
          <a:prstGeom prst="rect">
            <a:avLst/>
          </a:prstGeom>
          <a:noFill/>
        </p:spPr>
        <p:txBody>
          <a:bodyPr wrap="none" lIns="0" tIns="0" rIns="0" rtlCol="0">
            <a:spAutoFit/>
          </a:bodyPr>
          <a:lstStyle/>
          <a:p>
            <a:pPr>
              <a:lnSpc>
                <a:spcPts val="2300"/>
              </a:lnSpc>
            </a:pPr>
            <a:r>
              <a:rPr lang="en-US" altLang="zh-CN" dirty="0">
                <a:solidFill>
                  <a:schemeClr val="bg2">
                    <a:lumMod val="25000"/>
                  </a:schemeClr>
                </a:solidFill>
                <a:cs typeface="+mn-ea"/>
                <a:sym typeface="+mn-lt"/>
              </a:rPr>
              <a:t>SHARING ECONOMY</a:t>
            </a:r>
            <a:endParaRPr lang="en-US" altLang="zh-CN" dirty="0">
              <a:solidFill>
                <a:schemeClr val="bg2">
                  <a:lumMod val="25000"/>
                </a:schemeClr>
              </a:solidFill>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2000" advClick="0" advTm="0"/>
    </mc:Choice>
    <mc:Fallback>
      <p:transition spd="slow" advClick="0" advTm="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500"/>
                                        <p:tgtEl>
                                          <p:spTgt spid="11"/>
                                        </p:tgtEl>
                                      </p:cBhvr>
                                    </p:animEffect>
                                  </p:childTnLst>
                                </p:cTn>
                              </p:par>
                            </p:childTnLst>
                          </p:cTn>
                        </p:par>
                        <p:par>
                          <p:cTn id="12" fill="hold">
                            <p:stCondLst>
                              <p:cond delay="1000"/>
                            </p:stCondLst>
                            <p:childTnLst>
                              <p:par>
                                <p:cTn id="13" presetID="2" presetClass="entr" presetSubtype="9" fill="hold" nodeType="afterEffect">
                                  <p:stCondLst>
                                    <p:cond delay="0"/>
                                  </p:stCondLst>
                                  <p:childTnLst>
                                    <p:set>
                                      <p:cBhvr>
                                        <p:cTn id="14" dur="1" fill="hold">
                                          <p:stCondLst>
                                            <p:cond delay="0"/>
                                          </p:stCondLst>
                                        </p:cTn>
                                        <p:tgtEl>
                                          <p:spTgt spid="12"/>
                                        </p:tgtEl>
                                        <p:attrNameLst>
                                          <p:attrName>style.visibility</p:attrName>
                                        </p:attrNameLst>
                                      </p:cBhvr>
                                      <p:to>
                                        <p:strVal val="visible"/>
                                      </p:to>
                                    </p:set>
                                    <p:anim calcmode="lin" valueType="num">
                                      <p:cBhvr additive="base">
                                        <p:cTn id="15" dur="500" fill="hold"/>
                                        <p:tgtEl>
                                          <p:spTgt spid="12"/>
                                        </p:tgtEl>
                                        <p:attrNameLst>
                                          <p:attrName>ppt_x</p:attrName>
                                        </p:attrNameLst>
                                      </p:cBhvr>
                                      <p:tavLst>
                                        <p:tav tm="0">
                                          <p:val>
                                            <p:strVal val="0-#ppt_w/2"/>
                                          </p:val>
                                        </p:tav>
                                        <p:tav tm="100000">
                                          <p:val>
                                            <p:strVal val="#ppt_x"/>
                                          </p:val>
                                        </p:tav>
                                      </p:tavLst>
                                    </p:anim>
                                    <p:anim calcmode="lin" valueType="num">
                                      <p:cBhvr additive="base">
                                        <p:cTn id="16" dur="500" fill="hold"/>
                                        <p:tgtEl>
                                          <p:spTgt spid="12"/>
                                        </p:tgtEl>
                                        <p:attrNameLst>
                                          <p:attrName>ppt_y</p:attrName>
                                        </p:attrNameLst>
                                      </p:cBhvr>
                                      <p:tavLst>
                                        <p:tav tm="0">
                                          <p:val>
                                            <p:strVal val="0-#ppt_h/2"/>
                                          </p:val>
                                        </p:tav>
                                        <p:tav tm="100000">
                                          <p:val>
                                            <p:strVal val="#ppt_y"/>
                                          </p:val>
                                        </p:tav>
                                      </p:tavLst>
                                    </p:anim>
                                  </p:childTnLst>
                                </p:cTn>
                              </p:par>
                            </p:childTnLst>
                          </p:cTn>
                        </p:par>
                        <p:par>
                          <p:cTn id="17" fill="hold">
                            <p:stCondLst>
                              <p:cond delay="1500"/>
                            </p:stCondLst>
                            <p:childTnLst>
                              <p:par>
                                <p:cTn id="18" presetID="10" presetClass="entr" presetSubtype="0" fill="hold" nodeType="after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fade">
                                      <p:cBhvr>
                                        <p:cTn id="20" dur="500"/>
                                        <p:tgtEl>
                                          <p:spTgt spid="13"/>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8"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anim calcmode="lin" valueType="num">
                                      <p:cBhvr additive="base">
                                        <p:cTn id="25" dur="500"/>
                                        <p:tgtEl>
                                          <p:spTgt spid="14"/>
                                        </p:tgtEl>
                                        <p:attrNameLst>
                                          <p:attrName>ppt_x</p:attrName>
                                        </p:attrNameLst>
                                      </p:cBhvr>
                                      <p:tavLst>
                                        <p:tav tm="0">
                                          <p:val>
                                            <p:strVal val="#ppt_x-#ppt_w*1.125000"/>
                                          </p:val>
                                        </p:tav>
                                        <p:tav tm="100000">
                                          <p:val>
                                            <p:strVal val="#ppt_x"/>
                                          </p:val>
                                        </p:tav>
                                      </p:tavLst>
                                    </p:anim>
                                    <p:animEffect transition="in" filter="wipe(right)">
                                      <p:cBhvr>
                                        <p:cTn id="26" dur="500"/>
                                        <p:tgtEl>
                                          <p:spTgt spid="14"/>
                                        </p:tgtEl>
                                      </p:cBhvr>
                                    </p:animEffect>
                                  </p:childTnLst>
                                </p:cTn>
                              </p:par>
                              <p:par>
                                <p:cTn id="27" presetID="12" presetClass="entr" presetSubtype="8" fill="hold" grpId="0" nodeType="withEffect">
                                  <p:stCondLst>
                                    <p:cond delay="0"/>
                                  </p:stCondLst>
                                  <p:childTnLst>
                                    <p:set>
                                      <p:cBhvr>
                                        <p:cTn id="28" dur="1" fill="hold">
                                          <p:stCondLst>
                                            <p:cond delay="0"/>
                                          </p:stCondLst>
                                        </p:cTn>
                                        <p:tgtEl>
                                          <p:spTgt spid="15"/>
                                        </p:tgtEl>
                                        <p:attrNameLst>
                                          <p:attrName>style.visibility</p:attrName>
                                        </p:attrNameLst>
                                      </p:cBhvr>
                                      <p:to>
                                        <p:strVal val="visible"/>
                                      </p:to>
                                    </p:set>
                                    <p:anim calcmode="lin" valueType="num">
                                      <p:cBhvr additive="base">
                                        <p:cTn id="29" dur="500"/>
                                        <p:tgtEl>
                                          <p:spTgt spid="15"/>
                                        </p:tgtEl>
                                        <p:attrNameLst>
                                          <p:attrName>ppt_x</p:attrName>
                                        </p:attrNameLst>
                                      </p:cBhvr>
                                      <p:tavLst>
                                        <p:tav tm="0">
                                          <p:val>
                                            <p:strVal val="#ppt_x-#ppt_w*1.125000"/>
                                          </p:val>
                                        </p:tav>
                                        <p:tav tm="100000">
                                          <p:val>
                                            <p:strVal val="#ppt_x"/>
                                          </p:val>
                                        </p:tav>
                                      </p:tavLst>
                                    </p:anim>
                                    <p:animEffect transition="in" filter="wipe(right)">
                                      <p:cBhvr>
                                        <p:cTn id="30" dur="500"/>
                                        <p:tgtEl>
                                          <p:spTgt spid="15"/>
                                        </p:tgtEl>
                                      </p:cBhvr>
                                    </p:animEffect>
                                  </p:childTnLst>
                                </p:cTn>
                              </p:par>
                            </p:childTnLst>
                          </p:cTn>
                        </p:par>
                      </p:childTnLst>
                    </p:cTn>
                  </p:par>
                  <p:par>
                    <p:cTn id="31" fill="hold">
                      <p:stCondLst>
                        <p:cond delay="indefinite"/>
                      </p:stCondLst>
                      <p:childTnLst>
                        <p:par>
                          <p:cTn id="32" fill="hold">
                            <p:stCondLst>
                              <p:cond delay="0"/>
                            </p:stCondLst>
                            <p:childTnLst>
                              <p:par>
                                <p:cTn id="33" presetID="12" presetClass="entr" presetSubtype="8"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anim calcmode="lin" valueType="num">
                                      <p:cBhvr additive="base">
                                        <p:cTn id="35" dur="500"/>
                                        <p:tgtEl>
                                          <p:spTgt spid="16"/>
                                        </p:tgtEl>
                                        <p:attrNameLst>
                                          <p:attrName>ppt_x</p:attrName>
                                        </p:attrNameLst>
                                      </p:cBhvr>
                                      <p:tavLst>
                                        <p:tav tm="0">
                                          <p:val>
                                            <p:strVal val="#ppt_x-#ppt_w*1.125000"/>
                                          </p:val>
                                        </p:tav>
                                        <p:tav tm="100000">
                                          <p:val>
                                            <p:strVal val="#ppt_x"/>
                                          </p:val>
                                        </p:tav>
                                      </p:tavLst>
                                    </p:anim>
                                    <p:animEffect transition="in" filter="wipe(right)">
                                      <p:cBhvr>
                                        <p:cTn id="36" dur="500"/>
                                        <p:tgtEl>
                                          <p:spTgt spid="16"/>
                                        </p:tgtEl>
                                      </p:cBhvr>
                                    </p:animEffect>
                                  </p:childTnLst>
                                </p:cTn>
                              </p:par>
                              <p:par>
                                <p:cTn id="37" presetID="12" presetClass="entr" presetSubtype="8" fill="hold" grpId="0" nodeType="withEffect">
                                  <p:stCondLst>
                                    <p:cond delay="0"/>
                                  </p:stCondLst>
                                  <p:childTnLst>
                                    <p:set>
                                      <p:cBhvr>
                                        <p:cTn id="38" dur="1" fill="hold">
                                          <p:stCondLst>
                                            <p:cond delay="0"/>
                                          </p:stCondLst>
                                        </p:cTn>
                                        <p:tgtEl>
                                          <p:spTgt spid="17"/>
                                        </p:tgtEl>
                                        <p:attrNameLst>
                                          <p:attrName>style.visibility</p:attrName>
                                        </p:attrNameLst>
                                      </p:cBhvr>
                                      <p:to>
                                        <p:strVal val="visible"/>
                                      </p:to>
                                    </p:set>
                                    <p:anim calcmode="lin" valueType="num">
                                      <p:cBhvr additive="base">
                                        <p:cTn id="39" dur="500"/>
                                        <p:tgtEl>
                                          <p:spTgt spid="17"/>
                                        </p:tgtEl>
                                        <p:attrNameLst>
                                          <p:attrName>ppt_x</p:attrName>
                                        </p:attrNameLst>
                                      </p:cBhvr>
                                      <p:tavLst>
                                        <p:tav tm="0">
                                          <p:val>
                                            <p:strVal val="#ppt_x-#ppt_w*1.125000"/>
                                          </p:val>
                                        </p:tav>
                                        <p:tav tm="100000">
                                          <p:val>
                                            <p:strVal val="#ppt_x"/>
                                          </p:val>
                                        </p:tav>
                                      </p:tavLst>
                                    </p:anim>
                                    <p:animEffect transition="in" filter="wipe(right)">
                                      <p:cBhvr>
                                        <p:cTn id="40"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4" grpId="0"/>
      <p:bldP spid="15" grpId="0"/>
      <p:bldP spid="16" grpId="0"/>
      <p:bldP spid="1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占位符 3"/>
          <p:cNvPicPr>
            <a:picLocks noGrp="1" noChangeAspect="1"/>
          </p:cNvPicPr>
          <p:nvPr>
            <p:ph type="pic" sz="quarter" idx="58"/>
          </p:nvPr>
        </p:nvPicPr>
        <p:blipFill>
          <a:blip r:embed="rId1" cstate="print">
            <a:extLst>
              <a:ext uri="{28A0092B-C50C-407E-A947-70E740481C1C}">
                <a14:useLocalDpi xmlns:a14="http://schemas.microsoft.com/office/drawing/2010/main" val="0"/>
              </a:ext>
            </a:extLst>
          </a:blip>
          <a:srcRect/>
          <a:stretch>
            <a:fillRect/>
          </a:stretch>
        </p:blipFill>
        <p:spPr>
          <a:xfrm>
            <a:off x="4221552" y="1585885"/>
            <a:ext cx="3494230" cy="2504366"/>
          </a:xfrm>
        </p:spPr>
      </p:pic>
      <p:sp>
        <p:nvSpPr>
          <p:cNvPr id="49" name="Rectangle 48"/>
          <p:cNvSpPr/>
          <p:nvPr/>
        </p:nvSpPr>
        <p:spPr>
          <a:xfrm>
            <a:off x="4229907" y="1585885"/>
            <a:ext cx="3493319" cy="2504366"/>
          </a:xfrm>
          <a:prstGeom prst="rect">
            <a:avLst/>
          </a:prstGeom>
          <a:solidFill>
            <a:schemeClr val="tx1">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75"/>
          </a:p>
        </p:txBody>
      </p:sp>
      <p:sp>
        <p:nvSpPr>
          <p:cNvPr id="50" name="TextBox 49"/>
          <p:cNvSpPr txBox="1"/>
          <p:nvPr/>
        </p:nvSpPr>
        <p:spPr>
          <a:xfrm>
            <a:off x="4985751" y="2452702"/>
            <a:ext cx="1981633" cy="579646"/>
          </a:xfrm>
          <a:prstGeom prst="rect">
            <a:avLst/>
          </a:prstGeom>
          <a:noFill/>
        </p:spPr>
        <p:txBody>
          <a:bodyPr wrap="none" rtlCol="0" anchor="ctr" anchorCtr="0">
            <a:spAutoFit/>
          </a:bodyPr>
          <a:lstStyle/>
          <a:p>
            <a:pPr algn="ctr">
              <a:lnSpc>
                <a:spcPts val="3775"/>
              </a:lnSpc>
            </a:pPr>
            <a:r>
              <a:rPr lang="en-US" sz="1875" b="1" spc="75" dirty="0">
                <a:solidFill>
                  <a:schemeClr val="bg1"/>
                </a:solidFill>
                <a:latin typeface="Montserrat" charset="0"/>
                <a:ea typeface="Montserrat" charset="0"/>
                <a:cs typeface="Montserrat" charset="0"/>
              </a:rPr>
              <a:t>Minimal Designs</a:t>
            </a:r>
            <a:endParaRPr lang="en-US" sz="1875" b="1" spc="75" dirty="0">
              <a:solidFill>
                <a:schemeClr val="bg1"/>
              </a:solidFill>
              <a:latin typeface="Montserrat" charset="0"/>
              <a:ea typeface="Montserrat" charset="0"/>
              <a:cs typeface="Montserrat" charset="0"/>
            </a:endParaRPr>
          </a:p>
        </p:txBody>
      </p:sp>
      <p:sp>
        <p:nvSpPr>
          <p:cNvPr id="51" name="TextBox 50"/>
          <p:cNvSpPr txBox="1"/>
          <p:nvPr/>
        </p:nvSpPr>
        <p:spPr>
          <a:xfrm>
            <a:off x="5271540" y="2952512"/>
            <a:ext cx="1393330" cy="196208"/>
          </a:xfrm>
          <a:prstGeom prst="rect">
            <a:avLst/>
          </a:prstGeom>
          <a:noFill/>
        </p:spPr>
        <p:txBody>
          <a:bodyPr wrap="none" rtlCol="0">
            <a:spAutoFit/>
          </a:bodyPr>
          <a:lstStyle/>
          <a:p>
            <a:pPr algn="ctr"/>
            <a:r>
              <a:rPr lang="en-US" sz="675" b="1" spc="75" dirty="0">
                <a:solidFill>
                  <a:schemeClr val="bg1"/>
                </a:solidFill>
                <a:latin typeface="Montserrat" charset="0"/>
                <a:ea typeface="Montserrat" charset="0"/>
                <a:cs typeface="Montserrat" charset="0"/>
              </a:rPr>
              <a:t>TRENDING PRESENTATIONS</a:t>
            </a:r>
            <a:endParaRPr lang="en-US" sz="675" b="1" spc="75" dirty="0">
              <a:solidFill>
                <a:schemeClr val="bg1"/>
              </a:solidFill>
              <a:latin typeface="Montserrat" charset="0"/>
              <a:ea typeface="Montserrat" charset="0"/>
              <a:cs typeface="Montserrat" charset="0"/>
            </a:endParaRPr>
          </a:p>
        </p:txBody>
      </p:sp>
      <p:sp>
        <p:nvSpPr>
          <p:cNvPr id="52" name="Rectangle 51"/>
          <p:cNvSpPr/>
          <p:nvPr/>
        </p:nvSpPr>
        <p:spPr>
          <a:xfrm>
            <a:off x="4771263" y="2538522"/>
            <a:ext cx="2393882" cy="618893"/>
          </a:xfrm>
          <a:prstGeom prst="rect">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75"/>
          </a:p>
        </p:txBody>
      </p:sp>
      <p:cxnSp>
        <p:nvCxnSpPr>
          <p:cNvPr id="54" name="Straight Connector 53"/>
          <p:cNvCxnSpPr/>
          <p:nvPr/>
        </p:nvCxnSpPr>
        <p:spPr>
          <a:xfrm>
            <a:off x="573837" y="2427056"/>
            <a:ext cx="0" cy="451624"/>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TextBox 1"/>
          <p:cNvSpPr txBox="1"/>
          <p:nvPr/>
        </p:nvSpPr>
        <p:spPr>
          <a:xfrm>
            <a:off x="466400" y="360756"/>
            <a:ext cx="1349728" cy="507831"/>
          </a:xfrm>
          <a:prstGeom prst="rect">
            <a:avLst/>
          </a:prstGeom>
          <a:noFill/>
        </p:spPr>
        <p:txBody>
          <a:bodyPr wrap="none" lIns="0" tIns="0" rIns="0" rtlCol="0">
            <a:spAutoFit/>
          </a:bodyPr>
          <a:lstStyle/>
          <a:p>
            <a:pPr>
              <a:lnSpc>
                <a:spcPts val="3600"/>
              </a:lnSpc>
            </a:pPr>
            <a:r>
              <a:rPr lang="en-US" altLang="zh-CN" sz="2000" dirty="0">
                <a:cs typeface="+mn-ea"/>
                <a:sym typeface="+mn-lt"/>
              </a:rPr>
              <a:t>1.5</a:t>
            </a:r>
            <a:r>
              <a:rPr lang="zh-CN" altLang="en-US" sz="2000" dirty="0">
                <a:cs typeface="+mn-ea"/>
                <a:sym typeface="+mn-lt"/>
              </a:rPr>
              <a:t>公司简介</a:t>
            </a:r>
            <a:endParaRPr lang="en-US" altLang="zh-CN" sz="2000" dirty="0">
              <a:cs typeface="+mn-ea"/>
              <a:sym typeface="+mn-lt"/>
            </a:endParaRPr>
          </a:p>
        </p:txBody>
      </p:sp>
      <p:sp>
        <p:nvSpPr>
          <p:cNvPr id="15" name="TextBox 1"/>
          <p:cNvSpPr txBox="1"/>
          <p:nvPr/>
        </p:nvSpPr>
        <p:spPr>
          <a:xfrm>
            <a:off x="486824" y="677566"/>
            <a:ext cx="1875376" cy="303353"/>
          </a:xfrm>
          <a:prstGeom prst="rect">
            <a:avLst/>
          </a:prstGeom>
          <a:noFill/>
        </p:spPr>
        <p:txBody>
          <a:bodyPr wrap="square" lIns="0" tIns="0" rIns="0" rtlCol="0">
            <a:spAutoFit/>
          </a:bodyPr>
          <a:lstStyle/>
          <a:p>
            <a:pPr>
              <a:lnSpc>
                <a:spcPts val="2300"/>
              </a:lnSpc>
            </a:pPr>
            <a:r>
              <a:rPr lang="en-US" altLang="zh-CN" sz="1050" dirty="0">
                <a:cs typeface="+mn-ea"/>
                <a:sym typeface="+mn-lt"/>
              </a:rPr>
              <a:t>COMPANY INTRODUCTION</a:t>
            </a:r>
            <a:endParaRPr lang="en-US" altLang="zh-CN" sz="1050" dirty="0">
              <a:cs typeface="+mn-ea"/>
              <a:sym typeface="+mn-lt"/>
            </a:endParaRPr>
          </a:p>
        </p:txBody>
      </p:sp>
      <p:sp>
        <p:nvSpPr>
          <p:cNvPr id="16" name="TextBox 1"/>
          <p:cNvSpPr txBox="1"/>
          <p:nvPr/>
        </p:nvSpPr>
        <p:spPr>
          <a:xfrm>
            <a:off x="565482" y="1597194"/>
            <a:ext cx="1025922" cy="341119"/>
          </a:xfrm>
          <a:prstGeom prst="rect">
            <a:avLst/>
          </a:prstGeom>
          <a:noFill/>
        </p:spPr>
        <p:txBody>
          <a:bodyPr wrap="none" lIns="0" tIns="0" rIns="0" rtlCol="0">
            <a:spAutoFit/>
          </a:bodyPr>
          <a:lstStyle/>
          <a:p>
            <a:pPr>
              <a:lnSpc>
                <a:spcPts val="2300"/>
              </a:lnSpc>
            </a:pPr>
            <a:r>
              <a:rPr lang="en-US" altLang="zh-CN" sz="2000" dirty="0">
                <a:solidFill>
                  <a:schemeClr val="tx1">
                    <a:lumMod val="75000"/>
                    <a:lumOff val="25000"/>
                  </a:schemeClr>
                </a:solidFill>
                <a:cs typeface="+mn-ea"/>
                <a:sym typeface="+mn-lt"/>
              </a:rPr>
              <a:t>小米介绍</a:t>
            </a:r>
            <a:endParaRPr lang="en-US" altLang="zh-CN" sz="2000" dirty="0">
              <a:solidFill>
                <a:schemeClr val="tx1">
                  <a:lumMod val="75000"/>
                  <a:lumOff val="25000"/>
                </a:schemeClr>
              </a:solidFill>
              <a:cs typeface="+mn-ea"/>
              <a:sym typeface="+mn-lt"/>
            </a:endParaRPr>
          </a:p>
        </p:txBody>
      </p:sp>
      <p:sp>
        <p:nvSpPr>
          <p:cNvPr id="17" name="TextBox 1"/>
          <p:cNvSpPr txBox="1"/>
          <p:nvPr/>
        </p:nvSpPr>
        <p:spPr>
          <a:xfrm>
            <a:off x="565482" y="1805789"/>
            <a:ext cx="1357744" cy="304635"/>
          </a:xfrm>
          <a:prstGeom prst="rect">
            <a:avLst/>
          </a:prstGeom>
          <a:noFill/>
        </p:spPr>
        <p:txBody>
          <a:bodyPr wrap="none" lIns="0" tIns="0" rIns="0" rtlCol="0">
            <a:spAutoFit/>
          </a:bodyPr>
          <a:lstStyle/>
          <a:p>
            <a:pPr>
              <a:lnSpc>
                <a:spcPts val="2300"/>
              </a:lnSpc>
            </a:pPr>
            <a:r>
              <a:rPr lang="en-US" altLang="zh-CN" sz="1050" dirty="0">
                <a:solidFill>
                  <a:schemeClr val="bg2">
                    <a:lumMod val="50000"/>
                  </a:schemeClr>
                </a:solidFill>
                <a:cs typeface="+mn-ea"/>
                <a:sym typeface="+mn-lt"/>
              </a:rPr>
              <a:t>XIAOMI </a:t>
            </a:r>
            <a:r>
              <a:rPr lang="en-US" altLang="zh-CN" sz="1100" dirty="0">
                <a:solidFill>
                  <a:schemeClr val="bg2">
                    <a:lumMod val="50000"/>
                  </a:schemeClr>
                </a:solidFill>
                <a:cs typeface="+mn-ea"/>
                <a:sym typeface="+mn-lt"/>
              </a:rPr>
              <a:t>INTRODUCTION</a:t>
            </a:r>
            <a:endParaRPr lang="en-US" altLang="zh-CN" sz="1050" dirty="0">
              <a:solidFill>
                <a:schemeClr val="bg2">
                  <a:lumMod val="50000"/>
                </a:schemeClr>
              </a:solidFill>
              <a:cs typeface="+mn-ea"/>
              <a:sym typeface="+mn-lt"/>
            </a:endParaRPr>
          </a:p>
        </p:txBody>
      </p:sp>
      <p:sp>
        <p:nvSpPr>
          <p:cNvPr id="18" name="TextBox 34"/>
          <p:cNvSpPr txBox="1"/>
          <p:nvPr/>
        </p:nvSpPr>
        <p:spPr>
          <a:xfrm>
            <a:off x="693663" y="2347983"/>
            <a:ext cx="3429000" cy="769441"/>
          </a:xfrm>
          <a:prstGeom prst="rect">
            <a:avLst/>
          </a:prstGeom>
          <a:noFill/>
        </p:spPr>
        <p:txBody>
          <a:bodyPr wrap="square" rtlCol="0">
            <a:spAutoFit/>
          </a:bodyPr>
          <a:lstStyle/>
          <a:p>
            <a:r>
              <a:rPr lang="en-US" sz="1100" dirty="0"/>
              <a:t>Depend on following process and also using lots of Greek text like so: Lorem ipsum dolor sit amet, consectetur adipiscing elit. Aenean dui felis, posuere a lacus sed, consequat facilisis leo.</a:t>
            </a:r>
            <a:endParaRPr lang="en-US" sz="1100" dirty="0"/>
          </a:p>
        </p:txBody>
      </p:sp>
    </p:spTree>
  </p:cSld>
  <p:clrMapOvr>
    <a:masterClrMapping/>
  </p:clrMapOvr>
  <mc:AlternateContent xmlns:mc="http://schemas.openxmlformats.org/markup-compatibility/2006">
    <mc:Choice xmlns:p14="http://schemas.microsoft.com/office/powerpoint/2010/main" Requires="p14">
      <p:transition spd="slow" p14:dur="2000" advClick="0" advTm="0"/>
    </mc:Choice>
    <mc:Fallback>
      <p:transition spd="slow" advClick="0" advTm="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p:tgtEl>
                                          <p:spTgt spid="14"/>
                                        </p:tgtEl>
                                        <p:attrNameLst>
                                          <p:attrName>ppt_x</p:attrName>
                                        </p:attrNameLst>
                                      </p:cBhvr>
                                      <p:tavLst>
                                        <p:tav tm="0">
                                          <p:val>
                                            <p:strVal val="#ppt_x-#ppt_w*1.125000"/>
                                          </p:val>
                                        </p:tav>
                                        <p:tav tm="100000">
                                          <p:val>
                                            <p:strVal val="#ppt_x"/>
                                          </p:val>
                                        </p:tav>
                                      </p:tavLst>
                                    </p:anim>
                                    <p:animEffect transition="in" filter="wipe(right)">
                                      <p:cBhvr>
                                        <p:cTn id="8" dur="500"/>
                                        <p:tgtEl>
                                          <p:spTgt spid="14"/>
                                        </p:tgtEl>
                                      </p:cBhvr>
                                    </p:animEffect>
                                  </p:childTnLst>
                                </p:cTn>
                              </p:par>
                              <p:par>
                                <p:cTn id="9" presetID="12" presetClass="entr" presetSubtype="8"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500"/>
                                        <p:tgtEl>
                                          <p:spTgt spid="15"/>
                                        </p:tgtEl>
                                        <p:attrNameLst>
                                          <p:attrName>ppt_x</p:attrName>
                                        </p:attrNameLst>
                                      </p:cBhvr>
                                      <p:tavLst>
                                        <p:tav tm="0">
                                          <p:val>
                                            <p:strVal val="#ppt_x-#ppt_w*1.125000"/>
                                          </p:val>
                                        </p:tav>
                                        <p:tav tm="100000">
                                          <p:val>
                                            <p:strVal val="#ppt_x"/>
                                          </p:val>
                                        </p:tav>
                                      </p:tavLst>
                                    </p:anim>
                                    <p:animEffect transition="in" filter="wipe(right)">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wipe(left)">
                                      <p:cBhvr>
                                        <p:cTn id="17" dur="500"/>
                                        <p:tgtEl>
                                          <p:spTgt spid="16"/>
                                        </p:tgtEl>
                                      </p:cBhvr>
                                    </p:animEffect>
                                  </p:childTnLst>
                                </p:cTn>
                              </p:par>
                              <p:par>
                                <p:cTn id="18" presetID="22" presetClass="entr" presetSubtype="8" fill="hold" grpId="0" nodeType="with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wipe(left)">
                                      <p:cBhvr>
                                        <p:cTn id="20" dur="500"/>
                                        <p:tgtEl>
                                          <p:spTgt spid="17"/>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fade">
                                      <p:cBhvr>
                                        <p:cTn id="23"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6" grpId="0"/>
      <p:bldP spid="17" grpId="0"/>
      <p:bldP spid="18"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矩形 1"/>
          <p:cNvSpPr/>
          <p:nvPr/>
        </p:nvSpPr>
        <p:spPr>
          <a:xfrm>
            <a:off x="1858016" y="1774087"/>
            <a:ext cx="1049557" cy="1049557"/>
          </a:xfrm>
          <a:prstGeom prst="rect">
            <a:avLst/>
          </a:prstGeom>
          <a:noFill/>
          <a:ln>
            <a:solidFill>
              <a:schemeClr val="bg1">
                <a:lumMod val="9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90000"/>
              </a:lnSpc>
            </a:pPr>
            <a:r>
              <a:rPr kumimoji="1" lang="en-US" altLang="zh-CN" sz="5200" b="1" dirty="0">
                <a:solidFill>
                  <a:schemeClr val="bg1">
                    <a:lumMod val="95000"/>
                  </a:schemeClr>
                </a:solidFill>
              </a:rPr>
              <a:t>02</a:t>
            </a:r>
            <a:endParaRPr kumimoji="1" lang="zh-CN" altLang="en-US" sz="5200" b="1" dirty="0">
              <a:solidFill>
                <a:schemeClr val="bg1">
                  <a:lumMod val="95000"/>
                </a:schemeClr>
              </a:solidFill>
            </a:endParaRPr>
          </a:p>
        </p:txBody>
      </p:sp>
      <p:sp>
        <p:nvSpPr>
          <p:cNvPr id="4" name="矩形 3"/>
          <p:cNvSpPr/>
          <p:nvPr/>
        </p:nvSpPr>
        <p:spPr>
          <a:xfrm>
            <a:off x="3041739" y="1774088"/>
            <a:ext cx="1826141" cy="584775"/>
          </a:xfrm>
          <a:prstGeom prst="rect">
            <a:avLst/>
          </a:prstGeom>
        </p:spPr>
        <p:txBody>
          <a:bodyPr wrap="none">
            <a:spAutoFit/>
          </a:bodyPr>
          <a:lstStyle/>
          <a:p>
            <a:r>
              <a:rPr kumimoji="1" lang="zh-CN" altLang="en-US" sz="3200" dirty="0">
                <a:solidFill>
                  <a:schemeClr val="bg1">
                    <a:lumMod val="95000"/>
                  </a:schemeClr>
                </a:solidFill>
              </a:rPr>
              <a:t>市场透视</a:t>
            </a:r>
            <a:endParaRPr kumimoji="1" lang="zh-CN" altLang="en-US" sz="3200" dirty="0">
              <a:solidFill>
                <a:schemeClr val="bg1">
                  <a:lumMod val="95000"/>
                </a:schemeClr>
              </a:solidFill>
            </a:endParaRPr>
          </a:p>
        </p:txBody>
      </p:sp>
      <p:sp>
        <p:nvSpPr>
          <p:cNvPr id="5" name="矩形 4"/>
          <p:cNvSpPr/>
          <p:nvPr/>
        </p:nvSpPr>
        <p:spPr>
          <a:xfrm>
            <a:off x="3041738" y="2338960"/>
            <a:ext cx="4781062" cy="492443"/>
          </a:xfrm>
          <a:prstGeom prst="rect">
            <a:avLst/>
          </a:prstGeom>
        </p:spPr>
        <p:txBody>
          <a:bodyPr wrap="square">
            <a:spAutoFit/>
          </a:bodyPr>
          <a:lstStyle/>
          <a:p>
            <a:pPr>
              <a:lnSpc>
                <a:spcPct val="130000"/>
              </a:lnSpc>
            </a:pPr>
            <a:r>
              <a:rPr lang="zh-CN" altLang="en-US" sz="1000" dirty="0">
                <a:solidFill>
                  <a:schemeClr val="bg1">
                    <a:lumMod val="95000"/>
                  </a:schemeClr>
                </a:solidFill>
              </a:rPr>
              <a:t>点击此处添加文本内容，如关键词、部分简单介绍等。点击此处添加文本内容，如关键词、部分简单介绍等。点击此处添加文本内容，如关键词、部分简单介绍等。</a:t>
            </a:r>
            <a:endParaRPr lang="en-US" altLang="zh-CN" sz="1000" dirty="0">
              <a:solidFill>
                <a:schemeClr val="bg1">
                  <a:lumMod val="95000"/>
                </a:schemeClr>
              </a:solidFill>
            </a:endParaRPr>
          </a:p>
        </p:txBody>
      </p:sp>
    </p:spTree>
  </p:cSld>
  <p:clrMapOvr>
    <a:masterClrMapping/>
  </p:clrMapOvr>
  <mc:AlternateContent xmlns:mc="http://schemas.openxmlformats.org/markup-compatibility/2006">
    <mc:Choice xmlns:p14="http://schemas.microsoft.com/office/powerpoint/2010/main" Requires="p14">
      <p:transition spd="slow" p14:dur="2000" advClick="0" advTm="0"/>
    </mc:Choice>
    <mc:Fallback>
      <p:transition spd="slow" advClick="0" advTm="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8"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p:tgtEl>
                                          <p:spTgt spid="4"/>
                                        </p:tgtEl>
                                        <p:attrNameLst>
                                          <p:attrName>ppt_x</p:attrName>
                                        </p:attrNameLst>
                                      </p:cBhvr>
                                      <p:tavLst>
                                        <p:tav tm="0">
                                          <p:val>
                                            <p:strVal val="#ppt_x-#ppt_w*1.125000"/>
                                          </p:val>
                                        </p:tav>
                                        <p:tav tm="100000">
                                          <p:val>
                                            <p:strVal val="#ppt_x"/>
                                          </p:val>
                                        </p:tav>
                                      </p:tavLst>
                                    </p:anim>
                                    <p:animEffect transition="in" filter="wipe(right)">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12" presetClass="entr" presetSubtype="4"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additive="base">
                                        <p:cTn id="18" dur="500"/>
                                        <p:tgtEl>
                                          <p:spTgt spid="5"/>
                                        </p:tgtEl>
                                        <p:attrNameLst>
                                          <p:attrName>ppt_y</p:attrName>
                                        </p:attrNameLst>
                                      </p:cBhvr>
                                      <p:tavLst>
                                        <p:tav tm="0">
                                          <p:val>
                                            <p:strVal val="#ppt_y+#ppt_h*1.125000"/>
                                          </p:val>
                                        </p:tav>
                                        <p:tav tm="100000">
                                          <p:val>
                                            <p:strVal val="#ppt_y"/>
                                          </p:val>
                                        </p:tav>
                                      </p:tavLst>
                                    </p:anim>
                                    <p:animEffect transition="in" filter="wipe(up)">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p:bldP spid="5" grpId="0"/>
    </p:bldLst>
  </p:timing>
</p:sld>
</file>

<file path=ppt/tags/tag1.xml><?xml version="1.0" encoding="utf-8"?>
<p:tagLst xmlns:p="http://schemas.openxmlformats.org/presentationml/2006/main">
  <p:tag name="MH_CONTENTSID" val="258"/>
  <p:tag name="MH_SECTIONID" val="259,260,261,262,"/>
  <p:tag name="ISPRING_PRESENTATION_TITLE" val="PowerPoint 演示文稿"/>
  <p:tag name="KSO_WPP_MARK_KEY" val="7eeedd06-3317-4ff5-abb0-c8b50c9c12c5"/>
  <p:tag name="COMMONDATA" val="eyJoZGlkIjoiYzMxM2JjZWFjZTBhMzA0MTI3Y2JmZjI2MDM0MmEzYTUifQ=="/>
  <p:tag name="commondata" val="eyJoZGlkIjoiZjdjNzRmMmQ2MTMxYjk3ZTMzZTEwYjY0NjA3NDU5OTAifQ=="/>
</p:tagLst>
</file>

<file path=ppt/theme/theme1.xml><?xml version="1.0" encoding="utf-8"?>
<a:theme xmlns:a="http://schemas.openxmlformats.org/drawingml/2006/main" name="Office 主题​​">
  <a:themeElements>
    <a:clrScheme name="Office 主题​​">
      <a:dk1>
        <a:srgbClr val="000000"/>
      </a:dk1>
      <a:lt1>
        <a:srgbClr val="FFFFFF"/>
      </a:lt1>
      <a:dk2>
        <a:srgbClr val="030303"/>
      </a:dk2>
      <a:lt2>
        <a:srgbClr val="E7E6E6"/>
      </a:lt2>
      <a:accent1>
        <a:srgbClr val="3F4143"/>
      </a:accent1>
      <a:accent2>
        <a:srgbClr val="030303"/>
      </a:accent2>
      <a:accent3>
        <a:srgbClr val="A5A5A5"/>
      </a:accent3>
      <a:accent4>
        <a:srgbClr val="030303"/>
      </a:accent4>
      <a:accent5>
        <a:srgbClr val="88949F"/>
      </a:accent5>
      <a:accent6>
        <a:srgbClr val="7E827C"/>
      </a:accent6>
      <a:hlink>
        <a:srgbClr val="0563C1"/>
      </a:hlink>
      <a:folHlink>
        <a:srgbClr val="954F72"/>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主题​​">
    <a:dk1>
      <a:srgbClr val="000000"/>
    </a:dk1>
    <a:lt1>
      <a:srgbClr val="FFFFFF"/>
    </a:lt1>
    <a:dk2>
      <a:srgbClr val="030303"/>
    </a:dk2>
    <a:lt2>
      <a:srgbClr val="E7E6E6"/>
    </a:lt2>
    <a:accent1>
      <a:srgbClr val="3F4143"/>
    </a:accent1>
    <a:accent2>
      <a:srgbClr val="030303"/>
    </a:accent2>
    <a:accent3>
      <a:srgbClr val="A5A5A5"/>
    </a:accent3>
    <a:accent4>
      <a:srgbClr val="030303"/>
    </a:accent4>
    <a:accent5>
      <a:srgbClr val="88949F"/>
    </a:accent5>
    <a:accent6>
      <a:srgbClr val="7E827C"/>
    </a:accent6>
    <a:hlink>
      <a:srgbClr val="0563C1"/>
    </a:hlink>
    <a:folHlink>
      <a:srgbClr val="954F72"/>
    </a:folHlink>
  </a:clrScheme>
</a:themeOverride>
</file>

<file path=ppt/theme/themeOverride10.xml><?xml version="1.0" encoding="utf-8"?>
<a:themeOverride xmlns:a="http://schemas.openxmlformats.org/drawingml/2006/main">
  <a:clrScheme name="Office 主题​​">
    <a:dk1>
      <a:srgbClr val="000000"/>
    </a:dk1>
    <a:lt1>
      <a:srgbClr val="FFFFFF"/>
    </a:lt1>
    <a:dk2>
      <a:srgbClr val="030303"/>
    </a:dk2>
    <a:lt2>
      <a:srgbClr val="E7E6E6"/>
    </a:lt2>
    <a:accent1>
      <a:srgbClr val="3F4143"/>
    </a:accent1>
    <a:accent2>
      <a:srgbClr val="030303"/>
    </a:accent2>
    <a:accent3>
      <a:srgbClr val="A5A5A5"/>
    </a:accent3>
    <a:accent4>
      <a:srgbClr val="030303"/>
    </a:accent4>
    <a:accent5>
      <a:srgbClr val="88949F"/>
    </a:accent5>
    <a:accent6>
      <a:srgbClr val="7E827C"/>
    </a:accent6>
    <a:hlink>
      <a:srgbClr val="0563C1"/>
    </a:hlink>
    <a:folHlink>
      <a:srgbClr val="954F72"/>
    </a:folHlink>
  </a:clrScheme>
</a:themeOverride>
</file>

<file path=ppt/theme/themeOverride11.xml><?xml version="1.0" encoding="utf-8"?>
<a:themeOverride xmlns:a="http://schemas.openxmlformats.org/drawingml/2006/main">
  <a:clrScheme name="Office 主题​​">
    <a:dk1>
      <a:srgbClr val="000000"/>
    </a:dk1>
    <a:lt1>
      <a:srgbClr val="FFFFFF"/>
    </a:lt1>
    <a:dk2>
      <a:srgbClr val="030303"/>
    </a:dk2>
    <a:lt2>
      <a:srgbClr val="E7E6E6"/>
    </a:lt2>
    <a:accent1>
      <a:srgbClr val="3F4143"/>
    </a:accent1>
    <a:accent2>
      <a:srgbClr val="030303"/>
    </a:accent2>
    <a:accent3>
      <a:srgbClr val="A5A5A5"/>
    </a:accent3>
    <a:accent4>
      <a:srgbClr val="030303"/>
    </a:accent4>
    <a:accent5>
      <a:srgbClr val="88949F"/>
    </a:accent5>
    <a:accent6>
      <a:srgbClr val="7E827C"/>
    </a:accent6>
    <a:hlink>
      <a:srgbClr val="0563C1"/>
    </a:hlink>
    <a:folHlink>
      <a:srgbClr val="954F72"/>
    </a:folHlink>
  </a:clrScheme>
</a:themeOverride>
</file>

<file path=ppt/theme/themeOverride12.xml><?xml version="1.0" encoding="utf-8"?>
<a:themeOverride xmlns:a="http://schemas.openxmlformats.org/drawingml/2006/main">
  <a:clrScheme name="Office 主题​​">
    <a:dk1>
      <a:srgbClr val="000000"/>
    </a:dk1>
    <a:lt1>
      <a:srgbClr val="FFFFFF"/>
    </a:lt1>
    <a:dk2>
      <a:srgbClr val="030303"/>
    </a:dk2>
    <a:lt2>
      <a:srgbClr val="E7E6E6"/>
    </a:lt2>
    <a:accent1>
      <a:srgbClr val="3F4143"/>
    </a:accent1>
    <a:accent2>
      <a:srgbClr val="030303"/>
    </a:accent2>
    <a:accent3>
      <a:srgbClr val="A5A5A5"/>
    </a:accent3>
    <a:accent4>
      <a:srgbClr val="030303"/>
    </a:accent4>
    <a:accent5>
      <a:srgbClr val="88949F"/>
    </a:accent5>
    <a:accent6>
      <a:srgbClr val="7E827C"/>
    </a:accent6>
    <a:hlink>
      <a:srgbClr val="0563C1"/>
    </a:hlink>
    <a:folHlink>
      <a:srgbClr val="954F72"/>
    </a:folHlink>
  </a:clrScheme>
</a:themeOverride>
</file>

<file path=ppt/theme/themeOverride13.xml><?xml version="1.0" encoding="utf-8"?>
<a:themeOverride xmlns:a="http://schemas.openxmlformats.org/drawingml/2006/main">
  <a:clrScheme name="Office 主题​​">
    <a:dk1>
      <a:srgbClr val="000000"/>
    </a:dk1>
    <a:lt1>
      <a:srgbClr val="FFFFFF"/>
    </a:lt1>
    <a:dk2>
      <a:srgbClr val="030303"/>
    </a:dk2>
    <a:lt2>
      <a:srgbClr val="E7E6E6"/>
    </a:lt2>
    <a:accent1>
      <a:srgbClr val="3F4143"/>
    </a:accent1>
    <a:accent2>
      <a:srgbClr val="030303"/>
    </a:accent2>
    <a:accent3>
      <a:srgbClr val="A5A5A5"/>
    </a:accent3>
    <a:accent4>
      <a:srgbClr val="030303"/>
    </a:accent4>
    <a:accent5>
      <a:srgbClr val="88949F"/>
    </a:accent5>
    <a:accent6>
      <a:srgbClr val="7E827C"/>
    </a:accent6>
    <a:hlink>
      <a:srgbClr val="0563C1"/>
    </a:hlink>
    <a:folHlink>
      <a:srgbClr val="954F72"/>
    </a:folHlink>
  </a:clrScheme>
</a:themeOverride>
</file>

<file path=ppt/theme/themeOverride14.xml><?xml version="1.0" encoding="utf-8"?>
<a:themeOverride xmlns:a="http://schemas.openxmlformats.org/drawingml/2006/main">
  <a:clrScheme name="Office 主题​​">
    <a:dk1>
      <a:srgbClr val="000000"/>
    </a:dk1>
    <a:lt1>
      <a:srgbClr val="FFFFFF"/>
    </a:lt1>
    <a:dk2>
      <a:srgbClr val="030303"/>
    </a:dk2>
    <a:lt2>
      <a:srgbClr val="E7E6E6"/>
    </a:lt2>
    <a:accent1>
      <a:srgbClr val="3F4143"/>
    </a:accent1>
    <a:accent2>
      <a:srgbClr val="030303"/>
    </a:accent2>
    <a:accent3>
      <a:srgbClr val="A5A5A5"/>
    </a:accent3>
    <a:accent4>
      <a:srgbClr val="030303"/>
    </a:accent4>
    <a:accent5>
      <a:srgbClr val="88949F"/>
    </a:accent5>
    <a:accent6>
      <a:srgbClr val="7E827C"/>
    </a:accent6>
    <a:hlink>
      <a:srgbClr val="0563C1"/>
    </a:hlink>
    <a:folHlink>
      <a:srgbClr val="954F72"/>
    </a:folHlink>
  </a:clrScheme>
</a:themeOverride>
</file>

<file path=ppt/theme/themeOverride15.xml><?xml version="1.0" encoding="utf-8"?>
<a:themeOverride xmlns:a="http://schemas.openxmlformats.org/drawingml/2006/main">
  <a:clrScheme name="Office 主题​​">
    <a:dk1>
      <a:srgbClr val="000000"/>
    </a:dk1>
    <a:lt1>
      <a:srgbClr val="FFFFFF"/>
    </a:lt1>
    <a:dk2>
      <a:srgbClr val="030303"/>
    </a:dk2>
    <a:lt2>
      <a:srgbClr val="E7E6E6"/>
    </a:lt2>
    <a:accent1>
      <a:srgbClr val="3F4143"/>
    </a:accent1>
    <a:accent2>
      <a:srgbClr val="030303"/>
    </a:accent2>
    <a:accent3>
      <a:srgbClr val="A5A5A5"/>
    </a:accent3>
    <a:accent4>
      <a:srgbClr val="030303"/>
    </a:accent4>
    <a:accent5>
      <a:srgbClr val="88949F"/>
    </a:accent5>
    <a:accent6>
      <a:srgbClr val="7E827C"/>
    </a:accent6>
    <a:hlink>
      <a:srgbClr val="0563C1"/>
    </a:hlink>
    <a:folHlink>
      <a:srgbClr val="954F72"/>
    </a:folHlink>
  </a:clrScheme>
</a:themeOverride>
</file>

<file path=ppt/theme/themeOverride16.xml><?xml version="1.0" encoding="utf-8"?>
<a:themeOverride xmlns:a="http://schemas.openxmlformats.org/drawingml/2006/main">
  <a:clrScheme name="Office 主题​​">
    <a:dk1>
      <a:srgbClr val="000000"/>
    </a:dk1>
    <a:lt1>
      <a:srgbClr val="FFFFFF"/>
    </a:lt1>
    <a:dk2>
      <a:srgbClr val="030303"/>
    </a:dk2>
    <a:lt2>
      <a:srgbClr val="E7E6E6"/>
    </a:lt2>
    <a:accent1>
      <a:srgbClr val="3F4143"/>
    </a:accent1>
    <a:accent2>
      <a:srgbClr val="030303"/>
    </a:accent2>
    <a:accent3>
      <a:srgbClr val="A5A5A5"/>
    </a:accent3>
    <a:accent4>
      <a:srgbClr val="030303"/>
    </a:accent4>
    <a:accent5>
      <a:srgbClr val="88949F"/>
    </a:accent5>
    <a:accent6>
      <a:srgbClr val="7E827C"/>
    </a:accent6>
    <a:hlink>
      <a:srgbClr val="0563C1"/>
    </a:hlink>
    <a:folHlink>
      <a:srgbClr val="954F72"/>
    </a:folHlink>
  </a:clrScheme>
</a:themeOverride>
</file>

<file path=ppt/theme/themeOverride17.xml><?xml version="1.0" encoding="utf-8"?>
<a:themeOverride xmlns:a="http://schemas.openxmlformats.org/drawingml/2006/main">
  <a:clrScheme name="Office 主题​​">
    <a:dk1>
      <a:srgbClr val="000000"/>
    </a:dk1>
    <a:lt1>
      <a:srgbClr val="FFFFFF"/>
    </a:lt1>
    <a:dk2>
      <a:srgbClr val="030303"/>
    </a:dk2>
    <a:lt2>
      <a:srgbClr val="E7E6E6"/>
    </a:lt2>
    <a:accent1>
      <a:srgbClr val="3F4143"/>
    </a:accent1>
    <a:accent2>
      <a:srgbClr val="030303"/>
    </a:accent2>
    <a:accent3>
      <a:srgbClr val="A5A5A5"/>
    </a:accent3>
    <a:accent4>
      <a:srgbClr val="030303"/>
    </a:accent4>
    <a:accent5>
      <a:srgbClr val="88949F"/>
    </a:accent5>
    <a:accent6>
      <a:srgbClr val="7E827C"/>
    </a:accent6>
    <a:hlink>
      <a:srgbClr val="0563C1"/>
    </a:hlink>
    <a:folHlink>
      <a:srgbClr val="954F72"/>
    </a:folHlink>
  </a:clrScheme>
</a:themeOverride>
</file>

<file path=ppt/theme/themeOverride18.xml><?xml version="1.0" encoding="utf-8"?>
<a:themeOverride xmlns:a="http://schemas.openxmlformats.org/drawingml/2006/main">
  <a:clrScheme name="Office 主题​​">
    <a:dk1>
      <a:srgbClr val="000000"/>
    </a:dk1>
    <a:lt1>
      <a:srgbClr val="FFFFFF"/>
    </a:lt1>
    <a:dk2>
      <a:srgbClr val="030303"/>
    </a:dk2>
    <a:lt2>
      <a:srgbClr val="E7E6E6"/>
    </a:lt2>
    <a:accent1>
      <a:srgbClr val="3F4143"/>
    </a:accent1>
    <a:accent2>
      <a:srgbClr val="030303"/>
    </a:accent2>
    <a:accent3>
      <a:srgbClr val="A5A5A5"/>
    </a:accent3>
    <a:accent4>
      <a:srgbClr val="030303"/>
    </a:accent4>
    <a:accent5>
      <a:srgbClr val="88949F"/>
    </a:accent5>
    <a:accent6>
      <a:srgbClr val="7E827C"/>
    </a:accent6>
    <a:hlink>
      <a:srgbClr val="0563C1"/>
    </a:hlink>
    <a:folHlink>
      <a:srgbClr val="954F72"/>
    </a:folHlink>
  </a:clrScheme>
</a:themeOverride>
</file>

<file path=ppt/theme/themeOverride19.xml><?xml version="1.0" encoding="utf-8"?>
<a:themeOverride xmlns:a="http://schemas.openxmlformats.org/drawingml/2006/main">
  <a:clrScheme name="Office 主题​​">
    <a:dk1>
      <a:srgbClr val="000000"/>
    </a:dk1>
    <a:lt1>
      <a:srgbClr val="FFFFFF"/>
    </a:lt1>
    <a:dk2>
      <a:srgbClr val="030303"/>
    </a:dk2>
    <a:lt2>
      <a:srgbClr val="E7E6E6"/>
    </a:lt2>
    <a:accent1>
      <a:srgbClr val="3F4143"/>
    </a:accent1>
    <a:accent2>
      <a:srgbClr val="030303"/>
    </a:accent2>
    <a:accent3>
      <a:srgbClr val="A5A5A5"/>
    </a:accent3>
    <a:accent4>
      <a:srgbClr val="030303"/>
    </a:accent4>
    <a:accent5>
      <a:srgbClr val="88949F"/>
    </a:accent5>
    <a:accent6>
      <a:srgbClr val="7E827C"/>
    </a:accent6>
    <a:hlink>
      <a:srgbClr val="0563C1"/>
    </a:hlink>
    <a:folHlink>
      <a:srgbClr val="954F72"/>
    </a:folHlink>
  </a:clrScheme>
</a:themeOverride>
</file>

<file path=ppt/theme/themeOverride2.xml><?xml version="1.0" encoding="utf-8"?>
<a:themeOverride xmlns:a="http://schemas.openxmlformats.org/drawingml/2006/main">
  <a:clrScheme name="Office 主题​​">
    <a:dk1>
      <a:srgbClr val="000000"/>
    </a:dk1>
    <a:lt1>
      <a:srgbClr val="FFFFFF"/>
    </a:lt1>
    <a:dk2>
      <a:srgbClr val="030303"/>
    </a:dk2>
    <a:lt2>
      <a:srgbClr val="E7E6E6"/>
    </a:lt2>
    <a:accent1>
      <a:srgbClr val="3F4143"/>
    </a:accent1>
    <a:accent2>
      <a:srgbClr val="030303"/>
    </a:accent2>
    <a:accent3>
      <a:srgbClr val="A5A5A5"/>
    </a:accent3>
    <a:accent4>
      <a:srgbClr val="030303"/>
    </a:accent4>
    <a:accent5>
      <a:srgbClr val="88949F"/>
    </a:accent5>
    <a:accent6>
      <a:srgbClr val="7E827C"/>
    </a:accent6>
    <a:hlink>
      <a:srgbClr val="0563C1"/>
    </a:hlink>
    <a:folHlink>
      <a:srgbClr val="954F72"/>
    </a:folHlink>
  </a:clrScheme>
</a:themeOverride>
</file>

<file path=ppt/theme/themeOverride20.xml><?xml version="1.0" encoding="utf-8"?>
<a:themeOverride xmlns:a="http://schemas.openxmlformats.org/drawingml/2006/main">
  <a:clrScheme name="Office 主题​​">
    <a:dk1>
      <a:srgbClr val="000000"/>
    </a:dk1>
    <a:lt1>
      <a:srgbClr val="FFFFFF"/>
    </a:lt1>
    <a:dk2>
      <a:srgbClr val="030303"/>
    </a:dk2>
    <a:lt2>
      <a:srgbClr val="E7E6E6"/>
    </a:lt2>
    <a:accent1>
      <a:srgbClr val="3F4143"/>
    </a:accent1>
    <a:accent2>
      <a:srgbClr val="030303"/>
    </a:accent2>
    <a:accent3>
      <a:srgbClr val="A5A5A5"/>
    </a:accent3>
    <a:accent4>
      <a:srgbClr val="030303"/>
    </a:accent4>
    <a:accent5>
      <a:srgbClr val="88949F"/>
    </a:accent5>
    <a:accent6>
      <a:srgbClr val="7E827C"/>
    </a:accent6>
    <a:hlink>
      <a:srgbClr val="0563C1"/>
    </a:hlink>
    <a:folHlink>
      <a:srgbClr val="954F72"/>
    </a:folHlink>
  </a:clrScheme>
</a:themeOverride>
</file>

<file path=ppt/theme/themeOverride21.xml><?xml version="1.0" encoding="utf-8"?>
<a:themeOverride xmlns:a="http://schemas.openxmlformats.org/drawingml/2006/main">
  <a:clrScheme name="Office 主题​​">
    <a:dk1>
      <a:srgbClr val="000000"/>
    </a:dk1>
    <a:lt1>
      <a:srgbClr val="FFFFFF"/>
    </a:lt1>
    <a:dk2>
      <a:srgbClr val="030303"/>
    </a:dk2>
    <a:lt2>
      <a:srgbClr val="E7E6E6"/>
    </a:lt2>
    <a:accent1>
      <a:srgbClr val="3F4143"/>
    </a:accent1>
    <a:accent2>
      <a:srgbClr val="030303"/>
    </a:accent2>
    <a:accent3>
      <a:srgbClr val="A5A5A5"/>
    </a:accent3>
    <a:accent4>
      <a:srgbClr val="030303"/>
    </a:accent4>
    <a:accent5>
      <a:srgbClr val="88949F"/>
    </a:accent5>
    <a:accent6>
      <a:srgbClr val="7E827C"/>
    </a:accent6>
    <a:hlink>
      <a:srgbClr val="0563C1"/>
    </a:hlink>
    <a:folHlink>
      <a:srgbClr val="954F72"/>
    </a:folHlink>
  </a:clrScheme>
</a:themeOverride>
</file>

<file path=ppt/theme/themeOverride3.xml><?xml version="1.0" encoding="utf-8"?>
<a:themeOverride xmlns:a="http://schemas.openxmlformats.org/drawingml/2006/main">
  <a:clrScheme name="Office 主题​​">
    <a:dk1>
      <a:srgbClr val="000000"/>
    </a:dk1>
    <a:lt1>
      <a:srgbClr val="FFFFFF"/>
    </a:lt1>
    <a:dk2>
      <a:srgbClr val="030303"/>
    </a:dk2>
    <a:lt2>
      <a:srgbClr val="E7E6E6"/>
    </a:lt2>
    <a:accent1>
      <a:srgbClr val="3F4143"/>
    </a:accent1>
    <a:accent2>
      <a:srgbClr val="030303"/>
    </a:accent2>
    <a:accent3>
      <a:srgbClr val="A5A5A5"/>
    </a:accent3>
    <a:accent4>
      <a:srgbClr val="030303"/>
    </a:accent4>
    <a:accent5>
      <a:srgbClr val="88949F"/>
    </a:accent5>
    <a:accent6>
      <a:srgbClr val="7E827C"/>
    </a:accent6>
    <a:hlink>
      <a:srgbClr val="0563C1"/>
    </a:hlink>
    <a:folHlink>
      <a:srgbClr val="954F72"/>
    </a:folHlink>
  </a:clrScheme>
</a:themeOverride>
</file>

<file path=ppt/theme/themeOverride4.xml><?xml version="1.0" encoding="utf-8"?>
<a:themeOverride xmlns:a="http://schemas.openxmlformats.org/drawingml/2006/main">
  <a:clrScheme name="Office 主题​​">
    <a:dk1>
      <a:srgbClr val="000000"/>
    </a:dk1>
    <a:lt1>
      <a:srgbClr val="FFFFFF"/>
    </a:lt1>
    <a:dk2>
      <a:srgbClr val="030303"/>
    </a:dk2>
    <a:lt2>
      <a:srgbClr val="E7E6E6"/>
    </a:lt2>
    <a:accent1>
      <a:srgbClr val="3F4143"/>
    </a:accent1>
    <a:accent2>
      <a:srgbClr val="030303"/>
    </a:accent2>
    <a:accent3>
      <a:srgbClr val="A5A5A5"/>
    </a:accent3>
    <a:accent4>
      <a:srgbClr val="030303"/>
    </a:accent4>
    <a:accent5>
      <a:srgbClr val="88949F"/>
    </a:accent5>
    <a:accent6>
      <a:srgbClr val="7E827C"/>
    </a:accent6>
    <a:hlink>
      <a:srgbClr val="0563C1"/>
    </a:hlink>
    <a:folHlink>
      <a:srgbClr val="954F72"/>
    </a:folHlink>
  </a:clrScheme>
</a:themeOverride>
</file>

<file path=ppt/theme/themeOverride5.xml><?xml version="1.0" encoding="utf-8"?>
<a:themeOverride xmlns:a="http://schemas.openxmlformats.org/drawingml/2006/main">
  <a:clrScheme name="Office 主题​​">
    <a:dk1>
      <a:srgbClr val="000000"/>
    </a:dk1>
    <a:lt1>
      <a:srgbClr val="FFFFFF"/>
    </a:lt1>
    <a:dk2>
      <a:srgbClr val="030303"/>
    </a:dk2>
    <a:lt2>
      <a:srgbClr val="E7E6E6"/>
    </a:lt2>
    <a:accent1>
      <a:srgbClr val="3F4143"/>
    </a:accent1>
    <a:accent2>
      <a:srgbClr val="030303"/>
    </a:accent2>
    <a:accent3>
      <a:srgbClr val="A5A5A5"/>
    </a:accent3>
    <a:accent4>
      <a:srgbClr val="030303"/>
    </a:accent4>
    <a:accent5>
      <a:srgbClr val="88949F"/>
    </a:accent5>
    <a:accent6>
      <a:srgbClr val="7E827C"/>
    </a:accent6>
    <a:hlink>
      <a:srgbClr val="0563C1"/>
    </a:hlink>
    <a:folHlink>
      <a:srgbClr val="954F72"/>
    </a:folHlink>
  </a:clrScheme>
</a:themeOverride>
</file>

<file path=ppt/theme/themeOverride6.xml><?xml version="1.0" encoding="utf-8"?>
<a:themeOverride xmlns:a="http://schemas.openxmlformats.org/drawingml/2006/main">
  <a:clrScheme name="Office 主题​​">
    <a:dk1>
      <a:srgbClr val="000000"/>
    </a:dk1>
    <a:lt1>
      <a:srgbClr val="FFFFFF"/>
    </a:lt1>
    <a:dk2>
      <a:srgbClr val="030303"/>
    </a:dk2>
    <a:lt2>
      <a:srgbClr val="E7E6E6"/>
    </a:lt2>
    <a:accent1>
      <a:srgbClr val="3F4143"/>
    </a:accent1>
    <a:accent2>
      <a:srgbClr val="030303"/>
    </a:accent2>
    <a:accent3>
      <a:srgbClr val="A5A5A5"/>
    </a:accent3>
    <a:accent4>
      <a:srgbClr val="030303"/>
    </a:accent4>
    <a:accent5>
      <a:srgbClr val="88949F"/>
    </a:accent5>
    <a:accent6>
      <a:srgbClr val="7E827C"/>
    </a:accent6>
    <a:hlink>
      <a:srgbClr val="0563C1"/>
    </a:hlink>
    <a:folHlink>
      <a:srgbClr val="954F72"/>
    </a:folHlink>
  </a:clrScheme>
</a:themeOverride>
</file>

<file path=ppt/theme/themeOverride7.xml><?xml version="1.0" encoding="utf-8"?>
<a:themeOverride xmlns:a="http://schemas.openxmlformats.org/drawingml/2006/main">
  <a:clrScheme name="Office 主题​​">
    <a:dk1>
      <a:srgbClr val="000000"/>
    </a:dk1>
    <a:lt1>
      <a:srgbClr val="FFFFFF"/>
    </a:lt1>
    <a:dk2>
      <a:srgbClr val="030303"/>
    </a:dk2>
    <a:lt2>
      <a:srgbClr val="E7E6E6"/>
    </a:lt2>
    <a:accent1>
      <a:srgbClr val="3F4143"/>
    </a:accent1>
    <a:accent2>
      <a:srgbClr val="030303"/>
    </a:accent2>
    <a:accent3>
      <a:srgbClr val="A5A5A5"/>
    </a:accent3>
    <a:accent4>
      <a:srgbClr val="030303"/>
    </a:accent4>
    <a:accent5>
      <a:srgbClr val="88949F"/>
    </a:accent5>
    <a:accent6>
      <a:srgbClr val="7E827C"/>
    </a:accent6>
    <a:hlink>
      <a:srgbClr val="0563C1"/>
    </a:hlink>
    <a:folHlink>
      <a:srgbClr val="954F72"/>
    </a:folHlink>
  </a:clrScheme>
</a:themeOverride>
</file>

<file path=ppt/theme/themeOverride8.xml><?xml version="1.0" encoding="utf-8"?>
<a:themeOverride xmlns:a="http://schemas.openxmlformats.org/drawingml/2006/main">
  <a:clrScheme name="Office 主题​​">
    <a:dk1>
      <a:srgbClr val="000000"/>
    </a:dk1>
    <a:lt1>
      <a:srgbClr val="FFFFFF"/>
    </a:lt1>
    <a:dk2>
      <a:srgbClr val="030303"/>
    </a:dk2>
    <a:lt2>
      <a:srgbClr val="E7E6E6"/>
    </a:lt2>
    <a:accent1>
      <a:srgbClr val="3F4143"/>
    </a:accent1>
    <a:accent2>
      <a:srgbClr val="030303"/>
    </a:accent2>
    <a:accent3>
      <a:srgbClr val="A5A5A5"/>
    </a:accent3>
    <a:accent4>
      <a:srgbClr val="030303"/>
    </a:accent4>
    <a:accent5>
      <a:srgbClr val="88949F"/>
    </a:accent5>
    <a:accent6>
      <a:srgbClr val="7E827C"/>
    </a:accent6>
    <a:hlink>
      <a:srgbClr val="0563C1"/>
    </a:hlink>
    <a:folHlink>
      <a:srgbClr val="954F72"/>
    </a:folHlink>
  </a:clrScheme>
</a:themeOverride>
</file>

<file path=ppt/theme/themeOverride9.xml><?xml version="1.0" encoding="utf-8"?>
<a:themeOverride xmlns:a="http://schemas.openxmlformats.org/drawingml/2006/main">
  <a:clrScheme name="Office 主题​​">
    <a:dk1>
      <a:srgbClr val="000000"/>
    </a:dk1>
    <a:lt1>
      <a:srgbClr val="FFFFFF"/>
    </a:lt1>
    <a:dk2>
      <a:srgbClr val="030303"/>
    </a:dk2>
    <a:lt2>
      <a:srgbClr val="E7E6E6"/>
    </a:lt2>
    <a:accent1>
      <a:srgbClr val="3F4143"/>
    </a:accent1>
    <a:accent2>
      <a:srgbClr val="030303"/>
    </a:accent2>
    <a:accent3>
      <a:srgbClr val="A5A5A5"/>
    </a:accent3>
    <a:accent4>
      <a:srgbClr val="030303"/>
    </a:accent4>
    <a:accent5>
      <a:srgbClr val="88949F"/>
    </a:accent5>
    <a:accent6>
      <a:srgbClr val="7E827C"/>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Office Theme</Template>
  <TotalTime>0</TotalTime>
  <Words>6998</Words>
  <Application>WPS 演示</Application>
  <PresentationFormat>全屏显示(16:9)</PresentationFormat>
  <Paragraphs>387</Paragraphs>
  <Slides>23</Slides>
  <Notes>23</Notes>
  <HiddenSlides>0</HiddenSlides>
  <MMClips>0</MMClips>
  <ScaleCrop>false</ScaleCrop>
  <HeadingPairs>
    <vt:vector size="6" baseType="variant">
      <vt:variant>
        <vt:lpstr>已用的字体</vt:lpstr>
      </vt:variant>
      <vt:variant>
        <vt:i4>28</vt:i4>
      </vt:variant>
      <vt:variant>
        <vt:lpstr>主题</vt:lpstr>
      </vt:variant>
      <vt:variant>
        <vt:i4>1</vt:i4>
      </vt:variant>
      <vt:variant>
        <vt:lpstr>幻灯片标题</vt:lpstr>
      </vt:variant>
      <vt:variant>
        <vt:i4>23</vt:i4>
      </vt:variant>
    </vt:vector>
  </HeadingPairs>
  <TitlesOfParts>
    <vt:vector size="52" baseType="lpstr">
      <vt:lpstr>Arial</vt:lpstr>
      <vt:lpstr>宋体</vt:lpstr>
      <vt:lpstr>Wingdings</vt:lpstr>
      <vt:lpstr>Lato Black</vt:lpstr>
      <vt:lpstr>Segoe Print</vt:lpstr>
      <vt:lpstr>Roboto</vt:lpstr>
      <vt:lpstr>Open Sans</vt:lpstr>
      <vt:lpstr>Lato</vt:lpstr>
      <vt:lpstr>Calibri</vt:lpstr>
      <vt:lpstr>Gulim</vt:lpstr>
      <vt:lpstr>Malgun Gothic</vt:lpstr>
      <vt:lpstr>Montserrat</vt:lpstr>
      <vt:lpstr>Open Sans Light</vt:lpstr>
      <vt:lpstr>Lato Light</vt:lpstr>
      <vt:lpstr>等线</vt:lpstr>
      <vt:lpstr>微软雅黑</vt:lpstr>
      <vt:lpstr>Arial Unicode MS</vt:lpstr>
      <vt:lpstr>等线 Light</vt:lpstr>
      <vt:lpstr>Calibri Light</vt:lpstr>
      <vt:lpstr>Bebas Neue</vt:lpstr>
      <vt:lpstr>Segoe UI Light</vt:lpstr>
      <vt:lpstr>Franklin Gothic Medium Cond</vt:lpstr>
      <vt:lpstr>Franklin Gothic Medium</vt:lpstr>
      <vt:lpstr>Hiragino Sans GB W3</vt:lpstr>
      <vt:lpstr>News Gothic MT</vt:lpstr>
      <vt:lpstr>HelveticaNeueLT Pro 67 MdCn</vt:lpstr>
      <vt:lpstr>Source Sans Pro Light</vt:lpstr>
      <vt:lpstr>Calibri</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H</cp:lastModifiedBy>
  <cp:revision>3</cp:revision>
  <dcterms:created xsi:type="dcterms:W3CDTF">2017-12-03T15:14:00Z</dcterms:created>
  <dcterms:modified xsi:type="dcterms:W3CDTF">2024-09-03T07:13:17Z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545373C1C8794BD19E6032AC46E3B3BE_13</vt:lpwstr>
  </property>
  <property fmtid="{D5CDD505-2E9C-101B-9397-08002B2CF9AE}" pid="3" name="KSOProductBuildVer">
    <vt:lpwstr>2052-12.1.0.17857</vt:lpwstr>
  </property>
</Properties>
</file>