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handoutMasterIdLst>
    <p:handoutMasterId r:id="rId38"/>
  </p:handoutMasterIdLst>
  <p:sldIdLst>
    <p:sldId id="772" r:id="rId2"/>
    <p:sldId id="774" r:id="rId3"/>
    <p:sldId id="899" r:id="rId4"/>
    <p:sldId id="903" r:id="rId5"/>
    <p:sldId id="905" r:id="rId6"/>
    <p:sldId id="906" r:id="rId7"/>
    <p:sldId id="907" r:id="rId8"/>
    <p:sldId id="901" r:id="rId9"/>
    <p:sldId id="902" r:id="rId10"/>
    <p:sldId id="882" r:id="rId11"/>
    <p:sldId id="861" r:id="rId12"/>
    <p:sldId id="862" r:id="rId13"/>
    <p:sldId id="867" r:id="rId14"/>
    <p:sldId id="864" r:id="rId15"/>
    <p:sldId id="865" r:id="rId16"/>
    <p:sldId id="866" r:id="rId17"/>
    <p:sldId id="868" r:id="rId18"/>
    <p:sldId id="872" r:id="rId19"/>
    <p:sldId id="870" r:id="rId20"/>
    <p:sldId id="871" r:id="rId21"/>
    <p:sldId id="883" r:id="rId22"/>
    <p:sldId id="884" r:id="rId23"/>
    <p:sldId id="885" r:id="rId24"/>
    <p:sldId id="908" r:id="rId25"/>
    <p:sldId id="886" r:id="rId26"/>
    <p:sldId id="887" r:id="rId27"/>
    <p:sldId id="888" r:id="rId28"/>
    <p:sldId id="889" r:id="rId29"/>
    <p:sldId id="890" r:id="rId30"/>
    <p:sldId id="891" r:id="rId31"/>
    <p:sldId id="892" r:id="rId32"/>
    <p:sldId id="893" r:id="rId33"/>
    <p:sldId id="897" r:id="rId34"/>
    <p:sldId id="898" r:id="rId35"/>
    <p:sldId id="910" r:id="rId36"/>
  </p:sldIdLst>
  <p:sldSz cx="14400213" cy="7199313"/>
  <p:notesSz cx="6858000" cy="9144000"/>
  <p:custDataLst>
    <p:tags r:id="rId39"/>
  </p:custDataLst>
  <p:defaultTextStyle>
    <a:defPPr>
      <a:defRPr lang="zh-CN"/>
    </a:defPPr>
    <a:lvl1pPr marL="0" algn="l" defTabSz="1036955" rtl="0" eaLnBrk="1" latinLnBrk="0" hangingPunct="1">
      <a:defRPr sz="2040" kern="1200">
        <a:solidFill>
          <a:schemeClr val="tx1"/>
        </a:solidFill>
        <a:latin typeface="+mn-lt"/>
        <a:ea typeface="+mn-ea"/>
        <a:cs typeface="+mn-cs"/>
      </a:defRPr>
    </a:lvl1pPr>
    <a:lvl2pPr marL="518160" algn="l" defTabSz="1036955" rtl="0" eaLnBrk="1" latinLnBrk="0" hangingPunct="1">
      <a:defRPr sz="2040" kern="1200">
        <a:solidFill>
          <a:schemeClr val="tx1"/>
        </a:solidFill>
        <a:latin typeface="+mn-lt"/>
        <a:ea typeface="+mn-ea"/>
        <a:cs typeface="+mn-cs"/>
      </a:defRPr>
    </a:lvl2pPr>
    <a:lvl3pPr marL="1036955" algn="l" defTabSz="1036955" rtl="0" eaLnBrk="1" latinLnBrk="0" hangingPunct="1">
      <a:defRPr sz="2040" kern="1200">
        <a:solidFill>
          <a:schemeClr val="tx1"/>
        </a:solidFill>
        <a:latin typeface="+mn-lt"/>
        <a:ea typeface="+mn-ea"/>
        <a:cs typeface="+mn-cs"/>
      </a:defRPr>
    </a:lvl3pPr>
    <a:lvl4pPr marL="1555115" algn="l" defTabSz="1036955" rtl="0" eaLnBrk="1" latinLnBrk="0" hangingPunct="1">
      <a:defRPr sz="2040" kern="1200">
        <a:solidFill>
          <a:schemeClr val="tx1"/>
        </a:solidFill>
        <a:latin typeface="+mn-lt"/>
        <a:ea typeface="+mn-ea"/>
        <a:cs typeface="+mn-cs"/>
      </a:defRPr>
    </a:lvl4pPr>
    <a:lvl5pPr marL="2073275" algn="l" defTabSz="1036955" rtl="0" eaLnBrk="1" latinLnBrk="0" hangingPunct="1">
      <a:defRPr sz="2040" kern="1200">
        <a:solidFill>
          <a:schemeClr val="tx1"/>
        </a:solidFill>
        <a:latin typeface="+mn-lt"/>
        <a:ea typeface="+mn-ea"/>
        <a:cs typeface="+mn-cs"/>
      </a:defRPr>
    </a:lvl5pPr>
    <a:lvl6pPr marL="2592070" algn="l" defTabSz="1036955" rtl="0" eaLnBrk="1" latinLnBrk="0" hangingPunct="1">
      <a:defRPr sz="2040" kern="1200">
        <a:solidFill>
          <a:schemeClr val="tx1"/>
        </a:solidFill>
        <a:latin typeface="+mn-lt"/>
        <a:ea typeface="+mn-ea"/>
        <a:cs typeface="+mn-cs"/>
      </a:defRPr>
    </a:lvl6pPr>
    <a:lvl7pPr marL="3110230" algn="l" defTabSz="1036955" rtl="0" eaLnBrk="1" latinLnBrk="0" hangingPunct="1">
      <a:defRPr sz="2040" kern="1200">
        <a:solidFill>
          <a:schemeClr val="tx1"/>
        </a:solidFill>
        <a:latin typeface="+mn-lt"/>
        <a:ea typeface="+mn-ea"/>
        <a:cs typeface="+mn-cs"/>
      </a:defRPr>
    </a:lvl7pPr>
    <a:lvl8pPr marL="3628390" algn="l" defTabSz="1036955" rtl="0" eaLnBrk="1" latinLnBrk="0" hangingPunct="1">
      <a:defRPr sz="2040" kern="1200">
        <a:solidFill>
          <a:schemeClr val="tx1"/>
        </a:solidFill>
        <a:latin typeface="+mn-lt"/>
        <a:ea typeface="+mn-ea"/>
        <a:cs typeface="+mn-cs"/>
      </a:defRPr>
    </a:lvl8pPr>
    <a:lvl9pPr marL="4147185" algn="l" defTabSz="1036955" rtl="0" eaLnBrk="1" latinLnBrk="0" hangingPunct="1">
      <a:defRPr sz="2040" kern="1200">
        <a:solidFill>
          <a:schemeClr val="tx1"/>
        </a:solidFill>
        <a:latin typeface="+mn-lt"/>
        <a:ea typeface="+mn-ea"/>
        <a:cs typeface="+mn-cs"/>
      </a:defRPr>
    </a:lvl9pPr>
  </p:defaultTextStyle>
  <p:extLst>
    <p:ext uri="{EFAFB233-063F-42B5-8137-9DF3F51BA10A}">
      <p15:sldGuideLst xmlns:p15="http://schemas.microsoft.com/office/powerpoint/2012/main">
        <p15:guide id="1" pos="1238">
          <p15:clr>
            <a:srgbClr val="A4A3A4"/>
          </p15:clr>
        </p15:guide>
        <p15:guide id="2" pos="5742">
          <p15:clr>
            <a:srgbClr val="A4A3A4"/>
          </p15:clr>
        </p15:guide>
        <p15:guide id="3" orient="horz" pos="620">
          <p15:clr>
            <a:srgbClr val="A4A3A4"/>
          </p15:clr>
        </p15:guide>
        <p15:guide id="4" orient="horz" pos="2278">
          <p15:clr>
            <a:srgbClr val="A4A3A4"/>
          </p15:clr>
        </p15:guide>
        <p15:guide id="5" orient="horz" pos="4092">
          <p15:clr>
            <a:srgbClr val="A4A3A4"/>
          </p15:clr>
        </p15:guide>
        <p15:guide id="6" orient="horz" pos="4059">
          <p15:clr>
            <a:srgbClr val="A4A3A4"/>
          </p15:clr>
        </p15:guide>
        <p15:guide id="7" pos="4536">
          <p15:clr>
            <a:srgbClr val="A4A3A4"/>
          </p15:clr>
        </p15:guide>
        <p15:guide id="8" pos="8332">
          <p15:clr>
            <a:srgbClr val="A4A3A4"/>
          </p15:clr>
        </p15:guide>
        <p15:guide id="9" pos="5961">
          <p15:clr>
            <a:srgbClr val="A4A3A4"/>
          </p15:clr>
        </p15:guide>
        <p15:guide id="10" orient="horz" pos="1144">
          <p15:clr>
            <a:srgbClr val="A4A3A4"/>
          </p15:clr>
        </p15:guide>
        <p15:guide id="11" orient="horz" pos="3344">
          <p15:clr>
            <a:srgbClr val="A4A3A4"/>
          </p15:clr>
        </p15:guide>
        <p15:guide id="12" pos="2265">
          <p15:clr>
            <a:srgbClr val="A4A3A4"/>
          </p15:clr>
        </p15:guide>
        <p15:guide id="13" pos="8193">
          <p15:clr>
            <a:srgbClr val="A4A3A4"/>
          </p15:clr>
        </p15:guide>
        <p15:guide id="14" pos="3295">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eng, Stanley CN ." initials="SSC." lastIdx="1" clrIdx="0"/>
  <p:cmAuthor id="1" name="李 凯敏" initials="李" lastIdx="2" clrIdx="0"/>
  <p:cmAuthor id="2" name="PPTer_Tang" initials="P" lastIdx="1" clrIdx="0"/>
  <p:cmAuthor id="3"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167C"/>
    <a:srgbClr val="C8DBEA"/>
    <a:srgbClr val="000000"/>
    <a:srgbClr val="11427E"/>
    <a:srgbClr val="EFA0A0"/>
    <a:srgbClr val="81C89C"/>
    <a:srgbClr val="F8DE98"/>
    <a:srgbClr val="F2E4C6"/>
    <a:srgbClr val="E8CF98"/>
    <a:srgbClr val="FAF4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中度样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23" autoAdjust="0"/>
    <p:restoredTop sz="87335" autoAdjust="0"/>
  </p:normalViewPr>
  <p:slideViewPr>
    <p:cSldViewPr snapToGrid="0" showGuides="1">
      <p:cViewPr varScale="1">
        <p:scale>
          <a:sx n="91" d="100"/>
          <a:sy n="91" d="100"/>
        </p:scale>
        <p:origin x="84" y="267"/>
      </p:cViewPr>
      <p:guideLst>
        <p:guide pos="1238"/>
        <p:guide pos="5742"/>
        <p:guide orient="horz" pos="620"/>
        <p:guide orient="horz" pos="2278"/>
        <p:guide orient="horz" pos="4092"/>
        <p:guide orient="horz" pos="4059"/>
        <p:guide pos="4536"/>
        <p:guide pos="8332"/>
        <p:guide pos="5961"/>
        <p:guide orient="horz" pos="1144"/>
        <p:guide orient="horz" pos="3344"/>
        <p:guide pos="2265"/>
        <p:guide pos="8193"/>
        <p:guide pos="3295"/>
      </p:guideLst>
    </p:cSldViewPr>
  </p:slideViewPr>
  <p:notesTextViewPr>
    <p:cViewPr>
      <p:scale>
        <a:sx n="150" d="100"/>
        <a:sy n="150" d="100"/>
      </p:scale>
      <p:origin x="0" y="0"/>
    </p:cViewPr>
  </p:notesTextViewPr>
  <p:sorterViewPr>
    <p:cViewPr>
      <p:scale>
        <a:sx n="100" d="100"/>
        <a:sy n="100" d="100"/>
      </p:scale>
      <p:origin x="0" y="-43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2022/9/7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C4733-A1C3-459E-A039-C2DA5D964CC1}" type="datetimeFigureOut">
              <a:rPr lang="zh-CN" altLang="en-US" smtClean="0"/>
              <a:t>2022/9/7</a:t>
            </a:fld>
            <a:endParaRPr lang="zh-CN" altLang="en-US"/>
          </a:p>
        </p:txBody>
      </p:sp>
      <p:sp>
        <p:nvSpPr>
          <p:cNvPr id="4" name="幻灯片图像占位符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A578FE-03D1-4A6E-A1F6-082B9FA06619}"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1036955" rtl="0" eaLnBrk="1" latinLnBrk="0" hangingPunct="1">
      <a:defRPr sz="1360" kern="1200">
        <a:solidFill>
          <a:schemeClr val="tx1"/>
        </a:solidFill>
        <a:latin typeface="+mn-lt"/>
        <a:ea typeface="+mn-ea"/>
        <a:cs typeface="+mn-cs"/>
      </a:defRPr>
    </a:lvl1pPr>
    <a:lvl2pPr marL="518160" algn="l" defTabSz="1036955" rtl="0" eaLnBrk="1" latinLnBrk="0" hangingPunct="1">
      <a:defRPr sz="1360" kern="1200">
        <a:solidFill>
          <a:schemeClr val="tx1"/>
        </a:solidFill>
        <a:latin typeface="+mn-lt"/>
        <a:ea typeface="+mn-ea"/>
        <a:cs typeface="+mn-cs"/>
      </a:defRPr>
    </a:lvl2pPr>
    <a:lvl3pPr marL="1036955" algn="l" defTabSz="1036955" rtl="0" eaLnBrk="1" latinLnBrk="0" hangingPunct="1">
      <a:defRPr sz="1360" kern="1200">
        <a:solidFill>
          <a:schemeClr val="tx1"/>
        </a:solidFill>
        <a:latin typeface="+mn-lt"/>
        <a:ea typeface="+mn-ea"/>
        <a:cs typeface="+mn-cs"/>
      </a:defRPr>
    </a:lvl3pPr>
    <a:lvl4pPr marL="1555115" algn="l" defTabSz="1036955" rtl="0" eaLnBrk="1" latinLnBrk="0" hangingPunct="1">
      <a:defRPr sz="1360" kern="1200">
        <a:solidFill>
          <a:schemeClr val="tx1"/>
        </a:solidFill>
        <a:latin typeface="+mn-lt"/>
        <a:ea typeface="+mn-ea"/>
        <a:cs typeface="+mn-cs"/>
      </a:defRPr>
    </a:lvl4pPr>
    <a:lvl5pPr marL="2073275" algn="l" defTabSz="1036955" rtl="0" eaLnBrk="1" latinLnBrk="0" hangingPunct="1">
      <a:defRPr sz="1360" kern="1200">
        <a:solidFill>
          <a:schemeClr val="tx1"/>
        </a:solidFill>
        <a:latin typeface="+mn-lt"/>
        <a:ea typeface="+mn-ea"/>
        <a:cs typeface="+mn-cs"/>
      </a:defRPr>
    </a:lvl5pPr>
    <a:lvl6pPr marL="2592070" algn="l" defTabSz="1036955" rtl="0" eaLnBrk="1" latinLnBrk="0" hangingPunct="1">
      <a:defRPr sz="1360" kern="1200">
        <a:solidFill>
          <a:schemeClr val="tx1"/>
        </a:solidFill>
        <a:latin typeface="+mn-lt"/>
        <a:ea typeface="+mn-ea"/>
        <a:cs typeface="+mn-cs"/>
      </a:defRPr>
    </a:lvl6pPr>
    <a:lvl7pPr marL="3110230" algn="l" defTabSz="1036955" rtl="0" eaLnBrk="1" latinLnBrk="0" hangingPunct="1">
      <a:defRPr sz="1360" kern="1200">
        <a:solidFill>
          <a:schemeClr val="tx1"/>
        </a:solidFill>
        <a:latin typeface="+mn-lt"/>
        <a:ea typeface="+mn-ea"/>
        <a:cs typeface="+mn-cs"/>
      </a:defRPr>
    </a:lvl7pPr>
    <a:lvl8pPr marL="3628390" algn="l" defTabSz="1036955" rtl="0" eaLnBrk="1" latinLnBrk="0" hangingPunct="1">
      <a:defRPr sz="1360" kern="1200">
        <a:solidFill>
          <a:schemeClr val="tx1"/>
        </a:solidFill>
        <a:latin typeface="+mn-lt"/>
        <a:ea typeface="+mn-ea"/>
        <a:cs typeface="+mn-cs"/>
      </a:defRPr>
    </a:lvl8pPr>
    <a:lvl9pPr marL="4147185" algn="l" defTabSz="1036955" rtl="0" eaLnBrk="1" latinLnBrk="0" hangingPunct="1">
      <a:defRPr sz="13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35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4A578FE-03D1-4A6E-A1F6-082B9FA06619}"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00027" y="1178222"/>
            <a:ext cx="10800160" cy="2506427"/>
          </a:xfrm>
        </p:spPr>
        <p:txBody>
          <a:bodyPr anchor="b"/>
          <a:lstStyle>
            <a:lvl1pPr algn="ctr">
              <a:defRPr sz="6300"/>
            </a:lvl1pPr>
          </a:lstStyle>
          <a:p>
            <a:r>
              <a:rPr lang="zh-CN" altLang="en-US"/>
              <a:t>更多免费方案资料加微信：chuangshiji02</a:t>
            </a:r>
          </a:p>
        </p:txBody>
      </p:sp>
      <p:sp>
        <p:nvSpPr>
          <p:cNvPr id="3" name="Subtitle 2"/>
          <p:cNvSpPr>
            <a:spLocks noGrp="1"/>
          </p:cNvSpPr>
          <p:nvPr>
            <p:ph type="subTitle" idx="1"/>
          </p:nvPr>
        </p:nvSpPr>
        <p:spPr>
          <a:xfrm>
            <a:off x="1800027" y="3781306"/>
            <a:ext cx="10800160" cy="1738167"/>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19605" indent="0" algn="ctr">
              <a:buNone/>
              <a:defRPr sz="1680"/>
            </a:lvl5pPr>
            <a:lvl6pPr marL="2399665" indent="0" algn="ctr">
              <a:buNone/>
              <a:defRPr sz="1680"/>
            </a:lvl6pPr>
            <a:lvl7pPr marL="2879725" indent="0" algn="ctr">
              <a:buNone/>
              <a:defRPr sz="1680"/>
            </a:lvl7pPr>
            <a:lvl8pPr marL="3359785" indent="0" algn="ctr">
              <a:buNone/>
              <a:defRPr sz="1680"/>
            </a:lvl8pPr>
            <a:lvl9pPr marL="3839845" indent="0" algn="ctr">
              <a:buNone/>
              <a:defRPr sz="168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991891" y="479954"/>
            <a:ext cx="4644443" cy="1679840"/>
          </a:xfrm>
        </p:spPr>
        <p:txBody>
          <a:bodyPr anchor="b"/>
          <a:lstStyle>
            <a:lvl1pPr>
              <a:defRPr sz="336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121966" y="1036569"/>
            <a:ext cx="7290108" cy="5116178"/>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19605" indent="0">
              <a:buNone/>
              <a:defRPr sz="2100"/>
            </a:lvl5pPr>
            <a:lvl6pPr marL="2399665" indent="0">
              <a:buNone/>
              <a:defRPr sz="2100"/>
            </a:lvl6pPr>
            <a:lvl7pPr marL="2879725" indent="0">
              <a:buNone/>
              <a:defRPr sz="2100"/>
            </a:lvl7pPr>
            <a:lvl8pPr marL="3359785" indent="0">
              <a:buNone/>
              <a:defRPr sz="2100"/>
            </a:lvl8pPr>
            <a:lvl9pPr marL="3839845" indent="0">
              <a:buNone/>
              <a:defRPr sz="2100"/>
            </a:lvl9pPr>
          </a:lstStyle>
          <a:p>
            <a:r>
              <a:rPr lang="zh-CN" altLang="en-US"/>
              <a:t>单击图标添加图片</a:t>
            </a:r>
            <a:endParaRPr lang="en-US" dirty="0"/>
          </a:p>
        </p:txBody>
      </p:sp>
      <p:sp>
        <p:nvSpPr>
          <p:cNvPr id="4" name="Text Placeholder 3"/>
          <p:cNvSpPr>
            <a:spLocks noGrp="1"/>
          </p:cNvSpPr>
          <p:nvPr>
            <p:ph type="body" sz="half" idx="2"/>
          </p:nvPr>
        </p:nvSpPr>
        <p:spPr>
          <a:xfrm>
            <a:off x="991891" y="2159794"/>
            <a:ext cx="4644443" cy="4001285"/>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19605" indent="0">
              <a:buNone/>
              <a:defRPr sz="1050"/>
            </a:lvl5pPr>
            <a:lvl6pPr marL="2399665" indent="0">
              <a:buNone/>
              <a:defRPr sz="1050"/>
            </a:lvl6pPr>
            <a:lvl7pPr marL="2879725" indent="0">
              <a:buNone/>
              <a:defRPr sz="1050"/>
            </a:lvl7pPr>
            <a:lvl8pPr marL="3359785" indent="0">
              <a:buNone/>
              <a:defRPr sz="1050"/>
            </a:lvl8pPr>
            <a:lvl9pPr marL="3839845" indent="0">
              <a:buNone/>
              <a:defRPr sz="10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05152" y="383297"/>
            <a:ext cx="3105046" cy="6101085"/>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990015" y="383297"/>
            <a:ext cx="9135135" cy="610108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400" advClick="0" advTm="3000">
        <p14:reveal/>
      </p:transition>
    </mc:Choice>
    <mc:Fallback xmlns="">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982514" y="1794830"/>
            <a:ext cx="12420184" cy="2994714"/>
          </a:xfrm>
        </p:spPr>
        <p:txBody>
          <a:bodyPr anchor="b"/>
          <a:lstStyle>
            <a:lvl1pPr>
              <a:defRPr sz="6300"/>
            </a:lvl1pPr>
          </a:lstStyle>
          <a:p>
            <a:r>
              <a:rPr lang="zh-CN" altLang="en-US"/>
              <a:t>单击此处编辑母版标题样式</a:t>
            </a:r>
            <a:endParaRPr lang="en-US" dirty="0"/>
          </a:p>
        </p:txBody>
      </p:sp>
      <p:sp>
        <p:nvSpPr>
          <p:cNvPr id="3" name="Text Placeholder 2"/>
          <p:cNvSpPr>
            <a:spLocks noGrp="1"/>
          </p:cNvSpPr>
          <p:nvPr>
            <p:ph type="body" idx="1"/>
          </p:nvPr>
        </p:nvSpPr>
        <p:spPr>
          <a:xfrm>
            <a:off x="982514" y="4817875"/>
            <a:ext cx="12420184" cy="1574849"/>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19605" indent="0">
              <a:buNone/>
              <a:defRPr sz="1680">
                <a:solidFill>
                  <a:schemeClr val="tx1">
                    <a:tint val="75000"/>
                  </a:schemeClr>
                </a:solidFill>
              </a:defRPr>
            </a:lvl5pPr>
            <a:lvl6pPr marL="2399665" indent="0">
              <a:buNone/>
              <a:defRPr sz="1680">
                <a:solidFill>
                  <a:schemeClr val="tx1">
                    <a:tint val="75000"/>
                  </a:schemeClr>
                </a:solidFill>
              </a:defRPr>
            </a:lvl6pPr>
            <a:lvl7pPr marL="2879725" indent="0">
              <a:buNone/>
              <a:defRPr sz="1680">
                <a:solidFill>
                  <a:schemeClr val="tx1">
                    <a:tint val="75000"/>
                  </a:schemeClr>
                </a:solidFill>
              </a:defRPr>
            </a:lvl7pPr>
            <a:lvl8pPr marL="3359785" indent="0">
              <a:buNone/>
              <a:defRPr sz="1680">
                <a:solidFill>
                  <a:schemeClr val="tx1">
                    <a:tint val="75000"/>
                  </a:schemeClr>
                </a:solidFill>
              </a:defRPr>
            </a:lvl8pPr>
            <a:lvl9pPr marL="3839845" indent="0">
              <a:buNone/>
              <a:defRPr sz="168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990014" y="1916484"/>
            <a:ext cx="6120091" cy="456789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7290108" y="1916484"/>
            <a:ext cx="6120091" cy="456789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991890" y="383297"/>
            <a:ext cx="12420184" cy="1391534"/>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991891" y="1764832"/>
            <a:ext cx="6091965" cy="864917"/>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19605" indent="0">
              <a:buNone/>
              <a:defRPr sz="1680" b="1"/>
            </a:lvl5pPr>
            <a:lvl6pPr marL="2399665" indent="0">
              <a:buNone/>
              <a:defRPr sz="1680" b="1"/>
            </a:lvl6pPr>
            <a:lvl7pPr marL="2879725" indent="0">
              <a:buNone/>
              <a:defRPr sz="1680" b="1"/>
            </a:lvl7pPr>
            <a:lvl8pPr marL="3359785" indent="0">
              <a:buNone/>
              <a:defRPr sz="1680" b="1"/>
            </a:lvl8pPr>
            <a:lvl9pPr marL="3839845" indent="0">
              <a:buNone/>
              <a:defRPr sz="1680" b="1"/>
            </a:lvl9pPr>
          </a:lstStyle>
          <a:p>
            <a:pPr lvl="0"/>
            <a:r>
              <a:rPr lang="zh-CN" altLang="en-US"/>
              <a:t>单击此处编辑母版文本样式</a:t>
            </a:r>
          </a:p>
        </p:txBody>
      </p:sp>
      <p:sp>
        <p:nvSpPr>
          <p:cNvPr id="4" name="Content Placeholder 3"/>
          <p:cNvSpPr>
            <a:spLocks noGrp="1"/>
          </p:cNvSpPr>
          <p:nvPr>
            <p:ph sz="half" idx="2"/>
          </p:nvPr>
        </p:nvSpPr>
        <p:spPr>
          <a:xfrm>
            <a:off x="991891" y="2629749"/>
            <a:ext cx="6091965" cy="386796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7290108" y="1764832"/>
            <a:ext cx="6121966" cy="864917"/>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19605" indent="0">
              <a:buNone/>
              <a:defRPr sz="1680" b="1"/>
            </a:lvl5pPr>
            <a:lvl6pPr marL="2399665" indent="0">
              <a:buNone/>
              <a:defRPr sz="1680" b="1"/>
            </a:lvl6pPr>
            <a:lvl7pPr marL="2879725" indent="0">
              <a:buNone/>
              <a:defRPr sz="1680" b="1"/>
            </a:lvl7pPr>
            <a:lvl8pPr marL="3359785" indent="0">
              <a:buNone/>
              <a:defRPr sz="1680" b="1"/>
            </a:lvl8pPr>
            <a:lvl9pPr marL="3839845" indent="0">
              <a:buNone/>
              <a:defRPr sz="1680" b="1"/>
            </a:lvl9pPr>
          </a:lstStyle>
          <a:p>
            <a:pPr lvl="0"/>
            <a:r>
              <a:rPr lang="zh-CN" altLang="en-US"/>
              <a:t>单击此处编辑母版文本样式</a:t>
            </a:r>
          </a:p>
        </p:txBody>
      </p:sp>
      <p:sp>
        <p:nvSpPr>
          <p:cNvPr id="6" name="Content Placeholder 5"/>
          <p:cNvSpPr>
            <a:spLocks noGrp="1"/>
          </p:cNvSpPr>
          <p:nvPr>
            <p:ph sz="quarter" idx="4"/>
          </p:nvPr>
        </p:nvSpPr>
        <p:spPr>
          <a:xfrm>
            <a:off x="7290108" y="2629749"/>
            <a:ext cx="6121966" cy="386796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email"/>
          <a:srcRect/>
          <a:stretch>
            <a:fillRect/>
          </a:stretch>
        </p:blipFill>
        <p:spPr>
          <a:xfrm>
            <a:off x="-1" y="0"/>
            <a:ext cx="14400213" cy="719931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991891" y="479954"/>
            <a:ext cx="4644443" cy="1679840"/>
          </a:xfrm>
        </p:spPr>
        <p:txBody>
          <a:bodyPr anchor="b"/>
          <a:lstStyle>
            <a:lvl1pPr>
              <a:defRPr sz="3360"/>
            </a:lvl1pPr>
          </a:lstStyle>
          <a:p>
            <a:r>
              <a:rPr lang="zh-CN" altLang="en-US"/>
              <a:t>单击此处编辑母版标题样式</a:t>
            </a:r>
            <a:endParaRPr lang="en-US" dirty="0"/>
          </a:p>
        </p:txBody>
      </p:sp>
      <p:sp>
        <p:nvSpPr>
          <p:cNvPr id="3" name="Content Placeholder 2"/>
          <p:cNvSpPr>
            <a:spLocks noGrp="1"/>
          </p:cNvSpPr>
          <p:nvPr>
            <p:ph idx="1"/>
          </p:nvPr>
        </p:nvSpPr>
        <p:spPr>
          <a:xfrm>
            <a:off x="6121966" y="1036569"/>
            <a:ext cx="7290108" cy="5116178"/>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991891" y="2159794"/>
            <a:ext cx="4644443" cy="4001285"/>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19605" indent="0">
              <a:buNone/>
              <a:defRPr sz="1050"/>
            </a:lvl5pPr>
            <a:lvl6pPr marL="2399665" indent="0">
              <a:buNone/>
              <a:defRPr sz="1050"/>
            </a:lvl6pPr>
            <a:lvl7pPr marL="2879725" indent="0">
              <a:buNone/>
              <a:defRPr sz="1050"/>
            </a:lvl7pPr>
            <a:lvl8pPr marL="3359785" indent="0">
              <a:buNone/>
              <a:defRPr sz="1050"/>
            </a:lvl8pPr>
            <a:lvl9pPr marL="3839845" indent="0">
              <a:buNone/>
              <a:defRPr sz="10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C5316A8-4CF8-4368-A098-D6FA95C0351A}" type="datetimeFigureOut">
              <a:rPr lang="zh-CN" altLang="en-US" smtClean="0"/>
              <a:t>2022/9/7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B9DF4EB-4E97-4E5B-8E27-C94F04D50B80}"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90015" y="383297"/>
            <a:ext cx="12420184" cy="1391534"/>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990015" y="1916484"/>
            <a:ext cx="12420184" cy="456789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990015" y="6672697"/>
            <a:ext cx="3240048" cy="383297"/>
          </a:xfrm>
          <a:prstGeom prst="rect">
            <a:avLst/>
          </a:prstGeom>
        </p:spPr>
        <p:txBody>
          <a:bodyPr vert="horz" lIns="91440" tIns="45720" rIns="91440" bIns="45720" rtlCol="0" anchor="ctr"/>
          <a:lstStyle>
            <a:lvl1pPr algn="l">
              <a:defRPr sz="1260">
                <a:solidFill>
                  <a:schemeClr val="tx1">
                    <a:tint val="75000"/>
                  </a:schemeClr>
                </a:solidFill>
              </a:defRPr>
            </a:lvl1pPr>
          </a:lstStyle>
          <a:p>
            <a:fld id="{1C5316A8-4CF8-4368-A098-D6FA95C0351A}" type="datetimeFigureOut">
              <a:rPr lang="zh-CN" altLang="en-US" smtClean="0"/>
              <a:t>2022/9/7</a:t>
            </a:fld>
            <a:endParaRPr lang="zh-CN" altLang="en-US"/>
          </a:p>
        </p:txBody>
      </p:sp>
      <p:sp>
        <p:nvSpPr>
          <p:cNvPr id="5" name="Footer Placeholder 4"/>
          <p:cNvSpPr>
            <a:spLocks noGrp="1"/>
          </p:cNvSpPr>
          <p:nvPr>
            <p:ph type="ftr" sz="quarter" idx="3"/>
          </p:nvPr>
        </p:nvSpPr>
        <p:spPr>
          <a:xfrm>
            <a:off x="4770071" y="6672697"/>
            <a:ext cx="4860072" cy="38329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0170150" y="6672697"/>
            <a:ext cx="3240048" cy="383297"/>
          </a:xfrm>
          <a:prstGeom prst="rect">
            <a:avLst/>
          </a:prstGeom>
        </p:spPr>
        <p:txBody>
          <a:bodyPr vert="horz" lIns="91440" tIns="45720" rIns="91440" bIns="45720" rtlCol="0" anchor="ctr"/>
          <a:lstStyle>
            <a:lvl1pPr algn="r">
              <a:defRPr sz="1260">
                <a:solidFill>
                  <a:schemeClr val="tx1">
                    <a:tint val="75000"/>
                  </a:schemeClr>
                </a:solidFill>
              </a:defRPr>
            </a:lvl1pPr>
          </a:lstStyle>
          <a:p>
            <a:fld id="{AB9DF4EB-4E97-4E5B-8E27-C94F04D50B80}" type="slidenum">
              <a:rPr lang="zh-CN" altLang="en-US" smtClean="0"/>
              <a:t>‹#›</a:t>
            </a:fld>
            <a:endParaRPr lang="zh-CN" altLang="en-US"/>
          </a:p>
        </p:txBody>
      </p:sp>
      <p:sp>
        <p:nvSpPr>
          <p:cNvPr id="7" name="矩形 6"/>
          <p:cNvSpPr/>
          <p:nvPr userDrawn="1">
            <p:custDataLst>
              <p:tags r:id="rId15"/>
            </p:custDataLst>
          </p:nvPr>
        </p:nvSpPr>
        <p:spPr>
          <a:xfrm>
            <a:off x="-25400000" y="-2540000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16"/>
            </p:custDataLst>
          </p:nvPr>
        </p:nvSpPr>
        <p:spPr>
          <a:xfrm>
            <a:off x="39800213" y="32599313"/>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575"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635"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695"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55"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815"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875"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19605" algn="l" defTabSz="960120" rtl="0" eaLnBrk="1" latinLnBrk="0" hangingPunct="1">
        <a:defRPr sz="1890" kern="1200">
          <a:solidFill>
            <a:schemeClr val="tx1"/>
          </a:solidFill>
          <a:latin typeface="+mn-lt"/>
          <a:ea typeface="+mn-ea"/>
          <a:cs typeface="+mn-cs"/>
        </a:defRPr>
      </a:lvl5pPr>
      <a:lvl6pPr marL="2399665" algn="l" defTabSz="960120" rtl="0" eaLnBrk="1" latinLnBrk="0" hangingPunct="1">
        <a:defRPr sz="1890" kern="1200">
          <a:solidFill>
            <a:schemeClr val="tx1"/>
          </a:solidFill>
          <a:latin typeface="+mn-lt"/>
          <a:ea typeface="+mn-ea"/>
          <a:cs typeface="+mn-cs"/>
        </a:defRPr>
      </a:lvl6pPr>
      <a:lvl7pPr marL="2879725" algn="l" defTabSz="960120" rtl="0" eaLnBrk="1" latinLnBrk="0" hangingPunct="1">
        <a:defRPr sz="1890" kern="1200">
          <a:solidFill>
            <a:schemeClr val="tx1"/>
          </a:solidFill>
          <a:latin typeface="+mn-lt"/>
          <a:ea typeface="+mn-ea"/>
          <a:cs typeface="+mn-cs"/>
        </a:defRPr>
      </a:lvl7pPr>
      <a:lvl8pPr marL="3359785" algn="l" defTabSz="960120" rtl="0" eaLnBrk="1" latinLnBrk="0" hangingPunct="1">
        <a:defRPr sz="1890" kern="1200">
          <a:solidFill>
            <a:schemeClr val="tx1"/>
          </a:solidFill>
          <a:latin typeface="+mn-lt"/>
          <a:ea typeface="+mn-ea"/>
          <a:cs typeface="+mn-cs"/>
        </a:defRPr>
      </a:lvl8pPr>
      <a:lvl9pPr marL="3839845"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notesSlide" Target="../notesSlides/notesSlide12.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6.png"/><Relationship Id="rId11" Type="http://schemas.openxmlformats.org/officeDocument/2006/relationships/image" Target="../media/image19.png"/><Relationship Id="rId5" Type="http://schemas.openxmlformats.org/officeDocument/2006/relationships/image" Target="../media/image5.png"/><Relationship Id="rId10" Type="http://schemas.openxmlformats.org/officeDocument/2006/relationships/image" Target="../media/image18.jpeg"/><Relationship Id="rId4" Type="http://schemas.openxmlformats.org/officeDocument/2006/relationships/image" Target="../media/image4.png"/><Relationship Id="rId9"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notesSlide" Target="../notesSlides/notesSlide15.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4.png"/><Relationship Id="rId7"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27.jpeg"/><Relationship Id="rId4" Type="http://schemas.openxmlformats.org/officeDocument/2006/relationships/image" Target="../media/image5.png"/><Relationship Id="rId9" Type="http://schemas.openxmlformats.org/officeDocument/2006/relationships/image" Target="../media/image22.jpeg"/></Relationships>
</file>

<file path=ppt/slides/_rels/slide1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4.png"/><Relationship Id="rId7"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4.png"/><Relationship Id="rId7"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4.png"/><Relationship Id="rId7"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32.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png"/><Relationship Id="rId7"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46.jpeg"/></Relationships>
</file>

<file path=ppt/slides/_rels/slide33.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png"/><Relationship Id="rId7"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png"/><Relationship Id="rId7"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5.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建筑与房屋的城市空拍图黑白照&#10;&#10;描述已自动生成"/>
          <p:cNvPicPr>
            <a:picLocks noChangeAspect="1"/>
          </p:cNvPicPr>
          <p:nvPr/>
        </p:nvPicPr>
        <p:blipFill>
          <a:blip r:embed="rId3" cstate="email">
            <a:alphaModFix amt="53000"/>
          </a:blip>
          <a:stretch>
            <a:fillRect/>
          </a:stretch>
        </p:blipFill>
        <p:spPr>
          <a:xfrm>
            <a:off x="7193278" y="2981325"/>
            <a:ext cx="7193279" cy="4217988"/>
          </a:xfrm>
          <a:prstGeom prst="rect">
            <a:avLst/>
          </a:prstGeom>
        </p:spPr>
      </p:pic>
      <p:pic>
        <p:nvPicPr>
          <p:cNvPr id="5" name="Picture 2_1" descr="建筑与房屋的城市空拍图黑白照&#10;&#10;描述已自动生成"/>
          <p:cNvPicPr>
            <a:picLocks noChangeAspect="1"/>
          </p:cNvPicPr>
          <p:nvPr/>
        </p:nvPicPr>
        <p:blipFill>
          <a:blip r:embed="rId3" cstate="email">
            <a:alphaModFix amt="53000"/>
          </a:blip>
          <a:stretch>
            <a:fillRect/>
          </a:stretch>
        </p:blipFill>
        <p:spPr>
          <a:xfrm flipH="1">
            <a:off x="-2" y="2981325"/>
            <a:ext cx="7193279" cy="4217988"/>
          </a:xfrm>
          <a:prstGeom prst="rect">
            <a:avLst/>
          </a:prstGeom>
        </p:spPr>
      </p:pic>
      <p:grpSp>
        <p:nvGrpSpPr>
          <p:cNvPr id="4" name="组合 3"/>
          <p:cNvGrpSpPr/>
          <p:nvPr/>
        </p:nvGrpSpPr>
        <p:grpSpPr>
          <a:xfrm>
            <a:off x="1368048" y="2933371"/>
            <a:ext cx="12032315" cy="1023689"/>
            <a:chOff x="4699" y="3365"/>
            <a:chExt cx="13738" cy="1169"/>
          </a:xfrm>
        </p:grpSpPr>
        <p:grpSp>
          <p:nvGrpSpPr>
            <p:cNvPr id="16" name="组合 15"/>
            <p:cNvGrpSpPr/>
            <p:nvPr/>
          </p:nvGrpSpPr>
          <p:grpSpPr>
            <a:xfrm rot="-60000" flipV="1">
              <a:off x="5713" y="4197"/>
              <a:ext cx="12724" cy="337"/>
              <a:chOff x="-5069617" y="9746749"/>
              <a:chExt cx="3167840" cy="875775"/>
            </a:xfrm>
            <a:solidFill>
              <a:schemeClr val="tx1">
                <a:alpha val="10000"/>
              </a:schemeClr>
            </a:solidFill>
          </p:grpSpPr>
          <p:sp>
            <p:nvSpPr>
              <p:cNvPr id="17" name="文本框 16"/>
              <p:cNvSpPr txBox="1"/>
              <p:nvPr/>
            </p:nvSpPr>
            <p:spPr>
              <a:xfrm>
                <a:off x="-3408743" y="10034708"/>
                <a:ext cx="78898" cy="27656"/>
              </a:xfrm>
              <a:custGeom>
                <a:avLst/>
                <a:gdLst/>
                <a:ahLst/>
                <a:cxnLst/>
                <a:rect l="l" t="t" r="r" b="b"/>
                <a:pathLst>
                  <a:path w="78898" h="27656">
                    <a:moveTo>
                      <a:pt x="31559" y="21"/>
                    </a:moveTo>
                    <a:lnTo>
                      <a:pt x="67064" y="21"/>
                    </a:lnTo>
                    <a:cubicBezTo>
                      <a:pt x="67557" y="-61"/>
                      <a:pt x="69529" y="103"/>
                      <a:pt x="72981" y="514"/>
                    </a:cubicBezTo>
                    <a:cubicBezTo>
                      <a:pt x="76433" y="925"/>
                      <a:pt x="78405" y="2076"/>
                      <a:pt x="78898" y="3966"/>
                    </a:cubicBezTo>
                    <a:cubicBezTo>
                      <a:pt x="75940" y="10130"/>
                      <a:pt x="64105" y="15554"/>
                      <a:pt x="43394" y="20239"/>
                    </a:cubicBezTo>
                    <a:cubicBezTo>
                      <a:pt x="22683" y="24923"/>
                      <a:pt x="10848" y="27389"/>
                      <a:pt x="7890" y="27636"/>
                    </a:cubicBezTo>
                    <a:cubicBezTo>
                      <a:pt x="7561" y="27718"/>
                      <a:pt x="6246" y="27554"/>
                      <a:pt x="3945" y="27142"/>
                    </a:cubicBezTo>
                    <a:cubicBezTo>
                      <a:pt x="1643" y="26732"/>
                      <a:pt x="329" y="25581"/>
                      <a:pt x="0" y="23690"/>
                    </a:cubicBezTo>
                    <a:cubicBezTo>
                      <a:pt x="822" y="19499"/>
                      <a:pt x="5095" y="15061"/>
                      <a:pt x="12821" y="10376"/>
                    </a:cubicBezTo>
                    <a:cubicBezTo>
                      <a:pt x="20546" y="5692"/>
                      <a:pt x="26792" y="2240"/>
                      <a:pt x="31559" y="21"/>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18" name="文本框 17"/>
              <p:cNvSpPr txBox="1"/>
              <p:nvPr/>
            </p:nvSpPr>
            <p:spPr>
              <a:xfrm>
                <a:off x="-3298285" y="10164913"/>
                <a:ext cx="209082" cy="31559"/>
              </a:xfrm>
              <a:custGeom>
                <a:avLst/>
                <a:gdLst/>
                <a:ahLst/>
                <a:cxnLst/>
                <a:rect l="l" t="t" r="r" b="b"/>
                <a:pathLst>
                  <a:path w="209082" h="31559">
                    <a:moveTo>
                      <a:pt x="169632" y="0"/>
                    </a:moveTo>
                    <a:lnTo>
                      <a:pt x="209082" y="15780"/>
                    </a:lnTo>
                    <a:cubicBezTo>
                      <a:pt x="187549" y="17670"/>
                      <a:pt x="166509" y="18820"/>
                      <a:pt x="145963" y="19232"/>
                    </a:cubicBezTo>
                    <a:cubicBezTo>
                      <a:pt x="125416" y="19642"/>
                      <a:pt x="104376" y="19807"/>
                      <a:pt x="82844" y="19724"/>
                    </a:cubicBezTo>
                    <a:cubicBezTo>
                      <a:pt x="78488" y="23670"/>
                      <a:pt x="72406" y="26628"/>
                      <a:pt x="64598" y="28601"/>
                    </a:cubicBezTo>
                    <a:cubicBezTo>
                      <a:pt x="56791" y="30573"/>
                      <a:pt x="49723" y="31559"/>
                      <a:pt x="43394" y="31559"/>
                    </a:cubicBezTo>
                    <a:lnTo>
                      <a:pt x="0" y="31559"/>
                    </a:lnTo>
                    <a:lnTo>
                      <a:pt x="7890" y="3945"/>
                    </a:lnTo>
                    <a:lnTo>
                      <a:pt x="169632" y="0"/>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19" name="文本框 18"/>
              <p:cNvSpPr txBox="1"/>
              <p:nvPr/>
            </p:nvSpPr>
            <p:spPr>
              <a:xfrm>
                <a:off x="-3649385" y="10441037"/>
                <a:ext cx="74954" cy="15800"/>
              </a:xfrm>
              <a:custGeom>
                <a:avLst/>
                <a:gdLst/>
                <a:ahLst/>
                <a:cxnLst/>
                <a:rect l="l" t="t" r="r" b="b"/>
                <a:pathLst>
                  <a:path w="74954" h="15800">
                    <a:moveTo>
                      <a:pt x="0" y="21"/>
                    </a:moveTo>
                    <a:cubicBezTo>
                      <a:pt x="12000" y="-62"/>
                      <a:pt x="24492" y="103"/>
                      <a:pt x="37477" y="514"/>
                    </a:cubicBezTo>
                    <a:cubicBezTo>
                      <a:pt x="50463" y="925"/>
                      <a:pt x="62955" y="2075"/>
                      <a:pt x="74954" y="3965"/>
                    </a:cubicBezTo>
                    <a:lnTo>
                      <a:pt x="71009" y="15800"/>
                    </a:lnTo>
                    <a:cubicBezTo>
                      <a:pt x="59175" y="15636"/>
                      <a:pt x="47340" y="13992"/>
                      <a:pt x="35505" y="10869"/>
                    </a:cubicBezTo>
                    <a:cubicBezTo>
                      <a:pt x="23670" y="7746"/>
                      <a:pt x="11835" y="4130"/>
                      <a:pt x="0" y="21"/>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0" name="文本框 19"/>
              <p:cNvSpPr txBox="1"/>
              <p:nvPr/>
            </p:nvSpPr>
            <p:spPr>
              <a:xfrm>
                <a:off x="-5069617" y="9746749"/>
                <a:ext cx="3167840" cy="859997"/>
              </a:xfrm>
              <a:custGeom>
                <a:avLst/>
                <a:gdLst/>
                <a:ahLst/>
                <a:cxnLst/>
                <a:rect l="l" t="t" r="r" b="b"/>
                <a:pathLst>
                  <a:path w="3167840" h="859997">
                    <a:moveTo>
                      <a:pt x="2252614" y="0"/>
                    </a:moveTo>
                    <a:cubicBezTo>
                      <a:pt x="2304145" y="1316"/>
                      <a:pt x="2356908" y="6576"/>
                      <a:pt x="2410905" y="15780"/>
                    </a:cubicBezTo>
                    <a:cubicBezTo>
                      <a:pt x="2464901" y="24985"/>
                      <a:pt x="2518651" y="30245"/>
                      <a:pt x="2572154" y="31560"/>
                    </a:cubicBezTo>
                    <a:cubicBezTo>
                      <a:pt x="2584647" y="39450"/>
                      <a:pt x="2599111" y="43395"/>
                      <a:pt x="2615548" y="43395"/>
                    </a:cubicBezTo>
                    <a:cubicBezTo>
                      <a:pt x="2682530" y="44710"/>
                      <a:pt x="2748772" y="49970"/>
                      <a:pt x="2814275" y="59175"/>
                    </a:cubicBezTo>
                    <a:cubicBezTo>
                      <a:pt x="2879777" y="68380"/>
                      <a:pt x="2945033" y="73640"/>
                      <a:pt x="3010042" y="74954"/>
                    </a:cubicBezTo>
                    <a:cubicBezTo>
                      <a:pt x="3045958" y="74461"/>
                      <a:pt x="3080640" y="74461"/>
                      <a:pt x="3114090" y="74954"/>
                    </a:cubicBezTo>
                    <a:cubicBezTo>
                      <a:pt x="3147540" y="75448"/>
                      <a:pt x="3165456" y="79392"/>
                      <a:pt x="3167840" y="86789"/>
                    </a:cubicBezTo>
                    <a:lnTo>
                      <a:pt x="3167840" y="102569"/>
                    </a:lnTo>
                    <a:cubicBezTo>
                      <a:pt x="3128390" y="103884"/>
                      <a:pt x="3090913" y="109144"/>
                      <a:pt x="3055409" y="118349"/>
                    </a:cubicBezTo>
                    <a:cubicBezTo>
                      <a:pt x="3019905" y="127554"/>
                      <a:pt x="2986373" y="132814"/>
                      <a:pt x="2954813" y="134128"/>
                    </a:cubicBezTo>
                    <a:cubicBezTo>
                      <a:pt x="2861778" y="135444"/>
                      <a:pt x="2768743" y="140703"/>
                      <a:pt x="2675709" y="149908"/>
                    </a:cubicBezTo>
                    <a:cubicBezTo>
                      <a:pt x="2582674" y="159113"/>
                      <a:pt x="2491612" y="164373"/>
                      <a:pt x="2402522" y="165688"/>
                    </a:cubicBezTo>
                    <a:lnTo>
                      <a:pt x="2327568" y="165688"/>
                    </a:lnTo>
                    <a:cubicBezTo>
                      <a:pt x="2302994" y="150566"/>
                      <a:pt x="2275215" y="148264"/>
                      <a:pt x="2244231" y="158784"/>
                    </a:cubicBezTo>
                    <a:cubicBezTo>
                      <a:pt x="2213247" y="169304"/>
                      <a:pt x="2184482" y="176865"/>
                      <a:pt x="2157936" y="181468"/>
                    </a:cubicBezTo>
                    <a:cubicBezTo>
                      <a:pt x="2157607" y="187303"/>
                      <a:pt x="2155306" y="191412"/>
                      <a:pt x="2151032" y="193796"/>
                    </a:cubicBezTo>
                    <a:cubicBezTo>
                      <a:pt x="2146758" y="196179"/>
                      <a:pt x="2142485" y="197330"/>
                      <a:pt x="2138211" y="197248"/>
                    </a:cubicBezTo>
                    <a:lnTo>
                      <a:pt x="2118486" y="193302"/>
                    </a:lnTo>
                    <a:lnTo>
                      <a:pt x="2082982" y="201192"/>
                    </a:lnTo>
                    <a:lnTo>
                      <a:pt x="2094817" y="224862"/>
                    </a:lnTo>
                    <a:lnTo>
                      <a:pt x="2161881" y="224862"/>
                    </a:lnTo>
                    <a:lnTo>
                      <a:pt x="2189495" y="268256"/>
                    </a:lnTo>
                    <a:cubicBezTo>
                      <a:pt x="2183496" y="274420"/>
                      <a:pt x="2176756" y="279844"/>
                      <a:pt x="2169277" y="284529"/>
                    </a:cubicBezTo>
                    <a:cubicBezTo>
                      <a:pt x="2161799" y="289214"/>
                      <a:pt x="2154073" y="291680"/>
                      <a:pt x="2146101" y="291926"/>
                    </a:cubicBezTo>
                    <a:cubicBezTo>
                      <a:pt x="2114788" y="292912"/>
                      <a:pt x="2084708" y="296857"/>
                      <a:pt x="2055861" y="303761"/>
                    </a:cubicBezTo>
                    <a:cubicBezTo>
                      <a:pt x="2027013" y="310664"/>
                      <a:pt x="1997919" y="314610"/>
                      <a:pt x="1968579" y="315596"/>
                    </a:cubicBezTo>
                    <a:cubicBezTo>
                      <a:pt x="1962579" y="315924"/>
                      <a:pt x="1957812" y="315267"/>
                      <a:pt x="1954278" y="313623"/>
                    </a:cubicBezTo>
                    <a:cubicBezTo>
                      <a:pt x="1950744" y="311979"/>
                      <a:pt x="1948936" y="307377"/>
                      <a:pt x="1948854" y="299816"/>
                    </a:cubicBezTo>
                    <a:lnTo>
                      <a:pt x="1948854" y="287981"/>
                    </a:lnTo>
                    <a:cubicBezTo>
                      <a:pt x="1951731" y="288145"/>
                      <a:pt x="1956826" y="287816"/>
                      <a:pt x="1964141" y="286995"/>
                    </a:cubicBezTo>
                    <a:cubicBezTo>
                      <a:pt x="1971455" y="286173"/>
                      <a:pt x="1975565" y="283872"/>
                      <a:pt x="1976469" y="280091"/>
                    </a:cubicBezTo>
                    <a:cubicBezTo>
                      <a:pt x="1976222" y="276228"/>
                      <a:pt x="1974743" y="273105"/>
                      <a:pt x="1972030" y="270722"/>
                    </a:cubicBezTo>
                    <a:cubicBezTo>
                      <a:pt x="1969318" y="268338"/>
                      <a:pt x="1966853" y="266202"/>
                      <a:pt x="1964634" y="264311"/>
                    </a:cubicBezTo>
                    <a:cubicBezTo>
                      <a:pt x="1931184" y="268010"/>
                      <a:pt x="1898474" y="270475"/>
                      <a:pt x="1866504" y="271708"/>
                    </a:cubicBezTo>
                    <a:cubicBezTo>
                      <a:pt x="1834533" y="272941"/>
                      <a:pt x="1802809" y="274420"/>
                      <a:pt x="1771332" y="276146"/>
                    </a:cubicBezTo>
                    <a:cubicBezTo>
                      <a:pt x="1784071" y="280584"/>
                      <a:pt x="1800015" y="285515"/>
                      <a:pt x="1819164" y="290940"/>
                    </a:cubicBezTo>
                    <a:cubicBezTo>
                      <a:pt x="1838314" y="296364"/>
                      <a:pt x="1855244" y="299322"/>
                      <a:pt x="1869955" y="299816"/>
                    </a:cubicBezTo>
                    <a:lnTo>
                      <a:pt x="1885735" y="315596"/>
                    </a:lnTo>
                    <a:cubicBezTo>
                      <a:pt x="1898063" y="314856"/>
                      <a:pt x="1908912" y="315349"/>
                      <a:pt x="1918281" y="317075"/>
                    </a:cubicBezTo>
                    <a:cubicBezTo>
                      <a:pt x="1927650" y="318801"/>
                      <a:pt x="1932581" y="326198"/>
                      <a:pt x="1933074" y="339265"/>
                    </a:cubicBezTo>
                    <a:lnTo>
                      <a:pt x="1933074" y="343210"/>
                    </a:lnTo>
                    <a:cubicBezTo>
                      <a:pt x="2004494" y="344525"/>
                      <a:pt x="2066791" y="349785"/>
                      <a:pt x="2119966" y="358990"/>
                    </a:cubicBezTo>
                    <a:cubicBezTo>
                      <a:pt x="2173140" y="368195"/>
                      <a:pt x="2226561" y="373455"/>
                      <a:pt x="2280229" y="374770"/>
                    </a:cubicBezTo>
                    <a:cubicBezTo>
                      <a:pt x="2283352" y="355702"/>
                      <a:pt x="2295844" y="352415"/>
                      <a:pt x="2317706" y="364907"/>
                    </a:cubicBezTo>
                    <a:cubicBezTo>
                      <a:pt x="2339567" y="377400"/>
                      <a:pt x="2352060" y="378057"/>
                      <a:pt x="2355183" y="366880"/>
                    </a:cubicBezTo>
                    <a:lnTo>
                      <a:pt x="2382797" y="374770"/>
                    </a:lnTo>
                    <a:cubicBezTo>
                      <a:pt x="2390605" y="374194"/>
                      <a:pt x="2402604" y="374359"/>
                      <a:pt x="2418795" y="375263"/>
                    </a:cubicBezTo>
                    <a:cubicBezTo>
                      <a:pt x="2434986" y="376167"/>
                      <a:pt x="2444026" y="381262"/>
                      <a:pt x="2445916" y="390549"/>
                    </a:cubicBezTo>
                    <a:cubicBezTo>
                      <a:pt x="2470243" y="403042"/>
                      <a:pt x="2496543" y="409617"/>
                      <a:pt x="2524815" y="410274"/>
                    </a:cubicBezTo>
                    <a:cubicBezTo>
                      <a:pt x="2531143" y="410438"/>
                      <a:pt x="2537225" y="409124"/>
                      <a:pt x="2543060" y="406329"/>
                    </a:cubicBezTo>
                    <a:cubicBezTo>
                      <a:pt x="2548896" y="403535"/>
                      <a:pt x="2552018" y="398275"/>
                      <a:pt x="2552429" y="390549"/>
                    </a:cubicBezTo>
                    <a:cubicBezTo>
                      <a:pt x="2566648" y="390303"/>
                      <a:pt x="2591468" y="392768"/>
                      <a:pt x="2626890" y="397946"/>
                    </a:cubicBezTo>
                    <a:cubicBezTo>
                      <a:pt x="2662312" y="403124"/>
                      <a:pt x="2682201" y="412493"/>
                      <a:pt x="2686557" y="426054"/>
                    </a:cubicBezTo>
                    <a:lnTo>
                      <a:pt x="2682612" y="437888"/>
                    </a:lnTo>
                    <a:lnTo>
                      <a:pt x="2611603" y="437888"/>
                    </a:lnTo>
                    <a:cubicBezTo>
                      <a:pt x="2601577" y="443724"/>
                      <a:pt x="2591057" y="447833"/>
                      <a:pt x="2580044" y="450216"/>
                    </a:cubicBezTo>
                    <a:cubicBezTo>
                      <a:pt x="2569031" y="452600"/>
                      <a:pt x="2558511" y="453751"/>
                      <a:pt x="2548485" y="453668"/>
                    </a:cubicBezTo>
                    <a:cubicBezTo>
                      <a:pt x="2527281" y="452436"/>
                      <a:pt x="2502625" y="450956"/>
                      <a:pt x="2474517" y="449230"/>
                    </a:cubicBezTo>
                    <a:cubicBezTo>
                      <a:pt x="2446409" y="447504"/>
                      <a:pt x="2423726" y="452928"/>
                      <a:pt x="2406467" y="465503"/>
                    </a:cubicBezTo>
                    <a:cubicBezTo>
                      <a:pt x="2398330" y="465421"/>
                      <a:pt x="2389947" y="466572"/>
                      <a:pt x="2381318" y="468955"/>
                    </a:cubicBezTo>
                    <a:cubicBezTo>
                      <a:pt x="2372688" y="471338"/>
                      <a:pt x="2365292" y="475448"/>
                      <a:pt x="2359127" y="481283"/>
                    </a:cubicBezTo>
                    <a:lnTo>
                      <a:pt x="2236834" y="481283"/>
                    </a:lnTo>
                    <a:lnTo>
                      <a:pt x="2209220" y="497062"/>
                    </a:lnTo>
                    <a:cubicBezTo>
                      <a:pt x="2224096" y="495912"/>
                      <a:pt x="2246615" y="495254"/>
                      <a:pt x="2276777" y="495090"/>
                    </a:cubicBezTo>
                    <a:cubicBezTo>
                      <a:pt x="2306939" y="494926"/>
                      <a:pt x="2326500" y="502158"/>
                      <a:pt x="2335458" y="516788"/>
                    </a:cubicBezTo>
                    <a:cubicBezTo>
                      <a:pt x="2335705" y="531252"/>
                      <a:pt x="2333239" y="550648"/>
                      <a:pt x="2328061" y="574975"/>
                    </a:cubicBezTo>
                    <a:cubicBezTo>
                      <a:pt x="2322883" y="599302"/>
                      <a:pt x="2313514" y="612781"/>
                      <a:pt x="2299953" y="615411"/>
                    </a:cubicBezTo>
                    <a:cubicBezTo>
                      <a:pt x="2272290" y="614680"/>
                      <a:pt x="2224610" y="612635"/>
                      <a:pt x="2156913" y="609274"/>
                    </a:cubicBezTo>
                    <a:cubicBezTo>
                      <a:pt x="2089216" y="605914"/>
                      <a:pt x="2025464" y="605622"/>
                      <a:pt x="1965656" y="608398"/>
                    </a:cubicBezTo>
                    <a:cubicBezTo>
                      <a:pt x="1905849" y="611174"/>
                      <a:pt x="1873949" y="621401"/>
                      <a:pt x="1869955" y="639080"/>
                    </a:cubicBezTo>
                    <a:lnTo>
                      <a:pt x="1869955" y="646970"/>
                    </a:lnTo>
                    <a:cubicBezTo>
                      <a:pt x="1857463" y="635793"/>
                      <a:pt x="1842998" y="630533"/>
                      <a:pt x="1826561" y="631191"/>
                    </a:cubicBezTo>
                    <a:cubicBezTo>
                      <a:pt x="1797138" y="631930"/>
                      <a:pt x="1767223" y="634396"/>
                      <a:pt x="1736814" y="638587"/>
                    </a:cubicBezTo>
                    <a:cubicBezTo>
                      <a:pt x="1706405" y="642779"/>
                      <a:pt x="1674517" y="644258"/>
                      <a:pt x="1641149" y="643026"/>
                    </a:cubicBezTo>
                    <a:cubicBezTo>
                      <a:pt x="1636053" y="642697"/>
                      <a:pt x="1628492" y="643354"/>
                      <a:pt x="1618466" y="644998"/>
                    </a:cubicBezTo>
                    <a:cubicBezTo>
                      <a:pt x="1608439" y="646642"/>
                      <a:pt x="1602850" y="651244"/>
                      <a:pt x="1601700" y="658805"/>
                    </a:cubicBezTo>
                    <a:cubicBezTo>
                      <a:pt x="1625534" y="662421"/>
                      <a:pt x="1649861" y="664065"/>
                      <a:pt x="1674681" y="663736"/>
                    </a:cubicBezTo>
                    <a:cubicBezTo>
                      <a:pt x="1699501" y="663408"/>
                      <a:pt x="1723828" y="663079"/>
                      <a:pt x="1747662" y="662750"/>
                    </a:cubicBezTo>
                    <a:cubicBezTo>
                      <a:pt x="1757607" y="669078"/>
                      <a:pt x="1768291" y="675160"/>
                      <a:pt x="1779715" y="680996"/>
                    </a:cubicBezTo>
                    <a:cubicBezTo>
                      <a:pt x="1791139" y="686830"/>
                      <a:pt x="1802809" y="689954"/>
                      <a:pt x="1814726" y="690365"/>
                    </a:cubicBezTo>
                    <a:cubicBezTo>
                      <a:pt x="1822616" y="690365"/>
                      <a:pt x="1826561" y="686420"/>
                      <a:pt x="1826561" y="678530"/>
                    </a:cubicBezTo>
                    <a:lnTo>
                      <a:pt x="1869955" y="662750"/>
                    </a:lnTo>
                    <a:lnTo>
                      <a:pt x="1905460" y="678530"/>
                    </a:lnTo>
                    <a:cubicBezTo>
                      <a:pt x="1920418" y="668585"/>
                      <a:pt x="1944745" y="660860"/>
                      <a:pt x="1978441" y="655354"/>
                    </a:cubicBezTo>
                    <a:cubicBezTo>
                      <a:pt x="2012137" y="649847"/>
                      <a:pt x="2036465" y="647052"/>
                      <a:pt x="2051422" y="646970"/>
                    </a:cubicBezTo>
                    <a:lnTo>
                      <a:pt x="2063257" y="631191"/>
                    </a:lnTo>
                    <a:cubicBezTo>
                      <a:pt x="2077147" y="630862"/>
                      <a:pt x="2090790" y="631520"/>
                      <a:pt x="2104186" y="633163"/>
                    </a:cubicBezTo>
                    <a:cubicBezTo>
                      <a:pt x="2117582" y="634807"/>
                      <a:pt x="2130239" y="639409"/>
                      <a:pt x="2142156" y="646970"/>
                    </a:cubicBezTo>
                    <a:lnTo>
                      <a:pt x="2110596" y="662750"/>
                    </a:lnTo>
                    <a:cubicBezTo>
                      <a:pt x="2105337" y="664887"/>
                      <a:pt x="2097118" y="667517"/>
                      <a:pt x="2085941" y="670640"/>
                    </a:cubicBezTo>
                    <a:cubicBezTo>
                      <a:pt x="2074763" y="673763"/>
                      <a:pt x="2068517" y="676393"/>
                      <a:pt x="2067202" y="678530"/>
                    </a:cubicBezTo>
                    <a:lnTo>
                      <a:pt x="2075092" y="678530"/>
                    </a:lnTo>
                    <a:cubicBezTo>
                      <a:pt x="2086269" y="689707"/>
                      <a:pt x="2099419" y="694967"/>
                      <a:pt x="2114542" y="694310"/>
                    </a:cubicBezTo>
                    <a:lnTo>
                      <a:pt x="2086927" y="721924"/>
                    </a:lnTo>
                    <a:lnTo>
                      <a:pt x="1688488" y="721924"/>
                    </a:lnTo>
                    <a:cubicBezTo>
                      <a:pt x="1644025" y="723897"/>
                      <a:pt x="1595864" y="731786"/>
                      <a:pt x="1544005" y="745594"/>
                    </a:cubicBezTo>
                    <a:cubicBezTo>
                      <a:pt x="1492145" y="759401"/>
                      <a:pt x="1442998" y="767291"/>
                      <a:pt x="1396563" y="769263"/>
                    </a:cubicBezTo>
                    <a:cubicBezTo>
                      <a:pt x="1373222" y="768606"/>
                      <a:pt x="1350867" y="765976"/>
                      <a:pt x="1329499" y="761374"/>
                    </a:cubicBezTo>
                    <a:cubicBezTo>
                      <a:pt x="1308131" y="756771"/>
                      <a:pt x="1285776" y="754141"/>
                      <a:pt x="1262435" y="753484"/>
                    </a:cubicBezTo>
                    <a:cubicBezTo>
                      <a:pt x="1247970" y="762360"/>
                      <a:pt x="1218712" y="772222"/>
                      <a:pt x="1174660" y="783071"/>
                    </a:cubicBezTo>
                    <a:cubicBezTo>
                      <a:pt x="1130608" y="793919"/>
                      <a:pt x="1099377" y="799837"/>
                      <a:pt x="1080968" y="800823"/>
                    </a:cubicBezTo>
                    <a:lnTo>
                      <a:pt x="1061243" y="816602"/>
                    </a:lnTo>
                    <a:cubicBezTo>
                      <a:pt x="1053846" y="815616"/>
                      <a:pt x="1037081" y="814630"/>
                      <a:pt x="1010945" y="813644"/>
                    </a:cubicBezTo>
                    <a:cubicBezTo>
                      <a:pt x="984810" y="812658"/>
                      <a:pt x="970016" y="817589"/>
                      <a:pt x="966565" y="828437"/>
                    </a:cubicBezTo>
                    <a:cubicBezTo>
                      <a:pt x="957689" y="827616"/>
                      <a:pt x="947826" y="827287"/>
                      <a:pt x="936978" y="827451"/>
                    </a:cubicBezTo>
                    <a:cubicBezTo>
                      <a:pt x="926129" y="827616"/>
                      <a:pt x="920212" y="833204"/>
                      <a:pt x="919225" y="844217"/>
                    </a:cubicBezTo>
                    <a:cubicBezTo>
                      <a:pt x="909692" y="844875"/>
                      <a:pt x="901144" y="847504"/>
                      <a:pt x="893583" y="852107"/>
                    </a:cubicBezTo>
                    <a:cubicBezTo>
                      <a:pt x="886022" y="856710"/>
                      <a:pt x="877475" y="859340"/>
                      <a:pt x="867941" y="859997"/>
                    </a:cubicBezTo>
                    <a:cubicBezTo>
                      <a:pt x="859887" y="859750"/>
                      <a:pt x="851340" y="858271"/>
                      <a:pt x="842299" y="855559"/>
                    </a:cubicBezTo>
                    <a:cubicBezTo>
                      <a:pt x="833259" y="852846"/>
                      <a:pt x="824711" y="850381"/>
                      <a:pt x="816657" y="848162"/>
                    </a:cubicBezTo>
                    <a:lnTo>
                      <a:pt x="828492" y="828437"/>
                    </a:lnTo>
                    <a:cubicBezTo>
                      <a:pt x="831040" y="828602"/>
                      <a:pt x="834820" y="828273"/>
                      <a:pt x="839834" y="827451"/>
                    </a:cubicBezTo>
                    <a:cubicBezTo>
                      <a:pt x="844847" y="826629"/>
                      <a:pt x="847641" y="824328"/>
                      <a:pt x="848216" y="820548"/>
                    </a:cubicBezTo>
                    <a:lnTo>
                      <a:pt x="848216" y="816602"/>
                    </a:lnTo>
                    <a:lnTo>
                      <a:pt x="863996" y="828437"/>
                    </a:lnTo>
                    <a:cubicBezTo>
                      <a:pt x="899665" y="805261"/>
                      <a:pt x="937800" y="792440"/>
                      <a:pt x="978399" y="789974"/>
                    </a:cubicBezTo>
                    <a:cubicBezTo>
                      <a:pt x="1018999" y="787509"/>
                      <a:pt x="1049244" y="780605"/>
                      <a:pt x="1069133" y="769263"/>
                    </a:cubicBezTo>
                    <a:cubicBezTo>
                      <a:pt x="1079488" y="769838"/>
                      <a:pt x="1090337" y="769674"/>
                      <a:pt x="1101679" y="768770"/>
                    </a:cubicBezTo>
                    <a:cubicBezTo>
                      <a:pt x="1113020" y="767866"/>
                      <a:pt x="1121897" y="762771"/>
                      <a:pt x="1128307" y="753484"/>
                    </a:cubicBezTo>
                    <a:cubicBezTo>
                      <a:pt x="1147703" y="752826"/>
                      <a:pt x="1166113" y="750196"/>
                      <a:pt x="1183536" y="745594"/>
                    </a:cubicBezTo>
                    <a:cubicBezTo>
                      <a:pt x="1200960" y="740991"/>
                      <a:pt x="1219370" y="738362"/>
                      <a:pt x="1238765" y="737704"/>
                    </a:cubicBezTo>
                    <a:lnTo>
                      <a:pt x="1278215" y="721924"/>
                    </a:lnTo>
                    <a:lnTo>
                      <a:pt x="1357113" y="721924"/>
                    </a:lnTo>
                    <a:cubicBezTo>
                      <a:pt x="1360154" y="722006"/>
                      <a:pt x="1365907" y="721842"/>
                      <a:pt x="1374373" y="721431"/>
                    </a:cubicBezTo>
                    <a:cubicBezTo>
                      <a:pt x="1382838" y="721020"/>
                      <a:pt x="1387604" y="719870"/>
                      <a:pt x="1388673" y="717979"/>
                    </a:cubicBezTo>
                    <a:cubicBezTo>
                      <a:pt x="1387604" y="714199"/>
                      <a:pt x="1382838" y="711897"/>
                      <a:pt x="1374373" y="711076"/>
                    </a:cubicBezTo>
                    <a:cubicBezTo>
                      <a:pt x="1365907" y="710254"/>
                      <a:pt x="1360154" y="709925"/>
                      <a:pt x="1357113" y="710089"/>
                    </a:cubicBezTo>
                    <a:cubicBezTo>
                      <a:pt x="1343882" y="710500"/>
                      <a:pt x="1335827" y="708692"/>
                      <a:pt x="1332951" y="704665"/>
                    </a:cubicBezTo>
                    <a:cubicBezTo>
                      <a:pt x="1330074" y="700638"/>
                      <a:pt x="1328924" y="691926"/>
                      <a:pt x="1329499" y="678530"/>
                    </a:cubicBezTo>
                    <a:cubicBezTo>
                      <a:pt x="1314377" y="677872"/>
                      <a:pt x="1305172" y="679187"/>
                      <a:pt x="1301884" y="682475"/>
                    </a:cubicBezTo>
                    <a:cubicBezTo>
                      <a:pt x="1298597" y="685762"/>
                      <a:pt x="1297282" y="694967"/>
                      <a:pt x="1297939" y="710089"/>
                    </a:cubicBezTo>
                    <a:cubicBezTo>
                      <a:pt x="1259641" y="711240"/>
                      <a:pt x="1219863" y="715842"/>
                      <a:pt x="1178605" y="723897"/>
                    </a:cubicBezTo>
                    <a:cubicBezTo>
                      <a:pt x="1137347" y="731951"/>
                      <a:pt x="1099542" y="736554"/>
                      <a:pt x="1065188" y="737704"/>
                    </a:cubicBezTo>
                    <a:cubicBezTo>
                      <a:pt x="1057627" y="736636"/>
                      <a:pt x="1040204" y="735814"/>
                      <a:pt x="1012918" y="735238"/>
                    </a:cubicBezTo>
                    <a:cubicBezTo>
                      <a:pt x="985632" y="734663"/>
                      <a:pt x="970181" y="740745"/>
                      <a:pt x="966565" y="753484"/>
                    </a:cubicBezTo>
                    <a:cubicBezTo>
                      <a:pt x="951196" y="763017"/>
                      <a:pt x="930649" y="768606"/>
                      <a:pt x="904925" y="770250"/>
                    </a:cubicBezTo>
                    <a:cubicBezTo>
                      <a:pt x="879201" y="771894"/>
                      <a:pt x="857668" y="771565"/>
                      <a:pt x="840327" y="769263"/>
                    </a:cubicBezTo>
                    <a:lnTo>
                      <a:pt x="816657" y="785043"/>
                    </a:lnTo>
                    <a:cubicBezTo>
                      <a:pt x="809342" y="784468"/>
                      <a:pt x="799316" y="784632"/>
                      <a:pt x="786577" y="785536"/>
                    </a:cubicBezTo>
                    <a:cubicBezTo>
                      <a:pt x="773838" y="786440"/>
                      <a:pt x="766770" y="791536"/>
                      <a:pt x="765373" y="800823"/>
                    </a:cubicBezTo>
                    <a:cubicBezTo>
                      <a:pt x="751812" y="800987"/>
                      <a:pt x="739484" y="803617"/>
                      <a:pt x="728389" y="808713"/>
                    </a:cubicBezTo>
                    <a:cubicBezTo>
                      <a:pt x="717294" y="813808"/>
                      <a:pt x="705952" y="820383"/>
                      <a:pt x="694364" y="828437"/>
                    </a:cubicBezTo>
                    <a:cubicBezTo>
                      <a:pt x="623355" y="827780"/>
                      <a:pt x="552346" y="825150"/>
                      <a:pt x="481337" y="820548"/>
                    </a:cubicBezTo>
                    <a:lnTo>
                      <a:pt x="477392" y="785043"/>
                    </a:lnTo>
                    <a:cubicBezTo>
                      <a:pt x="471228" y="785536"/>
                      <a:pt x="465804" y="785536"/>
                      <a:pt x="461119" y="785043"/>
                    </a:cubicBezTo>
                    <a:cubicBezTo>
                      <a:pt x="456435" y="784550"/>
                      <a:pt x="453969" y="780605"/>
                      <a:pt x="453723" y="773208"/>
                    </a:cubicBezTo>
                    <a:lnTo>
                      <a:pt x="453723" y="761374"/>
                    </a:lnTo>
                    <a:cubicBezTo>
                      <a:pt x="447230" y="763428"/>
                      <a:pt x="440491" y="763264"/>
                      <a:pt x="433505" y="760880"/>
                    </a:cubicBezTo>
                    <a:cubicBezTo>
                      <a:pt x="426519" y="758497"/>
                      <a:pt x="422739" y="753402"/>
                      <a:pt x="422163" y="745594"/>
                    </a:cubicBezTo>
                    <a:lnTo>
                      <a:pt x="315650" y="721924"/>
                    </a:lnTo>
                    <a:cubicBezTo>
                      <a:pt x="295268" y="727842"/>
                      <a:pt x="277844" y="731786"/>
                      <a:pt x="263380" y="733759"/>
                    </a:cubicBezTo>
                    <a:cubicBezTo>
                      <a:pt x="248915" y="735732"/>
                      <a:pt x="241354" y="723897"/>
                      <a:pt x="240696" y="698254"/>
                    </a:cubicBezTo>
                    <a:cubicBezTo>
                      <a:pt x="196644" y="693323"/>
                      <a:pt x="175276" y="686420"/>
                      <a:pt x="176591" y="677544"/>
                    </a:cubicBezTo>
                    <a:cubicBezTo>
                      <a:pt x="177906" y="668668"/>
                      <a:pt x="170345" y="663736"/>
                      <a:pt x="153907" y="662750"/>
                    </a:cubicBezTo>
                    <a:cubicBezTo>
                      <a:pt x="116266" y="661435"/>
                      <a:pt x="99829" y="656175"/>
                      <a:pt x="104596" y="646970"/>
                    </a:cubicBezTo>
                    <a:cubicBezTo>
                      <a:pt x="109363" y="637765"/>
                      <a:pt x="100815" y="632506"/>
                      <a:pt x="78954" y="631191"/>
                    </a:cubicBezTo>
                    <a:cubicBezTo>
                      <a:pt x="57914" y="630204"/>
                      <a:pt x="41806" y="622314"/>
                      <a:pt x="30628" y="607521"/>
                    </a:cubicBezTo>
                    <a:cubicBezTo>
                      <a:pt x="19451" y="592727"/>
                      <a:pt x="9260" y="576948"/>
                      <a:pt x="55" y="560182"/>
                    </a:cubicBezTo>
                    <a:cubicBezTo>
                      <a:pt x="-603" y="549004"/>
                      <a:pt x="4657" y="543744"/>
                      <a:pt x="15835" y="544402"/>
                    </a:cubicBezTo>
                    <a:cubicBezTo>
                      <a:pt x="27012" y="543909"/>
                      <a:pt x="46079" y="540950"/>
                      <a:pt x="73036" y="535526"/>
                    </a:cubicBezTo>
                    <a:cubicBezTo>
                      <a:pt x="99993" y="530102"/>
                      <a:pt x="115116" y="525170"/>
                      <a:pt x="118403" y="520732"/>
                    </a:cubicBezTo>
                    <a:cubicBezTo>
                      <a:pt x="118157" y="516870"/>
                      <a:pt x="116677" y="513746"/>
                      <a:pt x="113965" y="511363"/>
                    </a:cubicBezTo>
                    <a:cubicBezTo>
                      <a:pt x="111253" y="508980"/>
                      <a:pt x="108787" y="506843"/>
                      <a:pt x="106568" y="504952"/>
                    </a:cubicBezTo>
                    <a:lnTo>
                      <a:pt x="106568" y="437888"/>
                    </a:lnTo>
                    <a:cubicBezTo>
                      <a:pt x="114212" y="435752"/>
                      <a:pt x="125553" y="426218"/>
                      <a:pt x="140593" y="409288"/>
                    </a:cubicBezTo>
                    <a:cubicBezTo>
                      <a:pt x="155633" y="392358"/>
                      <a:pt x="164016" y="380851"/>
                      <a:pt x="165742" y="374770"/>
                    </a:cubicBezTo>
                    <a:cubicBezTo>
                      <a:pt x="175112" y="374112"/>
                      <a:pt x="183001" y="371482"/>
                      <a:pt x="189412" y="366880"/>
                    </a:cubicBezTo>
                    <a:cubicBezTo>
                      <a:pt x="195822" y="362278"/>
                      <a:pt x="203712" y="359647"/>
                      <a:pt x="213082" y="358990"/>
                    </a:cubicBezTo>
                    <a:cubicBezTo>
                      <a:pt x="224588" y="359730"/>
                      <a:pt x="232149" y="359236"/>
                      <a:pt x="235765" y="357510"/>
                    </a:cubicBezTo>
                    <a:cubicBezTo>
                      <a:pt x="239381" y="355784"/>
                      <a:pt x="241025" y="348388"/>
                      <a:pt x="240696" y="335320"/>
                    </a:cubicBezTo>
                    <a:lnTo>
                      <a:pt x="284090" y="315596"/>
                    </a:lnTo>
                    <a:lnTo>
                      <a:pt x="288035" y="291926"/>
                    </a:lnTo>
                    <a:cubicBezTo>
                      <a:pt x="308746" y="291268"/>
                      <a:pt x="332416" y="286666"/>
                      <a:pt x="359044" y="278118"/>
                    </a:cubicBezTo>
                    <a:cubicBezTo>
                      <a:pt x="385673" y="269571"/>
                      <a:pt x="409342" y="261024"/>
                      <a:pt x="430053" y="252476"/>
                    </a:cubicBezTo>
                    <a:lnTo>
                      <a:pt x="469502" y="256422"/>
                    </a:lnTo>
                    <a:lnTo>
                      <a:pt x="497117" y="232752"/>
                    </a:lnTo>
                    <a:cubicBezTo>
                      <a:pt x="497117" y="228971"/>
                      <a:pt x="498103" y="226670"/>
                      <a:pt x="500076" y="225848"/>
                    </a:cubicBezTo>
                    <a:cubicBezTo>
                      <a:pt x="502048" y="225026"/>
                      <a:pt x="505007" y="224698"/>
                      <a:pt x="508952" y="224862"/>
                    </a:cubicBezTo>
                    <a:cubicBezTo>
                      <a:pt x="515609" y="225684"/>
                      <a:pt x="523006" y="226012"/>
                      <a:pt x="531142" y="225848"/>
                    </a:cubicBezTo>
                    <a:cubicBezTo>
                      <a:pt x="539279" y="225684"/>
                      <a:pt x="543717" y="220095"/>
                      <a:pt x="544456" y="209082"/>
                    </a:cubicBezTo>
                    <a:cubicBezTo>
                      <a:pt x="554154" y="208424"/>
                      <a:pt x="563359" y="205795"/>
                      <a:pt x="572071" y="201192"/>
                    </a:cubicBezTo>
                    <a:cubicBezTo>
                      <a:pt x="580783" y="196590"/>
                      <a:pt x="589988" y="193960"/>
                      <a:pt x="599686" y="193302"/>
                    </a:cubicBezTo>
                    <a:cubicBezTo>
                      <a:pt x="606836" y="194288"/>
                      <a:pt x="616205" y="195275"/>
                      <a:pt x="627793" y="196261"/>
                    </a:cubicBezTo>
                    <a:cubicBezTo>
                      <a:pt x="639381" y="197248"/>
                      <a:pt x="645792" y="192316"/>
                      <a:pt x="647025" y="181468"/>
                    </a:cubicBezTo>
                    <a:cubicBezTo>
                      <a:pt x="658531" y="180810"/>
                      <a:pt x="670037" y="178180"/>
                      <a:pt x="681543" y="173578"/>
                    </a:cubicBezTo>
                    <a:cubicBezTo>
                      <a:pt x="693049" y="168975"/>
                      <a:pt x="706528" y="166345"/>
                      <a:pt x="721979" y="165688"/>
                    </a:cubicBezTo>
                    <a:lnTo>
                      <a:pt x="745648" y="149908"/>
                    </a:lnTo>
                    <a:lnTo>
                      <a:pt x="777208" y="149908"/>
                    </a:lnTo>
                    <a:lnTo>
                      <a:pt x="789042" y="134128"/>
                    </a:lnTo>
                    <a:lnTo>
                      <a:pt x="871886" y="134128"/>
                    </a:lnTo>
                    <a:cubicBezTo>
                      <a:pt x="874187" y="128293"/>
                      <a:pt x="878461" y="124184"/>
                      <a:pt x="884707" y="121800"/>
                    </a:cubicBezTo>
                    <a:cubicBezTo>
                      <a:pt x="890953" y="119417"/>
                      <a:pt x="897200" y="118266"/>
                      <a:pt x="903446" y="118349"/>
                    </a:cubicBezTo>
                    <a:cubicBezTo>
                      <a:pt x="912979" y="119417"/>
                      <a:pt x="925472" y="120239"/>
                      <a:pt x="940923" y="120814"/>
                    </a:cubicBezTo>
                    <a:cubicBezTo>
                      <a:pt x="956374" y="121390"/>
                      <a:pt x="964921" y="115308"/>
                      <a:pt x="966565" y="102569"/>
                    </a:cubicBezTo>
                    <a:cubicBezTo>
                      <a:pt x="980932" y="102326"/>
                      <a:pt x="1009618" y="99744"/>
                      <a:pt x="1052623" y="94825"/>
                    </a:cubicBezTo>
                    <a:cubicBezTo>
                      <a:pt x="1095627" y="89906"/>
                      <a:pt x="1137755" y="84110"/>
                      <a:pt x="1179007" y="77438"/>
                    </a:cubicBezTo>
                    <a:cubicBezTo>
                      <a:pt x="1220258" y="70766"/>
                      <a:pt x="1245438" y="64678"/>
                      <a:pt x="1254545" y="59175"/>
                    </a:cubicBezTo>
                    <a:cubicBezTo>
                      <a:pt x="1262024" y="59750"/>
                      <a:pt x="1272708" y="59586"/>
                      <a:pt x="1286598" y="58682"/>
                    </a:cubicBezTo>
                    <a:cubicBezTo>
                      <a:pt x="1300487" y="57778"/>
                      <a:pt x="1308213" y="52682"/>
                      <a:pt x="1309774" y="43395"/>
                    </a:cubicBezTo>
                    <a:cubicBezTo>
                      <a:pt x="1438807" y="42244"/>
                      <a:pt x="1569318" y="37642"/>
                      <a:pt x="1701309" y="29588"/>
                    </a:cubicBezTo>
                    <a:cubicBezTo>
                      <a:pt x="1833300" y="21534"/>
                      <a:pt x="1961840" y="16931"/>
                      <a:pt x="2086927" y="15780"/>
                    </a:cubicBezTo>
                    <a:cubicBezTo>
                      <a:pt x="2087584" y="21616"/>
                      <a:pt x="2091201" y="25725"/>
                      <a:pt x="2097775" y="28108"/>
                    </a:cubicBezTo>
                    <a:cubicBezTo>
                      <a:pt x="2104350" y="30492"/>
                      <a:pt x="2109939" y="31642"/>
                      <a:pt x="2114542" y="31560"/>
                    </a:cubicBezTo>
                    <a:cubicBezTo>
                      <a:pt x="2115199" y="23999"/>
                      <a:pt x="2118815" y="19396"/>
                      <a:pt x="2125390" y="17753"/>
                    </a:cubicBezTo>
                    <a:cubicBezTo>
                      <a:pt x="2131965" y="16109"/>
                      <a:pt x="2137554" y="15452"/>
                      <a:pt x="2142156" y="15780"/>
                    </a:cubicBezTo>
                    <a:cubicBezTo>
                      <a:pt x="2151936" y="16849"/>
                      <a:pt x="2171825" y="17670"/>
                      <a:pt x="2201823" y="18246"/>
                    </a:cubicBezTo>
                    <a:cubicBezTo>
                      <a:pt x="2231821" y="18821"/>
                      <a:pt x="2248751" y="12740"/>
                      <a:pt x="2252614" y="0"/>
                    </a:cubicBezTo>
                    <a:close/>
                    <a:moveTo>
                      <a:pt x="1692433" y="287981"/>
                    </a:moveTo>
                    <a:cubicBezTo>
                      <a:pt x="1687666" y="290200"/>
                      <a:pt x="1681420" y="293652"/>
                      <a:pt x="1673695" y="298336"/>
                    </a:cubicBezTo>
                    <a:cubicBezTo>
                      <a:pt x="1665969" y="303021"/>
                      <a:pt x="1661696" y="307459"/>
                      <a:pt x="1660874" y="311650"/>
                    </a:cubicBezTo>
                    <a:cubicBezTo>
                      <a:pt x="1661203" y="313541"/>
                      <a:pt x="1662517" y="314692"/>
                      <a:pt x="1664819" y="315102"/>
                    </a:cubicBezTo>
                    <a:cubicBezTo>
                      <a:pt x="1667120" y="315514"/>
                      <a:pt x="1668435" y="315678"/>
                      <a:pt x="1668764" y="315596"/>
                    </a:cubicBezTo>
                    <a:cubicBezTo>
                      <a:pt x="1671722" y="315349"/>
                      <a:pt x="1683557" y="312883"/>
                      <a:pt x="1704268" y="308199"/>
                    </a:cubicBezTo>
                    <a:cubicBezTo>
                      <a:pt x="1724979" y="303514"/>
                      <a:pt x="1736814" y="298090"/>
                      <a:pt x="1739772" y="291926"/>
                    </a:cubicBezTo>
                    <a:cubicBezTo>
                      <a:pt x="1739279" y="290036"/>
                      <a:pt x="1737307" y="288885"/>
                      <a:pt x="1733855" y="288474"/>
                    </a:cubicBezTo>
                    <a:cubicBezTo>
                      <a:pt x="1730403" y="288063"/>
                      <a:pt x="1728431" y="287899"/>
                      <a:pt x="1727938" y="287981"/>
                    </a:cubicBezTo>
                    <a:lnTo>
                      <a:pt x="1692433" y="287981"/>
                    </a:lnTo>
                    <a:close/>
                    <a:moveTo>
                      <a:pt x="1940964" y="418164"/>
                    </a:moveTo>
                    <a:lnTo>
                      <a:pt x="1779222" y="422109"/>
                    </a:lnTo>
                    <a:lnTo>
                      <a:pt x="1771332" y="449723"/>
                    </a:lnTo>
                    <a:lnTo>
                      <a:pt x="1814726" y="449723"/>
                    </a:lnTo>
                    <a:cubicBezTo>
                      <a:pt x="1821055" y="449723"/>
                      <a:pt x="1828123" y="448737"/>
                      <a:pt x="1835930" y="446765"/>
                    </a:cubicBezTo>
                    <a:cubicBezTo>
                      <a:pt x="1843738" y="444792"/>
                      <a:pt x="1849820" y="441834"/>
                      <a:pt x="1854176" y="437888"/>
                    </a:cubicBezTo>
                    <a:cubicBezTo>
                      <a:pt x="1875708" y="437971"/>
                      <a:pt x="1896748" y="437806"/>
                      <a:pt x="1917295" y="437396"/>
                    </a:cubicBezTo>
                    <a:cubicBezTo>
                      <a:pt x="1937841" y="436984"/>
                      <a:pt x="1958881" y="435834"/>
                      <a:pt x="1980414" y="433944"/>
                    </a:cubicBezTo>
                    <a:lnTo>
                      <a:pt x="1940964" y="418164"/>
                    </a:lnTo>
                    <a:close/>
                    <a:moveTo>
                      <a:pt x="1420232" y="694310"/>
                    </a:moveTo>
                    <a:cubicBezTo>
                      <a:pt x="1432067" y="698419"/>
                      <a:pt x="1443902" y="702035"/>
                      <a:pt x="1455737" y="705158"/>
                    </a:cubicBezTo>
                    <a:cubicBezTo>
                      <a:pt x="1467572" y="708281"/>
                      <a:pt x="1479407" y="709925"/>
                      <a:pt x="1491241" y="710089"/>
                    </a:cubicBezTo>
                    <a:lnTo>
                      <a:pt x="1495186" y="698254"/>
                    </a:lnTo>
                    <a:cubicBezTo>
                      <a:pt x="1483187" y="696364"/>
                      <a:pt x="1470695" y="695214"/>
                      <a:pt x="1457709" y="694803"/>
                    </a:cubicBezTo>
                    <a:cubicBezTo>
                      <a:pt x="1444724" y="694392"/>
                      <a:pt x="1432232" y="694227"/>
                      <a:pt x="1420232" y="694310"/>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1" name="文本框 20"/>
              <p:cNvSpPr txBox="1"/>
              <p:nvPr/>
            </p:nvSpPr>
            <p:spPr>
              <a:xfrm>
                <a:off x="-2442233" y="9955831"/>
                <a:ext cx="122293" cy="19725"/>
              </a:xfrm>
              <a:custGeom>
                <a:avLst/>
                <a:gdLst/>
                <a:ahLst/>
                <a:cxnLst/>
                <a:rect l="l" t="t" r="r" b="b"/>
                <a:pathLst>
                  <a:path w="122293" h="19725">
                    <a:moveTo>
                      <a:pt x="0" y="0"/>
                    </a:moveTo>
                    <a:lnTo>
                      <a:pt x="71009" y="0"/>
                    </a:lnTo>
                    <a:lnTo>
                      <a:pt x="122293" y="3945"/>
                    </a:lnTo>
                    <a:cubicBezTo>
                      <a:pt x="114321" y="8054"/>
                      <a:pt x="105609" y="11671"/>
                      <a:pt x="96158" y="14794"/>
                    </a:cubicBezTo>
                    <a:cubicBezTo>
                      <a:pt x="86707" y="17917"/>
                      <a:pt x="77009" y="19560"/>
                      <a:pt x="67064" y="19725"/>
                    </a:cubicBezTo>
                    <a:lnTo>
                      <a:pt x="11835" y="15780"/>
                    </a:lnTo>
                    <a:lnTo>
                      <a:pt x="0" y="0"/>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2" name="文本框 21"/>
              <p:cNvSpPr txBox="1"/>
              <p:nvPr/>
            </p:nvSpPr>
            <p:spPr>
              <a:xfrm>
                <a:off x="-2848562" y="9987307"/>
                <a:ext cx="74954" cy="15944"/>
              </a:xfrm>
              <a:custGeom>
                <a:avLst/>
                <a:gdLst/>
                <a:ahLst/>
                <a:cxnLst/>
                <a:rect l="l" t="t" r="r" b="b"/>
                <a:pathLst>
                  <a:path w="74954" h="15944">
                    <a:moveTo>
                      <a:pt x="0" y="83"/>
                    </a:moveTo>
                    <a:lnTo>
                      <a:pt x="35504" y="83"/>
                    </a:lnTo>
                    <a:cubicBezTo>
                      <a:pt x="42326" y="-246"/>
                      <a:pt x="50380" y="411"/>
                      <a:pt x="59667" y="2055"/>
                    </a:cubicBezTo>
                    <a:cubicBezTo>
                      <a:pt x="68954" y="3699"/>
                      <a:pt x="74049" y="8301"/>
                      <a:pt x="74954" y="15863"/>
                    </a:cubicBezTo>
                    <a:lnTo>
                      <a:pt x="39449" y="15863"/>
                    </a:lnTo>
                    <a:cubicBezTo>
                      <a:pt x="32627" y="16191"/>
                      <a:pt x="24574" y="15534"/>
                      <a:pt x="15286" y="13890"/>
                    </a:cubicBezTo>
                    <a:cubicBezTo>
                      <a:pt x="5999" y="12246"/>
                      <a:pt x="904" y="7644"/>
                      <a:pt x="0" y="8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3" name="文本框 22"/>
              <p:cNvSpPr txBox="1"/>
              <p:nvPr/>
            </p:nvSpPr>
            <p:spPr>
              <a:xfrm>
                <a:off x="-2880121" y="10393718"/>
                <a:ext cx="71009" cy="31568"/>
              </a:xfrm>
              <a:custGeom>
                <a:avLst/>
                <a:gdLst/>
                <a:ahLst/>
                <a:cxnLst/>
                <a:rect l="l" t="t" r="r" b="b"/>
                <a:pathLst>
                  <a:path w="71009" h="31568">
                    <a:moveTo>
                      <a:pt x="0" y="0"/>
                    </a:moveTo>
                    <a:lnTo>
                      <a:pt x="63119" y="3945"/>
                    </a:lnTo>
                    <a:lnTo>
                      <a:pt x="71009" y="31560"/>
                    </a:lnTo>
                    <a:lnTo>
                      <a:pt x="35505" y="31560"/>
                    </a:lnTo>
                    <a:cubicBezTo>
                      <a:pt x="23670" y="31724"/>
                      <a:pt x="14794" y="29423"/>
                      <a:pt x="8876" y="24656"/>
                    </a:cubicBezTo>
                    <a:cubicBezTo>
                      <a:pt x="2959" y="19890"/>
                      <a:pt x="0" y="11671"/>
                      <a:pt x="0" y="0"/>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4" name="文本框 23"/>
              <p:cNvSpPr txBox="1"/>
              <p:nvPr/>
            </p:nvSpPr>
            <p:spPr>
              <a:xfrm>
                <a:off x="-2939377" y="10456838"/>
                <a:ext cx="39531" cy="27615"/>
              </a:xfrm>
              <a:custGeom>
                <a:avLst/>
                <a:gdLst/>
                <a:ahLst/>
                <a:cxnLst/>
                <a:rect l="l" t="t" r="r" b="b"/>
                <a:pathLst>
                  <a:path w="39531" h="27615">
                    <a:moveTo>
                      <a:pt x="82" y="0"/>
                    </a:moveTo>
                    <a:lnTo>
                      <a:pt x="27697" y="11835"/>
                    </a:lnTo>
                    <a:lnTo>
                      <a:pt x="39531" y="27615"/>
                    </a:lnTo>
                    <a:lnTo>
                      <a:pt x="15862" y="27615"/>
                    </a:lnTo>
                    <a:cubicBezTo>
                      <a:pt x="8301" y="27204"/>
                      <a:pt x="3698" y="24081"/>
                      <a:pt x="2055" y="18246"/>
                    </a:cubicBezTo>
                    <a:cubicBezTo>
                      <a:pt x="411" y="12410"/>
                      <a:pt x="-246" y="6329"/>
                      <a:pt x="82" y="0"/>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5" name="文本框 24"/>
              <p:cNvSpPr txBox="1"/>
              <p:nvPr/>
            </p:nvSpPr>
            <p:spPr>
              <a:xfrm>
                <a:off x="-3057644" y="10563350"/>
                <a:ext cx="67064" cy="59174"/>
              </a:xfrm>
              <a:custGeom>
                <a:avLst/>
                <a:gdLst/>
                <a:ahLst/>
                <a:cxnLst/>
                <a:rect l="l" t="t" r="r" b="b"/>
                <a:pathLst>
                  <a:path w="67064" h="59174">
                    <a:moveTo>
                      <a:pt x="11835" y="0"/>
                    </a:moveTo>
                    <a:cubicBezTo>
                      <a:pt x="20958" y="1151"/>
                      <a:pt x="28354" y="5754"/>
                      <a:pt x="34025" y="13808"/>
                    </a:cubicBezTo>
                    <a:cubicBezTo>
                      <a:pt x="39696" y="21862"/>
                      <a:pt x="48079" y="26465"/>
                      <a:pt x="59174" y="27615"/>
                    </a:cubicBezTo>
                    <a:cubicBezTo>
                      <a:pt x="63777" y="32218"/>
                      <a:pt x="66407" y="38792"/>
                      <a:pt x="67064" y="47340"/>
                    </a:cubicBezTo>
                    <a:cubicBezTo>
                      <a:pt x="66900" y="51285"/>
                      <a:pt x="65256" y="54244"/>
                      <a:pt x="62133" y="56216"/>
                    </a:cubicBezTo>
                    <a:cubicBezTo>
                      <a:pt x="59010" y="58188"/>
                      <a:pt x="55394" y="59174"/>
                      <a:pt x="51284" y="59174"/>
                    </a:cubicBezTo>
                    <a:cubicBezTo>
                      <a:pt x="41751" y="58517"/>
                      <a:pt x="33203" y="55887"/>
                      <a:pt x="25642" y="51285"/>
                    </a:cubicBezTo>
                    <a:cubicBezTo>
                      <a:pt x="18081" y="46682"/>
                      <a:pt x="9534" y="44052"/>
                      <a:pt x="0" y="43395"/>
                    </a:cubicBezTo>
                    <a:lnTo>
                      <a:pt x="11835" y="0"/>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grpSp>
        <p:sp>
          <p:nvSpPr>
            <p:cNvPr id="26" name="文本框 25"/>
            <p:cNvSpPr txBox="1"/>
            <p:nvPr/>
          </p:nvSpPr>
          <p:spPr>
            <a:xfrm>
              <a:off x="4699" y="3365"/>
              <a:ext cx="13318" cy="1053"/>
            </a:xfrm>
            <a:prstGeom prst="rect">
              <a:avLst/>
            </a:prstGeom>
            <a:noFill/>
          </p:spPr>
          <p:txBody>
            <a:bodyPr wrap="square" rtlCol="0">
              <a:spAutoFit/>
            </a:bodyPr>
            <a:lstStyle/>
            <a:p>
              <a:pPr algn="dist"/>
              <a:r>
                <a:rPr lang="zh-CN" altLang="en-US" sz="5400" dirty="0">
                  <a:solidFill>
                    <a:schemeClr val="tx1">
                      <a:lumMod val="75000"/>
                      <a:lumOff val="25000"/>
                    </a:schemeClr>
                  </a:solidFill>
                  <a:latin typeface="微软雅黑" panose="020B0503020204020204" charset="-122"/>
                  <a:ea typeface="微软雅黑" panose="020B0503020204020204" charset="-122"/>
                  <a:sym typeface="Arial" panose="020B0604020202020204"/>
                </a:rPr>
                <a:t>国窖1573国窖荟会员畅夏体验之旅</a:t>
              </a:r>
            </a:p>
          </p:txBody>
        </p:sp>
      </p:grpSp>
      <p:pic>
        <p:nvPicPr>
          <p:cNvPr id="2" name="图片 1" descr="红金圆形LOGO"/>
          <p:cNvPicPr>
            <a:picLocks noChangeAspect="1"/>
          </p:cNvPicPr>
          <p:nvPr/>
        </p:nvPicPr>
        <p:blipFill>
          <a:blip r:embed="rId4"/>
          <a:stretch>
            <a:fillRect/>
          </a:stretch>
        </p:blipFill>
        <p:spPr>
          <a:xfrm>
            <a:off x="5938520" y="0"/>
            <a:ext cx="2489835" cy="24898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夜晚的月亮&#10;&#10;描述已自动生成"/>
          <p:cNvPicPr>
            <a:picLocks noChangeAspect="1"/>
          </p:cNvPicPr>
          <p:nvPr/>
        </p:nvPicPr>
        <p:blipFill rotWithShape="1">
          <a:blip r:embed="rId3" cstate="email">
            <a:alphaModFix amt="62000"/>
          </a:blip>
          <a:srcRect l="28722" t="68966" r="37445"/>
          <a:stretch>
            <a:fillRect/>
          </a:stretch>
        </p:blipFill>
        <p:spPr>
          <a:xfrm>
            <a:off x="11363834" y="265356"/>
            <a:ext cx="1881068" cy="1725466"/>
          </a:xfrm>
          <a:prstGeom prst="rect">
            <a:avLst/>
          </a:prstGeom>
        </p:spPr>
      </p:pic>
      <p:pic>
        <p:nvPicPr>
          <p:cNvPr id="12" name="图片 11" descr="图片包含 黑暗, 飞行, 大, 看着&#10;&#10;描述已自动生成"/>
          <p:cNvPicPr>
            <a:picLocks noChangeAspect="1"/>
          </p:cNvPicPr>
          <p:nvPr/>
        </p:nvPicPr>
        <p:blipFill>
          <a:blip r:embed="rId4" cstate="email">
            <a:alphaModFix amt="33000"/>
          </a:blip>
          <a:stretch>
            <a:fillRect/>
          </a:stretch>
        </p:blipFill>
        <p:spPr>
          <a:xfrm>
            <a:off x="8976401" y="2373256"/>
            <a:ext cx="1514946" cy="1009964"/>
          </a:xfrm>
          <a:prstGeom prst="rect">
            <a:avLst/>
          </a:prstGeom>
        </p:spPr>
      </p:pic>
      <p:pic>
        <p:nvPicPr>
          <p:cNvPr id="43" name="图片 42" descr="图片包含 游戏机, 房间&#10;&#10;描述已自动生成"/>
          <p:cNvPicPr>
            <a:picLocks noChangeAspect="1"/>
          </p:cNvPicPr>
          <p:nvPr/>
        </p:nvPicPr>
        <p:blipFill>
          <a:blip r:embed="rId5" cstate="email">
            <a:alphaModFix amt="40000"/>
          </a:blip>
          <a:srcRect/>
          <a:stretch>
            <a:fillRect/>
          </a:stretch>
        </p:blipFill>
        <p:spPr>
          <a:xfrm flipH="1">
            <a:off x="17831367" y="-2979712"/>
            <a:ext cx="2029606" cy="2029606"/>
          </a:xfrm>
          <a:custGeom>
            <a:avLst/>
            <a:gdLst>
              <a:gd name="connsiteX0" fmla="*/ 0 w 6096012"/>
              <a:gd name="connsiteY0" fmla="*/ 0 h 6096012"/>
              <a:gd name="connsiteX1" fmla="*/ 6096012 w 6096012"/>
              <a:gd name="connsiteY1" fmla="*/ 0 h 6096012"/>
              <a:gd name="connsiteX2" fmla="*/ 6096012 w 6096012"/>
              <a:gd name="connsiteY2" fmla="*/ 6096012 h 6096012"/>
              <a:gd name="connsiteX3" fmla="*/ 4653538 w 6096012"/>
              <a:gd name="connsiteY3" fmla="*/ 6096012 h 6096012"/>
              <a:gd name="connsiteX4" fmla="*/ 4656942 w 6096012"/>
              <a:gd name="connsiteY4" fmla="*/ 6070904 h 6096012"/>
              <a:gd name="connsiteX5" fmla="*/ 3640942 w 6096012"/>
              <a:gd name="connsiteY5" fmla="*/ 5753404 h 6096012"/>
              <a:gd name="connsiteX6" fmla="*/ 3031342 w 6096012"/>
              <a:gd name="connsiteY6" fmla="*/ 5435904 h 6096012"/>
              <a:gd name="connsiteX7" fmla="*/ 2878942 w 6096012"/>
              <a:gd name="connsiteY7" fmla="*/ 5105704 h 6096012"/>
              <a:gd name="connsiteX8" fmla="*/ 2459842 w 6096012"/>
              <a:gd name="connsiteY8" fmla="*/ 4877104 h 6096012"/>
              <a:gd name="connsiteX9" fmla="*/ 2015342 w 6096012"/>
              <a:gd name="connsiteY9" fmla="*/ 4800904 h 6096012"/>
              <a:gd name="connsiteX10" fmla="*/ 1253342 w 6096012"/>
              <a:gd name="connsiteY10" fmla="*/ 4724704 h 6096012"/>
              <a:gd name="connsiteX11" fmla="*/ 351642 w 6096012"/>
              <a:gd name="connsiteY11" fmla="*/ 4534204 h 6096012"/>
              <a:gd name="connsiteX12" fmla="*/ 186542 w 6096012"/>
              <a:gd name="connsiteY12" fmla="*/ 4496104 h 6096012"/>
              <a:gd name="connsiteX13" fmla="*/ 46842 w 6096012"/>
              <a:gd name="connsiteY13" fmla="*/ 4216704 h 6096012"/>
              <a:gd name="connsiteX14" fmla="*/ 59542 w 6096012"/>
              <a:gd name="connsiteY14" fmla="*/ 4178604 h 6096012"/>
              <a:gd name="connsiteX15" fmla="*/ 34142 w 6096012"/>
              <a:gd name="connsiteY15" fmla="*/ 4064304 h 6096012"/>
              <a:gd name="connsiteX16" fmla="*/ 0 w 6096012"/>
              <a:gd name="connsiteY16" fmla="*/ 4019046 h 609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12" h="6096012">
                <a:moveTo>
                  <a:pt x="0" y="0"/>
                </a:moveTo>
                <a:lnTo>
                  <a:pt x="6096012" y="0"/>
                </a:lnTo>
                <a:lnTo>
                  <a:pt x="6096012" y="6096012"/>
                </a:lnTo>
                <a:lnTo>
                  <a:pt x="4653538" y="6096012"/>
                </a:lnTo>
                <a:lnTo>
                  <a:pt x="4656942" y="6070904"/>
                </a:lnTo>
                <a:lnTo>
                  <a:pt x="3640942" y="5753404"/>
                </a:lnTo>
                <a:lnTo>
                  <a:pt x="3031342" y="5435904"/>
                </a:lnTo>
                <a:lnTo>
                  <a:pt x="2878942" y="5105704"/>
                </a:lnTo>
                <a:lnTo>
                  <a:pt x="2459842" y="4877104"/>
                </a:lnTo>
                <a:lnTo>
                  <a:pt x="2015342" y="4800904"/>
                </a:lnTo>
                <a:lnTo>
                  <a:pt x="1253342" y="4724704"/>
                </a:lnTo>
                <a:lnTo>
                  <a:pt x="351642" y="4534204"/>
                </a:lnTo>
                <a:cubicBezTo>
                  <a:pt x="260681" y="4534204"/>
                  <a:pt x="316906" y="4539559"/>
                  <a:pt x="186542" y="4496104"/>
                </a:cubicBezTo>
                <a:lnTo>
                  <a:pt x="46842" y="4216704"/>
                </a:lnTo>
                <a:cubicBezTo>
                  <a:pt x="46842" y="4216704"/>
                  <a:pt x="60654" y="4191945"/>
                  <a:pt x="59542" y="4178604"/>
                </a:cubicBezTo>
                <a:cubicBezTo>
                  <a:pt x="56301" y="4139709"/>
                  <a:pt x="42609" y="4102404"/>
                  <a:pt x="34142" y="4064304"/>
                </a:cubicBezTo>
                <a:lnTo>
                  <a:pt x="0" y="4019046"/>
                </a:lnTo>
                <a:close/>
              </a:path>
            </a:pathLst>
          </a:custGeom>
        </p:spPr>
      </p:pic>
      <p:sp>
        <p:nvSpPr>
          <p:cNvPr id="44" name="文本框 43"/>
          <p:cNvSpPr txBox="1"/>
          <p:nvPr/>
        </p:nvSpPr>
        <p:spPr>
          <a:xfrm>
            <a:off x="2488508" y="2636907"/>
            <a:ext cx="9423196"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rPr>
              <a:t>外场布置</a:t>
            </a:r>
          </a:p>
        </p:txBody>
      </p:sp>
      <p:pic>
        <p:nvPicPr>
          <p:cNvPr id="46" name="图片 45"/>
          <p:cNvPicPr>
            <a:picLocks noChangeAspect="1"/>
          </p:cNvPicPr>
          <p:nvPr/>
        </p:nvPicPr>
        <p:blipFill rotWithShape="1">
          <a:blip r:embed="rId6" cstate="email">
            <a:alphaModFix amt="26000"/>
          </a:blip>
          <a:srcRect t="44164"/>
          <a:stretch>
            <a:fillRect/>
          </a:stretch>
        </p:blipFill>
        <p:spPr>
          <a:xfrm>
            <a:off x="3820703" y="1990822"/>
            <a:ext cx="1515414" cy="428298"/>
          </a:xfrm>
          <a:prstGeom prst="rect">
            <a:avLst/>
          </a:prstGeom>
        </p:spPr>
      </p:pic>
      <p:pic>
        <p:nvPicPr>
          <p:cNvPr id="47" name="图片 46"/>
          <p:cNvPicPr>
            <a:picLocks noChangeAspect="1"/>
          </p:cNvPicPr>
          <p:nvPr/>
        </p:nvPicPr>
        <p:blipFill rotWithShape="1">
          <a:blip r:embed="rId6" cstate="email">
            <a:alphaModFix amt="26000"/>
          </a:blip>
          <a:srcRect t="44164"/>
          <a:stretch>
            <a:fillRect/>
          </a:stretch>
        </p:blipFill>
        <p:spPr>
          <a:xfrm flipH="1">
            <a:off x="8467843" y="3750700"/>
            <a:ext cx="1017116" cy="287465"/>
          </a:xfrm>
          <a:prstGeom prst="rect">
            <a:avLst/>
          </a:prstGeom>
        </p:spPr>
      </p:pic>
      <p:pic>
        <p:nvPicPr>
          <p:cNvPr id="4" name="图片 3" descr="图片包含 建筑, 户外, 钟表, 塔&#10;&#10;描述已自动生成"/>
          <p:cNvPicPr>
            <a:picLocks noChangeAspect="1"/>
          </p:cNvPicPr>
          <p:nvPr/>
        </p:nvPicPr>
        <p:blipFill>
          <a:blip r:embed="rId7" cstate="email"/>
          <a:stretch>
            <a:fillRect/>
          </a:stretch>
        </p:blipFill>
        <p:spPr>
          <a:xfrm>
            <a:off x="0" y="3156375"/>
            <a:ext cx="3278044" cy="4567044"/>
          </a:xfrm>
          <a:prstGeom prst="rect">
            <a:avLst/>
          </a:prstGeom>
        </p:spPr>
      </p:pic>
      <p:pic>
        <p:nvPicPr>
          <p:cNvPr id="27" name="图片 26" descr="图片包含 游戏机, 鸟&#10;&#10;描述已自动生成"/>
          <p:cNvPicPr>
            <a:picLocks noChangeAspect="1"/>
          </p:cNvPicPr>
          <p:nvPr/>
        </p:nvPicPr>
        <p:blipFill>
          <a:blip r:embed="rId8" cstate="email"/>
          <a:stretch>
            <a:fillRect/>
          </a:stretch>
        </p:blipFill>
        <p:spPr>
          <a:xfrm>
            <a:off x="0" y="2443670"/>
            <a:ext cx="1233092" cy="1233092"/>
          </a:xfrm>
          <a:prstGeom prst="rect">
            <a:avLst/>
          </a:prstGeom>
        </p:spPr>
      </p:pic>
      <p:pic>
        <p:nvPicPr>
          <p:cNvPr id="48" name="图片 47" descr="图片包含 建筑, 户外, 钟表, 塔&#10;&#10;描述已自动生成"/>
          <p:cNvPicPr>
            <a:picLocks noChangeAspect="1"/>
          </p:cNvPicPr>
          <p:nvPr/>
        </p:nvPicPr>
        <p:blipFill>
          <a:blip r:embed="rId7" cstate="email"/>
          <a:stretch>
            <a:fillRect/>
          </a:stretch>
        </p:blipFill>
        <p:spPr>
          <a:xfrm flipH="1">
            <a:off x="11131899" y="3156375"/>
            <a:ext cx="3278044" cy="4567044"/>
          </a:xfrm>
          <a:prstGeom prst="rect">
            <a:avLst/>
          </a:prstGeom>
        </p:spPr>
      </p:pic>
      <p:cxnSp>
        <p:nvCxnSpPr>
          <p:cNvPr id="7" name="直接连接符 6"/>
          <p:cNvCxnSpPr/>
          <p:nvPr/>
        </p:nvCxnSpPr>
        <p:spPr>
          <a:xfrm>
            <a:off x="5133935" y="3344793"/>
            <a:ext cx="4132343" cy="0"/>
          </a:xfrm>
          <a:prstGeom prst="line">
            <a:avLst/>
          </a:prstGeom>
          <a:noFill/>
          <a:ln w="6350">
            <a:gradFill flip="none" rotWithShape="1">
              <a:gsLst>
                <a:gs pos="0">
                  <a:schemeClr val="tx1">
                    <a:lumMod val="85000"/>
                    <a:lumOff val="15000"/>
                    <a:alpha val="0"/>
                  </a:schemeClr>
                </a:gs>
                <a:gs pos="50000">
                  <a:srgbClr val="000000">
                    <a:alpha val="57000"/>
                  </a:srgbClr>
                </a:gs>
                <a:gs pos="100000">
                  <a:srgbClr val="00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pic>
        <p:nvPicPr>
          <p:cNvPr id="50" name="图片 49" descr="夜晚的月亮&#10;&#10;描述已自动生成"/>
          <p:cNvPicPr>
            <a:picLocks noChangeAspect="1"/>
          </p:cNvPicPr>
          <p:nvPr/>
        </p:nvPicPr>
        <p:blipFill rotWithShape="1">
          <a:blip r:embed="rId3" cstate="email"/>
          <a:srcRect l="15655" r="24065" b="62059"/>
          <a:stretch>
            <a:fillRect/>
          </a:stretch>
        </p:blipFill>
        <p:spPr>
          <a:xfrm>
            <a:off x="10134483" y="-418244"/>
            <a:ext cx="4339771" cy="2731537"/>
          </a:xfrm>
          <a:prstGeom prst="rect">
            <a:avLst/>
          </a:prstGeom>
        </p:spPr>
      </p:pic>
      <p:pic>
        <p:nvPicPr>
          <p:cNvPr id="58" name="图片 57" descr="图片包含 黑色, 亮, 黑暗, 桌子&#10;&#10;描述已自动生成"/>
          <p:cNvPicPr>
            <a:picLocks noChangeAspect="1"/>
          </p:cNvPicPr>
          <p:nvPr/>
        </p:nvPicPr>
        <p:blipFill>
          <a:blip r:embed="rId9" cstate="email"/>
          <a:stretch>
            <a:fillRect/>
          </a:stretch>
        </p:blipFill>
        <p:spPr>
          <a:xfrm>
            <a:off x="3667824" y="3858423"/>
            <a:ext cx="7696010" cy="3351366"/>
          </a:xfrm>
          <a:prstGeom prst="rect">
            <a:avLst/>
          </a:prstGeom>
        </p:spPr>
      </p:pic>
      <p:sp>
        <p:nvSpPr>
          <p:cNvPr id="59" name="任意多边形 194"/>
          <p:cNvSpPr/>
          <p:nvPr/>
        </p:nvSpPr>
        <p:spPr>
          <a:xfrm>
            <a:off x="539470" y="452283"/>
            <a:ext cx="1522785" cy="243108"/>
          </a:xfrm>
          <a:custGeom>
            <a:avLst/>
            <a:gdLst>
              <a:gd name="connsiteX0" fmla="*/ 1288541 w 1522785"/>
              <a:gd name="connsiteY0" fmla="*/ 139248 h 243108"/>
              <a:gd name="connsiteX1" fmla="*/ 1508664 w 1522785"/>
              <a:gd name="connsiteY1" fmla="*/ 139248 h 243108"/>
              <a:gd name="connsiteX2" fmla="*/ 1521618 w 1522785"/>
              <a:gd name="connsiteY2" fmla="*/ 146773 h 243108"/>
              <a:gd name="connsiteX3" fmla="*/ 1507426 w 1522785"/>
              <a:gd name="connsiteY3" fmla="*/ 155250 h 243108"/>
              <a:gd name="connsiteX4" fmla="*/ 1436464 w 1522785"/>
              <a:gd name="connsiteY4" fmla="*/ 155155 h 243108"/>
              <a:gd name="connsiteX5" fmla="*/ 1415890 w 1522785"/>
              <a:gd name="connsiteY5" fmla="*/ 172776 h 243108"/>
              <a:gd name="connsiteX6" fmla="*/ 1435607 w 1522785"/>
              <a:gd name="connsiteY6" fmla="*/ 182968 h 243108"/>
              <a:gd name="connsiteX7" fmla="*/ 1506568 w 1522785"/>
              <a:gd name="connsiteY7" fmla="*/ 183349 h 243108"/>
              <a:gd name="connsiteX8" fmla="*/ 1521618 w 1522785"/>
              <a:gd name="connsiteY8" fmla="*/ 190969 h 243108"/>
              <a:gd name="connsiteX9" fmla="*/ 1507140 w 1522785"/>
              <a:gd name="connsiteY9" fmla="*/ 198970 h 243108"/>
              <a:gd name="connsiteX10" fmla="*/ 1428844 w 1522785"/>
              <a:gd name="connsiteY10" fmla="*/ 198780 h 243108"/>
              <a:gd name="connsiteX11" fmla="*/ 1407127 w 1522785"/>
              <a:gd name="connsiteY11" fmla="*/ 218020 h 243108"/>
              <a:gd name="connsiteX12" fmla="*/ 1427606 w 1522785"/>
              <a:gd name="connsiteY12" fmla="*/ 227259 h 243108"/>
              <a:gd name="connsiteX13" fmla="*/ 1508283 w 1522785"/>
              <a:gd name="connsiteY13" fmla="*/ 227736 h 243108"/>
              <a:gd name="connsiteX14" fmla="*/ 1521618 w 1522785"/>
              <a:gd name="connsiteY14" fmla="*/ 234403 h 243108"/>
              <a:gd name="connsiteX15" fmla="*/ 1507807 w 1522785"/>
              <a:gd name="connsiteY15" fmla="*/ 242880 h 243108"/>
              <a:gd name="connsiteX16" fmla="*/ 1397793 w 1522785"/>
              <a:gd name="connsiteY16" fmla="*/ 242690 h 243108"/>
              <a:gd name="connsiteX17" fmla="*/ 1290160 w 1522785"/>
              <a:gd name="connsiteY17" fmla="*/ 242595 h 243108"/>
              <a:gd name="connsiteX18" fmla="*/ 1275111 w 1522785"/>
              <a:gd name="connsiteY18" fmla="*/ 235165 h 243108"/>
              <a:gd name="connsiteX19" fmla="*/ 1289875 w 1522785"/>
              <a:gd name="connsiteY19" fmla="*/ 227545 h 243108"/>
              <a:gd name="connsiteX20" fmla="*/ 1365694 w 1522785"/>
              <a:gd name="connsiteY20" fmla="*/ 227736 h 243108"/>
              <a:gd name="connsiteX21" fmla="*/ 1383315 w 1522785"/>
              <a:gd name="connsiteY21" fmla="*/ 210019 h 243108"/>
              <a:gd name="connsiteX22" fmla="*/ 1366837 w 1522785"/>
              <a:gd name="connsiteY22" fmla="*/ 199161 h 243108"/>
              <a:gd name="connsiteX23" fmla="*/ 1288541 w 1522785"/>
              <a:gd name="connsiteY23" fmla="*/ 198875 h 243108"/>
              <a:gd name="connsiteX24" fmla="*/ 1275206 w 1522785"/>
              <a:gd name="connsiteY24" fmla="*/ 192017 h 243108"/>
              <a:gd name="connsiteX25" fmla="*/ 1289113 w 1522785"/>
              <a:gd name="connsiteY25" fmla="*/ 183349 h 243108"/>
              <a:gd name="connsiteX26" fmla="*/ 1369789 w 1522785"/>
              <a:gd name="connsiteY26" fmla="*/ 183444 h 243108"/>
              <a:gd name="connsiteX27" fmla="*/ 1390078 w 1522785"/>
              <a:gd name="connsiteY27" fmla="*/ 165537 h 243108"/>
              <a:gd name="connsiteX28" fmla="*/ 1369789 w 1522785"/>
              <a:gd name="connsiteY28" fmla="*/ 155631 h 243108"/>
              <a:gd name="connsiteX29" fmla="*/ 1289113 w 1522785"/>
              <a:gd name="connsiteY29" fmla="*/ 155250 h 243108"/>
              <a:gd name="connsiteX30" fmla="*/ 1275206 w 1522785"/>
              <a:gd name="connsiteY30" fmla="*/ 146392 h 243108"/>
              <a:gd name="connsiteX31" fmla="*/ 1288541 w 1522785"/>
              <a:gd name="connsiteY31" fmla="*/ 139248 h 243108"/>
              <a:gd name="connsiteX32" fmla="*/ 1165478 w 1522785"/>
              <a:gd name="connsiteY32" fmla="*/ 90766 h 243108"/>
              <a:gd name="connsiteX33" fmla="*/ 1171860 w 1522785"/>
              <a:gd name="connsiteY33" fmla="*/ 112007 h 243108"/>
              <a:gd name="connsiteX34" fmla="*/ 1156334 w 1522785"/>
              <a:gd name="connsiteY34" fmla="*/ 203352 h 243108"/>
              <a:gd name="connsiteX35" fmla="*/ 1176622 w 1522785"/>
              <a:gd name="connsiteY35" fmla="*/ 227355 h 243108"/>
              <a:gd name="connsiteX36" fmla="*/ 1232820 w 1522785"/>
              <a:gd name="connsiteY36" fmla="*/ 227450 h 243108"/>
              <a:gd name="connsiteX37" fmla="*/ 1243202 w 1522785"/>
              <a:gd name="connsiteY37" fmla="*/ 234784 h 243108"/>
              <a:gd name="connsiteX38" fmla="*/ 1233010 w 1522785"/>
              <a:gd name="connsiteY38" fmla="*/ 242404 h 243108"/>
              <a:gd name="connsiteX39" fmla="*/ 1195958 w 1522785"/>
              <a:gd name="connsiteY39" fmla="*/ 242595 h 243108"/>
              <a:gd name="connsiteX40" fmla="*/ 1136903 w 1522785"/>
              <a:gd name="connsiteY40" fmla="*/ 176682 h 243108"/>
              <a:gd name="connsiteX41" fmla="*/ 1148238 w 1522785"/>
              <a:gd name="connsiteY41" fmla="*/ 109435 h 243108"/>
              <a:gd name="connsiteX42" fmla="*/ 1165478 w 1522785"/>
              <a:gd name="connsiteY42" fmla="*/ 90766 h 243108"/>
              <a:gd name="connsiteX43" fmla="*/ 1466563 w 1522785"/>
              <a:gd name="connsiteY43" fmla="*/ 54857 h 243108"/>
              <a:gd name="connsiteX44" fmla="*/ 1436274 w 1522785"/>
              <a:gd name="connsiteY44" fmla="*/ 65525 h 243108"/>
              <a:gd name="connsiteX45" fmla="*/ 1468373 w 1522785"/>
              <a:gd name="connsiteY45" fmla="*/ 76097 h 243108"/>
              <a:gd name="connsiteX46" fmla="*/ 1498091 w 1522785"/>
              <a:gd name="connsiteY46" fmla="*/ 65048 h 243108"/>
              <a:gd name="connsiteX47" fmla="*/ 1466563 w 1522785"/>
              <a:gd name="connsiteY47" fmla="*/ 54857 h 243108"/>
              <a:gd name="connsiteX48" fmla="*/ 1486149 w 1522785"/>
              <a:gd name="connsiteY48" fmla="*/ 21626 h 243108"/>
              <a:gd name="connsiteX49" fmla="*/ 1466373 w 1522785"/>
              <a:gd name="connsiteY49" fmla="*/ 24186 h 243108"/>
              <a:gd name="connsiteX50" fmla="*/ 1436655 w 1522785"/>
              <a:gd name="connsiteY50" fmla="*/ 32282 h 243108"/>
              <a:gd name="connsiteX51" fmla="*/ 1466468 w 1522785"/>
              <a:gd name="connsiteY51" fmla="*/ 43617 h 243108"/>
              <a:gd name="connsiteX52" fmla="*/ 1497425 w 1522785"/>
              <a:gd name="connsiteY52" fmla="*/ 33140 h 243108"/>
              <a:gd name="connsiteX53" fmla="*/ 1486149 w 1522785"/>
              <a:gd name="connsiteY53" fmla="*/ 21626 h 243108"/>
              <a:gd name="connsiteX54" fmla="*/ 369783 w 1522785"/>
              <a:gd name="connsiteY54" fmla="*/ 15928 h 243108"/>
              <a:gd name="connsiteX55" fmla="*/ 297560 w 1522785"/>
              <a:gd name="connsiteY55" fmla="*/ 63144 h 243108"/>
              <a:gd name="connsiteX56" fmla="*/ 275653 w 1522785"/>
              <a:gd name="connsiteY56" fmla="*/ 140106 h 243108"/>
              <a:gd name="connsiteX57" fmla="*/ 300227 w 1522785"/>
              <a:gd name="connsiteY57" fmla="*/ 215163 h 243108"/>
              <a:gd name="connsiteX58" fmla="*/ 376332 w 1522785"/>
              <a:gd name="connsiteY58" fmla="*/ 218973 h 243108"/>
              <a:gd name="connsiteX59" fmla="*/ 442817 w 1522785"/>
              <a:gd name="connsiteY59" fmla="*/ 101815 h 243108"/>
              <a:gd name="connsiteX60" fmla="*/ 399573 w 1522785"/>
              <a:gd name="connsiteY60" fmla="*/ 17900 h 243108"/>
              <a:gd name="connsiteX61" fmla="*/ 369783 w 1522785"/>
              <a:gd name="connsiteY61" fmla="*/ 15928 h 243108"/>
              <a:gd name="connsiteX62" fmla="*/ 553402 w 1522785"/>
              <a:gd name="connsiteY62" fmla="*/ 8089 h 243108"/>
              <a:gd name="connsiteX63" fmla="*/ 577501 w 1522785"/>
              <a:gd name="connsiteY63" fmla="*/ 20662 h 243108"/>
              <a:gd name="connsiteX64" fmla="*/ 673322 w 1522785"/>
              <a:gd name="connsiteY64" fmla="*/ 153346 h 243108"/>
              <a:gd name="connsiteX65" fmla="*/ 687514 w 1522785"/>
              <a:gd name="connsiteY65" fmla="*/ 166014 h 243108"/>
              <a:gd name="connsiteX66" fmla="*/ 711708 w 1522785"/>
              <a:gd name="connsiteY66" fmla="*/ 32854 h 243108"/>
              <a:gd name="connsiteX67" fmla="*/ 714756 w 1522785"/>
              <a:gd name="connsiteY67" fmla="*/ 18567 h 243108"/>
              <a:gd name="connsiteX68" fmla="*/ 725710 w 1522785"/>
              <a:gd name="connsiteY68" fmla="*/ 8375 h 243108"/>
              <a:gd name="connsiteX69" fmla="*/ 732377 w 1522785"/>
              <a:gd name="connsiteY69" fmla="*/ 23044 h 243108"/>
              <a:gd name="connsiteX70" fmla="*/ 696373 w 1522785"/>
              <a:gd name="connsiteY70" fmla="*/ 221830 h 243108"/>
              <a:gd name="connsiteX71" fmla="*/ 688753 w 1522785"/>
              <a:gd name="connsiteY71" fmla="*/ 237928 h 243108"/>
              <a:gd name="connsiteX72" fmla="*/ 672751 w 1522785"/>
              <a:gd name="connsiteY72" fmla="*/ 224974 h 243108"/>
              <a:gd name="connsiteX73" fmla="*/ 573310 w 1522785"/>
              <a:gd name="connsiteY73" fmla="*/ 82765 h 243108"/>
              <a:gd name="connsiteX74" fmla="*/ 554545 w 1522785"/>
              <a:gd name="connsiteY74" fmla="*/ 62001 h 243108"/>
              <a:gd name="connsiteX75" fmla="*/ 528828 w 1522785"/>
              <a:gd name="connsiteY75" fmla="*/ 208400 h 243108"/>
              <a:gd name="connsiteX76" fmla="*/ 524256 w 1522785"/>
              <a:gd name="connsiteY76" fmla="*/ 227260 h 243108"/>
              <a:gd name="connsiteX77" fmla="*/ 510635 w 1522785"/>
              <a:gd name="connsiteY77" fmla="*/ 232975 h 243108"/>
              <a:gd name="connsiteX78" fmla="*/ 508063 w 1522785"/>
              <a:gd name="connsiteY78" fmla="*/ 221354 h 243108"/>
              <a:gd name="connsiteX79" fmla="*/ 543020 w 1522785"/>
              <a:gd name="connsiteY79" fmla="*/ 22186 h 243108"/>
              <a:gd name="connsiteX80" fmla="*/ 553402 w 1522785"/>
              <a:gd name="connsiteY80" fmla="*/ 8089 h 243108"/>
              <a:gd name="connsiteX81" fmla="*/ 798671 w 1522785"/>
              <a:gd name="connsiteY81" fmla="*/ 7803 h 243108"/>
              <a:gd name="connsiteX82" fmla="*/ 862203 w 1522785"/>
              <a:gd name="connsiteY82" fmla="*/ 7993 h 243108"/>
              <a:gd name="connsiteX83" fmla="*/ 925735 w 1522785"/>
              <a:gd name="connsiteY83" fmla="*/ 8089 h 243108"/>
              <a:gd name="connsiteX84" fmla="*/ 939165 w 1522785"/>
              <a:gd name="connsiteY84" fmla="*/ 14089 h 243108"/>
              <a:gd name="connsiteX85" fmla="*/ 925068 w 1522785"/>
              <a:gd name="connsiteY85" fmla="*/ 23138 h 243108"/>
              <a:gd name="connsiteX86" fmla="*/ 839533 w 1522785"/>
              <a:gd name="connsiteY86" fmla="*/ 22948 h 243108"/>
              <a:gd name="connsiteX87" fmla="*/ 817150 w 1522785"/>
              <a:gd name="connsiteY87" fmla="*/ 41236 h 243108"/>
              <a:gd name="connsiteX88" fmla="*/ 866299 w 1522785"/>
              <a:gd name="connsiteY88" fmla="*/ 102958 h 243108"/>
              <a:gd name="connsiteX89" fmla="*/ 884872 w 1522785"/>
              <a:gd name="connsiteY89" fmla="*/ 108673 h 243108"/>
              <a:gd name="connsiteX90" fmla="*/ 866584 w 1522785"/>
              <a:gd name="connsiteY90" fmla="*/ 119246 h 243108"/>
              <a:gd name="connsiteX91" fmla="*/ 856774 w 1522785"/>
              <a:gd name="connsiteY91" fmla="*/ 119246 h 243108"/>
              <a:gd name="connsiteX92" fmla="*/ 793147 w 1522785"/>
              <a:gd name="connsiteY92" fmla="*/ 175538 h 243108"/>
              <a:gd name="connsiteX93" fmla="*/ 830008 w 1522785"/>
              <a:gd name="connsiteY93" fmla="*/ 218687 h 243108"/>
              <a:gd name="connsiteX94" fmla="*/ 891159 w 1522785"/>
              <a:gd name="connsiteY94" fmla="*/ 218782 h 243108"/>
              <a:gd name="connsiteX95" fmla="*/ 902398 w 1522785"/>
              <a:gd name="connsiteY95" fmla="*/ 224116 h 243108"/>
              <a:gd name="connsiteX96" fmla="*/ 891445 w 1522785"/>
              <a:gd name="connsiteY96" fmla="*/ 233641 h 243108"/>
              <a:gd name="connsiteX97" fmla="*/ 756952 w 1522785"/>
              <a:gd name="connsiteY97" fmla="*/ 233736 h 243108"/>
              <a:gd name="connsiteX98" fmla="*/ 745522 w 1522785"/>
              <a:gd name="connsiteY98" fmla="*/ 217734 h 243108"/>
              <a:gd name="connsiteX99" fmla="*/ 779526 w 1522785"/>
              <a:gd name="connsiteY99" fmla="*/ 20852 h 243108"/>
              <a:gd name="connsiteX100" fmla="*/ 798671 w 1522785"/>
              <a:gd name="connsiteY100" fmla="*/ 7803 h 243108"/>
              <a:gd name="connsiteX101" fmla="*/ 0 w 1522785"/>
              <a:gd name="connsiteY101" fmla="*/ 7803 h 243108"/>
              <a:gd name="connsiteX102" fmla="*/ 38862 w 1522785"/>
              <a:gd name="connsiteY102" fmla="*/ 46475 h 243108"/>
              <a:gd name="connsiteX103" fmla="*/ 39053 w 1522785"/>
              <a:gd name="connsiteY103" fmla="*/ 154202 h 243108"/>
              <a:gd name="connsiteX104" fmla="*/ 110585 w 1522785"/>
              <a:gd name="connsiteY104" fmla="*/ 223449 h 243108"/>
              <a:gd name="connsiteX105" fmla="*/ 177260 w 1522785"/>
              <a:gd name="connsiteY105" fmla="*/ 152297 h 243108"/>
              <a:gd name="connsiteX106" fmla="*/ 177546 w 1522785"/>
              <a:gd name="connsiteY106" fmla="*/ 29901 h 243108"/>
              <a:gd name="connsiteX107" fmla="*/ 186404 w 1522785"/>
              <a:gd name="connsiteY107" fmla="*/ 8660 h 243108"/>
              <a:gd name="connsiteX108" fmla="*/ 196310 w 1522785"/>
              <a:gd name="connsiteY108" fmla="*/ 28568 h 243108"/>
              <a:gd name="connsiteX109" fmla="*/ 196501 w 1522785"/>
              <a:gd name="connsiteY109" fmla="*/ 153440 h 243108"/>
              <a:gd name="connsiteX110" fmla="*/ 131159 w 1522785"/>
              <a:gd name="connsiteY110" fmla="*/ 235165 h 243108"/>
              <a:gd name="connsiteX111" fmla="*/ 16669 w 1522785"/>
              <a:gd name="connsiteY111" fmla="*/ 206114 h 243108"/>
              <a:gd name="connsiteX112" fmla="*/ 0 w 1522785"/>
              <a:gd name="connsiteY112" fmla="*/ 174395 h 243108"/>
              <a:gd name="connsiteX113" fmla="*/ 0 w 1522785"/>
              <a:gd name="connsiteY113" fmla="*/ 7803 h 243108"/>
              <a:gd name="connsiteX114" fmla="*/ 1435893 w 1522785"/>
              <a:gd name="connsiteY114" fmla="*/ 7517 h 243108"/>
              <a:gd name="connsiteX115" fmla="*/ 1504282 w 1522785"/>
              <a:gd name="connsiteY115" fmla="*/ 7708 h 243108"/>
              <a:gd name="connsiteX116" fmla="*/ 1522666 w 1522785"/>
              <a:gd name="connsiteY116" fmla="*/ 25520 h 243108"/>
              <a:gd name="connsiteX117" fmla="*/ 1522475 w 1522785"/>
              <a:gd name="connsiteY117" fmla="*/ 67144 h 243108"/>
              <a:gd name="connsiteX118" fmla="*/ 1522475 w 1522785"/>
              <a:gd name="connsiteY118" fmla="*/ 113626 h 243108"/>
              <a:gd name="connsiteX119" fmla="*/ 1511236 w 1522785"/>
              <a:gd name="connsiteY119" fmla="*/ 126008 h 243108"/>
              <a:gd name="connsiteX120" fmla="*/ 1499901 w 1522785"/>
              <a:gd name="connsiteY120" fmla="*/ 113721 h 243108"/>
              <a:gd name="connsiteX121" fmla="*/ 1472659 w 1522785"/>
              <a:gd name="connsiteY121" fmla="*/ 89909 h 243108"/>
              <a:gd name="connsiteX122" fmla="*/ 1410652 w 1522785"/>
              <a:gd name="connsiteY122" fmla="*/ 116007 h 243108"/>
              <a:gd name="connsiteX123" fmla="*/ 1393126 w 1522785"/>
              <a:gd name="connsiteY123" fmla="*/ 124389 h 243108"/>
              <a:gd name="connsiteX124" fmla="*/ 1398079 w 1522785"/>
              <a:gd name="connsiteY124" fmla="*/ 105720 h 243108"/>
              <a:gd name="connsiteX125" fmla="*/ 1412747 w 1522785"/>
              <a:gd name="connsiteY125" fmla="*/ 30949 h 243108"/>
              <a:gd name="connsiteX126" fmla="*/ 1435893 w 1522785"/>
              <a:gd name="connsiteY126" fmla="*/ 7517 h 243108"/>
              <a:gd name="connsiteX127" fmla="*/ 361509 w 1522785"/>
              <a:gd name="connsiteY127" fmla="*/ 2625 h 243108"/>
              <a:gd name="connsiteX128" fmla="*/ 419385 w 1522785"/>
              <a:gd name="connsiteY128" fmla="*/ 8089 h 243108"/>
              <a:gd name="connsiteX129" fmla="*/ 454056 w 1522785"/>
              <a:gd name="connsiteY129" fmla="*/ 186874 h 243108"/>
              <a:gd name="connsiteX130" fmla="*/ 340613 w 1522785"/>
              <a:gd name="connsiteY130" fmla="*/ 238594 h 243108"/>
              <a:gd name="connsiteX131" fmla="*/ 229075 w 1522785"/>
              <a:gd name="connsiteY131" fmla="*/ 137534 h 243108"/>
              <a:gd name="connsiteX132" fmla="*/ 306133 w 1522785"/>
              <a:gd name="connsiteY132" fmla="*/ 20948 h 243108"/>
              <a:gd name="connsiteX133" fmla="*/ 361509 w 1522785"/>
              <a:gd name="connsiteY133" fmla="*/ 2625 h 243108"/>
              <a:gd name="connsiteX134" fmla="*/ 1136237 w 1522785"/>
              <a:gd name="connsiteY134" fmla="*/ 2470 h 243108"/>
              <a:gd name="connsiteX135" fmla="*/ 1146810 w 1522785"/>
              <a:gd name="connsiteY135" fmla="*/ 2660 h 243108"/>
              <a:gd name="connsiteX136" fmla="*/ 1153573 w 1522785"/>
              <a:gd name="connsiteY136" fmla="*/ 15328 h 243108"/>
              <a:gd name="connsiteX137" fmla="*/ 1153192 w 1522785"/>
              <a:gd name="connsiteY137" fmla="*/ 17709 h 243108"/>
              <a:gd name="connsiteX138" fmla="*/ 1191006 w 1522785"/>
              <a:gd name="connsiteY138" fmla="*/ 59238 h 243108"/>
              <a:gd name="connsiteX139" fmla="*/ 1232535 w 1522785"/>
              <a:gd name="connsiteY139" fmla="*/ 59429 h 243108"/>
              <a:gd name="connsiteX140" fmla="*/ 1243489 w 1522785"/>
              <a:gd name="connsiteY140" fmla="*/ 65334 h 243108"/>
              <a:gd name="connsiteX141" fmla="*/ 1227582 w 1522785"/>
              <a:gd name="connsiteY141" fmla="*/ 74383 h 243108"/>
              <a:gd name="connsiteX142" fmla="*/ 1161669 w 1522785"/>
              <a:gd name="connsiteY142" fmla="*/ 74288 h 243108"/>
              <a:gd name="connsiteX143" fmla="*/ 1138904 w 1522785"/>
              <a:gd name="connsiteY143" fmla="*/ 92576 h 243108"/>
              <a:gd name="connsiteX144" fmla="*/ 1116997 w 1522785"/>
              <a:gd name="connsiteY144" fmla="*/ 184873 h 243108"/>
              <a:gd name="connsiteX145" fmla="*/ 1074039 w 1522785"/>
              <a:gd name="connsiteY145" fmla="*/ 236880 h 243108"/>
              <a:gd name="connsiteX146" fmla="*/ 1059561 w 1522785"/>
              <a:gd name="connsiteY146" fmla="*/ 240880 h 243108"/>
              <a:gd name="connsiteX147" fmla="*/ 1060323 w 1522785"/>
              <a:gd name="connsiteY147" fmla="*/ 222878 h 243108"/>
              <a:gd name="connsiteX148" fmla="*/ 1080135 w 1522785"/>
              <a:gd name="connsiteY148" fmla="*/ 201351 h 243108"/>
              <a:gd name="connsiteX149" fmla="*/ 1115473 w 1522785"/>
              <a:gd name="connsiteY149" fmla="*/ 83527 h 243108"/>
              <a:gd name="connsiteX150" fmla="*/ 1098232 w 1522785"/>
              <a:gd name="connsiteY150" fmla="*/ 74669 h 243108"/>
              <a:gd name="connsiteX151" fmla="*/ 1067086 w 1522785"/>
              <a:gd name="connsiteY151" fmla="*/ 67144 h 243108"/>
              <a:gd name="connsiteX152" fmla="*/ 1097375 w 1522785"/>
              <a:gd name="connsiteY152" fmla="*/ 60000 h 243108"/>
              <a:gd name="connsiteX153" fmla="*/ 1125950 w 1522785"/>
              <a:gd name="connsiteY153" fmla="*/ 34664 h 243108"/>
              <a:gd name="connsiteX154" fmla="*/ 1129379 w 1522785"/>
              <a:gd name="connsiteY154" fmla="*/ 10566 h 243108"/>
              <a:gd name="connsiteX155" fmla="*/ 1136237 w 1522785"/>
              <a:gd name="connsiteY155" fmla="*/ 2470 h 243108"/>
              <a:gd name="connsiteX156" fmla="*/ 1206246 w 1522785"/>
              <a:gd name="connsiteY156" fmla="*/ 2183 h 243108"/>
              <a:gd name="connsiteX157" fmla="*/ 1219486 w 1522785"/>
              <a:gd name="connsiteY157" fmla="*/ 22662 h 243108"/>
              <a:gd name="connsiteX158" fmla="*/ 1208437 w 1522785"/>
              <a:gd name="connsiteY158" fmla="*/ 41807 h 243108"/>
              <a:gd name="connsiteX159" fmla="*/ 1195864 w 1522785"/>
              <a:gd name="connsiteY159" fmla="*/ 21900 h 243108"/>
              <a:gd name="connsiteX160" fmla="*/ 1206246 w 1522785"/>
              <a:gd name="connsiteY160" fmla="*/ 2183 h 243108"/>
              <a:gd name="connsiteX161" fmla="*/ 1337500 w 1522785"/>
              <a:gd name="connsiteY161" fmla="*/ 1624 h 243108"/>
              <a:gd name="connsiteX162" fmla="*/ 1346454 w 1522785"/>
              <a:gd name="connsiteY162" fmla="*/ 8471 h 243108"/>
              <a:gd name="connsiteX163" fmla="*/ 1377220 w 1522785"/>
              <a:gd name="connsiteY163" fmla="*/ 27140 h 243108"/>
              <a:gd name="connsiteX164" fmla="*/ 1387030 w 1522785"/>
              <a:gd name="connsiteY164" fmla="*/ 27235 h 243108"/>
              <a:gd name="connsiteX165" fmla="*/ 1397698 w 1522785"/>
              <a:gd name="connsiteY165" fmla="*/ 34093 h 243108"/>
              <a:gd name="connsiteX166" fmla="*/ 1387602 w 1522785"/>
              <a:gd name="connsiteY166" fmla="*/ 41808 h 243108"/>
              <a:gd name="connsiteX167" fmla="*/ 1355884 w 1522785"/>
              <a:gd name="connsiteY167" fmla="*/ 41903 h 243108"/>
              <a:gd name="connsiteX168" fmla="*/ 1343692 w 1522785"/>
              <a:gd name="connsiteY168" fmla="*/ 41808 h 243108"/>
              <a:gd name="connsiteX169" fmla="*/ 1312831 w 1522785"/>
              <a:gd name="connsiteY169" fmla="*/ 71717 h 243108"/>
              <a:gd name="connsiteX170" fmla="*/ 1341501 w 1522785"/>
              <a:gd name="connsiteY170" fmla="*/ 94767 h 243108"/>
              <a:gd name="connsiteX171" fmla="*/ 1379220 w 1522785"/>
              <a:gd name="connsiteY171" fmla="*/ 84575 h 243108"/>
              <a:gd name="connsiteX172" fmla="*/ 1389507 w 1522785"/>
              <a:gd name="connsiteY172" fmla="*/ 87338 h 243108"/>
              <a:gd name="connsiteX173" fmla="*/ 1385316 w 1522785"/>
              <a:gd name="connsiteY173" fmla="*/ 97720 h 243108"/>
              <a:gd name="connsiteX174" fmla="*/ 1298162 w 1522785"/>
              <a:gd name="connsiteY174" fmla="*/ 119246 h 243108"/>
              <a:gd name="connsiteX175" fmla="*/ 1288732 w 1522785"/>
              <a:gd name="connsiteY175" fmla="*/ 105816 h 243108"/>
              <a:gd name="connsiteX176" fmla="*/ 1288542 w 1522785"/>
              <a:gd name="connsiteY176" fmla="*/ 56858 h 243108"/>
              <a:gd name="connsiteX177" fmla="*/ 1283208 w 1522785"/>
              <a:gd name="connsiteY177" fmla="*/ 42570 h 243108"/>
              <a:gd name="connsiteX178" fmla="*/ 1271873 w 1522785"/>
              <a:gd name="connsiteY178" fmla="*/ 31521 h 243108"/>
              <a:gd name="connsiteX179" fmla="*/ 1289399 w 1522785"/>
              <a:gd name="connsiteY179" fmla="*/ 27140 h 243108"/>
              <a:gd name="connsiteX180" fmla="*/ 1328547 w 1522785"/>
              <a:gd name="connsiteY180" fmla="*/ 6566 h 243108"/>
              <a:gd name="connsiteX181" fmla="*/ 1337500 w 1522785"/>
              <a:gd name="connsiteY181" fmla="*/ 1624 h 243108"/>
              <a:gd name="connsiteX182" fmla="*/ 1061846 w 1522785"/>
              <a:gd name="connsiteY182" fmla="*/ 564 h 243108"/>
              <a:gd name="connsiteX183" fmla="*/ 1067466 w 1522785"/>
              <a:gd name="connsiteY183" fmla="*/ 15804 h 243108"/>
              <a:gd name="connsiteX184" fmla="*/ 1047654 w 1522785"/>
              <a:gd name="connsiteY184" fmla="*/ 219639 h 243108"/>
              <a:gd name="connsiteX185" fmla="*/ 1037462 w 1522785"/>
              <a:gd name="connsiteY185" fmla="*/ 242594 h 243108"/>
              <a:gd name="connsiteX186" fmla="*/ 1019365 w 1522785"/>
              <a:gd name="connsiteY186" fmla="*/ 224497 h 243108"/>
              <a:gd name="connsiteX187" fmla="*/ 1019460 w 1522785"/>
              <a:gd name="connsiteY187" fmla="*/ 102196 h 243108"/>
              <a:gd name="connsiteX188" fmla="*/ 1018317 w 1522785"/>
              <a:gd name="connsiteY188" fmla="*/ 92195 h 243108"/>
              <a:gd name="connsiteX189" fmla="*/ 986123 w 1522785"/>
              <a:gd name="connsiteY189" fmla="*/ 100481 h 243108"/>
              <a:gd name="connsiteX190" fmla="*/ 1004030 w 1522785"/>
              <a:gd name="connsiteY190" fmla="*/ 74192 h 243108"/>
              <a:gd name="connsiteX191" fmla="*/ 1042320 w 1522785"/>
              <a:gd name="connsiteY191" fmla="*/ 13328 h 243108"/>
              <a:gd name="connsiteX192" fmla="*/ 1061846 w 1522785"/>
              <a:gd name="connsiteY192" fmla="*/ 564 h 24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522785" h="243108">
                <a:moveTo>
                  <a:pt x="1288541" y="139248"/>
                </a:moveTo>
                <a:cubicBezTo>
                  <a:pt x="1361884" y="139153"/>
                  <a:pt x="1435322" y="139153"/>
                  <a:pt x="1508664" y="139248"/>
                </a:cubicBezTo>
                <a:cubicBezTo>
                  <a:pt x="1514284" y="139248"/>
                  <a:pt x="1521332" y="138867"/>
                  <a:pt x="1521618" y="146773"/>
                </a:cubicBezTo>
                <a:cubicBezTo>
                  <a:pt x="1521999" y="156774"/>
                  <a:pt x="1513522" y="155250"/>
                  <a:pt x="1507426" y="155250"/>
                </a:cubicBezTo>
                <a:cubicBezTo>
                  <a:pt x="1483804" y="155536"/>
                  <a:pt x="1460086" y="156012"/>
                  <a:pt x="1436464" y="155155"/>
                </a:cubicBezTo>
                <a:cubicBezTo>
                  <a:pt x="1423034" y="154679"/>
                  <a:pt x="1416081" y="159822"/>
                  <a:pt x="1415890" y="172776"/>
                </a:cubicBezTo>
                <a:cubicBezTo>
                  <a:pt x="1415605" y="188112"/>
                  <a:pt x="1427987" y="182778"/>
                  <a:pt x="1435607" y="182968"/>
                </a:cubicBezTo>
                <a:cubicBezTo>
                  <a:pt x="1459229" y="183635"/>
                  <a:pt x="1482851" y="183063"/>
                  <a:pt x="1506568" y="183349"/>
                </a:cubicBezTo>
                <a:cubicBezTo>
                  <a:pt x="1512569" y="183444"/>
                  <a:pt x="1521332" y="181444"/>
                  <a:pt x="1521618" y="190969"/>
                </a:cubicBezTo>
                <a:cubicBezTo>
                  <a:pt x="1521999" y="200970"/>
                  <a:pt x="1513046" y="198875"/>
                  <a:pt x="1507140" y="198970"/>
                </a:cubicBezTo>
                <a:cubicBezTo>
                  <a:pt x="1481042" y="199256"/>
                  <a:pt x="1454943" y="200018"/>
                  <a:pt x="1428844" y="198780"/>
                </a:cubicBezTo>
                <a:cubicBezTo>
                  <a:pt x="1413700" y="198018"/>
                  <a:pt x="1407223" y="205257"/>
                  <a:pt x="1407127" y="218020"/>
                </a:cubicBezTo>
                <a:cubicBezTo>
                  <a:pt x="1407032" y="233070"/>
                  <a:pt x="1420081" y="227069"/>
                  <a:pt x="1427606" y="227259"/>
                </a:cubicBezTo>
                <a:cubicBezTo>
                  <a:pt x="1454467" y="228021"/>
                  <a:pt x="1481422" y="227450"/>
                  <a:pt x="1508283" y="227736"/>
                </a:cubicBezTo>
                <a:cubicBezTo>
                  <a:pt x="1513522" y="227736"/>
                  <a:pt x="1520951" y="226116"/>
                  <a:pt x="1521618" y="234403"/>
                </a:cubicBezTo>
                <a:cubicBezTo>
                  <a:pt x="1522475" y="244881"/>
                  <a:pt x="1513807" y="242880"/>
                  <a:pt x="1507807" y="242880"/>
                </a:cubicBezTo>
                <a:cubicBezTo>
                  <a:pt x="1471135" y="242785"/>
                  <a:pt x="1434464" y="242690"/>
                  <a:pt x="1397793" y="242690"/>
                </a:cubicBezTo>
                <a:cubicBezTo>
                  <a:pt x="1361884" y="242690"/>
                  <a:pt x="1326070" y="242785"/>
                  <a:pt x="1290160" y="242595"/>
                </a:cubicBezTo>
                <a:cubicBezTo>
                  <a:pt x="1284255" y="242595"/>
                  <a:pt x="1275301" y="244976"/>
                  <a:pt x="1275111" y="235165"/>
                </a:cubicBezTo>
                <a:cubicBezTo>
                  <a:pt x="1274921" y="225164"/>
                  <a:pt x="1283969" y="227545"/>
                  <a:pt x="1289875" y="227545"/>
                </a:cubicBezTo>
                <a:cubicBezTo>
                  <a:pt x="1315116" y="227164"/>
                  <a:pt x="1340452" y="226497"/>
                  <a:pt x="1365694" y="227736"/>
                </a:cubicBezTo>
                <a:cubicBezTo>
                  <a:pt x="1379981" y="228498"/>
                  <a:pt x="1381981" y="219639"/>
                  <a:pt x="1383315" y="210019"/>
                </a:cubicBezTo>
                <a:cubicBezTo>
                  <a:pt x="1385220" y="196208"/>
                  <a:pt x="1374266" y="199256"/>
                  <a:pt x="1366837" y="199161"/>
                </a:cubicBezTo>
                <a:cubicBezTo>
                  <a:pt x="1340738" y="198875"/>
                  <a:pt x="1314640" y="199161"/>
                  <a:pt x="1288541" y="198875"/>
                </a:cubicBezTo>
                <a:cubicBezTo>
                  <a:pt x="1283112" y="198875"/>
                  <a:pt x="1275778" y="200113"/>
                  <a:pt x="1275206" y="192017"/>
                </a:cubicBezTo>
                <a:cubicBezTo>
                  <a:pt x="1274444" y="181825"/>
                  <a:pt x="1283112" y="183349"/>
                  <a:pt x="1289113" y="183349"/>
                </a:cubicBezTo>
                <a:cubicBezTo>
                  <a:pt x="1315973" y="183063"/>
                  <a:pt x="1342929" y="182587"/>
                  <a:pt x="1369789" y="183444"/>
                </a:cubicBezTo>
                <a:cubicBezTo>
                  <a:pt x="1383315" y="183825"/>
                  <a:pt x="1390268" y="178301"/>
                  <a:pt x="1390078" y="165537"/>
                </a:cubicBezTo>
                <a:cubicBezTo>
                  <a:pt x="1389887" y="150678"/>
                  <a:pt x="1377505" y="155822"/>
                  <a:pt x="1369789" y="155631"/>
                </a:cubicBezTo>
                <a:cubicBezTo>
                  <a:pt x="1342929" y="155060"/>
                  <a:pt x="1315973" y="155536"/>
                  <a:pt x="1289113" y="155250"/>
                </a:cubicBezTo>
                <a:cubicBezTo>
                  <a:pt x="1283017" y="155155"/>
                  <a:pt x="1274539" y="156489"/>
                  <a:pt x="1275206" y="146392"/>
                </a:cubicBezTo>
                <a:cubicBezTo>
                  <a:pt x="1275778" y="138582"/>
                  <a:pt x="1283017" y="139344"/>
                  <a:pt x="1288541" y="139248"/>
                </a:cubicBezTo>
                <a:close/>
                <a:moveTo>
                  <a:pt x="1165478" y="90766"/>
                </a:moveTo>
                <a:cubicBezTo>
                  <a:pt x="1180432" y="93433"/>
                  <a:pt x="1173098" y="104197"/>
                  <a:pt x="1171860" y="112007"/>
                </a:cubicBezTo>
                <a:cubicBezTo>
                  <a:pt x="1167002" y="142487"/>
                  <a:pt x="1162049" y="172967"/>
                  <a:pt x="1156334" y="203352"/>
                </a:cubicBezTo>
                <a:cubicBezTo>
                  <a:pt x="1153096" y="220497"/>
                  <a:pt x="1159287" y="227831"/>
                  <a:pt x="1176622" y="227355"/>
                </a:cubicBezTo>
                <a:cubicBezTo>
                  <a:pt x="1195387" y="226879"/>
                  <a:pt x="1214056" y="227260"/>
                  <a:pt x="1232820" y="227450"/>
                </a:cubicBezTo>
                <a:cubicBezTo>
                  <a:pt x="1237678" y="227545"/>
                  <a:pt x="1243202" y="228022"/>
                  <a:pt x="1243202" y="234784"/>
                </a:cubicBezTo>
                <a:cubicBezTo>
                  <a:pt x="1243202" y="241357"/>
                  <a:pt x="1238059" y="242404"/>
                  <a:pt x="1233010" y="242404"/>
                </a:cubicBezTo>
                <a:cubicBezTo>
                  <a:pt x="1220056" y="242690"/>
                  <a:pt x="1207007" y="242595"/>
                  <a:pt x="1195958" y="242595"/>
                </a:cubicBezTo>
                <a:cubicBezTo>
                  <a:pt x="1130140" y="246310"/>
                  <a:pt x="1122330" y="230403"/>
                  <a:pt x="1136903" y="176682"/>
                </a:cubicBezTo>
                <a:cubicBezTo>
                  <a:pt x="1142809" y="154870"/>
                  <a:pt x="1143761" y="131724"/>
                  <a:pt x="1148238" y="109435"/>
                </a:cubicBezTo>
                <a:cubicBezTo>
                  <a:pt x="1149952" y="100672"/>
                  <a:pt x="1150905" y="88195"/>
                  <a:pt x="1165478" y="90766"/>
                </a:cubicBezTo>
                <a:close/>
                <a:moveTo>
                  <a:pt x="1466563" y="54857"/>
                </a:moveTo>
                <a:cubicBezTo>
                  <a:pt x="1457991" y="63239"/>
                  <a:pt x="1436750" y="46379"/>
                  <a:pt x="1436274" y="65525"/>
                </a:cubicBezTo>
                <a:cubicBezTo>
                  <a:pt x="1435702" y="86765"/>
                  <a:pt x="1457229" y="75907"/>
                  <a:pt x="1468373" y="76097"/>
                </a:cubicBezTo>
                <a:cubicBezTo>
                  <a:pt x="1478660" y="76288"/>
                  <a:pt x="1499329" y="86289"/>
                  <a:pt x="1498091" y="65048"/>
                </a:cubicBezTo>
                <a:cubicBezTo>
                  <a:pt x="1497043" y="48189"/>
                  <a:pt x="1478089" y="60667"/>
                  <a:pt x="1466563" y="54857"/>
                </a:cubicBezTo>
                <a:close/>
                <a:moveTo>
                  <a:pt x="1486149" y="21626"/>
                </a:moveTo>
                <a:cubicBezTo>
                  <a:pt x="1479660" y="21829"/>
                  <a:pt x="1471755" y="24377"/>
                  <a:pt x="1466373" y="24186"/>
                </a:cubicBezTo>
                <a:cubicBezTo>
                  <a:pt x="1456276" y="23805"/>
                  <a:pt x="1437131" y="15614"/>
                  <a:pt x="1436655" y="32282"/>
                </a:cubicBezTo>
                <a:cubicBezTo>
                  <a:pt x="1436274" y="50856"/>
                  <a:pt x="1455991" y="37045"/>
                  <a:pt x="1466468" y="43617"/>
                </a:cubicBezTo>
                <a:cubicBezTo>
                  <a:pt x="1475803" y="35711"/>
                  <a:pt x="1496948" y="51237"/>
                  <a:pt x="1497425" y="33140"/>
                </a:cubicBezTo>
                <a:cubicBezTo>
                  <a:pt x="1497711" y="23567"/>
                  <a:pt x="1492638" y="21424"/>
                  <a:pt x="1486149" y="21626"/>
                </a:cubicBezTo>
                <a:close/>
                <a:moveTo>
                  <a:pt x="369783" y="15928"/>
                </a:moveTo>
                <a:cubicBezTo>
                  <a:pt x="340458" y="18888"/>
                  <a:pt x="313491" y="36141"/>
                  <a:pt x="297560" y="63144"/>
                </a:cubicBezTo>
                <a:cubicBezTo>
                  <a:pt x="283463" y="87052"/>
                  <a:pt x="278796" y="113245"/>
                  <a:pt x="275653" y="140106"/>
                </a:cubicBezTo>
                <a:cubicBezTo>
                  <a:pt x="272224" y="168871"/>
                  <a:pt x="276510" y="196399"/>
                  <a:pt x="300227" y="215163"/>
                </a:cubicBezTo>
                <a:cubicBezTo>
                  <a:pt x="323563" y="233546"/>
                  <a:pt x="350805" y="232117"/>
                  <a:pt x="376332" y="218973"/>
                </a:cubicBezTo>
                <a:cubicBezTo>
                  <a:pt x="428053" y="192398"/>
                  <a:pt x="437959" y="143154"/>
                  <a:pt x="442817" y="101815"/>
                </a:cubicBezTo>
                <a:cubicBezTo>
                  <a:pt x="443007" y="51333"/>
                  <a:pt x="427195" y="24472"/>
                  <a:pt x="399573" y="17900"/>
                </a:cubicBezTo>
                <a:cubicBezTo>
                  <a:pt x="389595" y="15543"/>
                  <a:pt x="379558" y="14941"/>
                  <a:pt x="369783" y="15928"/>
                </a:cubicBezTo>
                <a:close/>
                <a:moveTo>
                  <a:pt x="553402" y="8089"/>
                </a:moveTo>
                <a:cubicBezTo>
                  <a:pt x="564832" y="6565"/>
                  <a:pt x="571309" y="12090"/>
                  <a:pt x="577501" y="20662"/>
                </a:cubicBezTo>
                <a:cubicBezTo>
                  <a:pt x="609219" y="65049"/>
                  <a:pt x="641318" y="109150"/>
                  <a:pt x="673322" y="153346"/>
                </a:cubicBezTo>
                <a:cubicBezTo>
                  <a:pt x="676561" y="157822"/>
                  <a:pt x="678561" y="163633"/>
                  <a:pt x="687514" y="166014"/>
                </a:cubicBezTo>
                <a:cubicBezTo>
                  <a:pt x="695611" y="121437"/>
                  <a:pt x="703612" y="77146"/>
                  <a:pt x="711708" y="32854"/>
                </a:cubicBezTo>
                <a:cubicBezTo>
                  <a:pt x="712565" y="28092"/>
                  <a:pt x="713899" y="23329"/>
                  <a:pt x="714756" y="18567"/>
                </a:cubicBezTo>
                <a:cubicBezTo>
                  <a:pt x="715899" y="12376"/>
                  <a:pt x="718280" y="7708"/>
                  <a:pt x="725710" y="8375"/>
                </a:cubicBezTo>
                <a:cubicBezTo>
                  <a:pt x="736473" y="9423"/>
                  <a:pt x="733425" y="17233"/>
                  <a:pt x="732377" y="23044"/>
                </a:cubicBezTo>
                <a:cubicBezTo>
                  <a:pt x="720662" y="89338"/>
                  <a:pt x="708850" y="155632"/>
                  <a:pt x="696373" y="221830"/>
                </a:cubicBezTo>
                <a:cubicBezTo>
                  <a:pt x="695325" y="227260"/>
                  <a:pt x="697611" y="236594"/>
                  <a:pt x="688753" y="237928"/>
                </a:cubicBezTo>
                <a:cubicBezTo>
                  <a:pt x="679799" y="239261"/>
                  <a:pt x="676846" y="230784"/>
                  <a:pt x="672751" y="224974"/>
                </a:cubicBezTo>
                <a:cubicBezTo>
                  <a:pt x="639604" y="177539"/>
                  <a:pt x="606457" y="130105"/>
                  <a:pt x="573310" y="82765"/>
                </a:cubicBezTo>
                <a:cubicBezTo>
                  <a:pt x="568547" y="75622"/>
                  <a:pt x="565023" y="67144"/>
                  <a:pt x="554545" y="62001"/>
                </a:cubicBezTo>
                <a:cubicBezTo>
                  <a:pt x="545878" y="111531"/>
                  <a:pt x="537400" y="160013"/>
                  <a:pt x="528828" y="208400"/>
                </a:cubicBezTo>
                <a:cubicBezTo>
                  <a:pt x="527685" y="214782"/>
                  <a:pt x="525780" y="220973"/>
                  <a:pt x="524256" y="227260"/>
                </a:cubicBezTo>
                <a:cubicBezTo>
                  <a:pt x="522256" y="235165"/>
                  <a:pt x="516160" y="234403"/>
                  <a:pt x="510635" y="232975"/>
                </a:cubicBezTo>
                <a:cubicBezTo>
                  <a:pt x="502825" y="231070"/>
                  <a:pt x="507397" y="225640"/>
                  <a:pt x="508063" y="221354"/>
                </a:cubicBezTo>
                <a:cubicBezTo>
                  <a:pt x="519684" y="154965"/>
                  <a:pt x="531304" y="88576"/>
                  <a:pt x="543020" y="22186"/>
                </a:cubicBezTo>
                <a:cubicBezTo>
                  <a:pt x="544068" y="15995"/>
                  <a:pt x="544258" y="9232"/>
                  <a:pt x="553402" y="8089"/>
                </a:cubicBezTo>
                <a:close/>
                <a:moveTo>
                  <a:pt x="798671" y="7803"/>
                </a:moveTo>
                <a:cubicBezTo>
                  <a:pt x="819912" y="8089"/>
                  <a:pt x="841057" y="7993"/>
                  <a:pt x="862203" y="7993"/>
                </a:cubicBezTo>
                <a:cubicBezTo>
                  <a:pt x="883348" y="7993"/>
                  <a:pt x="904589" y="7803"/>
                  <a:pt x="925735" y="8089"/>
                </a:cubicBezTo>
                <a:cubicBezTo>
                  <a:pt x="930878" y="8184"/>
                  <a:pt x="938784" y="5708"/>
                  <a:pt x="939165" y="14089"/>
                </a:cubicBezTo>
                <a:cubicBezTo>
                  <a:pt x="939641" y="23519"/>
                  <a:pt x="931450" y="23138"/>
                  <a:pt x="925068" y="23138"/>
                </a:cubicBezTo>
                <a:cubicBezTo>
                  <a:pt x="896588" y="23329"/>
                  <a:pt x="868013" y="24091"/>
                  <a:pt x="839533" y="22948"/>
                </a:cubicBezTo>
                <a:cubicBezTo>
                  <a:pt x="825246" y="22376"/>
                  <a:pt x="820007" y="27329"/>
                  <a:pt x="817150" y="41236"/>
                </a:cubicBezTo>
                <a:cubicBezTo>
                  <a:pt x="804767" y="101434"/>
                  <a:pt x="804291" y="101243"/>
                  <a:pt x="866299" y="102958"/>
                </a:cubicBezTo>
                <a:cubicBezTo>
                  <a:pt x="872966" y="103148"/>
                  <a:pt x="884110" y="99338"/>
                  <a:pt x="884872" y="108673"/>
                </a:cubicBezTo>
                <a:cubicBezTo>
                  <a:pt x="885825" y="119246"/>
                  <a:pt x="874871" y="119150"/>
                  <a:pt x="866584" y="119246"/>
                </a:cubicBezTo>
                <a:cubicBezTo>
                  <a:pt x="863346" y="119246"/>
                  <a:pt x="860107" y="119246"/>
                  <a:pt x="856774" y="119246"/>
                </a:cubicBezTo>
                <a:cubicBezTo>
                  <a:pt x="801243" y="119436"/>
                  <a:pt x="801243" y="119436"/>
                  <a:pt x="793147" y="175538"/>
                </a:cubicBezTo>
                <a:cubicBezTo>
                  <a:pt x="786955" y="218687"/>
                  <a:pt x="786955" y="218687"/>
                  <a:pt x="830008" y="218687"/>
                </a:cubicBezTo>
                <a:cubicBezTo>
                  <a:pt x="850392" y="218687"/>
                  <a:pt x="870775" y="218591"/>
                  <a:pt x="891159" y="218782"/>
                </a:cubicBezTo>
                <a:cubicBezTo>
                  <a:pt x="895350" y="218877"/>
                  <a:pt x="901732" y="216686"/>
                  <a:pt x="902398" y="224116"/>
                </a:cubicBezTo>
                <a:cubicBezTo>
                  <a:pt x="903065" y="231736"/>
                  <a:pt x="897826" y="233641"/>
                  <a:pt x="891445" y="233641"/>
                </a:cubicBezTo>
                <a:cubicBezTo>
                  <a:pt x="846582" y="233641"/>
                  <a:pt x="801814" y="233546"/>
                  <a:pt x="756952" y="233736"/>
                </a:cubicBezTo>
                <a:cubicBezTo>
                  <a:pt x="744950" y="233831"/>
                  <a:pt x="743902" y="227069"/>
                  <a:pt x="745522" y="217734"/>
                </a:cubicBezTo>
                <a:cubicBezTo>
                  <a:pt x="756952" y="152107"/>
                  <a:pt x="768572" y="86575"/>
                  <a:pt x="779526" y="20852"/>
                </a:cubicBezTo>
                <a:cubicBezTo>
                  <a:pt x="781621" y="8279"/>
                  <a:pt x="789146" y="7803"/>
                  <a:pt x="798671" y="7803"/>
                </a:cubicBezTo>
                <a:close/>
                <a:moveTo>
                  <a:pt x="0" y="7803"/>
                </a:moveTo>
                <a:cubicBezTo>
                  <a:pt x="38862" y="8375"/>
                  <a:pt x="38862" y="8375"/>
                  <a:pt x="38862" y="46475"/>
                </a:cubicBezTo>
                <a:cubicBezTo>
                  <a:pt x="38862" y="82384"/>
                  <a:pt x="38386" y="118293"/>
                  <a:pt x="39053" y="154202"/>
                </a:cubicBezTo>
                <a:cubicBezTo>
                  <a:pt x="39815" y="196589"/>
                  <a:pt x="68580" y="224021"/>
                  <a:pt x="110585" y="223449"/>
                </a:cubicBezTo>
                <a:cubicBezTo>
                  <a:pt x="150495" y="222973"/>
                  <a:pt x="177070" y="194779"/>
                  <a:pt x="177260" y="152297"/>
                </a:cubicBezTo>
                <a:cubicBezTo>
                  <a:pt x="177451" y="111530"/>
                  <a:pt x="176975" y="70668"/>
                  <a:pt x="177546" y="29901"/>
                </a:cubicBezTo>
                <a:cubicBezTo>
                  <a:pt x="177641" y="22186"/>
                  <a:pt x="172307" y="9422"/>
                  <a:pt x="186404" y="8660"/>
                </a:cubicBezTo>
                <a:cubicBezTo>
                  <a:pt x="201454" y="7898"/>
                  <a:pt x="196215" y="21043"/>
                  <a:pt x="196310" y="28568"/>
                </a:cubicBezTo>
                <a:cubicBezTo>
                  <a:pt x="196882" y="70192"/>
                  <a:pt x="196882" y="111816"/>
                  <a:pt x="196501" y="153440"/>
                </a:cubicBezTo>
                <a:cubicBezTo>
                  <a:pt x="196025" y="197636"/>
                  <a:pt x="174593" y="226688"/>
                  <a:pt x="131159" y="235165"/>
                </a:cubicBezTo>
                <a:cubicBezTo>
                  <a:pt x="89535" y="243356"/>
                  <a:pt x="48197" y="243166"/>
                  <a:pt x="16669" y="206114"/>
                </a:cubicBezTo>
                <a:cubicBezTo>
                  <a:pt x="8477" y="196493"/>
                  <a:pt x="7049" y="184111"/>
                  <a:pt x="0" y="174395"/>
                </a:cubicBezTo>
                <a:cubicBezTo>
                  <a:pt x="0" y="118865"/>
                  <a:pt x="0" y="63334"/>
                  <a:pt x="0" y="7803"/>
                </a:cubicBezTo>
                <a:close/>
                <a:moveTo>
                  <a:pt x="1435893" y="7517"/>
                </a:moveTo>
                <a:cubicBezTo>
                  <a:pt x="1458562" y="9232"/>
                  <a:pt x="1481518" y="8565"/>
                  <a:pt x="1504282" y="7708"/>
                </a:cubicBezTo>
                <a:cubicBezTo>
                  <a:pt x="1517903" y="7136"/>
                  <a:pt x="1523713" y="11327"/>
                  <a:pt x="1522666" y="25520"/>
                </a:cubicBezTo>
                <a:cubicBezTo>
                  <a:pt x="1521808" y="39331"/>
                  <a:pt x="1522571" y="53237"/>
                  <a:pt x="1522475" y="67144"/>
                </a:cubicBezTo>
                <a:cubicBezTo>
                  <a:pt x="1522475" y="82670"/>
                  <a:pt x="1522475" y="98100"/>
                  <a:pt x="1522475" y="113626"/>
                </a:cubicBezTo>
                <a:cubicBezTo>
                  <a:pt x="1522475" y="121151"/>
                  <a:pt x="1519904" y="126199"/>
                  <a:pt x="1511236" y="126008"/>
                </a:cubicBezTo>
                <a:cubicBezTo>
                  <a:pt x="1502949" y="125913"/>
                  <a:pt x="1498663" y="121341"/>
                  <a:pt x="1499901" y="113721"/>
                </a:cubicBezTo>
                <a:cubicBezTo>
                  <a:pt x="1503616" y="90480"/>
                  <a:pt x="1490090" y="90671"/>
                  <a:pt x="1472659" y="89909"/>
                </a:cubicBezTo>
                <a:cubicBezTo>
                  <a:pt x="1447037" y="88766"/>
                  <a:pt x="1425034" y="91242"/>
                  <a:pt x="1410652" y="116007"/>
                </a:cubicBezTo>
                <a:cubicBezTo>
                  <a:pt x="1407604" y="121341"/>
                  <a:pt x="1399888" y="130009"/>
                  <a:pt x="1393126" y="124389"/>
                </a:cubicBezTo>
                <a:cubicBezTo>
                  <a:pt x="1386268" y="118674"/>
                  <a:pt x="1393221" y="111530"/>
                  <a:pt x="1398079" y="105720"/>
                </a:cubicBezTo>
                <a:cubicBezTo>
                  <a:pt x="1416652" y="83622"/>
                  <a:pt x="1413795" y="56762"/>
                  <a:pt x="1412747" y="30949"/>
                </a:cubicBezTo>
                <a:cubicBezTo>
                  <a:pt x="1412080" y="13137"/>
                  <a:pt x="1416938" y="6089"/>
                  <a:pt x="1435893" y="7517"/>
                </a:cubicBezTo>
                <a:close/>
                <a:moveTo>
                  <a:pt x="361509" y="2625"/>
                </a:moveTo>
                <a:cubicBezTo>
                  <a:pt x="380523" y="279"/>
                  <a:pt x="399954" y="1898"/>
                  <a:pt x="419385" y="8089"/>
                </a:cubicBezTo>
                <a:cubicBezTo>
                  <a:pt x="495871" y="32569"/>
                  <a:pt x="512825" y="122485"/>
                  <a:pt x="454056" y="186874"/>
                </a:cubicBezTo>
                <a:cubicBezTo>
                  <a:pt x="422909" y="221068"/>
                  <a:pt x="385000" y="240404"/>
                  <a:pt x="340613" y="238594"/>
                </a:cubicBezTo>
                <a:cubicBezTo>
                  <a:pt x="262413" y="239928"/>
                  <a:pt x="227932" y="191827"/>
                  <a:pt x="229075" y="137534"/>
                </a:cubicBezTo>
                <a:cubicBezTo>
                  <a:pt x="230218" y="84956"/>
                  <a:pt x="260222" y="45904"/>
                  <a:pt x="306133" y="20948"/>
                </a:cubicBezTo>
                <a:cubicBezTo>
                  <a:pt x="323897" y="11280"/>
                  <a:pt x="342494" y="4970"/>
                  <a:pt x="361509" y="2625"/>
                </a:cubicBezTo>
                <a:close/>
                <a:moveTo>
                  <a:pt x="1136237" y="2470"/>
                </a:moveTo>
                <a:cubicBezTo>
                  <a:pt x="1139499" y="1779"/>
                  <a:pt x="1143381" y="2470"/>
                  <a:pt x="1146810" y="2660"/>
                </a:cubicBezTo>
                <a:cubicBezTo>
                  <a:pt x="1155287" y="3136"/>
                  <a:pt x="1153954" y="9708"/>
                  <a:pt x="1153573" y="15328"/>
                </a:cubicBezTo>
                <a:cubicBezTo>
                  <a:pt x="1153477" y="16185"/>
                  <a:pt x="1153287" y="16947"/>
                  <a:pt x="1153192" y="17709"/>
                </a:cubicBezTo>
                <a:cubicBezTo>
                  <a:pt x="1148048" y="59238"/>
                  <a:pt x="1148048" y="59238"/>
                  <a:pt x="1191006" y="59238"/>
                </a:cubicBezTo>
                <a:cubicBezTo>
                  <a:pt x="1204817" y="59238"/>
                  <a:pt x="1218724" y="59334"/>
                  <a:pt x="1232535" y="59429"/>
                </a:cubicBezTo>
                <a:cubicBezTo>
                  <a:pt x="1237583" y="59429"/>
                  <a:pt x="1241679" y="61143"/>
                  <a:pt x="1243489" y="65334"/>
                </a:cubicBezTo>
                <a:cubicBezTo>
                  <a:pt x="1241107" y="75621"/>
                  <a:pt x="1233868" y="74383"/>
                  <a:pt x="1227582" y="74383"/>
                </a:cubicBezTo>
                <a:cubicBezTo>
                  <a:pt x="1205579" y="74574"/>
                  <a:pt x="1183576" y="75050"/>
                  <a:pt x="1161669" y="74288"/>
                </a:cubicBezTo>
                <a:cubicBezTo>
                  <a:pt x="1147953" y="73812"/>
                  <a:pt x="1141857" y="78193"/>
                  <a:pt x="1138904" y="92576"/>
                </a:cubicBezTo>
                <a:cubicBezTo>
                  <a:pt x="1132618" y="123532"/>
                  <a:pt x="1130141" y="155346"/>
                  <a:pt x="1116997" y="184873"/>
                </a:cubicBezTo>
                <a:cubicBezTo>
                  <a:pt x="1107376" y="206400"/>
                  <a:pt x="1092708" y="223164"/>
                  <a:pt x="1074039" y="236880"/>
                </a:cubicBezTo>
                <a:cubicBezTo>
                  <a:pt x="1069848" y="240023"/>
                  <a:pt x="1064800" y="246405"/>
                  <a:pt x="1059561" y="240880"/>
                </a:cubicBezTo>
                <a:cubicBezTo>
                  <a:pt x="1054798" y="235927"/>
                  <a:pt x="1055941" y="228212"/>
                  <a:pt x="1060323" y="222878"/>
                </a:cubicBezTo>
                <a:cubicBezTo>
                  <a:pt x="1066419" y="215353"/>
                  <a:pt x="1074515" y="209257"/>
                  <a:pt x="1080135" y="201351"/>
                </a:cubicBezTo>
                <a:cubicBezTo>
                  <a:pt x="1105090" y="166109"/>
                  <a:pt x="1109567" y="124485"/>
                  <a:pt x="1115473" y="83527"/>
                </a:cubicBezTo>
                <a:cubicBezTo>
                  <a:pt x="1117568" y="68668"/>
                  <a:pt x="1104519" y="76479"/>
                  <a:pt x="1098232" y="74669"/>
                </a:cubicBezTo>
                <a:cubicBezTo>
                  <a:pt x="1087469" y="71526"/>
                  <a:pt x="1067276" y="81051"/>
                  <a:pt x="1067086" y="67144"/>
                </a:cubicBezTo>
                <a:cubicBezTo>
                  <a:pt x="1066895" y="52476"/>
                  <a:pt x="1087183" y="58953"/>
                  <a:pt x="1097375" y="60000"/>
                </a:cubicBezTo>
                <a:cubicBezTo>
                  <a:pt x="1117949" y="62001"/>
                  <a:pt x="1124617" y="52571"/>
                  <a:pt x="1125950" y="34664"/>
                </a:cubicBezTo>
                <a:cubicBezTo>
                  <a:pt x="1126522" y="26568"/>
                  <a:pt x="1127950" y="18567"/>
                  <a:pt x="1129379" y="10566"/>
                </a:cubicBezTo>
                <a:cubicBezTo>
                  <a:pt x="1130331" y="5232"/>
                  <a:pt x="1132975" y="3161"/>
                  <a:pt x="1136237" y="2470"/>
                </a:cubicBezTo>
                <a:close/>
                <a:moveTo>
                  <a:pt x="1206246" y="2183"/>
                </a:moveTo>
                <a:cubicBezTo>
                  <a:pt x="1222534" y="1517"/>
                  <a:pt x="1218724" y="13137"/>
                  <a:pt x="1219486" y="22662"/>
                </a:cubicBezTo>
                <a:cubicBezTo>
                  <a:pt x="1217962" y="29996"/>
                  <a:pt x="1223391" y="41045"/>
                  <a:pt x="1208437" y="41807"/>
                </a:cubicBezTo>
                <a:cubicBezTo>
                  <a:pt x="1191768" y="42665"/>
                  <a:pt x="1195768" y="30663"/>
                  <a:pt x="1195864" y="21900"/>
                </a:cubicBezTo>
                <a:cubicBezTo>
                  <a:pt x="1196054" y="14185"/>
                  <a:pt x="1191196" y="2945"/>
                  <a:pt x="1206246" y="2183"/>
                </a:cubicBezTo>
                <a:close/>
                <a:moveTo>
                  <a:pt x="1337500" y="1624"/>
                </a:moveTo>
                <a:cubicBezTo>
                  <a:pt x="1341929" y="1660"/>
                  <a:pt x="1346359" y="3661"/>
                  <a:pt x="1346454" y="8471"/>
                </a:cubicBezTo>
                <a:cubicBezTo>
                  <a:pt x="1347216" y="33521"/>
                  <a:pt x="1363980" y="26187"/>
                  <a:pt x="1377220" y="27140"/>
                </a:cubicBezTo>
                <a:cubicBezTo>
                  <a:pt x="1380458" y="27425"/>
                  <a:pt x="1383792" y="27140"/>
                  <a:pt x="1387030" y="27235"/>
                </a:cubicBezTo>
                <a:cubicBezTo>
                  <a:pt x="1391888" y="27521"/>
                  <a:pt x="1397603" y="27140"/>
                  <a:pt x="1397698" y="34093"/>
                </a:cubicBezTo>
                <a:cubicBezTo>
                  <a:pt x="1397794" y="40570"/>
                  <a:pt x="1392936" y="41713"/>
                  <a:pt x="1387602" y="41808"/>
                </a:cubicBezTo>
                <a:cubicBezTo>
                  <a:pt x="1377124" y="41808"/>
                  <a:pt x="1366552" y="41808"/>
                  <a:pt x="1355884" y="41903"/>
                </a:cubicBezTo>
                <a:cubicBezTo>
                  <a:pt x="1351788" y="41903"/>
                  <a:pt x="1347597" y="42475"/>
                  <a:pt x="1343692" y="41808"/>
                </a:cubicBezTo>
                <a:cubicBezTo>
                  <a:pt x="1319498" y="37617"/>
                  <a:pt x="1310640" y="46190"/>
                  <a:pt x="1312831" y="71717"/>
                </a:cubicBezTo>
                <a:cubicBezTo>
                  <a:pt x="1315307" y="100292"/>
                  <a:pt x="1313497" y="100768"/>
                  <a:pt x="1341501" y="94767"/>
                </a:cubicBezTo>
                <a:cubicBezTo>
                  <a:pt x="1354264" y="92005"/>
                  <a:pt x="1366647" y="88004"/>
                  <a:pt x="1379220" y="84575"/>
                </a:cubicBezTo>
                <a:cubicBezTo>
                  <a:pt x="1383125" y="83528"/>
                  <a:pt x="1387507" y="82194"/>
                  <a:pt x="1389507" y="87338"/>
                </a:cubicBezTo>
                <a:cubicBezTo>
                  <a:pt x="1391317" y="91814"/>
                  <a:pt x="1389126" y="96005"/>
                  <a:pt x="1385316" y="97720"/>
                </a:cubicBezTo>
                <a:cubicBezTo>
                  <a:pt x="1357598" y="110007"/>
                  <a:pt x="1328071" y="115913"/>
                  <a:pt x="1298162" y="119246"/>
                </a:cubicBezTo>
                <a:cubicBezTo>
                  <a:pt x="1288351" y="120294"/>
                  <a:pt x="1288828" y="112388"/>
                  <a:pt x="1288732" y="105816"/>
                </a:cubicBezTo>
                <a:cubicBezTo>
                  <a:pt x="1288637" y="89528"/>
                  <a:pt x="1288923" y="73145"/>
                  <a:pt x="1288542" y="56858"/>
                </a:cubicBezTo>
                <a:cubicBezTo>
                  <a:pt x="1288447" y="51714"/>
                  <a:pt x="1291114" y="44666"/>
                  <a:pt x="1283208" y="42570"/>
                </a:cubicBezTo>
                <a:cubicBezTo>
                  <a:pt x="1276921" y="40856"/>
                  <a:pt x="1268254" y="40951"/>
                  <a:pt x="1271873" y="31521"/>
                </a:cubicBezTo>
                <a:cubicBezTo>
                  <a:pt x="1274731" y="24092"/>
                  <a:pt x="1283398" y="28473"/>
                  <a:pt x="1289399" y="27140"/>
                </a:cubicBezTo>
                <a:cubicBezTo>
                  <a:pt x="1304068" y="23901"/>
                  <a:pt x="1327404" y="38570"/>
                  <a:pt x="1328547" y="6566"/>
                </a:cubicBezTo>
                <a:cubicBezTo>
                  <a:pt x="1328642" y="3518"/>
                  <a:pt x="1333071" y="1589"/>
                  <a:pt x="1337500" y="1624"/>
                </a:cubicBezTo>
                <a:close/>
                <a:moveTo>
                  <a:pt x="1061846" y="564"/>
                </a:moveTo>
                <a:cubicBezTo>
                  <a:pt x="1071371" y="2469"/>
                  <a:pt x="1070609" y="9994"/>
                  <a:pt x="1067466" y="15804"/>
                </a:cubicBezTo>
                <a:cubicBezTo>
                  <a:pt x="1032509" y="81146"/>
                  <a:pt x="1053750" y="151726"/>
                  <a:pt x="1047654" y="219639"/>
                </a:cubicBezTo>
                <a:cubicBezTo>
                  <a:pt x="1046892" y="227926"/>
                  <a:pt x="1053750" y="240499"/>
                  <a:pt x="1037462" y="242594"/>
                </a:cubicBezTo>
                <a:cubicBezTo>
                  <a:pt x="1023175" y="244499"/>
                  <a:pt x="1019174" y="238022"/>
                  <a:pt x="1019365" y="224497"/>
                </a:cubicBezTo>
                <a:cubicBezTo>
                  <a:pt x="1019936" y="183730"/>
                  <a:pt x="1019555" y="142963"/>
                  <a:pt x="1019460" y="102196"/>
                </a:cubicBezTo>
                <a:cubicBezTo>
                  <a:pt x="1019460" y="99148"/>
                  <a:pt x="1018698" y="96005"/>
                  <a:pt x="1018317" y="92195"/>
                </a:cubicBezTo>
                <a:cubicBezTo>
                  <a:pt x="1004220" y="91337"/>
                  <a:pt x="992600" y="109721"/>
                  <a:pt x="986123" y="100481"/>
                </a:cubicBezTo>
                <a:cubicBezTo>
                  <a:pt x="976217" y="86289"/>
                  <a:pt x="997743" y="83241"/>
                  <a:pt x="1004030" y="74192"/>
                </a:cubicBezTo>
                <a:cubicBezTo>
                  <a:pt x="1017746" y="54476"/>
                  <a:pt x="1037939" y="38950"/>
                  <a:pt x="1042320" y="13328"/>
                </a:cubicBezTo>
                <a:cubicBezTo>
                  <a:pt x="1044225" y="2088"/>
                  <a:pt x="1051464" y="-1531"/>
                  <a:pt x="1061846" y="564"/>
                </a:cubicBezTo>
                <a:close/>
              </a:path>
            </a:pathLst>
          </a:custGeom>
          <a:solidFill>
            <a:schemeClr val="tx1">
              <a:lumMod val="75000"/>
              <a:lumOff val="25000"/>
            </a:schemeClr>
          </a:solidFill>
          <a:ln w="9525" cap="flat">
            <a:noFill/>
            <a:prstDash val="solid"/>
            <a:miter/>
          </a:ln>
        </p:spPr>
        <p:txBody>
          <a:bodyPr wrap="square" rtlCol="0" anchor="ctr">
            <a:noAutofit/>
          </a:bodyPr>
          <a:lstStyle/>
          <a:p>
            <a:pPr marL="0" marR="0" lvl="0" indent="0" algn="l"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sp>
        <p:nvSpPr>
          <p:cNvPr id="25" name="任意多边形: 形状 19"/>
          <p:cNvSpPr/>
          <p:nvPr/>
        </p:nvSpPr>
        <p:spPr>
          <a:xfrm>
            <a:off x="-271556" y="4242963"/>
            <a:ext cx="14872587" cy="486783"/>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47287"/>
              <a:gd name="connsiteY0-152" fmla="*/ 930525 h 930525"/>
              <a:gd name="connsiteX1-153" fmla="*/ 2467429 w 13147287"/>
              <a:gd name="connsiteY1-154" fmla="*/ 1611 h 930525"/>
              <a:gd name="connsiteX2-155" fmla="*/ 4644131 w 13147287"/>
              <a:gd name="connsiteY2-156" fmla="*/ 689210 h 930525"/>
              <a:gd name="connsiteX3-157" fmla="*/ 7184572 w 13147287"/>
              <a:gd name="connsiteY3-158" fmla="*/ 16125 h 930525"/>
              <a:gd name="connsiteX4-159" fmla="*/ 9739086 w 13147287"/>
              <a:gd name="connsiteY4-160" fmla="*/ 799896 h 930525"/>
              <a:gd name="connsiteX5-161" fmla="*/ 13147287 w 13147287"/>
              <a:gd name="connsiteY5-162" fmla="*/ 144202 h 930525"/>
              <a:gd name="connsiteX0-163" fmla="*/ 0 w 13147287"/>
              <a:gd name="connsiteY0-164" fmla="*/ 930527 h 930527"/>
              <a:gd name="connsiteX1-165" fmla="*/ 2467429 w 13147287"/>
              <a:gd name="connsiteY1-166" fmla="*/ 1613 h 930527"/>
              <a:gd name="connsiteX2-167" fmla="*/ 4644131 w 13147287"/>
              <a:gd name="connsiteY2-168" fmla="*/ 689212 h 930527"/>
              <a:gd name="connsiteX3-169" fmla="*/ 7184572 w 13147287"/>
              <a:gd name="connsiteY3-170" fmla="*/ 16127 h 930527"/>
              <a:gd name="connsiteX4-171" fmla="*/ 9905855 w 13147287"/>
              <a:gd name="connsiteY4-172" fmla="*/ 619574 h 930527"/>
              <a:gd name="connsiteX5-173" fmla="*/ 13147287 w 13147287"/>
              <a:gd name="connsiteY5-174" fmla="*/ 144204 h 930527"/>
              <a:gd name="connsiteX0-175" fmla="*/ 0 w 13160628"/>
              <a:gd name="connsiteY0-176" fmla="*/ 930527 h 930527"/>
              <a:gd name="connsiteX1-177" fmla="*/ 2467429 w 13160628"/>
              <a:gd name="connsiteY1-178" fmla="*/ 1613 h 930527"/>
              <a:gd name="connsiteX2-179" fmla="*/ 4644131 w 13160628"/>
              <a:gd name="connsiteY2-180" fmla="*/ 689212 h 930527"/>
              <a:gd name="connsiteX3-181" fmla="*/ 7184572 w 13160628"/>
              <a:gd name="connsiteY3-182" fmla="*/ 16127 h 930527"/>
              <a:gd name="connsiteX4-183" fmla="*/ 9905855 w 13160628"/>
              <a:gd name="connsiteY4-184" fmla="*/ 619574 h 930527"/>
              <a:gd name="connsiteX5-185" fmla="*/ 13160628 w 13160628"/>
              <a:gd name="connsiteY5-186" fmla="*/ 408681 h 930527"/>
              <a:gd name="connsiteX0-187" fmla="*/ 0 w 13160628"/>
              <a:gd name="connsiteY0-188" fmla="*/ 984756 h 984756"/>
              <a:gd name="connsiteX1-189" fmla="*/ 2467429 w 13160628"/>
              <a:gd name="connsiteY1-190" fmla="*/ 55842 h 984756"/>
              <a:gd name="connsiteX2-191" fmla="*/ 4644131 w 13160628"/>
              <a:gd name="connsiteY2-192" fmla="*/ 743441 h 984756"/>
              <a:gd name="connsiteX3-193" fmla="*/ 7184572 w 13160628"/>
              <a:gd name="connsiteY3-194" fmla="*/ 70356 h 984756"/>
              <a:gd name="connsiteX4-195" fmla="*/ 9905855 w 13160628"/>
              <a:gd name="connsiteY4-196" fmla="*/ 673803 h 984756"/>
              <a:gd name="connsiteX5-197" fmla="*/ 13160628 w 13160628"/>
              <a:gd name="connsiteY5-198" fmla="*/ 462910 h 984756"/>
              <a:gd name="connsiteX0-199" fmla="*/ 0 w 13160628"/>
              <a:gd name="connsiteY0-200" fmla="*/ 964011 h 964011"/>
              <a:gd name="connsiteX1-201" fmla="*/ 2467429 w 13160628"/>
              <a:gd name="connsiteY1-202" fmla="*/ 35097 h 964011"/>
              <a:gd name="connsiteX2-203" fmla="*/ 4644131 w 13160628"/>
              <a:gd name="connsiteY2-204" fmla="*/ 722696 h 964011"/>
              <a:gd name="connsiteX3-205" fmla="*/ 7184572 w 13160628"/>
              <a:gd name="connsiteY3-206" fmla="*/ 49611 h 964011"/>
              <a:gd name="connsiteX4-207" fmla="*/ 9905855 w 13160628"/>
              <a:gd name="connsiteY4-208" fmla="*/ 653058 h 964011"/>
              <a:gd name="connsiteX5-209" fmla="*/ 13160628 w 13160628"/>
              <a:gd name="connsiteY5-210" fmla="*/ 442165 h 964011"/>
              <a:gd name="connsiteX0-211" fmla="*/ 0 w 13372564"/>
              <a:gd name="connsiteY0-212" fmla="*/ 564359 h 689711"/>
              <a:gd name="connsiteX1-213" fmla="*/ 2679365 w 13372564"/>
              <a:gd name="connsiteY1-214" fmla="*/ 2106 h 689711"/>
              <a:gd name="connsiteX2-215" fmla="*/ 4856067 w 13372564"/>
              <a:gd name="connsiteY2-216" fmla="*/ 689705 h 689711"/>
              <a:gd name="connsiteX3-217" fmla="*/ 7396508 w 13372564"/>
              <a:gd name="connsiteY3-218" fmla="*/ 16620 h 689711"/>
              <a:gd name="connsiteX4-219" fmla="*/ 10117791 w 13372564"/>
              <a:gd name="connsiteY4-220" fmla="*/ 620067 h 689711"/>
              <a:gd name="connsiteX5-221" fmla="*/ 13372564 w 13372564"/>
              <a:gd name="connsiteY5-222" fmla="*/ 409174 h 689711"/>
              <a:gd name="connsiteX0-223" fmla="*/ 0 w 13372564"/>
              <a:gd name="connsiteY0-224" fmla="*/ 669452 h 794804"/>
              <a:gd name="connsiteX1-225" fmla="*/ 2679365 w 13372564"/>
              <a:gd name="connsiteY1-226" fmla="*/ 107199 h 794804"/>
              <a:gd name="connsiteX2-227" fmla="*/ 4856067 w 13372564"/>
              <a:gd name="connsiteY2-228" fmla="*/ 794798 h 794804"/>
              <a:gd name="connsiteX3-229" fmla="*/ 7396508 w 13372564"/>
              <a:gd name="connsiteY3-230" fmla="*/ 121713 h 794804"/>
              <a:gd name="connsiteX4-231" fmla="*/ 10117791 w 13372564"/>
              <a:gd name="connsiteY4-232" fmla="*/ 725160 h 794804"/>
              <a:gd name="connsiteX5-233" fmla="*/ 13372564 w 13372564"/>
              <a:gd name="connsiteY5-234" fmla="*/ 514267 h 794804"/>
              <a:gd name="connsiteX0-235" fmla="*/ 0 w 13399692"/>
              <a:gd name="connsiteY0-236" fmla="*/ 474400 h 697527"/>
              <a:gd name="connsiteX1-237" fmla="*/ 2706493 w 13399692"/>
              <a:gd name="connsiteY1-238" fmla="*/ 9922 h 697527"/>
              <a:gd name="connsiteX2-239" fmla="*/ 4883195 w 13399692"/>
              <a:gd name="connsiteY2-240" fmla="*/ 697521 h 697527"/>
              <a:gd name="connsiteX3-241" fmla="*/ 7423636 w 13399692"/>
              <a:gd name="connsiteY3-242" fmla="*/ 24436 h 697527"/>
              <a:gd name="connsiteX4-243" fmla="*/ 10144919 w 13399692"/>
              <a:gd name="connsiteY4-244" fmla="*/ 627883 h 697527"/>
              <a:gd name="connsiteX5-245" fmla="*/ 13399692 w 13399692"/>
              <a:gd name="connsiteY5-246" fmla="*/ 416990 h 697527"/>
              <a:gd name="connsiteX0-247" fmla="*/ 0 w 13399692"/>
              <a:gd name="connsiteY0-248" fmla="*/ 580255 h 803382"/>
              <a:gd name="connsiteX1-249" fmla="*/ 2706493 w 13399692"/>
              <a:gd name="connsiteY1-250" fmla="*/ 115777 h 803382"/>
              <a:gd name="connsiteX2-251" fmla="*/ 4883195 w 13399692"/>
              <a:gd name="connsiteY2-252" fmla="*/ 803376 h 803382"/>
              <a:gd name="connsiteX3-253" fmla="*/ 7423636 w 13399692"/>
              <a:gd name="connsiteY3-254" fmla="*/ 130291 h 803382"/>
              <a:gd name="connsiteX4-255" fmla="*/ 10144919 w 13399692"/>
              <a:gd name="connsiteY4-256" fmla="*/ 733738 h 803382"/>
              <a:gd name="connsiteX5-257" fmla="*/ 13399692 w 13399692"/>
              <a:gd name="connsiteY5-258" fmla="*/ 522845 h 803382"/>
              <a:gd name="connsiteX0-259" fmla="*/ 0 w 13399692"/>
              <a:gd name="connsiteY0-260" fmla="*/ 654894 h 878021"/>
              <a:gd name="connsiteX1-261" fmla="*/ 2706493 w 13399692"/>
              <a:gd name="connsiteY1-262" fmla="*/ 190416 h 878021"/>
              <a:gd name="connsiteX2-263" fmla="*/ 4883195 w 13399692"/>
              <a:gd name="connsiteY2-264" fmla="*/ 878015 h 878021"/>
              <a:gd name="connsiteX3-265" fmla="*/ 7423636 w 13399692"/>
              <a:gd name="connsiteY3-266" fmla="*/ 204930 h 878021"/>
              <a:gd name="connsiteX4-267" fmla="*/ 10144919 w 13399692"/>
              <a:gd name="connsiteY4-268" fmla="*/ 808377 h 878021"/>
              <a:gd name="connsiteX5-269" fmla="*/ 13399692 w 13399692"/>
              <a:gd name="connsiteY5-270" fmla="*/ 597484 h 878021"/>
              <a:gd name="connsiteX0-271" fmla="*/ 0 w 13399692"/>
              <a:gd name="connsiteY0-272" fmla="*/ 601480 h 824607"/>
              <a:gd name="connsiteX1-273" fmla="*/ 2706493 w 13399692"/>
              <a:gd name="connsiteY1-274" fmla="*/ 137002 h 824607"/>
              <a:gd name="connsiteX2-275" fmla="*/ 4883195 w 13399692"/>
              <a:gd name="connsiteY2-276" fmla="*/ 824601 h 824607"/>
              <a:gd name="connsiteX3-277" fmla="*/ 7423636 w 13399692"/>
              <a:gd name="connsiteY3-278" fmla="*/ 151516 h 824607"/>
              <a:gd name="connsiteX4-279" fmla="*/ 10144919 w 13399692"/>
              <a:gd name="connsiteY4-280" fmla="*/ 754963 h 824607"/>
              <a:gd name="connsiteX5-281" fmla="*/ 13399692 w 13399692"/>
              <a:gd name="connsiteY5-282" fmla="*/ 544070 h 824607"/>
              <a:gd name="connsiteX0-283" fmla="*/ 0 w 13399692"/>
              <a:gd name="connsiteY0-284" fmla="*/ 660256 h 883383"/>
              <a:gd name="connsiteX1-285" fmla="*/ 2706493 w 13399692"/>
              <a:gd name="connsiteY1-286" fmla="*/ 195778 h 883383"/>
              <a:gd name="connsiteX2-287" fmla="*/ 4883195 w 13399692"/>
              <a:gd name="connsiteY2-288" fmla="*/ 883377 h 883383"/>
              <a:gd name="connsiteX3-289" fmla="*/ 7423636 w 13399692"/>
              <a:gd name="connsiteY3-290" fmla="*/ 210292 h 883383"/>
              <a:gd name="connsiteX4-291" fmla="*/ 10144919 w 13399692"/>
              <a:gd name="connsiteY4-292" fmla="*/ 813739 h 883383"/>
              <a:gd name="connsiteX5-293" fmla="*/ 13399692 w 13399692"/>
              <a:gd name="connsiteY5-294" fmla="*/ 602846 h 883383"/>
              <a:gd name="connsiteX0-295" fmla="*/ 0 w 13236925"/>
              <a:gd name="connsiteY0-296" fmla="*/ 263738 h 841304"/>
              <a:gd name="connsiteX1-297" fmla="*/ 2543726 w 13236925"/>
              <a:gd name="connsiteY1-298" fmla="*/ 153699 h 841304"/>
              <a:gd name="connsiteX2-299" fmla="*/ 4720428 w 13236925"/>
              <a:gd name="connsiteY2-300" fmla="*/ 841298 h 841304"/>
              <a:gd name="connsiteX3-301" fmla="*/ 7260869 w 13236925"/>
              <a:gd name="connsiteY3-302" fmla="*/ 168213 h 841304"/>
              <a:gd name="connsiteX4-303" fmla="*/ 9982152 w 13236925"/>
              <a:gd name="connsiteY4-304" fmla="*/ 771660 h 841304"/>
              <a:gd name="connsiteX5-305" fmla="*/ 13236925 w 13236925"/>
              <a:gd name="connsiteY5-306" fmla="*/ 560767 h 841304"/>
              <a:gd name="connsiteX0-307" fmla="*/ 0 w 13236925"/>
              <a:gd name="connsiteY0-308" fmla="*/ 311170 h 888736"/>
              <a:gd name="connsiteX1-309" fmla="*/ 2543726 w 13236925"/>
              <a:gd name="connsiteY1-310" fmla="*/ 201131 h 888736"/>
              <a:gd name="connsiteX2-311" fmla="*/ 4720428 w 13236925"/>
              <a:gd name="connsiteY2-312" fmla="*/ 888730 h 888736"/>
              <a:gd name="connsiteX3-313" fmla="*/ 7260869 w 13236925"/>
              <a:gd name="connsiteY3-314" fmla="*/ 215645 h 888736"/>
              <a:gd name="connsiteX4-315" fmla="*/ 9982152 w 13236925"/>
              <a:gd name="connsiteY4-316" fmla="*/ 819092 h 888736"/>
              <a:gd name="connsiteX5-317" fmla="*/ 13236925 w 13236925"/>
              <a:gd name="connsiteY5-318" fmla="*/ 608199 h 888736"/>
              <a:gd name="connsiteX0-319" fmla="*/ 0 w 13236925"/>
              <a:gd name="connsiteY0-320" fmla="*/ 263737 h 841303"/>
              <a:gd name="connsiteX1-321" fmla="*/ 2543726 w 13236925"/>
              <a:gd name="connsiteY1-322" fmla="*/ 153698 h 841303"/>
              <a:gd name="connsiteX2-323" fmla="*/ 4720429 w 13236925"/>
              <a:gd name="connsiteY2-324" fmla="*/ 841297 h 841303"/>
              <a:gd name="connsiteX3-325" fmla="*/ 7260869 w 13236925"/>
              <a:gd name="connsiteY3-326" fmla="*/ 168212 h 841303"/>
              <a:gd name="connsiteX4-327" fmla="*/ 9982152 w 13236925"/>
              <a:gd name="connsiteY4-328" fmla="*/ 771659 h 841303"/>
              <a:gd name="connsiteX5-329" fmla="*/ 13236925 w 13236925"/>
              <a:gd name="connsiteY5-330" fmla="*/ 560766 h 841303"/>
              <a:gd name="connsiteX0-331" fmla="*/ 0 w 13236925"/>
              <a:gd name="connsiteY0-332" fmla="*/ 310405 h 887971"/>
              <a:gd name="connsiteX1-333" fmla="*/ 2543726 w 13236925"/>
              <a:gd name="connsiteY1-334" fmla="*/ 200366 h 887971"/>
              <a:gd name="connsiteX2-335" fmla="*/ 4720429 w 13236925"/>
              <a:gd name="connsiteY2-336" fmla="*/ 887965 h 887971"/>
              <a:gd name="connsiteX3-337" fmla="*/ 7260869 w 13236925"/>
              <a:gd name="connsiteY3-338" fmla="*/ 214880 h 887971"/>
              <a:gd name="connsiteX4-339" fmla="*/ 9982152 w 13236925"/>
              <a:gd name="connsiteY4-340" fmla="*/ 818327 h 887971"/>
              <a:gd name="connsiteX5-341" fmla="*/ 13236925 w 13236925"/>
              <a:gd name="connsiteY5-342" fmla="*/ 607434 h 887971"/>
              <a:gd name="connsiteX0-343" fmla="*/ 0 w 13236925"/>
              <a:gd name="connsiteY0-344" fmla="*/ 260968 h 795619"/>
              <a:gd name="connsiteX1-345" fmla="*/ 2543726 w 13236925"/>
              <a:gd name="connsiteY1-346" fmla="*/ 150929 h 795619"/>
              <a:gd name="connsiteX2-347" fmla="*/ 4460454 w 13236925"/>
              <a:gd name="connsiteY2-348" fmla="*/ 787602 h 795619"/>
              <a:gd name="connsiteX3-349" fmla="*/ 7260869 w 13236925"/>
              <a:gd name="connsiteY3-350" fmla="*/ 165443 h 795619"/>
              <a:gd name="connsiteX4-351" fmla="*/ 9982152 w 13236925"/>
              <a:gd name="connsiteY4-352" fmla="*/ 768890 h 795619"/>
              <a:gd name="connsiteX5-353" fmla="*/ 13236925 w 13236925"/>
              <a:gd name="connsiteY5-354" fmla="*/ 557997 h 795619"/>
              <a:gd name="connsiteX0-355" fmla="*/ 0 w 13236925"/>
              <a:gd name="connsiteY0-356" fmla="*/ 260968 h 869517"/>
              <a:gd name="connsiteX1-357" fmla="*/ 2543726 w 13236925"/>
              <a:gd name="connsiteY1-358" fmla="*/ 150929 h 869517"/>
              <a:gd name="connsiteX2-359" fmla="*/ 4460454 w 13236925"/>
              <a:gd name="connsiteY2-360" fmla="*/ 787602 h 869517"/>
              <a:gd name="connsiteX3-361" fmla="*/ 7260869 w 13236925"/>
              <a:gd name="connsiteY3-362" fmla="*/ 165443 h 869517"/>
              <a:gd name="connsiteX4-363" fmla="*/ 9982152 w 13236925"/>
              <a:gd name="connsiteY4-364" fmla="*/ 768890 h 869517"/>
              <a:gd name="connsiteX5-365" fmla="*/ 13236925 w 13236925"/>
              <a:gd name="connsiteY5-366" fmla="*/ 557997 h 869517"/>
              <a:gd name="connsiteX0-367" fmla="*/ 0 w 13236925"/>
              <a:gd name="connsiteY0-368" fmla="*/ 260968 h 913229"/>
              <a:gd name="connsiteX1-369" fmla="*/ 2543726 w 13236925"/>
              <a:gd name="connsiteY1-370" fmla="*/ 150929 h 913229"/>
              <a:gd name="connsiteX2-371" fmla="*/ 4460454 w 13236925"/>
              <a:gd name="connsiteY2-372" fmla="*/ 787602 h 913229"/>
              <a:gd name="connsiteX3-373" fmla="*/ 7260869 w 13236925"/>
              <a:gd name="connsiteY3-374" fmla="*/ 165443 h 913229"/>
              <a:gd name="connsiteX4-375" fmla="*/ 9982152 w 13236925"/>
              <a:gd name="connsiteY4-376" fmla="*/ 768890 h 913229"/>
              <a:gd name="connsiteX5-377" fmla="*/ 13236925 w 13236925"/>
              <a:gd name="connsiteY5-378" fmla="*/ 557997 h 913229"/>
              <a:gd name="connsiteX0-379" fmla="*/ 0 w 13236925"/>
              <a:gd name="connsiteY0-380" fmla="*/ 260968 h 795618"/>
              <a:gd name="connsiteX1-381" fmla="*/ 2543726 w 13236925"/>
              <a:gd name="connsiteY1-382" fmla="*/ 150929 h 795618"/>
              <a:gd name="connsiteX2-383" fmla="*/ 4460454 w 13236925"/>
              <a:gd name="connsiteY2-384" fmla="*/ 787602 h 795618"/>
              <a:gd name="connsiteX3-385" fmla="*/ 7260869 w 13236925"/>
              <a:gd name="connsiteY3-386" fmla="*/ 165443 h 795618"/>
              <a:gd name="connsiteX4-387" fmla="*/ 9982152 w 13236925"/>
              <a:gd name="connsiteY4-388" fmla="*/ 768890 h 795618"/>
              <a:gd name="connsiteX5-389" fmla="*/ 13236925 w 13236925"/>
              <a:gd name="connsiteY5-390" fmla="*/ 557997 h 795618"/>
              <a:gd name="connsiteX0-391" fmla="*/ 0 w 13236925"/>
              <a:gd name="connsiteY0-392" fmla="*/ 250725 h 785377"/>
              <a:gd name="connsiteX1-393" fmla="*/ 2543726 w 13236925"/>
              <a:gd name="connsiteY1-394" fmla="*/ 140686 h 785377"/>
              <a:gd name="connsiteX2-395" fmla="*/ 4494364 w 13236925"/>
              <a:gd name="connsiteY2-396" fmla="*/ 583843 h 785377"/>
              <a:gd name="connsiteX3-397" fmla="*/ 7260869 w 13236925"/>
              <a:gd name="connsiteY3-398" fmla="*/ 155200 h 785377"/>
              <a:gd name="connsiteX4-399" fmla="*/ 9982152 w 13236925"/>
              <a:gd name="connsiteY4-400" fmla="*/ 758647 h 785377"/>
              <a:gd name="connsiteX5-401" fmla="*/ 13236925 w 13236925"/>
              <a:gd name="connsiteY5-402" fmla="*/ 547754 h 785377"/>
              <a:gd name="connsiteX0-403" fmla="*/ 0 w 13236925"/>
              <a:gd name="connsiteY0-404" fmla="*/ 250725 h 785375"/>
              <a:gd name="connsiteX1-405" fmla="*/ 2543726 w 13236925"/>
              <a:gd name="connsiteY1-406" fmla="*/ 140686 h 785375"/>
              <a:gd name="connsiteX2-407" fmla="*/ 4494364 w 13236925"/>
              <a:gd name="connsiteY2-408" fmla="*/ 583843 h 785375"/>
              <a:gd name="connsiteX3-409" fmla="*/ 7260869 w 13236925"/>
              <a:gd name="connsiteY3-410" fmla="*/ 155200 h 785375"/>
              <a:gd name="connsiteX4-411" fmla="*/ 9982152 w 13236925"/>
              <a:gd name="connsiteY4-412" fmla="*/ 758647 h 785375"/>
              <a:gd name="connsiteX5-413" fmla="*/ 13236925 w 13236925"/>
              <a:gd name="connsiteY5-414" fmla="*/ 547754 h 785375"/>
              <a:gd name="connsiteX0-415" fmla="*/ 0 w 13236925"/>
              <a:gd name="connsiteY0-416" fmla="*/ 253376 h 788028"/>
              <a:gd name="connsiteX1-417" fmla="*/ 2543726 w 13236925"/>
              <a:gd name="connsiteY1-418" fmla="*/ 143337 h 788028"/>
              <a:gd name="connsiteX2-419" fmla="*/ 4516970 w 13236925"/>
              <a:gd name="connsiteY2-420" fmla="*/ 637419 h 788028"/>
              <a:gd name="connsiteX3-421" fmla="*/ 7260869 w 13236925"/>
              <a:gd name="connsiteY3-422" fmla="*/ 157851 h 788028"/>
              <a:gd name="connsiteX4-423" fmla="*/ 9982152 w 13236925"/>
              <a:gd name="connsiteY4-424" fmla="*/ 761298 h 788028"/>
              <a:gd name="connsiteX5-425" fmla="*/ 13236925 w 13236925"/>
              <a:gd name="connsiteY5-426" fmla="*/ 550405 h 788028"/>
              <a:gd name="connsiteX0-427" fmla="*/ 0 w 13236925"/>
              <a:gd name="connsiteY0-428" fmla="*/ 253376 h 780770"/>
              <a:gd name="connsiteX1-429" fmla="*/ 2543726 w 13236925"/>
              <a:gd name="connsiteY1-430" fmla="*/ 143337 h 780770"/>
              <a:gd name="connsiteX2-431" fmla="*/ 4516970 w 13236925"/>
              <a:gd name="connsiteY2-432" fmla="*/ 637419 h 780770"/>
              <a:gd name="connsiteX3-433" fmla="*/ 7272172 w 13236925"/>
              <a:gd name="connsiteY3-434" fmla="*/ 259702 h 780770"/>
              <a:gd name="connsiteX4-435" fmla="*/ 9982152 w 13236925"/>
              <a:gd name="connsiteY4-436" fmla="*/ 761298 h 780770"/>
              <a:gd name="connsiteX5-437" fmla="*/ 13236925 w 13236925"/>
              <a:gd name="connsiteY5-438" fmla="*/ 550405 h 780770"/>
              <a:gd name="connsiteX0-439" fmla="*/ 0 w 13236925"/>
              <a:gd name="connsiteY0-440" fmla="*/ 253376 h 780770"/>
              <a:gd name="connsiteX1-441" fmla="*/ 2543726 w 13236925"/>
              <a:gd name="connsiteY1-442" fmla="*/ 143337 h 780770"/>
              <a:gd name="connsiteX2-443" fmla="*/ 4516970 w 13236925"/>
              <a:gd name="connsiteY2-444" fmla="*/ 637419 h 780770"/>
              <a:gd name="connsiteX3-445" fmla="*/ 7272172 w 13236925"/>
              <a:gd name="connsiteY3-446" fmla="*/ 259702 h 780770"/>
              <a:gd name="connsiteX4-447" fmla="*/ 9982152 w 13236925"/>
              <a:gd name="connsiteY4-448" fmla="*/ 761298 h 780770"/>
              <a:gd name="connsiteX5-449" fmla="*/ 13236925 w 13236925"/>
              <a:gd name="connsiteY5-450" fmla="*/ 550405 h 78077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236925" h="780770">
                <a:moveTo>
                  <a:pt x="0" y="253376"/>
                </a:moveTo>
                <a:cubicBezTo>
                  <a:pt x="833362" y="-198986"/>
                  <a:pt x="1790898" y="79330"/>
                  <a:pt x="2543726" y="143337"/>
                </a:cubicBezTo>
                <a:cubicBezTo>
                  <a:pt x="3296554" y="207344"/>
                  <a:pt x="3728896" y="618025"/>
                  <a:pt x="4516970" y="637419"/>
                </a:cubicBezTo>
                <a:cubicBezTo>
                  <a:pt x="5305044" y="656813"/>
                  <a:pt x="6372612" y="157576"/>
                  <a:pt x="7272172" y="259702"/>
                </a:cubicBezTo>
                <a:cubicBezTo>
                  <a:pt x="8171732" y="361828"/>
                  <a:pt x="8988027" y="712848"/>
                  <a:pt x="9982152" y="761298"/>
                </a:cubicBezTo>
                <a:cubicBezTo>
                  <a:pt x="10976277" y="809748"/>
                  <a:pt x="11983858" y="777795"/>
                  <a:pt x="13236925" y="550405"/>
                </a:cubicBezTo>
              </a:path>
            </a:pathLst>
          </a:custGeom>
          <a:noFill/>
          <a:ln w="6350">
            <a:gradFill flip="none" rotWithShape="1">
              <a:gsLst>
                <a:gs pos="0">
                  <a:schemeClr val="tx1">
                    <a:lumMod val="85000"/>
                    <a:lumOff val="15000"/>
                    <a:alpha val="0"/>
                  </a:schemeClr>
                </a:gs>
                <a:gs pos="54000">
                  <a:srgbClr val="000000">
                    <a:alpha val="50000"/>
                  </a:srgbClr>
                </a:gs>
                <a:gs pos="100000">
                  <a:srgbClr val="000000">
                    <a:alpha val="5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8" name="任意多边形: 形状 19"/>
          <p:cNvSpPr/>
          <p:nvPr/>
        </p:nvSpPr>
        <p:spPr>
          <a:xfrm>
            <a:off x="747353" y="4328447"/>
            <a:ext cx="14806797" cy="445535"/>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useBgFill="1">
        <p:nvSpPr>
          <p:cNvPr id="9" name="椭圆 8"/>
          <p:cNvSpPr/>
          <p:nvPr/>
        </p:nvSpPr>
        <p:spPr>
          <a:xfrm>
            <a:off x="1891700" y="4261380"/>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1" name="椭圆 60"/>
          <p:cNvSpPr/>
          <p:nvPr/>
        </p:nvSpPr>
        <p:spPr>
          <a:xfrm>
            <a:off x="4951951" y="4619786"/>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4" name="椭圆 63"/>
          <p:cNvSpPr/>
          <p:nvPr/>
        </p:nvSpPr>
        <p:spPr>
          <a:xfrm>
            <a:off x="8609897" y="4414701"/>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7" name="椭圆 66"/>
          <p:cNvSpPr/>
          <p:nvPr/>
        </p:nvSpPr>
        <p:spPr>
          <a:xfrm>
            <a:off x="11665756" y="4623100"/>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ïślíḓé"/>
          <p:cNvSpPr txBox="1"/>
          <p:nvPr/>
        </p:nvSpPr>
        <p:spPr>
          <a:xfrm>
            <a:off x="747395" y="3629025"/>
            <a:ext cx="2415540"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effectLst>
                  <a:outerShdw blurRad="38100" dist="38100" dir="2700000" algn="tl">
                    <a:srgbClr val="000000">
                      <a:alpha val="43137"/>
                    </a:srgbClr>
                  </a:outerShdw>
                </a:effectLst>
                <a:latin typeface="微软雅黑" panose="020B0503020204020204" charset="-122"/>
                <a:ea typeface="微软雅黑" panose="020B0503020204020204" charset="-122"/>
              </a:rPr>
              <a:t>酒店入口停车场</a:t>
            </a:r>
          </a:p>
        </p:txBody>
      </p:sp>
      <p:sp>
        <p:nvSpPr>
          <p:cNvPr id="123" name="ïślíḓé"/>
          <p:cNvSpPr txBox="1"/>
          <p:nvPr/>
        </p:nvSpPr>
        <p:spPr>
          <a:xfrm>
            <a:off x="7889875" y="3781425"/>
            <a:ext cx="1463675"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effectLst>
                  <a:outerShdw blurRad="38100" dist="38100" dir="2700000" algn="tl">
                    <a:srgbClr val="000000">
                      <a:alpha val="43137"/>
                    </a:srgbClr>
                  </a:outerShdw>
                </a:effectLst>
                <a:latin typeface="微软雅黑" panose="020B0503020204020204" charset="-122"/>
                <a:ea typeface="微软雅黑" panose="020B0503020204020204" charset="-122"/>
              </a:rPr>
              <a:t>文道书院</a:t>
            </a:r>
          </a:p>
        </p:txBody>
      </p:sp>
      <p:sp>
        <p:nvSpPr>
          <p:cNvPr id="126" name="ïślíḓé"/>
          <p:cNvSpPr txBox="1"/>
          <p:nvPr/>
        </p:nvSpPr>
        <p:spPr>
          <a:xfrm>
            <a:off x="10923905" y="4820920"/>
            <a:ext cx="1463675"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effectLst>
                  <a:outerShdw blurRad="38100" dist="38100" dir="2700000" algn="tl">
                    <a:srgbClr val="000000">
                      <a:alpha val="43137"/>
                    </a:srgbClr>
                  </a:outerShdw>
                </a:effectLst>
                <a:latin typeface="微软雅黑" panose="020B0503020204020204" charset="-122"/>
                <a:ea typeface="微软雅黑" panose="020B0503020204020204" charset="-122"/>
              </a:rPr>
              <a:t>主敬餐厅</a:t>
            </a:r>
          </a:p>
        </p:txBody>
      </p:sp>
      <p:sp>
        <p:nvSpPr>
          <p:cNvPr id="135" name="ïślíḓé"/>
          <p:cNvSpPr txBox="1"/>
          <p:nvPr/>
        </p:nvSpPr>
        <p:spPr>
          <a:xfrm>
            <a:off x="3573145" y="4808220"/>
            <a:ext cx="2885440"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effectLst>
                  <a:outerShdw blurRad="38100" dist="38100" dir="2700000" algn="tl">
                    <a:srgbClr val="000000">
                      <a:alpha val="43137"/>
                    </a:srgbClr>
                  </a:outerShdw>
                </a:effectLst>
                <a:latin typeface="微软雅黑" panose="020B0503020204020204" charset="-122"/>
                <a:ea typeface="微软雅黑" panose="020B0503020204020204" charset="-122"/>
              </a:rPr>
              <a:t>酒店前台办理入住</a:t>
            </a:r>
          </a:p>
        </p:txBody>
      </p:sp>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952171"/>
            <a:ext cx="8938873" cy="922020"/>
          </a:xfrm>
          <a:prstGeom prst="rect">
            <a:avLst/>
          </a:prstGeom>
          <a:noFill/>
        </p:spPr>
        <p:txBody>
          <a:bodyPr wrap="square" rtlCol="0">
            <a:spAutoFit/>
          </a:bodyPr>
          <a:lstStyle/>
          <a:p>
            <a:pPr algn="ctr"/>
            <a:r>
              <a:rPr lang="zh-CN" altLang="en-US" sz="5400" dirty="0">
                <a:solidFill>
                  <a:schemeClr val="tx1">
                    <a:lumMod val="75000"/>
                    <a:lumOff val="25000"/>
                  </a:schemeClr>
                </a:solidFill>
                <a:latin typeface="微软雅黑" panose="020B0503020204020204" charset="-122"/>
                <a:ea typeface="微软雅黑" panose="020B0503020204020204" charset="-122"/>
                <a:sym typeface="Arial" panose="020B0604020202020204"/>
              </a:rPr>
              <a:t>嘉宾动线</a:t>
            </a:r>
          </a:p>
        </p:txBody>
      </p:sp>
      <p:sp>
        <p:nvSpPr>
          <p:cNvPr id="3" name="文本框 2"/>
          <p:cNvSpPr txBox="1"/>
          <p:nvPr/>
        </p:nvSpPr>
        <p:spPr>
          <a:xfrm>
            <a:off x="1320165" y="2988310"/>
            <a:ext cx="1198880" cy="553085"/>
          </a:xfrm>
          <a:prstGeom prst="rect">
            <a:avLst/>
          </a:prstGeom>
          <a:noFill/>
        </p:spPr>
        <p:txBody>
          <a:bodyPr wrap="none" rtlCol="0" anchor="t">
            <a:spAutoFit/>
          </a:bodyPr>
          <a:lstStyle/>
          <a:p>
            <a:pPr algn="just" fontAlgn="auto">
              <a:lnSpc>
                <a:spcPct val="150000"/>
              </a:lnSpc>
              <a:buClrTx/>
              <a:buSzTx/>
              <a:buFontTx/>
            </a:pPr>
            <a:r>
              <a:rPr lang="zh-CN" altLang="en-US" sz="2000" dirty="0">
                <a:solidFill>
                  <a:schemeClr val="tx1">
                    <a:lumMod val="65000"/>
                    <a:lumOff val="35000"/>
                  </a:schemeClr>
                </a:solidFill>
                <a:latin typeface="微软雅黑" panose="020B0503020204020204" charset="-122"/>
                <a:ea typeface="微软雅黑" panose="020B0503020204020204" charset="-122"/>
                <a:sym typeface="+mn-ea"/>
              </a:rPr>
              <a:t>欢迎背板</a:t>
            </a:r>
          </a:p>
        </p:txBody>
      </p:sp>
      <p:sp>
        <p:nvSpPr>
          <p:cNvPr id="4" name="文本框 3"/>
          <p:cNvSpPr txBox="1"/>
          <p:nvPr/>
        </p:nvSpPr>
        <p:spPr>
          <a:xfrm>
            <a:off x="4380865" y="5305425"/>
            <a:ext cx="1198880" cy="553085"/>
          </a:xfrm>
          <a:prstGeom prst="rect">
            <a:avLst/>
          </a:prstGeom>
          <a:noFill/>
        </p:spPr>
        <p:txBody>
          <a:bodyPr wrap="none" rtlCol="0" anchor="t">
            <a:spAutoFit/>
          </a:bodyPr>
          <a:lstStyle/>
          <a:p>
            <a:pPr algn="just" fontAlgn="auto">
              <a:lnSpc>
                <a:spcPct val="150000"/>
              </a:lnSpc>
              <a:buClrTx/>
              <a:buSzTx/>
              <a:buFontTx/>
            </a:pPr>
            <a:r>
              <a:rPr lang="zh-CN" altLang="en-US" sz="2000" dirty="0">
                <a:solidFill>
                  <a:schemeClr val="tx1">
                    <a:lumMod val="65000"/>
                    <a:lumOff val="35000"/>
                  </a:schemeClr>
                </a:solidFill>
                <a:latin typeface="微软雅黑" panose="020B0503020204020204" charset="-122"/>
                <a:ea typeface="微软雅黑" panose="020B0503020204020204" charset="-122"/>
                <a:sym typeface="+mn-ea"/>
              </a:rPr>
              <a:t>欢迎展架</a:t>
            </a:r>
          </a:p>
        </p:txBody>
      </p:sp>
      <p:sp>
        <p:nvSpPr>
          <p:cNvPr id="5" name="文本框 4"/>
          <p:cNvSpPr txBox="1"/>
          <p:nvPr/>
        </p:nvSpPr>
        <p:spPr>
          <a:xfrm>
            <a:off x="8038465" y="2656840"/>
            <a:ext cx="1198880" cy="1014730"/>
          </a:xfrm>
          <a:prstGeom prst="rect">
            <a:avLst/>
          </a:prstGeom>
          <a:noFill/>
        </p:spPr>
        <p:txBody>
          <a:bodyPr wrap="none" rtlCol="0" anchor="t">
            <a:spAutoFit/>
          </a:bodyPr>
          <a:lstStyle/>
          <a:p>
            <a:pPr algn="just" fontAlgn="auto">
              <a:lnSpc>
                <a:spcPct val="150000"/>
              </a:lnSpc>
            </a:pPr>
            <a:r>
              <a:rPr lang="zh-CN" altLang="en-US" sz="2000" dirty="0">
                <a:solidFill>
                  <a:schemeClr val="tx1">
                    <a:lumMod val="65000"/>
                    <a:lumOff val="35000"/>
                  </a:schemeClr>
                </a:solidFill>
                <a:latin typeface="微软雅黑" panose="020B0503020204020204" charset="-122"/>
                <a:ea typeface="微软雅黑" panose="020B0503020204020204" charset="-122"/>
                <a:sym typeface="+mn-ea"/>
              </a:rPr>
              <a:t>外廊氛围</a:t>
            </a:r>
            <a:endParaRPr lang="zh-CN" altLang="en-US" sz="2000" dirty="0">
              <a:solidFill>
                <a:schemeClr val="tx1">
                  <a:lumMod val="65000"/>
                  <a:lumOff val="35000"/>
                </a:schemeClr>
              </a:solidFill>
              <a:latin typeface="微软雅黑" panose="020B0503020204020204" charset="-122"/>
              <a:ea typeface="微软雅黑" panose="020B0503020204020204" charset="-122"/>
            </a:endParaRPr>
          </a:p>
          <a:p>
            <a:pPr algn="just" fontAlgn="auto">
              <a:lnSpc>
                <a:spcPct val="150000"/>
              </a:lnSpc>
            </a:pPr>
            <a:r>
              <a:rPr lang="zh-CN" altLang="en-US" sz="2000" dirty="0">
                <a:solidFill>
                  <a:schemeClr val="tx1">
                    <a:lumMod val="65000"/>
                    <a:lumOff val="35000"/>
                  </a:schemeClr>
                </a:solidFill>
                <a:latin typeface="微软雅黑" panose="020B0503020204020204" charset="-122"/>
                <a:ea typeface="微软雅黑" panose="020B0503020204020204" charset="-122"/>
                <a:sym typeface="+mn-ea"/>
              </a:rPr>
              <a:t>内场氛围</a:t>
            </a:r>
          </a:p>
        </p:txBody>
      </p:sp>
      <p:sp>
        <p:nvSpPr>
          <p:cNvPr id="6" name="文本框 5"/>
          <p:cNvSpPr txBox="1"/>
          <p:nvPr/>
        </p:nvSpPr>
        <p:spPr>
          <a:xfrm>
            <a:off x="10967085" y="5419725"/>
            <a:ext cx="1452880" cy="553085"/>
          </a:xfrm>
          <a:prstGeom prst="rect">
            <a:avLst/>
          </a:prstGeom>
          <a:noFill/>
        </p:spPr>
        <p:txBody>
          <a:bodyPr wrap="none" rtlCol="0" anchor="t">
            <a:spAutoFit/>
          </a:bodyPr>
          <a:lstStyle/>
          <a:p>
            <a:pPr algn="just" fontAlgn="auto">
              <a:lnSpc>
                <a:spcPct val="150000"/>
              </a:lnSpc>
              <a:buClrTx/>
              <a:buSzTx/>
              <a:buFontTx/>
            </a:pPr>
            <a:r>
              <a:rPr lang="zh-CN" altLang="en-US" sz="2000" dirty="0">
                <a:solidFill>
                  <a:schemeClr val="tx1">
                    <a:lumMod val="65000"/>
                    <a:lumOff val="35000"/>
                  </a:schemeClr>
                </a:solidFill>
                <a:latin typeface="微软雅黑" panose="020B0503020204020204" charset="-122"/>
                <a:ea typeface="微软雅黑" panose="020B0503020204020204" charset="-122"/>
                <a:sym typeface="+mn-ea"/>
              </a:rPr>
              <a:t>外场合影区</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5"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6" cstate="email">
            <a:alphaModFix amt="18000"/>
          </a:blip>
          <a:srcRect/>
          <a:stretch>
            <a:fillRect/>
          </a:stretch>
        </p:blipFill>
        <p:spPr>
          <a:xfrm>
            <a:off x="0" y="4875396"/>
            <a:ext cx="14400213" cy="2336993"/>
          </a:xfrm>
          <a:prstGeom prst="rect">
            <a:avLst/>
          </a:prstGeom>
        </p:spPr>
      </p:pic>
      <p:sp>
        <p:nvSpPr>
          <p:cNvPr id="28" name="任意多边形: 形状 19"/>
          <p:cNvSpPr/>
          <p:nvPr/>
        </p:nvSpPr>
        <p:spPr>
          <a:xfrm>
            <a:off x="467995" y="4875530"/>
            <a:ext cx="4241165"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2" name="图片 1" descr="红金圆形LOGO"/>
          <p:cNvPicPr>
            <a:picLocks noChangeAspect="1"/>
          </p:cNvPicPr>
          <p:nvPr/>
        </p:nvPicPr>
        <p:blipFill>
          <a:blip r:embed="rId7"/>
          <a:stretch>
            <a:fillRect/>
          </a:stretch>
        </p:blipFill>
        <p:spPr>
          <a:xfrm>
            <a:off x="12486005" y="-37465"/>
            <a:ext cx="1854200" cy="1854200"/>
          </a:xfrm>
          <a:prstGeom prst="rect">
            <a:avLst/>
          </a:prstGeom>
        </p:spPr>
      </p:pic>
      <p:sp>
        <p:nvSpPr>
          <p:cNvPr id="26" name="文本框 25"/>
          <p:cNvSpPr txBox="1"/>
          <p:nvPr/>
        </p:nvSpPr>
        <p:spPr>
          <a:xfrm>
            <a:off x="2730863" y="952171"/>
            <a:ext cx="8938873" cy="922020"/>
          </a:xfrm>
          <a:prstGeom prst="rect">
            <a:avLst/>
          </a:prstGeom>
          <a:noFill/>
        </p:spPr>
        <p:txBody>
          <a:bodyPr wrap="square" rtlCol="0">
            <a:spAutoFit/>
          </a:bodyPr>
          <a:lstStyle/>
          <a:p>
            <a:pPr algn="ctr"/>
            <a:r>
              <a:rPr lang="zh-CN" altLang="en-US" sz="5400" dirty="0">
                <a:solidFill>
                  <a:schemeClr val="tx1">
                    <a:lumMod val="75000"/>
                    <a:lumOff val="25000"/>
                  </a:schemeClr>
                </a:solidFill>
                <a:latin typeface="微软雅黑" panose="020B0503020204020204" charset="-122"/>
                <a:ea typeface="微软雅黑" panose="020B0503020204020204" charset="-122"/>
                <a:sym typeface="Arial" panose="020B0604020202020204"/>
              </a:rPr>
              <a:t>氛围营造</a:t>
            </a:r>
          </a:p>
        </p:txBody>
      </p:sp>
      <p:sp>
        <p:nvSpPr>
          <p:cNvPr id="7" name="ïślíḓé"/>
          <p:cNvSpPr txBox="1"/>
          <p:nvPr/>
        </p:nvSpPr>
        <p:spPr>
          <a:xfrm>
            <a:off x="1381125" y="5610225"/>
            <a:ext cx="2415540" cy="902970"/>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effectLst>
                  <a:outerShdw blurRad="38100" dist="38100" dir="2700000" algn="tl">
                    <a:srgbClr val="000000">
                      <a:alpha val="43137"/>
                    </a:srgbClr>
                  </a:outerShdw>
                </a:effectLst>
                <a:latin typeface="微软雅黑" panose="020B0503020204020204" charset="-122"/>
                <a:ea typeface="微软雅黑" panose="020B0503020204020204" charset="-122"/>
              </a:rPr>
              <a:t>酒店入口停车场欢迎背板</a:t>
            </a:r>
          </a:p>
        </p:txBody>
      </p:sp>
      <p:sp>
        <p:nvSpPr>
          <p:cNvPr id="8" name="任意多边形: 形状 19"/>
          <p:cNvSpPr/>
          <p:nvPr/>
        </p:nvSpPr>
        <p:spPr>
          <a:xfrm>
            <a:off x="5527040" y="4875530"/>
            <a:ext cx="4241165"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1" name="ïślíḓé"/>
          <p:cNvSpPr txBox="1"/>
          <p:nvPr/>
        </p:nvSpPr>
        <p:spPr>
          <a:xfrm>
            <a:off x="6440170" y="5610225"/>
            <a:ext cx="2415540"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effectLst>
                  <a:outerShdw blurRad="38100" dist="38100" dir="2700000" algn="tl">
                    <a:srgbClr val="000000">
                      <a:alpha val="43137"/>
                    </a:srgbClr>
                  </a:outerShdw>
                </a:effectLst>
                <a:latin typeface="微软雅黑" panose="020B0503020204020204" charset="-122"/>
                <a:ea typeface="微软雅黑" panose="020B0503020204020204" charset="-122"/>
              </a:rPr>
              <a:t>入住欢迎展架</a:t>
            </a:r>
          </a:p>
        </p:txBody>
      </p:sp>
      <p:sp>
        <p:nvSpPr>
          <p:cNvPr id="15" name="任意多边形: 形状 19"/>
          <p:cNvSpPr/>
          <p:nvPr/>
        </p:nvSpPr>
        <p:spPr>
          <a:xfrm>
            <a:off x="10043795" y="4875530"/>
            <a:ext cx="2997200"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ïślíḓé"/>
          <p:cNvSpPr txBox="1"/>
          <p:nvPr/>
        </p:nvSpPr>
        <p:spPr>
          <a:xfrm>
            <a:off x="10448925" y="5610225"/>
            <a:ext cx="2415540"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effectLst>
                  <a:outerShdw blurRad="38100" dist="38100" dir="2700000" algn="tl">
                    <a:srgbClr val="000000">
                      <a:alpha val="43137"/>
                    </a:srgbClr>
                  </a:outerShdw>
                </a:effectLst>
                <a:latin typeface="微软雅黑" panose="020B0503020204020204" charset="-122"/>
                <a:ea typeface="微软雅黑" panose="020B0503020204020204" charset="-122"/>
              </a:rPr>
              <a:t>路口指引</a:t>
            </a:r>
          </a:p>
        </p:txBody>
      </p:sp>
      <p:pic>
        <p:nvPicPr>
          <p:cNvPr id="17" name="图片 16"/>
          <p:cNvPicPr>
            <a:picLocks noChangeAspect="1"/>
          </p:cNvPicPr>
          <p:nvPr/>
        </p:nvPicPr>
        <p:blipFill>
          <a:blip r:embed="rId8"/>
          <a:srcRect t="26215"/>
          <a:stretch>
            <a:fillRect/>
          </a:stretch>
        </p:blipFill>
        <p:spPr>
          <a:xfrm>
            <a:off x="440690" y="1995805"/>
            <a:ext cx="4497705" cy="2489835"/>
          </a:xfrm>
          <a:prstGeom prst="rect">
            <a:avLst/>
          </a:prstGeom>
        </p:spPr>
      </p:pic>
      <p:pic>
        <p:nvPicPr>
          <p:cNvPr id="18" name="图片 17"/>
          <p:cNvPicPr>
            <a:picLocks noChangeAspect="1"/>
          </p:cNvPicPr>
          <p:nvPr/>
        </p:nvPicPr>
        <p:blipFill>
          <a:blip r:embed="rId9"/>
          <a:stretch>
            <a:fillRect/>
          </a:stretch>
        </p:blipFill>
        <p:spPr>
          <a:xfrm>
            <a:off x="5809615" y="1995805"/>
            <a:ext cx="3677285" cy="2489200"/>
          </a:xfrm>
          <a:prstGeom prst="rect">
            <a:avLst/>
          </a:prstGeom>
        </p:spPr>
      </p:pic>
      <p:pic>
        <p:nvPicPr>
          <p:cNvPr id="19" name="图片 18"/>
          <p:cNvPicPr>
            <a:picLocks noChangeAspect="1"/>
          </p:cNvPicPr>
          <p:nvPr/>
        </p:nvPicPr>
        <p:blipFill>
          <a:blip r:embed="rId10"/>
          <a:stretch>
            <a:fillRect/>
          </a:stretch>
        </p:blipFill>
        <p:spPr>
          <a:xfrm>
            <a:off x="10686415" y="1959610"/>
            <a:ext cx="1838325" cy="2526030"/>
          </a:xfrm>
          <a:prstGeom prst="rect">
            <a:avLst/>
          </a:prstGeom>
        </p:spPr>
      </p:pic>
      <p:pic>
        <p:nvPicPr>
          <p:cNvPr id="3" name="图片 2" descr="未命名 -100000"/>
          <p:cNvPicPr>
            <a:picLocks noChangeAspect="1"/>
          </p:cNvPicPr>
          <p:nvPr>
            <p:custDataLst>
              <p:tags r:id="rId1"/>
            </p:custDataLst>
          </p:nvPr>
        </p:nvPicPr>
        <p:blipFill>
          <a:blip r:embed="rId11"/>
          <a:stretch>
            <a:fillRect/>
          </a:stretch>
        </p:blipFill>
        <p:spPr>
          <a:xfrm>
            <a:off x="4709160" y="5130165"/>
            <a:ext cx="4274185" cy="19113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签到仪式</a:t>
            </a:r>
          </a:p>
        </p:txBody>
      </p:sp>
      <p:pic>
        <p:nvPicPr>
          <p:cNvPr id="6" name="图片 5"/>
          <p:cNvPicPr>
            <a:picLocks noChangeAspect="1"/>
          </p:cNvPicPr>
          <p:nvPr/>
        </p:nvPicPr>
        <p:blipFill>
          <a:blip r:embed="rId7"/>
          <a:srcRect b="1287"/>
          <a:stretch>
            <a:fillRect/>
          </a:stretch>
        </p:blipFill>
        <p:spPr>
          <a:xfrm>
            <a:off x="1696085" y="2075815"/>
            <a:ext cx="5636260" cy="4034790"/>
          </a:xfrm>
          <a:prstGeom prst="rect">
            <a:avLst/>
          </a:prstGeom>
        </p:spPr>
      </p:pic>
      <p:sp>
        <p:nvSpPr>
          <p:cNvPr id="8" name="矩形 1"/>
          <p:cNvSpPr>
            <a:spLocks noChangeArrowheads="1"/>
          </p:cNvSpPr>
          <p:nvPr/>
        </p:nvSpPr>
        <p:spPr bwMode="auto">
          <a:xfrm>
            <a:off x="7497239" y="3115565"/>
            <a:ext cx="5213939"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40" dirty="0">
                <a:solidFill>
                  <a:schemeClr val="tx1"/>
                </a:solidFill>
                <a:latin typeface="微软雅黑" panose="020B0503020204020204" charset="-122"/>
                <a:ea typeface="微软雅黑" panose="020B0503020204020204" charset="-122"/>
                <a:cs typeface="微软雅黑" panose="020B0503020204020204" charset="-122"/>
              </a:rPr>
              <a:t>在互联网时代，手机打字的速度越来越快，写字的次数却越来越少，设置传统的画卷签到仪式，让来宾体验通过中国独有的书法绘画工具</a:t>
            </a:r>
            <a:r>
              <a:rPr lang="en-US" altLang="zh-CN" sz="214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140" dirty="0">
                <a:solidFill>
                  <a:schemeClr val="tx1"/>
                </a:solidFill>
                <a:latin typeface="微软雅黑" panose="020B0503020204020204" charset="-122"/>
                <a:ea typeface="微软雅黑" panose="020B0503020204020204" charset="-122"/>
                <a:cs typeface="微软雅黑" panose="020B0503020204020204" charset="-122"/>
              </a:rPr>
              <a:t>笔墨纸砚</a:t>
            </a:r>
            <a:r>
              <a:rPr lang="en-US" altLang="zh-CN" sz="214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140" dirty="0">
                <a:solidFill>
                  <a:schemeClr val="tx1"/>
                </a:solidFill>
                <a:latin typeface="微软雅黑" panose="020B0503020204020204" charset="-122"/>
                <a:ea typeface="微软雅黑" panose="020B0503020204020204" charset="-122"/>
                <a:cs typeface="微软雅黑" panose="020B0503020204020204" charset="-122"/>
              </a:rPr>
              <a:t>进行签到的同时，也希望通过情景式体验让大家感受时光，开始本次时光之旅。</a:t>
            </a:r>
          </a:p>
        </p:txBody>
      </p:sp>
      <p:sp>
        <p:nvSpPr>
          <p:cNvPr id="3" name="矩形 1"/>
          <p:cNvSpPr>
            <a:spLocks noChangeArrowheads="1"/>
          </p:cNvSpPr>
          <p:nvPr/>
        </p:nvSpPr>
        <p:spPr bwMode="auto">
          <a:xfrm>
            <a:off x="7507905" y="2129036"/>
            <a:ext cx="5213939" cy="805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940" b="1" dirty="0">
                <a:solidFill>
                  <a:schemeClr val="tx1"/>
                </a:solidFill>
                <a:latin typeface="微软雅黑" panose="020B0503020204020204" charset="-122"/>
                <a:ea typeface="微软雅黑" panose="020B0503020204020204" charset="-122"/>
                <a:cs typeface="+mn-ea"/>
              </a:rPr>
              <a:t>画卷签到仪式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922020"/>
          </a:xfrm>
          <a:prstGeom prst="rect">
            <a:avLst/>
          </a:prstGeom>
          <a:noFill/>
        </p:spPr>
        <p:txBody>
          <a:bodyPr wrap="square" rtlCol="0">
            <a:spAutoFit/>
          </a:bodyPr>
          <a:lstStyle/>
          <a:p>
            <a:pPr algn="ctr"/>
            <a:r>
              <a:rPr lang="zh-CN" altLang="en-US" sz="5400" dirty="0">
                <a:solidFill>
                  <a:schemeClr val="tx1">
                    <a:lumMod val="75000"/>
                    <a:lumOff val="25000"/>
                  </a:schemeClr>
                </a:solidFill>
                <a:latin typeface="微软雅黑" panose="020B0503020204020204" charset="-122"/>
                <a:ea typeface="微软雅黑" panose="020B0503020204020204" charset="-122"/>
                <a:sym typeface="Arial" panose="020B0604020202020204"/>
              </a:rPr>
              <a:t>文道书院</a:t>
            </a:r>
          </a:p>
        </p:txBody>
      </p:sp>
      <p:pic>
        <p:nvPicPr>
          <p:cNvPr id="3" name="图片 2"/>
          <p:cNvPicPr>
            <a:picLocks noChangeAspect="1"/>
          </p:cNvPicPr>
          <p:nvPr/>
        </p:nvPicPr>
        <p:blipFill>
          <a:blip r:embed="rId7"/>
          <a:stretch>
            <a:fillRect/>
          </a:stretch>
        </p:blipFill>
        <p:spPr>
          <a:xfrm>
            <a:off x="970915" y="1774190"/>
            <a:ext cx="3459480" cy="4613275"/>
          </a:xfrm>
          <a:prstGeom prst="rect">
            <a:avLst/>
          </a:prstGeom>
        </p:spPr>
      </p:pic>
      <p:pic>
        <p:nvPicPr>
          <p:cNvPr id="6" name="图片 5"/>
          <p:cNvPicPr>
            <a:picLocks noChangeAspect="1"/>
          </p:cNvPicPr>
          <p:nvPr/>
        </p:nvPicPr>
        <p:blipFill>
          <a:blip r:embed="rId8"/>
          <a:stretch>
            <a:fillRect/>
          </a:stretch>
        </p:blipFill>
        <p:spPr>
          <a:xfrm>
            <a:off x="4836160" y="1816735"/>
            <a:ext cx="1344295" cy="2910840"/>
          </a:xfrm>
          <a:prstGeom prst="rect">
            <a:avLst/>
          </a:prstGeom>
        </p:spPr>
      </p:pic>
      <p:sp>
        <p:nvSpPr>
          <p:cNvPr id="12" name="虚尾箭头 11"/>
          <p:cNvSpPr/>
          <p:nvPr/>
        </p:nvSpPr>
        <p:spPr>
          <a:xfrm rot="20100000">
            <a:off x="2070735" y="3719830"/>
            <a:ext cx="3120390" cy="428625"/>
          </a:xfrm>
          <a:prstGeom prst="stripedRightArrow">
            <a:avLst/>
          </a:prstGeom>
          <a:solidFill>
            <a:schemeClr val="bg1">
              <a:lumMod val="65000"/>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ïślíḓé"/>
          <p:cNvSpPr txBox="1"/>
          <p:nvPr/>
        </p:nvSpPr>
        <p:spPr>
          <a:xfrm>
            <a:off x="4836160" y="4876800"/>
            <a:ext cx="1685925" cy="60769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l"/>
            <a:r>
              <a:rPr lang="en-US" altLang="zh-CN" sz="1400" dirty="0">
                <a:solidFill>
                  <a:schemeClr val="tx1">
                    <a:lumMod val="65000"/>
                    <a:lumOff val="35000"/>
                  </a:schemeClr>
                </a:solidFill>
                <a:effectLst/>
                <a:latin typeface="微软雅黑" panose="020B0503020204020204" charset="-122"/>
                <a:ea typeface="微软雅黑" panose="020B0503020204020204" charset="-122"/>
              </a:rPr>
              <a:t>1.</a:t>
            </a:r>
            <a:r>
              <a:rPr lang="zh-CN" altLang="en-US" sz="1400" dirty="0">
                <a:solidFill>
                  <a:schemeClr val="tx1">
                    <a:lumMod val="65000"/>
                    <a:lumOff val="35000"/>
                  </a:schemeClr>
                </a:solidFill>
                <a:effectLst/>
                <a:latin typeface="微软雅黑" panose="020B0503020204020204" charset="-122"/>
                <a:ea typeface="微软雅黑" panose="020B0503020204020204" charset="-122"/>
              </a:rPr>
              <a:t>酒窖群池复刻</a:t>
            </a:r>
          </a:p>
          <a:p>
            <a:pPr algn="l"/>
            <a:r>
              <a:rPr lang="en-US" altLang="zh-CN" sz="1400" dirty="0">
                <a:solidFill>
                  <a:schemeClr val="tx1">
                    <a:lumMod val="65000"/>
                    <a:lumOff val="35000"/>
                  </a:schemeClr>
                </a:solidFill>
                <a:effectLst/>
                <a:latin typeface="微软雅黑" panose="020B0503020204020204" charset="-122"/>
                <a:ea typeface="微软雅黑" panose="020B0503020204020204" charset="-122"/>
              </a:rPr>
              <a:t>2.</a:t>
            </a:r>
            <a:r>
              <a:rPr lang="zh-CN" altLang="en-US" sz="1400" dirty="0">
                <a:solidFill>
                  <a:schemeClr val="tx1">
                    <a:lumMod val="65000"/>
                    <a:lumOff val="35000"/>
                  </a:schemeClr>
                </a:solidFill>
                <a:effectLst/>
                <a:latin typeface="微软雅黑" panose="020B0503020204020204" charset="-122"/>
                <a:ea typeface="微软雅黑" panose="020B0503020204020204" charset="-122"/>
              </a:rPr>
              <a:t>主题牌匾</a:t>
            </a:r>
          </a:p>
        </p:txBody>
      </p:sp>
      <p:grpSp>
        <p:nvGrpSpPr>
          <p:cNvPr id="21" name="组合 20"/>
          <p:cNvGrpSpPr/>
          <p:nvPr/>
        </p:nvGrpSpPr>
        <p:grpSpPr>
          <a:xfrm>
            <a:off x="6884035" y="1771015"/>
            <a:ext cx="6151880" cy="4613910"/>
            <a:chOff x="10841" y="2789"/>
            <a:chExt cx="9688" cy="7266"/>
          </a:xfrm>
        </p:grpSpPr>
        <p:pic>
          <p:nvPicPr>
            <p:cNvPr id="4" name="图片 3"/>
            <p:cNvPicPr>
              <a:picLocks noChangeAspect="1"/>
            </p:cNvPicPr>
            <p:nvPr/>
          </p:nvPicPr>
          <p:blipFill>
            <a:blip r:embed="rId9"/>
            <a:stretch>
              <a:fillRect/>
            </a:stretch>
          </p:blipFill>
          <p:spPr>
            <a:xfrm>
              <a:off x="10841" y="2789"/>
              <a:ext cx="9688" cy="7266"/>
            </a:xfrm>
            <a:prstGeom prst="rect">
              <a:avLst/>
            </a:prstGeom>
          </p:spPr>
        </p:pic>
        <p:sp>
          <p:nvSpPr>
            <p:cNvPr id="14" name="矩形 13"/>
            <p:cNvSpPr/>
            <p:nvPr/>
          </p:nvSpPr>
          <p:spPr>
            <a:xfrm>
              <a:off x="15864" y="5515"/>
              <a:ext cx="3510" cy="1815"/>
            </a:xfrm>
            <a:prstGeom prst="rect">
              <a:avLst/>
            </a:prstGeom>
            <a:solidFill>
              <a:schemeClr val="bg1">
                <a:lumMod val="95000"/>
                <a:alpha val="44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ïślíḓé"/>
            <p:cNvSpPr txBox="1"/>
            <p:nvPr/>
          </p:nvSpPr>
          <p:spPr>
            <a:xfrm>
              <a:off x="16126" y="5944"/>
              <a:ext cx="3000" cy="841"/>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b="1" dirty="0">
                  <a:solidFill>
                    <a:schemeClr val="tx1"/>
                  </a:solidFill>
                  <a:effectLst/>
                  <a:latin typeface="微软雅黑" panose="020B0503020204020204" charset="-122"/>
                  <a:ea typeface="微软雅黑" panose="020B0503020204020204" charset="-122"/>
                </a:rPr>
                <a:t>主舞台区域</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5"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6"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7"/>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文道书院外廊布置</a:t>
            </a:r>
          </a:p>
        </p:txBody>
      </p:sp>
      <p:sp>
        <p:nvSpPr>
          <p:cNvPr id="11" name="矩形 1"/>
          <p:cNvSpPr>
            <a:spLocks noChangeArrowheads="1"/>
          </p:cNvSpPr>
          <p:nvPr/>
        </p:nvSpPr>
        <p:spPr bwMode="auto">
          <a:xfrm>
            <a:off x="9157335" y="1809750"/>
            <a:ext cx="4585970" cy="4101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520" b="1" dirty="0">
                <a:solidFill>
                  <a:schemeClr val="tx1"/>
                </a:solidFill>
                <a:latin typeface="微软雅黑" panose="020B0503020204020204" charset="-122"/>
                <a:ea typeface="微软雅黑" panose="020B0503020204020204" charset="-122"/>
                <a:cs typeface="微软雅黑" panose="020B0503020204020204" charset="-122"/>
              </a:rPr>
              <a:t>推荐一：书法垂幅</a:t>
            </a:r>
          </a:p>
          <a:p>
            <a:pPr algn="l" fontAlgn="auto">
              <a:lnSpc>
                <a:spcPct val="150000"/>
              </a:lnSpc>
            </a:pPr>
            <a:endParaRPr lang="zh-CN" altLang="en-US" sz="2100" b="1" dirty="0">
              <a:solidFill>
                <a:schemeClr val="tx1"/>
              </a:solidFill>
              <a:latin typeface="微软雅黑" panose="020B0503020204020204" charset="-122"/>
              <a:ea typeface="微软雅黑" panose="020B0503020204020204" charset="-122"/>
              <a:cs typeface="微软雅黑" panose="020B0503020204020204" charset="-122"/>
            </a:endParaRPr>
          </a:p>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在文道书院外廊两侧放置书法垂幅，嘉宾签到入场映入眼帘的就是四幅印制着国窖</a:t>
            </a:r>
            <a:r>
              <a:rPr lang="en-US" altLang="zh-CN" sz="2100" dirty="0">
                <a:solidFill>
                  <a:schemeClr val="tx1"/>
                </a:solidFill>
                <a:latin typeface="微软雅黑" panose="020B0503020204020204" charset="-122"/>
                <a:ea typeface="微软雅黑" panose="020B0503020204020204" charset="-122"/>
                <a:cs typeface="微软雅黑" panose="020B0503020204020204" charset="-122"/>
              </a:rPr>
              <a:t>1573</a:t>
            </a: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关键词</a:t>
            </a:r>
            <a:r>
              <a:rPr lang="zh-CN" altLang="en-US" sz="2100" dirty="0">
                <a:latin typeface="微软雅黑" panose="020B0503020204020204" charset="-122"/>
                <a:ea typeface="微软雅黑" panose="020B0503020204020204" charset="-122"/>
                <a:cs typeface="微软雅黑" panose="020B0503020204020204" charset="-122"/>
                <a:sym typeface="+mn-ea"/>
              </a:rPr>
              <a:t>古典垂卷，定制通道凸显尊崇感。</a:t>
            </a:r>
            <a:endParaRPr lang="zh-CN" altLang="en-US" sz="2100" dirty="0">
              <a:solidFill>
                <a:schemeClr val="tx1"/>
              </a:solidFill>
              <a:latin typeface="微软雅黑" panose="020B0503020204020204" charset="-122"/>
              <a:ea typeface="微软雅黑" panose="020B0503020204020204" charset="-122"/>
              <a:cs typeface="微软雅黑" panose="020B0503020204020204" charset="-122"/>
            </a:endParaRPr>
          </a:p>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窖：始于明1573年  艺：23代传承</a:t>
            </a:r>
          </a:p>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粮：优质红高粱     誉：浓香典范</a:t>
            </a:r>
          </a:p>
        </p:txBody>
      </p:sp>
      <p:pic>
        <p:nvPicPr>
          <p:cNvPr id="16" name="图片 15" descr="微信图片_20210705163107"/>
          <p:cNvPicPr>
            <a:picLocks noChangeAspect="1"/>
          </p:cNvPicPr>
          <p:nvPr/>
        </p:nvPicPr>
        <p:blipFill>
          <a:blip r:embed="rId8"/>
          <a:srcRect t="3889"/>
          <a:stretch>
            <a:fillRect/>
          </a:stretch>
        </p:blipFill>
        <p:spPr>
          <a:xfrm>
            <a:off x="770890" y="1731010"/>
            <a:ext cx="5113020" cy="4391660"/>
          </a:xfrm>
          <a:prstGeom prst="rect">
            <a:avLst/>
          </a:prstGeom>
        </p:spPr>
      </p:pic>
      <p:pic>
        <p:nvPicPr>
          <p:cNvPr id="17" name="图片 16" descr="69baea6e0606c68500a977311067be5"/>
          <p:cNvPicPr>
            <a:picLocks noChangeAspect="1"/>
          </p:cNvPicPr>
          <p:nvPr/>
        </p:nvPicPr>
        <p:blipFill>
          <a:blip r:embed="rId9"/>
          <a:srcRect t="27252"/>
          <a:stretch>
            <a:fillRect/>
          </a:stretch>
        </p:blipFill>
        <p:spPr>
          <a:xfrm>
            <a:off x="6049010" y="1731645"/>
            <a:ext cx="2765425" cy="4391025"/>
          </a:xfrm>
          <a:prstGeom prst="rect">
            <a:avLst/>
          </a:prstGeom>
        </p:spPr>
      </p:pic>
      <p:pic>
        <p:nvPicPr>
          <p:cNvPr id="18" name="图片 17" descr="微信图片_20210705163107"/>
          <p:cNvPicPr>
            <a:picLocks noChangeAspect="1"/>
          </p:cNvPicPr>
          <p:nvPr>
            <p:custDataLst>
              <p:tags r:id="rId1"/>
            </p:custDataLst>
          </p:nvPr>
        </p:nvPicPr>
        <p:blipFill>
          <a:blip r:embed="rId8"/>
          <a:srcRect l="12692" t="42425" r="64642"/>
          <a:stretch>
            <a:fillRect/>
          </a:stretch>
        </p:blipFill>
        <p:spPr>
          <a:xfrm>
            <a:off x="6049010" y="2244725"/>
            <a:ext cx="1158875" cy="2630805"/>
          </a:xfrm>
          <a:prstGeom prst="rect">
            <a:avLst/>
          </a:prstGeom>
        </p:spPr>
      </p:pic>
      <p:pic>
        <p:nvPicPr>
          <p:cNvPr id="19" name="图片 18" descr="微信图片_20210705163107"/>
          <p:cNvPicPr>
            <a:picLocks noChangeAspect="1"/>
          </p:cNvPicPr>
          <p:nvPr/>
        </p:nvPicPr>
        <p:blipFill>
          <a:blip r:embed="rId8"/>
          <a:srcRect l="65474" t="44940" r="10982"/>
          <a:stretch>
            <a:fillRect/>
          </a:stretch>
        </p:blipFill>
        <p:spPr>
          <a:xfrm>
            <a:off x="7969250" y="2359660"/>
            <a:ext cx="845185" cy="25158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文道书院外廊布置</a:t>
            </a:r>
          </a:p>
        </p:txBody>
      </p:sp>
      <p:sp>
        <p:nvSpPr>
          <p:cNvPr id="8" name="矩形 1"/>
          <p:cNvSpPr>
            <a:spLocks noChangeArrowheads="1"/>
          </p:cNvSpPr>
          <p:nvPr/>
        </p:nvSpPr>
        <p:spPr bwMode="auto">
          <a:xfrm>
            <a:off x="1828165" y="5236210"/>
            <a:ext cx="11073765" cy="160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40" dirty="0">
                <a:solidFill>
                  <a:schemeClr val="tx1"/>
                </a:solidFill>
                <a:latin typeface="微软雅黑" panose="020B0503020204020204" charset="-122"/>
                <a:ea typeface="微软雅黑" panose="020B0503020204020204" charset="-122"/>
                <a:cs typeface="+mn-ea"/>
              </a:rPr>
              <a:t>推荐二：酒窖群池复刻小景</a:t>
            </a:r>
          </a:p>
          <a:p>
            <a:pPr algn="l" fontAlgn="auto">
              <a:lnSpc>
                <a:spcPct val="150000"/>
              </a:lnSpc>
            </a:pPr>
            <a:r>
              <a:rPr lang="zh-CN" altLang="en-US" sz="2140" dirty="0">
                <a:solidFill>
                  <a:schemeClr val="tx1"/>
                </a:solidFill>
                <a:latin typeface="微软雅黑" panose="020B0503020204020204" charset="-122"/>
                <a:ea typeface="微软雅黑" panose="020B0503020204020204" charset="-122"/>
                <a:cs typeface="+mn-ea"/>
              </a:rPr>
              <a:t>在文道书院入口处，复刻酒窖群池部分小景，加薄雾机打造酿酒现场景观，让来宾切身感受源自于</a:t>
            </a:r>
            <a:r>
              <a:rPr lang="en-US" altLang="zh-CN" sz="2140" dirty="0">
                <a:solidFill>
                  <a:schemeClr val="tx1"/>
                </a:solidFill>
                <a:latin typeface="微软雅黑" panose="020B0503020204020204" charset="-122"/>
                <a:ea typeface="微软雅黑" panose="020B0503020204020204" charset="-122"/>
                <a:cs typeface="+mn-ea"/>
              </a:rPr>
              <a:t>1573</a:t>
            </a:r>
            <a:r>
              <a:rPr lang="zh-CN" altLang="en-US" sz="2140" dirty="0">
                <a:solidFill>
                  <a:schemeClr val="tx1"/>
                </a:solidFill>
                <a:latin typeface="微软雅黑" panose="020B0503020204020204" charset="-122"/>
                <a:ea typeface="微软雅黑" panose="020B0503020204020204" charset="-122"/>
                <a:cs typeface="+mn-ea"/>
              </a:rPr>
              <a:t>的“国宝窖池</a:t>
            </a:r>
            <a:r>
              <a:rPr lang="en-US" altLang="zh-CN" sz="2140" dirty="0">
                <a:solidFill>
                  <a:schemeClr val="tx1"/>
                </a:solidFill>
                <a:latin typeface="微软雅黑" panose="020B0503020204020204" charset="-122"/>
                <a:ea typeface="微软雅黑" panose="020B0503020204020204" charset="-122"/>
                <a:cs typeface="+mn-ea"/>
              </a:rPr>
              <a:t>”</a:t>
            </a:r>
            <a:r>
              <a:rPr lang="zh-CN" altLang="en-US" sz="2140" dirty="0">
                <a:solidFill>
                  <a:schemeClr val="tx1"/>
                </a:solidFill>
                <a:latin typeface="微软雅黑" panose="020B0503020204020204" charset="-122"/>
                <a:ea typeface="微软雅黑" panose="020B0503020204020204" charset="-122"/>
                <a:cs typeface="+mn-ea"/>
              </a:rPr>
              <a:t>。</a:t>
            </a:r>
          </a:p>
        </p:txBody>
      </p:sp>
      <p:pic>
        <p:nvPicPr>
          <p:cNvPr id="5" name="图片 4" descr="ec4a3587ceda93726c0bd0c0931d464"/>
          <p:cNvPicPr>
            <a:picLocks noChangeAspect="1"/>
          </p:cNvPicPr>
          <p:nvPr/>
        </p:nvPicPr>
        <p:blipFill>
          <a:blip r:embed="rId7"/>
          <a:stretch>
            <a:fillRect/>
          </a:stretch>
        </p:blipFill>
        <p:spPr>
          <a:xfrm>
            <a:off x="1966012" y="1677766"/>
            <a:ext cx="5065293" cy="3331535"/>
          </a:xfrm>
          <a:prstGeom prst="rect">
            <a:avLst/>
          </a:prstGeom>
        </p:spPr>
      </p:pic>
      <p:grpSp>
        <p:nvGrpSpPr>
          <p:cNvPr id="13" name="组合 12"/>
          <p:cNvGrpSpPr/>
          <p:nvPr/>
        </p:nvGrpSpPr>
        <p:grpSpPr>
          <a:xfrm>
            <a:off x="7919720" y="1557655"/>
            <a:ext cx="4855910" cy="3814970"/>
            <a:chOff x="12006" y="2036"/>
            <a:chExt cx="9248" cy="7265"/>
          </a:xfrm>
        </p:grpSpPr>
        <p:pic>
          <p:nvPicPr>
            <p:cNvPr id="9" name="图片 8"/>
            <p:cNvPicPr>
              <a:picLocks noChangeAspect="1"/>
            </p:cNvPicPr>
            <p:nvPr/>
          </p:nvPicPr>
          <p:blipFill>
            <a:blip r:embed="rId8"/>
            <a:stretch>
              <a:fillRect/>
            </a:stretch>
          </p:blipFill>
          <p:spPr>
            <a:xfrm>
              <a:off x="12006" y="2036"/>
              <a:ext cx="5448" cy="7265"/>
            </a:xfrm>
            <a:prstGeom prst="rect">
              <a:avLst/>
            </a:prstGeom>
          </p:spPr>
        </p:pic>
        <p:pic>
          <p:nvPicPr>
            <p:cNvPr id="11" name="图片 10"/>
            <p:cNvPicPr>
              <a:picLocks noChangeAspect="1"/>
            </p:cNvPicPr>
            <p:nvPr/>
          </p:nvPicPr>
          <p:blipFill>
            <a:blip r:embed="rId9"/>
            <a:stretch>
              <a:fillRect/>
            </a:stretch>
          </p:blipFill>
          <p:spPr>
            <a:xfrm>
              <a:off x="18093" y="2103"/>
              <a:ext cx="3161" cy="4584"/>
            </a:xfrm>
            <a:prstGeom prst="rect">
              <a:avLst/>
            </a:prstGeom>
          </p:spPr>
        </p:pic>
        <p:sp>
          <p:nvSpPr>
            <p:cNvPr id="12" name="虚尾箭头 11"/>
            <p:cNvSpPr/>
            <p:nvPr/>
          </p:nvSpPr>
          <p:spPr>
            <a:xfrm rot="20100000">
              <a:off x="13738" y="5100"/>
              <a:ext cx="4914" cy="675"/>
            </a:xfrm>
            <a:prstGeom prst="stripedRightArrow">
              <a:avLst/>
            </a:prstGeom>
            <a:solidFill>
              <a:schemeClr val="bg1">
                <a:lumMod val="65000"/>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4" name="图片 13"/>
          <p:cNvPicPr>
            <a:picLocks noChangeAspect="1"/>
          </p:cNvPicPr>
          <p:nvPr/>
        </p:nvPicPr>
        <p:blipFill>
          <a:blip r:embed="rId10"/>
          <a:srcRect l="48777" t="35957"/>
          <a:stretch>
            <a:fillRect/>
          </a:stretch>
        </p:blipFill>
        <p:spPr>
          <a:xfrm>
            <a:off x="11363960" y="2535555"/>
            <a:ext cx="1311910" cy="875665"/>
          </a:xfrm>
          <a:prstGeom prst="rect">
            <a:avLst/>
          </a:prstGeom>
        </p:spPr>
      </p:pic>
      <p:sp>
        <p:nvSpPr>
          <p:cNvPr id="15" name="虚尾箭头 14"/>
          <p:cNvSpPr/>
          <p:nvPr/>
        </p:nvSpPr>
        <p:spPr>
          <a:xfrm rot="4680000">
            <a:off x="11489690" y="3760470"/>
            <a:ext cx="1842135" cy="354330"/>
          </a:xfrm>
          <a:prstGeom prst="stripedRightArrow">
            <a:avLst/>
          </a:prstGeom>
          <a:solidFill>
            <a:schemeClr val="bg1">
              <a:lumMod val="65000"/>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1115675" y="4875530"/>
            <a:ext cx="2255520" cy="561975"/>
          </a:xfrm>
          <a:prstGeom prst="rect">
            <a:avLst/>
          </a:prstGeom>
          <a:noFill/>
        </p:spPr>
        <p:txBody>
          <a:bodyPr wrap="none" rtlCol="0" anchor="t">
            <a:spAutoFit/>
          </a:bodyPr>
          <a:lstStyle/>
          <a:p>
            <a:pPr algn="l" fontAlgn="auto">
              <a:lnSpc>
                <a:spcPct val="150000"/>
              </a:lnSpc>
            </a:pPr>
            <a:r>
              <a:rPr lang="zh-CN" altLang="en-US" sz="2035" u="sng" dirty="0">
                <a:latin typeface="微软雅黑" panose="020B0503020204020204" charset="-122"/>
                <a:ea typeface="微软雅黑" panose="020B0503020204020204" charset="-122"/>
                <a:cs typeface="+mn-ea"/>
                <a:sym typeface="+mn-ea"/>
              </a:rPr>
              <a:t>酒窖群池复刻小景</a:t>
            </a:r>
            <a:endParaRPr lang="zh-CN" altLang="en-US" u="sn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内场布置</a:t>
            </a:r>
          </a:p>
        </p:txBody>
      </p:sp>
      <p:sp>
        <p:nvSpPr>
          <p:cNvPr id="4" name="矩形 1"/>
          <p:cNvSpPr>
            <a:spLocks noChangeArrowheads="1"/>
          </p:cNvSpPr>
          <p:nvPr/>
        </p:nvSpPr>
        <p:spPr bwMode="auto">
          <a:xfrm>
            <a:off x="8394700" y="4519295"/>
            <a:ext cx="443928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mn-ea"/>
              </a:rPr>
              <a:t>设置特色主题小舞台，用不同大小的垂幅，结合活动主题及关键词进行高低前后错落摆放。</a:t>
            </a:r>
          </a:p>
        </p:txBody>
      </p:sp>
      <p:sp>
        <p:nvSpPr>
          <p:cNvPr id="5" name="矩形 1"/>
          <p:cNvSpPr>
            <a:spLocks noChangeArrowheads="1"/>
          </p:cNvSpPr>
          <p:nvPr/>
        </p:nvSpPr>
        <p:spPr bwMode="auto">
          <a:xfrm>
            <a:off x="8394447" y="3769621"/>
            <a:ext cx="386812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520" b="1" dirty="0">
                <a:solidFill>
                  <a:schemeClr val="tx1"/>
                </a:solidFill>
                <a:latin typeface="微软雅黑" panose="020B0503020204020204" charset="-122"/>
                <a:ea typeface="微软雅黑" panose="020B0503020204020204" charset="-122"/>
                <a:cs typeface="+mn-ea"/>
              </a:rPr>
              <a:t>会场小舞台设置</a:t>
            </a:r>
          </a:p>
        </p:txBody>
      </p:sp>
      <p:pic>
        <p:nvPicPr>
          <p:cNvPr id="9" name="图片 8"/>
          <p:cNvPicPr>
            <a:picLocks noChangeAspect="1"/>
          </p:cNvPicPr>
          <p:nvPr/>
        </p:nvPicPr>
        <p:blipFill>
          <a:blip r:embed="rId7"/>
          <a:stretch>
            <a:fillRect/>
          </a:stretch>
        </p:blipFill>
        <p:spPr>
          <a:xfrm>
            <a:off x="925830" y="1638935"/>
            <a:ext cx="7155180" cy="4452620"/>
          </a:xfrm>
          <a:prstGeom prst="rect">
            <a:avLst/>
          </a:prstGeom>
        </p:spPr>
      </p:pic>
      <p:grpSp>
        <p:nvGrpSpPr>
          <p:cNvPr id="21" name="组合 20"/>
          <p:cNvGrpSpPr/>
          <p:nvPr/>
        </p:nvGrpSpPr>
        <p:grpSpPr>
          <a:xfrm>
            <a:off x="8519160" y="1638240"/>
            <a:ext cx="5600210" cy="2047300"/>
            <a:chOff x="10841" y="3761"/>
            <a:chExt cx="17219" cy="6294"/>
          </a:xfrm>
        </p:grpSpPr>
        <p:pic>
          <p:nvPicPr>
            <p:cNvPr id="11" name="图片 10"/>
            <p:cNvPicPr>
              <a:picLocks noChangeAspect="1"/>
            </p:cNvPicPr>
            <p:nvPr/>
          </p:nvPicPr>
          <p:blipFill>
            <a:blip r:embed="rId8"/>
            <a:srcRect t="14643"/>
            <a:stretch>
              <a:fillRect/>
            </a:stretch>
          </p:blipFill>
          <p:spPr>
            <a:xfrm>
              <a:off x="10841" y="3761"/>
              <a:ext cx="9688" cy="6294"/>
            </a:xfrm>
            <a:prstGeom prst="rect">
              <a:avLst/>
            </a:prstGeom>
          </p:spPr>
        </p:pic>
        <p:sp>
          <p:nvSpPr>
            <p:cNvPr id="14" name="矩形 13"/>
            <p:cNvSpPr/>
            <p:nvPr/>
          </p:nvSpPr>
          <p:spPr>
            <a:xfrm>
              <a:off x="15864" y="5515"/>
              <a:ext cx="3510" cy="1815"/>
            </a:xfrm>
            <a:prstGeom prst="rect">
              <a:avLst/>
            </a:prstGeom>
            <a:solidFill>
              <a:schemeClr val="bg1">
                <a:lumMod val="95000"/>
                <a:alpha val="44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ïślíḓé"/>
            <p:cNvSpPr txBox="1"/>
            <p:nvPr/>
          </p:nvSpPr>
          <p:spPr>
            <a:xfrm>
              <a:off x="22043" y="5342"/>
              <a:ext cx="6017" cy="1642"/>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b="1" dirty="0">
                  <a:solidFill>
                    <a:schemeClr val="tx1"/>
                  </a:solidFill>
                  <a:effectLst/>
                  <a:latin typeface="微软雅黑" panose="020B0503020204020204" charset="-122"/>
                  <a:ea typeface="微软雅黑" panose="020B0503020204020204" charset="-122"/>
                </a:rPr>
                <a:t>主舞台区域</a:t>
              </a:r>
            </a:p>
          </p:txBody>
        </p:sp>
      </p:grpSp>
      <p:sp>
        <p:nvSpPr>
          <p:cNvPr id="12" name="右箭头 11"/>
          <p:cNvSpPr/>
          <p:nvPr/>
        </p:nvSpPr>
        <p:spPr>
          <a:xfrm>
            <a:off x="11072495" y="2336165"/>
            <a:ext cx="1169035" cy="187325"/>
          </a:xfrm>
          <a:prstGeom prst="rightArrow">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主敬餐厅外场布置</a:t>
            </a:r>
          </a:p>
        </p:txBody>
      </p:sp>
      <p:sp>
        <p:nvSpPr>
          <p:cNvPr id="8" name="矩形 1"/>
          <p:cNvSpPr>
            <a:spLocks noChangeArrowheads="1"/>
          </p:cNvSpPr>
          <p:nvPr/>
        </p:nvSpPr>
        <p:spPr bwMode="auto">
          <a:xfrm>
            <a:off x="8907779" y="4474042"/>
            <a:ext cx="3641492" cy="109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设计主题</a:t>
            </a:r>
            <a:r>
              <a:rPr lang="en-US" altLang="zh-CN" sz="210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产品打卡墙，供来宾合影留念。</a:t>
            </a:r>
          </a:p>
        </p:txBody>
      </p:sp>
      <p:sp>
        <p:nvSpPr>
          <p:cNvPr id="3" name="矩形 1"/>
          <p:cNvSpPr>
            <a:spLocks noChangeArrowheads="1"/>
          </p:cNvSpPr>
          <p:nvPr/>
        </p:nvSpPr>
        <p:spPr bwMode="auto">
          <a:xfrm>
            <a:off x="8907779" y="3640825"/>
            <a:ext cx="386812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520" b="1" dirty="0">
                <a:solidFill>
                  <a:schemeClr val="tx1"/>
                </a:solidFill>
                <a:latin typeface="微软雅黑" panose="020B0503020204020204" charset="-122"/>
                <a:ea typeface="微软雅黑" panose="020B0503020204020204" charset="-122"/>
                <a:cs typeface="微软雅黑" panose="020B0503020204020204" charset="-122"/>
              </a:rPr>
              <a:t>主题</a:t>
            </a:r>
            <a:r>
              <a:rPr lang="en-US" altLang="zh-CN" sz="2520" b="1"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520" b="1" dirty="0">
                <a:solidFill>
                  <a:schemeClr val="tx1"/>
                </a:solidFill>
                <a:latin typeface="微软雅黑" panose="020B0503020204020204" charset="-122"/>
                <a:ea typeface="微软雅黑" panose="020B0503020204020204" charset="-122"/>
                <a:cs typeface="微软雅黑" panose="020B0503020204020204" charset="-122"/>
              </a:rPr>
              <a:t>产品打卡墙</a:t>
            </a:r>
          </a:p>
        </p:txBody>
      </p:sp>
      <p:pic>
        <p:nvPicPr>
          <p:cNvPr id="6" name="图片 5"/>
          <p:cNvPicPr>
            <a:picLocks noChangeAspect="1"/>
          </p:cNvPicPr>
          <p:nvPr/>
        </p:nvPicPr>
        <p:blipFill>
          <a:blip r:embed="rId7"/>
          <a:stretch>
            <a:fillRect/>
          </a:stretch>
        </p:blipFill>
        <p:spPr>
          <a:xfrm>
            <a:off x="1465580" y="1964690"/>
            <a:ext cx="7208520" cy="36995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内场布置</a:t>
            </a:r>
          </a:p>
        </p:txBody>
      </p:sp>
      <p:sp>
        <p:nvSpPr>
          <p:cNvPr id="8" name="矩形 1"/>
          <p:cNvSpPr>
            <a:spLocks noChangeArrowheads="1"/>
          </p:cNvSpPr>
          <p:nvPr/>
        </p:nvSpPr>
        <p:spPr bwMode="auto">
          <a:xfrm>
            <a:off x="8953843" y="3944713"/>
            <a:ext cx="3868127" cy="2550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mn-ea"/>
              </a:rPr>
              <a:t>将酿酒过程中的酒膏带到现场，酒膏的香气自然散发，</a:t>
            </a:r>
            <a:r>
              <a:rPr lang="zh-CN" altLang="en-US" sz="2100" dirty="0">
                <a:solidFill>
                  <a:schemeClr val="tx1"/>
                </a:solidFill>
                <a:latin typeface="微软雅黑" panose="020B0503020204020204" charset="-122"/>
                <a:ea typeface="微软雅黑" panose="020B0503020204020204" charset="-122"/>
                <a:cs typeface="+mn-ea"/>
                <a:sym typeface="+mn-ea"/>
              </a:rPr>
              <a:t>营造一种酿酒环境的独特味道，</a:t>
            </a:r>
            <a:r>
              <a:rPr lang="zh-CN" altLang="en-US" sz="2100" dirty="0">
                <a:solidFill>
                  <a:schemeClr val="tx1"/>
                </a:solidFill>
                <a:latin typeface="微软雅黑" panose="020B0503020204020204" charset="-122"/>
                <a:ea typeface="微软雅黑" panose="020B0503020204020204" charset="-122"/>
                <a:cs typeface="+mn-ea"/>
              </a:rPr>
              <a:t>或使用传统的龙涎香，使来宾获得身临其境的感受。</a:t>
            </a:r>
          </a:p>
        </p:txBody>
      </p:sp>
      <p:pic>
        <p:nvPicPr>
          <p:cNvPr id="12" name="图片 6"/>
          <p:cNvPicPr>
            <a:picLocks noChangeAspect="1"/>
          </p:cNvPicPr>
          <p:nvPr/>
        </p:nvPicPr>
        <p:blipFill>
          <a:blip r:embed="rId7"/>
          <a:srcRect r="62567"/>
          <a:stretch>
            <a:fillRect/>
          </a:stretch>
        </p:blipFill>
        <p:spPr>
          <a:xfrm>
            <a:off x="1775512" y="1523121"/>
            <a:ext cx="3260212" cy="4920646"/>
          </a:xfrm>
          <a:prstGeom prst="rect">
            <a:avLst/>
          </a:prstGeom>
          <a:noFill/>
          <a:ln>
            <a:noFill/>
          </a:ln>
        </p:spPr>
      </p:pic>
      <p:pic>
        <p:nvPicPr>
          <p:cNvPr id="3" name="图片 6"/>
          <p:cNvPicPr>
            <a:picLocks noChangeAspect="1"/>
          </p:cNvPicPr>
          <p:nvPr/>
        </p:nvPicPr>
        <p:blipFill>
          <a:blip r:embed="rId7"/>
          <a:srcRect l="56482" r="344"/>
          <a:stretch>
            <a:fillRect/>
          </a:stretch>
        </p:blipFill>
        <p:spPr>
          <a:xfrm>
            <a:off x="5035723" y="1523121"/>
            <a:ext cx="3760142" cy="4920646"/>
          </a:xfrm>
          <a:prstGeom prst="rect">
            <a:avLst/>
          </a:prstGeom>
          <a:noFill/>
          <a:ln>
            <a:noFill/>
          </a:ln>
        </p:spPr>
      </p:pic>
      <p:sp>
        <p:nvSpPr>
          <p:cNvPr id="6" name="矩形 1"/>
          <p:cNvSpPr>
            <a:spLocks noChangeArrowheads="1"/>
          </p:cNvSpPr>
          <p:nvPr/>
        </p:nvSpPr>
        <p:spPr bwMode="auto">
          <a:xfrm>
            <a:off x="8953843" y="2990180"/>
            <a:ext cx="386812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520" b="1" dirty="0">
                <a:solidFill>
                  <a:schemeClr val="tx1"/>
                </a:solidFill>
                <a:latin typeface="微软雅黑" panose="020B0503020204020204" charset="-122"/>
                <a:ea typeface="微软雅黑" panose="020B0503020204020204" charset="-122"/>
                <a:cs typeface="+mn-ea"/>
              </a:rPr>
              <a:t>气味营造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sp>
        <p:nvSpPr>
          <p:cNvPr id="25" name="任意多边形: 形状 19"/>
          <p:cNvSpPr/>
          <p:nvPr/>
        </p:nvSpPr>
        <p:spPr>
          <a:xfrm>
            <a:off x="-271556" y="3595263"/>
            <a:ext cx="14872587" cy="486783"/>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47287"/>
              <a:gd name="connsiteY0-152" fmla="*/ 930525 h 930525"/>
              <a:gd name="connsiteX1-153" fmla="*/ 2467429 w 13147287"/>
              <a:gd name="connsiteY1-154" fmla="*/ 1611 h 930525"/>
              <a:gd name="connsiteX2-155" fmla="*/ 4644131 w 13147287"/>
              <a:gd name="connsiteY2-156" fmla="*/ 689210 h 930525"/>
              <a:gd name="connsiteX3-157" fmla="*/ 7184572 w 13147287"/>
              <a:gd name="connsiteY3-158" fmla="*/ 16125 h 930525"/>
              <a:gd name="connsiteX4-159" fmla="*/ 9739086 w 13147287"/>
              <a:gd name="connsiteY4-160" fmla="*/ 799896 h 930525"/>
              <a:gd name="connsiteX5-161" fmla="*/ 13147287 w 13147287"/>
              <a:gd name="connsiteY5-162" fmla="*/ 144202 h 930525"/>
              <a:gd name="connsiteX0-163" fmla="*/ 0 w 13147287"/>
              <a:gd name="connsiteY0-164" fmla="*/ 930527 h 930527"/>
              <a:gd name="connsiteX1-165" fmla="*/ 2467429 w 13147287"/>
              <a:gd name="connsiteY1-166" fmla="*/ 1613 h 930527"/>
              <a:gd name="connsiteX2-167" fmla="*/ 4644131 w 13147287"/>
              <a:gd name="connsiteY2-168" fmla="*/ 689212 h 930527"/>
              <a:gd name="connsiteX3-169" fmla="*/ 7184572 w 13147287"/>
              <a:gd name="connsiteY3-170" fmla="*/ 16127 h 930527"/>
              <a:gd name="connsiteX4-171" fmla="*/ 9905855 w 13147287"/>
              <a:gd name="connsiteY4-172" fmla="*/ 619574 h 930527"/>
              <a:gd name="connsiteX5-173" fmla="*/ 13147287 w 13147287"/>
              <a:gd name="connsiteY5-174" fmla="*/ 144204 h 930527"/>
              <a:gd name="connsiteX0-175" fmla="*/ 0 w 13160628"/>
              <a:gd name="connsiteY0-176" fmla="*/ 930527 h 930527"/>
              <a:gd name="connsiteX1-177" fmla="*/ 2467429 w 13160628"/>
              <a:gd name="connsiteY1-178" fmla="*/ 1613 h 930527"/>
              <a:gd name="connsiteX2-179" fmla="*/ 4644131 w 13160628"/>
              <a:gd name="connsiteY2-180" fmla="*/ 689212 h 930527"/>
              <a:gd name="connsiteX3-181" fmla="*/ 7184572 w 13160628"/>
              <a:gd name="connsiteY3-182" fmla="*/ 16127 h 930527"/>
              <a:gd name="connsiteX4-183" fmla="*/ 9905855 w 13160628"/>
              <a:gd name="connsiteY4-184" fmla="*/ 619574 h 930527"/>
              <a:gd name="connsiteX5-185" fmla="*/ 13160628 w 13160628"/>
              <a:gd name="connsiteY5-186" fmla="*/ 408681 h 930527"/>
              <a:gd name="connsiteX0-187" fmla="*/ 0 w 13160628"/>
              <a:gd name="connsiteY0-188" fmla="*/ 984756 h 984756"/>
              <a:gd name="connsiteX1-189" fmla="*/ 2467429 w 13160628"/>
              <a:gd name="connsiteY1-190" fmla="*/ 55842 h 984756"/>
              <a:gd name="connsiteX2-191" fmla="*/ 4644131 w 13160628"/>
              <a:gd name="connsiteY2-192" fmla="*/ 743441 h 984756"/>
              <a:gd name="connsiteX3-193" fmla="*/ 7184572 w 13160628"/>
              <a:gd name="connsiteY3-194" fmla="*/ 70356 h 984756"/>
              <a:gd name="connsiteX4-195" fmla="*/ 9905855 w 13160628"/>
              <a:gd name="connsiteY4-196" fmla="*/ 673803 h 984756"/>
              <a:gd name="connsiteX5-197" fmla="*/ 13160628 w 13160628"/>
              <a:gd name="connsiteY5-198" fmla="*/ 462910 h 984756"/>
              <a:gd name="connsiteX0-199" fmla="*/ 0 w 13160628"/>
              <a:gd name="connsiteY0-200" fmla="*/ 964011 h 964011"/>
              <a:gd name="connsiteX1-201" fmla="*/ 2467429 w 13160628"/>
              <a:gd name="connsiteY1-202" fmla="*/ 35097 h 964011"/>
              <a:gd name="connsiteX2-203" fmla="*/ 4644131 w 13160628"/>
              <a:gd name="connsiteY2-204" fmla="*/ 722696 h 964011"/>
              <a:gd name="connsiteX3-205" fmla="*/ 7184572 w 13160628"/>
              <a:gd name="connsiteY3-206" fmla="*/ 49611 h 964011"/>
              <a:gd name="connsiteX4-207" fmla="*/ 9905855 w 13160628"/>
              <a:gd name="connsiteY4-208" fmla="*/ 653058 h 964011"/>
              <a:gd name="connsiteX5-209" fmla="*/ 13160628 w 13160628"/>
              <a:gd name="connsiteY5-210" fmla="*/ 442165 h 964011"/>
              <a:gd name="connsiteX0-211" fmla="*/ 0 w 13372564"/>
              <a:gd name="connsiteY0-212" fmla="*/ 564359 h 689711"/>
              <a:gd name="connsiteX1-213" fmla="*/ 2679365 w 13372564"/>
              <a:gd name="connsiteY1-214" fmla="*/ 2106 h 689711"/>
              <a:gd name="connsiteX2-215" fmla="*/ 4856067 w 13372564"/>
              <a:gd name="connsiteY2-216" fmla="*/ 689705 h 689711"/>
              <a:gd name="connsiteX3-217" fmla="*/ 7396508 w 13372564"/>
              <a:gd name="connsiteY3-218" fmla="*/ 16620 h 689711"/>
              <a:gd name="connsiteX4-219" fmla="*/ 10117791 w 13372564"/>
              <a:gd name="connsiteY4-220" fmla="*/ 620067 h 689711"/>
              <a:gd name="connsiteX5-221" fmla="*/ 13372564 w 13372564"/>
              <a:gd name="connsiteY5-222" fmla="*/ 409174 h 689711"/>
              <a:gd name="connsiteX0-223" fmla="*/ 0 w 13372564"/>
              <a:gd name="connsiteY0-224" fmla="*/ 669452 h 794804"/>
              <a:gd name="connsiteX1-225" fmla="*/ 2679365 w 13372564"/>
              <a:gd name="connsiteY1-226" fmla="*/ 107199 h 794804"/>
              <a:gd name="connsiteX2-227" fmla="*/ 4856067 w 13372564"/>
              <a:gd name="connsiteY2-228" fmla="*/ 794798 h 794804"/>
              <a:gd name="connsiteX3-229" fmla="*/ 7396508 w 13372564"/>
              <a:gd name="connsiteY3-230" fmla="*/ 121713 h 794804"/>
              <a:gd name="connsiteX4-231" fmla="*/ 10117791 w 13372564"/>
              <a:gd name="connsiteY4-232" fmla="*/ 725160 h 794804"/>
              <a:gd name="connsiteX5-233" fmla="*/ 13372564 w 13372564"/>
              <a:gd name="connsiteY5-234" fmla="*/ 514267 h 794804"/>
              <a:gd name="connsiteX0-235" fmla="*/ 0 w 13399692"/>
              <a:gd name="connsiteY0-236" fmla="*/ 474400 h 697527"/>
              <a:gd name="connsiteX1-237" fmla="*/ 2706493 w 13399692"/>
              <a:gd name="connsiteY1-238" fmla="*/ 9922 h 697527"/>
              <a:gd name="connsiteX2-239" fmla="*/ 4883195 w 13399692"/>
              <a:gd name="connsiteY2-240" fmla="*/ 697521 h 697527"/>
              <a:gd name="connsiteX3-241" fmla="*/ 7423636 w 13399692"/>
              <a:gd name="connsiteY3-242" fmla="*/ 24436 h 697527"/>
              <a:gd name="connsiteX4-243" fmla="*/ 10144919 w 13399692"/>
              <a:gd name="connsiteY4-244" fmla="*/ 627883 h 697527"/>
              <a:gd name="connsiteX5-245" fmla="*/ 13399692 w 13399692"/>
              <a:gd name="connsiteY5-246" fmla="*/ 416990 h 697527"/>
              <a:gd name="connsiteX0-247" fmla="*/ 0 w 13399692"/>
              <a:gd name="connsiteY0-248" fmla="*/ 580255 h 803382"/>
              <a:gd name="connsiteX1-249" fmla="*/ 2706493 w 13399692"/>
              <a:gd name="connsiteY1-250" fmla="*/ 115777 h 803382"/>
              <a:gd name="connsiteX2-251" fmla="*/ 4883195 w 13399692"/>
              <a:gd name="connsiteY2-252" fmla="*/ 803376 h 803382"/>
              <a:gd name="connsiteX3-253" fmla="*/ 7423636 w 13399692"/>
              <a:gd name="connsiteY3-254" fmla="*/ 130291 h 803382"/>
              <a:gd name="connsiteX4-255" fmla="*/ 10144919 w 13399692"/>
              <a:gd name="connsiteY4-256" fmla="*/ 733738 h 803382"/>
              <a:gd name="connsiteX5-257" fmla="*/ 13399692 w 13399692"/>
              <a:gd name="connsiteY5-258" fmla="*/ 522845 h 803382"/>
              <a:gd name="connsiteX0-259" fmla="*/ 0 w 13399692"/>
              <a:gd name="connsiteY0-260" fmla="*/ 654894 h 878021"/>
              <a:gd name="connsiteX1-261" fmla="*/ 2706493 w 13399692"/>
              <a:gd name="connsiteY1-262" fmla="*/ 190416 h 878021"/>
              <a:gd name="connsiteX2-263" fmla="*/ 4883195 w 13399692"/>
              <a:gd name="connsiteY2-264" fmla="*/ 878015 h 878021"/>
              <a:gd name="connsiteX3-265" fmla="*/ 7423636 w 13399692"/>
              <a:gd name="connsiteY3-266" fmla="*/ 204930 h 878021"/>
              <a:gd name="connsiteX4-267" fmla="*/ 10144919 w 13399692"/>
              <a:gd name="connsiteY4-268" fmla="*/ 808377 h 878021"/>
              <a:gd name="connsiteX5-269" fmla="*/ 13399692 w 13399692"/>
              <a:gd name="connsiteY5-270" fmla="*/ 597484 h 878021"/>
              <a:gd name="connsiteX0-271" fmla="*/ 0 w 13399692"/>
              <a:gd name="connsiteY0-272" fmla="*/ 601480 h 824607"/>
              <a:gd name="connsiteX1-273" fmla="*/ 2706493 w 13399692"/>
              <a:gd name="connsiteY1-274" fmla="*/ 137002 h 824607"/>
              <a:gd name="connsiteX2-275" fmla="*/ 4883195 w 13399692"/>
              <a:gd name="connsiteY2-276" fmla="*/ 824601 h 824607"/>
              <a:gd name="connsiteX3-277" fmla="*/ 7423636 w 13399692"/>
              <a:gd name="connsiteY3-278" fmla="*/ 151516 h 824607"/>
              <a:gd name="connsiteX4-279" fmla="*/ 10144919 w 13399692"/>
              <a:gd name="connsiteY4-280" fmla="*/ 754963 h 824607"/>
              <a:gd name="connsiteX5-281" fmla="*/ 13399692 w 13399692"/>
              <a:gd name="connsiteY5-282" fmla="*/ 544070 h 824607"/>
              <a:gd name="connsiteX0-283" fmla="*/ 0 w 13399692"/>
              <a:gd name="connsiteY0-284" fmla="*/ 660256 h 883383"/>
              <a:gd name="connsiteX1-285" fmla="*/ 2706493 w 13399692"/>
              <a:gd name="connsiteY1-286" fmla="*/ 195778 h 883383"/>
              <a:gd name="connsiteX2-287" fmla="*/ 4883195 w 13399692"/>
              <a:gd name="connsiteY2-288" fmla="*/ 883377 h 883383"/>
              <a:gd name="connsiteX3-289" fmla="*/ 7423636 w 13399692"/>
              <a:gd name="connsiteY3-290" fmla="*/ 210292 h 883383"/>
              <a:gd name="connsiteX4-291" fmla="*/ 10144919 w 13399692"/>
              <a:gd name="connsiteY4-292" fmla="*/ 813739 h 883383"/>
              <a:gd name="connsiteX5-293" fmla="*/ 13399692 w 13399692"/>
              <a:gd name="connsiteY5-294" fmla="*/ 602846 h 883383"/>
              <a:gd name="connsiteX0-295" fmla="*/ 0 w 13236925"/>
              <a:gd name="connsiteY0-296" fmla="*/ 263738 h 841304"/>
              <a:gd name="connsiteX1-297" fmla="*/ 2543726 w 13236925"/>
              <a:gd name="connsiteY1-298" fmla="*/ 153699 h 841304"/>
              <a:gd name="connsiteX2-299" fmla="*/ 4720428 w 13236925"/>
              <a:gd name="connsiteY2-300" fmla="*/ 841298 h 841304"/>
              <a:gd name="connsiteX3-301" fmla="*/ 7260869 w 13236925"/>
              <a:gd name="connsiteY3-302" fmla="*/ 168213 h 841304"/>
              <a:gd name="connsiteX4-303" fmla="*/ 9982152 w 13236925"/>
              <a:gd name="connsiteY4-304" fmla="*/ 771660 h 841304"/>
              <a:gd name="connsiteX5-305" fmla="*/ 13236925 w 13236925"/>
              <a:gd name="connsiteY5-306" fmla="*/ 560767 h 841304"/>
              <a:gd name="connsiteX0-307" fmla="*/ 0 w 13236925"/>
              <a:gd name="connsiteY0-308" fmla="*/ 311170 h 888736"/>
              <a:gd name="connsiteX1-309" fmla="*/ 2543726 w 13236925"/>
              <a:gd name="connsiteY1-310" fmla="*/ 201131 h 888736"/>
              <a:gd name="connsiteX2-311" fmla="*/ 4720428 w 13236925"/>
              <a:gd name="connsiteY2-312" fmla="*/ 888730 h 888736"/>
              <a:gd name="connsiteX3-313" fmla="*/ 7260869 w 13236925"/>
              <a:gd name="connsiteY3-314" fmla="*/ 215645 h 888736"/>
              <a:gd name="connsiteX4-315" fmla="*/ 9982152 w 13236925"/>
              <a:gd name="connsiteY4-316" fmla="*/ 819092 h 888736"/>
              <a:gd name="connsiteX5-317" fmla="*/ 13236925 w 13236925"/>
              <a:gd name="connsiteY5-318" fmla="*/ 608199 h 888736"/>
              <a:gd name="connsiteX0-319" fmla="*/ 0 w 13236925"/>
              <a:gd name="connsiteY0-320" fmla="*/ 263737 h 841303"/>
              <a:gd name="connsiteX1-321" fmla="*/ 2543726 w 13236925"/>
              <a:gd name="connsiteY1-322" fmla="*/ 153698 h 841303"/>
              <a:gd name="connsiteX2-323" fmla="*/ 4720429 w 13236925"/>
              <a:gd name="connsiteY2-324" fmla="*/ 841297 h 841303"/>
              <a:gd name="connsiteX3-325" fmla="*/ 7260869 w 13236925"/>
              <a:gd name="connsiteY3-326" fmla="*/ 168212 h 841303"/>
              <a:gd name="connsiteX4-327" fmla="*/ 9982152 w 13236925"/>
              <a:gd name="connsiteY4-328" fmla="*/ 771659 h 841303"/>
              <a:gd name="connsiteX5-329" fmla="*/ 13236925 w 13236925"/>
              <a:gd name="connsiteY5-330" fmla="*/ 560766 h 841303"/>
              <a:gd name="connsiteX0-331" fmla="*/ 0 w 13236925"/>
              <a:gd name="connsiteY0-332" fmla="*/ 310405 h 887971"/>
              <a:gd name="connsiteX1-333" fmla="*/ 2543726 w 13236925"/>
              <a:gd name="connsiteY1-334" fmla="*/ 200366 h 887971"/>
              <a:gd name="connsiteX2-335" fmla="*/ 4720429 w 13236925"/>
              <a:gd name="connsiteY2-336" fmla="*/ 887965 h 887971"/>
              <a:gd name="connsiteX3-337" fmla="*/ 7260869 w 13236925"/>
              <a:gd name="connsiteY3-338" fmla="*/ 214880 h 887971"/>
              <a:gd name="connsiteX4-339" fmla="*/ 9982152 w 13236925"/>
              <a:gd name="connsiteY4-340" fmla="*/ 818327 h 887971"/>
              <a:gd name="connsiteX5-341" fmla="*/ 13236925 w 13236925"/>
              <a:gd name="connsiteY5-342" fmla="*/ 607434 h 887971"/>
              <a:gd name="connsiteX0-343" fmla="*/ 0 w 13236925"/>
              <a:gd name="connsiteY0-344" fmla="*/ 260968 h 795619"/>
              <a:gd name="connsiteX1-345" fmla="*/ 2543726 w 13236925"/>
              <a:gd name="connsiteY1-346" fmla="*/ 150929 h 795619"/>
              <a:gd name="connsiteX2-347" fmla="*/ 4460454 w 13236925"/>
              <a:gd name="connsiteY2-348" fmla="*/ 787602 h 795619"/>
              <a:gd name="connsiteX3-349" fmla="*/ 7260869 w 13236925"/>
              <a:gd name="connsiteY3-350" fmla="*/ 165443 h 795619"/>
              <a:gd name="connsiteX4-351" fmla="*/ 9982152 w 13236925"/>
              <a:gd name="connsiteY4-352" fmla="*/ 768890 h 795619"/>
              <a:gd name="connsiteX5-353" fmla="*/ 13236925 w 13236925"/>
              <a:gd name="connsiteY5-354" fmla="*/ 557997 h 795619"/>
              <a:gd name="connsiteX0-355" fmla="*/ 0 w 13236925"/>
              <a:gd name="connsiteY0-356" fmla="*/ 260968 h 869517"/>
              <a:gd name="connsiteX1-357" fmla="*/ 2543726 w 13236925"/>
              <a:gd name="connsiteY1-358" fmla="*/ 150929 h 869517"/>
              <a:gd name="connsiteX2-359" fmla="*/ 4460454 w 13236925"/>
              <a:gd name="connsiteY2-360" fmla="*/ 787602 h 869517"/>
              <a:gd name="connsiteX3-361" fmla="*/ 7260869 w 13236925"/>
              <a:gd name="connsiteY3-362" fmla="*/ 165443 h 869517"/>
              <a:gd name="connsiteX4-363" fmla="*/ 9982152 w 13236925"/>
              <a:gd name="connsiteY4-364" fmla="*/ 768890 h 869517"/>
              <a:gd name="connsiteX5-365" fmla="*/ 13236925 w 13236925"/>
              <a:gd name="connsiteY5-366" fmla="*/ 557997 h 869517"/>
              <a:gd name="connsiteX0-367" fmla="*/ 0 w 13236925"/>
              <a:gd name="connsiteY0-368" fmla="*/ 260968 h 913229"/>
              <a:gd name="connsiteX1-369" fmla="*/ 2543726 w 13236925"/>
              <a:gd name="connsiteY1-370" fmla="*/ 150929 h 913229"/>
              <a:gd name="connsiteX2-371" fmla="*/ 4460454 w 13236925"/>
              <a:gd name="connsiteY2-372" fmla="*/ 787602 h 913229"/>
              <a:gd name="connsiteX3-373" fmla="*/ 7260869 w 13236925"/>
              <a:gd name="connsiteY3-374" fmla="*/ 165443 h 913229"/>
              <a:gd name="connsiteX4-375" fmla="*/ 9982152 w 13236925"/>
              <a:gd name="connsiteY4-376" fmla="*/ 768890 h 913229"/>
              <a:gd name="connsiteX5-377" fmla="*/ 13236925 w 13236925"/>
              <a:gd name="connsiteY5-378" fmla="*/ 557997 h 913229"/>
              <a:gd name="connsiteX0-379" fmla="*/ 0 w 13236925"/>
              <a:gd name="connsiteY0-380" fmla="*/ 260968 h 795618"/>
              <a:gd name="connsiteX1-381" fmla="*/ 2543726 w 13236925"/>
              <a:gd name="connsiteY1-382" fmla="*/ 150929 h 795618"/>
              <a:gd name="connsiteX2-383" fmla="*/ 4460454 w 13236925"/>
              <a:gd name="connsiteY2-384" fmla="*/ 787602 h 795618"/>
              <a:gd name="connsiteX3-385" fmla="*/ 7260869 w 13236925"/>
              <a:gd name="connsiteY3-386" fmla="*/ 165443 h 795618"/>
              <a:gd name="connsiteX4-387" fmla="*/ 9982152 w 13236925"/>
              <a:gd name="connsiteY4-388" fmla="*/ 768890 h 795618"/>
              <a:gd name="connsiteX5-389" fmla="*/ 13236925 w 13236925"/>
              <a:gd name="connsiteY5-390" fmla="*/ 557997 h 795618"/>
              <a:gd name="connsiteX0-391" fmla="*/ 0 w 13236925"/>
              <a:gd name="connsiteY0-392" fmla="*/ 250725 h 785377"/>
              <a:gd name="connsiteX1-393" fmla="*/ 2543726 w 13236925"/>
              <a:gd name="connsiteY1-394" fmla="*/ 140686 h 785377"/>
              <a:gd name="connsiteX2-395" fmla="*/ 4494364 w 13236925"/>
              <a:gd name="connsiteY2-396" fmla="*/ 583843 h 785377"/>
              <a:gd name="connsiteX3-397" fmla="*/ 7260869 w 13236925"/>
              <a:gd name="connsiteY3-398" fmla="*/ 155200 h 785377"/>
              <a:gd name="connsiteX4-399" fmla="*/ 9982152 w 13236925"/>
              <a:gd name="connsiteY4-400" fmla="*/ 758647 h 785377"/>
              <a:gd name="connsiteX5-401" fmla="*/ 13236925 w 13236925"/>
              <a:gd name="connsiteY5-402" fmla="*/ 547754 h 785377"/>
              <a:gd name="connsiteX0-403" fmla="*/ 0 w 13236925"/>
              <a:gd name="connsiteY0-404" fmla="*/ 250725 h 785375"/>
              <a:gd name="connsiteX1-405" fmla="*/ 2543726 w 13236925"/>
              <a:gd name="connsiteY1-406" fmla="*/ 140686 h 785375"/>
              <a:gd name="connsiteX2-407" fmla="*/ 4494364 w 13236925"/>
              <a:gd name="connsiteY2-408" fmla="*/ 583843 h 785375"/>
              <a:gd name="connsiteX3-409" fmla="*/ 7260869 w 13236925"/>
              <a:gd name="connsiteY3-410" fmla="*/ 155200 h 785375"/>
              <a:gd name="connsiteX4-411" fmla="*/ 9982152 w 13236925"/>
              <a:gd name="connsiteY4-412" fmla="*/ 758647 h 785375"/>
              <a:gd name="connsiteX5-413" fmla="*/ 13236925 w 13236925"/>
              <a:gd name="connsiteY5-414" fmla="*/ 547754 h 785375"/>
              <a:gd name="connsiteX0-415" fmla="*/ 0 w 13236925"/>
              <a:gd name="connsiteY0-416" fmla="*/ 253376 h 788028"/>
              <a:gd name="connsiteX1-417" fmla="*/ 2543726 w 13236925"/>
              <a:gd name="connsiteY1-418" fmla="*/ 143337 h 788028"/>
              <a:gd name="connsiteX2-419" fmla="*/ 4516970 w 13236925"/>
              <a:gd name="connsiteY2-420" fmla="*/ 637419 h 788028"/>
              <a:gd name="connsiteX3-421" fmla="*/ 7260869 w 13236925"/>
              <a:gd name="connsiteY3-422" fmla="*/ 157851 h 788028"/>
              <a:gd name="connsiteX4-423" fmla="*/ 9982152 w 13236925"/>
              <a:gd name="connsiteY4-424" fmla="*/ 761298 h 788028"/>
              <a:gd name="connsiteX5-425" fmla="*/ 13236925 w 13236925"/>
              <a:gd name="connsiteY5-426" fmla="*/ 550405 h 788028"/>
              <a:gd name="connsiteX0-427" fmla="*/ 0 w 13236925"/>
              <a:gd name="connsiteY0-428" fmla="*/ 253376 h 780770"/>
              <a:gd name="connsiteX1-429" fmla="*/ 2543726 w 13236925"/>
              <a:gd name="connsiteY1-430" fmla="*/ 143337 h 780770"/>
              <a:gd name="connsiteX2-431" fmla="*/ 4516970 w 13236925"/>
              <a:gd name="connsiteY2-432" fmla="*/ 637419 h 780770"/>
              <a:gd name="connsiteX3-433" fmla="*/ 7272172 w 13236925"/>
              <a:gd name="connsiteY3-434" fmla="*/ 259702 h 780770"/>
              <a:gd name="connsiteX4-435" fmla="*/ 9982152 w 13236925"/>
              <a:gd name="connsiteY4-436" fmla="*/ 761298 h 780770"/>
              <a:gd name="connsiteX5-437" fmla="*/ 13236925 w 13236925"/>
              <a:gd name="connsiteY5-438" fmla="*/ 550405 h 780770"/>
              <a:gd name="connsiteX0-439" fmla="*/ 0 w 13236925"/>
              <a:gd name="connsiteY0-440" fmla="*/ 253376 h 780770"/>
              <a:gd name="connsiteX1-441" fmla="*/ 2543726 w 13236925"/>
              <a:gd name="connsiteY1-442" fmla="*/ 143337 h 780770"/>
              <a:gd name="connsiteX2-443" fmla="*/ 4516970 w 13236925"/>
              <a:gd name="connsiteY2-444" fmla="*/ 637419 h 780770"/>
              <a:gd name="connsiteX3-445" fmla="*/ 7272172 w 13236925"/>
              <a:gd name="connsiteY3-446" fmla="*/ 259702 h 780770"/>
              <a:gd name="connsiteX4-447" fmla="*/ 9982152 w 13236925"/>
              <a:gd name="connsiteY4-448" fmla="*/ 761298 h 780770"/>
              <a:gd name="connsiteX5-449" fmla="*/ 13236925 w 13236925"/>
              <a:gd name="connsiteY5-450" fmla="*/ 550405 h 78077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236925" h="780770">
                <a:moveTo>
                  <a:pt x="0" y="253376"/>
                </a:moveTo>
                <a:cubicBezTo>
                  <a:pt x="833362" y="-198986"/>
                  <a:pt x="1790898" y="79330"/>
                  <a:pt x="2543726" y="143337"/>
                </a:cubicBezTo>
                <a:cubicBezTo>
                  <a:pt x="3296554" y="207344"/>
                  <a:pt x="3728896" y="618025"/>
                  <a:pt x="4516970" y="637419"/>
                </a:cubicBezTo>
                <a:cubicBezTo>
                  <a:pt x="5305044" y="656813"/>
                  <a:pt x="6372612" y="157576"/>
                  <a:pt x="7272172" y="259702"/>
                </a:cubicBezTo>
                <a:cubicBezTo>
                  <a:pt x="8171732" y="361828"/>
                  <a:pt x="8988027" y="712848"/>
                  <a:pt x="9982152" y="761298"/>
                </a:cubicBezTo>
                <a:cubicBezTo>
                  <a:pt x="10976277" y="809748"/>
                  <a:pt x="11983858" y="777795"/>
                  <a:pt x="13236925" y="550405"/>
                </a:cubicBezTo>
              </a:path>
            </a:pathLst>
          </a:custGeom>
          <a:noFill/>
          <a:ln w="6350">
            <a:gradFill flip="none" rotWithShape="1">
              <a:gsLst>
                <a:gs pos="0">
                  <a:schemeClr val="tx1">
                    <a:lumMod val="85000"/>
                    <a:lumOff val="15000"/>
                    <a:alpha val="0"/>
                  </a:schemeClr>
                </a:gs>
                <a:gs pos="54000">
                  <a:srgbClr val="000000">
                    <a:alpha val="50000"/>
                  </a:srgbClr>
                </a:gs>
                <a:gs pos="100000">
                  <a:srgbClr val="000000">
                    <a:alpha val="5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8" name="任意多边形: 形状 19"/>
          <p:cNvSpPr/>
          <p:nvPr/>
        </p:nvSpPr>
        <p:spPr>
          <a:xfrm>
            <a:off x="747353" y="3680747"/>
            <a:ext cx="14806797" cy="445535"/>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useBgFill="1">
        <p:nvSpPr>
          <p:cNvPr id="9" name="椭圆 8"/>
          <p:cNvSpPr/>
          <p:nvPr/>
        </p:nvSpPr>
        <p:spPr>
          <a:xfrm>
            <a:off x="1891700" y="3613680"/>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1" name="椭圆 60"/>
          <p:cNvSpPr/>
          <p:nvPr/>
        </p:nvSpPr>
        <p:spPr>
          <a:xfrm>
            <a:off x="4951951" y="3972086"/>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4" name="椭圆 63"/>
          <p:cNvSpPr/>
          <p:nvPr/>
        </p:nvSpPr>
        <p:spPr>
          <a:xfrm>
            <a:off x="8609897" y="3767001"/>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7" name="椭圆 66"/>
          <p:cNvSpPr/>
          <p:nvPr/>
        </p:nvSpPr>
        <p:spPr>
          <a:xfrm>
            <a:off x="11665756" y="3975400"/>
            <a:ext cx="56760" cy="56760"/>
          </a:xfrm>
          <a:prstGeom prst="ellipse">
            <a:avLst/>
          </a:prstGeom>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矩形 101"/>
          <p:cNvSpPr/>
          <p:nvPr/>
        </p:nvSpPr>
        <p:spPr>
          <a:xfrm>
            <a:off x="5863742" y="1816568"/>
            <a:ext cx="2625122" cy="337185"/>
          </a:xfrm>
          <a:prstGeom prst="rect">
            <a:avLst/>
          </a:prstGeom>
        </p:spPr>
        <p:txBody>
          <a:bodyPr wrap="square">
            <a:spAutoFit/>
          </a:bodyPr>
          <a:lstStyle/>
          <a:p>
            <a:pPr algn="dist"/>
            <a:r>
              <a:rPr lang="zh-CN" altLang="en-US" sz="1600" dirty="0">
                <a:solidFill>
                  <a:schemeClr val="tx1">
                    <a:lumMod val="75000"/>
                    <a:lumOff val="25000"/>
                  </a:schemeClr>
                </a:solidFill>
                <a:latin typeface="微软雅黑" panose="020B0503020204020204" charset="-122"/>
                <a:ea typeface="微软雅黑" panose="020B0503020204020204" charset="-122"/>
                <a:sym typeface="Arial" panose="020B0604020202020204"/>
              </a:rPr>
              <a:t>国窖1573品鉴会策划方案</a:t>
            </a:r>
            <a:endParaRPr kumimoji="0" lang="zh-CN" altLang="en-US" sz="1600" i="0" u="none" strike="noStrike" kern="1200" cap="none" spc="0" normalizeH="0" baseline="0" noProof="0" dirty="0">
              <a:ln>
                <a:noFill/>
              </a:ln>
              <a:solidFill>
                <a:schemeClr val="tx1">
                  <a:lumMod val="65000"/>
                  <a:lumOff val="35000"/>
                </a:schemeClr>
              </a:solidFill>
              <a:effectLst/>
              <a:uLnTx/>
              <a:uFillTx/>
              <a:latin typeface="思源黑体 CN Light" panose="020B0300000000000000" pitchFamily="34" charset="-122"/>
              <a:ea typeface="思源黑体 CN Light" panose="020B0300000000000000" pitchFamily="34" charset="-122"/>
              <a:cs typeface="+mn-ea"/>
            </a:endParaRPr>
          </a:p>
        </p:txBody>
      </p:sp>
      <p:grpSp>
        <p:nvGrpSpPr>
          <p:cNvPr id="119" name="组合 118"/>
          <p:cNvGrpSpPr/>
          <p:nvPr/>
        </p:nvGrpSpPr>
        <p:grpSpPr>
          <a:xfrm>
            <a:off x="1212176" y="2705280"/>
            <a:ext cx="1463434" cy="948810"/>
            <a:chOff x="1504276" y="2603680"/>
            <a:chExt cx="1463434" cy="948810"/>
          </a:xfrm>
        </p:grpSpPr>
        <p:sp>
          <p:nvSpPr>
            <p:cNvPr id="120" name="ïślíḓé"/>
            <p:cNvSpPr txBox="1"/>
            <p:nvPr/>
          </p:nvSpPr>
          <p:spPr>
            <a:xfrm>
              <a:off x="1504276" y="2603680"/>
              <a:ext cx="1463434"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latin typeface="微软雅黑" panose="020B0503020204020204" charset="-122"/>
                  <a:ea typeface="微软雅黑" panose="020B0503020204020204" charset="-122"/>
                </a:rPr>
                <a:t>主题构思</a:t>
              </a:r>
            </a:p>
          </p:txBody>
        </p:sp>
        <p:sp>
          <p:nvSpPr>
            <p:cNvPr id="121" name="文本框 120"/>
            <p:cNvSpPr txBox="1"/>
            <p:nvPr/>
          </p:nvSpPr>
          <p:spPr>
            <a:xfrm>
              <a:off x="1884153" y="2875382"/>
              <a:ext cx="703680" cy="677108"/>
            </a:xfrm>
            <a:prstGeom prst="rect">
              <a:avLst/>
            </a:prstGeom>
            <a:noFill/>
          </p:spPr>
          <p:txBody>
            <a:bodyPr wrap="square" lIns="0" tIns="0" rIns="0" bIns="0" rtlCol="0">
              <a:spAutoFit/>
            </a:bodyPr>
            <a:lstStyle/>
            <a:p>
              <a:pPr algn="ctr"/>
              <a:r>
                <a:rPr lang="en-US" altLang="zh-CN"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rPr>
                <a:t>1</a:t>
              </a:r>
              <a:endParaRPr lang="zh-CN" altLang="en-US"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endParaRPr>
            </a:p>
          </p:txBody>
        </p:sp>
      </p:grpSp>
      <p:grpSp>
        <p:nvGrpSpPr>
          <p:cNvPr id="122" name="组合 121"/>
          <p:cNvGrpSpPr/>
          <p:nvPr/>
        </p:nvGrpSpPr>
        <p:grpSpPr>
          <a:xfrm>
            <a:off x="7889892" y="2981550"/>
            <a:ext cx="1463434" cy="948810"/>
            <a:chOff x="4896616" y="2810972"/>
            <a:chExt cx="1463434" cy="948810"/>
          </a:xfrm>
        </p:grpSpPr>
        <p:sp>
          <p:nvSpPr>
            <p:cNvPr id="123" name="ïślíḓé"/>
            <p:cNvSpPr txBox="1"/>
            <p:nvPr/>
          </p:nvSpPr>
          <p:spPr>
            <a:xfrm>
              <a:off x="4896616" y="2810972"/>
              <a:ext cx="1463434"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latin typeface="微软雅黑" panose="020B0503020204020204" charset="-122"/>
                  <a:ea typeface="微软雅黑" panose="020B0503020204020204" charset="-122"/>
                </a:rPr>
                <a:t>流程规划</a:t>
              </a:r>
            </a:p>
          </p:txBody>
        </p:sp>
        <p:sp>
          <p:nvSpPr>
            <p:cNvPr id="124" name="文本框 123"/>
            <p:cNvSpPr txBox="1"/>
            <p:nvPr/>
          </p:nvSpPr>
          <p:spPr>
            <a:xfrm>
              <a:off x="5276493" y="3082674"/>
              <a:ext cx="703680" cy="677108"/>
            </a:xfrm>
            <a:prstGeom prst="rect">
              <a:avLst/>
            </a:prstGeom>
            <a:noFill/>
          </p:spPr>
          <p:txBody>
            <a:bodyPr wrap="square" lIns="0" tIns="0" rIns="0" bIns="0" rtlCol="0">
              <a:spAutoFit/>
            </a:bodyPr>
            <a:lstStyle/>
            <a:p>
              <a:pPr algn="ctr"/>
              <a:r>
                <a:rPr lang="en-US" altLang="zh-CN"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rPr>
                <a:t>3</a:t>
              </a:r>
              <a:endParaRPr lang="zh-CN" altLang="en-US"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endParaRPr>
            </a:p>
          </p:txBody>
        </p:sp>
      </p:grpSp>
      <p:grpSp>
        <p:nvGrpSpPr>
          <p:cNvPr id="125" name="组合 124"/>
          <p:cNvGrpSpPr/>
          <p:nvPr/>
        </p:nvGrpSpPr>
        <p:grpSpPr>
          <a:xfrm>
            <a:off x="10923950" y="4262339"/>
            <a:ext cx="1463434" cy="941705"/>
            <a:chOff x="6045200" y="4169983"/>
            <a:chExt cx="1463434" cy="941705"/>
          </a:xfrm>
        </p:grpSpPr>
        <p:sp>
          <p:nvSpPr>
            <p:cNvPr id="126" name="ïślíḓé"/>
            <p:cNvSpPr txBox="1"/>
            <p:nvPr/>
          </p:nvSpPr>
          <p:spPr>
            <a:xfrm>
              <a:off x="6045200" y="4614483"/>
              <a:ext cx="1463434"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latin typeface="微软雅黑" panose="020B0503020204020204" charset="-122"/>
                  <a:ea typeface="微软雅黑" panose="020B0503020204020204" charset="-122"/>
                </a:rPr>
                <a:t>宣传规划</a:t>
              </a:r>
            </a:p>
          </p:txBody>
        </p:sp>
        <p:sp>
          <p:nvSpPr>
            <p:cNvPr id="127" name="文本框 126"/>
            <p:cNvSpPr txBox="1"/>
            <p:nvPr/>
          </p:nvSpPr>
          <p:spPr>
            <a:xfrm>
              <a:off x="6426200" y="4169983"/>
              <a:ext cx="703680" cy="677108"/>
            </a:xfrm>
            <a:prstGeom prst="rect">
              <a:avLst/>
            </a:prstGeom>
            <a:noFill/>
          </p:spPr>
          <p:txBody>
            <a:bodyPr wrap="square" lIns="0" tIns="0" rIns="0" bIns="0" rtlCol="0">
              <a:spAutoFit/>
            </a:bodyPr>
            <a:lstStyle/>
            <a:p>
              <a:pPr algn="ctr"/>
              <a:r>
                <a:rPr lang="en-US" altLang="zh-CN"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rPr>
                <a:t>4</a:t>
              </a:r>
              <a:endParaRPr lang="zh-CN" altLang="en-US"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endParaRPr>
            </a:p>
          </p:txBody>
        </p:sp>
      </p:grpSp>
      <p:grpSp>
        <p:nvGrpSpPr>
          <p:cNvPr id="134" name="组合 133"/>
          <p:cNvGrpSpPr/>
          <p:nvPr/>
        </p:nvGrpSpPr>
        <p:grpSpPr>
          <a:xfrm>
            <a:off x="4246234" y="4058919"/>
            <a:ext cx="1463434" cy="941705"/>
            <a:chOff x="2974489" y="3931919"/>
            <a:chExt cx="1463434" cy="941705"/>
          </a:xfrm>
        </p:grpSpPr>
        <p:sp>
          <p:nvSpPr>
            <p:cNvPr id="135" name="ïślíḓé"/>
            <p:cNvSpPr txBox="1"/>
            <p:nvPr/>
          </p:nvSpPr>
          <p:spPr>
            <a:xfrm>
              <a:off x="2974489" y="4376419"/>
              <a:ext cx="1463434" cy="497205"/>
            </a:xfrm>
            <a:prstGeom prst="rect">
              <a:avLst/>
            </a:prstGeom>
            <a:effectLst/>
          </p:spPr>
          <p:txBody>
            <a:bodyPr vert="horz" wrap="square">
              <a:spAutoFit/>
            </a:bodyPr>
            <a:lstStyle>
              <a:defPPr>
                <a:defRPr lang="zh-CN"/>
              </a:defPPr>
              <a:lvl1pPr algn="r">
                <a:lnSpc>
                  <a:spcPct val="120000"/>
                </a:lnSpc>
                <a:buSzPct val="25000"/>
                <a:defRPr sz="2400">
                  <a:solidFill>
                    <a:srgbClr val="81D8CF"/>
                  </a:solidFill>
                  <a:latin typeface="思源黑体 CN Heavy" panose="020B0A00000000000000" pitchFamily="34" charset="-122"/>
                  <a:ea typeface="思源黑体 CN Heavy" panose="020B0A00000000000000" pitchFamily="34" charset="-122"/>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algn="ctr"/>
              <a:r>
                <a:rPr lang="zh-CN" altLang="en-US" sz="2200" dirty="0">
                  <a:solidFill>
                    <a:schemeClr val="tx1">
                      <a:lumMod val="65000"/>
                      <a:lumOff val="35000"/>
                    </a:schemeClr>
                  </a:solidFill>
                  <a:latin typeface="微软雅黑" panose="020B0503020204020204" charset="-122"/>
                  <a:ea typeface="微软雅黑" panose="020B0503020204020204" charset="-122"/>
                </a:rPr>
                <a:t>氛围布置</a:t>
              </a:r>
            </a:p>
          </p:txBody>
        </p:sp>
        <p:sp>
          <p:nvSpPr>
            <p:cNvPr id="136" name="文本框 135"/>
            <p:cNvSpPr txBox="1"/>
            <p:nvPr/>
          </p:nvSpPr>
          <p:spPr>
            <a:xfrm>
              <a:off x="3355489" y="3931919"/>
              <a:ext cx="703680" cy="677108"/>
            </a:xfrm>
            <a:prstGeom prst="rect">
              <a:avLst/>
            </a:prstGeom>
            <a:noFill/>
          </p:spPr>
          <p:txBody>
            <a:bodyPr wrap="square" lIns="0" tIns="0" rIns="0" bIns="0" rtlCol="0">
              <a:spAutoFit/>
            </a:bodyPr>
            <a:lstStyle/>
            <a:p>
              <a:pPr algn="ctr"/>
              <a:r>
                <a:rPr lang="en-US" altLang="zh-CN"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rPr>
                <a:t>2</a:t>
              </a:r>
              <a:endParaRPr lang="zh-CN" altLang="en-US" sz="4400" b="1" dirty="0">
                <a:gradFill flip="none" rotWithShape="1">
                  <a:gsLst>
                    <a:gs pos="0">
                      <a:schemeClr val="tx1">
                        <a:lumMod val="95000"/>
                        <a:lumOff val="5000"/>
                      </a:schemeClr>
                    </a:gs>
                    <a:gs pos="74000">
                      <a:srgbClr val="000000">
                        <a:alpha val="0"/>
                      </a:srgbClr>
                    </a:gs>
                  </a:gsLst>
                  <a:lin ang="5400000" scaled="1"/>
                  <a:tileRect/>
                </a:gradFill>
                <a:latin typeface="汉仪智楷繁" panose="02010600000101010101" pitchFamily="2" charset="-122"/>
                <a:ea typeface="汉仪智楷繁" panose="02010600000101010101" pitchFamily="2" charset="-122"/>
              </a:endParaRPr>
            </a:p>
          </p:txBody>
        </p:sp>
      </p:grpSp>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952171"/>
            <a:ext cx="8938873" cy="922020"/>
          </a:xfrm>
          <a:prstGeom prst="rect">
            <a:avLst/>
          </a:prstGeom>
          <a:noFill/>
        </p:spPr>
        <p:txBody>
          <a:bodyPr wrap="square" rtlCol="0">
            <a:spAutoFit/>
          </a:bodyPr>
          <a:lstStyle/>
          <a:p>
            <a:pPr algn="ctr"/>
            <a:r>
              <a:rPr lang="zh-CN" altLang="en-US" sz="5400" dirty="0">
                <a:solidFill>
                  <a:schemeClr val="tx1">
                    <a:lumMod val="75000"/>
                    <a:lumOff val="25000"/>
                  </a:schemeClr>
                </a:solidFill>
                <a:latin typeface="微软雅黑" panose="020B0503020204020204" charset="-122"/>
                <a:ea typeface="微软雅黑" panose="020B0503020204020204" charset="-122"/>
                <a:sym typeface="Arial" panose="020B0604020202020204"/>
              </a:rPr>
              <a:t>目 录</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内场布置</a:t>
            </a:r>
          </a:p>
        </p:txBody>
      </p:sp>
      <p:sp>
        <p:nvSpPr>
          <p:cNvPr id="4" name="矩形 1"/>
          <p:cNvSpPr>
            <a:spLocks noChangeArrowheads="1"/>
          </p:cNvSpPr>
          <p:nvPr/>
        </p:nvSpPr>
        <p:spPr bwMode="auto">
          <a:xfrm>
            <a:off x="8204474" y="4643248"/>
            <a:ext cx="4438047" cy="167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en-US" altLang="zh-CN" sz="168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680" dirty="0">
                <a:solidFill>
                  <a:schemeClr val="tx1"/>
                </a:solidFill>
                <a:latin typeface="微软雅黑" panose="020B0503020204020204" charset="-122"/>
                <a:ea typeface="微软雅黑" panose="020B0503020204020204" charset="-122"/>
                <a:cs typeface="微软雅黑" panose="020B0503020204020204" charset="-122"/>
              </a:rPr>
              <a:t>对一张琴，一壶酒，一溪云</a:t>
            </a:r>
            <a:r>
              <a:rPr lang="en-US" altLang="zh-CN" sz="168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680" dirty="0">
                <a:solidFill>
                  <a:schemeClr val="tx1"/>
                </a:solidFill>
                <a:latin typeface="微软雅黑" panose="020B0503020204020204" charset="-122"/>
                <a:ea typeface="微软雅黑" panose="020B0503020204020204" charset="-122"/>
                <a:cs typeface="微软雅黑" panose="020B0503020204020204" charset="-122"/>
              </a:rPr>
              <a:t>，古人说有琴可弹，有酒可饮，赏玩山水，就足够了。自古以来琴酒都是分不开的，在平江山间听一曲琴，饮一杯酒，岂不快哉。</a:t>
            </a:r>
          </a:p>
        </p:txBody>
      </p:sp>
      <p:sp>
        <p:nvSpPr>
          <p:cNvPr id="5" name="矩形 1"/>
          <p:cNvSpPr>
            <a:spLocks noChangeArrowheads="1"/>
          </p:cNvSpPr>
          <p:nvPr/>
        </p:nvSpPr>
        <p:spPr bwMode="auto">
          <a:xfrm>
            <a:off x="8194475" y="3976674"/>
            <a:ext cx="3868127" cy="61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00" b="1" dirty="0">
                <a:solidFill>
                  <a:schemeClr val="tx1"/>
                </a:solidFill>
                <a:latin typeface="微软雅黑" panose="020B0503020204020204" charset="-122"/>
                <a:ea typeface="微软雅黑" panose="020B0503020204020204" charset="-122"/>
                <a:cs typeface="+mn-ea"/>
              </a:rPr>
              <a:t>古琴氛围营造</a:t>
            </a:r>
          </a:p>
        </p:txBody>
      </p:sp>
      <p:pic>
        <p:nvPicPr>
          <p:cNvPr id="11" name="图片 5"/>
          <p:cNvPicPr>
            <a:picLocks noChangeAspect="1"/>
          </p:cNvPicPr>
          <p:nvPr/>
        </p:nvPicPr>
        <p:blipFill>
          <a:blip r:embed="rId7"/>
          <a:srcRect t="2096"/>
          <a:stretch>
            <a:fillRect/>
          </a:stretch>
        </p:blipFill>
        <p:spPr>
          <a:xfrm>
            <a:off x="1937349" y="1368476"/>
            <a:ext cx="5958502" cy="2588972"/>
          </a:xfrm>
          <a:prstGeom prst="rect">
            <a:avLst/>
          </a:prstGeom>
          <a:noFill/>
          <a:ln>
            <a:noFill/>
          </a:ln>
        </p:spPr>
      </p:pic>
      <p:pic>
        <p:nvPicPr>
          <p:cNvPr id="7" name="图片 6"/>
          <p:cNvPicPr>
            <a:picLocks noChangeAspect="1"/>
          </p:cNvPicPr>
          <p:nvPr/>
        </p:nvPicPr>
        <p:blipFill>
          <a:blip r:embed="rId8"/>
          <a:srcRect t="26444" b="11081"/>
          <a:stretch>
            <a:fillRect/>
          </a:stretch>
        </p:blipFill>
        <p:spPr>
          <a:xfrm>
            <a:off x="1937349" y="3957448"/>
            <a:ext cx="5958502" cy="2480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夜晚的月亮&#10;&#10;描述已自动生成"/>
          <p:cNvPicPr>
            <a:picLocks noChangeAspect="1"/>
          </p:cNvPicPr>
          <p:nvPr/>
        </p:nvPicPr>
        <p:blipFill rotWithShape="1">
          <a:blip r:embed="rId3" cstate="email">
            <a:alphaModFix amt="62000"/>
          </a:blip>
          <a:srcRect l="28722" t="68966" r="37445"/>
          <a:stretch>
            <a:fillRect/>
          </a:stretch>
        </p:blipFill>
        <p:spPr>
          <a:xfrm>
            <a:off x="11363834" y="265356"/>
            <a:ext cx="1881068" cy="1725466"/>
          </a:xfrm>
          <a:prstGeom prst="rect">
            <a:avLst/>
          </a:prstGeom>
        </p:spPr>
      </p:pic>
      <p:pic>
        <p:nvPicPr>
          <p:cNvPr id="12" name="图片 11" descr="图片包含 黑暗, 飞行, 大, 看着&#10;&#10;描述已自动生成"/>
          <p:cNvPicPr>
            <a:picLocks noChangeAspect="1"/>
          </p:cNvPicPr>
          <p:nvPr/>
        </p:nvPicPr>
        <p:blipFill>
          <a:blip r:embed="rId4" cstate="email">
            <a:alphaModFix amt="33000"/>
          </a:blip>
          <a:stretch>
            <a:fillRect/>
          </a:stretch>
        </p:blipFill>
        <p:spPr>
          <a:xfrm>
            <a:off x="8976401" y="2373256"/>
            <a:ext cx="1514946" cy="1009964"/>
          </a:xfrm>
          <a:prstGeom prst="rect">
            <a:avLst/>
          </a:prstGeom>
        </p:spPr>
      </p:pic>
      <p:pic>
        <p:nvPicPr>
          <p:cNvPr id="43" name="图片 42" descr="图片包含 游戏机, 房间&#10;&#10;描述已自动生成"/>
          <p:cNvPicPr>
            <a:picLocks noChangeAspect="1"/>
          </p:cNvPicPr>
          <p:nvPr/>
        </p:nvPicPr>
        <p:blipFill>
          <a:blip r:embed="rId5" cstate="email">
            <a:alphaModFix amt="40000"/>
          </a:blip>
          <a:srcRect/>
          <a:stretch>
            <a:fillRect/>
          </a:stretch>
        </p:blipFill>
        <p:spPr>
          <a:xfrm flipH="1">
            <a:off x="17831367" y="-2979712"/>
            <a:ext cx="2029606" cy="2029606"/>
          </a:xfrm>
          <a:custGeom>
            <a:avLst/>
            <a:gdLst>
              <a:gd name="connsiteX0" fmla="*/ 0 w 6096012"/>
              <a:gd name="connsiteY0" fmla="*/ 0 h 6096012"/>
              <a:gd name="connsiteX1" fmla="*/ 6096012 w 6096012"/>
              <a:gd name="connsiteY1" fmla="*/ 0 h 6096012"/>
              <a:gd name="connsiteX2" fmla="*/ 6096012 w 6096012"/>
              <a:gd name="connsiteY2" fmla="*/ 6096012 h 6096012"/>
              <a:gd name="connsiteX3" fmla="*/ 4653538 w 6096012"/>
              <a:gd name="connsiteY3" fmla="*/ 6096012 h 6096012"/>
              <a:gd name="connsiteX4" fmla="*/ 4656942 w 6096012"/>
              <a:gd name="connsiteY4" fmla="*/ 6070904 h 6096012"/>
              <a:gd name="connsiteX5" fmla="*/ 3640942 w 6096012"/>
              <a:gd name="connsiteY5" fmla="*/ 5753404 h 6096012"/>
              <a:gd name="connsiteX6" fmla="*/ 3031342 w 6096012"/>
              <a:gd name="connsiteY6" fmla="*/ 5435904 h 6096012"/>
              <a:gd name="connsiteX7" fmla="*/ 2878942 w 6096012"/>
              <a:gd name="connsiteY7" fmla="*/ 5105704 h 6096012"/>
              <a:gd name="connsiteX8" fmla="*/ 2459842 w 6096012"/>
              <a:gd name="connsiteY8" fmla="*/ 4877104 h 6096012"/>
              <a:gd name="connsiteX9" fmla="*/ 2015342 w 6096012"/>
              <a:gd name="connsiteY9" fmla="*/ 4800904 h 6096012"/>
              <a:gd name="connsiteX10" fmla="*/ 1253342 w 6096012"/>
              <a:gd name="connsiteY10" fmla="*/ 4724704 h 6096012"/>
              <a:gd name="connsiteX11" fmla="*/ 351642 w 6096012"/>
              <a:gd name="connsiteY11" fmla="*/ 4534204 h 6096012"/>
              <a:gd name="connsiteX12" fmla="*/ 186542 w 6096012"/>
              <a:gd name="connsiteY12" fmla="*/ 4496104 h 6096012"/>
              <a:gd name="connsiteX13" fmla="*/ 46842 w 6096012"/>
              <a:gd name="connsiteY13" fmla="*/ 4216704 h 6096012"/>
              <a:gd name="connsiteX14" fmla="*/ 59542 w 6096012"/>
              <a:gd name="connsiteY14" fmla="*/ 4178604 h 6096012"/>
              <a:gd name="connsiteX15" fmla="*/ 34142 w 6096012"/>
              <a:gd name="connsiteY15" fmla="*/ 4064304 h 6096012"/>
              <a:gd name="connsiteX16" fmla="*/ 0 w 6096012"/>
              <a:gd name="connsiteY16" fmla="*/ 4019046 h 609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12" h="6096012">
                <a:moveTo>
                  <a:pt x="0" y="0"/>
                </a:moveTo>
                <a:lnTo>
                  <a:pt x="6096012" y="0"/>
                </a:lnTo>
                <a:lnTo>
                  <a:pt x="6096012" y="6096012"/>
                </a:lnTo>
                <a:lnTo>
                  <a:pt x="4653538" y="6096012"/>
                </a:lnTo>
                <a:lnTo>
                  <a:pt x="4656942" y="6070904"/>
                </a:lnTo>
                <a:lnTo>
                  <a:pt x="3640942" y="5753404"/>
                </a:lnTo>
                <a:lnTo>
                  <a:pt x="3031342" y="5435904"/>
                </a:lnTo>
                <a:lnTo>
                  <a:pt x="2878942" y="5105704"/>
                </a:lnTo>
                <a:lnTo>
                  <a:pt x="2459842" y="4877104"/>
                </a:lnTo>
                <a:lnTo>
                  <a:pt x="2015342" y="4800904"/>
                </a:lnTo>
                <a:lnTo>
                  <a:pt x="1253342" y="4724704"/>
                </a:lnTo>
                <a:lnTo>
                  <a:pt x="351642" y="4534204"/>
                </a:lnTo>
                <a:cubicBezTo>
                  <a:pt x="260681" y="4534204"/>
                  <a:pt x="316906" y="4539559"/>
                  <a:pt x="186542" y="4496104"/>
                </a:cubicBezTo>
                <a:lnTo>
                  <a:pt x="46842" y="4216704"/>
                </a:lnTo>
                <a:cubicBezTo>
                  <a:pt x="46842" y="4216704"/>
                  <a:pt x="60654" y="4191945"/>
                  <a:pt x="59542" y="4178604"/>
                </a:cubicBezTo>
                <a:cubicBezTo>
                  <a:pt x="56301" y="4139709"/>
                  <a:pt x="42609" y="4102404"/>
                  <a:pt x="34142" y="4064304"/>
                </a:cubicBezTo>
                <a:lnTo>
                  <a:pt x="0" y="4019046"/>
                </a:lnTo>
                <a:close/>
              </a:path>
            </a:pathLst>
          </a:custGeom>
        </p:spPr>
      </p:pic>
      <p:sp>
        <p:nvSpPr>
          <p:cNvPr id="44" name="文本框 43"/>
          <p:cNvSpPr txBox="1"/>
          <p:nvPr/>
        </p:nvSpPr>
        <p:spPr>
          <a:xfrm>
            <a:off x="2488508" y="2636907"/>
            <a:ext cx="9423196"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rPr>
              <a:t>流程规划</a:t>
            </a:r>
          </a:p>
        </p:txBody>
      </p:sp>
      <p:pic>
        <p:nvPicPr>
          <p:cNvPr id="46" name="图片 45"/>
          <p:cNvPicPr>
            <a:picLocks noChangeAspect="1"/>
          </p:cNvPicPr>
          <p:nvPr/>
        </p:nvPicPr>
        <p:blipFill rotWithShape="1">
          <a:blip r:embed="rId6" cstate="email">
            <a:alphaModFix amt="26000"/>
          </a:blip>
          <a:srcRect t="44164"/>
          <a:stretch>
            <a:fillRect/>
          </a:stretch>
        </p:blipFill>
        <p:spPr>
          <a:xfrm>
            <a:off x="3820703" y="1990822"/>
            <a:ext cx="1515414" cy="428298"/>
          </a:xfrm>
          <a:prstGeom prst="rect">
            <a:avLst/>
          </a:prstGeom>
        </p:spPr>
      </p:pic>
      <p:pic>
        <p:nvPicPr>
          <p:cNvPr id="47" name="图片 46"/>
          <p:cNvPicPr>
            <a:picLocks noChangeAspect="1"/>
          </p:cNvPicPr>
          <p:nvPr/>
        </p:nvPicPr>
        <p:blipFill rotWithShape="1">
          <a:blip r:embed="rId6" cstate="email">
            <a:alphaModFix amt="26000"/>
          </a:blip>
          <a:srcRect t="44164"/>
          <a:stretch>
            <a:fillRect/>
          </a:stretch>
        </p:blipFill>
        <p:spPr>
          <a:xfrm flipH="1">
            <a:off x="8467843" y="3750700"/>
            <a:ext cx="1017116" cy="287465"/>
          </a:xfrm>
          <a:prstGeom prst="rect">
            <a:avLst/>
          </a:prstGeom>
        </p:spPr>
      </p:pic>
      <p:pic>
        <p:nvPicPr>
          <p:cNvPr id="4" name="图片 3" descr="图片包含 建筑, 户外, 钟表, 塔&#10;&#10;描述已自动生成"/>
          <p:cNvPicPr>
            <a:picLocks noChangeAspect="1"/>
          </p:cNvPicPr>
          <p:nvPr/>
        </p:nvPicPr>
        <p:blipFill>
          <a:blip r:embed="rId7" cstate="email"/>
          <a:stretch>
            <a:fillRect/>
          </a:stretch>
        </p:blipFill>
        <p:spPr>
          <a:xfrm>
            <a:off x="0" y="3156375"/>
            <a:ext cx="3278044" cy="4567044"/>
          </a:xfrm>
          <a:prstGeom prst="rect">
            <a:avLst/>
          </a:prstGeom>
        </p:spPr>
      </p:pic>
      <p:pic>
        <p:nvPicPr>
          <p:cNvPr id="27" name="图片 26" descr="图片包含 游戏机, 鸟&#10;&#10;描述已自动生成"/>
          <p:cNvPicPr>
            <a:picLocks noChangeAspect="1"/>
          </p:cNvPicPr>
          <p:nvPr/>
        </p:nvPicPr>
        <p:blipFill>
          <a:blip r:embed="rId8" cstate="email"/>
          <a:stretch>
            <a:fillRect/>
          </a:stretch>
        </p:blipFill>
        <p:spPr>
          <a:xfrm>
            <a:off x="0" y="2443670"/>
            <a:ext cx="1233092" cy="1233092"/>
          </a:xfrm>
          <a:prstGeom prst="rect">
            <a:avLst/>
          </a:prstGeom>
        </p:spPr>
      </p:pic>
      <p:pic>
        <p:nvPicPr>
          <p:cNvPr id="48" name="图片 47" descr="图片包含 建筑, 户外, 钟表, 塔&#10;&#10;描述已自动生成"/>
          <p:cNvPicPr>
            <a:picLocks noChangeAspect="1"/>
          </p:cNvPicPr>
          <p:nvPr/>
        </p:nvPicPr>
        <p:blipFill>
          <a:blip r:embed="rId7" cstate="email"/>
          <a:stretch>
            <a:fillRect/>
          </a:stretch>
        </p:blipFill>
        <p:spPr>
          <a:xfrm flipH="1">
            <a:off x="11131899" y="3156375"/>
            <a:ext cx="3278044" cy="4567044"/>
          </a:xfrm>
          <a:prstGeom prst="rect">
            <a:avLst/>
          </a:prstGeom>
        </p:spPr>
      </p:pic>
      <p:cxnSp>
        <p:nvCxnSpPr>
          <p:cNvPr id="7" name="直接连接符 6"/>
          <p:cNvCxnSpPr/>
          <p:nvPr/>
        </p:nvCxnSpPr>
        <p:spPr>
          <a:xfrm>
            <a:off x="5133935" y="3344793"/>
            <a:ext cx="4132343" cy="0"/>
          </a:xfrm>
          <a:prstGeom prst="line">
            <a:avLst/>
          </a:prstGeom>
          <a:noFill/>
          <a:ln w="6350">
            <a:gradFill flip="none" rotWithShape="1">
              <a:gsLst>
                <a:gs pos="0">
                  <a:schemeClr val="tx1">
                    <a:lumMod val="85000"/>
                    <a:lumOff val="15000"/>
                    <a:alpha val="0"/>
                  </a:schemeClr>
                </a:gs>
                <a:gs pos="50000">
                  <a:srgbClr val="000000">
                    <a:alpha val="57000"/>
                  </a:srgbClr>
                </a:gs>
                <a:gs pos="100000">
                  <a:srgbClr val="00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pic>
        <p:nvPicPr>
          <p:cNvPr id="50" name="图片 49" descr="夜晚的月亮&#10;&#10;描述已自动生成"/>
          <p:cNvPicPr>
            <a:picLocks noChangeAspect="1"/>
          </p:cNvPicPr>
          <p:nvPr/>
        </p:nvPicPr>
        <p:blipFill rotWithShape="1">
          <a:blip r:embed="rId3" cstate="email"/>
          <a:srcRect l="15655" r="24065" b="62059"/>
          <a:stretch>
            <a:fillRect/>
          </a:stretch>
        </p:blipFill>
        <p:spPr>
          <a:xfrm>
            <a:off x="10134483" y="-418244"/>
            <a:ext cx="4339771" cy="2731537"/>
          </a:xfrm>
          <a:prstGeom prst="rect">
            <a:avLst/>
          </a:prstGeom>
        </p:spPr>
      </p:pic>
      <p:pic>
        <p:nvPicPr>
          <p:cNvPr id="58" name="图片 57" descr="图片包含 黑色, 亮, 黑暗, 桌子&#10;&#10;描述已自动生成"/>
          <p:cNvPicPr>
            <a:picLocks noChangeAspect="1"/>
          </p:cNvPicPr>
          <p:nvPr/>
        </p:nvPicPr>
        <p:blipFill>
          <a:blip r:embed="rId9" cstate="email"/>
          <a:stretch>
            <a:fillRect/>
          </a:stretch>
        </p:blipFill>
        <p:spPr>
          <a:xfrm>
            <a:off x="3667824" y="3858423"/>
            <a:ext cx="7696010" cy="3351366"/>
          </a:xfrm>
          <a:prstGeom prst="rect">
            <a:avLst/>
          </a:prstGeom>
        </p:spPr>
      </p:pic>
      <p:sp>
        <p:nvSpPr>
          <p:cNvPr id="59" name="任意多边形 194"/>
          <p:cNvSpPr/>
          <p:nvPr/>
        </p:nvSpPr>
        <p:spPr>
          <a:xfrm>
            <a:off x="539470" y="452283"/>
            <a:ext cx="1522785" cy="243108"/>
          </a:xfrm>
          <a:custGeom>
            <a:avLst/>
            <a:gdLst>
              <a:gd name="connsiteX0" fmla="*/ 1288541 w 1522785"/>
              <a:gd name="connsiteY0" fmla="*/ 139248 h 243108"/>
              <a:gd name="connsiteX1" fmla="*/ 1508664 w 1522785"/>
              <a:gd name="connsiteY1" fmla="*/ 139248 h 243108"/>
              <a:gd name="connsiteX2" fmla="*/ 1521618 w 1522785"/>
              <a:gd name="connsiteY2" fmla="*/ 146773 h 243108"/>
              <a:gd name="connsiteX3" fmla="*/ 1507426 w 1522785"/>
              <a:gd name="connsiteY3" fmla="*/ 155250 h 243108"/>
              <a:gd name="connsiteX4" fmla="*/ 1436464 w 1522785"/>
              <a:gd name="connsiteY4" fmla="*/ 155155 h 243108"/>
              <a:gd name="connsiteX5" fmla="*/ 1415890 w 1522785"/>
              <a:gd name="connsiteY5" fmla="*/ 172776 h 243108"/>
              <a:gd name="connsiteX6" fmla="*/ 1435607 w 1522785"/>
              <a:gd name="connsiteY6" fmla="*/ 182968 h 243108"/>
              <a:gd name="connsiteX7" fmla="*/ 1506568 w 1522785"/>
              <a:gd name="connsiteY7" fmla="*/ 183349 h 243108"/>
              <a:gd name="connsiteX8" fmla="*/ 1521618 w 1522785"/>
              <a:gd name="connsiteY8" fmla="*/ 190969 h 243108"/>
              <a:gd name="connsiteX9" fmla="*/ 1507140 w 1522785"/>
              <a:gd name="connsiteY9" fmla="*/ 198970 h 243108"/>
              <a:gd name="connsiteX10" fmla="*/ 1428844 w 1522785"/>
              <a:gd name="connsiteY10" fmla="*/ 198780 h 243108"/>
              <a:gd name="connsiteX11" fmla="*/ 1407127 w 1522785"/>
              <a:gd name="connsiteY11" fmla="*/ 218020 h 243108"/>
              <a:gd name="connsiteX12" fmla="*/ 1427606 w 1522785"/>
              <a:gd name="connsiteY12" fmla="*/ 227259 h 243108"/>
              <a:gd name="connsiteX13" fmla="*/ 1508283 w 1522785"/>
              <a:gd name="connsiteY13" fmla="*/ 227736 h 243108"/>
              <a:gd name="connsiteX14" fmla="*/ 1521618 w 1522785"/>
              <a:gd name="connsiteY14" fmla="*/ 234403 h 243108"/>
              <a:gd name="connsiteX15" fmla="*/ 1507807 w 1522785"/>
              <a:gd name="connsiteY15" fmla="*/ 242880 h 243108"/>
              <a:gd name="connsiteX16" fmla="*/ 1397793 w 1522785"/>
              <a:gd name="connsiteY16" fmla="*/ 242690 h 243108"/>
              <a:gd name="connsiteX17" fmla="*/ 1290160 w 1522785"/>
              <a:gd name="connsiteY17" fmla="*/ 242595 h 243108"/>
              <a:gd name="connsiteX18" fmla="*/ 1275111 w 1522785"/>
              <a:gd name="connsiteY18" fmla="*/ 235165 h 243108"/>
              <a:gd name="connsiteX19" fmla="*/ 1289875 w 1522785"/>
              <a:gd name="connsiteY19" fmla="*/ 227545 h 243108"/>
              <a:gd name="connsiteX20" fmla="*/ 1365694 w 1522785"/>
              <a:gd name="connsiteY20" fmla="*/ 227736 h 243108"/>
              <a:gd name="connsiteX21" fmla="*/ 1383315 w 1522785"/>
              <a:gd name="connsiteY21" fmla="*/ 210019 h 243108"/>
              <a:gd name="connsiteX22" fmla="*/ 1366837 w 1522785"/>
              <a:gd name="connsiteY22" fmla="*/ 199161 h 243108"/>
              <a:gd name="connsiteX23" fmla="*/ 1288541 w 1522785"/>
              <a:gd name="connsiteY23" fmla="*/ 198875 h 243108"/>
              <a:gd name="connsiteX24" fmla="*/ 1275206 w 1522785"/>
              <a:gd name="connsiteY24" fmla="*/ 192017 h 243108"/>
              <a:gd name="connsiteX25" fmla="*/ 1289113 w 1522785"/>
              <a:gd name="connsiteY25" fmla="*/ 183349 h 243108"/>
              <a:gd name="connsiteX26" fmla="*/ 1369789 w 1522785"/>
              <a:gd name="connsiteY26" fmla="*/ 183444 h 243108"/>
              <a:gd name="connsiteX27" fmla="*/ 1390078 w 1522785"/>
              <a:gd name="connsiteY27" fmla="*/ 165537 h 243108"/>
              <a:gd name="connsiteX28" fmla="*/ 1369789 w 1522785"/>
              <a:gd name="connsiteY28" fmla="*/ 155631 h 243108"/>
              <a:gd name="connsiteX29" fmla="*/ 1289113 w 1522785"/>
              <a:gd name="connsiteY29" fmla="*/ 155250 h 243108"/>
              <a:gd name="connsiteX30" fmla="*/ 1275206 w 1522785"/>
              <a:gd name="connsiteY30" fmla="*/ 146392 h 243108"/>
              <a:gd name="connsiteX31" fmla="*/ 1288541 w 1522785"/>
              <a:gd name="connsiteY31" fmla="*/ 139248 h 243108"/>
              <a:gd name="connsiteX32" fmla="*/ 1165478 w 1522785"/>
              <a:gd name="connsiteY32" fmla="*/ 90766 h 243108"/>
              <a:gd name="connsiteX33" fmla="*/ 1171860 w 1522785"/>
              <a:gd name="connsiteY33" fmla="*/ 112007 h 243108"/>
              <a:gd name="connsiteX34" fmla="*/ 1156334 w 1522785"/>
              <a:gd name="connsiteY34" fmla="*/ 203352 h 243108"/>
              <a:gd name="connsiteX35" fmla="*/ 1176622 w 1522785"/>
              <a:gd name="connsiteY35" fmla="*/ 227355 h 243108"/>
              <a:gd name="connsiteX36" fmla="*/ 1232820 w 1522785"/>
              <a:gd name="connsiteY36" fmla="*/ 227450 h 243108"/>
              <a:gd name="connsiteX37" fmla="*/ 1243202 w 1522785"/>
              <a:gd name="connsiteY37" fmla="*/ 234784 h 243108"/>
              <a:gd name="connsiteX38" fmla="*/ 1233010 w 1522785"/>
              <a:gd name="connsiteY38" fmla="*/ 242404 h 243108"/>
              <a:gd name="connsiteX39" fmla="*/ 1195958 w 1522785"/>
              <a:gd name="connsiteY39" fmla="*/ 242595 h 243108"/>
              <a:gd name="connsiteX40" fmla="*/ 1136903 w 1522785"/>
              <a:gd name="connsiteY40" fmla="*/ 176682 h 243108"/>
              <a:gd name="connsiteX41" fmla="*/ 1148238 w 1522785"/>
              <a:gd name="connsiteY41" fmla="*/ 109435 h 243108"/>
              <a:gd name="connsiteX42" fmla="*/ 1165478 w 1522785"/>
              <a:gd name="connsiteY42" fmla="*/ 90766 h 243108"/>
              <a:gd name="connsiteX43" fmla="*/ 1466563 w 1522785"/>
              <a:gd name="connsiteY43" fmla="*/ 54857 h 243108"/>
              <a:gd name="connsiteX44" fmla="*/ 1436274 w 1522785"/>
              <a:gd name="connsiteY44" fmla="*/ 65525 h 243108"/>
              <a:gd name="connsiteX45" fmla="*/ 1468373 w 1522785"/>
              <a:gd name="connsiteY45" fmla="*/ 76097 h 243108"/>
              <a:gd name="connsiteX46" fmla="*/ 1498091 w 1522785"/>
              <a:gd name="connsiteY46" fmla="*/ 65048 h 243108"/>
              <a:gd name="connsiteX47" fmla="*/ 1466563 w 1522785"/>
              <a:gd name="connsiteY47" fmla="*/ 54857 h 243108"/>
              <a:gd name="connsiteX48" fmla="*/ 1486149 w 1522785"/>
              <a:gd name="connsiteY48" fmla="*/ 21626 h 243108"/>
              <a:gd name="connsiteX49" fmla="*/ 1466373 w 1522785"/>
              <a:gd name="connsiteY49" fmla="*/ 24186 h 243108"/>
              <a:gd name="connsiteX50" fmla="*/ 1436655 w 1522785"/>
              <a:gd name="connsiteY50" fmla="*/ 32282 h 243108"/>
              <a:gd name="connsiteX51" fmla="*/ 1466468 w 1522785"/>
              <a:gd name="connsiteY51" fmla="*/ 43617 h 243108"/>
              <a:gd name="connsiteX52" fmla="*/ 1497425 w 1522785"/>
              <a:gd name="connsiteY52" fmla="*/ 33140 h 243108"/>
              <a:gd name="connsiteX53" fmla="*/ 1486149 w 1522785"/>
              <a:gd name="connsiteY53" fmla="*/ 21626 h 243108"/>
              <a:gd name="connsiteX54" fmla="*/ 369783 w 1522785"/>
              <a:gd name="connsiteY54" fmla="*/ 15928 h 243108"/>
              <a:gd name="connsiteX55" fmla="*/ 297560 w 1522785"/>
              <a:gd name="connsiteY55" fmla="*/ 63144 h 243108"/>
              <a:gd name="connsiteX56" fmla="*/ 275653 w 1522785"/>
              <a:gd name="connsiteY56" fmla="*/ 140106 h 243108"/>
              <a:gd name="connsiteX57" fmla="*/ 300227 w 1522785"/>
              <a:gd name="connsiteY57" fmla="*/ 215163 h 243108"/>
              <a:gd name="connsiteX58" fmla="*/ 376332 w 1522785"/>
              <a:gd name="connsiteY58" fmla="*/ 218973 h 243108"/>
              <a:gd name="connsiteX59" fmla="*/ 442817 w 1522785"/>
              <a:gd name="connsiteY59" fmla="*/ 101815 h 243108"/>
              <a:gd name="connsiteX60" fmla="*/ 399573 w 1522785"/>
              <a:gd name="connsiteY60" fmla="*/ 17900 h 243108"/>
              <a:gd name="connsiteX61" fmla="*/ 369783 w 1522785"/>
              <a:gd name="connsiteY61" fmla="*/ 15928 h 243108"/>
              <a:gd name="connsiteX62" fmla="*/ 553402 w 1522785"/>
              <a:gd name="connsiteY62" fmla="*/ 8089 h 243108"/>
              <a:gd name="connsiteX63" fmla="*/ 577501 w 1522785"/>
              <a:gd name="connsiteY63" fmla="*/ 20662 h 243108"/>
              <a:gd name="connsiteX64" fmla="*/ 673322 w 1522785"/>
              <a:gd name="connsiteY64" fmla="*/ 153346 h 243108"/>
              <a:gd name="connsiteX65" fmla="*/ 687514 w 1522785"/>
              <a:gd name="connsiteY65" fmla="*/ 166014 h 243108"/>
              <a:gd name="connsiteX66" fmla="*/ 711708 w 1522785"/>
              <a:gd name="connsiteY66" fmla="*/ 32854 h 243108"/>
              <a:gd name="connsiteX67" fmla="*/ 714756 w 1522785"/>
              <a:gd name="connsiteY67" fmla="*/ 18567 h 243108"/>
              <a:gd name="connsiteX68" fmla="*/ 725710 w 1522785"/>
              <a:gd name="connsiteY68" fmla="*/ 8375 h 243108"/>
              <a:gd name="connsiteX69" fmla="*/ 732377 w 1522785"/>
              <a:gd name="connsiteY69" fmla="*/ 23044 h 243108"/>
              <a:gd name="connsiteX70" fmla="*/ 696373 w 1522785"/>
              <a:gd name="connsiteY70" fmla="*/ 221830 h 243108"/>
              <a:gd name="connsiteX71" fmla="*/ 688753 w 1522785"/>
              <a:gd name="connsiteY71" fmla="*/ 237928 h 243108"/>
              <a:gd name="connsiteX72" fmla="*/ 672751 w 1522785"/>
              <a:gd name="connsiteY72" fmla="*/ 224974 h 243108"/>
              <a:gd name="connsiteX73" fmla="*/ 573310 w 1522785"/>
              <a:gd name="connsiteY73" fmla="*/ 82765 h 243108"/>
              <a:gd name="connsiteX74" fmla="*/ 554545 w 1522785"/>
              <a:gd name="connsiteY74" fmla="*/ 62001 h 243108"/>
              <a:gd name="connsiteX75" fmla="*/ 528828 w 1522785"/>
              <a:gd name="connsiteY75" fmla="*/ 208400 h 243108"/>
              <a:gd name="connsiteX76" fmla="*/ 524256 w 1522785"/>
              <a:gd name="connsiteY76" fmla="*/ 227260 h 243108"/>
              <a:gd name="connsiteX77" fmla="*/ 510635 w 1522785"/>
              <a:gd name="connsiteY77" fmla="*/ 232975 h 243108"/>
              <a:gd name="connsiteX78" fmla="*/ 508063 w 1522785"/>
              <a:gd name="connsiteY78" fmla="*/ 221354 h 243108"/>
              <a:gd name="connsiteX79" fmla="*/ 543020 w 1522785"/>
              <a:gd name="connsiteY79" fmla="*/ 22186 h 243108"/>
              <a:gd name="connsiteX80" fmla="*/ 553402 w 1522785"/>
              <a:gd name="connsiteY80" fmla="*/ 8089 h 243108"/>
              <a:gd name="connsiteX81" fmla="*/ 798671 w 1522785"/>
              <a:gd name="connsiteY81" fmla="*/ 7803 h 243108"/>
              <a:gd name="connsiteX82" fmla="*/ 862203 w 1522785"/>
              <a:gd name="connsiteY82" fmla="*/ 7993 h 243108"/>
              <a:gd name="connsiteX83" fmla="*/ 925735 w 1522785"/>
              <a:gd name="connsiteY83" fmla="*/ 8089 h 243108"/>
              <a:gd name="connsiteX84" fmla="*/ 939165 w 1522785"/>
              <a:gd name="connsiteY84" fmla="*/ 14089 h 243108"/>
              <a:gd name="connsiteX85" fmla="*/ 925068 w 1522785"/>
              <a:gd name="connsiteY85" fmla="*/ 23138 h 243108"/>
              <a:gd name="connsiteX86" fmla="*/ 839533 w 1522785"/>
              <a:gd name="connsiteY86" fmla="*/ 22948 h 243108"/>
              <a:gd name="connsiteX87" fmla="*/ 817150 w 1522785"/>
              <a:gd name="connsiteY87" fmla="*/ 41236 h 243108"/>
              <a:gd name="connsiteX88" fmla="*/ 866299 w 1522785"/>
              <a:gd name="connsiteY88" fmla="*/ 102958 h 243108"/>
              <a:gd name="connsiteX89" fmla="*/ 884872 w 1522785"/>
              <a:gd name="connsiteY89" fmla="*/ 108673 h 243108"/>
              <a:gd name="connsiteX90" fmla="*/ 866584 w 1522785"/>
              <a:gd name="connsiteY90" fmla="*/ 119246 h 243108"/>
              <a:gd name="connsiteX91" fmla="*/ 856774 w 1522785"/>
              <a:gd name="connsiteY91" fmla="*/ 119246 h 243108"/>
              <a:gd name="connsiteX92" fmla="*/ 793147 w 1522785"/>
              <a:gd name="connsiteY92" fmla="*/ 175538 h 243108"/>
              <a:gd name="connsiteX93" fmla="*/ 830008 w 1522785"/>
              <a:gd name="connsiteY93" fmla="*/ 218687 h 243108"/>
              <a:gd name="connsiteX94" fmla="*/ 891159 w 1522785"/>
              <a:gd name="connsiteY94" fmla="*/ 218782 h 243108"/>
              <a:gd name="connsiteX95" fmla="*/ 902398 w 1522785"/>
              <a:gd name="connsiteY95" fmla="*/ 224116 h 243108"/>
              <a:gd name="connsiteX96" fmla="*/ 891445 w 1522785"/>
              <a:gd name="connsiteY96" fmla="*/ 233641 h 243108"/>
              <a:gd name="connsiteX97" fmla="*/ 756952 w 1522785"/>
              <a:gd name="connsiteY97" fmla="*/ 233736 h 243108"/>
              <a:gd name="connsiteX98" fmla="*/ 745522 w 1522785"/>
              <a:gd name="connsiteY98" fmla="*/ 217734 h 243108"/>
              <a:gd name="connsiteX99" fmla="*/ 779526 w 1522785"/>
              <a:gd name="connsiteY99" fmla="*/ 20852 h 243108"/>
              <a:gd name="connsiteX100" fmla="*/ 798671 w 1522785"/>
              <a:gd name="connsiteY100" fmla="*/ 7803 h 243108"/>
              <a:gd name="connsiteX101" fmla="*/ 0 w 1522785"/>
              <a:gd name="connsiteY101" fmla="*/ 7803 h 243108"/>
              <a:gd name="connsiteX102" fmla="*/ 38862 w 1522785"/>
              <a:gd name="connsiteY102" fmla="*/ 46475 h 243108"/>
              <a:gd name="connsiteX103" fmla="*/ 39053 w 1522785"/>
              <a:gd name="connsiteY103" fmla="*/ 154202 h 243108"/>
              <a:gd name="connsiteX104" fmla="*/ 110585 w 1522785"/>
              <a:gd name="connsiteY104" fmla="*/ 223449 h 243108"/>
              <a:gd name="connsiteX105" fmla="*/ 177260 w 1522785"/>
              <a:gd name="connsiteY105" fmla="*/ 152297 h 243108"/>
              <a:gd name="connsiteX106" fmla="*/ 177546 w 1522785"/>
              <a:gd name="connsiteY106" fmla="*/ 29901 h 243108"/>
              <a:gd name="connsiteX107" fmla="*/ 186404 w 1522785"/>
              <a:gd name="connsiteY107" fmla="*/ 8660 h 243108"/>
              <a:gd name="connsiteX108" fmla="*/ 196310 w 1522785"/>
              <a:gd name="connsiteY108" fmla="*/ 28568 h 243108"/>
              <a:gd name="connsiteX109" fmla="*/ 196501 w 1522785"/>
              <a:gd name="connsiteY109" fmla="*/ 153440 h 243108"/>
              <a:gd name="connsiteX110" fmla="*/ 131159 w 1522785"/>
              <a:gd name="connsiteY110" fmla="*/ 235165 h 243108"/>
              <a:gd name="connsiteX111" fmla="*/ 16669 w 1522785"/>
              <a:gd name="connsiteY111" fmla="*/ 206114 h 243108"/>
              <a:gd name="connsiteX112" fmla="*/ 0 w 1522785"/>
              <a:gd name="connsiteY112" fmla="*/ 174395 h 243108"/>
              <a:gd name="connsiteX113" fmla="*/ 0 w 1522785"/>
              <a:gd name="connsiteY113" fmla="*/ 7803 h 243108"/>
              <a:gd name="connsiteX114" fmla="*/ 1435893 w 1522785"/>
              <a:gd name="connsiteY114" fmla="*/ 7517 h 243108"/>
              <a:gd name="connsiteX115" fmla="*/ 1504282 w 1522785"/>
              <a:gd name="connsiteY115" fmla="*/ 7708 h 243108"/>
              <a:gd name="connsiteX116" fmla="*/ 1522666 w 1522785"/>
              <a:gd name="connsiteY116" fmla="*/ 25520 h 243108"/>
              <a:gd name="connsiteX117" fmla="*/ 1522475 w 1522785"/>
              <a:gd name="connsiteY117" fmla="*/ 67144 h 243108"/>
              <a:gd name="connsiteX118" fmla="*/ 1522475 w 1522785"/>
              <a:gd name="connsiteY118" fmla="*/ 113626 h 243108"/>
              <a:gd name="connsiteX119" fmla="*/ 1511236 w 1522785"/>
              <a:gd name="connsiteY119" fmla="*/ 126008 h 243108"/>
              <a:gd name="connsiteX120" fmla="*/ 1499901 w 1522785"/>
              <a:gd name="connsiteY120" fmla="*/ 113721 h 243108"/>
              <a:gd name="connsiteX121" fmla="*/ 1472659 w 1522785"/>
              <a:gd name="connsiteY121" fmla="*/ 89909 h 243108"/>
              <a:gd name="connsiteX122" fmla="*/ 1410652 w 1522785"/>
              <a:gd name="connsiteY122" fmla="*/ 116007 h 243108"/>
              <a:gd name="connsiteX123" fmla="*/ 1393126 w 1522785"/>
              <a:gd name="connsiteY123" fmla="*/ 124389 h 243108"/>
              <a:gd name="connsiteX124" fmla="*/ 1398079 w 1522785"/>
              <a:gd name="connsiteY124" fmla="*/ 105720 h 243108"/>
              <a:gd name="connsiteX125" fmla="*/ 1412747 w 1522785"/>
              <a:gd name="connsiteY125" fmla="*/ 30949 h 243108"/>
              <a:gd name="connsiteX126" fmla="*/ 1435893 w 1522785"/>
              <a:gd name="connsiteY126" fmla="*/ 7517 h 243108"/>
              <a:gd name="connsiteX127" fmla="*/ 361509 w 1522785"/>
              <a:gd name="connsiteY127" fmla="*/ 2625 h 243108"/>
              <a:gd name="connsiteX128" fmla="*/ 419385 w 1522785"/>
              <a:gd name="connsiteY128" fmla="*/ 8089 h 243108"/>
              <a:gd name="connsiteX129" fmla="*/ 454056 w 1522785"/>
              <a:gd name="connsiteY129" fmla="*/ 186874 h 243108"/>
              <a:gd name="connsiteX130" fmla="*/ 340613 w 1522785"/>
              <a:gd name="connsiteY130" fmla="*/ 238594 h 243108"/>
              <a:gd name="connsiteX131" fmla="*/ 229075 w 1522785"/>
              <a:gd name="connsiteY131" fmla="*/ 137534 h 243108"/>
              <a:gd name="connsiteX132" fmla="*/ 306133 w 1522785"/>
              <a:gd name="connsiteY132" fmla="*/ 20948 h 243108"/>
              <a:gd name="connsiteX133" fmla="*/ 361509 w 1522785"/>
              <a:gd name="connsiteY133" fmla="*/ 2625 h 243108"/>
              <a:gd name="connsiteX134" fmla="*/ 1136237 w 1522785"/>
              <a:gd name="connsiteY134" fmla="*/ 2470 h 243108"/>
              <a:gd name="connsiteX135" fmla="*/ 1146810 w 1522785"/>
              <a:gd name="connsiteY135" fmla="*/ 2660 h 243108"/>
              <a:gd name="connsiteX136" fmla="*/ 1153573 w 1522785"/>
              <a:gd name="connsiteY136" fmla="*/ 15328 h 243108"/>
              <a:gd name="connsiteX137" fmla="*/ 1153192 w 1522785"/>
              <a:gd name="connsiteY137" fmla="*/ 17709 h 243108"/>
              <a:gd name="connsiteX138" fmla="*/ 1191006 w 1522785"/>
              <a:gd name="connsiteY138" fmla="*/ 59238 h 243108"/>
              <a:gd name="connsiteX139" fmla="*/ 1232535 w 1522785"/>
              <a:gd name="connsiteY139" fmla="*/ 59429 h 243108"/>
              <a:gd name="connsiteX140" fmla="*/ 1243489 w 1522785"/>
              <a:gd name="connsiteY140" fmla="*/ 65334 h 243108"/>
              <a:gd name="connsiteX141" fmla="*/ 1227582 w 1522785"/>
              <a:gd name="connsiteY141" fmla="*/ 74383 h 243108"/>
              <a:gd name="connsiteX142" fmla="*/ 1161669 w 1522785"/>
              <a:gd name="connsiteY142" fmla="*/ 74288 h 243108"/>
              <a:gd name="connsiteX143" fmla="*/ 1138904 w 1522785"/>
              <a:gd name="connsiteY143" fmla="*/ 92576 h 243108"/>
              <a:gd name="connsiteX144" fmla="*/ 1116997 w 1522785"/>
              <a:gd name="connsiteY144" fmla="*/ 184873 h 243108"/>
              <a:gd name="connsiteX145" fmla="*/ 1074039 w 1522785"/>
              <a:gd name="connsiteY145" fmla="*/ 236880 h 243108"/>
              <a:gd name="connsiteX146" fmla="*/ 1059561 w 1522785"/>
              <a:gd name="connsiteY146" fmla="*/ 240880 h 243108"/>
              <a:gd name="connsiteX147" fmla="*/ 1060323 w 1522785"/>
              <a:gd name="connsiteY147" fmla="*/ 222878 h 243108"/>
              <a:gd name="connsiteX148" fmla="*/ 1080135 w 1522785"/>
              <a:gd name="connsiteY148" fmla="*/ 201351 h 243108"/>
              <a:gd name="connsiteX149" fmla="*/ 1115473 w 1522785"/>
              <a:gd name="connsiteY149" fmla="*/ 83527 h 243108"/>
              <a:gd name="connsiteX150" fmla="*/ 1098232 w 1522785"/>
              <a:gd name="connsiteY150" fmla="*/ 74669 h 243108"/>
              <a:gd name="connsiteX151" fmla="*/ 1067086 w 1522785"/>
              <a:gd name="connsiteY151" fmla="*/ 67144 h 243108"/>
              <a:gd name="connsiteX152" fmla="*/ 1097375 w 1522785"/>
              <a:gd name="connsiteY152" fmla="*/ 60000 h 243108"/>
              <a:gd name="connsiteX153" fmla="*/ 1125950 w 1522785"/>
              <a:gd name="connsiteY153" fmla="*/ 34664 h 243108"/>
              <a:gd name="connsiteX154" fmla="*/ 1129379 w 1522785"/>
              <a:gd name="connsiteY154" fmla="*/ 10566 h 243108"/>
              <a:gd name="connsiteX155" fmla="*/ 1136237 w 1522785"/>
              <a:gd name="connsiteY155" fmla="*/ 2470 h 243108"/>
              <a:gd name="connsiteX156" fmla="*/ 1206246 w 1522785"/>
              <a:gd name="connsiteY156" fmla="*/ 2183 h 243108"/>
              <a:gd name="connsiteX157" fmla="*/ 1219486 w 1522785"/>
              <a:gd name="connsiteY157" fmla="*/ 22662 h 243108"/>
              <a:gd name="connsiteX158" fmla="*/ 1208437 w 1522785"/>
              <a:gd name="connsiteY158" fmla="*/ 41807 h 243108"/>
              <a:gd name="connsiteX159" fmla="*/ 1195864 w 1522785"/>
              <a:gd name="connsiteY159" fmla="*/ 21900 h 243108"/>
              <a:gd name="connsiteX160" fmla="*/ 1206246 w 1522785"/>
              <a:gd name="connsiteY160" fmla="*/ 2183 h 243108"/>
              <a:gd name="connsiteX161" fmla="*/ 1337500 w 1522785"/>
              <a:gd name="connsiteY161" fmla="*/ 1624 h 243108"/>
              <a:gd name="connsiteX162" fmla="*/ 1346454 w 1522785"/>
              <a:gd name="connsiteY162" fmla="*/ 8471 h 243108"/>
              <a:gd name="connsiteX163" fmla="*/ 1377220 w 1522785"/>
              <a:gd name="connsiteY163" fmla="*/ 27140 h 243108"/>
              <a:gd name="connsiteX164" fmla="*/ 1387030 w 1522785"/>
              <a:gd name="connsiteY164" fmla="*/ 27235 h 243108"/>
              <a:gd name="connsiteX165" fmla="*/ 1397698 w 1522785"/>
              <a:gd name="connsiteY165" fmla="*/ 34093 h 243108"/>
              <a:gd name="connsiteX166" fmla="*/ 1387602 w 1522785"/>
              <a:gd name="connsiteY166" fmla="*/ 41808 h 243108"/>
              <a:gd name="connsiteX167" fmla="*/ 1355884 w 1522785"/>
              <a:gd name="connsiteY167" fmla="*/ 41903 h 243108"/>
              <a:gd name="connsiteX168" fmla="*/ 1343692 w 1522785"/>
              <a:gd name="connsiteY168" fmla="*/ 41808 h 243108"/>
              <a:gd name="connsiteX169" fmla="*/ 1312831 w 1522785"/>
              <a:gd name="connsiteY169" fmla="*/ 71717 h 243108"/>
              <a:gd name="connsiteX170" fmla="*/ 1341501 w 1522785"/>
              <a:gd name="connsiteY170" fmla="*/ 94767 h 243108"/>
              <a:gd name="connsiteX171" fmla="*/ 1379220 w 1522785"/>
              <a:gd name="connsiteY171" fmla="*/ 84575 h 243108"/>
              <a:gd name="connsiteX172" fmla="*/ 1389507 w 1522785"/>
              <a:gd name="connsiteY172" fmla="*/ 87338 h 243108"/>
              <a:gd name="connsiteX173" fmla="*/ 1385316 w 1522785"/>
              <a:gd name="connsiteY173" fmla="*/ 97720 h 243108"/>
              <a:gd name="connsiteX174" fmla="*/ 1298162 w 1522785"/>
              <a:gd name="connsiteY174" fmla="*/ 119246 h 243108"/>
              <a:gd name="connsiteX175" fmla="*/ 1288732 w 1522785"/>
              <a:gd name="connsiteY175" fmla="*/ 105816 h 243108"/>
              <a:gd name="connsiteX176" fmla="*/ 1288542 w 1522785"/>
              <a:gd name="connsiteY176" fmla="*/ 56858 h 243108"/>
              <a:gd name="connsiteX177" fmla="*/ 1283208 w 1522785"/>
              <a:gd name="connsiteY177" fmla="*/ 42570 h 243108"/>
              <a:gd name="connsiteX178" fmla="*/ 1271873 w 1522785"/>
              <a:gd name="connsiteY178" fmla="*/ 31521 h 243108"/>
              <a:gd name="connsiteX179" fmla="*/ 1289399 w 1522785"/>
              <a:gd name="connsiteY179" fmla="*/ 27140 h 243108"/>
              <a:gd name="connsiteX180" fmla="*/ 1328547 w 1522785"/>
              <a:gd name="connsiteY180" fmla="*/ 6566 h 243108"/>
              <a:gd name="connsiteX181" fmla="*/ 1337500 w 1522785"/>
              <a:gd name="connsiteY181" fmla="*/ 1624 h 243108"/>
              <a:gd name="connsiteX182" fmla="*/ 1061846 w 1522785"/>
              <a:gd name="connsiteY182" fmla="*/ 564 h 243108"/>
              <a:gd name="connsiteX183" fmla="*/ 1067466 w 1522785"/>
              <a:gd name="connsiteY183" fmla="*/ 15804 h 243108"/>
              <a:gd name="connsiteX184" fmla="*/ 1047654 w 1522785"/>
              <a:gd name="connsiteY184" fmla="*/ 219639 h 243108"/>
              <a:gd name="connsiteX185" fmla="*/ 1037462 w 1522785"/>
              <a:gd name="connsiteY185" fmla="*/ 242594 h 243108"/>
              <a:gd name="connsiteX186" fmla="*/ 1019365 w 1522785"/>
              <a:gd name="connsiteY186" fmla="*/ 224497 h 243108"/>
              <a:gd name="connsiteX187" fmla="*/ 1019460 w 1522785"/>
              <a:gd name="connsiteY187" fmla="*/ 102196 h 243108"/>
              <a:gd name="connsiteX188" fmla="*/ 1018317 w 1522785"/>
              <a:gd name="connsiteY188" fmla="*/ 92195 h 243108"/>
              <a:gd name="connsiteX189" fmla="*/ 986123 w 1522785"/>
              <a:gd name="connsiteY189" fmla="*/ 100481 h 243108"/>
              <a:gd name="connsiteX190" fmla="*/ 1004030 w 1522785"/>
              <a:gd name="connsiteY190" fmla="*/ 74192 h 243108"/>
              <a:gd name="connsiteX191" fmla="*/ 1042320 w 1522785"/>
              <a:gd name="connsiteY191" fmla="*/ 13328 h 243108"/>
              <a:gd name="connsiteX192" fmla="*/ 1061846 w 1522785"/>
              <a:gd name="connsiteY192" fmla="*/ 564 h 24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522785" h="243108">
                <a:moveTo>
                  <a:pt x="1288541" y="139248"/>
                </a:moveTo>
                <a:cubicBezTo>
                  <a:pt x="1361884" y="139153"/>
                  <a:pt x="1435322" y="139153"/>
                  <a:pt x="1508664" y="139248"/>
                </a:cubicBezTo>
                <a:cubicBezTo>
                  <a:pt x="1514284" y="139248"/>
                  <a:pt x="1521332" y="138867"/>
                  <a:pt x="1521618" y="146773"/>
                </a:cubicBezTo>
                <a:cubicBezTo>
                  <a:pt x="1521999" y="156774"/>
                  <a:pt x="1513522" y="155250"/>
                  <a:pt x="1507426" y="155250"/>
                </a:cubicBezTo>
                <a:cubicBezTo>
                  <a:pt x="1483804" y="155536"/>
                  <a:pt x="1460086" y="156012"/>
                  <a:pt x="1436464" y="155155"/>
                </a:cubicBezTo>
                <a:cubicBezTo>
                  <a:pt x="1423034" y="154679"/>
                  <a:pt x="1416081" y="159822"/>
                  <a:pt x="1415890" y="172776"/>
                </a:cubicBezTo>
                <a:cubicBezTo>
                  <a:pt x="1415605" y="188112"/>
                  <a:pt x="1427987" y="182778"/>
                  <a:pt x="1435607" y="182968"/>
                </a:cubicBezTo>
                <a:cubicBezTo>
                  <a:pt x="1459229" y="183635"/>
                  <a:pt x="1482851" y="183063"/>
                  <a:pt x="1506568" y="183349"/>
                </a:cubicBezTo>
                <a:cubicBezTo>
                  <a:pt x="1512569" y="183444"/>
                  <a:pt x="1521332" y="181444"/>
                  <a:pt x="1521618" y="190969"/>
                </a:cubicBezTo>
                <a:cubicBezTo>
                  <a:pt x="1521999" y="200970"/>
                  <a:pt x="1513046" y="198875"/>
                  <a:pt x="1507140" y="198970"/>
                </a:cubicBezTo>
                <a:cubicBezTo>
                  <a:pt x="1481042" y="199256"/>
                  <a:pt x="1454943" y="200018"/>
                  <a:pt x="1428844" y="198780"/>
                </a:cubicBezTo>
                <a:cubicBezTo>
                  <a:pt x="1413700" y="198018"/>
                  <a:pt x="1407223" y="205257"/>
                  <a:pt x="1407127" y="218020"/>
                </a:cubicBezTo>
                <a:cubicBezTo>
                  <a:pt x="1407032" y="233070"/>
                  <a:pt x="1420081" y="227069"/>
                  <a:pt x="1427606" y="227259"/>
                </a:cubicBezTo>
                <a:cubicBezTo>
                  <a:pt x="1454467" y="228021"/>
                  <a:pt x="1481422" y="227450"/>
                  <a:pt x="1508283" y="227736"/>
                </a:cubicBezTo>
                <a:cubicBezTo>
                  <a:pt x="1513522" y="227736"/>
                  <a:pt x="1520951" y="226116"/>
                  <a:pt x="1521618" y="234403"/>
                </a:cubicBezTo>
                <a:cubicBezTo>
                  <a:pt x="1522475" y="244881"/>
                  <a:pt x="1513807" y="242880"/>
                  <a:pt x="1507807" y="242880"/>
                </a:cubicBezTo>
                <a:cubicBezTo>
                  <a:pt x="1471135" y="242785"/>
                  <a:pt x="1434464" y="242690"/>
                  <a:pt x="1397793" y="242690"/>
                </a:cubicBezTo>
                <a:cubicBezTo>
                  <a:pt x="1361884" y="242690"/>
                  <a:pt x="1326070" y="242785"/>
                  <a:pt x="1290160" y="242595"/>
                </a:cubicBezTo>
                <a:cubicBezTo>
                  <a:pt x="1284255" y="242595"/>
                  <a:pt x="1275301" y="244976"/>
                  <a:pt x="1275111" y="235165"/>
                </a:cubicBezTo>
                <a:cubicBezTo>
                  <a:pt x="1274921" y="225164"/>
                  <a:pt x="1283969" y="227545"/>
                  <a:pt x="1289875" y="227545"/>
                </a:cubicBezTo>
                <a:cubicBezTo>
                  <a:pt x="1315116" y="227164"/>
                  <a:pt x="1340452" y="226497"/>
                  <a:pt x="1365694" y="227736"/>
                </a:cubicBezTo>
                <a:cubicBezTo>
                  <a:pt x="1379981" y="228498"/>
                  <a:pt x="1381981" y="219639"/>
                  <a:pt x="1383315" y="210019"/>
                </a:cubicBezTo>
                <a:cubicBezTo>
                  <a:pt x="1385220" y="196208"/>
                  <a:pt x="1374266" y="199256"/>
                  <a:pt x="1366837" y="199161"/>
                </a:cubicBezTo>
                <a:cubicBezTo>
                  <a:pt x="1340738" y="198875"/>
                  <a:pt x="1314640" y="199161"/>
                  <a:pt x="1288541" y="198875"/>
                </a:cubicBezTo>
                <a:cubicBezTo>
                  <a:pt x="1283112" y="198875"/>
                  <a:pt x="1275778" y="200113"/>
                  <a:pt x="1275206" y="192017"/>
                </a:cubicBezTo>
                <a:cubicBezTo>
                  <a:pt x="1274444" y="181825"/>
                  <a:pt x="1283112" y="183349"/>
                  <a:pt x="1289113" y="183349"/>
                </a:cubicBezTo>
                <a:cubicBezTo>
                  <a:pt x="1315973" y="183063"/>
                  <a:pt x="1342929" y="182587"/>
                  <a:pt x="1369789" y="183444"/>
                </a:cubicBezTo>
                <a:cubicBezTo>
                  <a:pt x="1383315" y="183825"/>
                  <a:pt x="1390268" y="178301"/>
                  <a:pt x="1390078" y="165537"/>
                </a:cubicBezTo>
                <a:cubicBezTo>
                  <a:pt x="1389887" y="150678"/>
                  <a:pt x="1377505" y="155822"/>
                  <a:pt x="1369789" y="155631"/>
                </a:cubicBezTo>
                <a:cubicBezTo>
                  <a:pt x="1342929" y="155060"/>
                  <a:pt x="1315973" y="155536"/>
                  <a:pt x="1289113" y="155250"/>
                </a:cubicBezTo>
                <a:cubicBezTo>
                  <a:pt x="1283017" y="155155"/>
                  <a:pt x="1274539" y="156489"/>
                  <a:pt x="1275206" y="146392"/>
                </a:cubicBezTo>
                <a:cubicBezTo>
                  <a:pt x="1275778" y="138582"/>
                  <a:pt x="1283017" y="139344"/>
                  <a:pt x="1288541" y="139248"/>
                </a:cubicBezTo>
                <a:close/>
                <a:moveTo>
                  <a:pt x="1165478" y="90766"/>
                </a:moveTo>
                <a:cubicBezTo>
                  <a:pt x="1180432" y="93433"/>
                  <a:pt x="1173098" y="104197"/>
                  <a:pt x="1171860" y="112007"/>
                </a:cubicBezTo>
                <a:cubicBezTo>
                  <a:pt x="1167002" y="142487"/>
                  <a:pt x="1162049" y="172967"/>
                  <a:pt x="1156334" y="203352"/>
                </a:cubicBezTo>
                <a:cubicBezTo>
                  <a:pt x="1153096" y="220497"/>
                  <a:pt x="1159287" y="227831"/>
                  <a:pt x="1176622" y="227355"/>
                </a:cubicBezTo>
                <a:cubicBezTo>
                  <a:pt x="1195387" y="226879"/>
                  <a:pt x="1214056" y="227260"/>
                  <a:pt x="1232820" y="227450"/>
                </a:cubicBezTo>
                <a:cubicBezTo>
                  <a:pt x="1237678" y="227545"/>
                  <a:pt x="1243202" y="228022"/>
                  <a:pt x="1243202" y="234784"/>
                </a:cubicBezTo>
                <a:cubicBezTo>
                  <a:pt x="1243202" y="241357"/>
                  <a:pt x="1238059" y="242404"/>
                  <a:pt x="1233010" y="242404"/>
                </a:cubicBezTo>
                <a:cubicBezTo>
                  <a:pt x="1220056" y="242690"/>
                  <a:pt x="1207007" y="242595"/>
                  <a:pt x="1195958" y="242595"/>
                </a:cubicBezTo>
                <a:cubicBezTo>
                  <a:pt x="1130140" y="246310"/>
                  <a:pt x="1122330" y="230403"/>
                  <a:pt x="1136903" y="176682"/>
                </a:cubicBezTo>
                <a:cubicBezTo>
                  <a:pt x="1142809" y="154870"/>
                  <a:pt x="1143761" y="131724"/>
                  <a:pt x="1148238" y="109435"/>
                </a:cubicBezTo>
                <a:cubicBezTo>
                  <a:pt x="1149952" y="100672"/>
                  <a:pt x="1150905" y="88195"/>
                  <a:pt x="1165478" y="90766"/>
                </a:cubicBezTo>
                <a:close/>
                <a:moveTo>
                  <a:pt x="1466563" y="54857"/>
                </a:moveTo>
                <a:cubicBezTo>
                  <a:pt x="1457991" y="63239"/>
                  <a:pt x="1436750" y="46379"/>
                  <a:pt x="1436274" y="65525"/>
                </a:cubicBezTo>
                <a:cubicBezTo>
                  <a:pt x="1435702" y="86765"/>
                  <a:pt x="1457229" y="75907"/>
                  <a:pt x="1468373" y="76097"/>
                </a:cubicBezTo>
                <a:cubicBezTo>
                  <a:pt x="1478660" y="76288"/>
                  <a:pt x="1499329" y="86289"/>
                  <a:pt x="1498091" y="65048"/>
                </a:cubicBezTo>
                <a:cubicBezTo>
                  <a:pt x="1497043" y="48189"/>
                  <a:pt x="1478089" y="60667"/>
                  <a:pt x="1466563" y="54857"/>
                </a:cubicBezTo>
                <a:close/>
                <a:moveTo>
                  <a:pt x="1486149" y="21626"/>
                </a:moveTo>
                <a:cubicBezTo>
                  <a:pt x="1479660" y="21829"/>
                  <a:pt x="1471755" y="24377"/>
                  <a:pt x="1466373" y="24186"/>
                </a:cubicBezTo>
                <a:cubicBezTo>
                  <a:pt x="1456276" y="23805"/>
                  <a:pt x="1437131" y="15614"/>
                  <a:pt x="1436655" y="32282"/>
                </a:cubicBezTo>
                <a:cubicBezTo>
                  <a:pt x="1436274" y="50856"/>
                  <a:pt x="1455991" y="37045"/>
                  <a:pt x="1466468" y="43617"/>
                </a:cubicBezTo>
                <a:cubicBezTo>
                  <a:pt x="1475803" y="35711"/>
                  <a:pt x="1496948" y="51237"/>
                  <a:pt x="1497425" y="33140"/>
                </a:cubicBezTo>
                <a:cubicBezTo>
                  <a:pt x="1497711" y="23567"/>
                  <a:pt x="1492638" y="21424"/>
                  <a:pt x="1486149" y="21626"/>
                </a:cubicBezTo>
                <a:close/>
                <a:moveTo>
                  <a:pt x="369783" y="15928"/>
                </a:moveTo>
                <a:cubicBezTo>
                  <a:pt x="340458" y="18888"/>
                  <a:pt x="313491" y="36141"/>
                  <a:pt x="297560" y="63144"/>
                </a:cubicBezTo>
                <a:cubicBezTo>
                  <a:pt x="283463" y="87052"/>
                  <a:pt x="278796" y="113245"/>
                  <a:pt x="275653" y="140106"/>
                </a:cubicBezTo>
                <a:cubicBezTo>
                  <a:pt x="272224" y="168871"/>
                  <a:pt x="276510" y="196399"/>
                  <a:pt x="300227" y="215163"/>
                </a:cubicBezTo>
                <a:cubicBezTo>
                  <a:pt x="323563" y="233546"/>
                  <a:pt x="350805" y="232117"/>
                  <a:pt x="376332" y="218973"/>
                </a:cubicBezTo>
                <a:cubicBezTo>
                  <a:pt x="428053" y="192398"/>
                  <a:pt x="437959" y="143154"/>
                  <a:pt x="442817" y="101815"/>
                </a:cubicBezTo>
                <a:cubicBezTo>
                  <a:pt x="443007" y="51333"/>
                  <a:pt x="427195" y="24472"/>
                  <a:pt x="399573" y="17900"/>
                </a:cubicBezTo>
                <a:cubicBezTo>
                  <a:pt x="389595" y="15543"/>
                  <a:pt x="379558" y="14941"/>
                  <a:pt x="369783" y="15928"/>
                </a:cubicBezTo>
                <a:close/>
                <a:moveTo>
                  <a:pt x="553402" y="8089"/>
                </a:moveTo>
                <a:cubicBezTo>
                  <a:pt x="564832" y="6565"/>
                  <a:pt x="571309" y="12090"/>
                  <a:pt x="577501" y="20662"/>
                </a:cubicBezTo>
                <a:cubicBezTo>
                  <a:pt x="609219" y="65049"/>
                  <a:pt x="641318" y="109150"/>
                  <a:pt x="673322" y="153346"/>
                </a:cubicBezTo>
                <a:cubicBezTo>
                  <a:pt x="676561" y="157822"/>
                  <a:pt x="678561" y="163633"/>
                  <a:pt x="687514" y="166014"/>
                </a:cubicBezTo>
                <a:cubicBezTo>
                  <a:pt x="695611" y="121437"/>
                  <a:pt x="703612" y="77146"/>
                  <a:pt x="711708" y="32854"/>
                </a:cubicBezTo>
                <a:cubicBezTo>
                  <a:pt x="712565" y="28092"/>
                  <a:pt x="713899" y="23329"/>
                  <a:pt x="714756" y="18567"/>
                </a:cubicBezTo>
                <a:cubicBezTo>
                  <a:pt x="715899" y="12376"/>
                  <a:pt x="718280" y="7708"/>
                  <a:pt x="725710" y="8375"/>
                </a:cubicBezTo>
                <a:cubicBezTo>
                  <a:pt x="736473" y="9423"/>
                  <a:pt x="733425" y="17233"/>
                  <a:pt x="732377" y="23044"/>
                </a:cubicBezTo>
                <a:cubicBezTo>
                  <a:pt x="720662" y="89338"/>
                  <a:pt x="708850" y="155632"/>
                  <a:pt x="696373" y="221830"/>
                </a:cubicBezTo>
                <a:cubicBezTo>
                  <a:pt x="695325" y="227260"/>
                  <a:pt x="697611" y="236594"/>
                  <a:pt x="688753" y="237928"/>
                </a:cubicBezTo>
                <a:cubicBezTo>
                  <a:pt x="679799" y="239261"/>
                  <a:pt x="676846" y="230784"/>
                  <a:pt x="672751" y="224974"/>
                </a:cubicBezTo>
                <a:cubicBezTo>
                  <a:pt x="639604" y="177539"/>
                  <a:pt x="606457" y="130105"/>
                  <a:pt x="573310" y="82765"/>
                </a:cubicBezTo>
                <a:cubicBezTo>
                  <a:pt x="568547" y="75622"/>
                  <a:pt x="565023" y="67144"/>
                  <a:pt x="554545" y="62001"/>
                </a:cubicBezTo>
                <a:cubicBezTo>
                  <a:pt x="545878" y="111531"/>
                  <a:pt x="537400" y="160013"/>
                  <a:pt x="528828" y="208400"/>
                </a:cubicBezTo>
                <a:cubicBezTo>
                  <a:pt x="527685" y="214782"/>
                  <a:pt x="525780" y="220973"/>
                  <a:pt x="524256" y="227260"/>
                </a:cubicBezTo>
                <a:cubicBezTo>
                  <a:pt x="522256" y="235165"/>
                  <a:pt x="516160" y="234403"/>
                  <a:pt x="510635" y="232975"/>
                </a:cubicBezTo>
                <a:cubicBezTo>
                  <a:pt x="502825" y="231070"/>
                  <a:pt x="507397" y="225640"/>
                  <a:pt x="508063" y="221354"/>
                </a:cubicBezTo>
                <a:cubicBezTo>
                  <a:pt x="519684" y="154965"/>
                  <a:pt x="531304" y="88576"/>
                  <a:pt x="543020" y="22186"/>
                </a:cubicBezTo>
                <a:cubicBezTo>
                  <a:pt x="544068" y="15995"/>
                  <a:pt x="544258" y="9232"/>
                  <a:pt x="553402" y="8089"/>
                </a:cubicBezTo>
                <a:close/>
                <a:moveTo>
                  <a:pt x="798671" y="7803"/>
                </a:moveTo>
                <a:cubicBezTo>
                  <a:pt x="819912" y="8089"/>
                  <a:pt x="841057" y="7993"/>
                  <a:pt x="862203" y="7993"/>
                </a:cubicBezTo>
                <a:cubicBezTo>
                  <a:pt x="883348" y="7993"/>
                  <a:pt x="904589" y="7803"/>
                  <a:pt x="925735" y="8089"/>
                </a:cubicBezTo>
                <a:cubicBezTo>
                  <a:pt x="930878" y="8184"/>
                  <a:pt x="938784" y="5708"/>
                  <a:pt x="939165" y="14089"/>
                </a:cubicBezTo>
                <a:cubicBezTo>
                  <a:pt x="939641" y="23519"/>
                  <a:pt x="931450" y="23138"/>
                  <a:pt x="925068" y="23138"/>
                </a:cubicBezTo>
                <a:cubicBezTo>
                  <a:pt x="896588" y="23329"/>
                  <a:pt x="868013" y="24091"/>
                  <a:pt x="839533" y="22948"/>
                </a:cubicBezTo>
                <a:cubicBezTo>
                  <a:pt x="825246" y="22376"/>
                  <a:pt x="820007" y="27329"/>
                  <a:pt x="817150" y="41236"/>
                </a:cubicBezTo>
                <a:cubicBezTo>
                  <a:pt x="804767" y="101434"/>
                  <a:pt x="804291" y="101243"/>
                  <a:pt x="866299" y="102958"/>
                </a:cubicBezTo>
                <a:cubicBezTo>
                  <a:pt x="872966" y="103148"/>
                  <a:pt x="884110" y="99338"/>
                  <a:pt x="884872" y="108673"/>
                </a:cubicBezTo>
                <a:cubicBezTo>
                  <a:pt x="885825" y="119246"/>
                  <a:pt x="874871" y="119150"/>
                  <a:pt x="866584" y="119246"/>
                </a:cubicBezTo>
                <a:cubicBezTo>
                  <a:pt x="863346" y="119246"/>
                  <a:pt x="860107" y="119246"/>
                  <a:pt x="856774" y="119246"/>
                </a:cubicBezTo>
                <a:cubicBezTo>
                  <a:pt x="801243" y="119436"/>
                  <a:pt x="801243" y="119436"/>
                  <a:pt x="793147" y="175538"/>
                </a:cubicBezTo>
                <a:cubicBezTo>
                  <a:pt x="786955" y="218687"/>
                  <a:pt x="786955" y="218687"/>
                  <a:pt x="830008" y="218687"/>
                </a:cubicBezTo>
                <a:cubicBezTo>
                  <a:pt x="850392" y="218687"/>
                  <a:pt x="870775" y="218591"/>
                  <a:pt x="891159" y="218782"/>
                </a:cubicBezTo>
                <a:cubicBezTo>
                  <a:pt x="895350" y="218877"/>
                  <a:pt x="901732" y="216686"/>
                  <a:pt x="902398" y="224116"/>
                </a:cubicBezTo>
                <a:cubicBezTo>
                  <a:pt x="903065" y="231736"/>
                  <a:pt x="897826" y="233641"/>
                  <a:pt x="891445" y="233641"/>
                </a:cubicBezTo>
                <a:cubicBezTo>
                  <a:pt x="846582" y="233641"/>
                  <a:pt x="801814" y="233546"/>
                  <a:pt x="756952" y="233736"/>
                </a:cubicBezTo>
                <a:cubicBezTo>
                  <a:pt x="744950" y="233831"/>
                  <a:pt x="743902" y="227069"/>
                  <a:pt x="745522" y="217734"/>
                </a:cubicBezTo>
                <a:cubicBezTo>
                  <a:pt x="756952" y="152107"/>
                  <a:pt x="768572" y="86575"/>
                  <a:pt x="779526" y="20852"/>
                </a:cubicBezTo>
                <a:cubicBezTo>
                  <a:pt x="781621" y="8279"/>
                  <a:pt x="789146" y="7803"/>
                  <a:pt x="798671" y="7803"/>
                </a:cubicBezTo>
                <a:close/>
                <a:moveTo>
                  <a:pt x="0" y="7803"/>
                </a:moveTo>
                <a:cubicBezTo>
                  <a:pt x="38862" y="8375"/>
                  <a:pt x="38862" y="8375"/>
                  <a:pt x="38862" y="46475"/>
                </a:cubicBezTo>
                <a:cubicBezTo>
                  <a:pt x="38862" y="82384"/>
                  <a:pt x="38386" y="118293"/>
                  <a:pt x="39053" y="154202"/>
                </a:cubicBezTo>
                <a:cubicBezTo>
                  <a:pt x="39815" y="196589"/>
                  <a:pt x="68580" y="224021"/>
                  <a:pt x="110585" y="223449"/>
                </a:cubicBezTo>
                <a:cubicBezTo>
                  <a:pt x="150495" y="222973"/>
                  <a:pt x="177070" y="194779"/>
                  <a:pt x="177260" y="152297"/>
                </a:cubicBezTo>
                <a:cubicBezTo>
                  <a:pt x="177451" y="111530"/>
                  <a:pt x="176975" y="70668"/>
                  <a:pt x="177546" y="29901"/>
                </a:cubicBezTo>
                <a:cubicBezTo>
                  <a:pt x="177641" y="22186"/>
                  <a:pt x="172307" y="9422"/>
                  <a:pt x="186404" y="8660"/>
                </a:cubicBezTo>
                <a:cubicBezTo>
                  <a:pt x="201454" y="7898"/>
                  <a:pt x="196215" y="21043"/>
                  <a:pt x="196310" y="28568"/>
                </a:cubicBezTo>
                <a:cubicBezTo>
                  <a:pt x="196882" y="70192"/>
                  <a:pt x="196882" y="111816"/>
                  <a:pt x="196501" y="153440"/>
                </a:cubicBezTo>
                <a:cubicBezTo>
                  <a:pt x="196025" y="197636"/>
                  <a:pt x="174593" y="226688"/>
                  <a:pt x="131159" y="235165"/>
                </a:cubicBezTo>
                <a:cubicBezTo>
                  <a:pt x="89535" y="243356"/>
                  <a:pt x="48197" y="243166"/>
                  <a:pt x="16669" y="206114"/>
                </a:cubicBezTo>
                <a:cubicBezTo>
                  <a:pt x="8477" y="196493"/>
                  <a:pt x="7049" y="184111"/>
                  <a:pt x="0" y="174395"/>
                </a:cubicBezTo>
                <a:cubicBezTo>
                  <a:pt x="0" y="118865"/>
                  <a:pt x="0" y="63334"/>
                  <a:pt x="0" y="7803"/>
                </a:cubicBezTo>
                <a:close/>
                <a:moveTo>
                  <a:pt x="1435893" y="7517"/>
                </a:moveTo>
                <a:cubicBezTo>
                  <a:pt x="1458562" y="9232"/>
                  <a:pt x="1481518" y="8565"/>
                  <a:pt x="1504282" y="7708"/>
                </a:cubicBezTo>
                <a:cubicBezTo>
                  <a:pt x="1517903" y="7136"/>
                  <a:pt x="1523713" y="11327"/>
                  <a:pt x="1522666" y="25520"/>
                </a:cubicBezTo>
                <a:cubicBezTo>
                  <a:pt x="1521808" y="39331"/>
                  <a:pt x="1522571" y="53237"/>
                  <a:pt x="1522475" y="67144"/>
                </a:cubicBezTo>
                <a:cubicBezTo>
                  <a:pt x="1522475" y="82670"/>
                  <a:pt x="1522475" y="98100"/>
                  <a:pt x="1522475" y="113626"/>
                </a:cubicBezTo>
                <a:cubicBezTo>
                  <a:pt x="1522475" y="121151"/>
                  <a:pt x="1519904" y="126199"/>
                  <a:pt x="1511236" y="126008"/>
                </a:cubicBezTo>
                <a:cubicBezTo>
                  <a:pt x="1502949" y="125913"/>
                  <a:pt x="1498663" y="121341"/>
                  <a:pt x="1499901" y="113721"/>
                </a:cubicBezTo>
                <a:cubicBezTo>
                  <a:pt x="1503616" y="90480"/>
                  <a:pt x="1490090" y="90671"/>
                  <a:pt x="1472659" y="89909"/>
                </a:cubicBezTo>
                <a:cubicBezTo>
                  <a:pt x="1447037" y="88766"/>
                  <a:pt x="1425034" y="91242"/>
                  <a:pt x="1410652" y="116007"/>
                </a:cubicBezTo>
                <a:cubicBezTo>
                  <a:pt x="1407604" y="121341"/>
                  <a:pt x="1399888" y="130009"/>
                  <a:pt x="1393126" y="124389"/>
                </a:cubicBezTo>
                <a:cubicBezTo>
                  <a:pt x="1386268" y="118674"/>
                  <a:pt x="1393221" y="111530"/>
                  <a:pt x="1398079" y="105720"/>
                </a:cubicBezTo>
                <a:cubicBezTo>
                  <a:pt x="1416652" y="83622"/>
                  <a:pt x="1413795" y="56762"/>
                  <a:pt x="1412747" y="30949"/>
                </a:cubicBezTo>
                <a:cubicBezTo>
                  <a:pt x="1412080" y="13137"/>
                  <a:pt x="1416938" y="6089"/>
                  <a:pt x="1435893" y="7517"/>
                </a:cubicBezTo>
                <a:close/>
                <a:moveTo>
                  <a:pt x="361509" y="2625"/>
                </a:moveTo>
                <a:cubicBezTo>
                  <a:pt x="380523" y="279"/>
                  <a:pt x="399954" y="1898"/>
                  <a:pt x="419385" y="8089"/>
                </a:cubicBezTo>
                <a:cubicBezTo>
                  <a:pt x="495871" y="32569"/>
                  <a:pt x="512825" y="122485"/>
                  <a:pt x="454056" y="186874"/>
                </a:cubicBezTo>
                <a:cubicBezTo>
                  <a:pt x="422909" y="221068"/>
                  <a:pt x="385000" y="240404"/>
                  <a:pt x="340613" y="238594"/>
                </a:cubicBezTo>
                <a:cubicBezTo>
                  <a:pt x="262413" y="239928"/>
                  <a:pt x="227932" y="191827"/>
                  <a:pt x="229075" y="137534"/>
                </a:cubicBezTo>
                <a:cubicBezTo>
                  <a:pt x="230218" y="84956"/>
                  <a:pt x="260222" y="45904"/>
                  <a:pt x="306133" y="20948"/>
                </a:cubicBezTo>
                <a:cubicBezTo>
                  <a:pt x="323897" y="11280"/>
                  <a:pt x="342494" y="4970"/>
                  <a:pt x="361509" y="2625"/>
                </a:cubicBezTo>
                <a:close/>
                <a:moveTo>
                  <a:pt x="1136237" y="2470"/>
                </a:moveTo>
                <a:cubicBezTo>
                  <a:pt x="1139499" y="1779"/>
                  <a:pt x="1143381" y="2470"/>
                  <a:pt x="1146810" y="2660"/>
                </a:cubicBezTo>
                <a:cubicBezTo>
                  <a:pt x="1155287" y="3136"/>
                  <a:pt x="1153954" y="9708"/>
                  <a:pt x="1153573" y="15328"/>
                </a:cubicBezTo>
                <a:cubicBezTo>
                  <a:pt x="1153477" y="16185"/>
                  <a:pt x="1153287" y="16947"/>
                  <a:pt x="1153192" y="17709"/>
                </a:cubicBezTo>
                <a:cubicBezTo>
                  <a:pt x="1148048" y="59238"/>
                  <a:pt x="1148048" y="59238"/>
                  <a:pt x="1191006" y="59238"/>
                </a:cubicBezTo>
                <a:cubicBezTo>
                  <a:pt x="1204817" y="59238"/>
                  <a:pt x="1218724" y="59334"/>
                  <a:pt x="1232535" y="59429"/>
                </a:cubicBezTo>
                <a:cubicBezTo>
                  <a:pt x="1237583" y="59429"/>
                  <a:pt x="1241679" y="61143"/>
                  <a:pt x="1243489" y="65334"/>
                </a:cubicBezTo>
                <a:cubicBezTo>
                  <a:pt x="1241107" y="75621"/>
                  <a:pt x="1233868" y="74383"/>
                  <a:pt x="1227582" y="74383"/>
                </a:cubicBezTo>
                <a:cubicBezTo>
                  <a:pt x="1205579" y="74574"/>
                  <a:pt x="1183576" y="75050"/>
                  <a:pt x="1161669" y="74288"/>
                </a:cubicBezTo>
                <a:cubicBezTo>
                  <a:pt x="1147953" y="73812"/>
                  <a:pt x="1141857" y="78193"/>
                  <a:pt x="1138904" y="92576"/>
                </a:cubicBezTo>
                <a:cubicBezTo>
                  <a:pt x="1132618" y="123532"/>
                  <a:pt x="1130141" y="155346"/>
                  <a:pt x="1116997" y="184873"/>
                </a:cubicBezTo>
                <a:cubicBezTo>
                  <a:pt x="1107376" y="206400"/>
                  <a:pt x="1092708" y="223164"/>
                  <a:pt x="1074039" y="236880"/>
                </a:cubicBezTo>
                <a:cubicBezTo>
                  <a:pt x="1069848" y="240023"/>
                  <a:pt x="1064800" y="246405"/>
                  <a:pt x="1059561" y="240880"/>
                </a:cubicBezTo>
                <a:cubicBezTo>
                  <a:pt x="1054798" y="235927"/>
                  <a:pt x="1055941" y="228212"/>
                  <a:pt x="1060323" y="222878"/>
                </a:cubicBezTo>
                <a:cubicBezTo>
                  <a:pt x="1066419" y="215353"/>
                  <a:pt x="1074515" y="209257"/>
                  <a:pt x="1080135" y="201351"/>
                </a:cubicBezTo>
                <a:cubicBezTo>
                  <a:pt x="1105090" y="166109"/>
                  <a:pt x="1109567" y="124485"/>
                  <a:pt x="1115473" y="83527"/>
                </a:cubicBezTo>
                <a:cubicBezTo>
                  <a:pt x="1117568" y="68668"/>
                  <a:pt x="1104519" y="76479"/>
                  <a:pt x="1098232" y="74669"/>
                </a:cubicBezTo>
                <a:cubicBezTo>
                  <a:pt x="1087469" y="71526"/>
                  <a:pt x="1067276" y="81051"/>
                  <a:pt x="1067086" y="67144"/>
                </a:cubicBezTo>
                <a:cubicBezTo>
                  <a:pt x="1066895" y="52476"/>
                  <a:pt x="1087183" y="58953"/>
                  <a:pt x="1097375" y="60000"/>
                </a:cubicBezTo>
                <a:cubicBezTo>
                  <a:pt x="1117949" y="62001"/>
                  <a:pt x="1124617" y="52571"/>
                  <a:pt x="1125950" y="34664"/>
                </a:cubicBezTo>
                <a:cubicBezTo>
                  <a:pt x="1126522" y="26568"/>
                  <a:pt x="1127950" y="18567"/>
                  <a:pt x="1129379" y="10566"/>
                </a:cubicBezTo>
                <a:cubicBezTo>
                  <a:pt x="1130331" y="5232"/>
                  <a:pt x="1132975" y="3161"/>
                  <a:pt x="1136237" y="2470"/>
                </a:cubicBezTo>
                <a:close/>
                <a:moveTo>
                  <a:pt x="1206246" y="2183"/>
                </a:moveTo>
                <a:cubicBezTo>
                  <a:pt x="1222534" y="1517"/>
                  <a:pt x="1218724" y="13137"/>
                  <a:pt x="1219486" y="22662"/>
                </a:cubicBezTo>
                <a:cubicBezTo>
                  <a:pt x="1217962" y="29996"/>
                  <a:pt x="1223391" y="41045"/>
                  <a:pt x="1208437" y="41807"/>
                </a:cubicBezTo>
                <a:cubicBezTo>
                  <a:pt x="1191768" y="42665"/>
                  <a:pt x="1195768" y="30663"/>
                  <a:pt x="1195864" y="21900"/>
                </a:cubicBezTo>
                <a:cubicBezTo>
                  <a:pt x="1196054" y="14185"/>
                  <a:pt x="1191196" y="2945"/>
                  <a:pt x="1206246" y="2183"/>
                </a:cubicBezTo>
                <a:close/>
                <a:moveTo>
                  <a:pt x="1337500" y="1624"/>
                </a:moveTo>
                <a:cubicBezTo>
                  <a:pt x="1341929" y="1660"/>
                  <a:pt x="1346359" y="3661"/>
                  <a:pt x="1346454" y="8471"/>
                </a:cubicBezTo>
                <a:cubicBezTo>
                  <a:pt x="1347216" y="33521"/>
                  <a:pt x="1363980" y="26187"/>
                  <a:pt x="1377220" y="27140"/>
                </a:cubicBezTo>
                <a:cubicBezTo>
                  <a:pt x="1380458" y="27425"/>
                  <a:pt x="1383792" y="27140"/>
                  <a:pt x="1387030" y="27235"/>
                </a:cubicBezTo>
                <a:cubicBezTo>
                  <a:pt x="1391888" y="27521"/>
                  <a:pt x="1397603" y="27140"/>
                  <a:pt x="1397698" y="34093"/>
                </a:cubicBezTo>
                <a:cubicBezTo>
                  <a:pt x="1397794" y="40570"/>
                  <a:pt x="1392936" y="41713"/>
                  <a:pt x="1387602" y="41808"/>
                </a:cubicBezTo>
                <a:cubicBezTo>
                  <a:pt x="1377124" y="41808"/>
                  <a:pt x="1366552" y="41808"/>
                  <a:pt x="1355884" y="41903"/>
                </a:cubicBezTo>
                <a:cubicBezTo>
                  <a:pt x="1351788" y="41903"/>
                  <a:pt x="1347597" y="42475"/>
                  <a:pt x="1343692" y="41808"/>
                </a:cubicBezTo>
                <a:cubicBezTo>
                  <a:pt x="1319498" y="37617"/>
                  <a:pt x="1310640" y="46190"/>
                  <a:pt x="1312831" y="71717"/>
                </a:cubicBezTo>
                <a:cubicBezTo>
                  <a:pt x="1315307" y="100292"/>
                  <a:pt x="1313497" y="100768"/>
                  <a:pt x="1341501" y="94767"/>
                </a:cubicBezTo>
                <a:cubicBezTo>
                  <a:pt x="1354264" y="92005"/>
                  <a:pt x="1366647" y="88004"/>
                  <a:pt x="1379220" y="84575"/>
                </a:cubicBezTo>
                <a:cubicBezTo>
                  <a:pt x="1383125" y="83528"/>
                  <a:pt x="1387507" y="82194"/>
                  <a:pt x="1389507" y="87338"/>
                </a:cubicBezTo>
                <a:cubicBezTo>
                  <a:pt x="1391317" y="91814"/>
                  <a:pt x="1389126" y="96005"/>
                  <a:pt x="1385316" y="97720"/>
                </a:cubicBezTo>
                <a:cubicBezTo>
                  <a:pt x="1357598" y="110007"/>
                  <a:pt x="1328071" y="115913"/>
                  <a:pt x="1298162" y="119246"/>
                </a:cubicBezTo>
                <a:cubicBezTo>
                  <a:pt x="1288351" y="120294"/>
                  <a:pt x="1288828" y="112388"/>
                  <a:pt x="1288732" y="105816"/>
                </a:cubicBezTo>
                <a:cubicBezTo>
                  <a:pt x="1288637" y="89528"/>
                  <a:pt x="1288923" y="73145"/>
                  <a:pt x="1288542" y="56858"/>
                </a:cubicBezTo>
                <a:cubicBezTo>
                  <a:pt x="1288447" y="51714"/>
                  <a:pt x="1291114" y="44666"/>
                  <a:pt x="1283208" y="42570"/>
                </a:cubicBezTo>
                <a:cubicBezTo>
                  <a:pt x="1276921" y="40856"/>
                  <a:pt x="1268254" y="40951"/>
                  <a:pt x="1271873" y="31521"/>
                </a:cubicBezTo>
                <a:cubicBezTo>
                  <a:pt x="1274731" y="24092"/>
                  <a:pt x="1283398" y="28473"/>
                  <a:pt x="1289399" y="27140"/>
                </a:cubicBezTo>
                <a:cubicBezTo>
                  <a:pt x="1304068" y="23901"/>
                  <a:pt x="1327404" y="38570"/>
                  <a:pt x="1328547" y="6566"/>
                </a:cubicBezTo>
                <a:cubicBezTo>
                  <a:pt x="1328642" y="3518"/>
                  <a:pt x="1333071" y="1589"/>
                  <a:pt x="1337500" y="1624"/>
                </a:cubicBezTo>
                <a:close/>
                <a:moveTo>
                  <a:pt x="1061846" y="564"/>
                </a:moveTo>
                <a:cubicBezTo>
                  <a:pt x="1071371" y="2469"/>
                  <a:pt x="1070609" y="9994"/>
                  <a:pt x="1067466" y="15804"/>
                </a:cubicBezTo>
                <a:cubicBezTo>
                  <a:pt x="1032509" y="81146"/>
                  <a:pt x="1053750" y="151726"/>
                  <a:pt x="1047654" y="219639"/>
                </a:cubicBezTo>
                <a:cubicBezTo>
                  <a:pt x="1046892" y="227926"/>
                  <a:pt x="1053750" y="240499"/>
                  <a:pt x="1037462" y="242594"/>
                </a:cubicBezTo>
                <a:cubicBezTo>
                  <a:pt x="1023175" y="244499"/>
                  <a:pt x="1019174" y="238022"/>
                  <a:pt x="1019365" y="224497"/>
                </a:cubicBezTo>
                <a:cubicBezTo>
                  <a:pt x="1019936" y="183730"/>
                  <a:pt x="1019555" y="142963"/>
                  <a:pt x="1019460" y="102196"/>
                </a:cubicBezTo>
                <a:cubicBezTo>
                  <a:pt x="1019460" y="99148"/>
                  <a:pt x="1018698" y="96005"/>
                  <a:pt x="1018317" y="92195"/>
                </a:cubicBezTo>
                <a:cubicBezTo>
                  <a:pt x="1004220" y="91337"/>
                  <a:pt x="992600" y="109721"/>
                  <a:pt x="986123" y="100481"/>
                </a:cubicBezTo>
                <a:cubicBezTo>
                  <a:pt x="976217" y="86289"/>
                  <a:pt x="997743" y="83241"/>
                  <a:pt x="1004030" y="74192"/>
                </a:cubicBezTo>
                <a:cubicBezTo>
                  <a:pt x="1017746" y="54476"/>
                  <a:pt x="1037939" y="38950"/>
                  <a:pt x="1042320" y="13328"/>
                </a:cubicBezTo>
                <a:cubicBezTo>
                  <a:pt x="1044225" y="2088"/>
                  <a:pt x="1051464" y="-1531"/>
                  <a:pt x="1061846" y="564"/>
                </a:cubicBezTo>
                <a:close/>
              </a:path>
            </a:pathLst>
          </a:custGeom>
          <a:solidFill>
            <a:schemeClr val="tx1">
              <a:lumMod val="75000"/>
              <a:lumOff val="25000"/>
            </a:schemeClr>
          </a:solidFill>
          <a:ln w="9525" cap="flat">
            <a:noFill/>
            <a:prstDash val="solid"/>
            <a:miter/>
          </a:ln>
        </p:spPr>
        <p:txBody>
          <a:bodyPr wrap="square" rtlCol="0" anchor="ctr">
            <a:noAutofit/>
          </a:bodyPr>
          <a:lstStyle/>
          <a:p>
            <a:pPr marL="0" marR="0" lvl="0" indent="0" algn="l"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5"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6"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7"/>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graphicFrame>
        <p:nvGraphicFramePr>
          <p:cNvPr id="3" name="表格 2"/>
          <p:cNvGraphicFramePr/>
          <p:nvPr>
            <p:custDataLst>
              <p:tags r:id="rId1"/>
            </p:custDataLst>
          </p:nvPr>
        </p:nvGraphicFramePr>
        <p:xfrm>
          <a:off x="1826698" y="1484459"/>
          <a:ext cx="10789285" cy="5214620"/>
        </p:xfrm>
        <a:graphic>
          <a:graphicData uri="http://schemas.openxmlformats.org/drawingml/2006/table">
            <a:tbl>
              <a:tblPr firstRow="1" bandRow="1">
                <a:tableStyleId>{793D81CF-94F2-401A-BA57-92F5A7B2D0C5}</a:tableStyleId>
              </a:tblPr>
              <a:tblGrid>
                <a:gridCol w="1501140">
                  <a:extLst>
                    <a:ext uri="{9D8B030D-6E8A-4147-A177-3AD203B41FA5}">
                      <a16:colId xmlns:a16="http://schemas.microsoft.com/office/drawing/2014/main" val="20000"/>
                    </a:ext>
                  </a:extLst>
                </a:gridCol>
                <a:gridCol w="4469765">
                  <a:extLst>
                    <a:ext uri="{9D8B030D-6E8A-4147-A177-3AD203B41FA5}">
                      <a16:colId xmlns:a16="http://schemas.microsoft.com/office/drawing/2014/main" val="20001"/>
                    </a:ext>
                  </a:extLst>
                </a:gridCol>
                <a:gridCol w="4818380">
                  <a:extLst>
                    <a:ext uri="{9D8B030D-6E8A-4147-A177-3AD203B41FA5}">
                      <a16:colId xmlns:a16="http://schemas.microsoft.com/office/drawing/2014/main" val="20002"/>
                    </a:ext>
                  </a:extLst>
                </a:gridCol>
              </a:tblGrid>
              <a:tr h="415290">
                <a:tc>
                  <a:txBody>
                    <a:bodyPr/>
                    <a:lstStyle/>
                    <a:p>
                      <a:pPr algn="ctr">
                        <a:buNone/>
                      </a:pPr>
                      <a:r>
                        <a:rPr lang="zh-CN" altLang="en-US" sz="1890"/>
                        <a:t>序号</a:t>
                      </a:r>
                    </a:p>
                  </a:txBody>
                  <a:tcPr marL="95986" marR="95986" marT="47993" marB="47993"/>
                </a:tc>
                <a:tc>
                  <a:txBody>
                    <a:bodyPr/>
                    <a:lstStyle/>
                    <a:p>
                      <a:pPr algn="ctr">
                        <a:buNone/>
                      </a:pPr>
                      <a:r>
                        <a:rPr lang="zh-CN" altLang="en-US" sz="1890"/>
                        <a:t>时间</a:t>
                      </a:r>
                    </a:p>
                  </a:txBody>
                  <a:tcPr marL="95986" marR="95986" marT="47993" marB="47993"/>
                </a:tc>
                <a:tc>
                  <a:txBody>
                    <a:bodyPr/>
                    <a:lstStyle/>
                    <a:p>
                      <a:pPr algn="ctr">
                        <a:buNone/>
                      </a:pPr>
                      <a:r>
                        <a:rPr lang="zh-CN" altLang="en-US" sz="1890"/>
                        <a:t>环节</a:t>
                      </a:r>
                    </a:p>
                  </a:txBody>
                  <a:tcPr marL="95986" marR="95986" marT="47993" marB="47993"/>
                </a:tc>
                <a:extLst>
                  <a:ext uri="{0D108BD9-81ED-4DB2-BD59-A6C34878D82A}">
                    <a16:rowId xmlns:a16="http://schemas.microsoft.com/office/drawing/2014/main" val="10000"/>
                  </a:ext>
                </a:extLst>
              </a:tr>
              <a:tr h="400050">
                <a:tc>
                  <a:txBody>
                    <a:bodyPr/>
                    <a:lstStyle/>
                    <a:p>
                      <a:pPr algn="ctr">
                        <a:buNone/>
                      </a:pPr>
                      <a:r>
                        <a:rPr lang="en-US" altLang="zh-CN" sz="1680"/>
                        <a:t>1</a:t>
                      </a:r>
                    </a:p>
                  </a:txBody>
                  <a:tcPr marL="95986" marR="95986" marT="47993" marB="47993"/>
                </a:tc>
                <a:tc>
                  <a:txBody>
                    <a:bodyPr/>
                    <a:lstStyle/>
                    <a:p>
                      <a:pPr algn="ctr">
                        <a:buNone/>
                      </a:pPr>
                      <a:r>
                        <a:rPr lang="zh-CN" altLang="en-US" sz="1680"/>
                        <a:t>16：30-16：55</a:t>
                      </a:r>
                    </a:p>
                  </a:txBody>
                  <a:tcPr marL="95986" marR="95986" marT="47993" marB="47993"/>
                </a:tc>
                <a:tc>
                  <a:txBody>
                    <a:bodyPr/>
                    <a:lstStyle/>
                    <a:p>
                      <a:pPr algn="ctr">
                        <a:buNone/>
                      </a:pPr>
                      <a:r>
                        <a:rPr lang="zh-CN" altLang="en-US" sz="1680"/>
                        <a:t>嘉宾签到入场</a:t>
                      </a:r>
                    </a:p>
                  </a:txBody>
                  <a:tcPr marL="95986" marR="95986" marT="47993" marB="47993"/>
                </a:tc>
                <a:extLst>
                  <a:ext uri="{0D108BD9-81ED-4DB2-BD59-A6C34878D82A}">
                    <a16:rowId xmlns:a16="http://schemas.microsoft.com/office/drawing/2014/main" val="10001"/>
                  </a:ext>
                </a:extLst>
              </a:tr>
              <a:tr h="400050">
                <a:tc>
                  <a:txBody>
                    <a:bodyPr/>
                    <a:lstStyle/>
                    <a:p>
                      <a:pPr algn="ctr">
                        <a:buNone/>
                      </a:pPr>
                      <a:r>
                        <a:rPr lang="en-US" altLang="zh-CN" sz="1680"/>
                        <a:t>2</a:t>
                      </a:r>
                    </a:p>
                  </a:txBody>
                  <a:tcPr marL="95986" marR="95986" marT="47993" marB="47993"/>
                </a:tc>
                <a:tc>
                  <a:txBody>
                    <a:bodyPr/>
                    <a:lstStyle/>
                    <a:p>
                      <a:pPr algn="ctr">
                        <a:buNone/>
                      </a:pPr>
                      <a:r>
                        <a:rPr lang="zh-CN" altLang="en-US" sz="1680"/>
                        <a:t>16：55-17：00</a:t>
                      </a:r>
                    </a:p>
                  </a:txBody>
                  <a:tcPr marL="95986" marR="95986" marT="47993" marB="47993"/>
                </a:tc>
                <a:tc>
                  <a:txBody>
                    <a:bodyPr/>
                    <a:lstStyle/>
                    <a:p>
                      <a:pPr algn="ctr">
                        <a:buNone/>
                      </a:pPr>
                      <a:r>
                        <a:rPr lang="zh-CN" altLang="en-US" sz="1680"/>
                        <a:t>暖场</a:t>
                      </a:r>
                    </a:p>
                  </a:txBody>
                  <a:tcPr marL="95986" marR="95986" marT="47993" marB="47993"/>
                </a:tc>
                <a:extLst>
                  <a:ext uri="{0D108BD9-81ED-4DB2-BD59-A6C34878D82A}">
                    <a16:rowId xmlns:a16="http://schemas.microsoft.com/office/drawing/2014/main" val="10002"/>
                  </a:ext>
                </a:extLst>
              </a:tr>
              <a:tr h="399415">
                <a:tc>
                  <a:txBody>
                    <a:bodyPr/>
                    <a:lstStyle/>
                    <a:p>
                      <a:pPr algn="ctr">
                        <a:buNone/>
                      </a:pPr>
                      <a:r>
                        <a:rPr lang="en-US" altLang="zh-CN" sz="1680"/>
                        <a:t>3</a:t>
                      </a:r>
                    </a:p>
                  </a:txBody>
                  <a:tcPr marL="95986" marR="95986" marT="47993" marB="47993"/>
                </a:tc>
                <a:tc>
                  <a:txBody>
                    <a:bodyPr/>
                    <a:lstStyle/>
                    <a:p>
                      <a:pPr algn="ctr">
                        <a:buNone/>
                      </a:pPr>
                      <a:r>
                        <a:rPr lang="zh-CN" altLang="en-US" sz="1680"/>
                        <a:t>17：00-17：05</a:t>
                      </a:r>
                    </a:p>
                  </a:txBody>
                  <a:tcPr marL="95986" marR="95986" marT="47993" marB="47993"/>
                </a:tc>
                <a:tc>
                  <a:txBody>
                    <a:bodyPr/>
                    <a:lstStyle/>
                    <a:p>
                      <a:pPr algn="ctr">
                        <a:buNone/>
                      </a:pPr>
                      <a:r>
                        <a:rPr lang="zh-CN" altLang="en-US" sz="1680"/>
                        <a:t>开场视频</a:t>
                      </a:r>
                    </a:p>
                  </a:txBody>
                  <a:tcPr marL="95986" marR="95986" marT="47993" marB="47993"/>
                </a:tc>
                <a:extLst>
                  <a:ext uri="{0D108BD9-81ED-4DB2-BD59-A6C34878D82A}">
                    <a16:rowId xmlns:a16="http://schemas.microsoft.com/office/drawing/2014/main" val="10003"/>
                  </a:ext>
                </a:extLst>
              </a:tr>
              <a:tr h="400050">
                <a:tc>
                  <a:txBody>
                    <a:bodyPr/>
                    <a:lstStyle/>
                    <a:p>
                      <a:pPr algn="ctr">
                        <a:buNone/>
                      </a:pPr>
                      <a:r>
                        <a:rPr lang="en-US" altLang="zh-CN" sz="1680"/>
                        <a:t>4</a:t>
                      </a:r>
                    </a:p>
                  </a:txBody>
                  <a:tcPr marL="95986" marR="95986" marT="47993" marB="47993"/>
                </a:tc>
                <a:tc>
                  <a:txBody>
                    <a:bodyPr/>
                    <a:lstStyle/>
                    <a:p>
                      <a:pPr algn="ctr">
                        <a:buNone/>
                      </a:pPr>
                      <a:r>
                        <a:rPr lang="zh-CN" altLang="en-US" sz="1680"/>
                        <a:t>17：05-17：10</a:t>
                      </a:r>
                    </a:p>
                  </a:txBody>
                  <a:tcPr marL="95986" marR="95986" marT="47993" marB="47993"/>
                </a:tc>
                <a:tc>
                  <a:txBody>
                    <a:bodyPr/>
                    <a:lstStyle/>
                    <a:p>
                      <a:pPr algn="ctr">
                        <a:buNone/>
                      </a:pPr>
                      <a:r>
                        <a:rPr lang="zh-CN" altLang="en-US" sz="1680"/>
                        <a:t>主持人开场</a:t>
                      </a:r>
                    </a:p>
                  </a:txBody>
                  <a:tcPr marL="95986" marR="95986" marT="47993" marB="47993"/>
                </a:tc>
                <a:extLst>
                  <a:ext uri="{0D108BD9-81ED-4DB2-BD59-A6C34878D82A}">
                    <a16:rowId xmlns:a16="http://schemas.microsoft.com/office/drawing/2014/main" val="10004"/>
                  </a:ext>
                </a:extLst>
              </a:tr>
              <a:tr h="400050">
                <a:tc>
                  <a:txBody>
                    <a:bodyPr/>
                    <a:lstStyle/>
                    <a:p>
                      <a:pPr algn="ctr">
                        <a:buNone/>
                      </a:pPr>
                      <a:r>
                        <a:rPr lang="en-US" altLang="zh-CN" sz="1680"/>
                        <a:t>5</a:t>
                      </a:r>
                    </a:p>
                  </a:txBody>
                  <a:tcPr marL="95986" marR="95986" marT="47993" marB="47993"/>
                </a:tc>
                <a:tc>
                  <a:txBody>
                    <a:bodyPr/>
                    <a:lstStyle/>
                    <a:p>
                      <a:pPr algn="ctr">
                        <a:buNone/>
                      </a:pPr>
                      <a:r>
                        <a:rPr lang="zh-CN" altLang="en-US" sz="1680"/>
                        <a:t>17：10-17：15</a:t>
                      </a:r>
                    </a:p>
                  </a:txBody>
                  <a:tcPr marL="95986" marR="95986" marT="47993" marB="47993"/>
                </a:tc>
                <a:tc>
                  <a:txBody>
                    <a:bodyPr/>
                    <a:lstStyle/>
                    <a:p>
                      <a:pPr algn="ctr">
                        <a:buNone/>
                      </a:pPr>
                      <a:r>
                        <a:rPr lang="zh-CN" altLang="en-US" sz="1680"/>
                        <a:t>领导致辞</a:t>
                      </a:r>
                    </a:p>
                  </a:txBody>
                  <a:tcPr marL="95986" marR="95986" marT="47993" marB="47993"/>
                </a:tc>
                <a:extLst>
                  <a:ext uri="{0D108BD9-81ED-4DB2-BD59-A6C34878D82A}">
                    <a16:rowId xmlns:a16="http://schemas.microsoft.com/office/drawing/2014/main" val="10005"/>
                  </a:ext>
                </a:extLst>
              </a:tr>
              <a:tr h="400050">
                <a:tc>
                  <a:txBody>
                    <a:bodyPr/>
                    <a:lstStyle/>
                    <a:p>
                      <a:pPr algn="ctr">
                        <a:buNone/>
                      </a:pPr>
                      <a:r>
                        <a:rPr lang="en-US" altLang="zh-CN" sz="1680"/>
                        <a:t>6</a:t>
                      </a:r>
                    </a:p>
                  </a:txBody>
                  <a:tcPr marL="95986" marR="95986" marT="47993" marB="47993"/>
                </a:tc>
                <a:tc>
                  <a:txBody>
                    <a:bodyPr/>
                    <a:lstStyle/>
                    <a:p>
                      <a:pPr algn="ctr">
                        <a:buNone/>
                      </a:pPr>
                      <a:r>
                        <a:rPr lang="zh-CN" altLang="en-US" sz="1680"/>
                        <a:t>17：15-17：25</a:t>
                      </a:r>
                    </a:p>
                  </a:txBody>
                  <a:tcPr marL="95986" marR="95986" marT="47993" marB="47993"/>
                </a:tc>
                <a:tc>
                  <a:txBody>
                    <a:bodyPr/>
                    <a:lstStyle/>
                    <a:p>
                      <a:pPr algn="ctr">
                        <a:buNone/>
                      </a:pPr>
                      <a:r>
                        <a:rPr lang="zh-CN" altLang="en-US" sz="1680"/>
                        <a:t>酿酒技艺讲解</a:t>
                      </a:r>
                    </a:p>
                  </a:txBody>
                  <a:tcPr marL="95986" marR="95986" marT="47993" marB="47993"/>
                </a:tc>
                <a:extLst>
                  <a:ext uri="{0D108BD9-81ED-4DB2-BD59-A6C34878D82A}">
                    <a16:rowId xmlns:a16="http://schemas.microsoft.com/office/drawing/2014/main" val="10006"/>
                  </a:ext>
                </a:extLst>
              </a:tr>
              <a:tr h="400050">
                <a:tc>
                  <a:txBody>
                    <a:bodyPr/>
                    <a:lstStyle/>
                    <a:p>
                      <a:pPr algn="ctr">
                        <a:buNone/>
                      </a:pPr>
                      <a:r>
                        <a:rPr lang="en-US" altLang="zh-CN" sz="1680"/>
                        <a:t>7</a:t>
                      </a:r>
                    </a:p>
                  </a:txBody>
                  <a:tcPr marL="95986" marR="95986" marT="47993" marB="47993"/>
                </a:tc>
                <a:tc>
                  <a:txBody>
                    <a:bodyPr/>
                    <a:lstStyle/>
                    <a:p>
                      <a:pPr algn="ctr">
                        <a:buNone/>
                      </a:pPr>
                      <a:r>
                        <a:rPr lang="zh-CN" altLang="en-US" sz="1680"/>
                        <a:t>17：25-17：35</a:t>
                      </a:r>
                    </a:p>
                  </a:txBody>
                  <a:tcPr marL="95986" marR="95986" marT="47993" marB="47993"/>
                </a:tc>
                <a:tc>
                  <a:txBody>
                    <a:bodyPr/>
                    <a:lstStyle/>
                    <a:p>
                      <a:pPr algn="ctr">
                        <a:buNone/>
                      </a:pPr>
                      <a:r>
                        <a:rPr lang="zh-CN" altLang="en-US" sz="1680"/>
                        <a:t>互动环节（酒品鉴赏）</a:t>
                      </a:r>
                    </a:p>
                  </a:txBody>
                  <a:tcPr marL="95986" marR="95986" marT="47993" marB="47993"/>
                </a:tc>
                <a:extLst>
                  <a:ext uri="{0D108BD9-81ED-4DB2-BD59-A6C34878D82A}">
                    <a16:rowId xmlns:a16="http://schemas.microsoft.com/office/drawing/2014/main" val="10007"/>
                  </a:ext>
                </a:extLst>
              </a:tr>
              <a:tr h="400050">
                <a:tc>
                  <a:txBody>
                    <a:bodyPr/>
                    <a:lstStyle/>
                    <a:p>
                      <a:pPr algn="ctr">
                        <a:buNone/>
                      </a:pPr>
                      <a:r>
                        <a:rPr lang="en-US" altLang="zh-CN" sz="1680"/>
                        <a:t>8</a:t>
                      </a:r>
                    </a:p>
                  </a:txBody>
                  <a:tcPr marL="95986" marR="95986" marT="47993" marB="47993"/>
                </a:tc>
                <a:tc>
                  <a:txBody>
                    <a:bodyPr/>
                    <a:lstStyle/>
                    <a:p>
                      <a:pPr algn="ctr">
                        <a:buNone/>
                      </a:pPr>
                      <a:r>
                        <a:rPr lang="zh-CN" altLang="en-US" sz="1680"/>
                        <a:t>17：35-17：50</a:t>
                      </a:r>
                    </a:p>
                  </a:txBody>
                  <a:tcPr marL="95986" marR="95986" marT="47993" marB="47993"/>
                </a:tc>
                <a:tc>
                  <a:txBody>
                    <a:bodyPr/>
                    <a:lstStyle/>
                    <a:p>
                      <a:pPr algn="ctr">
                        <a:buNone/>
                      </a:pPr>
                      <a:r>
                        <a:rPr lang="zh-CN" altLang="en-US" sz="1680"/>
                        <a:t>国窖</a:t>
                      </a:r>
                      <a:r>
                        <a:rPr lang="en-US" altLang="zh-CN" sz="1680"/>
                        <a:t>1573</a:t>
                      </a:r>
                      <a:r>
                        <a:rPr lang="zh-CN" altLang="en-US" sz="1680"/>
                        <a:t>特</a:t>
                      </a:r>
                      <a:r>
                        <a:rPr lang="zh-CN" altLang="en-US" sz="1675" b="0">
                          <a:sym typeface="+mn-ea"/>
                        </a:rPr>
                        <a:t>调饮</a:t>
                      </a:r>
                      <a:r>
                        <a:rPr lang="zh-CN" altLang="en-US" sz="1680"/>
                        <a:t>品鉴</a:t>
                      </a:r>
                    </a:p>
                  </a:txBody>
                  <a:tcPr marL="95986" marR="95986" marT="47993" marB="47993"/>
                </a:tc>
                <a:extLst>
                  <a:ext uri="{0D108BD9-81ED-4DB2-BD59-A6C34878D82A}">
                    <a16:rowId xmlns:a16="http://schemas.microsoft.com/office/drawing/2014/main" val="10008"/>
                  </a:ext>
                </a:extLst>
              </a:tr>
              <a:tr h="399415">
                <a:tc>
                  <a:txBody>
                    <a:bodyPr/>
                    <a:lstStyle/>
                    <a:p>
                      <a:pPr algn="ctr">
                        <a:buNone/>
                      </a:pPr>
                      <a:r>
                        <a:rPr lang="en-US" altLang="zh-CN" sz="1680"/>
                        <a:t>9</a:t>
                      </a:r>
                    </a:p>
                  </a:txBody>
                  <a:tcPr marL="95986" marR="95986" marT="47993" marB="47993"/>
                </a:tc>
                <a:tc>
                  <a:txBody>
                    <a:bodyPr/>
                    <a:lstStyle/>
                    <a:p>
                      <a:pPr algn="ctr">
                        <a:buNone/>
                      </a:pPr>
                      <a:r>
                        <a:rPr lang="zh-CN" altLang="en-US" sz="1680"/>
                        <a:t>17：50-18：00</a:t>
                      </a:r>
                    </a:p>
                  </a:txBody>
                  <a:tcPr marL="95986" marR="95986" marT="47993" marB="47993"/>
                </a:tc>
                <a:tc>
                  <a:txBody>
                    <a:bodyPr/>
                    <a:lstStyle/>
                    <a:p>
                      <a:pPr algn="ctr">
                        <a:buNone/>
                      </a:pPr>
                      <a:r>
                        <a:rPr lang="zh-CN" altLang="en-US" sz="1680"/>
                        <a:t>古琴表演</a:t>
                      </a:r>
                    </a:p>
                  </a:txBody>
                  <a:tcPr marL="95986" marR="95986" marT="47993" marB="47993"/>
                </a:tc>
                <a:extLst>
                  <a:ext uri="{0D108BD9-81ED-4DB2-BD59-A6C34878D82A}">
                    <a16:rowId xmlns:a16="http://schemas.microsoft.com/office/drawing/2014/main" val="10009"/>
                  </a:ext>
                </a:extLst>
              </a:tr>
              <a:tr h="400050">
                <a:tc>
                  <a:txBody>
                    <a:bodyPr/>
                    <a:lstStyle/>
                    <a:p>
                      <a:pPr algn="ctr">
                        <a:buNone/>
                      </a:pPr>
                      <a:r>
                        <a:rPr lang="en-US" altLang="zh-CN" sz="1680"/>
                        <a:t>10</a:t>
                      </a:r>
                    </a:p>
                  </a:txBody>
                  <a:tcPr marL="95986" marR="95986" marT="47993" marB="47993"/>
                </a:tc>
                <a:tc>
                  <a:txBody>
                    <a:bodyPr/>
                    <a:lstStyle/>
                    <a:p>
                      <a:pPr algn="ctr">
                        <a:buNone/>
                      </a:pPr>
                      <a:r>
                        <a:rPr lang="zh-CN" altLang="en-US" sz="1680"/>
                        <a:t>18：00-18：10</a:t>
                      </a:r>
                    </a:p>
                  </a:txBody>
                  <a:tcPr marL="95986" marR="95986" marT="47993" marB="47993"/>
                </a:tc>
                <a:tc>
                  <a:txBody>
                    <a:bodyPr/>
                    <a:lstStyle/>
                    <a:p>
                      <a:pPr algn="ctr">
                        <a:buNone/>
                      </a:pPr>
                      <a:r>
                        <a:rPr lang="zh-CN" altLang="en-US" sz="1680"/>
                        <a:t>嘉宾分享</a:t>
                      </a:r>
                    </a:p>
                  </a:txBody>
                  <a:tcPr marL="95986" marR="95986" marT="47993" marB="47993"/>
                </a:tc>
                <a:extLst>
                  <a:ext uri="{0D108BD9-81ED-4DB2-BD59-A6C34878D82A}">
                    <a16:rowId xmlns:a16="http://schemas.microsoft.com/office/drawing/2014/main" val="10010"/>
                  </a:ext>
                </a:extLst>
              </a:tr>
              <a:tr h="400050">
                <a:tc>
                  <a:txBody>
                    <a:bodyPr/>
                    <a:lstStyle/>
                    <a:p>
                      <a:pPr algn="ctr">
                        <a:buNone/>
                      </a:pPr>
                      <a:r>
                        <a:rPr lang="en-US" altLang="zh-CN" sz="1680"/>
                        <a:t>11</a:t>
                      </a:r>
                    </a:p>
                  </a:txBody>
                  <a:tcPr marL="95986" marR="95986" marT="47993" marB="47993"/>
                </a:tc>
                <a:tc>
                  <a:txBody>
                    <a:bodyPr/>
                    <a:lstStyle/>
                    <a:p>
                      <a:pPr algn="ctr">
                        <a:buNone/>
                      </a:pPr>
                      <a:r>
                        <a:rPr lang="zh-CN" altLang="en-US" sz="1680"/>
                        <a:t>18：10-18：</a:t>
                      </a:r>
                      <a:r>
                        <a:rPr lang="en-US" altLang="zh-CN" sz="1680"/>
                        <a:t>30</a:t>
                      </a:r>
                    </a:p>
                  </a:txBody>
                  <a:tcPr marL="95986" marR="95986" marT="47993" marB="47993"/>
                </a:tc>
                <a:tc>
                  <a:txBody>
                    <a:bodyPr/>
                    <a:lstStyle/>
                    <a:p>
                      <a:pPr algn="ctr">
                        <a:buNone/>
                      </a:pPr>
                      <a:r>
                        <a:rPr lang="zh-CN" altLang="en-US" sz="1680"/>
                        <a:t>书法分享（定制提名+印章）</a:t>
                      </a:r>
                    </a:p>
                  </a:txBody>
                  <a:tcPr marL="95986" marR="95986" marT="47993" marB="47993"/>
                </a:tc>
                <a:extLst>
                  <a:ext uri="{0D108BD9-81ED-4DB2-BD59-A6C34878D82A}">
                    <a16:rowId xmlns:a16="http://schemas.microsoft.com/office/drawing/2014/main" val="10011"/>
                  </a:ext>
                </a:extLst>
              </a:tr>
              <a:tr h="400050">
                <a:tc>
                  <a:txBody>
                    <a:bodyPr/>
                    <a:lstStyle/>
                    <a:p>
                      <a:pPr algn="ctr">
                        <a:buNone/>
                      </a:pPr>
                      <a:endParaRPr lang="en-US" altLang="zh-CN" sz="1680"/>
                    </a:p>
                  </a:txBody>
                  <a:tcPr marL="95986" marR="95986" marT="47993" marB="47993"/>
                </a:tc>
                <a:tc>
                  <a:txBody>
                    <a:bodyPr/>
                    <a:lstStyle/>
                    <a:p>
                      <a:pPr algn="ctr">
                        <a:buNone/>
                      </a:pPr>
                      <a:r>
                        <a:rPr lang="zh-CN" altLang="en-US" sz="1675">
                          <a:sym typeface="+mn-ea"/>
                        </a:rPr>
                        <a:t>18：</a:t>
                      </a:r>
                      <a:r>
                        <a:rPr lang="en-US" altLang="zh-CN" sz="1675">
                          <a:sym typeface="+mn-ea"/>
                        </a:rPr>
                        <a:t>3</a:t>
                      </a:r>
                      <a:r>
                        <a:rPr lang="zh-CN" altLang="en-US" sz="1675">
                          <a:sym typeface="+mn-ea"/>
                        </a:rPr>
                        <a:t>0</a:t>
                      </a:r>
                      <a:endParaRPr lang="zh-CN" altLang="en-US" sz="1680"/>
                    </a:p>
                  </a:txBody>
                  <a:tcPr marL="95986" marR="95986" marT="47993" marB="47993"/>
                </a:tc>
                <a:tc>
                  <a:txBody>
                    <a:bodyPr/>
                    <a:lstStyle/>
                    <a:p>
                      <a:pPr algn="ctr">
                        <a:buNone/>
                      </a:pPr>
                      <a:r>
                        <a:rPr lang="zh-CN" altLang="en-US" sz="1680"/>
                        <a:t>自由品鉴&amp;交流</a:t>
                      </a:r>
                    </a:p>
                  </a:txBody>
                  <a:tcPr marL="95986" marR="95986" marT="47993" marB="47993"/>
                </a:tc>
                <a:extLst>
                  <a:ext uri="{0D108BD9-81ED-4DB2-BD59-A6C34878D82A}">
                    <a16:rowId xmlns:a16="http://schemas.microsoft.com/office/drawing/2014/main" val="10012"/>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pic>
        <p:nvPicPr>
          <p:cNvPr id="4" name="图片 3"/>
          <p:cNvPicPr>
            <a:picLocks noChangeAspect="1"/>
          </p:cNvPicPr>
          <p:nvPr/>
        </p:nvPicPr>
        <p:blipFill>
          <a:blip r:embed="rId7"/>
          <a:stretch>
            <a:fillRect/>
          </a:stretch>
        </p:blipFill>
        <p:spPr>
          <a:xfrm>
            <a:off x="1433195" y="1984375"/>
            <a:ext cx="6667500" cy="4121150"/>
          </a:xfrm>
          <a:prstGeom prst="rect">
            <a:avLst/>
          </a:prstGeom>
        </p:spPr>
      </p:pic>
      <p:sp>
        <p:nvSpPr>
          <p:cNvPr id="5" name="矩形 1"/>
          <p:cNvSpPr>
            <a:spLocks noChangeArrowheads="1"/>
          </p:cNvSpPr>
          <p:nvPr/>
        </p:nvSpPr>
        <p:spPr bwMode="auto">
          <a:xfrm>
            <a:off x="8392434" y="2917773"/>
            <a:ext cx="4438047" cy="2550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mn-ea"/>
              </a:rPr>
              <a:t>可针对上一环节酿酒技艺内容邀请来宾上台进行品酒猜酒。例如猜香型、猜品类、甚至猜年份感受时光对酒香影响等。</a:t>
            </a:r>
          </a:p>
          <a:p>
            <a:pPr algn="l" fontAlgn="auto">
              <a:lnSpc>
                <a:spcPct val="150000"/>
              </a:lnSpc>
            </a:pPr>
            <a:endParaRPr lang="zh-CN" altLang="en-US" sz="2100" dirty="0">
              <a:solidFill>
                <a:schemeClr val="tx1"/>
              </a:solidFill>
              <a:latin typeface="微软雅黑" panose="020B0503020204020204" charset="-122"/>
              <a:ea typeface="微软雅黑" panose="020B0503020204020204" charset="-122"/>
              <a:cs typeface="+mn-ea"/>
            </a:endParaRPr>
          </a:p>
        </p:txBody>
      </p:sp>
      <p:sp>
        <p:nvSpPr>
          <p:cNvPr id="6" name="矩形 1"/>
          <p:cNvSpPr>
            <a:spLocks noChangeArrowheads="1"/>
          </p:cNvSpPr>
          <p:nvPr/>
        </p:nvSpPr>
        <p:spPr bwMode="auto">
          <a:xfrm>
            <a:off x="8382435" y="1979237"/>
            <a:ext cx="386812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520" b="1" dirty="0">
                <a:solidFill>
                  <a:schemeClr val="tx1"/>
                </a:solidFill>
                <a:latin typeface="微软雅黑" panose="020B0503020204020204" charset="-122"/>
                <a:ea typeface="微软雅黑" panose="020B0503020204020204" charset="-122"/>
                <a:cs typeface="+mn-ea"/>
              </a:rPr>
              <a:t>酒品鉴赏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sp>
        <p:nvSpPr>
          <p:cNvPr id="5" name="矩形 1"/>
          <p:cNvSpPr>
            <a:spLocks noChangeArrowheads="1"/>
          </p:cNvSpPr>
          <p:nvPr/>
        </p:nvSpPr>
        <p:spPr bwMode="auto">
          <a:xfrm>
            <a:off x="8204474" y="3048583"/>
            <a:ext cx="4438047" cy="3450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400" dirty="0">
                <a:solidFill>
                  <a:schemeClr val="tx1"/>
                </a:solidFill>
                <a:latin typeface="微软雅黑" panose="020B0503020204020204" charset="-122"/>
                <a:ea typeface="微软雅黑" panose="020B0503020204020204" charset="-122"/>
                <a:cs typeface="+mn-ea"/>
              </a:rPr>
              <a:t>四百余年，国窖</a:t>
            </a:r>
            <a:r>
              <a:rPr lang="en-US" altLang="zh-CN" sz="2400" dirty="0">
                <a:solidFill>
                  <a:schemeClr val="tx1"/>
                </a:solidFill>
                <a:latin typeface="微软雅黑" panose="020B0503020204020204" charset="-122"/>
                <a:ea typeface="微软雅黑" panose="020B0503020204020204" charset="-122"/>
                <a:cs typeface="+mn-ea"/>
              </a:rPr>
              <a:t>1573</a:t>
            </a:r>
            <a:r>
              <a:rPr lang="zh-CN" altLang="en-US" sz="2400" dirty="0">
                <a:solidFill>
                  <a:schemeClr val="tx1"/>
                </a:solidFill>
                <a:latin typeface="微软雅黑" panose="020B0503020204020204" charset="-122"/>
                <a:ea typeface="微软雅黑" panose="020B0503020204020204" charset="-122"/>
                <a:cs typeface="+mn-ea"/>
              </a:rPr>
              <a:t>并非一成不变，秉承初心做好白酒的同时也顺应时代的变化，用自己的好品质打破单一的味道</a:t>
            </a:r>
            <a:r>
              <a:rPr lang="en-US" altLang="zh-CN" sz="2400" dirty="0">
                <a:solidFill>
                  <a:schemeClr val="tx1"/>
                </a:solidFill>
                <a:latin typeface="微软雅黑" panose="020B0503020204020204" charset="-122"/>
                <a:ea typeface="微软雅黑" panose="020B0503020204020204" charset="-122"/>
                <a:cs typeface="+mn-ea"/>
              </a:rPr>
              <a:t>,</a:t>
            </a:r>
            <a:r>
              <a:rPr lang="zh-CN" altLang="en-US" sz="2400" dirty="0">
                <a:solidFill>
                  <a:schemeClr val="tx1"/>
                </a:solidFill>
                <a:latin typeface="微软雅黑" panose="020B0503020204020204" charset="-122"/>
                <a:ea typeface="微软雅黑" panose="020B0503020204020204" charset="-122"/>
                <a:cs typeface="+mn-ea"/>
              </a:rPr>
              <a:t>尝试更多的可能性，满足客户不同的需求。</a:t>
            </a:r>
          </a:p>
        </p:txBody>
      </p:sp>
      <p:sp>
        <p:nvSpPr>
          <p:cNvPr id="6" name="矩形 1"/>
          <p:cNvSpPr>
            <a:spLocks noChangeArrowheads="1"/>
          </p:cNvSpPr>
          <p:nvPr/>
        </p:nvSpPr>
        <p:spPr bwMode="auto">
          <a:xfrm>
            <a:off x="8194475" y="2110047"/>
            <a:ext cx="3868127" cy="55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a:buNone/>
            </a:pPr>
            <a:r>
              <a:rPr lang="zh-CN" altLang="en-US" sz="2800" b="1">
                <a:sym typeface="+mn-ea"/>
              </a:rPr>
              <a:t>国窖</a:t>
            </a:r>
            <a:r>
              <a:rPr lang="en-US" altLang="zh-CN" sz="2800" b="1">
                <a:sym typeface="+mn-ea"/>
              </a:rPr>
              <a:t>1573</a:t>
            </a:r>
            <a:r>
              <a:rPr lang="zh-CN" altLang="en-US" sz="2800" b="1">
                <a:sym typeface="+mn-ea"/>
              </a:rPr>
              <a:t>特调饮品鉴</a:t>
            </a:r>
            <a:endParaRPr lang="zh-CN" altLang="en-US" sz="2800" b="1" dirty="0">
              <a:solidFill>
                <a:schemeClr val="tx1"/>
              </a:solidFill>
              <a:latin typeface="微软雅黑" panose="020B0503020204020204" charset="-122"/>
              <a:ea typeface="微软雅黑" panose="020B0503020204020204" charset="-122"/>
              <a:cs typeface="+mn-ea"/>
              <a:sym typeface="+mn-ea"/>
            </a:endParaRPr>
          </a:p>
        </p:txBody>
      </p:sp>
      <p:pic>
        <p:nvPicPr>
          <p:cNvPr id="3" name="图片 2"/>
          <p:cNvPicPr>
            <a:picLocks noChangeAspect="1"/>
          </p:cNvPicPr>
          <p:nvPr/>
        </p:nvPicPr>
        <p:blipFill>
          <a:blip r:embed="rId7"/>
          <a:stretch>
            <a:fillRect/>
          </a:stretch>
        </p:blipFill>
        <p:spPr>
          <a:xfrm>
            <a:off x="1866900" y="1654175"/>
            <a:ext cx="5804535" cy="48253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sp>
        <p:nvSpPr>
          <p:cNvPr id="3" name="矩形 1"/>
          <p:cNvSpPr>
            <a:spLocks noChangeArrowheads="1"/>
          </p:cNvSpPr>
          <p:nvPr/>
        </p:nvSpPr>
        <p:spPr bwMode="auto">
          <a:xfrm>
            <a:off x="8385115" y="4966101"/>
            <a:ext cx="4438047" cy="68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400" dirty="0">
                <a:solidFill>
                  <a:schemeClr val="tx1"/>
                </a:solidFill>
                <a:latin typeface="微软雅黑" panose="020B0503020204020204" charset="-122"/>
                <a:ea typeface="微软雅黑" panose="020B0503020204020204" charset="-122"/>
                <a:cs typeface="+mn-ea"/>
              </a:rPr>
              <a:t>我有一壶酒，足以慰风尘</a:t>
            </a:r>
          </a:p>
        </p:txBody>
      </p:sp>
      <p:sp>
        <p:nvSpPr>
          <p:cNvPr id="7" name="矩形 1"/>
          <p:cNvSpPr>
            <a:spLocks noChangeArrowheads="1"/>
          </p:cNvSpPr>
          <p:nvPr/>
        </p:nvSpPr>
        <p:spPr bwMode="auto">
          <a:xfrm>
            <a:off x="8375117" y="4164213"/>
            <a:ext cx="3868127" cy="772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800" b="1" dirty="0">
                <a:solidFill>
                  <a:schemeClr val="tx1"/>
                </a:solidFill>
                <a:latin typeface="微软雅黑" panose="020B0503020204020204" charset="-122"/>
                <a:ea typeface="微软雅黑" panose="020B0503020204020204" charset="-122"/>
                <a:cs typeface="+mn-ea"/>
              </a:rPr>
              <a:t>古琴曲《</a:t>
            </a:r>
            <a:r>
              <a:rPr lang="zh-CN" altLang="en-US" sz="2800" b="1" dirty="0">
                <a:latin typeface="微软雅黑" panose="020B0503020204020204" charset="-122"/>
                <a:ea typeface="微软雅黑" panose="020B0503020204020204" charset="-122"/>
                <a:cs typeface="+mn-ea"/>
                <a:sym typeface="+mn-ea"/>
              </a:rPr>
              <a:t>酒醉</a:t>
            </a:r>
            <a:r>
              <a:rPr lang="zh-CN" altLang="en-US" sz="2800" b="1" dirty="0">
                <a:solidFill>
                  <a:schemeClr val="tx1"/>
                </a:solidFill>
                <a:latin typeface="微软雅黑" panose="020B0503020204020204" charset="-122"/>
                <a:ea typeface="微软雅黑" panose="020B0503020204020204" charset="-122"/>
                <a:cs typeface="+mn-ea"/>
              </a:rPr>
              <a:t>》演奏</a:t>
            </a:r>
          </a:p>
        </p:txBody>
      </p:sp>
      <p:pic>
        <p:nvPicPr>
          <p:cNvPr id="8" name="图片 7"/>
          <p:cNvPicPr>
            <a:picLocks noChangeAspect="1"/>
          </p:cNvPicPr>
          <p:nvPr/>
        </p:nvPicPr>
        <p:blipFill>
          <a:blip r:embed="rId7"/>
          <a:stretch>
            <a:fillRect/>
          </a:stretch>
        </p:blipFill>
        <p:spPr>
          <a:xfrm>
            <a:off x="2048667" y="2055046"/>
            <a:ext cx="6053155" cy="37408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sp>
        <p:nvSpPr>
          <p:cNvPr id="5" name="矩形 1"/>
          <p:cNvSpPr>
            <a:spLocks noChangeArrowheads="1"/>
          </p:cNvSpPr>
          <p:nvPr/>
        </p:nvSpPr>
        <p:spPr bwMode="auto">
          <a:xfrm>
            <a:off x="8385175" y="3710940"/>
            <a:ext cx="4582160" cy="1788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400" dirty="0">
                <a:solidFill>
                  <a:schemeClr val="tx1"/>
                </a:solidFill>
                <a:latin typeface="微软雅黑" panose="020B0503020204020204" charset="-122"/>
                <a:ea typeface="微软雅黑" panose="020B0503020204020204" charset="-122"/>
                <a:cs typeface="+mn-ea"/>
                <a:sym typeface="+mn-ea"/>
              </a:rPr>
              <a:t>提前邀请参会嘉宾进行主题分享、现场也可随机邀请来宾针对主题或产品或生活的心得分享。</a:t>
            </a:r>
          </a:p>
        </p:txBody>
      </p:sp>
      <p:sp>
        <p:nvSpPr>
          <p:cNvPr id="6" name="矩形 1"/>
          <p:cNvSpPr>
            <a:spLocks noChangeArrowheads="1"/>
          </p:cNvSpPr>
          <p:nvPr/>
        </p:nvSpPr>
        <p:spPr bwMode="auto">
          <a:xfrm>
            <a:off x="8375117" y="2677678"/>
            <a:ext cx="3868127" cy="772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800" b="1" dirty="0">
                <a:solidFill>
                  <a:schemeClr val="tx1"/>
                </a:solidFill>
                <a:latin typeface="微软雅黑" panose="020B0503020204020204" charset="-122"/>
                <a:ea typeface="微软雅黑" panose="020B0503020204020204" charset="-122"/>
                <a:cs typeface="+mn-ea"/>
              </a:rPr>
              <a:t>嘉宾分享</a:t>
            </a:r>
          </a:p>
        </p:txBody>
      </p:sp>
      <p:pic>
        <p:nvPicPr>
          <p:cNvPr id="11" name="图片 10"/>
          <p:cNvPicPr>
            <a:picLocks noChangeAspect="1"/>
          </p:cNvPicPr>
          <p:nvPr/>
        </p:nvPicPr>
        <p:blipFill>
          <a:blip r:embed="rId7"/>
          <a:stretch>
            <a:fillRect/>
          </a:stretch>
        </p:blipFill>
        <p:spPr>
          <a:xfrm>
            <a:off x="1886585" y="1682115"/>
            <a:ext cx="6035675" cy="40239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sp>
        <p:nvSpPr>
          <p:cNvPr id="3" name="文本框 2"/>
          <p:cNvSpPr txBox="1"/>
          <p:nvPr/>
        </p:nvSpPr>
        <p:spPr>
          <a:xfrm>
            <a:off x="7646670" y="4045585"/>
            <a:ext cx="5118735" cy="2559685"/>
          </a:xfrm>
          <a:prstGeom prst="rect">
            <a:avLst/>
          </a:prstGeom>
          <a:noFill/>
        </p:spPr>
        <p:txBody>
          <a:bodyPr wrap="square" rtlCol="0" anchor="t">
            <a:spAutoFit/>
          </a:bodyPr>
          <a:lstStyle/>
          <a:p>
            <a:pPr fontAlgn="auto">
              <a:lnSpc>
                <a:spcPct val="150000"/>
              </a:lnSpc>
            </a:pPr>
            <a:r>
              <a:rPr lang="en-US" altLang="zh-CN" sz="2140"/>
              <a:t>1.</a:t>
            </a:r>
            <a:r>
              <a:rPr lang="zh-CN" altLang="en-US" sz="2140"/>
              <a:t>邀请书法大师在品鉴会上为各位来宾进行现场定制提名折扇书写；</a:t>
            </a:r>
          </a:p>
          <a:p>
            <a:pPr fontAlgn="auto">
              <a:lnSpc>
                <a:spcPct val="150000"/>
              </a:lnSpc>
            </a:pPr>
            <a:r>
              <a:rPr lang="en-US" altLang="zh-CN" sz="2140"/>
              <a:t>2.</a:t>
            </a:r>
            <a:r>
              <a:rPr lang="zh-CN" altLang="en-US" sz="2140"/>
              <a:t>在书法分享环节进行主题字的书法表演；</a:t>
            </a:r>
          </a:p>
          <a:p>
            <a:pPr fontAlgn="auto">
              <a:lnSpc>
                <a:spcPct val="150000"/>
              </a:lnSpc>
            </a:pPr>
            <a:r>
              <a:rPr lang="en-US" altLang="zh-CN" sz="2140"/>
              <a:t>3.</a:t>
            </a:r>
            <a:r>
              <a:rPr lang="zh-CN" altLang="en-US" sz="2140"/>
              <a:t>现场准备空白折扇，由书法老师交大家书写折扇。</a:t>
            </a:r>
          </a:p>
        </p:txBody>
      </p:sp>
      <p:pic>
        <p:nvPicPr>
          <p:cNvPr id="7" name="图片 6"/>
          <p:cNvPicPr>
            <a:picLocks noChangeAspect="1"/>
          </p:cNvPicPr>
          <p:nvPr/>
        </p:nvPicPr>
        <p:blipFill>
          <a:blip r:embed="rId7"/>
          <a:stretch>
            <a:fillRect/>
          </a:stretch>
        </p:blipFill>
        <p:spPr>
          <a:xfrm>
            <a:off x="7646552" y="1590445"/>
            <a:ext cx="2243687" cy="2243687"/>
          </a:xfrm>
          <a:prstGeom prst="rect">
            <a:avLst/>
          </a:prstGeom>
        </p:spPr>
      </p:pic>
      <p:pic>
        <p:nvPicPr>
          <p:cNvPr id="8" name="图片 7"/>
          <p:cNvPicPr>
            <a:picLocks noChangeAspect="1"/>
          </p:cNvPicPr>
          <p:nvPr/>
        </p:nvPicPr>
        <p:blipFill>
          <a:blip r:embed="rId8"/>
          <a:stretch>
            <a:fillRect/>
          </a:stretch>
        </p:blipFill>
        <p:spPr>
          <a:xfrm>
            <a:off x="10087544" y="1590445"/>
            <a:ext cx="2229689" cy="2229689"/>
          </a:xfrm>
          <a:prstGeom prst="rect">
            <a:avLst/>
          </a:prstGeom>
        </p:spPr>
      </p:pic>
      <p:pic>
        <p:nvPicPr>
          <p:cNvPr id="9" name="图片 8"/>
          <p:cNvPicPr>
            <a:picLocks noChangeAspect="1"/>
          </p:cNvPicPr>
          <p:nvPr/>
        </p:nvPicPr>
        <p:blipFill>
          <a:blip r:embed="rId9"/>
          <a:stretch>
            <a:fillRect/>
          </a:stretch>
        </p:blipFill>
        <p:spPr>
          <a:xfrm>
            <a:off x="1887356" y="1590445"/>
            <a:ext cx="5439241" cy="407943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grpSp>
        <p:nvGrpSpPr>
          <p:cNvPr id="5" name="组合 4"/>
          <p:cNvGrpSpPr/>
          <p:nvPr/>
        </p:nvGrpSpPr>
        <p:grpSpPr>
          <a:xfrm>
            <a:off x="2208750" y="1311185"/>
            <a:ext cx="9852625" cy="4834658"/>
            <a:chOff x="2577" y="2357"/>
            <a:chExt cx="13349" cy="6550"/>
          </a:xfrm>
        </p:grpSpPr>
        <p:pic>
          <p:nvPicPr>
            <p:cNvPr id="6" name="图片 5"/>
            <p:cNvPicPr>
              <a:picLocks noChangeAspect="1"/>
            </p:cNvPicPr>
            <p:nvPr/>
          </p:nvPicPr>
          <p:blipFill>
            <a:blip r:embed="rId7"/>
            <a:srcRect b="45331"/>
            <a:stretch>
              <a:fillRect/>
            </a:stretch>
          </p:blipFill>
          <p:spPr>
            <a:xfrm>
              <a:off x="2577" y="2357"/>
              <a:ext cx="6263" cy="6550"/>
            </a:xfrm>
            <a:prstGeom prst="rect">
              <a:avLst/>
            </a:prstGeom>
          </p:spPr>
        </p:pic>
        <p:pic>
          <p:nvPicPr>
            <p:cNvPr id="11" name="图片 10"/>
            <p:cNvPicPr>
              <a:picLocks noChangeAspect="1"/>
            </p:cNvPicPr>
            <p:nvPr/>
          </p:nvPicPr>
          <p:blipFill>
            <a:blip r:embed="rId7"/>
            <a:srcRect t="51959"/>
            <a:stretch>
              <a:fillRect/>
            </a:stretch>
          </p:blipFill>
          <p:spPr>
            <a:xfrm>
              <a:off x="8800" y="2357"/>
              <a:ext cx="7127" cy="6550"/>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pic>
        <p:nvPicPr>
          <p:cNvPr id="3" name="图片 2"/>
          <p:cNvPicPr>
            <a:picLocks noChangeAspect="1"/>
          </p:cNvPicPr>
          <p:nvPr/>
        </p:nvPicPr>
        <p:blipFill>
          <a:blip r:embed="rId7"/>
          <a:stretch>
            <a:fillRect/>
          </a:stretch>
        </p:blipFill>
        <p:spPr>
          <a:xfrm>
            <a:off x="2020671" y="1943062"/>
            <a:ext cx="4999302" cy="3499511"/>
          </a:xfrm>
          <a:prstGeom prst="rect">
            <a:avLst/>
          </a:prstGeom>
        </p:spPr>
      </p:pic>
      <p:sp>
        <p:nvSpPr>
          <p:cNvPr id="4" name="文本框 3"/>
          <p:cNvSpPr txBox="1"/>
          <p:nvPr/>
        </p:nvSpPr>
        <p:spPr>
          <a:xfrm>
            <a:off x="7279936" y="3207552"/>
            <a:ext cx="5185276" cy="2559685"/>
          </a:xfrm>
          <a:prstGeom prst="rect">
            <a:avLst/>
          </a:prstGeom>
          <a:noFill/>
        </p:spPr>
        <p:txBody>
          <a:bodyPr wrap="square" rtlCol="0" anchor="t">
            <a:spAutoFit/>
          </a:bodyPr>
          <a:lstStyle/>
          <a:p>
            <a:pPr fontAlgn="auto">
              <a:lnSpc>
                <a:spcPct val="150000"/>
              </a:lnSpc>
            </a:pPr>
            <a:r>
              <a:rPr lang="zh-CN" altLang="en-US" sz="2140">
                <a:solidFill>
                  <a:schemeClr val="tx1"/>
                </a:solidFill>
                <a:latin typeface="微软雅黑" panose="020B0503020204020204" charset="-122"/>
                <a:ea typeface="微软雅黑" panose="020B0503020204020204" charset="-122"/>
                <a:cs typeface="微软雅黑" panose="020B0503020204020204" charset="-122"/>
              </a:rPr>
              <a:t>在众多的湖南地方戏曲中，花鼓戏是最具典型代表的独特剧种。2007年，花鼓戏因其独特的文化、历史、艺术价值正式被国务院确认为第二批国家级非物质文化遗产重点保护项目。</a:t>
            </a:r>
          </a:p>
        </p:txBody>
      </p:sp>
      <p:sp>
        <p:nvSpPr>
          <p:cNvPr id="7" name="矩形 1"/>
          <p:cNvSpPr>
            <a:spLocks noChangeArrowheads="1"/>
          </p:cNvSpPr>
          <p:nvPr/>
        </p:nvSpPr>
        <p:spPr bwMode="auto">
          <a:xfrm>
            <a:off x="7279936" y="2326342"/>
            <a:ext cx="386812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520" b="1" dirty="0">
                <a:solidFill>
                  <a:schemeClr val="tx1"/>
                </a:solidFill>
                <a:latin typeface="微软雅黑" panose="020B0503020204020204" charset="-122"/>
                <a:ea typeface="微软雅黑" panose="020B0503020204020204" charset="-122"/>
                <a:cs typeface="+mn-ea"/>
              </a:rPr>
              <a:t>双人小型花鼓戏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夜晚的月亮&#10;&#10;描述已自动生成"/>
          <p:cNvPicPr>
            <a:picLocks noChangeAspect="1"/>
          </p:cNvPicPr>
          <p:nvPr/>
        </p:nvPicPr>
        <p:blipFill rotWithShape="1">
          <a:blip r:embed="rId3" cstate="email">
            <a:alphaModFix amt="62000"/>
          </a:blip>
          <a:srcRect l="28722" t="68966" r="37445"/>
          <a:stretch>
            <a:fillRect/>
          </a:stretch>
        </p:blipFill>
        <p:spPr>
          <a:xfrm>
            <a:off x="11363834" y="265356"/>
            <a:ext cx="1881068" cy="1725466"/>
          </a:xfrm>
          <a:prstGeom prst="rect">
            <a:avLst/>
          </a:prstGeom>
        </p:spPr>
      </p:pic>
      <p:pic>
        <p:nvPicPr>
          <p:cNvPr id="12" name="图片 11" descr="图片包含 黑暗, 飞行, 大, 看着&#10;&#10;描述已自动生成"/>
          <p:cNvPicPr>
            <a:picLocks noChangeAspect="1"/>
          </p:cNvPicPr>
          <p:nvPr/>
        </p:nvPicPr>
        <p:blipFill>
          <a:blip r:embed="rId4" cstate="email">
            <a:alphaModFix amt="33000"/>
          </a:blip>
          <a:stretch>
            <a:fillRect/>
          </a:stretch>
        </p:blipFill>
        <p:spPr>
          <a:xfrm>
            <a:off x="8976401" y="2373256"/>
            <a:ext cx="1514946" cy="1009964"/>
          </a:xfrm>
          <a:prstGeom prst="rect">
            <a:avLst/>
          </a:prstGeom>
        </p:spPr>
      </p:pic>
      <p:pic>
        <p:nvPicPr>
          <p:cNvPr id="43" name="图片 42" descr="图片包含 游戏机, 房间&#10;&#10;描述已自动生成"/>
          <p:cNvPicPr>
            <a:picLocks noChangeAspect="1"/>
          </p:cNvPicPr>
          <p:nvPr/>
        </p:nvPicPr>
        <p:blipFill>
          <a:blip r:embed="rId5" cstate="email">
            <a:alphaModFix amt="40000"/>
          </a:blip>
          <a:srcRect/>
          <a:stretch>
            <a:fillRect/>
          </a:stretch>
        </p:blipFill>
        <p:spPr>
          <a:xfrm flipH="1">
            <a:off x="17831367" y="-2979712"/>
            <a:ext cx="2029606" cy="2029606"/>
          </a:xfrm>
          <a:custGeom>
            <a:avLst/>
            <a:gdLst>
              <a:gd name="connsiteX0" fmla="*/ 0 w 6096012"/>
              <a:gd name="connsiteY0" fmla="*/ 0 h 6096012"/>
              <a:gd name="connsiteX1" fmla="*/ 6096012 w 6096012"/>
              <a:gd name="connsiteY1" fmla="*/ 0 h 6096012"/>
              <a:gd name="connsiteX2" fmla="*/ 6096012 w 6096012"/>
              <a:gd name="connsiteY2" fmla="*/ 6096012 h 6096012"/>
              <a:gd name="connsiteX3" fmla="*/ 4653538 w 6096012"/>
              <a:gd name="connsiteY3" fmla="*/ 6096012 h 6096012"/>
              <a:gd name="connsiteX4" fmla="*/ 4656942 w 6096012"/>
              <a:gd name="connsiteY4" fmla="*/ 6070904 h 6096012"/>
              <a:gd name="connsiteX5" fmla="*/ 3640942 w 6096012"/>
              <a:gd name="connsiteY5" fmla="*/ 5753404 h 6096012"/>
              <a:gd name="connsiteX6" fmla="*/ 3031342 w 6096012"/>
              <a:gd name="connsiteY6" fmla="*/ 5435904 h 6096012"/>
              <a:gd name="connsiteX7" fmla="*/ 2878942 w 6096012"/>
              <a:gd name="connsiteY7" fmla="*/ 5105704 h 6096012"/>
              <a:gd name="connsiteX8" fmla="*/ 2459842 w 6096012"/>
              <a:gd name="connsiteY8" fmla="*/ 4877104 h 6096012"/>
              <a:gd name="connsiteX9" fmla="*/ 2015342 w 6096012"/>
              <a:gd name="connsiteY9" fmla="*/ 4800904 h 6096012"/>
              <a:gd name="connsiteX10" fmla="*/ 1253342 w 6096012"/>
              <a:gd name="connsiteY10" fmla="*/ 4724704 h 6096012"/>
              <a:gd name="connsiteX11" fmla="*/ 351642 w 6096012"/>
              <a:gd name="connsiteY11" fmla="*/ 4534204 h 6096012"/>
              <a:gd name="connsiteX12" fmla="*/ 186542 w 6096012"/>
              <a:gd name="connsiteY12" fmla="*/ 4496104 h 6096012"/>
              <a:gd name="connsiteX13" fmla="*/ 46842 w 6096012"/>
              <a:gd name="connsiteY13" fmla="*/ 4216704 h 6096012"/>
              <a:gd name="connsiteX14" fmla="*/ 59542 w 6096012"/>
              <a:gd name="connsiteY14" fmla="*/ 4178604 h 6096012"/>
              <a:gd name="connsiteX15" fmla="*/ 34142 w 6096012"/>
              <a:gd name="connsiteY15" fmla="*/ 4064304 h 6096012"/>
              <a:gd name="connsiteX16" fmla="*/ 0 w 6096012"/>
              <a:gd name="connsiteY16" fmla="*/ 4019046 h 609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12" h="6096012">
                <a:moveTo>
                  <a:pt x="0" y="0"/>
                </a:moveTo>
                <a:lnTo>
                  <a:pt x="6096012" y="0"/>
                </a:lnTo>
                <a:lnTo>
                  <a:pt x="6096012" y="6096012"/>
                </a:lnTo>
                <a:lnTo>
                  <a:pt x="4653538" y="6096012"/>
                </a:lnTo>
                <a:lnTo>
                  <a:pt x="4656942" y="6070904"/>
                </a:lnTo>
                <a:lnTo>
                  <a:pt x="3640942" y="5753404"/>
                </a:lnTo>
                <a:lnTo>
                  <a:pt x="3031342" y="5435904"/>
                </a:lnTo>
                <a:lnTo>
                  <a:pt x="2878942" y="5105704"/>
                </a:lnTo>
                <a:lnTo>
                  <a:pt x="2459842" y="4877104"/>
                </a:lnTo>
                <a:lnTo>
                  <a:pt x="2015342" y="4800904"/>
                </a:lnTo>
                <a:lnTo>
                  <a:pt x="1253342" y="4724704"/>
                </a:lnTo>
                <a:lnTo>
                  <a:pt x="351642" y="4534204"/>
                </a:lnTo>
                <a:cubicBezTo>
                  <a:pt x="260681" y="4534204"/>
                  <a:pt x="316906" y="4539559"/>
                  <a:pt x="186542" y="4496104"/>
                </a:cubicBezTo>
                <a:lnTo>
                  <a:pt x="46842" y="4216704"/>
                </a:lnTo>
                <a:cubicBezTo>
                  <a:pt x="46842" y="4216704"/>
                  <a:pt x="60654" y="4191945"/>
                  <a:pt x="59542" y="4178604"/>
                </a:cubicBezTo>
                <a:cubicBezTo>
                  <a:pt x="56301" y="4139709"/>
                  <a:pt x="42609" y="4102404"/>
                  <a:pt x="34142" y="4064304"/>
                </a:cubicBezTo>
                <a:lnTo>
                  <a:pt x="0" y="4019046"/>
                </a:lnTo>
                <a:close/>
              </a:path>
            </a:pathLst>
          </a:custGeom>
        </p:spPr>
      </p:pic>
      <p:sp>
        <p:nvSpPr>
          <p:cNvPr id="44" name="文本框 43"/>
          <p:cNvSpPr txBox="1"/>
          <p:nvPr/>
        </p:nvSpPr>
        <p:spPr>
          <a:xfrm>
            <a:off x="2488508" y="2636907"/>
            <a:ext cx="9423196"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rPr>
              <a:t>主题构思</a:t>
            </a:r>
          </a:p>
        </p:txBody>
      </p:sp>
      <p:pic>
        <p:nvPicPr>
          <p:cNvPr id="46" name="图片 45"/>
          <p:cNvPicPr>
            <a:picLocks noChangeAspect="1"/>
          </p:cNvPicPr>
          <p:nvPr/>
        </p:nvPicPr>
        <p:blipFill rotWithShape="1">
          <a:blip r:embed="rId6" cstate="email">
            <a:alphaModFix amt="26000"/>
          </a:blip>
          <a:srcRect t="44164"/>
          <a:stretch>
            <a:fillRect/>
          </a:stretch>
        </p:blipFill>
        <p:spPr>
          <a:xfrm>
            <a:off x="3820703" y="1990822"/>
            <a:ext cx="1515414" cy="428298"/>
          </a:xfrm>
          <a:prstGeom prst="rect">
            <a:avLst/>
          </a:prstGeom>
        </p:spPr>
      </p:pic>
      <p:pic>
        <p:nvPicPr>
          <p:cNvPr id="47" name="图片 46"/>
          <p:cNvPicPr>
            <a:picLocks noChangeAspect="1"/>
          </p:cNvPicPr>
          <p:nvPr/>
        </p:nvPicPr>
        <p:blipFill rotWithShape="1">
          <a:blip r:embed="rId6" cstate="email">
            <a:alphaModFix amt="26000"/>
          </a:blip>
          <a:srcRect t="44164"/>
          <a:stretch>
            <a:fillRect/>
          </a:stretch>
        </p:blipFill>
        <p:spPr>
          <a:xfrm flipH="1">
            <a:off x="8467843" y="3750700"/>
            <a:ext cx="1017116" cy="287465"/>
          </a:xfrm>
          <a:prstGeom prst="rect">
            <a:avLst/>
          </a:prstGeom>
        </p:spPr>
      </p:pic>
      <p:pic>
        <p:nvPicPr>
          <p:cNvPr id="4" name="图片 3" descr="图片包含 建筑, 户外, 钟表, 塔&#10;&#10;描述已自动生成"/>
          <p:cNvPicPr>
            <a:picLocks noChangeAspect="1"/>
          </p:cNvPicPr>
          <p:nvPr/>
        </p:nvPicPr>
        <p:blipFill>
          <a:blip r:embed="rId7" cstate="email"/>
          <a:stretch>
            <a:fillRect/>
          </a:stretch>
        </p:blipFill>
        <p:spPr>
          <a:xfrm>
            <a:off x="0" y="3156375"/>
            <a:ext cx="3278044" cy="4567044"/>
          </a:xfrm>
          <a:prstGeom prst="rect">
            <a:avLst/>
          </a:prstGeom>
        </p:spPr>
      </p:pic>
      <p:pic>
        <p:nvPicPr>
          <p:cNvPr id="27" name="图片 26" descr="图片包含 游戏机, 鸟&#10;&#10;描述已自动生成"/>
          <p:cNvPicPr>
            <a:picLocks noChangeAspect="1"/>
          </p:cNvPicPr>
          <p:nvPr/>
        </p:nvPicPr>
        <p:blipFill>
          <a:blip r:embed="rId8" cstate="email"/>
          <a:stretch>
            <a:fillRect/>
          </a:stretch>
        </p:blipFill>
        <p:spPr>
          <a:xfrm>
            <a:off x="0" y="2443670"/>
            <a:ext cx="1233092" cy="1233092"/>
          </a:xfrm>
          <a:prstGeom prst="rect">
            <a:avLst/>
          </a:prstGeom>
        </p:spPr>
      </p:pic>
      <p:pic>
        <p:nvPicPr>
          <p:cNvPr id="48" name="图片 47" descr="图片包含 建筑, 户外, 钟表, 塔&#10;&#10;描述已自动生成"/>
          <p:cNvPicPr>
            <a:picLocks noChangeAspect="1"/>
          </p:cNvPicPr>
          <p:nvPr/>
        </p:nvPicPr>
        <p:blipFill>
          <a:blip r:embed="rId7" cstate="email"/>
          <a:stretch>
            <a:fillRect/>
          </a:stretch>
        </p:blipFill>
        <p:spPr>
          <a:xfrm flipH="1">
            <a:off x="11131899" y="3156375"/>
            <a:ext cx="3278044" cy="4567044"/>
          </a:xfrm>
          <a:prstGeom prst="rect">
            <a:avLst/>
          </a:prstGeom>
        </p:spPr>
      </p:pic>
      <p:cxnSp>
        <p:nvCxnSpPr>
          <p:cNvPr id="7" name="直接连接符 6"/>
          <p:cNvCxnSpPr/>
          <p:nvPr/>
        </p:nvCxnSpPr>
        <p:spPr>
          <a:xfrm>
            <a:off x="5133935" y="3344793"/>
            <a:ext cx="4132343" cy="0"/>
          </a:xfrm>
          <a:prstGeom prst="line">
            <a:avLst/>
          </a:prstGeom>
          <a:noFill/>
          <a:ln w="6350">
            <a:gradFill flip="none" rotWithShape="1">
              <a:gsLst>
                <a:gs pos="0">
                  <a:schemeClr val="tx1">
                    <a:lumMod val="85000"/>
                    <a:lumOff val="15000"/>
                    <a:alpha val="0"/>
                  </a:schemeClr>
                </a:gs>
                <a:gs pos="50000">
                  <a:srgbClr val="000000">
                    <a:alpha val="57000"/>
                  </a:srgbClr>
                </a:gs>
                <a:gs pos="100000">
                  <a:srgbClr val="00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pic>
        <p:nvPicPr>
          <p:cNvPr id="50" name="图片 49" descr="夜晚的月亮&#10;&#10;描述已自动生成"/>
          <p:cNvPicPr>
            <a:picLocks noChangeAspect="1"/>
          </p:cNvPicPr>
          <p:nvPr/>
        </p:nvPicPr>
        <p:blipFill rotWithShape="1">
          <a:blip r:embed="rId3" cstate="email"/>
          <a:srcRect l="15655" r="24065" b="62059"/>
          <a:stretch>
            <a:fillRect/>
          </a:stretch>
        </p:blipFill>
        <p:spPr>
          <a:xfrm>
            <a:off x="10134483" y="-418244"/>
            <a:ext cx="4339771" cy="2731537"/>
          </a:xfrm>
          <a:prstGeom prst="rect">
            <a:avLst/>
          </a:prstGeom>
        </p:spPr>
      </p:pic>
      <p:pic>
        <p:nvPicPr>
          <p:cNvPr id="58" name="图片 57" descr="图片包含 黑色, 亮, 黑暗, 桌子&#10;&#10;描述已自动生成"/>
          <p:cNvPicPr>
            <a:picLocks noChangeAspect="1"/>
          </p:cNvPicPr>
          <p:nvPr/>
        </p:nvPicPr>
        <p:blipFill>
          <a:blip r:embed="rId9" cstate="email"/>
          <a:stretch>
            <a:fillRect/>
          </a:stretch>
        </p:blipFill>
        <p:spPr>
          <a:xfrm>
            <a:off x="3667824" y="3858423"/>
            <a:ext cx="7696010" cy="3351366"/>
          </a:xfrm>
          <a:prstGeom prst="rect">
            <a:avLst/>
          </a:prstGeom>
        </p:spPr>
      </p:pic>
      <p:sp>
        <p:nvSpPr>
          <p:cNvPr id="59" name="任意多边形 194"/>
          <p:cNvSpPr/>
          <p:nvPr/>
        </p:nvSpPr>
        <p:spPr>
          <a:xfrm>
            <a:off x="539470" y="452283"/>
            <a:ext cx="1522785" cy="243108"/>
          </a:xfrm>
          <a:custGeom>
            <a:avLst/>
            <a:gdLst>
              <a:gd name="connsiteX0" fmla="*/ 1288541 w 1522785"/>
              <a:gd name="connsiteY0" fmla="*/ 139248 h 243108"/>
              <a:gd name="connsiteX1" fmla="*/ 1508664 w 1522785"/>
              <a:gd name="connsiteY1" fmla="*/ 139248 h 243108"/>
              <a:gd name="connsiteX2" fmla="*/ 1521618 w 1522785"/>
              <a:gd name="connsiteY2" fmla="*/ 146773 h 243108"/>
              <a:gd name="connsiteX3" fmla="*/ 1507426 w 1522785"/>
              <a:gd name="connsiteY3" fmla="*/ 155250 h 243108"/>
              <a:gd name="connsiteX4" fmla="*/ 1436464 w 1522785"/>
              <a:gd name="connsiteY4" fmla="*/ 155155 h 243108"/>
              <a:gd name="connsiteX5" fmla="*/ 1415890 w 1522785"/>
              <a:gd name="connsiteY5" fmla="*/ 172776 h 243108"/>
              <a:gd name="connsiteX6" fmla="*/ 1435607 w 1522785"/>
              <a:gd name="connsiteY6" fmla="*/ 182968 h 243108"/>
              <a:gd name="connsiteX7" fmla="*/ 1506568 w 1522785"/>
              <a:gd name="connsiteY7" fmla="*/ 183349 h 243108"/>
              <a:gd name="connsiteX8" fmla="*/ 1521618 w 1522785"/>
              <a:gd name="connsiteY8" fmla="*/ 190969 h 243108"/>
              <a:gd name="connsiteX9" fmla="*/ 1507140 w 1522785"/>
              <a:gd name="connsiteY9" fmla="*/ 198970 h 243108"/>
              <a:gd name="connsiteX10" fmla="*/ 1428844 w 1522785"/>
              <a:gd name="connsiteY10" fmla="*/ 198780 h 243108"/>
              <a:gd name="connsiteX11" fmla="*/ 1407127 w 1522785"/>
              <a:gd name="connsiteY11" fmla="*/ 218020 h 243108"/>
              <a:gd name="connsiteX12" fmla="*/ 1427606 w 1522785"/>
              <a:gd name="connsiteY12" fmla="*/ 227259 h 243108"/>
              <a:gd name="connsiteX13" fmla="*/ 1508283 w 1522785"/>
              <a:gd name="connsiteY13" fmla="*/ 227736 h 243108"/>
              <a:gd name="connsiteX14" fmla="*/ 1521618 w 1522785"/>
              <a:gd name="connsiteY14" fmla="*/ 234403 h 243108"/>
              <a:gd name="connsiteX15" fmla="*/ 1507807 w 1522785"/>
              <a:gd name="connsiteY15" fmla="*/ 242880 h 243108"/>
              <a:gd name="connsiteX16" fmla="*/ 1397793 w 1522785"/>
              <a:gd name="connsiteY16" fmla="*/ 242690 h 243108"/>
              <a:gd name="connsiteX17" fmla="*/ 1290160 w 1522785"/>
              <a:gd name="connsiteY17" fmla="*/ 242595 h 243108"/>
              <a:gd name="connsiteX18" fmla="*/ 1275111 w 1522785"/>
              <a:gd name="connsiteY18" fmla="*/ 235165 h 243108"/>
              <a:gd name="connsiteX19" fmla="*/ 1289875 w 1522785"/>
              <a:gd name="connsiteY19" fmla="*/ 227545 h 243108"/>
              <a:gd name="connsiteX20" fmla="*/ 1365694 w 1522785"/>
              <a:gd name="connsiteY20" fmla="*/ 227736 h 243108"/>
              <a:gd name="connsiteX21" fmla="*/ 1383315 w 1522785"/>
              <a:gd name="connsiteY21" fmla="*/ 210019 h 243108"/>
              <a:gd name="connsiteX22" fmla="*/ 1366837 w 1522785"/>
              <a:gd name="connsiteY22" fmla="*/ 199161 h 243108"/>
              <a:gd name="connsiteX23" fmla="*/ 1288541 w 1522785"/>
              <a:gd name="connsiteY23" fmla="*/ 198875 h 243108"/>
              <a:gd name="connsiteX24" fmla="*/ 1275206 w 1522785"/>
              <a:gd name="connsiteY24" fmla="*/ 192017 h 243108"/>
              <a:gd name="connsiteX25" fmla="*/ 1289113 w 1522785"/>
              <a:gd name="connsiteY25" fmla="*/ 183349 h 243108"/>
              <a:gd name="connsiteX26" fmla="*/ 1369789 w 1522785"/>
              <a:gd name="connsiteY26" fmla="*/ 183444 h 243108"/>
              <a:gd name="connsiteX27" fmla="*/ 1390078 w 1522785"/>
              <a:gd name="connsiteY27" fmla="*/ 165537 h 243108"/>
              <a:gd name="connsiteX28" fmla="*/ 1369789 w 1522785"/>
              <a:gd name="connsiteY28" fmla="*/ 155631 h 243108"/>
              <a:gd name="connsiteX29" fmla="*/ 1289113 w 1522785"/>
              <a:gd name="connsiteY29" fmla="*/ 155250 h 243108"/>
              <a:gd name="connsiteX30" fmla="*/ 1275206 w 1522785"/>
              <a:gd name="connsiteY30" fmla="*/ 146392 h 243108"/>
              <a:gd name="connsiteX31" fmla="*/ 1288541 w 1522785"/>
              <a:gd name="connsiteY31" fmla="*/ 139248 h 243108"/>
              <a:gd name="connsiteX32" fmla="*/ 1165478 w 1522785"/>
              <a:gd name="connsiteY32" fmla="*/ 90766 h 243108"/>
              <a:gd name="connsiteX33" fmla="*/ 1171860 w 1522785"/>
              <a:gd name="connsiteY33" fmla="*/ 112007 h 243108"/>
              <a:gd name="connsiteX34" fmla="*/ 1156334 w 1522785"/>
              <a:gd name="connsiteY34" fmla="*/ 203352 h 243108"/>
              <a:gd name="connsiteX35" fmla="*/ 1176622 w 1522785"/>
              <a:gd name="connsiteY35" fmla="*/ 227355 h 243108"/>
              <a:gd name="connsiteX36" fmla="*/ 1232820 w 1522785"/>
              <a:gd name="connsiteY36" fmla="*/ 227450 h 243108"/>
              <a:gd name="connsiteX37" fmla="*/ 1243202 w 1522785"/>
              <a:gd name="connsiteY37" fmla="*/ 234784 h 243108"/>
              <a:gd name="connsiteX38" fmla="*/ 1233010 w 1522785"/>
              <a:gd name="connsiteY38" fmla="*/ 242404 h 243108"/>
              <a:gd name="connsiteX39" fmla="*/ 1195958 w 1522785"/>
              <a:gd name="connsiteY39" fmla="*/ 242595 h 243108"/>
              <a:gd name="connsiteX40" fmla="*/ 1136903 w 1522785"/>
              <a:gd name="connsiteY40" fmla="*/ 176682 h 243108"/>
              <a:gd name="connsiteX41" fmla="*/ 1148238 w 1522785"/>
              <a:gd name="connsiteY41" fmla="*/ 109435 h 243108"/>
              <a:gd name="connsiteX42" fmla="*/ 1165478 w 1522785"/>
              <a:gd name="connsiteY42" fmla="*/ 90766 h 243108"/>
              <a:gd name="connsiteX43" fmla="*/ 1466563 w 1522785"/>
              <a:gd name="connsiteY43" fmla="*/ 54857 h 243108"/>
              <a:gd name="connsiteX44" fmla="*/ 1436274 w 1522785"/>
              <a:gd name="connsiteY44" fmla="*/ 65525 h 243108"/>
              <a:gd name="connsiteX45" fmla="*/ 1468373 w 1522785"/>
              <a:gd name="connsiteY45" fmla="*/ 76097 h 243108"/>
              <a:gd name="connsiteX46" fmla="*/ 1498091 w 1522785"/>
              <a:gd name="connsiteY46" fmla="*/ 65048 h 243108"/>
              <a:gd name="connsiteX47" fmla="*/ 1466563 w 1522785"/>
              <a:gd name="connsiteY47" fmla="*/ 54857 h 243108"/>
              <a:gd name="connsiteX48" fmla="*/ 1486149 w 1522785"/>
              <a:gd name="connsiteY48" fmla="*/ 21626 h 243108"/>
              <a:gd name="connsiteX49" fmla="*/ 1466373 w 1522785"/>
              <a:gd name="connsiteY49" fmla="*/ 24186 h 243108"/>
              <a:gd name="connsiteX50" fmla="*/ 1436655 w 1522785"/>
              <a:gd name="connsiteY50" fmla="*/ 32282 h 243108"/>
              <a:gd name="connsiteX51" fmla="*/ 1466468 w 1522785"/>
              <a:gd name="connsiteY51" fmla="*/ 43617 h 243108"/>
              <a:gd name="connsiteX52" fmla="*/ 1497425 w 1522785"/>
              <a:gd name="connsiteY52" fmla="*/ 33140 h 243108"/>
              <a:gd name="connsiteX53" fmla="*/ 1486149 w 1522785"/>
              <a:gd name="connsiteY53" fmla="*/ 21626 h 243108"/>
              <a:gd name="connsiteX54" fmla="*/ 369783 w 1522785"/>
              <a:gd name="connsiteY54" fmla="*/ 15928 h 243108"/>
              <a:gd name="connsiteX55" fmla="*/ 297560 w 1522785"/>
              <a:gd name="connsiteY55" fmla="*/ 63144 h 243108"/>
              <a:gd name="connsiteX56" fmla="*/ 275653 w 1522785"/>
              <a:gd name="connsiteY56" fmla="*/ 140106 h 243108"/>
              <a:gd name="connsiteX57" fmla="*/ 300227 w 1522785"/>
              <a:gd name="connsiteY57" fmla="*/ 215163 h 243108"/>
              <a:gd name="connsiteX58" fmla="*/ 376332 w 1522785"/>
              <a:gd name="connsiteY58" fmla="*/ 218973 h 243108"/>
              <a:gd name="connsiteX59" fmla="*/ 442817 w 1522785"/>
              <a:gd name="connsiteY59" fmla="*/ 101815 h 243108"/>
              <a:gd name="connsiteX60" fmla="*/ 399573 w 1522785"/>
              <a:gd name="connsiteY60" fmla="*/ 17900 h 243108"/>
              <a:gd name="connsiteX61" fmla="*/ 369783 w 1522785"/>
              <a:gd name="connsiteY61" fmla="*/ 15928 h 243108"/>
              <a:gd name="connsiteX62" fmla="*/ 553402 w 1522785"/>
              <a:gd name="connsiteY62" fmla="*/ 8089 h 243108"/>
              <a:gd name="connsiteX63" fmla="*/ 577501 w 1522785"/>
              <a:gd name="connsiteY63" fmla="*/ 20662 h 243108"/>
              <a:gd name="connsiteX64" fmla="*/ 673322 w 1522785"/>
              <a:gd name="connsiteY64" fmla="*/ 153346 h 243108"/>
              <a:gd name="connsiteX65" fmla="*/ 687514 w 1522785"/>
              <a:gd name="connsiteY65" fmla="*/ 166014 h 243108"/>
              <a:gd name="connsiteX66" fmla="*/ 711708 w 1522785"/>
              <a:gd name="connsiteY66" fmla="*/ 32854 h 243108"/>
              <a:gd name="connsiteX67" fmla="*/ 714756 w 1522785"/>
              <a:gd name="connsiteY67" fmla="*/ 18567 h 243108"/>
              <a:gd name="connsiteX68" fmla="*/ 725710 w 1522785"/>
              <a:gd name="connsiteY68" fmla="*/ 8375 h 243108"/>
              <a:gd name="connsiteX69" fmla="*/ 732377 w 1522785"/>
              <a:gd name="connsiteY69" fmla="*/ 23044 h 243108"/>
              <a:gd name="connsiteX70" fmla="*/ 696373 w 1522785"/>
              <a:gd name="connsiteY70" fmla="*/ 221830 h 243108"/>
              <a:gd name="connsiteX71" fmla="*/ 688753 w 1522785"/>
              <a:gd name="connsiteY71" fmla="*/ 237928 h 243108"/>
              <a:gd name="connsiteX72" fmla="*/ 672751 w 1522785"/>
              <a:gd name="connsiteY72" fmla="*/ 224974 h 243108"/>
              <a:gd name="connsiteX73" fmla="*/ 573310 w 1522785"/>
              <a:gd name="connsiteY73" fmla="*/ 82765 h 243108"/>
              <a:gd name="connsiteX74" fmla="*/ 554545 w 1522785"/>
              <a:gd name="connsiteY74" fmla="*/ 62001 h 243108"/>
              <a:gd name="connsiteX75" fmla="*/ 528828 w 1522785"/>
              <a:gd name="connsiteY75" fmla="*/ 208400 h 243108"/>
              <a:gd name="connsiteX76" fmla="*/ 524256 w 1522785"/>
              <a:gd name="connsiteY76" fmla="*/ 227260 h 243108"/>
              <a:gd name="connsiteX77" fmla="*/ 510635 w 1522785"/>
              <a:gd name="connsiteY77" fmla="*/ 232975 h 243108"/>
              <a:gd name="connsiteX78" fmla="*/ 508063 w 1522785"/>
              <a:gd name="connsiteY78" fmla="*/ 221354 h 243108"/>
              <a:gd name="connsiteX79" fmla="*/ 543020 w 1522785"/>
              <a:gd name="connsiteY79" fmla="*/ 22186 h 243108"/>
              <a:gd name="connsiteX80" fmla="*/ 553402 w 1522785"/>
              <a:gd name="connsiteY80" fmla="*/ 8089 h 243108"/>
              <a:gd name="connsiteX81" fmla="*/ 798671 w 1522785"/>
              <a:gd name="connsiteY81" fmla="*/ 7803 h 243108"/>
              <a:gd name="connsiteX82" fmla="*/ 862203 w 1522785"/>
              <a:gd name="connsiteY82" fmla="*/ 7993 h 243108"/>
              <a:gd name="connsiteX83" fmla="*/ 925735 w 1522785"/>
              <a:gd name="connsiteY83" fmla="*/ 8089 h 243108"/>
              <a:gd name="connsiteX84" fmla="*/ 939165 w 1522785"/>
              <a:gd name="connsiteY84" fmla="*/ 14089 h 243108"/>
              <a:gd name="connsiteX85" fmla="*/ 925068 w 1522785"/>
              <a:gd name="connsiteY85" fmla="*/ 23138 h 243108"/>
              <a:gd name="connsiteX86" fmla="*/ 839533 w 1522785"/>
              <a:gd name="connsiteY86" fmla="*/ 22948 h 243108"/>
              <a:gd name="connsiteX87" fmla="*/ 817150 w 1522785"/>
              <a:gd name="connsiteY87" fmla="*/ 41236 h 243108"/>
              <a:gd name="connsiteX88" fmla="*/ 866299 w 1522785"/>
              <a:gd name="connsiteY88" fmla="*/ 102958 h 243108"/>
              <a:gd name="connsiteX89" fmla="*/ 884872 w 1522785"/>
              <a:gd name="connsiteY89" fmla="*/ 108673 h 243108"/>
              <a:gd name="connsiteX90" fmla="*/ 866584 w 1522785"/>
              <a:gd name="connsiteY90" fmla="*/ 119246 h 243108"/>
              <a:gd name="connsiteX91" fmla="*/ 856774 w 1522785"/>
              <a:gd name="connsiteY91" fmla="*/ 119246 h 243108"/>
              <a:gd name="connsiteX92" fmla="*/ 793147 w 1522785"/>
              <a:gd name="connsiteY92" fmla="*/ 175538 h 243108"/>
              <a:gd name="connsiteX93" fmla="*/ 830008 w 1522785"/>
              <a:gd name="connsiteY93" fmla="*/ 218687 h 243108"/>
              <a:gd name="connsiteX94" fmla="*/ 891159 w 1522785"/>
              <a:gd name="connsiteY94" fmla="*/ 218782 h 243108"/>
              <a:gd name="connsiteX95" fmla="*/ 902398 w 1522785"/>
              <a:gd name="connsiteY95" fmla="*/ 224116 h 243108"/>
              <a:gd name="connsiteX96" fmla="*/ 891445 w 1522785"/>
              <a:gd name="connsiteY96" fmla="*/ 233641 h 243108"/>
              <a:gd name="connsiteX97" fmla="*/ 756952 w 1522785"/>
              <a:gd name="connsiteY97" fmla="*/ 233736 h 243108"/>
              <a:gd name="connsiteX98" fmla="*/ 745522 w 1522785"/>
              <a:gd name="connsiteY98" fmla="*/ 217734 h 243108"/>
              <a:gd name="connsiteX99" fmla="*/ 779526 w 1522785"/>
              <a:gd name="connsiteY99" fmla="*/ 20852 h 243108"/>
              <a:gd name="connsiteX100" fmla="*/ 798671 w 1522785"/>
              <a:gd name="connsiteY100" fmla="*/ 7803 h 243108"/>
              <a:gd name="connsiteX101" fmla="*/ 0 w 1522785"/>
              <a:gd name="connsiteY101" fmla="*/ 7803 h 243108"/>
              <a:gd name="connsiteX102" fmla="*/ 38862 w 1522785"/>
              <a:gd name="connsiteY102" fmla="*/ 46475 h 243108"/>
              <a:gd name="connsiteX103" fmla="*/ 39053 w 1522785"/>
              <a:gd name="connsiteY103" fmla="*/ 154202 h 243108"/>
              <a:gd name="connsiteX104" fmla="*/ 110585 w 1522785"/>
              <a:gd name="connsiteY104" fmla="*/ 223449 h 243108"/>
              <a:gd name="connsiteX105" fmla="*/ 177260 w 1522785"/>
              <a:gd name="connsiteY105" fmla="*/ 152297 h 243108"/>
              <a:gd name="connsiteX106" fmla="*/ 177546 w 1522785"/>
              <a:gd name="connsiteY106" fmla="*/ 29901 h 243108"/>
              <a:gd name="connsiteX107" fmla="*/ 186404 w 1522785"/>
              <a:gd name="connsiteY107" fmla="*/ 8660 h 243108"/>
              <a:gd name="connsiteX108" fmla="*/ 196310 w 1522785"/>
              <a:gd name="connsiteY108" fmla="*/ 28568 h 243108"/>
              <a:gd name="connsiteX109" fmla="*/ 196501 w 1522785"/>
              <a:gd name="connsiteY109" fmla="*/ 153440 h 243108"/>
              <a:gd name="connsiteX110" fmla="*/ 131159 w 1522785"/>
              <a:gd name="connsiteY110" fmla="*/ 235165 h 243108"/>
              <a:gd name="connsiteX111" fmla="*/ 16669 w 1522785"/>
              <a:gd name="connsiteY111" fmla="*/ 206114 h 243108"/>
              <a:gd name="connsiteX112" fmla="*/ 0 w 1522785"/>
              <a:gd name="connsiteY112" fmla="*/ 174395 h 243108"/>
              <a:gd name="connsiteX113" fmla="*/ 0 w 1522785"/>
              <a:gd name="connsiteY113" fmla="*/ 7803 h 243108"/>
              <a:gd name="connsiteX114" fmla="*/ 1435893 w 1522785"/>
              <a:gd name="connsiteY114" fmla="*/ 7517 h 243108"/>
              <a:gd name="connsiteX115" fmla="*/ 1504282 w 1522785"/>
              <a:gd name="connsiteY115" fmla="*/ 7708 h 243108"/>
              <a:gd name="connsiteX116" fmla="*/ 1522666 w 1522785"/>
              <a:gd name="connsiteY116" fmla="*/ 25520 h 243108"/>
              <a:gd name="connsiteX117" fmla="*/ 1522475 w 1522785"/>
              <a:gd name="connsiteY117" fmla="*/ 67144 h 243108"/>
              <a:gd name="connsiteX118" fmla="*/ 1522475 w 1522785"/>
              <a:gd name="connsiteY118" fmla="*/ 113626 h 243108"/>
              <a:gd name="connsiteX119" fmla="*/ 1511236 w 1522785"/>
              <a:gd name="connsiteY119" fmla="*/ 126008 h 243108"/>
              <a:gd name="connsiteX120" fmla="*/ 1499901 w 1522785"/>
              <a:gd name="connsiteY120" fmla="*/ 113721 h 243108"/>
              <a:gd name="connsiteX121" fmla="*/ 1472659 w 1522785"/>
              <a:gd name="connsiteY121" fmla="*/ 89909 h 243108"/>
              <a:gd name="connsiteX122" fmla="*/ 1410652 w 1522785"/>
              <a:gd name="connsiteY122" fmla="*/ 116007 h 243108"/>
              <a:gd name="connsiteX123" fmla="*/ 1393126 w 1522785"/>
              <a:gd name="connsiteY123" fmla="*/ 124389 h 243108"/>
              <a:gd name="connsiteX124" fmla="*/ 1398079 w 1522785"/>
              <a:gd name="connsiteY124" fmla="*/ 105720 h 243108"/>
              <a:gd name="connsiteX125" fmla="*/ 1412747 w 1522785"/>
              <a:gd name="connsiteY125" fmla="*/ 30949 h 243108"/>
              <a:gd name="connsiteX126" fmla="*/ 1435893 w 1522785"/>
              <a:gd name="connsiteY126" fmla="*/ 7517 h 243108"/>
              <a:gd name="connsiteX127" fmla="*/ 361509 w 1522785"/>
              <a:gd name="connsiteY127" fmla="*/ 2625 h 243108"/>
              <a:gd name="connsiteX128" fmla="*/ 419385 w 1522785"/>
              <a:gd name="connsiteY128" fmla="*/ 8089 h 243108"/>
              <a:gd name="connsiteX129" fmla="*/ 454056 w 1522785"/>
              <a:gd name="connsiteY129" fmla="*/ 186874 h 243108"/>
              <a:gd name="connsiteX130" fmla="*/ 340613 w 1522785"/>
              <a:gd name="connsiteY130" fmla="*/ 238594 h 243108"/>
              <a:gd name="connsiteX131" fmla="*/ 229075 w 1522785"/>
              <a:gd name="connsiteY131" fmla="*/ 137534 h 243108"/>
              <a:gd name="connsiteX132" fmla="*/ 306133 w 1522785"/>
              <a:gd name="connsiteY132" fmla="*/ 20948 h 243108"/>
              <a:gd name="connsiteX133" fmla="*/ 361509 w 1522785"/>
              <a:gd name="connsiteY133" fmla="*/ 2625 h 243108"/>
              <a:gd name="connsiteX134" fmla="*/ 1136237 w 1522785"/>
              <a:gd name="connsiteY134" fmla="*/ 2470 h 243108"/>
              <a:gd name="connsiteX135" fmla="*/ 1146810 w 1522785"/>
              <a:gd name="connsiteY135" fmla="*/ 2660 h 243108"/>
              <a:gd name="connsiteX136" fmla="*/ 1153573 w 1522785"/>
              <a:gd name="connsiteY136" fmla="*/ 15328 h 243108"/>
              <a:gd name="connsiteX137" fmla="*/ 1153192 w 1522785"/>
              <a:gd name="connsiteY137" fmla="*/ 17709 h 243108"/>
              <a:gd name="connsiteX138" fmla="*/ 1191006 w 1522785"/>
              <a:gd name="connsiteY138" fmla="*/ 59238 h 243108"/>
              <a:gd name="connsiteX139" fmla="*/ 1232535 w 1522785"/>
              <a:gd name="connsiteY139" fmla="*/ 59429 h 243108"/>
              <a:gd name="connsiteX140" fmla="*/ 1243489 w 1522785"/>
              <a:gd name="connsiteY140" fmla="*/ 65334 h 243108"/>
              <a:gd name="connsiteX141" fmla="*/ 1227582 w 1522785"/>
              <a:gd name="connsiteY141" fmla="*/ 74383 h 243108"/>
              <a:gd name="connsiteX142" fmla="*/ 1161669 w 1522785"/>
              <a:gd name="connsiteY142" fmla="*/ 74288 h 243108"/>
              <a:gd name="connsiteX143" fmla="*/ 1138904 w 1522785"/>
              <a:gd name="connsiteY143" fmla="*/ 92576 h 243108"/>
              <a:gd name="connsiteX144" fmla="*/ 1116997 w 1522785"/>
              <a:gd name="connsiteY144" fmla="*/ 184873 h 243108"/>
              <a:gd name="connsiteX145" fmla="*/ 1074039 w 1522785"/>
              <a:gd name="connsiteY145" fmla="*/ 236880 h 243108"/>
              <a:gd name="connsiteX146" fmla="*/ 1059561 w 1522785"/>
              <a:gd name="connsiteY146" fmla="*/ 240880 h 243108"/>
              <a:gd name="connsiteX147" fmla="*/ 1060323 w 1522785"/>
              <a:gd name="connsiteY147" fmla="*/ 222878 h 243108"/>
              <a:gd name="connsiteX148" fmla="*/ 1080135 w 1522785"/>
              <a:gd name="connsiteY148" fmla="*/ 201351 h 243108"/>
              <a:gd name="connsiteX149" fmla="*/ 1115473 w 1522785"/>
              <a:gd name="connsiteY149" fmla="*/ 83527 h 243108"/>
              <a:gd name="connsiteX150" fmla="*/ 1098232 w 1522785"/>
              <a:gd name="connsiteY150" fmla="*/ 74669 h 243108"/>
              <a:gd name="connsiteX151" fmla="*/ 1067086 w 1522785"/>
              <a:gd name="connsiteY151" fmla="*/ 67144 h 243108"/>
              <a:gd name="connsiteX152" fmla="*/ 1097375 w 1522785"/>
              <a:gd name="connsiteY152" fmla="*/ 60000 h 243108"/>
              <a:gd name="connsiteX153" fmla="*/ 1125950 w 1522785"/>
              <a:gd name="connsiteY153" fmla="*/ 34664 h 243108"/>
              <a:gd name="connsiteX154" fmla="*/ 1129379 w 1522785"/>
              <a:gd name="connsiteY154" fmla="*/ 10566 h 243108"/>
              <a:gd name="connsiteX155" fmla="*/ 1136237 w 1522785"/>
              <a:gd name="connsiteY155" fmla="*/ 2470 h 243108"/>
              <a:gd name="connsiteX156" fmla="*/ 1206246 w 1522785"/>
              <a:gd name="connsiteY156" fmla="*/ 2183 h 243108"/>
              <a:gd name="connsiteX157" fmla="*/ 1219486 w 1522785"/>
              <a:gd name="connsiteY157" fmla="*/ 22662 h 243108"/>
              <a:gd name="connsiteX158" fmla="*/ 1208437 w 1522785"/>
              <a:gd name="connsiteY158" fmla="*/ 41807 h 243108"/>
              <a:gd name="connsiteX159" fmla="*/ 1195864 w 1522785"/>
              <a:gd name="connsiteY159" fmla="*/ 21900 h 243108"/>
              <a:gd name="connsiteX160" fmla="*/ 1206246 w 1522785"/>
              <a:gd name="connsiteY160" fmla="*/ 2183 h 243108"/>
              <a:gd name="connsiteX161" fmla="*/ 1337500 w 1522785"/>
              <a:gd name="connsiteY161" fmla="*/ 1624 h 243108"/>
              <a:gd name="connsiteX162" fmla="*/ 1346454 w 1522785"/>
              <a:gd name="connsiteY162" fmla="*/ 8471 h 243108"/>
              <a:gd name="connsiteX163" fmla="*/ 1377220 w 1522785"/>
              <a:gd name="connsiteY163" fmla="*/ 27140 h 243108"/>
              <a:gd name="connsiteX164" fmla="*/ 1387030 w 1522785"/>
              <a:gd name="connsiteY164" fmla="*/ 27235 h 243108"/>
              <a:gd name="connsiteX165" fmla="*/ 1397698 w 1522785"/>
              <a:gd name="connsiteY165" fmla="*/ 34093 h 243108"/>
              <a:gd name="connsiteX166" fmla="*/ 1387602 w 1522785"/>
              <a:gd name="connsiteY166" fmla="*/ 41808 h 243108"/>
              <a:gd name="connsiteX167" fmla="*/ 1355884 w 1522785"/>
              <a:gd name="connsiteY167" fmla="*/ 41903 h 243108"/>
              <a:gd name="connsiteX168" fmla="*/ 1343692 w 1522785"/>
              <a:gd name="connsiteY168" fmla="*/ 41808 h 243108"/>
              <a:gd name="connsiteX169" fmla="*/ 1312831 w 1522785"/>
              <a:gd name="connsiteY169" fmla="*/ 71717 h 243108"/>
              <a:gd name="connsiteX170" fmla="*/ 1341501 w 1522785"/>
              <a:gd name="connsiteY170" fmla="*/ 94767 h 243108"/>
              <a:gd name="connsiteX171" fmla="*/ 1379220 w 1522785"/>
              <a:gd name="connsiteY171" fmla="*/ 84575 h 243108"/>
              <a:gd name="connsiteX172" fmla="*/ 1389507 w 1522785"/>
              <a:gd name="connsiteY172" fmla="*/ 87338 h 243108"/>
              <a:gd name="connsiteX173" fmla="*/ 1385316 w 1522785"/>
              <a:gd name="connsiteY173" fmla="*/ 97720 h 243108"/>
              <a:gd name="connsiteX174" fmla="*/ 1298162 w 1522785"/>
              <a:gd name="connsiteY174" fmla="*/ 119246 h 243108"/>
              <a:gd name="connsiteX175" fmla="*/ 1288732 w 1522785"/>
              <a:gd name="connsiteY175" fmla="*/ 105816 h 243108"/>
              <a:gd name="connsiteX176" fmla="*/ 1288542 w 1522785"/>
              <a:gd name="connsiteY176" fmla="*/ 56858 h 243108"/>
              <a:gd name="connsiteX177" fmla="*/ 1283208 w 1522785"/>
              <a:gd name="connsiteY177" fmla="*/ 42570 h 243108"/>
              <a:gd name="connsiteX178" fmla="*/ 1271873 w 1522785"/>
              <a:gd name="connsiteY178" fmla="*/ 31521 h 243108"/>
              <a:gd name="connsiteX179" fmla="*/ 1289399 w 1522785"/>
              <a:gd name="connsiteY179" fmla="*/ 27140 h 243108"/>
              <a:gd name="connsiteX180" fmla="*/ 1328547 w 1522785"/>
              <a:gd name="connsiteY180" fmla="*/ 6566 h 243108"/>
              <a:gd name="connsiteX181" fmla="*/ 1337500 w 1522785"/>
              <a:gd name="connsiteY181" fmla="*/ 1624 h 243108"/>
              <a:gd name="connsiteX182" fmla="*/ 1061846 w 1522785"/>
              <a:gd name="connsiteY182" fmla="*/ 564 h 243108"/>
              <a:gd name="connsiteX183" fmla="*/ 1067466 w 1522785"/>
              <a:gd name="connsiteY183" fmla="*/ 15804 h 243108"/>
              <a:gd name="connsiteX184" fmla="*/ 1047654 w 1522785"/>
              <a:gd name="connsiteY184" fmla="*/ 219639 h 243108"/>
              <a:gd name="connsiteX185" fmla="*/ 1037462 w 1522785"/>
              <a:gd name="connsiteY185" fmla="*/ 242594 h 243108"/>
              <a:gd name="connsiteX186" fmla="*/ 1019365 w 1522785"/>
              <a:gd name="connsiteY186" fmla="*/ 224497 h 243108"/>
              <a:gd name="connsiteX187" fmla="*/ 1019460 w 1522785"/>
              <a:gd name="connsiteY187" fmla="*/ 102196 h 243108"/>
              <a:gd name="connsiteX188" fmla="*/ 1018317 w 1522785"/>
              <a:gd name="connsiteY188" fmla="*/ 92195 h 243108"/>
              <a:gd name="connsiteX189" fmla="*/ 986123 w 1522785"/>
              <a:gd name="connsiteY189" fmla="*/ 100481 h 243108"/>
              <a:gd name="connsiteX190" fmla="*/ 1004030 w 1522785"/>
              <a:gd name="connsiteY190" fmla="*/ 74192 h 243108"/>
              <a:gd name="connsiteX191" fmla="*/ 1042320 w 1522785"/>
              <a:gd name="connsiteY191" fmla="*/ 13328 h 243108"/>
              <a:gd name="connsiteX192" fmla="*/ 1061846 w 1522785"/>
              <a:gd name="connsiteY192" fmla="*/ 564 h 24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522785" h="243108">
                <a:moveTo>
                  <a:pt x="1288541" y="139248"/>
                </a:moveTo>
                <a:cubicBezTo>
                  <a:pt x="1361884" y="139153"/>
                  <a:pt x="1435322" y="139153"/>
                  <a:pt x="1508664" y="139248"/>
                </a:cubicBezTo>
                <a:cubicBezTo>
                  <a:pt x="1514284" y="139248"/>
                  <a:pt x="1521332" y="138867"/>
                  <a:pt x="1521618" y="146773"/>
                </a:cubicBezTo>
                <a:cubicBezTo>
                  <a:pt x="1521999" y="156774"/>
                  <a:pt x="1513522" y="155250"/>
                  <a:pt x="1507426" y="155250"/>
                </a:cubicBezTo>
                <a:cubicBezTo>
                  <a:pt x="1483804" y="155536"/>
                  <a:pt x="1460086" y="156012"/>
                  <a:pt x="1436464" y="155155"/>
                </a:cubicBezTo>
                <a:cubicBezTo>
                  <a:pt x="1423034" y="154679"/>
                  <a:pt x="1416081" y="159822"/>
                  <a:pt x="1415890" y="172776"/>
                </a:cubicBezTo>
                <a:cubicBezTo>
                  <a:pt x="1415605" y="188112"/>
                  <a:pt x="1427987" y="182778"/>
                  <a:pt x="1435607" y="182968"/>
                </a:cubicBezTo>
                <a:cubicBezTo>
                  <a:pt x="1459229" y="183635"/>
                  <a:pt x="1482851" y="183063"/>
                  <a:pt x="1506568" y="183349"/>
                </a:cubicBezTo>
                <a:cubicBezTo>
                  <a:pt x="1512569" y="183444"/>
                  <a:pt x="1521332" y="181444"/>
                  <a:pt x="1521618" y="190969"/>
                </a:cubicBezTo>
                <a:cubicBezTo>
                  <a:pt x="1521999" y="200970"/>
                  <a:pt x="1513046" y="198875"/>
                  <a:pt x="1507140" y="198970"/>
                </a:cubicBezTo>
                <a:cubicBezTo>
                  <a:pt x="1481042" y="199256"/>
                  <a:pt x="1454943" y="200018"/>
                  <a:pt x="1428844" y="198780"/>
                </a:cubicBezTo>
                <a:cubicBezTo>
                  <a:pt x="1413700" y="198018"/>
                  <a:pt x="1407223" y="205257"/>
                  <a:pt x="1407127" y="218020"/>
                </a:cubicBezTo>
                <a:cubicBezTo>
                  <a:pt x="1407032" y="233070"/>
                  <a:pt x="1420081" y="227069"/>
                  <a:pt x="1427606" y="227259"/>
                </a:cubicBezTo>
                <a:cubicBezTo>
                  <a:pt x="1454467" y="228021"/>
                  <a:pt x="1481422" y="227450"/>
                  <a:pt x="1508283" y="227736"/>
                </a:cubicBezTo>
                <a:cubicBezTo>
                  <a:pt x="1513522" y="227736"/>
                  <a:pt x="1520951" y="226116"/>
                  <a:pt x="1521618" y="234403"/>
                </a:cubicBezTo>
                <a:cubicBezTo>
                  <a:pt x="1522475" y="244881"/>
                  <a:pt x="1513807" y="242880"/>
                  <a:pt x="1507807" y="242880"/>
                </a:cubicBezTo>
                <a:cubicBezTo>
                  <a:pt x="1471135" y="242785"/>
                  <a:pt x="1434464" y="242690"/>
                  <a:pt x="1397793" y="242690"/>
                </a:cubicBezTo>
                <a:cubicBezTo>
                  <a:pt x="1361884" y="242690"/>
                  <a:pt x="1326070" y="242785"/>
                  <a:pt x="1290160" y="242595"/>
                </a:cubicBezTo>
                <a:cubicBezTo>
                  <a:pt x="1284255" y="242595"/>
                  <a:pt x="1275301" y="244976"/>
                  <a:pt x="1275111" y="235165"/>
                </a:cubicBezTo>
                <a:cubicBezTo>
                  <a:pt x="1274921" y="225164"/>
                  <a:pt x="1283969" y="227545"/>
                  <a:pt x="1289875" y="227545"/>
                </a:cubicBezTo>
                <a:cubicBezTo>
                  <a:pt x="1315116" y="227164"/>
                  <a:pt x="1340452" y="226497"/>
                  <a:pt x="1365694" y="227736"/>
                </a:cubicBezTo>
                <a:cubicBezTo>
                  <a:pt x="1379981" y="228498"/>
                  <a:pt x="1381981" y="219639"/>
                  <a:pt x="1383315" y="210019"/>
                </a:cubicBezTo>
                <a:cubicBezTo>
                  <a:pt x="1385220" y="196208"/>
                  <a:pt x="1374266" y="199256"/>
                  <a:pt x="1366837" y="199161"/>
                </a:cubicBezTo>
                <a:cubicBezTo>
                  <a:pt x="1340738" y="198875"/>
                  <a:pt x="1314640" y="199161"/>
                  <a:pt x="1288541" y="198875"/>
                </a:cubicBezTo>
                <a:cubicBezTo>
                  <a:pt x="1283112" y="198875"/>
                  <a:pt x="1275778" y="200113"/>
                  <a:pt x="1275206" y="192017"/>
                </a:cubicBezTo>
                <a:cubicBezTo>
                  <a:pt x="1274444" y="181825"/>
                  <a:pt x="1283112" y="183349"/>
                  <a:pt x="1289113" y="183349"/>
                </a:cubicBezTo>
                <a:cubicBezTo>
                  <a:pt x="1315973" y="183063"/>
                  <a:pt x="1342929" y="182587"/>
                  <a:pt x="1369789" y="183444"/>
                </a:cubicBezTo>
                <a:cubicBezTo>
                  <a:pt x="1383315" y="183825"/>
                  <a:pt x="1390268" y="178301"/>
                  <a:pt x="1390078" y="165537"/>
                </a:cubicBezTo>
                <a:cubicBezTo>
                  <a:pt x="1389887" y="150678"/>
                  <a:pt x="1377505" y="155822"/>
                  <a:pt x="1369789" y="155631"/>
                </a:cubicBezTo>
                <a:cubicBezTo>
                  <a:pt x="1342929" y="155060"/>
                  <a:pt x="1315973" y="155536"/>
                  <a:pt x="1289113" y="155250"/>
                </a:cubicBezTo>
                <a:cubicBezTo>
                  <a:pt x="1283017" y="155155"/>
                  <a:pt x="1274539" y="156489"/>
                  <a:pt x="1275206" y="146392"/>
                </a:cubicBezTo>
                <a:cubicBezTo>
                  <a:pt x="1275778" y="138582"/>
                  <a:pt x="1283017" y="139344"/>
                  <a:pt x="1288541" y="139248"/>
                </a:cubicBezTo>
                <a:close/>
                <a:moveTo>
                  <a:pt x="1165478" y="90766"/>
                </a:moveTo>
                <a:cubicBezTo>
                  <a:pt x="1180432" y="93433"/>
                  <a:pt x="1173098" y="104197"/>
                  <a:pt x="1171860" y="112007"/>
                </a:cubicBezTo>
                <a:cubicBezTo>
                  <a:pt x="1167002" y="142487"/>
                  <a:pt x="1162049" y="172967"/>
                  <a:pt x="1156334" y="203352"/>
                </a:cubicBezTo>
                <a:cubicBezTo>
                  <a:pt x="1153096" y="220497"/>
                  <a:pt x="1159287" y="227831"/>
                  <a:pt x="1176622" y="227355"/>
                </a:cubicBezTo>
                <a:cubicBezTo>
                  <a:pt x="1195387" y="226879"/>
                  <a:pt x="1214056" y="227260"/>
                  <a:pt x="1232820" y="227450"/>
                </a:cubicBezTo>
                <a:cubicBezTo>
                  <a:pt x="1237678" y="227545"/>
                  <a:pt x="1243202" y="228022"/>
                  <a:pt x="1243202" y="234784"/>
                </a:cubicBezTo>
                <a:cubicBezTo>
                  <a:pt x="1243202" y="241357"/>
                  <a:pt x="1238059" y="242404"/>
                  <a:pt x="1233010" y="242404"/>
                </a:cubicBezTo>
                <a:cubicBezTo>
                  <a:pt x="1220056" y="242690"/>
                  <a:pt x="1207007" y="242595"/>
                  <a:pt x="1195958" y="242595"/>
                </a:cubicBezTo>
                <a:cubicBezTo>
                  <a:pt x="1130140" y="246310"/>
                  <a:pt x="1122330" y="230403"/>
                  <a:pt x="1136903" y="176682"/>
                </a:cubicBezTo>
                <a:cubicBezTo>
                  <a:pt x="1142809" y="154870"/>
                  <a:pt x="1143761" y="131724"/>
                  <a:pt x="1148238" y="109435"/>
                </a:cubicBezTo>
                <a:cubicBezTo>
                  <a:pt x="1149952" y="100672"/>
                  <a:pt x="1150905" y="88195"/>
                  <a:pt x="1165478" y="90766"/>
                </a:cubicBezTo>
                <a:close/>
                <a:moveTo>
                  <a:pt x="1466563" y="54857"/>
                </a:moveTo>
                <a:cubicBezTo>
                  <a:pt x="1457991" y="63239"/>
                  <a:pt x="1436750" y="46379"/>
                  <a:pt x="1436274" y="65525"/>
                </a:cubicBezTo>
                <a:cubicBezTo>
                  <a:pt x="1435702" y="86765"/>
                  <a:pt x="1457229" y="75907"/>
                  <a:pt x="1468373" y="76097"/>
                </a:cubicBezTo>
                <a:cubicBezTo>
                  <a:pt x="1478660" y="76288"/>
                  <a:pt x="1499329" y="86289"/>
                  <a:pt x="1498091" y="65048"/>
                </a:cubicBezTo>
                <a:cubicBezTo>
                  <a:pt x="1497043" y="48189"/>
                  <a:pt x="1478089" y="60667"/>
                  <a:pt x="1466563" y="54857"/>
                </a:cubicBezTo>
                <a:close/>
                <a:moveTo>
                  <a:pt x="1486149" y="21626"/>
                </a:moveTo>
                <a:cubicBezTo>
                  <a:pt x="1479660" y="21829"/>
                  <a:pt x="1471755" y="24377"/>
                  <a:pt x="1466373" y="24186"/>
                </a:cubicBezTo>
                <a:cubicBezTo>
                  <a:pt x="1456276" y="23805"/>
                  <a:pt x="1437131" y="15614"/>
                  <a:pt x="1436655" y="32282"/>
                </a:cubicBezTo>
                <a:cubicBezTo>
                  <a:pt x="1436274" y="50856"/>
                  <a:pt x="1455991" y="37045"/>
                  <a:pt x="1466468" y="43617"/>
                </a:cubicBezTo>
                <a:cubicBezTo>
                  <a:pt x="1475803" y="35711"/>
                  <a:pt x="1496948" y="51237"/>
                  <a:pt x="1497425" y="33140"/>
                </a:cubicBezTo>
                <a:cubicBezTo>
                  <a:pt x="1497711" y="23567"/>
                  <a:pt x="1492638" y="21424"/>
                  <a:pt x="1486149" y="21626"/>
                </a:cubicBezTo>
                <a:close/>
                <a:moveTo>
                  <a:pt x="369783" y="15928"/>
                </a:moveTo>
                <a:cubicBezTo>
                  <a:pt x="340458" y="18888"/>
                  <a:pt x="313491" y="36141"/>
                  <a:pt x="297560" y="63144"/>
                </a:cubicBezTo>
                <a:cubicBezTo>
                  <a:pt x="283463" y="87052"/>
                  <a:pt x="278796" y="113245"/>
                  <a:pt x="275653" y="140106"/>
                </a:cubicBezTo>
                <a:cubicBezTo>
                  <a:pt x="272224" y="168871"/>
                  <a:pt x="276510" y="196399"/>
                  <a:pt x="300227" y="215163"/>
                </a:cubicBezTo>
                <a:cubicBezTo>
                  <a:pt x="323563" y="233546"/>
                  <a:pt x="350805" y="232117"/>
                  <a:pt x="376332" y="218973"/>
                </a:cubicBezTo>
                <a:cubicBezTo>
                  <a:pt x="428053" y="192398"/>
                  <a:pt x="437959" y="143154"/>
                  <a:pt x="442817" y="101815"/>
                </a:cubicBezTo>
                <a:cubicBezTo>
                  <a:pt x="443007" y="51333"/>
                  <a:pt x="427195" y="24472"/>
                  <a:pt x="399573" y="17900"/>
                </a:cubicBezTo>
                <a:cubicBezTo>
                  <a:pt x="389595" y="15543"/>
                  <a:pt x="379558" y="14941"/>
                  <a:pt x="369783" y="15928"/>
                </a:cubicBezTo>
                <a:close/>
                <a:moveTo>
                  <a:pt x="553402" y="8089"/>
                </a:moveTo>
                <a:cubicBezTo>
                  <a:pt x="564832" y="6565"/>
                  <a:pt x="571309" y="12090"/>
                  <a:pt x="577501" y="20662"/>
                </a:cubicBezTo>
                <a:cubicBezTo>
                  <a:pt x="609219" y="65049"/>
                  <a:pt x="641318" y="109150"/>
                  <a:pt x="673322" y="153346"/>
                </a:cubicBezTo>
                <a:cubicBezTo>
                  <a:pt x="676561" y="157822"/>
                  <a:pt x="678561" y="163633"/>
                  <a:pt x="687514" y="166014"/>
                </a:cubicBezTo>
                <a:cubicBezTo>
                  <a:pt x="695611" y="121437"/>
                  <a:pt x="703612" y="77146"/>
                  <a:pt x="711708" y="32854"/>
                </a:cubicBezTo>
                <a:cubicBezTo>
                  <a:pt x="712565" y="28092"/>
                  <a:pt x="713899" y="23329"/>
                  <a:pt x="714756" y="18567"/>
                </a:cubicBezTo>
                <a:cubicBezTo>
                  <a:pt x="715899" y="12376"/>
                  <a:pt x="718280" y="7708"/>
                  <a:pt x="725710" y="8375"/>
                </a:cubicBezTo>
                <a:cubicBezTo>
                  <a:pt x="736473" y="9423"/>
                  <a:pt x="733425" y="17233"/>
                  <a:pt x="732377" y="23044"/>
                </a:cubicBezTo>
                <a:cubicBezTo>
                  <a:pt x="720662" y="89338"/>
                  <a:pt x="708850" y="155632"/>
                  <a:pt x="696373" y="221830"/>
                </a:cubicBezTo>
                <a:cubicBezTo>
                  <a:pt x="695325" y="227260"/>
                  <a:pt x="697611" y="236594"/>
                  <a:pt x="688753" y="237928"/>
                </a:cubicBezTo>
                <a:cubicBezTo>
                  <a:pt x="679799" y="239261"/>
                  <a:pt x="676846" y="230784"/>
                  <a:pt x="672751" y="224974"/>
                </a:cubicBezTo>
                <a:cubicBezTo>
                  <a:pt x="639604" y="177539"/>
                  <a:pt x="606457" y="130105"/>
                  <a:pt x="573310" y="82765"/>
                </a:cubicBezTo>
                <a:cubicBezTo>
                  <a:pt x="568547" y="75622"/>
                  <a:pt x="565023" y="67144"/>
                  <a:pt x="554545" y="62001"/>
                </a:cubicBezTo>
                <a:cubicBezTo>
                  <a:pt x="545878" y="111531"/>
                  <a:pt x="537400" y="160013"/>
                  <a:pt x="528828" y="208400"/>
                </a:cubicBezTo>
                <a:cubicBezTo>
                  <a:pt x="527685" y="214782"/>
                  <a:pt x="525780" y="220973"/>
                  <a:pt x="524256" y="227260"/>
                </a:cubicBezTo>
                <a:cubicBezTo>
                  <a:pt x="522256" y="235165"/>
                  <a:pt x="516160" y="234403"/>
                  <a:pt x="510635" y="232975"/>
                </a:cubicBezTo>
                <a:cubicBezTo>
                  <a:pt x="502825" y="231070"/>
                  <a:pt x="507397" y="225640"/>
                  <a:pt x="508063" y="221354"/>
                </a:cubicBezTo>
                <a:cubicBezTo>
                  <a:pt x="519684" y="154965"/>
                  <a:pt x="531304" y="88576"/>
                  <a:pt x="543020" y="22186"/>
                </a:cubicBezTo>
                <a:cubicBezTo>
                  <a:pt x="544068" y="15995"/>
                  <a:pt x="544258" y="9232"/>
                  <a:pt x="553402" y="8089"/>
                </a:cubicBezTo>
                <a:close/>
                <a:moveTo>
                  <a:pt x="798671" y="7803"/>
                </a:moveTo>
                <a:cubicBezTo>
                  <a:pt x="819912" y="8089"/>
                  <a:pt x="841057" y="7993"/>
                  <a:pt x="862203" y="7993"/>
                </a:cubicBezTo>
                <a:cubicBezTo>
                  <a:pt x="883348" y="7993"/>
                  <a:pt x="904589" y="7803"/>
                  <a:pt x="925735" y="8089"/>
                </a:cubicBezTo>
                <a:cubicBezTo>
                  <a:pt x="930878" y="8184"/>
                  <a:pt x="938784" y="5708"/>
                  <a:pt x="939165" y="14089"/>
                </a:cubicBezTo>
                <a:cubicBezTo>
                  <a:pt x="939641" y="23519"/>
                  <a:pt x="931450" y="23138"/>
                  <a:pt x="925068" y="23138"/>
                </a:cubicBezTo>
                <a:cubicBezTo>
                  <a:pt x="896588" y="23329"/>
                  <a:pt x="868013" y="24091"/>
                  <a:pt x="839533" y="22948"/>
                </a:cubicBezTo>
                <a:cubicBezTo>
                  <a:pt x="825246" y="22376"/>
                  <a:pt x="820007" y="27329"/>
                  <a:pt x="817150" y="41236"/>
                </a:cubicBezTo>
                <a:cubicBezTo>
                  <a:pt x="804767" y="101434"/>
                  <a:pt x="804291" y="101243"/>
                  <a:pt x="866299" y="102958"/>
                </a:cubicBezTo>
                <a:cubicBezTo>
                  <a:pt x="872966" y="103148"/>
                  <a:pt x="884110" y="99338"/>
                  <a:pt x="884872" y="108673"/>
                </a:cubicBezTo>
                <a:cubicBezTo>
                  <a:pt x="885825" y="119246"/>
                  <a:pt x="874871" y="119150"/>
                  <a:pt x="866584" y="119246"/>
                </a:cubicBezTo>
                <a:cubicBezTo>
                  <a:pt x="863346" y="119246"/>
                  <a:pt x="860107" y="119246"/>
                  <a:pt x="856774" y="119246"/>
                </a:cubicBezTo>
                <a:cubicBezTo>
                  <a:pt x="801243" y="119436"/>
                  <a:pt x="801243" y="119436"/>
                  <a:pt x="793147" y="175538"/>
                </a:cubicBezTo>
                <a:cubicBezTo>
                  <a:pt x="786955" y="218687"/>
                  <a:pt x="786955" y="218687"/>
                  <a:pt x="830008" y="218687"/>
                </a:cubicBezTo>
                <a:cubicBezTo>
                  <a:pt x="850392" y="218687"/>
                  <a:pt x="870775" y="218591"/>
                  <a:pt x="891159" y="218782"/>
                </a:cubicBezTo>
                <a:cubicBezTo>
                  <a:pt x="895350" y="218877"/>
                  <a:pt x="901732" y="216686"/>
                  <a:pt x="902398" y="224116"/>
                </a:cubicBezTo>
                <a:cubicBezTo>
                  <a:pt x="903065" y="231736"/>
                  <a:pt x="897826" y="233641"/>
                  <a:pt x="891445" y="233641"/>
                </a:cubicBezTo>
                <a:cubicBezTo>
                  <a:pt x="846582" y="233641"/>
                  <a:pt x="801814" y="233546"/>
                  <a:pt x="756952" y="233736"/>
                </a:cubicBezTo>
                <a:cubicBezTo>
                  <a:pt x="744950" y="233831"/>
                  <a:pt x="743902" y="227069"/>
                  <a:pt x="745522" y="217734"/>
                </a:cubicBezTo>
                <a:cubicBezTo>
                  <a:pt x="756952" y="152107"/>
                  <a:pt x="768572" y="86575"/>
                  <a:pt x="779526" y="20852"/>
                </a:cubicBezTo>
                <a:cubicBezTo>
                  <a:pt x="781621" y="8279"/>
                  <a:pt x="789146" y="7803"/>
                  <a:pt x="798671" y="7803"/>
                </a:cubicBezTo>
                <a:close/>
                <a:moveTo>
                  <a:pt x="0" y="7803"/>
                </a:moveTo>
                <a:cubicBezTo>
                  <a:pt x="38862" y="8375"/>
                  <a:pt x="38862" y="8375"/>
                  <a:pt x="38862" y="46475"/>
                </a:cubicBezTo>
                <a:cubicBezTo>
                  <a:pt x="38862" y="82384"/>
                  <a:pt x="38386" y="118293"/>
                  <a:pt x="39053" y="154202"/>
                </a:cubicBezTo>
                <a:cubicBezTo>
                  <a:pt x="39815" y="196589"/>
                  <a:pt x="68580" y="224021"/>
                  <a:pt x="110585" y="223449"/>
                </a:cubicBezTo>
                <a:cubicBezTo>
                  <a:pt x="150495" y="222973"/>
                  <a:pt x="177070" y="194779"/>
                  <a:pt x="177260" y="152297"/>
                </a:cubicBezTo>
                <a:cubicBezTo>
                  <a:pt x="177451" y="111530"/>
                  <a:pt x="176975" y="70668"/>
                  <a:pt x="177546" y="29901"/>
                </a:cubicBezTo>
                <a:cubicBezTo>
                  <a:pt x="177641" y="22186"/>
                  <a:pt x="172307" y="9422"/>
                  <a:pt x="186404" y="8660"/>
                </a:cubicBezTo>
                <a:cubicBezTo>
                  <a:pt x="201454" y="7898"/>
                  <a:pt x="196215" y="21043"/>
                  <a:pt x="196310" y="28568"/>
                </a:cubicBezTo>
                <a:cubicBezTo>
                  <a:pt x="196882" y="70192"/>
                  <a:pt x="196882" y="111816"/>
                  <a:pt x="196501" y="153440"/>
                </a:cubicBezTo>
                <a:cubicBezTo>
                  <a:pt x="196025" y="197636"/>
                  <a:pt x="174593" y="226688"/>
                  <a:pt x="131159" y="235165"/>
                </a:cubicBezTo>
                <a:cubicBezTo>
                  <a:pt x="89535" y="243356"/>
                  <a:pt x="48197" y="243166"/>
                  <a:pt x="16669" y="206114"/>
                </a:cubicBezTo>
                <a:cubicBezTo>
                  <a:pt x="8477" y="196493"/>
                  <a:pt x="7049" y="184111"/>
                  <a:pt x="0" y="174395"/>
                </a:cubicBezTo>
                <a:cubicBezTo>
                  <a:pt x="0" y="118865"/>
                  <a:pt x="0" y="63334"/>
                  <a:pt x="0" y="7803"/>
                </a:cubicBezTo>
                <a:close/>
                <a:moveTo>
                  <a:pt x="1435893" y="7517"/>
                </a:moveTo>
                <a:cubicBezTo>
                  <a:pt x="1458562" y="9232"/>
                  <a:pt x="1481518" y="8565"/>
                  <a:pt x="1504282" y="7708"/>
                </a:cubicBezTo>
                <a:cubicBezTo>
                  <a:pt x="1517903" y="7136"/>
                  <a:pt x="1523713" y="11327"/>
                  <a:pt x="1522666" y="25520"/>
                </a:cubicBezTo>
                <a:cubicBezTo>
                  <a:pt x="1521808" y="39331"/>
                  <a:pt x="1522571" y="53237"/>
                  <a:pt x="1522475" y="67144"/>
                </a:cubicBezTo>
                <a:cubicBezTo>
                  <a:pt x="1522475" y="82670"/>
                  <a:pt x="1522475" y="98100"/>
                  <a:pt x="1522475" y="113626"/>
                </a:cubicBezTo>
                <a:cubicBezTo>
                  <a:pt x="1522475" y="121151"/>
                  <a:pt x="1519904" y="126199"/>
                  <a:pt x="1511236" y="126008"/>
                </a:cubicBezTo>
                <a:cubicBezTo>
                  <a:pt x="1502949" y="125913"/>
                  <a:pt x="1498663" y="121341"/>
                  <a:pt x="1499901" y="113721"/>
                </a:cubicBezTo>
                <a:cubicBezTo>
                  <a:pt x="1503616" y="90480"/>
                  <a:pt x="1490090" y="90671"/>
                  <a:pt x="1472659" y="89909"/>
                </a:cubicBezTo>
                <a:cubicBezTo>
                  <a:pt x="1447037" y="88766"/>
                  <a:pt x="1425034" y="91242"/>
                  <a:pt x="1410652" y="116007"/>
                </a:cubicBezTo>
                <a:cubicBezTo>
                  <a:pt x="1407604" y="121341"/>
                  <a:pt x="1399888" y="130009"/>
                  <a:pt x="1393126" y="124389"/>
                </a:cubicBezTo>
                <a:cubicBezTo>
                  <a:pt x="1386268" y="118674"/>
                  <a:pt x="1393221" y="111530"/>
                  <a:pt x="1398079" y="105720"/>
                </a:cubicBezTo>
                <a:cubicBezTo>
                  <a:pt x="1416652" y="83622"/>
                  <a:pt x="1413795" y="56762"/>
                  <a:pt x="1412747" y="30949"/>
                </a:cubicBezTo>
                <a:cubicBezTo>
                  <a:pt x="1412080" y="13137"/>
                  <a:pt x="1416938" y="6089"/>
                  <a:pt x="1435893" y="7517"/>
                </a:cubicBezTo>
                <a:close/>
                <a:moveTo>
                  <a:pt x="361509" y="2625"/>
                </a:moveTo>
                <a:cubicBezTo>
                  <a:pt x="380523" y="279"/>
                  <a:pt x="399954" y="1898"/>
                  <a:pt x="419385" y="8089"/>
                </a:cubicBezTo>
                <a:cubicBezTo>
                  <a:pt x="495871" y="32569"/>
                  <a:pt x="512825" y="122485"/>
                  <a:pt x="454056" y="186874"/>
                </a:cubicBezTo>
                <a:cubicBezTo>
                  <a:pt x="422909" y="221068"/>
                  <a:pt x="385000" y="240404"/>
                  <a:pt x="340613" y="238594"/>
                </a:cubicBezTo>
                <a:cubicBezTo>
                  <a:pt x="262413" y="239928"/>
                  <a:pt x="227932" y="191827"/>
                  <a:pt x="229075" y="137534"/>
                </a:cubicBezTo>
                <a:cubicBezTo>
                  <a:pt x="230218" y="84956"/>
                  <a:pt x="260222" y="45904"/>
                  <a:pt x="306133" y="20948"/>
                </a:cubicBezTo>
                <a:cubicBezTo>
                  <a:pt x="323897" y="11280"/>
                  <a:pt x="342494" y="4970"/>
                  <a:pt x="361509" y="2625"/>
                </a:cubicBezTo>
                <a:close/>
                <a:moveTo>
                  <a:pt x="1136237" y="2470"/>
                </a:moveTo>
                <a:cubicBezTo>
                  <a:pt x="1139499" y="1779"/>
                  <a:pt x="1143381" y="2470"/>
                  <a:pt x="1146810" y="2660"/>
                </a:cubicBezTo>
                <a:cubicBezTo>
                  <a:pt x="1155287" y="3136"/>
                  <a:pt x="1153954" y="9708"/>
                  <a:pt x="1153573" y="15328"/>
                </a:cubicBezTo>
                <a:cubicBezTo>
                  <a:pt x="1153477" y="16185"/>
                  <a:pt x="1153287" y="16947"/>
                  <a:pt x="1153192" y="17709"/>
                </a:cubicBezTo>
                <a:cubicBezTo>
                  <a:pt x="1148048" y="59238"/>
                  <a:pt x="1148048" y="59238"/>
                  <a:pt x="1191006" y="59238"/>
                </a:cubicBezTo>
                <a:cubicBezTo>
                  <a:pt x="1204817" y="59238"/>
                  <a:pt x="1218724" y="59334"/>
                  <a:pt x="1232535" y="59429"/>
                </a:cubicBezTo>
                <a:cubicBezTo>
                  <a:pt x="1237583" y="59429"/>
                  <a:pt x="1241679" y="61143"/>
                  <a:pt x="1243489" y="65334"/>
                </a:cubicBezTo>
                <a:cubicBezTo>
                  <a:pt x="1241107" y="75621"/>
                  <a:pt x="1233868" y="74383"/>
                  <a:pt x="1227582" y="74383"/>
                </a:cubicBezTo>
                <a:cubicBezTo>
                  <a:pt x="1205579" y="74574"/>
                  <a:pt x="1183576" y="75050"/>
                  <a:pt x="1161669" y="74288"/>
                </a:cubicBezTo>
                <a:cubicBezTo>
                  <a:pt x="1147953" y="73812"/>
                  <a:pt x="1141857" y="78193"/>
                  <a:pt x="1138904" y="92576"/>
                </a:cubicBezTo>
                <a:cubicBezTo>
                  <a:pt x="1132618" y="123532"/>
                  <a:pt x="1130141" y="155346"/>
                  <a:pt x="1116997" y="184873"/>
                </a:cubicBezTo>
                <a:cubicBezTo>
                  <a:pt x="1107376" y="206400"/>
                  <a:pt x="1092708" y="223164"/>
                  <a:pt x="1074039" y="236880"/>
                </a:cubicBezTo>
                <a:cubicBezTo>
                  <a:pt x="1069848" y="240023"/>
                  <a:pt x="1064800" y="246405"/>
                  <a:pt x="1059561" y="240880"/>
                </a:cubicBezTo>
                <a:cubicBezTo>
                  <a:pt x="1054798" y="235927"/>
                  <a:pt x="1055941" y="228212"/>
                  <a:pt x="1060323" y="222878"/>
                </a:cubicBezTo>
                <a:cubicBezTo>
                  <a:pt x="1066419" y="215353"/>
                  <a:pt x="1074515" y="209257"/>
                  <a:pt x="1080135" y="201351"/>
                </a:cubicBezTo>
                <a:cubicBezTo>
                  <a:pt x="1105090" y="166109"/>
                  <a:pt x="1109567" y="124485"/>
                  <a:pt x="1115473" y="83527"/>
                </a:cubicBezTo>
                <a:cubicBezTo>
                  <a:pt x="1117568" y="68668"/>
                  <a:pt x="1104519" y="76479"/>
                  <a:pt x="1098232" y="74669"/>
                </a:cubicBezTo>
                <a:cubicBezTo>
                  <a:pt x="1087469" y="71526"/>
                  <a:pt x="1067276" y="81051"/>
                  <a:pt x="1067086" y="67144"/>
                </a:cubicBezTo>
                <a:cubicBezTo>
                  <a:pt x="1066895" y="52476"/>
                  <a:pt x="1087183" y="58953"/>
                  <a:pt x="1097375" y="60000"/>
                </a:cubicBezTo>
                <a:cubicBezTo>
                  <a:pt x="1117949" y="62001"/>
                  <a:pt x="1124617" y="52571"/>
                  <a:pt x="1125950" y="34664"/>
                </a:cubicBezTo>
                <a:cubicBezTo>
                  <a:pt x="1126522" y="26568"/>
                  <a:pt x="1127950" y="18567"/>
                  <a:pt x="1129379" y="10566"/>
                </a:cubicBezTo>
                <a:cubicBezTo>
                  <a:pt x="1130331" y="5232"/>
                  <a:pt x="1132975" y="3161"/>
                  <a:pt x="1136237" y="2470"/>
                </a:cubicBezTo>
                <a:close/>
                <a:moveTo>
                  <a:pt x="1206246" y="2183"/>
                </a:moveTo>
                <a:cubicBezTo>
                  <a:pt x="1222534" y="1517"/>
                  <a:pt x="1218724" y="13137"/>
                  <a:pt x="1219486" y="22662"/>
                </a:cubicBezTo>
                <a:cubicBezTo>
                  <a:pt x="1217962" y="29996"/>
                  <a:pt x="1223391" y="41045"/>
                  <a:pt x="1208437" y="41807"/>
                </a:cubicBezTo>
                <a:cubicBezTo>
                  <a:pt x="1191768" y="42665"/>
                  <a:pt x="1195768" y="30663"/>
                  <a:pt x="1195864" y="21900"/>
                </a:cubicBezTo>
                <a:cubicBezTo>
                  <a:pt x="1196054" y="14185"/>
                  <a:pt x="1191196" y="2945"/>
                  <a:pt x="1206246" y="2183"/>
                </a:cubicBezTo>
                <a:close/>
                <a:moveTo>
                  <a:pt x="1337500" y="1624"/>
                </a:moveTo>
                <a:cubicBezTo>
                  <a:pt x="1341929" y="1660"/>
                  <a:pt x="1346359" y="3661"/>
                  <a:pt x="1346454" y="8471"/>
                </a:cubicBezTo>
                <a:cubicBezTo>
                  <a:pt x="1347216" y="33521"/>
                  <a:pt x="1363980" y="26187"/>
                  <a:pt x="1377220" y="27140"/>
                </a:cubicBezTo>
                <a:cubicBezTo>
                  <a:pt x="1380458" y="27425"/>
                  <a:pt x="1383792" y="27140"/>
                  <a:pt x="1387030" y="27235"/>
                </a:cubicBezTo>
                <a:cubicBezTo>
                  <a:pt x="1391888" y="27521"/>
                  <a:pt x="1397603" y="27140"/>
                  <a:pt x="1397698" y="34093"/>
                </a:cubicBezTo>
                <a:cubicBezTo>
                  <a:pt x="1397794" y="40570"/>
                  <a:pt x="1392936" y="41713"/>
                  <a:pt x="1387602" y="41808"/>
                </a:cubicBezTo>
                <a:cubicBezTo>
                  <a:pt x="1377124" y="41808"/>
                  <a:pt x="1366552" y="41808"/>
                  <a:pt x="1355884" y="41903"/>
                </a:cubicBezTo>
                <a:cubicBezTo>
                  <a:pt x="1351788" y="41903"/>
                  <a:pt x="1347597" y="42475"/>
                  <a:pt x="1343692" y="41808"/>
                </a:cubicBezTo>
                <a:cubicBezTo>
                  <a:pt x="1319498" y="37617"/>
                  <a:pt x="1310640" y="46190"/>
                  <a:pt x="1312831" y="71717"/>
                </a:cubicBezTo>
                <a:cubicBezTo>
                  <a:pt x="1315307" y="100292"/>
                  <a:pt x="1313497" y="100768"/>
                  <a:pt x="1341501" y="94767"/>
                </a:cubicBezTo>
                <a:cubicBezTo>
                  <a:pt x="1354264" y="92005"/>
                  <a:pt x="1366647" y="88004"/>
                  <a:pt x="1379220" y="84575"/>
                </a:cubicBezTo>
                <a:cubicBezTo>
                  <a:pt x="1383125" y="83528"/>
                  <a:pt x="1387507" y="82194"/>
                  <a:pt x="1389507" y="87338"/>
                </a:cubicBezTo>
                <a:cubicBezTo>
                  <a:pt x="1391317" y="91814"/>
                  <a:pt x="1389126" y="96005"/>
                  <a:pt x="1385316" y="97720"/>
                </a:cubicBezTo>
                <a:cubicBezTo>
                  <a:pt x="1357598" y="110007"/>
                  <a:pt x="1328071" y="115913"/>
                  <a:pt x="1298162" y="119246"/>
                </a:cubicBezTo>
                <a:cubicBezTo>
                  <a:pt x="1288351" y="120294"/>
                  <a:pt x="1288828" y="112388"/>
                  <a:pt x="1288732" y="105816"/>
                </a:cubicBezTo>
                <a:cubicBezTo>
                  <a:pt x="1288637" y="89528"/>
                  <a:pt x="1288923" y="73145"/>
                  <a:pt x="1288542" y="56858"/>
                </a:cubicBezTo>
                <a:cubicBezTo>
                  <a:pt x="1288447" y="51714"/>
                  <a:pt x="1291114" y="44666"/>
                  <a:pt x="1283208" y="42570"/>
                </a:cubicBezTo>
                <a:cubicBezTo>
                  <a:pt x="1276921" y="40856"/>
                  <a:pt x="1268254" y="40951"/>
                  <a:pt x="1271873" y="31521"/>
                </a:cubicBezTo>
                <a:cubicBezTo>
                  <a:pt x="1274731" y="24092"/>
                  <a:pt x="1283398" y="28473"/>
                  <a:pt x="1289399" y="27140"/>
                </a:cubicBezTo>
                <a:cubicBezTo>
                  <a:pt x="1304068" y="23901"/>
                  <a:pt x="1327404" y="38570"/>
                  <a:pt x="1328547" y="6566"/>
                </a:cubicBezTo>
                <a:cubicBezTo>
                  <a:pt x="1328642" y="3518"/>
                  <a:pt x="1333071" y="1589"/>
                  <a:pt x="1337500" y="1624"/>
                </a:cubicBezTo>
                <a:close/>
                <a:moveTo>
                  <a:pt x="1061846" y="564"/>
                </a:moveTo>
                <a:cubicBezTo>
                  <a:pt x="1071371" y="2469"/>
                  <a:pt x="1070609" y="9994"/>
                  <a:pt x="1067466" y="15804"/>
                </a:cubicBezTo>
                <a:cubicBezTo>
                  <a:pt x="1032509" y="81146"/>
                  <a:pt x="1053750" y="151726"/>
                  <a:pt x="1047654" y="219639"/>
                </a:cubicBezTo>
                <a:cubicBezTo>
                  <a:pt x="1046892" y="227926"/>
                  <a:pt x="1053750" y="240499"/>
                  <a:pt x="1037462" y="242594"/>
                </a:cubicBezTo>
                <a:cubicBezTo>
                  <a:pt x="1023175" y="244499"/>
                  <a:pt x="1019174" y="238022"/>
                  <a:pt x="1019365" y="224497"/>
                </a:cubicBezTo>
                <a:cubicBezTo>
                  <a:pt x="1019936" y="183730"/>
                  <a:pt x="1019555" y="142963"/>
                  <a:pt x="1019460" y="102196"/>
                </a:cubicBezTo>
                <a:cubicBezTo>
                  <a:pt x="1019460" y="99148"/>
                  <a:pt x="1018698" y="96005"/>
                  <a:pt x="1018317" y="92195"/>
                </a:cubicBezTo>
                <a:cubicBezTo>
                  <a:pt x="1004220" y="91337"/>
                  <a:pt x="992600" y="109721"/>
                  <a:pt x="986123" y="100481"/>
                </a:cubicBezTo>
                <a:cubicBezTo>
                  <a:pt x="976217" y="86289"/>
                  <a:pt x="997743" y="83241"/>
                  <a:pt x="1004030" y="74192"/>
                </a:cubicBezTo>
                <a:cubicBezTo>
                  <a:pt x="1017746" y="54476"/>
                  <a:pt x="1037939" y="38950"/>
                  <a:pt x="1042320" y="13328"/>
                </a:cubicBezTo>
                <a:cubicBezTo>
                  <a:pt x="1044225" y="2088"/>
                  <a:pt x="1051464" y="-1531"/>
                  <a:pt x="1061846" y="564"/>
                </a:cubicBezTo>
                <a:close/>
              </a:path>
            </a:pathLst>
          </a:custGeom>
          <a:solidFill>
            <a:schemeClr val="tx1">
              <a:lumMod val="75000"/>
              <a:lumOff val="25000"/>
            </a:schemeClr>
          </a:solidFill>
          <a:ln w="9525" cap="flat">
            <a:noFill/>
            <a:prstDash val="solid"/>
            <a:miter/>
          </a:ln>
        </p:spPr>
        <p:txBody>
          <a:bodyPr wrap="square" rtlCol="0" anchor="ctr">
            <a:noAutofit/>
          </a:bodyPr>
          <a:lstStyle/>
          <a:p>
            <a:pPr marL="0" marR="0" lvl="0" indent="0" algn="l"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流程规划</a:t>
            </a:r>
          </a:p>
        </p:txBody>
      </p:sp>
      <p:grpSp>
        <p:nvGrpSpPr>
          <p:cNvPr id="5" name="组合 4"/>
          <p:cNvGrpSpPr/>
          <p:nvPr/>
        </p:nvGrpSpPr>
        <p:grpSpPr>
          <a:xfrm>
            <a:off x="1884690" y="1829745"/>
            <a:ext cx="10559193" cy="3724147"/>
            <a:chOff x="1701" y="2115"/>
            <a:chExt cx="17776" cy="6270"/>
          </a:xfrm>
        </p:grpSpPr>
        <p:pic>
          <p:nvPicPr>
            <p:cNvPr id="6" name="图片 5"/>
            <p:cNvPicPr>
              <a:picLocks noChangeAspect="1"/>
            </p:cNvPicPr>
            <p:nvPr/>
          </p:nvPicPr>
          <p:blipFill>
            <a:blip r:embed="rId7"/>
            <a:stretch>
              <a:fillRect/>
            </a:stretch>
          </p:blipFill>
          <p:spPr>
            <a:xfrm>
              <a:off x="1701" y="2115"/>
              <a:ext cx="11126" cy="6271"/>
            </a:xfrm>
            <a:prstGeom prst="rect">
              <a:avLst/>
            </a:prstGeom>
          </p:spPr>
        </p:pic>
        <p:pic>
          <p:nvPicPr>
            <p:cNvPr id="8" name="图片 7"/>
            <p:cNvPicPr>
              <a:picLocks noChangeAspect="1"/>
            </p:cNvPicPr>
            <p:nvPr/>
          </p:nvPicPr>
          <p:blipFill>
            <a:blip r:embed="rId8"/>
            <a:stretch>
              <a:fillRect/>
            </a:stretch>
          </p:blipFill>
          <p:spPr>
            <a:xfrm>
              <a:off x="12827" y="2115"/>
              <a:ext cx="6651" cy="6271"/>
            </a:xfrm>
            <a:prstGeom prst="rect">
              <a:avLst/>
            </a:prstGeom>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夜晚的月亮&#10;&#10;描述已自动生成"/>
          <p:cNvPicPr>
            <a:picLocks noChangeAspect="1"/>
          </p:cNvPicPr>
          <p:nvPr/>
        </p:nvPicPr>
        <p:blipFill rotWithShape="1">
          <a:blip r:embed="rId3" cstate="email">
            <a:alphaModFix amt="62000"/>
          </a:blip>
          <a:srcRect l="28722" t="68966" r="37445"/>
          <a:stretch>
            <a:fillRect/>
          </a:stretch>
        </p:blipFill>
        <p:spPr>
          <a:xfrm>
            <a:off x="11363834" y="265356"/>
            <a:ext cx="1881068" cy="1725466"/>
          </a:xfrm>
          <a:prstGeom prst="rect">
            <a:avLst/>
          </a:prstGeom>
        </p:spPr>
      </p:pic>
      <p:pic>
        <p:nvPicPr>
          <p:cNvPr id="12" name="图片 11" descr="图片包含 黑暗, 飞行, 大, 看着&#10;&#10;描述已自动生成"/>
          <p:cNvPicPr>
            <a:picLocks noChangeAspect="1"/>
          </p:cNvPicPr>
          <p:nvPr/>
        </p:nvPicPr>
        <p:blipFill>
          <a:blip r:embed="rId4" cstate="email">
            <a:alphaModFix amt="33000"/>
          </a:blip>
          <a:stretch>
            <a:fillRect/>
          </a:stretch>
        </p:blipFill>
        <p:spPr>
          <a:xfrm>
            <a:off x="8976401" y="2373256"/>
            <a:ext cx="1514946" cy="1009964"/>
          </a:xfrm>
          <a:prstGeom prst="rect">
            <a:avLst/>
          </a:prstGeom>
        </p:spPr>
      </p:pic>
      <p:pic>
        <p:nvPicPr>
          <p:cNvPr id="43" name="图片 42" descr="图片包含 游戏机, 房间&#10;&#10;描述已自动生成"/>
          <p:cNvPicPr>
            <a:picLocks noChangeAspect="1"/>
          </p:cNvPicPr>
          <p:nvPr/>
        </p:nvPicPr>
        <p:blipFill>
          <a:blip r:embed="rId5" cstate="email">
            <a:alphaModFix amt="40000"/>
          </a:blip>
          <a:srcRect/>
          <a:stretch>
            <a:fillRect/>
          </a:stretch>
        </p:blipFill>
        <p:spPr>
          <a:xfrm flipH="1">
            <a:off x="17831367" y="-2979712"/>
            <a:ext cx="2029606" cy="2029606"/>
          </a:xfrm>
          <a:custGeom>
            <a:avLst/>
            <a:gdLst>
              <a:gd name="connsiteX0" fmla="*/ 0 w 6096012"/>
              <a:gd name="connsiteY0" fmla="*/ 0 h 6096012"/>
              <a:gd name="connsiteX1" fmla="*/ 6096012 w 6096012"/>
              <a:gd name="connsiteY1" fmla="*/ 0 h 6096012"/>
              <a:gd name="connsiteX2" fmla="*/ 6096012 w 6096012"/>
              <a:gd name="connsiteY2" fmla="*/ 6096012 h 6096012"/>
              <a:gd name="connsiteX3" fmla="*/ 4653538 w 6096012"/>
              <a:gd name="connsiteY3" fmla="*/ 6096012 h 6096012"/>
              <a:gd name="connsiteX4" fmla="*/ 4656942 w 6096012"/>
              <a:gd name="connsiteY4" fmla="*/ 6070904 h 6096012"/>
              <a:gd name="connsiteX5" fmla="*/ 3640942 w 6096012"/>
              <a:gd name="connsiteY5" fmla="*/ 5753404 h 6096012"/>
              <a:gd name="connsiteX6" fmla="*/ 3031342 w 6096012"/>
              <a:gd name="connsiteY6" fmla="*/ 5435904 h 6096012"/>
              <a:gd name="connsiteX7" fmla="*/ 2878942 w 6096012"/>
              <a:gd name="connsiteY7" fmla="*/ 5105704 h 6096012"/>
              <a:gd name="connsiteX8" fmla="*/ 2459842 w 6096012"/>
              <a:gd name="connsiteY8" fmla="*/ 4877104 h 6096012"/>
              <a:gd name="connsiteX9" fmla="*/ 2015342 w 6096012"/>
              <a:gd name="connsiteY9" fmla="*/ 4800904 h 6096012"/>
              <a:gd name="connsiteX10" fmla="*/ 1253342 w 6096012"/>
              <a:gd name="connsiteY10" fmla="*/ 4724704 h 6096012"/>
              <a:gd name="connsiteX11" fmla="*/ 351642 w 6096012"/>
              <a:gd name="connsiteY11" fmla="*/ 4534204 h 6096012"/>
              <a:gd name="connsiteX12" fmla="*/ 186542 w 6096012"/>
              <a:gd name="connsiteY12" fmla="*/ 4496104 h 6096012"/>
              <a:gd name="connsiteX13" fmla="*/ 46842 w 6096012"/>
              <a:gd name="connsiteY13" fmla="*/ 4216704 h 6096012"/>
              <a:gd name="connsiteX14" fmla="*/ 59542 w 6096012"/>
              <a:gd name="connsiteY14" fmla="*/ 4178604 h 6096012"/>
              <a:gd name="connsiteX15" fmla="*/ 34142 w 6096012"/>
              <a:gd name="connsiteY15" fmla="*/ 4064304 h 6096012"/>
              <a:gd name="connsiteX16" fmla="*/ 0 w 6096012"/>
              <a:gd name="connsiteY16" fmla="*/ 4019046 h 609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12" h="6096012">
                <a:moveTo>
                  <a:pt x="0" y="0"/>
                </a:moveTo>
                <a:lnTo>
                  <a:pt x="6096012" y="0"/>
                </a:lnTo>
                <a:lnTo>
                  <a:pt x="6096012" y="6096012"/>
                </a:lnTo>
                <a:lnTo>
                  <a:pt x="4653538" y="6096012"/>
                </a:lnTo>
                <a:lnTo>
                  <a:pt x="4656942" y="6070904"/>
                </a:lnTo>
                <a:lnTo>
                  <a:pt x="3640942" y="5753404"/>
                </a:lnTo>
                <a:lnTo>
                  <a:pt x="3031342" y="5435904"/>
                </a:lnTo>
                <a:lnTo>
                  <a:pt x="2878942" y="5105704"/>
                </a:lnTo>
                <a:lnTo>
                  <a:pt x="2459842" y="4877104"/>
                </a:lnTo>
                <a:lnTo>
                  <a:pt x="2015342" y="4800904"/>
                </a:lnTo>
                <a:lnTo>
                  <a:pt x="1253342" y="4724704"/>
                </a:lnTo>
                <a:lnTo>
                  <a:pt x="351642" y="4534204"/>
                </a:lnTo>
                <a:cubicBezTo>
                  <a:pt x="260681" y="4534204"/>
                  <a:pt x="316906" y="4539559"/>
                  <a:pt x="186542" y="4496104"/>
                </a:cubicBezTo>
                <a:lnTo>
                  <a:pt x="46842" y="4216704"/>
                </a:lnTo>
                <a:cubicBezTo>
                  <a:pt x="46842" y="4216704"/>
                  <a:pt x="60654" y="4191945"/>
                  <a:pt x="59542" y="4178604"/>
                </a:cubicBezTo>
                <a:cubicBezTo>
                  <a:pt x="56301" y="4139709"/>
                  <a:pt x="42609" y="4102404"/>
                  <a:pt x="34142" y="4064304"/>
                </a:cubicBezTo>
                <a:lnTo>
                  <a:pt x="0" y="4019046"/>
                </a:lnTo>
                <a:close/>
              </a:path>
            </a:pathLst>
          </a:custGeom>
        </p:spPr>
      </p:pic>
      <p:sp>
        <p:nvSpPr>
          <p:cNvPr id="44" name="文本框 43"/>
          <p:cNvSpPr txBox="1"/>
          <p:nvPr/>
        </p:nvSpPr>
        <p:spPr>
          <a:xfrm>
            <a:off x="2488508" y="2636907"/>
            <a:ext cx="9423196"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rPr>
              <a:t>宣传规划</a:t>
            </a:r>
          </a:p>
        </p:txBody>
      </p:sp>
      <p:pic>
        <p:nvPicPr>
          <p:cNvPr id="46" name="图片 45"/>
          <p:cNvPicPr>
            <a:picLocks noChangeAspect="1"/>
          </p:cNvPicPr>
          <p:nvPr/>
        </p:nvPicPr>
        <p:blipFill rotWithShape="1">
          <a:blip r:embed="rId6" cstate="email">
            <a:alphaModFix amt="26000"/>
          </a:blip>
          <a:srcRect t="44164"/>
          <a:stretch>
            <a:fillRect/>
          </a:stretch>
        </p:blipFill>
        <p:spPr>
          <a:xfrm>
            <a:off x="3820703" y="1990822"/>
            <a:ext cx="1515414" cy="428298"/>
          </a:xfrm>
          <a:prstGeom prst="rect">
            <a:avLst/>
          </a:prstGeom>
        </p:spPr>
      </p:pic>
      <p:pic>
        <p:nvPicPr>
          <p:cNvPr id="47" name="图片 46"/>
          <p:cNvPicPr>
            <a:picLocks noChangeAspect="1"/>
          </p:cNvPicPr>
          <p:nvPr/>
        </p:nvPicPr>
        <p:blipFill rotWithShape="1">
          <a:blip r:embed="rId6" cstate="email">
            <a:alphaModFix amt="26000"/>
          </a:blip>
          <a:srcRect t="44164"/>
          <a:stretch>
            <a:fillRect/>
          </a:stretch>
        </p:blipFill>
        <p:spPr>
          <a:xfrm flipH="1">
            <a:off x="8467843" y="3750700"/>
            <a:ext cx="1017116" cy="287465"/>
          </a:xfrm>
          <a:prstGeom prst="rect">
            <a:avLst/>
          </a:prstGeom>
        </p:spPr>
      </p:pic>
      <p:pic>
        <p:nvPicPr>
          <p:cNvPr id="4" name="图片 3" descr="图片包含 建筑, 户外, 钟表, 塔&#10;&#10;描述已自动生成"/>
          <p:cNvPicPr>
            <a:picLocks noChangeAspect="1"/>
          </p:cNvPicPr>
          <p:nvPr/>
        </p:nvPicPr>
        <p:blipFill>
          <a:blip r:embed="rId7" cstate="email"/>
          <a:stretch>
            <a:fillRect/>
          </a:stretch>
        </p:blipFill>
        <p:spPr>
          <a:xfrm>
            <a:off x="0" y="3156375"/>
            <a:ext cx="3278044" cy="4567044"/>
          </a:xfrm>
          <a:prstGeom prst="rect">
            <a:avLst/>
          </a:prstGeom>
        </p:spPr>
      </p:pic>
      <p:pic>
        <p:nvPicPr>
          <p:cNvPr id="27" name="图片 26" descr="图片包含 游戏机, 鸟&#10;&#10;描述已自动生成"/>
          <p:cNvPicPr>
            <a:picLocks noChangeAspect="1"/>
          </p:cNvPicPr>
          <p:nvPr/>
        </p:nvPicPr>
        <p:blipFill>
          <a:blip r:embed="rId8" cstate="email"/>
          <a:stretch>
            <a:fillRect/>
          </a:stretch>
        </p:blipFill>
        <p:spPr>
          <a:xfrm>
            <a:off x="0" y="2443670"/>
            <a:ext cx="1233092" cy="1233092"/>
          </a:xfrm>
          <a:prstGeom prst="rect">
            <a:avLst/>
          </a:prstGeom>
        </p:spPr>
      </p:pic>
      <p:pic>
        <p:nvPicPr>
          <p:cNvPr id="48" name="图片 47" descr="图片包含 建筑, 户外, 钟表, 塔&#10;&#10;描述已自动生成"/>
          <p:cNvPicPr>
            <a:picLocks noChangeAspect="1"/>
          </p:cNvPicPr>
          <p:nvPr/>
        </p:nvPicPr>
        <p:blipFill>
          <a:blip r:embed="rId7" cstate="email"/>
          <a:stretch>
            <a:fillRect/>
          </a:stretch>
        </p:blipFill>
        <p:spPr>
          <a:xfrm flipH="1">
            <a:off x="11131899" y="3156375"/>
            <a:ext cx="3278044" cy="4567044"/>
          </a:xfrm>
          <a:prstGeom prst="rect">
            <a:avLst/>
          </a:prstGeom>
        </p:spPr>
      </p:pic>
      <p:cxnSp>
        <p:nvCxnSpPr>
          <p:cNvPr id="7" name="直接连接符 6"/>
          <p:cNvCxnSpPr/>
          <p:nvPr/>
        </p:nvCxnSpPr>
        <p:spPr>
          <a:xfrm>
            <a:off x="5133935" y="3344793"/>
            <a:ext cx="4132343" cy="0"/>
          </a:xfrm>
          <a:prstGeom prst="line">
            <a:avLst/>
          </a:prstGeom>
          <a:noFill/>
          <a:ln w="6350">
            <a:gradFill flip="none" rotWithShape="1">
              <a:gsLst>
                <a:gs pos="0">
                  <a:schemeClr val="tx1">
                    <a:lumMod val="85000"/>
                    <a:lumOff val="15000"/>
                    <a:alpha val="0"/>
                  </a:schemeClr>
                </a:gs>
                <a:gs pos="50000">
                  <a:srgbClr val="000000">
                    <a:alpha val="57000"/>
                  </a:srgbClr>
                </a:gs>
                <a:gs pos="100000">
                  <a:srgbClr val="00000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cxnSp>
      <p:pic>
        <p:nvPicPr>
          <p:cNvPr id="50" name="图片 49" descr="夜晚的月亮&#10;&#10;描述已自动生成"/>
          <p:cNvPicPr>
            <a:picLocks noChangeAspect="1"/>
          </p:cNvPicPr>
          <p:nvPr/>
        </p:nvPicPr>
        <p:blipFill rotWithShape="1">
          <a:blip r:embed="rId3" cstate="email"/>
          <a:srcRect l="15655" r="24065" b="62059"/>
          <a:stretch>
            <a:fillRect/>
          </a:stretch>
        </p:blipFill>
        <p:spPr>
          <a:xfrm>
            <a:off x="10134483" y="-418244"/>
            <a:ext cx="4339771" cy="2731537"/>
          </a:xfrm>
          <a:prstGeom prst="rect">
            <a:avLst/>
          </a:prstGeom>
        </p:spPr>
      </p:pic>
      <p:pic>
        <p:nvPicPr>
          <p:cNvPr id="58" name="图片 57" descr="图片包含 黑色, 亮, 黑暗, 桌子&#10;&#10;描述已自动生成"/>
          <p:cNvPicPr>
            <a:picLocks noChangeAspect="1"/>
          </p:cNvPicPr>
          <p:nvPr/>
        </p:nvPicPr>
        <p:blipFill>
          <a:blip r:embed="rId9" cstate="email"/>
          <a:stretch>
            <a:fillRect/>
          </a:stretch>
        </p:blipFill>
        <p:spPr>
          <a:xfrm>
            <a:off x="3667824" y="3858423"/>
            <a:ext cx="7696010" cy="3351366"/>
          </a:xfrm>
          <a:prstGeom prst="rect">
            <a:avLst/>
          </a:prstGeom>
        </p:spPr>
      </p:pic>
      <p:sp>
        <p:nvSpPr>
          <p:cNvPr id="59" name="任意多边形 194"/>
          <p:cNvSpPr/>
          <p:nvPr/>
        </p:nvSpPr>
        <p:spPr>
          <a:xfrm>
            <a:off x="539470" y="452283"/>
            <a:ext cx="1522785" cy="243108"/>
          </a:xfrm>
          <a:custGeom>
            <a:avLst/>
            <a:gdLst>
              <a:gd name="connsiteX0" fmla="*/ 1288541 w 1522785"/>
              <a:gd name="connsiteY0" fmla="*/ 139248 h 243108"/>
              <a:gd name="connsiteX1" fmla="*/ 1508664 w 1522785"/>
              <a:gd name="connsiteY1" fmla="*/ 139248 h 243108"/>
              <a:gd name="connsiteX2" fmla="*/ 1521618 w 1522785"/>
              <a:gd name="connsiteY2" fmla="*/ 146773 h 243108"/>
              <a:gd name="connsiteX3" fmla="*/ 1507426 w 1522785"/>
              <a:gd name="connsiteY3" fmla="*/ 155250 h 243108"/>
              <a:gd name="connsiteX4" fmla="*/ 1436464 w 1522785"/>
              <a:gd name="connsiteY4" fmla="*/ 155155 h 243108"/>
              <a:gd name="connsiteX5" fmla="*/ 1415890 w 1522785"/>
              <a:gd name="connsiteY5" fmla="*/ 172776 h 243108"/>
              <a:gd name="connsiteX6" fmla="*/ 1435607 w 1522785"/>
              <a:gd name="connsiteY6" fmla="*/ 182968 h 243108"/>
              <a:gd name="connsiteX7" fmla="*/ 1506568 w 1522785"/>
              <a:gd name="connsiteY7" fmla="*/ 183349 h 243108"/>
              <a:gd name="connsiteX8" fmla="*/ 1521618 w 1522785"/>
              <a:gd name="connsiteY8" fmla="*/ 190969 h 243108"/>
              <a:gd name="connsiteX9" fmla="*/ 1507140 w 1522785"/>
              <a:gd name="connsiteY9" fmla="*/ 198970 h 243108"/>
              <a:gd name="connsiteX10" fmla="*/ 1428844 w 1522785"/>
              <a:gd name="connsiteY10" fmla="*/ 198780 h 243108"/>
              <a:gd name="connsiteX11" fmla="*/ 1407127 w 1522785"/>
              <a:gd name="connsiteY11" fmla="*/ 218020 h 243108"/>
              <a:gd name="connsiteX12" fmla="*/ 1427606 w 1522785"/>
              <a:gd name="connsiteY12" fmla="*/ 227259 h 243108"/>
              <a:gd name="connsiteX13" fmla="*/ 1508283 w 1522785"/>
              <a:gd name="connsiteY13" fmla="*/ 227736 h 243108"/>
              <a:gd name="connsiteX14" fmla="*/ 1521618 w 1522785"/>
              <a:gd name="connsiteY14" fmla="*/ 234403 h 243108"/>
              <a:gd name="connsiteX15" fmla="*/ 1507807 w 1522785"/>
              <a:gd name="connsiteY15" fmla="*/ 242880 h 243108"/>
              <a:gd name="connsiteX16" fmla="*/ 1397793 w 1522785"/>
              <a:gd name="connsiteY16" fmla="*/ 242690 h 243108"/>
              <a:gd name="connsiteX17" fmla="*/ 1290160 w 1522785"/>
              <a:gd name="connsiteY17" fmla="*/ 242595 h 243108"/>
              <a:gd name="connsiteX18" fmla="*/ 1275111 w 1522785"/>
              <a:gd name="connsiteY18" fmla="*/ 235165 h 243108"/>
              <a:gd name="connsiteX19" fmla="*/ 1289875 w 1522785"/>
              <a:gd name="connsiteY19" fmla="*/ 227545 h 243108"/>
              <a:gd name="connsiteX20" fmla="*/ 1365694 w 1522785"/>
              <a:gd name="connsiteY20" fmla="*/ 227736 h 243108"/>
              <a:gd name="connsiteX21" fmla="*/ 1383315 w 1522785"/>
              <a:gd name="connsiteY21" fmla="*/ 210019 h 243108"/>
              <a:gd name="connsiteX22" fmla="*/ 1366837 w 1522785"/>
              <a:gd name="connsiteY22" fmla="*/ 199161 h 243108"/>
              <a:gd name="connsiteX23" fmla="*/ 1288541 w 1522785"/>
              <a:gd name="connsiteY23" fmla="*/ 198875 h 243108"/>
              <a:gd name="connsiteX24" fmla="*/ 1275206 w 1522785"/>
              <a:gd name="connsiteY24" fmla="*/ 192017 h 243108"/>
              <a:gd name="connsiteX25" fmla="*/ 1289113 w 1522785"/>
              <a:gd name="connsiteY25" fmla="*/ 183349 h 243108"/>
              <a:gd name="connsiteX26" fmla="*/ 1369789 w 1522785"/>
              <a:gd name="connsiteY26" fmla="*/ 183444 h 243108"/>
              <a:gd name="connsiteX27" fmla="*/ 1390078 w 1522785"/>
              <a:gd name="connsiteY27" fmla="*/ 165537 h 243108"/>
              <a:gd name="connsiteX28" fmla="*/ 1369789 w 1522785"/>
              <a:gd name="connsiteY28" fmla="*/ 155631 h 243108"/>
              <a:gd name="connsiteX29" fmla="*/ 1289113 w 1522785"/>
              <a:gd name="connsiteY29" fmla="*/ 155250 h 243108"/>
              <a:gd name="connsiteX30" fmla="*/ 1275206 w 1522785"/>
              <a:gd name="connsiteY30" fmla="*/ 146392 h 243108"/>
              <a:gd name="connsiteX31" fmla="*/ 1288541 w 1522785"/>
              <a:gd name="connsiteY31" fmla="*/ 139248 h 243108"/>
              <a:gd name="connsiteX32" fmla="*/ 1165478 w 1522785"/>
              <a:gd name="connsiteY32" fmla="*/ 90766 h 243108"/>
              <a:gd name="connsiteX33" fmla="*/ 1171860 w 1522785"/>
              <a:gd name="connsiteY33" fmla="*/ 112007 h 243108"/>
              <a:gd name="connsiteX34" fmla="*/ 1156334 w 1522785"/>
              <a:gd name="connsiteY34" fmla="*/ 203352 h 243108"/>
              <a:gd name="connsiteX35" fmla="*/ 1176622 w 1522785"/>
              <a:gd name="connsiteY35" fmla="*/ 227355 h 243108"/>
              <a:gd name="connsiteX36" fmla="*/ 1232820 w 1522785"/>
              <a:gd name="connsiteY36" fmla="*/ 227450 h 243108"/>
              <a:gd name="connsiteX37" fmla="*/ 1243202 w 1522785"/>
              <a:gd name="connsiteY37" fmla="*/ 234784 h 243108"/>
              <a:gd name="connsiteX38" fmla="*/ 1233010 w 1522785"/>
              <a:gd name="connsiteY38" fmla="*/ 242404 h 243108"/>
              <a:gd name="connsiteX39" fmla="*/ 1195958 w 1522785"/>
              <a:gd name="connsiteY39" fmla="*/ 242595 h 243108"/>
              <a:gd name="connsiteX40" fmla="*/ 1136903 w 1522785"/>
              <a:gd name="connsiteY40" fmla="*/ 176682 h 243108"/>
              <a:gd name="connsiteX41" fmla="*/ 1148238 w 1522785"/>
              <a:gd name="connsiteY41" fmla="*/ 109435 h 243108"/>
              <a:gd name="connsiteX42" fmla="*/ 1165478 w 1522785"/>
              <a:gd name="connsiteY42" fmla="*/ 90766 h 243108"/>
              <a:gd name="connsiteX43" fmla="*/ 1466563 w 1522785"/>
              <a:gd name="connsiteY43" fmla="*/ 54857 h 243108"/>
              <a:gd name="connsiteX44" fmla="*/ 1436274 w 1522785"/>
              <a:gd name="connsiteY44" fmla="*/ 65525 h 243108"/>
              <a:gd name="connsiteX45" fmla="*/ 1468373 w 1522785"/>
              <a:gd name="connsiteY45" fmla="*/ 76097 h 243108"/>
              <a:gd name="connsiteX46" fmla="*/ 1498091 w 1522785"/>
              <a:gd name="connsiteY46" fmla="*/ 65048 h 243108"/>
              <a:gd name="connsiteX47" fmla="*/ 1466563 w 1522785"/>
              <a:gd name="connsiteY47" fmla="*/ 54857 h 243108"/>
              <a:gd name="connsiteX48" fmla="*/ 1486149 w 1522785"/>
              <a:gd name="connsiteY48" fmla="*/ 21626 h 243108"/>
              <a:gd name="connsiteX49" fmla="*/ 1466373 w 1522785"/>
              <a:gd name="connsiteY49" fmla="*/ 24186 h 243108"/>
              <a:gd name="connsiteX50" fmla="*/ 1436655 w 1522785"/>
              <a:gd name="connsiteY50" fmla="*/ 32282 h 243108"/>
              <a:gd name="connsiteX51" fmla="*/ 1466468 w 1522785"/>
              <a:gd name="connsiteY51" fmla="*/ 43617 h 243108"/>
              <a:gd name="connsiteX52" fmla="*/ 1497425 w 1522785"/>
              <a:gd name="connsiteY52" fmla="*/ 33140 h 243108"/>
              <a:gd name="connsiteX53" fmla="*/ 1486149 w 1522785"/>
              <a:gd name="connsiteY53" fmla="*/ 21626 h 243108"/>
              <a:gd name="connsiteX54" fmla="*/ 369783 w 1522785"/>
              <a:gd name="connsiteY54" fmla="*/ 15928 h 243108"/>
              <a:gd name="connsiteX55" fmla="*/ 297560 w 1522785"/>
              <a:gd name="connsiteY55" fmla="*/ 63144 h 243108"/>
              <a:gd name="connsiteX56" fmla="*/ 275653 w 1522785"/>
              <a:gd name="connsiteY56" fmla="*/ 140106 h 243108"/>
              <a:gd name="connsiteX57" fmla="*/ 300227 w 1522785"/>
              <a:gd name="connsiteY57" fmla="*/ 215163 h 243108"/>
              <a:gd name="connsiteX58" fmla="*/ 376332 w 1522785"/>
              <a:gd name="connsiteY58" fmla="*/ 218973 h 243108"/>
              <a:gd name="connsiteX59" fmla="*/ 442817 w 1522785"/>
              <a:gd name="connsiteY59" fmla="*/ 101815 h 243108"/>
              <a:gd name="connsiteX60" fmla="*/ 399573 w 1522785"/>
              <a:gd name="connsiteY60" fmla="*/ 17900 h 243108"/>
              <a:gd name="connsiteX61" fmla="*/ 369783 w 1522785"/>
              <a:gd name="connsiteY61" fmla="*/ 15928 h 243108"/>
              <a:gd name="connsiteX62" fmla="*/ 553402 w 1522785"/>
              <a:gd name="connsiteY62" fmla="*/ 8089 h 243108"/>
              <a:gd name="connsiteX63" fmla="*/ 577501 w 1522785"/>
              <a:gd name="connsiteY63" fmla="*/ 20662 h 243108"/>
              <a:gd name="connsiteX64" fmla="*/ 673322 w 1522785"/>
              <a:gd name="connsiteY64" fmla="*/ 153346 h 243108"/>
              <a:gd name="connsiteX65" fmla="*/ 687514 w 1522785"/>
              <a:gd name="connsiteY65" fmla="*/ 166014 h 243108"/>
              <a:gd name="connsiteX66" fmla="*/ 711708 w 1522785"/>
              <a:gd name="connsiteY66" fmla="*/ 32854 h 243108"/>
              <a:gd name="connsiteX67" fmla="*/ 714756 w 1522785"/>
              <a:gd name="connsiteY67" fmla="*/ 18567 h 243108"/>
              <a:gd name="connsiteX68" fmla="*/ 725710 w 1522785"/>
              <a:gd name="connsiteY68" fmla="*/ 8375 h 243108"/>
              <a:gd name="connsiteX69" fmla="*/ 732377 w 1522785"/>
              <a:gd name="connsiteY69" fmla="*/ 23044 h 243108"/>
              <a:gd name="connsiteX70" fmla="*/ 696373 w 1522785"/>
              <a:gd name="connsiteY70" fmla="*/ 221830 h 243108"/>
              <a:gd name="connsiteX71" fmla="*/ 688753 w 1522785"/>
              <a:gd name="connsiteY71" fmla="*/ 237928 h 243108"/>
              <a:gd name="connsiteX72" fmla="*/ 672751 w 1522785"/>
              <a:gd name="connsiteY72" fmla="*/ 224974 h 243108"/>
              <a:gd name="connsiteX73" fmla="*/ 573310 w 1522785"/>
              <a:gd name="connsiteY73" fmla="*/ 82765 h 243108"/>
              <a:gd name="connsiteX74" fmla="*/ 554545 w 1522785"/>
              <a:gd name="connsiteY74" fmla="*/ 62001 h 243108"/>
              <a:gd name="connsiteX75" fmla="*/ 528828 w 1522785"/>
              <a:gd name="connsiteY75" fmla="*/ 208400 h 243108"/>
              <a:gd name="connsiteX76" fmla="*/ 524256 w 1522785"/>
              <a:gd name="connsiteY76" fmla="*/ 227260 h 243108"/>
              <a:gd name="connsiteX77" fmla="*/ 510635 w 1522785"/>
              <a:gd name="connsiteY77" fmla="*/ 232975 h 243108"/>
              <a:gd name="connsiteX78" fmla="*/ 508063 w 1522785"/>
              <a:gd name="connsiteY78" fmla="*/ 221354 h 243108"/>
              <a:gd name="connsiteX79" fmla="*/ 543020 w 1522785"/>
              <a:gd name="connsiteY79" fmla="*/ 22186 h 243108"/>
              <a:gd name="connsiteX80" fmla="*/ 553402 w 1522785"/>
              <a:gd name="connsiteY80" fmla="*/ 8089 h 243108"/>
              <a:gd name="connsiteX81" fmla="*/ 798671 w 1522785"/>
              <a:gd name="connsiteY81" fmla="*/ 7803 h 243108"/>
              <a:gd name="connsiteX82" fmla="*/ 862203 w 1522785"/>
              <a:gd name="connsiteY82" fmla="*/ 7993 h 243108"/>
              <a:gd name="connsiteX83" fmla="*/ 925735 w 1522785"/>
              <a:gd name="connsiteY83" fmla="*/ 8089 h 243108"/>
              <a:gd name="connsiteX84" fmla="*/ 939165 w 1522785"/>
              <a:gd name="connsiteY84" fmla="*/ 14089 h 243108"/>
              <a:gd name="connsiteX85" fmla="*/ 925068 w 1522785"/>
              <a:gd name="connsiteY85" fmla="*/ 23138 h 243108"/>
              <a:gd name="connsiteX86" fmla="*/ 839533 w 1522785"/>
              <a:gd name="connsiteY86" fmla="*/ 22948 h 243108"/>
              <a:gd name="connsiteX87" fmla="*/ 817150 w 1522785"/>
              <a:gd name="connsiteY87" fmla="*/ 41236 h 243108"/>
              <a:gd name="connsiteX88" fmla="*/ 866299 w 1522785"/>
              <a:gd name="connsiteY88" fmla="*/ 102958 h 243108"/>
              <a:gd name="connsiteX89" fmla="*/ 884872 w 1522785"/>
              <a:gd name="connsiteY89" fmla="*/ 108673 h 243108"/>
              <a:gd name="connsiteX90" fmla="*/ 866584 w 1522785"/>
              <a:gd name="connsiteY90" fmla="*/ 119246 h 243108"/>
              <a:gd name="connsiteX91" fmla="*/ 856774 w 1522785"/>
              <a:gd name="connsiteY91" fmla="*/ 119246 h 243108"/>
              <a:gd name="connsiteX92" fmla="*/ 793147 w 1522785"/>
              <a:gd name="connsiteY92" fmla="*/ 175538 h 243108"/>
              <a:gd name="connsiteX93" fmla="*/ 830008 w 1522785"/>
              <a:gd name="connsiteY93" fmla="*/ 218687 h 243108"/>
              <a:gd name="connsiteX94" fmla="*/ 891159 w 1522785"/>
              <a:gd name="connsiteY94" fmla="*/ 218782 h 243108"/>
              <a:gd name="connsiteX95" fmla="*/ 902398 w 1522785"/>
              <a:gd name="connsiteY95" fmla="*/ 224116 h 243108"/>
              <a:gd name="connsiteX96" fmla="*/ 891445 w 1522785"/>
              <a:gd name="connsiteY96" fmla="*/ 233641 h 243108"/>
              <a:gd name="connsiteX97" fmla="*/ 756952 w 1522785"/>
              <a:gd name="connsiteY97" fmla="*/ 233736 h 243108"/>
              <a:gd name="connsiteX98" fmla="*/ 745522 w 1522785"/>
              <a:gd name="connsiteY98" fmla="*/ 217734 h 243108"/>
              <a:gd name="connsiteX99" fmla="*/ 779526 w 1522785"/>
              <a:gd name="connsiteY99" fmla="*/ 20852 h 243108"/>
              <a:gd name="connsiteX100" fmla="*/ 798671 w 1522785"/>
              <a:gd name="connsiteY100" fmla="*/ 7803 h 243108"/>
              <a:gd name="connsiteX101" fmla="*/ 0 w 1522785"/>
              <a:gd name="connsiteY101" fmla="*/ 7803 h 243108"/>
              <a:gd name="connsiteX102" fmla="*/ 38862 w 1522785"/>
              <a:gd name="connsiteY102" fmla="*/ 46475 h 243108"/>
              <a:gd name="connsiteX103" fmla="*/ 39053 w 1522785"/>
              <a:gd name="connsiteY103" fmla="*/ 154202 h 243108"/>
              <a:gd name="connsiteX104" fmla="*/ 110585 w 1522785"/>
              <a:gd name="connsiteY104" fmla="*/ 223449 h 243108"/>
              <a:gd name="connsiteX105" fmla="*/ 177260 w 1522785"/>
              <a:gd name="connsiteY105" fmla="*/ 152297 h 243108"/>
              <a:gd name="connsiteX106" fmla="*/ 177546 w 1522785"/>
              <a:gd name="connsiteY106" fmla="*/ 29901 h 243108"/>
              <a:gd name="connsiteX107" fmla="*/ 186404 w 1522785"/>
              <a:gd name="connsiteY107" fmla="*/ 8660 h 243108"/>
              <a:gd name="connsiteX108" fmla="*/ 196310 w 1522785"/>
              <a:gd name="connsiteY108" fmla="*/ 28568 h 243108"/>
              <a:gd name="connsiteX109" fmla="*/ 196501 w 1522785"/>
              <a:gd name="connsiteY109" fmla="*/ 153440 h 243108"/>
              <a:gd name="connsiteX110" fmla="*/ 131159 w 1522785"/>
              <a:gd name="connsiteY110" fmla="*/ 235165 h 243108"/>
              <a:gd name="connsiteX111" fmla="*/ 16669 w 1522785"/>
              <a:gd name="connsiteY111" fmla="*/ 206114 h 243108"/>
              <a:gd name="connsiteX112" fmla="*/ 0 w 1522785"/>
              <a:gd name="connsiteY112" fmla="*/ 174395 h 243108"/>
              <a:gd name="connsiteX113" fmla="*/ 0 w 1522785"/>
              <a:gd name="connsiteY113" fmla="*/ 7803 h 243108"/>
              <a:gd name="connsiteX114" fmla="*/ 1435893 w 1522785"/>
              <a:gd name="connsiteY114" fmla="*/ 7517 h 243108"/>
              <a:gd name="connsiteX115" fmla="*/ 1504282 w 1522785"/>
              <a:gd name="connsiteY115" fmla="*/ 7708 h 243108"/>
              <a:gd name="connsiteX116" fmla="*/ 1522666 w 1522785"/>
              <a:gd name="connsiteY116" fmla="*/ 25520 h 243108"/>
              <a:gd name="connsiteX117" fmla="*/ 1522475 w 1522785"/>
              <a:gd name="connsiteY117" fmla="*/ 67144 h 243108"/>
              <a:gd name="connsiteX118" fmla="*/ 1522475 w 1522785"/>
              <a:gd name="connsiteY118" fmla="*/ 113626 h 243108"/>
              <a:gd name="connsiteX119" fmla="*/ 1511236 w 1522785"/>
              <a:gd name="connsiteY119" fmla="*/ 126008 h 243108"/>
              <a:gd name="connsiteX120" fmla="*/ 1499901 w 1522785"/>
              <a:gd name="connsiteY120" fmla="*/ 113721 h 243108"/>
              <a:gd name="connsiteX121" fmla="*/ 1472659 w 1522785"/>
              <a:gd name="connsiteY121" fmla="*/ 89909 h 243108"/>
              <a:gd name="connsiteX122" fmla="*/ 1410652 w 1522785"/>
              <a:gd name="connsiteY122" fmla="*/ 116007 h 243108"/>
              <a:gd name="connsiteX123" fmla="*/ 1393126 w 1522785"/>
              <a:gd name="connsiteY123" fmla="*/ 124389 h 243108"/>
              <a:gd name="connsiteX124" fmla="*/ 1398079 w 1522785"/>
              <a:gd name="connsiteY124" fmla="*/ 105720 h 243108"/>
              <a:gd name="connsiteX125" fmla="*/ 1412747 w 1522785"/>
              <a:gd name="connsiteY125" fmla="*/ 30949 h 243108"/>
              <a:gd name="connsiteX126" fmla="*/ 1435893 w 1522785"/>
              <a:gd name="connsiteY126" fmla="*/ 7517 h 243108"/>
              <a:gd name="connsiteX127" fmla="*/ 361509 w 1522785"/>
              <a:gd name="connsiteY127" fmla="*/ 2625 h 243108"/>
              <a:gd name="connsiteX128" fmla="*/ 419385 w 1522785"/>
              <a:gd name="connsiteY128" fmla="*/ 8089 h 243108"/>
              <a:gd name="connsiteX129" fmla="*/ 454056 w 1522785"/>
              <a:gd name="connsiteY129" fmla="*/ 186874 h 243108"/>
              <a:gd name="connsiteX130" fmla="*/ 340613 w 1522785"/>
              <a:gd name="connsiteY130" fmla="*/ 238594 h 243108"/>
              <a:gd name="connsiteX131" fmla="*/ 229075 w 1522785"/>
              <a:gd name="connsiteY131" fmla="*/ 137534 h 243108"/>
              <a:gd name="connsiteX132" fmla="*/ 306133 w 1522785"/>
              <a:gd name="connsiteY132" fmla="*/ 20948 h 243108"/>
              <a:gd name="connsiteX133" fmla="*/ 361509 w 1522785"/>
              <a:gd name="connsiteY133" fmla="*/ 2625 h 243108"/>
              <a:gd name="connsiteX134" fmla="*/ 1136237 w 1522785"/>
              <a:gd name="connsiteY134" fmla="*/ 2470 h 243108"/>
              <a:gd name="connsiteX135" fmla="*/ 1146810 w 1522785"/>
              <a:gd name="connsiteY135" fmla="*/ 2660 h 243108"/>
              <a:gd name="connsiteX136" fmla="*/ 1153573 w 1522785"/>
              <a:gd name="connsiteY136" fmla="*/ 15328 h 243108"/>
              <a:gd name="connsiteX137" fmla="*/ 1153192 w 1522785"/>
              <a:gd name="connsiteY137" fmla="*/ 17709 h 243108"/>
              <a:gd name="connsiteX138" fmla="*/ 1191006 w 1522785"/>
              <a:gd name="connsiteY138" fmla="*/ 59238 h 243108"/>
              <a:gd name="connsiteX139" fmla="*/ 1232535 w 1522785"/>
              <a:gd name="connsiteY139" fmla="*/ 59429 h 243108"/>
              <a:gd name="connsiteX140" fmla="*/ 1243489 w 1522785"/>
              <a:gd name="connsiteY140" fmla="*/ 65334 h 243108"/>
              <a:gd name="connsiteX141" fmla="*/ 1227582 w 1522785"/>
              <a:gd name="connsiteY141" fmla="*/ 74383 h 243108"/>
              <a:gd name="connsiteX142" fmla="*/ 1161669 w 1522785"/>
              <a:gd name="connsiteY142" fmla="*/ 74288 h 243108"/>
              <a:gd name="connsiteX143" fmla="*/ 1138904 w 1522785"/>
              <a:gd name="connsiteY143" fmla="*/ 92576 h 243108"/>
              <a:gd name="connsiteX144" fmla="*/ 1116997 w 1522785"/>
              <a:gd name="connsiteY144" fmla="*/ 184873 h 243108"/>
              <a:gd name="connsiteX145" fmla="*/ 1074039 w 1522785"/>
              <a:gd name="connsiteY145" fmla="*/ 236880 h 243108"/>
              <a:gd name="connsiteX146" fmla="*/ 1059561 w 1522785"/>
              <a:gd name="connsiteY146" fmla="*/ 240880 h 243108"/>
              <a:gd name="connsiteX147" fmla="*/ 1060323 w 1522785"/>
              <a:gd name="connsiteY147" fmla="*/ 222878 h 243108"/>
              <a:gd name="connsiteX148" fmla="*/ 1080135 w 1522785"/>
              <a:gd name="connsiteY148" fmla="*/ 201351 h 243108"/>
              <a:gd name="connsiteX149" fmla="*/ 1115473 w 1522785"/>
              <a:gd name="connsiteY149" fmla="*/ 83527 h 243108"/>
              <a:gd name="connsiteX150" fmla="*/ 1098232 w 1522785"/>
              <a:gd name="connsiteY150" fmla="*/ 74669 h 243108"/>
              <a:gd name="connsiteX151" fmla="*/ 1067086 w 1522785"/>
              <a:gd name="connsiteY151" fmla="*/ 67144 h 243108"/>
              <a:gd name="connsiteX152" fmla="*/ 1097375 w 1522785"/>
              <a:gd name="connsiteY152" fmla="*/ 60000 h 243108"/>
              <a:gd name="connsiteX153" fmla="*/ 1125950 w 1522785"/>
              <a:gd name="connsiteY153" fmla="*/ 34664 h 243108"/>
              <a:gd name="connsiteX154" fmla="*/ 1129379 w 1522785"/>
              <a:gd name="connsiteY154" fmla="*/ 10566 h 243108"/>
              <a:gd name="connsiteX155" fmla="*/ 1136237 w 1522785"/>
              <a:gd name="connsiteY155" fmla="*/ 2470 h 243108"/>
              <a:gd name="connsiteX156" fmla="*/ 1206246 w 1522785"/>
              <a:gd name="connsiteY156" fmla="*/ 2183 h 243108"/>
              <a:gd name="connsiteX157" fmla="*/ 1219486 w 1522785"/>
              <a:gd name="connsiteY157" fmla="*/ 22662 h 243108"/>
              <a:gd name="connsiteX158" fmla="*/ 1208437 w 1522785"/>
              <a:gd name="connsiteY158" fmla="*/ 41807 h 243108"/>
              <a:gd name="connsiteX159" fmla="*/ 1195864 w 1522785"/>
              <a:gd name="connsiteY159" fmla="*/ 21900 h 243108"/>
              <a:gd name="connsiteX160" fmla="*/ 1206246 w 1522785"/>
              <a:gd name="connsiteY160" fmla="*/ 2183 h 243108"/>
              <a:gd name="connsiteX161" fmla="*/ 1337500 w 1522785"/>
              <a:gd name="connsiteY161" fmla="*/ 1624 h 243108"/>
              <a:gd name="connsiteX162" fmla="*/ 1346454 w 1522785"/>
              <a:gd name="connsiteY162" fmla="*/ 8471 h 243108"/>
              <a:gd name="connsiteX163" fmla="*/ 1377220 w 1522785"/>
              <a:gd name="connsiteY163" fmla="*/ 27140 h 243108"/>
              <a:gd name="connsiteX164" fmla="*/ 1387030 w 1522785"/>
              <a:gd name="connsiteY164" fmla="*/ 27235 h 243108"/>
              <a:gd name="connsiteX165" fmla="*/ 1397698 w 1522785"/>
              <a:gd name="connsiteY165" fmla="*/ 34093 h 243108"/>
              <a:gd name="connsiteX166" fmla="*/ 1387602 w 1522785"/>
              <a:gd name="connsiteY166" fmla="*/ 41808 h 243108"/>
              <a:gd name="connsiteX167" fmla="*/ 1355884 w 1522785"/>
              <a:gd name="connsiteY167" fmla="*/ 41903 h 243108"/>
              <a:gd name="connsiteX168" fmla="*/ 1343692 w 1522785"/>
              <a:gd name="connsiteY168" fmla="*/ 41808 h 243108"/>
              <a:gd name="connsiteX169" fmla="*/ 1312831 w 1522785"/>
              <a:gd name="connsiteY169" fmla="*/ 71717 h 243108"/>
              <a:gd name="connsiteX170" fmla="*/ 1341501 w 1522785"/>
              <a:gd name="connsiteY170" fmla="*/ 94767 h 243108"/>
              <a:gd name="connsiteX171" fmla="*/ 1379220 w 1522785"/>
              <a:gd name="connsiteY171" fmla="*/ 84575 h 243108"/>
              <a:gd name="connsiteX172" fmla="*/ 1389507 w 1522785"/>
              <a:gd name="connsiteY172" fmla="*/ 87338 h 243108"/>
              <a:gd name="connsiteX173" fmla="*/ 1385316 w 1522785"/>
              <a:gd name="connsiteY173" fmla="*/ 97720 h 243108"/>
              <a:gd name="connsiteX174" fmla="*/ 1298162 w 1522785"/>
              <a:gd name="connsiteY174" fmla="*/ 119246 h 243108"/>
              <a:gd name="connsiteX175" fmla="*/ 1288732 w 1522785"/>
              <a:gd name="connsiteY175" fmla="*/ 105816 h 243108"/>
              <a:gd name="connsiteX176" fmla="*/ 1288542 w 1522785"/>
              <a:gd name="connsiteY176" fmla="*/ 56858 h 243108"/>
              <a:gd name="connsiteX177" fmla="*/ 1283208 w 1522785"/>
              <a:gd name="connsiteY177" fmla="*/ 42570 h 243108"/>
              <a:gd name="connsiteX178" fmla="*/ 1271873 w 1522785"/>
              <a:gd name="connsiteY178" fmla="*/ 31521 h 243108"/>
              <a:gd name="connsiteX179" fmla="*/ 1289399 w 1522785"/>
              <a:gd name="connsiteY179" fmla="*/ 27140 h 243108"/>
              <a:gd name="connsiteX180" fmla="*/ 1328547 w 1522785"/>
              <a:gd name="connsiteY180" fmla="*/ 6566 h 243108"/>
              <a:gd name="connsiteX181" fmla="*/ 1337500 w 1522785"/>
              <a:gd name="connsiteY181" fmla="*/ 1624 h 243108"/>
              <a:gd name="connsiteX182" fmla="*/ 1061846 w 1522785"/>
              <a:gd name="connsiteY182" fmla="*/ 564 h 243108"/>
              <a:gd name="connsiteX183" fmla="*/ 1067466 w 1522785"/>
              <a:gd name="connsiteY183" fmla="*/ 15804 h 243108"/>
              <a:gd name="connsiteX184" fmla="*/ 1047654 w 1522785"/>
              <a:gd name="connsiteY184" fmla="*/ 219639 h 243108"/>
              <a:gd name="connsiteX185" fmla="*/ 1037462 w 1522785"/>
              <a:gd name="connsiteY185" fmla="*/ 242594 h 243108"/>
              <a:gd name="connsiteX186" fmla="*/ 1019365 w 1522785"/>
              <a:gd name="connsiteY186" fmla="*/ 224497 h 243108"/>
              <a:gd name="connsiteX187" fmla="*/ 1019460 w 1522785"/>
              <a:gd name="connsiteY187" fmla="*/ 102196 h 243108"/>
              <a:gd name="connsiteX188" fmla="*/ 1018317 w 1522785"/>
              <a:gd name="connsiteY188" fmla="*/ 92195 h 243108"/>
              <a:gd name="connsiteX189" fmla="*/ 986123 w 1522785"/>
              <a:gd name="connsiteY189" fmla="*/ 100481 h 243108"/>
              <a:gd name="connsiteX190" fmla="*/ 1004030 w 1522785"/>
              <a:gd name="connsiteY190" fmla="*/ 74192 h 243108"/>
              <a:gd name="connsiteX191" fmla="*/ 1042320 w 1522785"/>
              <a:gd name="connsiteY191" fmla="*/ 13328 h 243108"/>
              <a:gd name="connsiteX192" fmla="*/ 1061846 w 1522785"/>
              <a:gd name="connsiteY192" fmla="*/ 564 h 24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522785" h="243108">
                <a:moveTo>
                  <a:pt x="1288541" y="139248"/>
                </a:moveTo>
                <a:cubicBezTo>
                  <a:pt x="1361884" y="139153"/>
                  <a:pt x="1435322" y="139153"/>
                  <a:pt x="1508664" y="139248"/>
                </a:cubicBezTo>
                <a:cubicBezTo>
                  <a:pt x="1514284" y="139248"/>
                  <a:pt x="1521332" y="138867"/>
                  <a:pt x="1521618" y="146773"/>
                </a:cubicBezTo>
                <a:cubicBezTo>
                  <a:pt x="1521999" y="156774"/>
                  <a:pt x="1513522" y="155250"/>
                  <a:pt x="1507426" y="155250"/>
                </a:cubicBezTo>
                <a:cubicBezTo>
                  <a:pt x="1483804" y="155536"/>
                  <a:pt x="1460086" y="156012"/>
                  <a:pt x="1436464" y="155155"/>
                </a:cubicBezTo>
                <a:cubicBezTo>
                  <a:pt x="1423034" y="154679"/>
                  <a:pt x="1416081" y="159822"/>
                  <a:pt x="1415890" y="172776"/>
                </a:cubicBezTo>
                <a:cubicBezTo>
                  <a:pt x="1415605" y="188112"/>
                  <a:pt x="1427987" y="182778"/>
                  <a:pt x="1435607" y="182968"/>
                </a:cubicBezTo>
                <a:cubicBezTo>
                  <a:pt x="1459229" y="183635"/>
                  <a:pt x="1482851" y="183063"/>
                  <a:pt x="1506568" y="183349"/>
                </a:cubicBezTo>
                <a:cubicBezTo>
                  <a:pt x="1512569" y="183444"/>
                  <a:pt x="1521332" y="181444"/>
                  <a:pt x="1521618" y="190969"/>
                </a:cubicBezTo>
                <a:cubicBezTo>
                  <a:pt x="1521999" y="200970"/>
                  <a:pt x="1513046" y="198875"/>
                  <a:pt x="1507140" y="198970"/>
                </a:cubicBezTo>
                <a:cubicBezTo>
                  <a:pt x="1481042" y="199256"/>
                  <a:pt x="1454943" y="200018"/>
                  <a:pt x="1428844" y="198780"/>
                </a:cubicBezTo>
                <a:cubicBezTo>
                  <a:pt x="1413700" y="198018"/>
                  <a:pt x="1407223" y="205257"/>
                  <a:pt x="1407127" y="218020"/>
                </a:cubicBezTo>
                <a:cubicBezTo>
                  <a:pt x="1407032" y="233070"/>
                  <a:pt x="1420081" y="227069"/>
                  <a:pt x="1427606" y="227259"/>
                </a:cubicBezTo>
                <a:cubicBezTo>
                  <a:pt x="1454467" y="228021"/>
                  <a:pt x="1481422" y="227450"/>
                  <a:pt x="1508283" y="227736"/>
                </a:cubicBezTo>
                <a:cubicBezTo>
                  <a:pt x="1513522" y="227736"/>
                  <a:pt x="1520951" y="226116"/>
                  <a:pt x="1521618" y="234403"/>
                </a:cubicBezTo>
                <a:cubicBezTo>
                  <a:pt x="1522475" y="244881"/>
                  <a:pt x="1513807" y="242880"/>
                  <a:pt x="1507807" y="242880"/>
                </a:cubicBezTo>
                <a:cubicBezTo>
                  <a:pt x="1471135" y="242785"/>
                  <a:pt x="1434464" y="242690"/>
                  <a:pt x="1397793" y="242690"/>
                </a:cubicBezTo>
                <a:cubicBezTo>
                  <a:pt x="1361884" y="242690"/>
                  <a:pt x="1326070" y="242785"/>
                  <a:pt x="1290160" y="242595"/>
                </a:cubicBezTo>
                <a:cubicBezTo>
                  <a:pt x="1284255" y="242595"/>
                  <a:pt x="1275301" y="244976"/>
                  <a:pt x="1275111" y="235165"/>
                </a:cubicBezTo>
                <a:cubicBezTo>
                  <a:pt x="1274921" y="225164"/>
                  <a:pt x="1283969" y="227545"/>
                  <a:pt x="1289875" y="227545"/>
                </a:cubicBezTo>
                <a:cubicBezTo>
                  <a:pt x="1315116" y="227164"/>
                  <a:pt x="1340452" y="226497"/>
                  <a:pt x="1365694" y="227736"/>
                </a:cubicBezTo>
                <a:cubicBezTo>
                  <a:pt x="1379981" y="228498"/>
                  <a:pt x="1381981" y="219639"/>
                  <a:pt x="1383315" y="210019"/>
                </a:cubicBezTo>
                <a:cubicBezTo>
                  <a:pt x="1385220" y="196208"/>
                  <a:pt x="1374266" y="199256"/>
                  <a:pt x="1366837" y="199161"/>
                </a:cubicBezTo>
                <a:cubicBezTo>
                  <a:pt x="1340738" y="198875"/>
                  <a:pt x="1314640" y="199161"/>
                  <a:pt x="1288541" y="198875"/>
                </a:cubicBezTo>
                <a:cubicBezTo>
                  <a:pt x="1283112" y="198875"/>
                  <a:pt x="1275778" y="200113"/>
                  <a:pt x="1275206" y="192017"/>
                </a:cubicBezTo>
                <a:cubicBezTo>
                  <a:pt x="1274444" y="181825"/>
                  <a:pt x="1283112" y="183349"/>
                  <a:pt x="1289113" y="183349"/>
                </a:cubicBezTo>
                <a:cubicBezTo>
                  <a:pt x="1315973" y="183063"/>
                  <a:pt x="1342929" y="182587"/>
                  <a:pt x="1369789" y="183444"/>
                </a:cubicBezTo>
                <a:cubicBezTo>
                  <a:pt x="1383315" y="183825"/>
                  <a:pt x="1390268" y="178301"/>
                  <a:pt x="1390078" y="165537"/>
                </a:cubicBezTo>
                <a:cubicBezTo>
                  <a:pt x="1389887" y="150678"/>
                  <a:pt x="1377505" y="155822"/>
                  <a:pt x="1369789" y="155631"/>
                </a:cubicBezTo>
                <a:cubicBezTo>
                  <a:pt x="1342929" y="155060"/>
                  <a:pt x="1315973" y="155536"/>
                  <a:pt x="1289113" y="155250"/>
                </a:cubicBezTo>
                <a:cubicBezTo>
                  <a:pt x="1283017" y="155155"/>
                  <a:pt x="1274539" y="156489"/>
                  <a:pt x="1275206" y="146392"/>
                </a:cubicBezTo>
                <a:cubicBezTo>
                  <a:pt x="1275778" y="138582"/>
                  <a:pt x="1283017" y="139344"/>
                  <a:pt x="1288541" y="139248"/>
                </a:cubicBezTo>
                <a:close/>
                <a:moveTo>
                  <a:pt x="1165478" y="90766"/>
                </a:moveTo>
                <a:cubicBezTo>
                  <a:pt x="1180432" y="93433"/>
                  <a:pt x="1173098" y="104197"/>
                  <a:pt x="1171860" y="112007"/>
                </a:cubicBezTo>
                <a:cubicBezTo>
                  <a:pt x="1167002" y="142487"/>
                  <a:pt x="1162049" y="172967"/>
                  <a:pt x="1156334" y="203352"/>
                </a:cubicBezTo>
                <a:cubicBezTo>
                  <a:pt x="1153096" y="220497"/>
                  <a:pt x="1159287" y="227831"/>
                  <a:pt x="1176622" y="227355"/>
                </a:cubicBezTo>
                <a:cubicBezTo>
                  <a:pt x="1195387" y="226879"/>
                  <a:pt x="1214056" y="227260"/>
                  <a:pt x="1232820" y="227450"/>
                </a:cubicBezTo>
                <a:cubicBezTo>
                  <a:pt x="1237678" y="227545"/>
                  <a:pt x="1243202" y="228022"/>
                  <a:pt x="1243202" y="234784"/>
                </a:cubicBezTo>
                <a:cubicBezTo>
                  <a:pt x="1243202" y="241357"/>
                  <a:pt x="1238059" y="242404"/>
                  <a:pt x="1233010" y="242404"/>
                </a:cubicBezTo>
                <a:cubicBezTo>
                  <a:pt x="1220056" y="242690"/>
                  <a:pt x="1207007" y="242595"/>
                  <a:pt x="1195958" y="242595"/>
                </a:cubicBezTo>
                <a:cubicBezTo>
                  <a:pt x="1130140" y="246310"/>
                  <a:pt x="1122330" y="230403"/>
                  <a:pt x="1136903" y="176682"/>
                </a:cubicBezTo>
                <a:cubicBezTo>
                  <a:pt x="1142809" y="154870"/>
                  <a:pt x="1143761" y="131724"/>
                  <a:pt x="1148238" y="109435"/>
                </a:cubicBezTo>
                <a:cubicBezTo>
                  <a:pt x="1149952" y="100672"/>
                  <a:pt x="1150905" y="88195"/>
                  <a:pt x="1165478" y="90766"/>
                </a:cubicBezTo>
                <a:close/>
                <a:moveTo>
                  <a:pt x="1466563" y="54857"/>
                </a:moveTo>
                <a:cubicBezTo>
                  <a:pt x="1457991" y="63239"/>
                  <a:pt x="1436750" y="46379"/>
                  <a:pt x="1436274" y="65525"/>
                </a:cubicBezTo>
                <a:cubicBezTo>
                  <a:pt x="1435702" y="86765"/>
                  <a:pt x="1457229" y="75907"/>
                  <a:pt x="1468373" y="76097"/>
                </a:cubicBezTo>
                <a:cubicBezTo>
                  <a:pt x="1478660" y="76288"/>
                  <a:pt x="1499329" y="86289"/>
                  <a:pt x="1498091" y="65048"/>
                </a:cubicBezTo>
                <a:cubicBezTo>
                  <a:pt x="1497043" y="48189"/>
                  <a:pt x="1478089" y="60667"/>
                  <a:pt x="1466563" y="54857"/>
                </a:cubicBezTo>
                <a:close/>
                <a:moveTo>
                  <a:pt x="1486149" y="21626"/>
                </a:moveTo>
                <a:cubicBezTo>
                  <a:pt x="1479660" y="21829"/>
                  <a:pt x="1471755" y="24377"/>
                  <a:pt x="1466373" y="24186"/>
                </a:cubicBezTo>
                <a:cubicBezTo>
                  <a:pt x="1456276" y="23805"/>
                  <a:pt x="1437131" y="15614"/>
                  <a:pt x="1436655" y="32282"/>
                </a:cubicBezTo>
                <a:cubicBezTo>
                  <a:pt x="1436274" y="50856"/>
                  <a:pt x="1455991" y="37045"/>
                  <a:pt x="1466468" y="43617"/>
                </a:cubicBezTo>
                <a:cubicBezTo>
                  <a:pt x="1475803" y="35711"/>
                  <a:pt x="1496948" y="51237"/>
                  <a:pt x="1497425" y="33140"/>
                </a:cubicBezTo>
                <a:cubicBezTo>
                  <a:pt x="1497711" y="23567"/>
                  <a:pt x="1492638" y="21424"/>
                  <a:pt x="1486149" y="21626"/>
                </a:cubicBezTo>
                <a:close/>
                <a:moveTo>
                  <a:pt x="369783" y="15928"/>
                </a:moveTo>
                <a:cubicBezTo>
                  <a:pt x="340458" y="18888"/>
                  <a:pt x="313491" y="36141"/>
                  <a:pt x="297560" y="63144"/>
                </a:cubicBezTo>
                <a:cubicBezTo>
                  <a:pt x="283463" y="87052"/>
                  <a:pt x="278796" y="113245"/>
                  <a:pt x="275653" y="140106"/>
                </a:cubicBezTo>
                <a:cubicBezTo>
                  <a:pt x="272224" y="168871"/>
                  <a:pt x="276510" y="196399"/>
                  <a:pt x="300227" y="215163"/>
                </a:cubicBezTo>
                <a:cubicBezTo>
                  <a:pt x="323563" y="233546"/>
                  <a:pt x="350805" y="232117"/>
                  <a:pt x="376332" y="218973"/>
                </a:cubicBezTo>
                <a:cubicBezTo>
                  <a:pt x="428053" y="192398"/>
                  <a:pt x="437959" y="143154"/>
                  <a:pt x="442817" y="101815"/>
                </a:cubicBezTo>
                <a:cubicBezTo>
                  <a:pt x="443007" y="51333"/>
                  <a:pt x="427195" y="24472"/>
                  <a:pt x="399573" y="17900"/>
                </a:cubicBezTo>
                <a:cubicBezTo>
                  <a:pt x="389595" y="15543"/>
                  <a:pt x="379558" y="14941"/>
                  <a:pt x="369783" y="15928"/>
                </a:cubicBezTo>
                <a:close/>
                <a:moveTo>
                  <a:pt x="553402" y="8089"/>
                </a:moveTo>
                <a:cubicBezTo>
                  <a:pt x="564832" y="6565"/>
                  <a:pt x="571309" y="12090"/>
                  <a:pt x="577501" y="20662"/>
                </a:cubicBezTo>
                <a:cubicBezTo>
                  <a:pt x="609219" y="65049"/>
                  <a:pt x="641318" y="109150"/>
                  <a:pt x="673322" y="153346"/>
                </a:cubicBezTo>
                <a:cubicBezTo>
                  <a:pt x="676561" y="157822"/>
                  <a:pt x="678561" y="163633"/>
                  <a:pt x="687514" y="166014"/>
                </a:cubicBezTo>
                <a:cubicBezTo>
                  <a:pt x="695611" y="121437"/>
                  <a:pt x="703612" y="77146"/>
                  <a:pt x="711708" y="32854"/>
                </a:cubicBezTo>
                <a:cubicBezTo>
                  <a:pt x="712565" y="28092"/>
                  <a:pt x="713899" y="23329"/>
                  <a:pt x="714756" y="18567"/>
                </a:cubicBezTo>
                <a:cubicBezTo>
                  <a:pt x="715899" y="12376"/>
                  <a:pt x="718280" y="7708"/>
                  <a:pt x="725710" y="8375"/>
                </a:cubicBezTo>
                <a:cubicBezTo>
                  <a:pt x="736473" y="9423"/>
                  <a:pt x="733425" y="17233"/>
                  <a:pt x="732377" y="23044"/>
                </a:cubicBezTo>
                <a:cubicBezTo>
                  <a:pt x="720662" y="89338"/>
                  <a:pt x="708850" y="155632"/>
                  <a:pt x="696373" y="221830"/>
                </a:cubicBezTo>
                <a:cubicBezTo>
                  <a:pt x="695325" y="227260"/>
                  <a:pt x="697611" y="236594"/>
                  <a:pt x="688753" y="237928"/>
                </a:cubicBezTo>
                <a:cubicBezTo>
                  <a:pt x="679799" y="239261"/>
                  <a:pt x="676846" y="230784"/>
                  <a:pt x="672751" y="224974"/>
                </a:cubicBezTo>
                <a:cubicBezTo>
                  <a:pt x="639604" y="177539"/>
                  <a:pt x="606457" y="130105"/>
                  <a:pt x="573310" y="82765"/>
                </a:cubicBezTo>
                <a:cubicBezTo>
                  <a:pt x="568547" y="75622"/>
                  <a:pt x="565023" y="67144"/>
                  <a:pt x="554545" y="62001"/>
                </a:cubicBezTo>
                <a:cubicBezTo>
                  <a:pt x="545878" y="111531"/>
                  <a:pt x="537400" y="160013"/>
                  <a:pt x="528828" y="208400"/>
                </a:cubicBezTo>
                <a:cubicBezTo>
                  <a:pt x="527685" y="214782"/>
                  <a:pt x="525780" y="220973"/>
                  <a:pt x="524256" y="227260"/>
                </a:cubicBezTo>
                <a:cubicBezTo>
                  <a:pt x="522256" y="235165"/>
                  <a:pt x="516160" y="234403"/>
                  <a:pt x="510635" y="232975"/>
                </a:cubicBezTo>
                <a:cubicBezTo>
                  <a:pt x="502825" y="231070"/>
                  <a:pt x="507397" y="225640"/>
                  <a:pt x="508063" y="221354"/>
                </a:cubicBezTo>
                <a:cubicBezTo>
                  <a:pt x="519684" y="154965"/>
                  <a:pt x="531304" y="88576"/>
                  <a:pt x="543020" y="22186"/>
                </a:cubicBezTo>
                <a:cubicBezTo>
                  <a:pt x="544068" y="15995"/>
                  <a:pt x="544258" y="9232"/>
                  <a:pt x="553402" y="8089"/>
                </a:cubicBezTo>
                <a:close/>
                <a:moveTo>
                  <a:pt x="798671" y="7803"/>
                </a:moveTo>
                <a:cubicBezTo>
                  <a:pt x="819912" y="8089"/>
                  <a:pt x="841057" y="7993"/>
                  <a:pt x="862203" y="7993"/>
                </a:cubicBezTo>
                <a:cubicBezTo>
                  <a:pt x="883348" y="7993"/>
                  <a:pt x="904589" y="7803"/>
                  <a:pt x="925735" y="8089"/>
                </a:cubicBezTo>
                <a:cubicBezTo>
                  <a:pt x="930878" y="8184"/>
                  <a:pt x="938784" y="5708"/>
                  <a:pt x="939165" y="14089"/>
                </a:cubicBezTo>
                <a:cubicBezTo>
                  <a:pt x="939641" y="23519"/>
                  <a:pt x="931450" y="23138"/>
                  <a:pt x="925068" y="23138"/>
                </a:cubicBezTo>
                <a:cubicBezTo>
                  <a:pt x="896588" y="23329"/>
                  <a:pt x="868013" y="24091"/>
                  <a:pt x="839533" y="22948"/>
                </a:cubicBezTo>
                <a:cubicBezTo>
                  <a:pt x="825246" y="22376"/>
                  <a:pt x="820007" y="27329"/>
                  <a:pt x="817150" y="41236"/>
                </a:cubicBezTo>
                <a:cubicBezTo>
                  <a:pt x="804767" y="101434"/>
                  <a:pt x="804291" y="101243"/>
                  <a:pt x="866299" y="102958"/>
                </a:cubicBezTo>
                <a:cubicBezTo>
                  <a:pt x="872966" y="103148"/>
                  <a:pt x="884110" y="99338"/>
                  <a:pt x="884872" y="108673"/>
                </a:cubicBezTo>
                <a:cubicBezTo>
                  <a:pt x="885825" y="119246"/>
                  <a:pt x="874871" y="119150"/>
                  <a:pt x="866584" y="119246"/>
                </a:cubicBezTo>
                <a:cubicBezTo>
                  <a:pt x="863346" y="119246"/>
                  <a:pt x="860107" y="119246"/>
                  <a:pt x="856774" y="119246"/>
                </a:cubicBezTo>
                <a:cubicBezTo>
                  <a:pt x="801243" y="119436"/>
                  <a:pt x="801243" y="119436"/>
                  <a:pt x="793147" y="175538"/>
                </a:cubicBezTo>
                <a:cubicBezTo>
                  <a:pt x="786955" y="218687"/>
                  <a:pt x="786955" y="218687"/>
                  <a:pt x="830008" y="218687"/>
                </a:cubicBezTo>
                <a:cubicBezTo>
                  <a:pt x="850392" y="218687"/>
                  <a:pt x="870775" y="218591"/>
                  <a:pt x="891159" y="218782"/>
                </a:cubicBezTo>
                <a:cubicBezTo>
                  <a:pt x="895350" y="218877"/>
                  <a:pt x="901732" y="216686"/>
                  <a:pt x="902398" y="224116"/>
                </a:cubicBezTo>
                <a:cubicBezTo>
                  <a:pt x="903065" y="231736"/>
                  <a:pt x="897826" y="233641"/>
                  <a:pt x="891445" y="233641"/>
                </a:cubicBezTo>
                <a:cubicBezTo>
                  <a:pt x="846582" y="233641"/>
                  <a:pt x="801814" y="233546"/>
                  <a:pt x="756952" y="233736"/>
                </a:cubicBezTo>
                <a:cubicBezTo>
                  <a:pt x="744950" y="233831"/>
                  <a:pt x="743902" y="227069"/>
                  <a:pt x="745522" y="217734"/>
                </a:cubicBezTo>
                <a:cubicBezTo>
                  <a:pt x="756952" y="152107"/>
                  <a:pt x="768572" y="86575"/>
                  <a:pt x="779526" y="20852"/>
                </a:cubicBezTo>
                <a:cubicBezTo>
                  <a:pt x="781621" y="8279"/>
                  <a:pt x="789146" y="7803"/>
                  <a:pt x="798671" y="7803"/>
                </a:cubicBezTo>
                <a:close/>
                <a:moveTo>
                  <a:pt x="0" y="7803"/>
                </a:moveTo>
                <a:cubicBezTo>
                  <a:pt x="38862" y="8375"/>
                  <a:pt x="38862" y="8375"/>
                  <a:pt x="38862" y="46475"/>
                </a:cubicBezTo>
                <a:cubicBezTo>
                  <a:pt x="38862" y="82384"/>
                  <a:pt x="38386" y="118293"/>
                  <a:pt x="39053" y="154202"/>
                </a:cubicBezTo>
                <a:cubicBezTo>
                  <a:pt x="39815" y="196589"/>
                  <a:pt x="68580" y="224021"/>
                  <a:pt x="110585" y="223449"/>
                </a:cubicBezTo>
                <a:cubicBezTo>
                  <a:pt x="150495" y="222973"/>
                  <a:pt x="177070" y="194779"/>
                  <a:pt x="177260" y="152297"/>
                </a:cubicBezTo>
                <a:cubicBezTo>
                  <a:pt x="177451" y="111530"/>
                  <a:pt x="176975" y="70668"/>
                  <a:pt x="177546" y="29901"/>
                </a:cubicBezTo>
                <a:cubicBezTo>
                  <a:pt x="177641" y="22186"/>
                  <a:pt x="172307" y="9422"/>
                  <a:pt x="186404" y="8660"/>
                </a:cubicBezTo>
                <a:cubicBezTo>
                  <a:pt x="201454" y="7898"/>
                  <a:pt x="196215" y="21043"/>
                  <a:pt x="196310" y="28568"/>
                </a:cubicBezTo>
                <a:cubicBezTo>
                  <a:pt x="196882" y="70192"/>
                  <a:pt x="196882" y="111816"/>
                  <a:pt x="196501" y="153440"/>
                </a:cubicBezTo>
                <a:cubicBezTo>
                  <a:pt x="196025" y="197636"/>
                  <a:pt x="174593" y="226688"/>
                  <a:pt x="131159" y="235165"/>
                </a:cubicBezTo>
                <a:cubicBezTo>
                  <a:pt x="89535" y="243356"/>
                  <a:pt x="48197" y="243166"/>
                  <a:pt x="16669" y="206114"/>
                </a:cubicBezTo>
                <a:cubicBezTo>
                  <a:pt x="8477" y="196493"/>
                  <a:pt x="7049" y="184111"/>
                  <a:pt x="0" y="174395"/>
                </a:cubicBezTo>
                <a:cubicBezTo>
                  <a:pt x="0" y="118865"/>
                  <a:pt x="0" y="63334"/>
                  <a:pt x="0" y="7803"/>
                </a:cubicBezTo>
                <a:close/>
                <a:moveTo>
                  <a:pt x="1435893" y="7517"/>
                </a:moveTo>
                <a:cubicBezTo>
                  <a:pt x="1458562" y="9232"/>
                  <a:pt x="1481518" y="8565"/>
                  <a:pt x="1504282" y="7708"/>
                </a:cubicBezTo>
                <a:cubicBezTo>
                  <a:pt x="1517903" y="7136"/>
                  <a:pt x="1523713" y="11327"/>
                  <a:pt x="1522666" y="25520"/>
                </a:cubicBezTo>
                <a:cubicBezTo>
                  <a:pt x="1521808" y="39331"/>
                  <a:pt x="1522571" y="53237"/>
                  <a:pt x="1522475" y="67144"/>
                </a:cubicBezTo>
                <a:cubicBezTo>
                  <a:pt x="1522475" y="82670"/>
                  <a:pt x="1522475" y="98100"/>
                  <a:pt x="1522475" y="113626"/>
                </a:cubicBezTo>
                <a:cubicBezTo>
                  <a:pt x="1522475" y="121151"/>
                  <a:pt x="1519904" y="126199"/>
                  <a:pt x="1511236" y="126008"/>
                </a:cubicBezTo>
                <a:cubicBezTo>
                  <a:pt x="1502949" y="125913"/>
                  <a:pt x="1498663" y="121341"/>
                  <a:pt x="1499901" y="113721"/>
                </a:cubicBezTo>
                <a:cubicBezTo>
                  <a:pt x="1503616" y="90480"/>
                  <a:pt x="1490090" y="90671"/>
                  <a:pt x="1472659" y="89909"/>
                </a:cubicBezTo>
                <a:cubicBezTo>
                  <a:pt x="1447037" y="88766"/>
                  <a:pt x="1425034" y="91242"/>
                  <a:pt x="1410652" y="116007"/>
                </a:cubicBezTo>
                <a:cubicBezTo>
                  <a:pt x="1407604" y="121341"/>
                  <a:pt x="1399888" y="130009"/>
                  <a:pt x="1393126" y="124389"/>
                </a:cubicBezTo>
                <a:cubicBezTo>
                  <a:pt x="1386268" y="118674"/>
                  <a:pt x="1393221" y="111530"/>
                  <a:pt x="1398079" y="105720"/>
                </a:cubicBezTo>
                <a:cubicBezTo>
                  <a:pt x="1416652" y="83622"/>
                  <a:pt x="1413795" y="56762"/>
                  <a:pt x="1412747" y="30949"/>
                </a:cubicBezTo>
                <a:cubicBezTo>
                  <a:pt x="1412080" y="13137"/>
                  <a:pt x="1416938" y="6089"/>
                  <a:pt x="1435893" y="7517"/>
                </a:cubicBezTo>
                <a:close/>
                <a:moveTo>
                  <a:pt x="361509" y="2625"/>
                </a:moveTo>
                <a:cubicBezTo>
                  <a:pt x="380523" y="279"/>
                  <a:pt x="399954" y="1898"/>
                  <a:pt x="419385" y="8089"/>
                </a:cubicBezTo>
                <a:cubicBezTo>
                  <a:pt x="495871" y="32569"/>
                  <a:pt x="512825" y="122485"/>
                  <a:pt x="454056" y="186874"/>
                </a:cubicBezTo>
                <a:cubicBezTo>
                  <a:pt x="422909" y="221068"/>
                  <a:pt x="385000" y="240404"/>
                  <a:pt x="340613" y="238594"/>
                </a:cubicBezTo>
                <a:cubicBezTo>
                  <a:pt x="262413" y="239928"/>
                  <a:pt x="227932" y="191827"/>
                  <a:pt x="229075" y="137534"/>
                </a:cubicBezTo>
                <a:cubicBezTo>
                  <a:pt x="230218" y="84956"/>
                  <a:pt x="260222" y="45904"/>
                  <a:pt x="306133" y="20948"/>
                </a:cubicBezTo>
                <a:cubicBezTo>
                  <a:pt x="323897" y="11280"/>
                  <a:pt x="342494" y="4970"/>
                  <a:pt x="361509" y="2625"/>
                </a:cubicBezTo>
                <a:close/>
                <a:moveTo>
                  <a:pt x="1136237" y="2470"/>
                </a:moveTo>
                <a:cubicBezTo>
                  <a:pt x="1139499" y="1779"/>
                  <a:pt x="1143381" y="2470"/>
                  <a:pt x="1146810" y="2660"/>
                </a:cubicBezTo>
                <a:cubicBezTo>
                  <a:pt x="1155287" y="3136"/>
                  <a:pt x="1153954" y="9708"/>
                  <a:pt x="1153573" y="15328"/>
                </a:cubicBezTo>
                <a:cubicBezTo>
                  <a:pt x="1153477" y="16185"/>
                  <a:pt x="1153287" y="16947"/>
                  <a:pt x="1153192" y="17709"/>
                </a:cubicBezTo>
                <a:cubicBezTo>
                  <a:pt x="1148048" y="59238"/>
                  <a:pt x="1148048" y="59238"/>
                  <a:pt x="1191006" y="59238"/>
                </a:cubicBezTo>
                <a:cubicBezTo>
                  <a:pt x="1204817" y="59238"/>
                  <a:pt x="1218724" y="59334"/>
                  <a:pt x="1232535" y="59429"/>
                </a:cubicBezTo>
                <a:cubicBezTo>
                  <a:pt x="1237583" y="59429"/>
                  <a:pt x="1241679" y="61143"/>
                  <a:pt x="1243489" y="65334"/>
                </a:cubicBezTo>
                <a:cubicBezTo>
                  <a:pt x="1241107" y="75621"/>
                  <a:pt x="1233868" y="74383"/>
                  <a:pt x="1227582" y="74383"/>
                </a:cubicBezTo>
                <a:cubicBezTo>
                  <a:pt x="1205579" y="74574"/>
                  <a:pt x="1183576" y="75050"/>
                  <a:pt x="1161669" y="74288"/>
                </a:cubicBezTo>
                <a:cubicBezTo>
                  <a:pt x="1147953" y="73812"/>
                  <a:pt x="1141857" y="78193"/>
                  <a:pt x="1138904" y="92576"/>
                </a:cubicBezTo>
                <a:cubicBezTo>
                  <a:pt x="1132618" y="123532"/>
                  <a:pt x="1130141" y="155346"/>
                  <a:pt x="1116997" y="184873"/>
                </a:cubicBezTo>
                <a:cubicBezTo>
                  <a:pt x="1107376" y="206400"/>
                  <a:pt x="1092708" y="223164"/>
                  <a:pt x="1074039" y="236880"/>
                </a:cubicBezTo>
                <a:cubicBezTo>
                  <a:pt x="1069848" y="240023"/>
                  <a:pt x="1064800" y="246405"/>
                  <a:pt x="1059561" y="240880"/>
                </a:cubicBezTo>
                <a:cubicBezTo>
                  <a:pt x="1054798" y="235927"/>
                  <a:pt x="1055941" y="228212"/>
                  <a:pt x="1060323" y="222878"/>
                </a:cubicBezTo>
                <a:cubicBezTo>
                  <a:pt x="1066419" y="215353"/>
                  <a:pt x="1074515" y="209257"/>
                  <a:pt x="1080135" y="201351"/>
                </a:cubicBezTo>
                <a:cubicBezTo>
                  <a:pt x="1105090" y="166109"/>
                  <a:pt x="1109567" y="124485"/>
                  <a:pt x="1115473" y="83527"/>
                </a:cubicBezTo>
                <a:cubicBezTo>
                  <a:pt x="1117568" y="68668"/>
                  <a:pt x="1104519" y="76479"/>
                  <a:pt x="1098232" y="74669"/>
                </a:cubicBezTo>
                <a:cubicBezTo>
                  <a:pt x="1087469" y="71526"/>
                  <a:pt x="1067276" y="81051"/>
                  <a:pt x="1067086" y="67144"/>
                </a:cubicBezTo>
                <a:cubicBezTo>
                  <a:pt x="1066895" y="52476"/>
                  <a:pt x="1087183" y="58953"/>
                  <a:pt x="1097375" y="60000"/>
                </a:cubicBezTo>
                <a:cubicBezTo>
                  <a:pt x="1117949" y="62001"/>
                  <a:pt x="1124617" y="52571"/>
                  <a:pt x="1125950" y="34664"/>
                </a:cubicBezTo>
                <a:cubicBezTo>
                  <a:pt x="1126522" y="26568"/>
                  <a:pt x="1127950" y="18567"/>
                  <a:pt x="1129379" y="10566"/>
                </a:cubicBezTo>
                <a:cubicBezTo>
                  <a:pt x="1130331" y="5232"/>
                  <a:pt x="1132975" y="3161"/>
                  <a:pt x="1136237" y="2470"/>
                </a:cubicBezTo>
                <a:close/>
                <a:moveTo>
                  <a:pt x="1206246" y="2183"/>
                </a:moveTo>
                <a:cubicBezTo>
                  <a:pt x="1222534" y="1517"/>
                  <a:pt x="1218724" y="13137"/>
                  <a:pt x="1219486" y="22662"/>
                </a:cubicBezTo>
                <a:cubicBezTo>
                  <a:pt x="1217962" y="29996"/>
                  <a:pt x="1223391" y="41045"/>
                  <a:pt x="1208437" y="41807"/>
                </a:cubicBezTo>
                <a:cubicBezTo>
                  <a:pt x="1191768" y="42665"/>
                  <a:pt x="1195768" y="30663"/>
                  <a:pt x="1195864" y="21900"/>
                </a:cubicBezTo>
                <a:cubicBezTo>
                  <a:pt x="1196054" y="14185"/>
                  <a:pt x="1191196" y="2945"/>
                  <a:pt x="1206246" y="2183"/>
                </a:cubicBezTo>
                <a:close/>
                <a:moveTo>
                  <a:pt x="1337500" y="1624"/>
                </a:moveTo>
                <a:cubicBezTo>
                  <a:pt x="1341929" y="1660"/>
                  <a:pt x="1346359" y="3661"/>
                  <a:pt x="1346454" y="8471"/>
                </a:cubicBezTo>
                <a:cubicBezTo>
                  <a:pt x="1347216" y="33521"/>
                  <a:pt x="1363980" y="26187"/>
                  <a:pt x="1377220" y="27140"/>
                </a:cubicBezTo>
                <a:cubicBezTo>
                  <a:pt x="1380458" y="27425"/>
                  <a:pt x="1383792" y="27140"/>
                  <a:pt x="1387030" y="27235"/>
                </a:cubicBezTo>
                <a:cubicBezTo>
                  <a:pt x="1391888" y="27521"/>
                  <a:pt x="1397603" y="27140"/>
                  <a:pt x="1397698" y="34093"/>
                </a:cubicBezTo>
                <a:cubicBezTo>
                  <a:pt x="1397794" y="40570"/>
                  <a:pt x="1392936" y="41713"/>
                  <a:pt x="1387602" y="41808"/>
                </a:cubicBezTo>
                <a:cubicBezTo>
                  <a:pt x="1377124" y="41808"/>
                  <a:pt x="1366552" y="41808"/>
                  <a:pt x="1355884" y="41903"/>
                </a:cubicBezTo>
                <a:cubicBezTo>
                  <a:pt x="1351788" y="41903"/>
                  <a:pt x="1347597" y="42475"/>
                  <a:pt x="1343692" y="41808"/>
                </a:cubicBezTo>
                <a:cubicBezTo>
                  <a:pt x="1319498" y="37617"/>
                  <a:pt x="1310640" y="46190"/>
                  <a:pt x="1312831" y="71717"/>
                </a:cubicBezTo>
                <a:cubicBezTo>
                  <a:pt x="1315307" y="100292"/>
                  <a:pt x="1313497" y="100768"/>
                  <a:pt x="1341501" y="94767"/>
                </a:cubicBezTo>
                <a:cubicBezTo>
                  <a:pt x="1354264" y="92005"/>
                  <a:pt x="1366647" y="88004"/>
                  <a:pt x="1379220" y="84575"/>
                </a:cubicBezTo>
                <a:cubicBezTo>
                  <a:pt x="1383125" y="83528"/>
                  <a:pt x="1387507" y="82194"/>
                  <a:pt x="1389507" y="87338"/>
                </a:cubicBezTo>
                <a:cubicBezTo>
                  <a:pt x="1391317" y="91814"/>
                  <a:pt x="1389126" y="96005"/>
                  <a:pt x="1385316" y="97720"/>
                </a:cubicBezTo>
                <a:cubicBezTo>
                  <a:pt x="1357598" y="110007"/>
                  <a:pt x="1328071" y="115913"/>
                  <a:pt x="1298162" y="119246"/>
                </a:cubicBezTo>
                <a:cubicBezTo>
                  <a:pt x="1288351" y="120294"/>
                  <a:pt x="1288828" y="112388"/>
                  <a:pt x="1288732" y="105816"/>
                </a:cubicBezTo>
                <a:cubicBezTo>
                  <a:pt x="1288637" y="89528"/>
                  <a:pt x="1288923" y="73145"/>
                  <a:pt x="1288542" y="56858"/>
                </a:cubicBezTo>
                <a:cubicBezTo>
                  <a:pt x="1288447" y="51714"/>
                  <a:pt x="1291114" y="44666"/>
                  <a:pt x="1283208" y="42570"/>
                </a:cubicBezTo>
                <a:cubicBezTo>
                  <a:pt x="1276921" y="40856"/>
                  <a:pt x="1268254" y="40951"/>
                  <a:pt x="1271873" y="31521"/>
                </a:cubicBezTo>
                <a:cubicBezTo>
                  <a:pt x="1274731" y="24092"/>
                  <a:pt x="1283398" y="28473"/>
                  <a:pt x="1289399" y="27140"/>
                </a:cubicBezTo>
                <a:cubicBezTo>
                  <a:pt x="1304068" y="23901"/>
                  <a:pt x="1327404" y="38570"/>
                  <a:pt x="1328547" y="6566"/>
                </a:cubicBezTo>
                <a:cubicBezTo>
                  <a:pt x="1328642" y="3518"/>
                  <a:pt x="1333071" y="1589"/>
                  <a:pt x="1337500" y="1624"/>
                </a:cubicBezTo>
                <a:close/>
                <a:moveTo>
                  <a:pt x="1061846" y="564"/>
                </a:moveTo>
                <a:cubicBezTo>
                  <a:pt x="1071371" y="2469"/>
                  <a:pt x="1070609" y="9994"/>
                  <a:pt x="1067466" y="15804"/>
                </a:cubicBezTo>
                <a:cubicBezTo>
                  <a:pt x="1032509" y="81146"/>
                  <a:pt x="1053750" y="151726"/>
                  <a:pt x="1047654" y="219639"/>
                </a:cubicBezTo>
                <a:cubicBezTo>
                  <a:pt x="1046892" y="227926"/>
                  <a:pt x="1053750" y="240499"/>
                  <a:pt x="1037462" y="242594"/>
                </a:cubicBezTo>
                <a:cubicBezTo>
                  <a:pt x="1023175" y="244499"/>
                  <a:pt x="1019174" y="238022"/>
                  <a:pt x="1019365" y="224497"/>
                </a:cubicBezTo>
                <a:cubicBezTo>
                  <a:pt x="1019936" y="183730"/>
                  <a:pt x="1019555" y="142963"/>
                  <a:pt x="1019460" y="102196"/>
                </a:cubicBezTo>
                <a:cubicBezTo>
                  <a:pt x="1019460" y="99148"/>
                  <a:pt x="1018698" y="96005"/>
                  <a:pt x="1018317" y="92195"/>
                </a:cubicBezTo>
                <a:cubicBezTo>
                  <a:pt x="1004220" y="91337"/>
                  <a:pt x="992600" y="109721"/>
                  <a:pt x="986123" y="100481"/>
                </a:cubicBezTo>
                <a:cubicBezTo>
                  <a:pt x="976217" y="86289"/>
                  <a:pt x="997743" y="83241"/>
                  <a:pt x="1004030" y="74192"/>
                </a:cubicBezTo>
                <a:cubicBezTo>
                  <a:pt x="1017746" y="54476"/>
                  <a:pt x="1037939" y="38950"/>
                  <a:pt x="1042320" y="13328"/>
                </a:cubicBezTo>
                <a:cubicBezTo>
                  <a:pt x="1044225" y="2088"/>
                  <a:pt x="1051464" y="-1531"/>
                  <a:pt x="1061846" y="564"/>
                </a:cubicBezTo>
                <a:close/>
              </a:path>
            </a:pathLst>
          </a:custGeom>
          <a:solidFill>
            <a:schemeClr val="tx1">
              <a:lumMod val="75000"/>
              <a:lumOff val="25000"/>
            </a:schemeClr>
          </a:solidFill>
          <a:ln w="9525" cap="flat">
            <a:noFill/>
            <a:prstDash val="solid"/>
            <a:miter/>
          </a:ln>
        </p:spPr>
        <p:txBody>
          <a:bodyPr wrap="square" rtlCol="0" anchor="ctr">
            <a:noAutofit/>
          </a:bodyPr>
          <a:lstStyle/>
          <a:p>
            <a:pPr marL="0" marR="0" lvl="0" indent="0" algn="l"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宣传规划</a:t>
            </a:r>
          </a:p>
        </p:txBody>
      </p:sp>
      <p:grpSp>
        <p:nvGrpSpPr>
          <p:cNvPr id="25" name="组合 31"/>
          <p:cNvGrpSpPr/>
          <p:nvPr/>
        </p:nvGrpSpPr>
        <p:grpSpPr bwMode="auto">
          <a:xfrm>
            <a:off x="6854662" y="4246074"/>
            <a:ext cx="2205026" cy="1700429"/>
            <a:chOff x="0" y="0"/>
            <a:chExt cx="1773781" cy="1609411"/>
          </a:xfrm>
        </p:grpSpPr>
        <p:grpSp>
          <p:nvGrpSpPr>
            <p:cNvPr id="3" name="组合 32"/>
            <p:cNvGrpSpPr/>
            <p:nvPr/>
          </p:nvGrpSpPr>
          <p:grpSpPr bwMode="auto">
            <a:xfrm>
              <a:off x="0" y="0"/>
              <a:ext cx="1773781" cy="1609411"/>
              <a:chOff x="0" y="0"/>
              <a:chExt cx="1773781" cy="1609411"/>
            </a:xfrm>
          </p:grpSpPr>
          <p:sp>
            <p:nvSpPr>
              <p:cNvPr id="28" name="右箭头 55"/>
              <p:cNvSpPr/>
              <p:nvPr/>
            </p:nvSpPr>
            <p:spPr bwMode="auto">
              <a:xfrm>
                <a:off x="102604" y="362687"/>
                <a:ext cx="1671177" cy="911035"/>
              </a:xfrm>
              <a:custGeom>
                <a:avLst/>
                <a:gdLst>
                  <a:gd name="T0" fmla="*/ 3880 w 1671177"/>
                  <a:gd name="T1" fmla="*/ 0 h 911035"/>
                  <a:gd name="T2" fmla="*/ 1322002 w 1671177"/>
                  <a:gd name="T3" fmla="*/ 0 h 911035"/>
                  <a:gd name="T4" fmla="*/ 1577267 w 1671177"/>
                  <a:gd name="T5" fmla="*/ 260936 h 911035"/>
                  <a:gd name="T6" fmla="*/ 1589104 w 1671177"/>
                  <a:gd name="T7" fmla="*/ 624038 h 911035"/>
                  <a:gd name="T8" fmla="*/ 1297607 w 1671177"/>
                  <a:gd name="T9" fmla="*/ 911035 h 911035"/>
                  <a:gd name="T10" fmla="*/ 609562 w 1671177"/>
                  <a:gd name="T11" fmla="*/ 911035 h 911035"/>
                  <a:gd name="T12" fmla="*/ 582967 w 1671177"/>
                  <a:gd name="T13" fmla="*/ 909006 h 911035"/>
                  <a:gd name="T14" fmla="*/ 0 w 1671177"/>
                  <a:gd name="T15" fmla="*/ 908746 h 911035"/>
                  <a:gd name="T16" fmla="*/ 266330 w 1671177"/>
                  <a:gd name="T17" fmla="*/ 630839 h 911035"/>
                  <a:gd name="T18" fmla="*/ 287045 w 1671177"/>
                  <a:gd name="T19" fmla="*/ 287570 h 911035"/>
                  <a:gd name="T20" fmla="*/ 3880 w 1671177"/>
                  <a:gd name="T21" fmla="*/ 0 h 9110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1177" h="911035">
                    <a:moveTo>
                      <a:pt x="3880" y="0"/>
                    </a:moveTo>
                    <a:lnTo>
                      <a:pt x="1322002" y="0"/>
                    </a:lnTo>
                    <a:lnTo>
                      <a:pt x="1577267" y="260936"/>
                    </a:lnTo>
                    <a:cubicBezTo>
                      <a:pt x="1720296" y="408603"/>
                      <a:pt x="1679854" y="514841"/>
                      <a:pt x="1589104" y="624038"/>
                    </a:cubicBezTo>
                    <a:lnTo>
                      <a:pt x="1297607" y="911035"/>
                    </a:lnTo>
                    <a:lnTo>
                      <a:pt x="609562" y="911035"/>
                    </a:lnTo>
                    <a:cubicBezTo>
                      <a:pt x="601030" y="909370"/>
                      <a:pt x="592146" y="909088"/>
                      <a:pt x="582967" y="909006"/>
                    </a:cubicBezTo>
                    <a:lnTo>
                      <a:pt x="0" y="908746"/>
                    </a:lnTo>
                    <a:lnTo>
                      <a:pt x="266330" y="630839"/>
                    </a:lnTo>
                    <a:cubicBezTo>
                      <a:pt x="347215" y="528253"/>
                      <a:pt x="398509" y="416789"/>
                      <a:pt x="287045" y="287570"/>
                    </a:cubicBezTo>
                    <a:lnTo>
                      <a:pt x="3880" y="0"/>
                    </a:lnTo>
                    <a:close/>
                  </a:path>
                </a:pathLst>
              </a:custGeom>
              <a:solidFill>
                <a:sysClr val="windowText" lastClr="000000">
                  <a:alpha val="14902"/>
                </a:sys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90" b="0" i="0" u="none" strike="noStrike" kern="0" cap="none" spc="0" normalizeH="0" baseline="0" noProof="0">
                  <a:ln>
                    <a:noFill/>
                  </a:ln>
                  <a:solidFill>
                    <a:prstClr val="black"/>
                  </a:solidFill>
                  <a:effectLst/>
                  <a:uLnTx/>
                  <a:uFillTx/>
                  <a:latin typeface="Arial" panose="020B0604020202020204"/>
                  <a:ea typeface="微软雅黑" panose="020B0503020204020204" charset="-122"/>
                  <a:cs typeface="+mn-ea"/>
                </a:endParaRPr>
              </a:p>
            </p:txBody>
          </p:sp>
          <p:sp>
            <p:nvSpPr>
              <p:cNvPr id="29" name="右箭头 55"/>
              <p:cNvSpPr/>
              <p:nvPr/>
            </p:nvSpPr>
            <p:spPr bwMode="auto">
              <a:xfrm>
                <a:off x="0" y="0"/>
                <a:ext cx="1671177" cy="1609411"/>
              </a:xfrm>
              <a:custGeom>
                <a:avLst/>
                <a:gdLst>
                  <a:gd name="T0" fmla="*/ 0 w 1671177"/>
                  <a:gd name="T1" fmla="*/ 354510 h 1609411"/>
                  <a:gd name="T2" fmla="*/ 556334 w 1671177"/>
                  <a:gd name="T3" fmla="*/ 353057 h 1609411"/>
                  <a:gd name="T4" fmla="*/ 850996 w 1671177"/>
                  <a:gd name="T5" fmla="*/ 94099 h 1609411"/>
                  <a:gd name="T6" fmla="*/ 1004876 w 1671177"/>
                  <a:gd name="T7" fmla="*/ 34278 h 1609411"/>
                  <a:gd name="T8" fmla="*/ 1577267 w 1671177"/>
                  <a:gd name="T9" fmla="*/ 619386 h 1609411"/>
                  <a:gd name="T10" fmla="*/ 1589104 w 1671177"/>
                  <a:gd name="T11" fmla="*/ 982488 h 1609411"/>
                  <a:gd name="T12" fmla="*/ 1013753 w 1671177"/>
                  <a:gd name="T13" fmla="*/ 1548957 h 1609411"/>
                  <a:gd name="T14" fmla="*/ 853956 w 1671177"/>
                  <a:gd name="T15" fmla="*/ 1495056 h 1609411"/>
                  <a:gd name="T16" fmla="*/ 582967 w 1671177"/>
                  <a:gd name="T17" fmla="*/ 1267456 h 1609411"/>
                  <a:gd name="T18" fmla="*/ 0 w 1671177"/>
                  <a:gd name="T19" fmla="*/ 1267196 h 1609411"/>
                  <a:gd name="T20" fmla="*/ 266330 w 1671177"/>
                  <a:gd name="T21" fmla="*/ 989289 h 1609411"/>
                  <a:gd name="T22" fmla="*/ 287045 w 1671177"/>
                  <a:gd name="T23" fmla="*/ 646020 h 1609411"/>
                  <a:gd name="T24" fmla="*/ 0 w 1671177"/>
                  <a:gd name="T25" fmla="*/ 354510 h 1609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177" h="1609411">
                    <a:moveTo>
                      <a:pt x="0" y="354510"/>
                    </a:moveTo>
                    <a:lnTo>
                      <a:pt x="556334" y="353057"/>
                    </a:lnTo>
                    <a:cubicBezTo>
                      <a:pt x="746291" y="355515"/>
                      <a:pt x="856347" y="257358"/>
                      <a:pt x="850996" y="94099"/>
                    </a:cubicBezTo>
                    <a:cubicBezTo>
                      <a:pt x="849023" y="-2780"/>
                      <a:pt x="929910" y="-28640"/>
                      <a:pt x="1004876" y="34278"/>
                    </a:cubicBezTo>
                    <a:lnTo>
                      <a:pt x="1577267" y="619386"/>
                    </a:lnTo>
                    <a:cubicBezTo>
                      <a:pt x="1720296" y="767053"/>
                      <a:pt x="1679854" y="873291"/>
                      <a:pt x="1589104" y="982488"/>
                    </a:cubicBezTo>
                    <a:lnTo>
                      <a:pt x="1013753" y="1548957"/>
                    </a:lnTo>
                    <a:cubicBezTo>
                      <a:pt x="927935" y="1643440"/>
                      <a:pt x="868752" y="1628432"/>
                      <a:pt x="853956" y="1495056"/>
                    </a:cubicBezTo>
                    <a:cubicBezTo>
                      <a:pt x="849443" y="1377760"/>
                      <a:pt x="794625" y="1269343"/>
                      <a:pt x="582967" y="1267456"/>
                    </a:cubicBezTo>
                    <a:lnTo>
                      <a:pt x="0" y="1267196"/>
                    </a:lnTo>
                    <a:lnTo>
                      <a:pt x="266330" y="989289"/>
                    </a:lnTo>
                    <a:cubicBezTo>
                      <a:pt x="347215" y="886703"/>
                      <a:pt x="398509" y="775239"/>
                      <a:pt x="287045" y="646020"/>
                    </a:cubicBezTo>
                    <a:lnTo>
                      <a:pt x="0" y="354510"/>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90" b="0" i="0" u="none" strike="noStrike" kern="0" cap="none" spc="0" normalizeH="0" baseline="0" noProof="0">
                  <a:ln>
                    <a:noFill/>
                  </a:ln>
                  <a:solidFill>
                    <a:prstClr val="black"/>
                  </a:solidFill>
                  <a:effectLst/>
                  <a:uLnTx/>
                  <a:uFillTx/>
                  <a:latin typeface="Arial" panose="020B0604020202020204"/>
                  <a:ea typeface="微软雅黑" panose="020B0503020204020204" charset="-122"/>
                  <a:cs typeface="+mn-ea"/>
                </a:endParaRPr>
              </a:p>
            </p:txBody>
          </p:sp>
        </p:grpSp>
        <p:sp>
          <p:nvSpPr>
            <p:cNvPr id="27" name="TextBox 33"/>
            <p:cNvSpPr txBox="1">
              <a:spLocks noChangeArrowheads="1"/>
            </p:cNvSpPr>
            <p:nvPr/>
          </p:nvSpPr>
          <p:spPr bwMode="auto">
            <a:xfrm>
              <a:off x="499747" y="637203"/>
              <a:ext cx="1100838" cy="330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8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charset="-122"/>
                  <a:cs typeface="+mn-ea"/>
                </a:rPr>
                <a:t>倒计时海报</a:t>
              </a:r>
            </a:p>
          </p:txBody>
        </p:sp>
      </p:grpSp>
      <p:grpSp>
        <p:nvGrpSpPr>
          <p:cNvPr id="9" name="组合 32"/>
          <p:cNvGrpSpPr/>
          <p:nvPr/>
        </p:nvGrpSpPr>
        <p:grpSpPr bwMode="auto">
          <a:xfrm flipH="1">
            <a:off x="6918653" y="1633105"/>
            <a:ext cx="2205026" cy="1700429"/>
            <a:chOff x="0" y="0"/>
            <a:chExt cx="1773781" cy="1609411"/>
          </a:xfrm>
        </p:grpSpPr>
        <p:sp>
          <p:nvSpPr>
            <p:cNvPr id="4" name="右箭头 55"/>
            <p:cNvSpPr/>
            <p:nvPr/>
          </p:nvSpPr>
          <p:spPr bwMode="auto">
            <a:xfrm>
              <a:off x="102604" y="362687"/>
              <a:ext cx="1671177" cy="911035"/>
            </a:xfrm>
            <a:custGeom>
              <a:avLst/>
              <a:gdLst>
                <a:gd name="T0" fmla="*/ 3880 w 1671177"/>
                <a:gd name="T1" fmla="*/ 0 h 911035"/>
                <a:gd name="T2" fmla="*/ 1322002 w 1671177"/>
                <a:gd name="T3" fmla="*/ 0 h 911035"/>
                <a:gd name="T4" fmla="*/ 1577267 w 1671177"/>
                <a:gd name="T5" fmla="*/ 260936 h 911035"/>
                <a:gd name="T6" fmla="*/ 1589104 w 1671177"/>
                <a:gd name="T7" fmla="*/ 624038 h 911035"/>
                <a:gd name="T8" fmla="*/ 1297607 w 1671177"/>
                <a:gd name="T9" fmla="*/ 911035 h 911035"/>
                <a:gd name="T10" fmla="*/ 609562 w 1671177"/>
                <a:gd name="T11" fmla="*/ 911035 h 911035"/>
                <a:gd name="T12" fmla="*/ 582967 w 1671177"/>
                <a:gd name="T13" fmla="*/ 909006 h 911035"/>
                <a:gd name="T14" fmla="*/ 0 w 1671177"/>
                <a:gd name="T15" fmla="*/ 908746 h 911035"/>
                <a:gd name="T16" fmla="*/ 266330 w 1671177"/>
                <a:gd name="T17" fmla="*/ 630839 h 911035"/>
                <a:gd name="T18" fmla="*/ 287045 w 1671177"/>
                <a:gd name="T19" fmla="*/ 287570 h 911035"/>
                <a:gd name="T20" fmla="*/ 3880 w 1671177"/>
                <a:gd name="T21" fmla="*/ 0 h 9110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1177" h="911035">
                  <a:moveTo>
                    <a:pt x="3880" y="0"/>
                  </a:moveTo>
                  <a:lnTo>
                    <a:pt x="1322002" y="0"/>
                  </a:lnTo>
                  <a:lnTo>
                    <a:pt x="1577267" y="260936"/>
                  </a:lnTo>
                  <a:cubicBezTo>
                    <a:pt x="1720296" y="408603"/>
                    <a:pt x="1679854" y="514841"/>
                    <a:pt x="1589104" y="624038"/>
                  </a:cubicBezTo>
                  <a:lnTo>
                    <a:pt x="1297607" y="911035"/>
                  </a:lnTo>
                  <a:lnTo>
                    <a:pt x="609562" y="911035"/>
                  </a:lnTo>
                  <a:cubicBezTo>
                    <a:pt x="601030" y="909370"/>
                    <a:pt x="592146" y="909088"/>
                    <a:pt x="582967" y="909006"/>
                  </a:cubicBezTo>
                  <a:lnTo>
                    <a:pt x="0" y="908746"/>
                  </a:lnTo>
                  <a:lnTo>
                    <a:pt x="266330" y="630839"/>
                  </a:lnTo>
                  <a:cubicBezTo>
                    <a:pt x="347215" y="528253"/>
                    <a:pt x="398509" y="416789"/>
                    <a:pt x="287045" y="287570"/>
                  </a:cubicBezTo>
                  <a:lnTo>
                    <a:pt x="3880" y="0"/>
                  </a:lnTo>
                  <a:close/>
                </a:path>
              </a:pathLst>
            </a:custGeom>
            <a:solidFill>
              <a:sysClr val="windowText" lastClr="000000">
                <a:alpha val="14902"/>
              </a:sys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90" b="0" i="0" u="none" strike="noStrike" kern="0" cap="none" spc="0" normalizeH="0" baseline="0" noProof="0">
                <a:ln>
                  <a:noFill/>
                </a:ln>
                <a:solidFill>
                  <a:prstClr val="black"/>
                </a:solidFill>
                <a:effectLst/>
                <a:uLnTx/>
                <a:uFillTx/>
                <a:latin typeface="Arial" panose="020B0604020202020204"/>
                <a:ea typeface="微软雅黑" panose="020B0503020204020204" charset="-122"/>
                <a:cs typeface="+mn-ea"/>
              </a:endParaRPr>
            </a:p>
          </p:txBody>
        </p:sp>
        <p:sp>
          <p:nvSpPr>
            <p:cNvPr id="11" name="右箭头 55"/>
            <p:cNvSpPr/>
            <p:nvPr/>
          </p:nvSpPr>
          <p:spPr bwMode="auto">
            <a:xfrm>
              <a:off x="0" y="0"/>
              <a:ext cx="1671177" cy="1609411"/>
            </a:xfrm>
            <a:custGeom>
              <a:avLst/>
              <a:gdLst>
                <a:gd name="T0" fmla="*/ 0 w 1671177"/>
                <a:gd name="T1" fmla="*/ 354510 h 1609411"/>
                <a:gd name="T2" fmla="*/ 556334 w 1671177"/>
                <a:gd name="T3" fmla="*/ 353057 h 1609411"/>
                <a:gd name="T4" fmla="*/ 850996 w 1671177"/>
                <a:gd name="T5" fmla="*/ 94099 h 1609411"/>
                <a:gd name="T6" fmla="*/ 1004876 w 1671177"/>
                <a:gd name="T7" fmla="*/ 34278 h 1609411"/>
                <a:gd name="T8" fmla="*/ 1577267 w 1671177"/>
                <a:gd name="T9" fmla="*/ 619386 h 1609411"/>
                <a:gd name="T10" fmla="*/ 1589104 w 1671177"/>
                <a:gd name="T11" fmla="*/ 982488 h 1609411"/>
                <a:gd name="T12" fmla="*/ 1013753 w 1671177"/>
                <a:gd name="T13" fmla="*/ 1548957 h 1609411"/>
                <a:gd name="T14" fmla="*/ 853956 w 1671177"/>
                <a:gd name="T15" fmla="*/ 1495056 h 1609411"/>
                <a:gd name="T16" fmla="*/ 582967 w 1671177"/>
                <a:gd name="T17" fmla="*/ 1267456 h 1609411"/>
                <a:gd name="T18" fmla="*/ 0 w 1671177"/>
                <a:gd name="T19" fmla="*/ 1267196 h 1609411"/>
                <a:gd name="T20" fmla="*/ 266330 w 1671177"/>
                <a:gd name="T21" fmla="*/ 989289 h 1609411"/>
                <a:gd name="T22" fmla="*/ 287045 w 1671177"/>
                <a:gd name="T23" fmla="*/ 646020 h 1609411"/>
                <a:gd name="T24" fmla="*/ 0 w 1671177"/>
                <a:gd name="T25" fmla="*/ 354510 h 1609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177" h="1609411">
                  <a:moveTo>
                    <a:pt x="0" y="354510"/>
                  </a:moveTo>
                  <a:lnTo>
                    <a:pt x="556334" y="353057"/>
                  </a:lnTo>
                  <a:cubicBezTo>
                    <a:pt x="746291" y="355515"/>
                    <a:pt x="856347" y="257358"/>
                    <a:pt x="850996" y="94099"/>
                  </a:cubicBezTo>
                  <a:cubicBezTo>
                    <a:pt x="849023" y="-2780"/>
                    <a:pt x="929910" y="-28640"/>
                    <a:pt x="1004876" y="34278"/>
                  </a:cubicBezTo>
                  <a:lnTo>
                    <a:pt x="1577267" y="619386"/>
                  </a:lnTo>
                  <a:cubicBezTo>
                    <a:pt x="1720296" y="767053"/>
                    <a:pt x="1679854" y="873291"/>
                    <a:pt x="1589104" y="982488"/>
                  </a:cubicBezTo>
                  <a:lnTo>
                    <a:pt x="1013753" y="1548957"/>
                  </a:lnTo>
                  <a:cubicBezTo>
                    <a:pt x="927935" y="1643440"/>
                    <a:pt x="868752" y="1628432"/>
                    <a:pt x="853956" y="1495056"/>
                  </a:cubicBezTo>
                  <a:cubicBezTo>
                    <a:pt x="849443" y="1377760"/>
                    <a:pt x="794625" y="1269343"/>
                    <a:pt x="582967" y="1267456"/>
                  </a:cubicBezTo>
                  <a:lnTo>
                    <a:pt x="0" y="1267196"/>
                  </a:lnTo>
                  <a:lnTo>
                    <a:pt x="266330" y="989289"/>
                  </a:lnTo>
                  <a:cubicBezTo>
                    <a:pt x="347215" y="886703"/>
                    <a:pt x="398509" y="775239"/>
                    <a:pt x="287045" y="646020"/>
                  </a:cubicBezTo>
                  <a:lnTo>
                    <a:pt x="0" y="354510"/>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90" b="0" i="0" u="none" strike="noStrike" kern="0" cap="none" spc="0" normalizeH="0" baseline="0" noProof="0">
                <a:ln>
                  <a:noFill/>
                </a:ln>
                <a:solidFill>
                  <a:prstClr val="black"/>
                </a:solidFill>
                <a:effectLst/>
                <a:uLnTx/>
                <a:uFillTx/>
                <a:latin typeface="Arial" panose="020B0604020202020204"/>
                <a:ea typeface="微软雅黑" panose="020B0503020204020204" charset="-122"/>
                <a:cs typeface="+mn-ea"/>
              </a:endParaRPr>
            </a:p>
          </p:txBody>
        </p:sp>
      </p:grpSp>
      <p:sp>
        <p:nvSpPr>
          <p:cNvPr id="13" name="TextBox 33"/>
          <p:cNvSpPr txBox="1">
            <a:spLocks noChangeArrowheads="1"/>
          </p:cNvSpPr>
          <p:nvPr/>
        </p:nvSpPr>
        <p:spPr bwMode="auto">
          <a:xfrm>
            <a:off x="7233276" y="2306345"/>
            <a:ext cx="153045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8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charset="-122"/>
                <a:cs typeface="+mn-ea"/>
              </a:rPr>
              <a:t>定制</a:t>
            </a:r>
            <a:r>
              <a:rPr kumimoji="0" lang="en-US" altLang="zh-CN" sz="168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charset="-122"/>
                <a:cs typeface="+mn-ea"/>
              </a:rPr>
              <a:t>H5</a:t>
            </a:r>
            <a:r>
              <a:rPr kumimoji="0" lang="zh-CN" altLang="en-US" sz="1680" b="0" i="0" u="none" strike="noStrike" kern="0" cap="none" spc="0" normalizeH="0" baseline="0" noProof="0" dirty="0">
                <a:ln>
                  <a:noFill/>
                </a:ln>
                <a:solidFill>
                  <a:srgbClr val="FFFFFF"/>
                </a:solidFill>
                <a:effectLst/>
                <a:uLnTx/>
                <a:uFillTx/>
                <a:latin typeface="Impact" panose="020B0806030902050204" pitchFamily="34" charset="0"/>
                <a:ea typeface="微软雅黑" panose="020B0503020204020204" charset="-122"/>
                <a:cs typeface="+mn-ea"/>
              </a:rPr>
              <a:t>邀请函</a:t>
            </a:r>
          </a:p>
        </p:txBody>
      </p:sp>
      <p:pic>
        <p:nvPicPr>
          <p:cNvPr id="7" name="图片 6"/>
          <p:cNvPicPr>
            <a:picLocks noChangeAspect="1"/>
          </p:cNvPicPr>
          <p:nvPr/>
        </p:nvPicPr>
        <p:blipFill>
          <a:blip r:embed="rId7"/>
          <a:stretch>
            <a:fillRect/>
          </a:stretch>
        </p:blipFill>
        <p:spPr>
          <a:xfrm>
            <a:off x="1428753" y="1419802"/>
            <a:ext cx="2484320" cy="4550698"/>
          </a:xfrm>
          <a:prstGeom prst="rect">
            <a:avLst/>
          </a:prstGeom>
        </p:spPr>
      </p:pic>
      <p:pic>
        <p:nvPicPr>
          <p:cNvPr id="12" name="图片 11"/>
          <p:cNvPicPr>
            <a:picLocks noChangeAspect="1"/>
          </p:cNvPicPr>
          <p:nvPr/>
        </p:nvPicPr>
        <p:blipFill>
          <a:blip r:embed="rId8"/>
          <a:stretch>
            <a:fillRect/>
          </a:stretch>
        </p:blipFill>
        <p:spPr>
          <a:xfrm>
            <a:off x="4013726" y="1439799"/>
            <a:ext cx="2542312" cy="4530701"/>
          </a:xfrm>
          <a:prstGeom prst="rect">
            <a:avLst/>
          </a:prstGeom>
        </p:spPr>
      </p:pic>
      <p:pic>
        <p:nvPicPr>
          <p:cNvPr id="14" name="图片 13"/>
          <p:cNvPicPr>
            <a:picLocks noChangeAspect="1"/>
          </p:cNvPicPr>
          <p:nvPr/>
        </p:nvPicPr>
        <p:blipFill>
          <a:blip r:embed="rId9"/>
          <a:stretch>
            <a:fillRect/>
          </a:stretch>
        </p:blipFill>
        <p:spPr>
          <a:xfrm>
            <a:off x="9331650" y="1439799"/>
            <a:ext cx="3166891" cy="45073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宣传规划</a:t>
            </a:r>
            <a:r>
              <a:rPr lang="en-US" altLang="zh-CN"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a:t>
            </a: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会中</a:t>
            </a:r>
          </a:p>
        </p:txBody>
      </p:sp>
      <p:pic>
        <p:nvPicPr>
          <p:cNvPr id="5" name="图片 4" descr="791f41a6b16f6d34578d7770277dbfc"/>
          <p:cNvPicPr>
            <a:picLocks noChangeAspect="1"/>
          </p:cNvPicPr>
          <p:nvPr/>
        </p:nvPicPr>
        <p:blipFill>
          <a:blip r:embed="rId7"/>
          <a:stretch>
            <a:fillRect/>
          </a:stretch>
        </p:blipFill>
        <p:spPr>
          <a:xfrm>
            <a:off x="2069997" y="1389806"/>
            <a:ext cx="2230355" cy="4828659"/>
          </a:xfrm>
          <a:prstGeom prst="rect">
            <a:avLst/>
          </a:prstGeom>
        </p:spPr>
      </p:pic>
      <p:pic>
        <p:nvPicPr>
          <p:cNvPr id="6" name="图片 5"/>
          <p:cNvPicPr>
            <a:picLocks noChangeAspect="1"/>
          </p:cNvPicPr>
          <p:nvPr/>
        </p:nvPicPr>
        <p:blipFill>
          <a:blip r:embed="rId8"/>
          <a:stretch>
            <a:fillRect/>
          </a:stretch>
        </p:blipFill>
        <p:spPr>
          <a:xfrm>
            <a:off x="4593645" y="1389806"/>
            <a:ext cx="5845851" cy="4829326"/>
          </a:xfrm>
          <a:prstGeom prst="rect">
            <a:avLst/>
          </a:prstGeom>
        </p:spPr>
      </p:pic>
      <p:sp>
        <p:nvSpPr>
          <p:cNvPr id="8" name="文本框 7"/>
          <p:cNvSpPr txBox="1"/>
          <p:nvPr/>
        </p:nvSpPr>
        <p:spPr>
          <a:xfrm>
            <a:off x="11115021" y="1406470"/>
            <a:ext cx="957580" cy="4812661"/>
          </a:xfrm>
          <a:prstGeom prst="rect">
            <a:avLst/>
          </a:prstGeom>
          <a:noFill/>
        </p:spPr>
        <p:txBody>
          <a:bodyPr vert="eaVert" wrap="square" rtlCol="0">
            <a:spAutoFit/>
          </a:bodyPr>
          <a:lstStyle/>
          <a:p>
            <a:pPr algn="dist"/>
            <a:r>
              <a:rPr lang="zh-CN" altLang="en-US" sz="5040">
                <a:solidFill>
                  <a:schemeClr val="tx1"/>
                </a:solidFill>
                <a:latin typeface="微软雅黑" panose="020B0503020204020204" charset="-122"/>
                <a:ea typeface="微软雅黑" panose="020B0503020204020204" charset="-122"/>
              </a:rPr>
              <a:t>现场图片直播</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26" name="文本框 25"/>
          <p:cNvSpPr txBox="1"/>
          <p:nvPr/>
        </p:nvSpPr>
        <p:spPr>
          <a:xfrm>
            <a:off x="2730863" y="456871"/>
            <a:ext cx="8938873" cy="706755"/>
          </a:xfrm>
          <a:prstGeom prst="rect">
            <a:avLst/>
          </a:prstGeom>
          <a:noFill/>
        </p:spPr>
        <p:txBody>
          <a:bodyPr wrap="square" rtlCol="0">
            <a:spAutoFit/>
          </a:bodyPr>
          <a:lstStyle/>
          <a:p>
            <a:pPr algn="ct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宣传规划</a:t>
            </a:r>
            <a:r>
              <a:rPr lang="en-US" altLang="zh-CN"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a:t>
            </a:r>
            <a:r>
              <a:rPr lang="zh-CN" altLang="en-US" sz="4000" dirty="0">
                <a:solidFill>
                  <a:schemeClr val="tx1">
                    <a:lumMod val="75000"/>
                    <a:lumOff val="25000"/>
                  </a:schemeClr>
                </a:solidFill>
                <a:latin typeface="微软雅黑" panose="020B0503020204020204" charset="-122"/>
                <a:ea typeface="微软雅黑" panose="020B0503020204020204" charset="-122"/>
                <a:sym typeface="Arial" panose="020B0604020202020204"/>
              </a:rPr>
              <a:t>会后</a:t>
            </a:r>
          </a:p>
        </p:txBody>
      </p:sp>
      <p:grpSp>
        <p:nvGrpSpPr>
          <p:cNvPr id="3" name="组合 2"/>
          <p:cNvGrpSpPr/>
          <p:nvPr/>
        </p:nvGrpSpPr>
        <p:grpSpPr>
          <a:xfrm>
            <a:off x="7523236" y="2128370"/>
            <a:ext cx="4788665" cy="2940923"/>
            <a:chOff x="1785" y="3280"/>
            <a:chExt cx="6904" cy="4240"/>
          </a:xfrm>
        </p:grpSpPr>
        <p:pic>
          <p:nvPicPr>
            <p:cNvPr id="4" name="图片 3"/>
            <p:cNvPicPr>
              <a:picLocks noChangeAspect="1"/>
            </p:cNvPicPr>
            <p:nvPr/>
          </p:nvPicPr>
          <p:blipFill>
            <a:blip r:embed="rId7"/>
            <a:srcRect t="11533" b="60089"/>
            <a:stretch>
              <a:fillRect/>
            </a:stretch>
          </p:blipFill>
          <p:spPr>
            <a:xfrm>
              <a:off x="1785" y="3280"/>
              <a:ext cx="6905" cy="4241"/>
            </a:xfrm>
            <a:prstGeom prst="rect">
              <a:avLst/>
            </a:prstGeom>
          </p:spPr>
        </p:pic>
        <p:pic>
          <p:nvPicPr>
            <p:cNvPr id="7" name="图片 6"/>
            <p:cNvPicPr>
              <a:picLocks noChangeAspect="1"/>
            </p:cNvPicPr>
            <p:nvPr/>
          </p:nvPicPr>
          <p:blipFill>
            <a:blip r:embed="rId8"/>
            <a:stretch>
              <a:fillRect/>
            </a:stretch>
          </p:blipFill>
          <p:spPr>
            <a:xfrm>
              <a:off x="3007" y="3460"/>
              <a:ext cx="2465" cy="485"/>
            </a:xfrm>
            <a:prstGeom prst="rect">
              <a:avLst/>
            </a:prstGeom>
          </p:spPr>
        </p:pic>
        <p:pic>
          <p:nvPicPr>
            <p:cNvPr id="9" name="图片 8"/>
            <p:cNvPicPr>
              <a:picLocks noChangeAspect="1"/>
            </p:cNvPicPr>
            <p:nvPr/>
          </p:nvPicPr>
          <p:blipFill>
            <a:blip r:embed="rId8"/>
            <a:stretch>
              <a:fillRect/>
            </a:stretch>
          </p:blipFill>
          <p:spPr>
            <a:xfrm>
              <a:off x="4005" y="7036"/>
              <a:ext cx="2465" cy="485"/>
            </a:xfrm>
            <a:prstGeom prst="rect">
              <a:avLst/>
            </a:prstGeom>
          </p:spPr>
        </p:pic>
      </p:grpSp>
      <p:pic>
        <p:nvPicPr>
          <p:cNvPr id="11" name="图片 10"/>
          <p:cNvPicPr>
            <a:picLocks noChangeAspect="1"/>
          </p:cNvPicPr>
          <p:nvPr/>
        </p:nvPicPr>
        <p:blipFill>
          <a:blip r:embed="rId9"/>
          <a:stretch>
            <a:fillRect/>
          </a:stretch>
        </p:blipFill>
        <p:spPr>
          <a:xfrm>
            <a:off x="1952013" y="2128370"/>
            <a:ext cx="5401246" cy="2942256"/>
          </a:xfrm>
          <a:prstGeom prst="rect">
            <a:avLst/>
          </a:prstGeom>
        </p:spPr>
      </p:pic>
      <p:sp>
        <p:nvSpPr>
          <p:cNvPr id="12" name="矩形 1"/>
          <p:cNvSpPr>
            <a:spLocks noChangeArrowheads="1"/>
          </p:cNvSpPr>
          <p:nvPr/>
        </p:nvSpPr>
        <p:spPr bwMode="auto">
          <a:xfrm>
            <a:off x="1951347" y="5217938"/>
            <a:ext cx="10360554" cy="61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7969" tIns="63984" rIns="127969" bIns="63984">
            <a:spAutoFit/>
          </a:bodyPr>
          <a:lstStyle/>
          <a:p>
            <a:pPr algn="l" fontAlgn="auto">
              <a:lnSpc>
                <a:spcPct val="150000"/>
              </a:lnSpc>
            </a:pP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会后剪辑可投放至朋友圈、抖音等社交平台的</a:t>
            </a:r>
            <a:r>
              <a:rPr lang="en-US" altLang="zh-CN" sz="2100" dirty="0">
                <a:solidFill>
                  <a:schemeClr val="tx1"/>
                </a:solidFill>
                <a:latin typeface="微软雅黑" panose="020B0503020204020204" charset="-122"/>
                <a:ea typeface="微软雅黑" panose="020B0503020204020204" charset="-122"/>
                <a:cs typeface="微软雅黑" panose="020B0503020204020204" charset="-122"/>
              </a:rPr>
              <a:t>15s</a:t>
            </a:r>
            <a:r>
              <a:rPr lang="zh-CN" altLang="en-US" sz="2100" dirty="0">
                <a:solidFill>
                  <a:schemeClr val="tx1"/>
                </a:solidFill>
                <a:latin typeface="微软雅黑" panose="020B0503020204020204" charset="-122"/>
                <a:ea typeface="微软雅黑" panose="020B0503020204020204" charset="-122"/>
                <a:cs typeface="微软雅黑" panose="020B0503020204020204" charset="-122"/>
              </a:rPr>
              <a:t>短视频及三分钟回顾视频。</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建筑与房屋的城市空拍图黑白照&#10;&#10;描述已自动生成"/>
          <p:cNvPicPr>
            <a:picLocks noChangeAspect="1"/>
          </p:cNvPicPr>
          <p:nvPr/>
        </p:nvPicPr>
        <p:blipFill>
          <a:blip r:embed="rId3" cstate="email">
            <a:alphaModFix amt="53000"/>
          </a:blip>
          <a:stretch>
            <a:fillRect/>
          </a:stretch>
        </p:blipFill>
        <p:spPr>
          <a:xfrm>
            <a:off x="7193278" y="2981325"/>
            <a:ext cx="7193279" cy="4217988"/>
          </a:xfrm>
          <a:prstGeom prst="rect">
            <a:avLst/>
          </a:prstGeom>
        </p:spPr>
      </p:pic>
      <p:pic>
        <p:nvPicPr>
          <p:cNvPr id="5" name="Picture 2_1" descr="建筑与房屋的城市空拍图黑白照&#10;&#10;描述已自动生成"/>
          <p:cNvPicPr>
            <a:picLocks noChangeAspect="1"/>
          </p:cNvPicPr>
          <p:nvPr/>
        </p:nvPicPr>
        <p:blipFill>
          <a:blip r:embed="rId3" cstate="email">
            <a:alphaModFix amt="53000"/>
          </a:blip>
          <a:stretch>
            <a:fillRect/>
          </a:stretch>
        </p:blipFill>
        <p:spPr>
          <a:xfrm flipH="1">
            <a:off x="-2" y="2981325"/>
            <a:ext cx="7193279" cy="4217988"/>
          </a:xfrm>
          <a:prstGeom prst="rect">
            <a:avLst/>
          </a:prstGeom>
        </p:spPr>
      </p:pic>
      <p:grpSp>
        <p:nvGrpSpPr>
          <p:cNvPr id="16" name="组合 15"/>
          <p:cNvGrpSpPr/>
          <p:nvPr/>
        </p:nvGrpSpPr>
        <p:grpSpPr>
          <a:xfrm rot="21540000" flipV="1">
            <a:off x="2256155" y="3662045"/>
            <a:ext cx="11144250" cy="295275"/>
            <a:chOff x="-5069617" y="9746749"/>
            <a:chExt cx="3167840" cy="875775"/>
          </a:xfrm>
          <a:solidFill>
            <a:schemeClr val="tx1">
              <a:alpha val="10000"/>
            </a:schemeClr>
          </a:solidFill>
        </p:grpSpPr>
        <p:sp>
          <p:nvSpPr>
            <p:cNvPr id="17" name="文本框 16"/>
            <p:cNvSpPr txBox="1"/>
            <p:nvPr/>
          </p:nvSpPr>
          <p:spPr>
            <a:xfrm>
              <a:off x="-3408743" y="10034708"/>
              <a:ext cx="78898" cy="27656"/>
            </a:xfrm>
            <a:custGeom>
              <a:avLst/>
              <a:gdLst/>
              <a:ahLst/>
              <a:cxnLst/>
              <a:rect l="l" t="t" r="r" b="b"/>
              <a:pathLst>
                <a:path w="78898" h="27656">
                  <a:moveTo>
                    <a:pt x="31559" y="21"/>
                  </a:moveTo>
                  <a:lnTo>
                    <a:pt x="67064" y="21"/>
                  </a:lnTo>
                  <a:cubicBezTo>
                    <a:pt x="67557" y="-61"/>
                    <a:pt x="69529" y="103"/>
                    <a:pt x="72981" y="514"/>
                  </a:cubicBezTo>
                  <a:cubicBezTo>
                    <a:pt x="76433" y="925"/>
                    <a:pt x="78405" y="2076"/>
                    <a:pt x="78898" y="3966"/>
                  </a:cubicBezTo>
                  <a:cubicBezTo>
                    <a:pt x="75940" y="10130"/>
                    <a:pt x="64105" y="15554"/>
                    <a:pt x="43394" y="20239"/>
                  </a:cubicBezTo>
                  <a:cubicBezTo>
                    <a:pt x="22683" y="24923"/>
                    <a:pt x="10848" y="27389"/>
                    <a:pt x="7890" y="27636"/>
                  </a:cubicBezTo>
                  <a:cubicBezTo>
                    <a:pt x="7561" y="27718"/>
                    <a:pt x="6246" y="27554"/>
                    <a:pt x="3945" y="27142"/>
                  </a:cubicBezTo>
                  <a:cubicBezTo>
                    <a:pt x="1643" y="26732"/>
                    <a:pt x="329" y="25581"/>
                    <a:pt x="0" y="23690"/>
                  </a:cubicBezTo>
                  <a:cubicBezTo>
                    <a:pt x="822" y="19499"/>
                    <a:pt x="5095" y="15061"/>
                    <a:pt x="12821" y="10376"/>
                  </a:cubicBezTo>
                  <a:cubicBezTo>
                    <a:pt x="20546" y="5692"/>
                    <a:pt x="26792" y="2240"/>
                    <a:pt x="31559" y="21"/>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18" name="文本框 17"/>
            <p:cNvSpPr txBox="1"/>
            <p:nvPr/>
          </p:nvSpPr>
          <p:spPr>
            <a:xfrm>
              <a:off x="-3298285" y="10164913"/>
              <a:ext cx="209082" cy="31559"/>
            </a:xfrm>
            <a:custGeom>
              <a:avLst/>
              <a:gdLst/>
              <a:ahLst/>
              <a:cxnLst/>
              <a:rect l="l" t="t" r="r" b="b"/>
              <a:pathLst>
                <a:path w="209082" h="31559">
                  <a:moveTo>
                    <a:pt x="169632" y="0"/>
                  </a:moveTo>
                  <a:lnTo>
                    <a:pt x="209082" y="15780"/>
                  </a:lnTo>
                  <a:cubicBezTo>
                    <a:pt x="187549" y="17670"/>
                    <a:pt x="166509" y="18820"/>
                    <a:pt x="145963" y="19232"/>
                  </a:cubicBezTo>
                  <a:cubicBezTo>
                    <a:pt x="125416" y="19642"/>
                    <a:pt x="104376" y="19807"/>
                    <a:pt x="82844" y="19724"/>
                  </a:cubicBezTo>
                  <a:cubicBezTo>
                    <a:pt x="78488" y="23670"/>
                    <a:pt x="72406" y="26628"/>
                    <a:pt x="64598" y="28601"/>
                  </a:cubicBezTo>
                  <a:cubicBezTo>
                    <a:pt x="56791" y="30573"/>
                    <a:pt x="49723" y="31559"/>
                    <a:pt x="43394" y="31559"/>
                  </a:cubicBezTo>
                  <a:lnTo>
                    <a:pt x="0" y="31559"/>
                  </a:lnTo>
                  <a:lnTo>
                    <a:pt x="7890" y="3945"/>
                  </a:lnTo>
                  <a:lnTo>
                    <a:pt x="169632" y="0"/>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19" name="文本框 18"/>
            <p:cNvSpPr txBox="1"/>
            <p:nvPr/>
          </p:nvSpPr>
          <p:spPr>
            <a:xfrm>
              <a:off x="-3649385" y="10441037"/>
              <a:ext cx="74954" cy="15800"/>
            </a:xfrm>
            <a:custGeom>
              <a:avLst/>
              <a:gdLst/>
              <a:ahLst/>
              <a:cxnLst/>
              <a:rect l="l" t="t" r="r" b="b"/>
              <a:pathLst>
                <a:path w="74954" h="15800">
                  <a:moveTo>
                    <a:pt x="0" y="21"/>
                  </a:moveTo>
                  <a:cubicBezTo>
                    <a:pt x="12000" y="-62"/>
                    <a:pt x="24492" y="103"/>
                    <a:pt x="37477" y="514"/>
                  </a:cubicBezTo>
                  <a:cubicBezTo>
                    <a:pt x="50463" y="925"/>
                    <a:pt x="62955" y="2075"/>
                    <a:pt x="74954" y="3965"/>
                  </a:cubicBezTo>
                  <a:lnTo>
                    <a:pt x="71009" y="15800"/>
                  </a:lnTo>
                  <a:cubicBezTo>
                    <a:pt x="59175" y="15636"/>
                    <a:pt x="47340" y="13992"/>
                    <a:pt x="35505" y="10869"/>
                  </a:cubicBezTo>
                  <a:cubicBezTo>
                    <a:pt x="23670" y="7746"/>
                    <a:pt x="11835" y="4130"/>
                    <a:pt x="0" y="21"/>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0" name="文本框 19"/>
            <p:cNvSpPr txBox="1"/>
            <p:nvPr/>
          </p:nvSpPr>
          <p:spPr>
            <a:xfrm>
              <a:off x="-5069617" y="9746749"/>
              <a:ext cx="3167840" cy="859997"/>
            </a:xfrm>
            <a:custGeom>
              <a:avLst/>
              <a:gdLst/>
              <a:ahLst/>
              <a:cxnLst/>
              <a:rect l="l" t="t" r="r" b="b"/>
              <a:pathLst>
                <a:path w="3167840" h="859997">
                  <a:moveTo>
                    <a:pt x="2252614" y="0"/>
                  </a:moveTo>
                  <a:cubicBezTo>
                    <a:pt x="2304145" y="1316"/>
                    <a:pt x="2356908" y="6576"/>
                    <a:pt x="2410905" y="15780"/>
                  </a:cubicBezTo>
                  <a:cubicBezTo>
                    <a:pt x="2464901" y="24985"/>
                    <a:pt x="2518651" y="30245"/>
                    <a:pt x="2572154" y="31560"/>
                  </a:cubicBezTo>
                  <a:cubicBezTo>
                    <a:pt x="2584647" y="39450"/>
                    <a:pt x="2599111" y="43395"/>
                    <a:pt x="2615548" y="43395"/>
                  </a:cubicBezTo>
                  <a:cubicBezTo>
                    <a:pt x="2682530" y="44710"/>
                    <a:pt x="2748772" y="49970"/>
                    <a:pt x="2814275" y="59175"/>
                  </a:cubicBezTo>
                  <a:cubicBezTo>
                    <a:pt x="2879777" y="68380"/>
                    <a:pt x="2945033" y="73640"/>
                    <a:pt x="3010042" y="74954"/>
                  </a:cubicBezTo>
                  <a:cubicBezTo>
                    <a:pt x="3045958" y="74461"/>
                    <a:pt x="3080640" y="74461"/>
                    <a:pt x="3114090" y="74954"/>
                  </a:cubicBezTo>
                  <a:cubicBezTo>
                    <a:pt x="3147540" y="75448"/>
                    <a:pt x="3165456" y="79392"/>
                    <a:pt x="3167840" y="86789"/>
                  </a:cubicBezTo>
                  <a:lnTo>
                    <a:pt x="3167840" y="102569"/>
                  </a:lnTo>
                  <a:cubicBezTo>
                    <a:pt x="3128390" y="103884"/>
                    <a:pt x="3090913" y="109144"/>
                    <a:pt x="3055409" y="118349"/>
                  </a:cubicBezTo>
                  <a:cubicBezTo>
                    <a:pt x="3019905" y="127554"/>
                    <a:pt x="2986373" y="132814"/>
                    <a:pt x="2954813" y="134128"/>
                  </a:cubicBezTo>
                  <a:cubicBezTo>
                    <a:pt x="2861778" y="135444"/>
                    <a:pt x="2768743" y="140703"/>
                    <a:pt x="2675709" y="149908"/>
                  </a:cubicBezTo>
                  <a:cubicBezTo>
                    <a:pt x="2582674" y="159113"/>
                    <a:pt x="2491612" y="164373"/>
                    <a:pt x="2402522" y="165688"/>
                  </a:cubicBezTo>
                  <a:lnTo>
                    <a:pt x="2327568" y="165688"/>
                  </a:lnTo>
                  <a:cubicBezTo>
                    <a:pt x="2302994" y="150566"/>
                    <a:pt x="2275215" y="148264"/>
                    <a:pt x="2244231" y="158784"/>
                  </a:cubicBezTo>
                  <a:cubicBezTo>
                    <a:pt x="2213247" y="169304"/>
                    <a:pt x="2184482" y="176865"/>
                    <a:pt x="2157936" y="181468"/>
                  </a:cubicBezTo>
                  <a:cubicBezTo>
                    <a:pt x="2157607" y="187303"/>
                    <a:pt x="2155306" y="191412"/>
                    <a:pt x="2151032" y="193796"/>
                  </a:cubicBezTo>
                  <a:cubicBezTo>
                    <a:pt x="2146758" y="196179"/>
                    <a:pt x="2142485" y="197330"/>
                    <a:pt x="2138211" y="197248"/>
                  </a:cubicBezTo>
                  <a:lnTo>
                    <a:pt x="2118486" y="193302"/>
                  </a:lnTo>
                  <a:lnTo>
                    <a:pt x="2082982" y="201192"/>
                  </a:lnTo>
                  <a:lnTo>
                    <a:pt x="2094817" y="224862"/>
                  </a:lnTo>
                  <a:lnTo>
                    <a:pt x="2161881" y="224862"/>
                  </a:lnTo>
                  <a:lnTo>
                    <a:pt x="2189495" y="268256"/>
                  </a:lnTo>
                  <a:cubicBezTo>
                    <a:pt x="2183496" y="274420"/>
                    <a:pt x="2176756" y="279844"/>
                    <a:pt x="2169277" y="284529"/>
                  </a:cubicBezTo>
                  <a:cubicBezTo>
                    <a:pt x="2161799" y="289214"/>
                    <a:pt x="2154073" y="291680"/>
                    <a:pt x="2146101" y="291926"/>
                  </a:cubicBezTo>
                  <a:cubicBezTo>
                    <a:pt x="2114788" y="292912"/>
                    <a:pt x="2084708" y="296857"/>
                    <a:pt x="2055861" y="303761"/>
                  </a:cubicBezTo>
                  <a:cubicBezTo>
                    <a:pt x="2027013" y="310664"/>
                    <a:pt x="1997919" y="314610"/>
                    <a:pt x="1968579" y="315596"/>
                  </a:cubicBezTo>
                  <a:cubicBezTo>
                    <a:pt x="1962579" y="315924"/>
                    <a:pt x="1957812" y="315267"/>
                    <a:pt x="1954278" y="313623"/>
                  </a:cubicBezTo>
                  <a:cubicBezTo>
                    <a:pt x="1950744" y="311979"/>
                    <a:pt x="1948936" y="307377"/>
                    <a:pt x="1948854" y="299816"/>
                  </a:cubicBezTo>
                  <a:lnTo>
                    <a:pt x="1948854" y="287981"/>
                  </a:lnTo>
                  <a:cubicBezTo>
                    <a:pt x="1951731" y="288145"/>
                    <a:pt x="1956826" y="287816"/>
                    <a:pt x="1964141" y="286995"/>
                  </a:cubicBezTo>
                  <a:cubicBezTo>
                    <a:pt x="1971455" y="286173"/>
                    <a:pt x="1975565" y="283872"/>
                    <a:pt x="1976469" y="280091"/>
                  </a:cubicBezTo>
                  <a:cubicBezTo>
                    <a:pt x="1976222" y="276228"/>
                    <a:pt x="1974743" y="273105"/>
                    <a:pt x="1972030" y="270722"/>
                  </a:cubicBezTo>
                  <a:cubicBezTo>
                    <a:pt x="1969318" y="268338"/>
                    <a:pt x="1966853" y="266202"/>
                    <a:pt x="1964634" y="264311"/>
                  </a:cubicBezTo>
                  <a:cubicBezTo>
                    <a:pt x="1931184" y="268010"/>
                    <a:pt x="1898474" y="270475"/>
                    <a:pt x="1866504" y="271708"/>
                  </a:cubicBezTo>
                  <a:cubicBezTo>
                    <a:pt x="1834533" y="272941"/>
                    <a:pt x="1802809" y="274420"/>
                    <a:pt x="1771332" y="276146"/>
                  </a:cubicBezTo>
                  <a:cubicBezTo>
                    <a:pt x="1784071" y="280584"/>
                    <a:pt x="1800015" y="285515"/>
                    <a:pt x="1819164" y="290940"/>
                  </a:cubicBezTo>
                  <a:cubicBezTo>
                    <a:pt x="1838314" y="296364"/>
                    <a:pt x="1855244" y="299322"/>
                    <a:pt x="1869955" y="299816"/>
                  </a:cubicBezTo>
                  <a:lnTo>
                    <a:pt x="1885735" y="315596"/>
                  </a:lnTo>
                  <a:cubicBezTo>
                    <a:pt x="1898063" y="314856"/>
                    <a:pt x="1908912" y="315349"/>
                    <a:pt x="1918281" y="317075"/>
                  </a:cubicBezTo>
                  <a:cubicBezTo>
                    <a:pt x="1927650" y="318801"/>
                    <a:pt x="1932581" y="326198"/>
                    <a:pt x="1933074" y="339265"/>
                  </a:cubicBezTo>
                  <a:lnTo>
                    <a:pt x="1933074" y="343210"/>
                  </a:lnTo>
                  <a:cubicBezTo>
                    <a:pt x="2004494" y="344525"/>
                    <a:pt x="2066791" y="349785"/>
                    <a:pt x="2119966" y="358990"/>
                  </a:cubicBezTo>
                  <a:cubicBezTo>
                    <a:pt x="2173140" y="368195"/>
                    <a:pt x="2226561" y="373455"/>
                    <a:pt x="2280229" y="374770"/>
                  </a:cubicBezTo>
                  <a:cubicBezTo>
                    <a:pt x="2283352" y="355702"/>
                    <a:pt x="2295844" y="352415"/>
                    <a:pt x="2317706" y="364907"/>
                  </a:cubicBezTo>
                  <a:cubicBezTo>
                    <a:pt x="2339567" y="377400"/>
                    <a:pt x="2352060" y="378057"/>
                    <a:pt x="2355183" y="366880"/>
                  </a:cubicBezTo>
                  <a:lnTo>
                    <a:pt x="2382797" y="374770"/>
                  </a:lnTo>
                  <a:cubicBezTo>
                    <a:pt x="2390605" y="374194"/>
                    <a:pt x="2402604" y="374359"/>
                    <a:pt x="2418795" y="375263"/>
                  </a:cubicBezTo>
                  <a:cubicBezTo>
                    <a:pt x="2434986" y="376167"/>
                    <a:pt x="2444026" y="381262"/>
                    <a:pt x="2445916" y="390549"/>
                  </a:cubicBezTo>
                  <a:cubicBezTo>
                    <a:pt x="2470243" y="403042"/>
                    <a:pt x="2496543" y="409617"/>
                    <a:pt x="2524815" y="410274"/>
                  </a:cubicBezTo>
                  <a:cubicBezTo>
                    <a:pt x="2531143" y="410438"/>
                    <a:pt x="2537225" y="409124"/>
                    <a:pt x="2543060" y="406329"/>
                  </a:cubicBezTo>
                  <a:cubicBezTo>
                    <a:pt x="2548896" y="403535"/>
                    <a:pt x="2552018" y="398275"/>
                    <a:pt x="2552429" y="390549"/>
                  </a:cubicBezTo>
                  <a:cubicBezTo>
                    <a:pt x="2566648" y="390303"/>
                    <a:pt x="2591468" y="392768"/>
                    <a:pt x="2626890" y="397946"/>
                  </a:cubicBezTo>
                  <a:cubicBezTo>
                    <a:pt x="2662312" y="403124"/>
                    <a:pt x="2682201" y="412493"/>
                    <a:pt x="2686557" y="426054"/>
                  </a:cubicBezTo>
                  <a:lnTo>
                    <a:pt x="2682612" y="437888"/>
                  </a:lnTo>
                  <a:lnTo>
                    <a:pt x="2611603" y="437888"/>
                  </a:lnTo>
                  <a:cubicBezTo>
                    <a:pt x="2601577" y="443724"/>
                    <a:pt x="2591057" y="447833"/>
                    <a:pt x="2580044" y="450216"/>
                  </a:cubicBezTo>
                  <a:cubicBezTo>
                    <a:pt x="2569031" y="452600"/>
                    <a:pt x="2558511" y="453751"/>
                    <a:pt x="2548485" y="453668"/>
                  </a:cubicBezTo>
                  <a:cubicBezTo>
                    <a:pt x="2527281" y="452436"/>
                    <a:pt x="2502625" y="450956"/>
                    <a:pt x="2474517" y="449230"/>
                  </a:cubicBezTo>
                  <a:cubicBezTo>
                    <a:pt x="2446409" y="447504"/>
                    <a:pt x="2423726" y="452928"/>
                    <a:pt x="2406467" y="465503"/>
                  </a:cubicBezTo>
                  <a:cubicBezTo>
                    <a:pt x="2398330" y="465421"/>
                    <a:pt x="2389947" y="466572"/>
                    <a:pt x="2381318" y="468955"/>
                  </a:cubicBezTo>
                  <a:cubicBezTo>
                    <a:pt x="2372688" y="471338"/>
                    <a:pt x="2365292" y="475448"/>
                    <a:pt x="2359127" y="481283"/>
                  </a:cubicBezTo>
                  <a:lnTo>
                    <a:pt x="2236834" y="481283"/>
                  </a:lnTo>
                  <a:lnTo>
                    <a:pt x="2209220" y="497062"/>
                  </a:lnTo>
                  <a:cubicBezTo>
                    <a:pt x="2224096" y="495912"/>
                    <a:pt x="2246615" y="495254"/>
                    <a:pt x="2276777" y="495090"/>
                  </a:cubicBezTo>
                  <a:cubicBezTo>
                    <a:pt x="2306939" y="494926"/>
                    <a:pt x="2326500" y="502158"/>
                    <a:pt x="2335458" y="516788"/>
                  </a:cubicBezTo>
                  <a:cubicBezTo>
                    <a:pt x="2335705" y="531252"/>
                    <a:pt x="2333239" y="550648"/>
                    <a:pt x="2328061" y="574975"/>
                  </a:cubicBezTo>
                  <a:cubicBezTo>
                    <a:pt x="2322883" y="599302"/>
                    <a:pt x="2313514" y="612781"/>
                    <a:pt x="2299953" y="615411"/>
                  </a:cubicBezTo>
                  <a:cubicBezTo>
                    <a:pt x="2272290" y="614680"/>
                    <a:pt x="2224610" y="612635"/>
                    <a:pt x="2156913" y="609274"/>
                  </a:cubicBezTo>
                  <a:cubicBezTo>
                    <a:pt x="2089216" y="605914"/>
                    <a:pt x="2025464" y="605622"/>
                    <a:pt x="1965656" y="608398"/>
                  </a:cubicBezTo>
                  <a:cubicBezTo>
                    <a:pt x="1905849" y="611174"/>
                    <a:pt x="1873949" y="621401"/>
                    <a:pt x="1869955" y="639080"/>
                  </a:cubicBezTo>
                  <a:lnTo>
                    <a:pt x="1869955" y="646970"/>
                  </a:lnTo>
                  <a:cubicBezTo>
                    <a:pt x="1857463" y="635793"/>
                    <a:pt x="1842998" y="630533"/>
                    <a:pt x="1826561" y="631191"/>
                  </a:cubicBezTo>
                  <a:cubicBezTo>
                    <a:pt x="1797138" y="631930"/>
                    <a:pt x="1767223" y="634396"/>
                    <a:pt x="1736814" y="638587"/>
                  </a:cubicBezTo>
                  <a:cubicBezTo>
                    <a:pt x="1706405" y="642779"/>
                    <a:pt x="1674517" y="644258"/>
                    <a:pt x="1641149" y="643026"/>
                  </a:cubicBezTo>
                  <a:cubicBezTo>
                    <a:pt x="1636053" y="642697"/>
                    <a:pt x="1628492" y="643354"/>
                    <a:pt x="1618466" y="644998"/>
                  </a:cubicBezTo>
                  <a:cubicBezTo>
                    <a:pt x="1608439" y="646642"/>
                    <a:pt x="1602850" y="651244"/>
                    <a:pt x="1601700" y="658805"/>
                  </a:cubicBezTo>
                  <a:cubicBezTo>
                    <a:pt x="1625534" y="662421"/>
                    <a:pt x="1649861" y="664065"/>
                    <a:pt x="1674681" y="663736"/>
                  </a:cubicBezTo>
                  <a:cubicBezTo>
                    <a:pt x="1699501" y="663408"/>
                    <a:pt x="1723828" y="663079"/>
                    <a:pt x="1747662" y="662750"/>
                  </a:cubicBezTo>
                  <a:cubicBezTo>
                    <a:pt x="1757607" y="669078"/>
                    <a:pt x="1768291" y="675160"/>
                    <a:pt x="1779715" y="680996"/>
                  </a:cubicBezTo>
                  <a:cubicBezTo>
                    <a:pt x="1791139" y="686830"/>
                    <a:pt x="1802809" y="689954"/>
                    <a:pt x="1814726" y="690365"/>
                  </a:cubicBezTo>
                  <a:cubicBezTo>
                    <a:pt x="1822616" y="690365"/>
                    <a:pt x="1826561" y="686420"/>
                    <a:pt x="1826561" y="678530"/>
                  </a:cubicBezTo>
                  <a:lnTo>
                    <a:pt x="1869955" y="662750"/>
                  </a:lnTo>
                  <a:lnTo>
                    <a:pt x="1905460" y="678530"/>
                  </a:lnTo>
                  <a:cubicBezTo>
                    <a:pt x="1920418" y="668585"/>
                    <a:pt x="1944745" y="660860"/>
                    <a:pt x="1978441" y="655354"/>
                  </a:cubicBezTo>
                  <a:cubicBezTo>
                    <a:pt x="2012137" y="649847"/>
                    <a:pt x="2036465" y="647052"/>
                    <a:pt x="2051422" y="646970"/>
                  </a:cubicBezTo>
                  <a:lnTo>
                    <a:pt x="2063257" y="631191"/>
                  </a:lnTo>
                  <a:cubicBezTo>
                    <a:pt x="2077147" y="630862"/>
                    <a:pt x="2090790" y="631520"/>
                    <a:pt x="2104186" y="633163"/>
                  </a:cubicBezTo>
                  <a:cubicBezTo>
                    <a:pt x="2117582" y="634807"/>
                    <a:pt x="2130239" y="639409"/>
                    <a:pt x="2142156" y="646970"/>
                  </a:cubicBezTo>
                  <a:lnTo>
                    <a:pt x="2110596" y="662750"/>
                  </a:lnTo>
                  <a:cubicBezTo>
                    <a:pt x="2105337" y="664887"/>
                    <a:pt x="2097118" y="667517"/>
                    <a:pt x="2085941" y="670640"/>
                  </a:cubicBezTo>
                  <a:cubicBezTo>
                    <a:pt x="2074763" y="673763"/>
                    <a:pt x="2068517" y="676393"/>
                    <a:pt x="2067202" y="678530"/>
                  </a:cubicBezTo>
                  <a:lnTo>
                    <a:pt x="2075092" y="678530"/>
                  </a:lnTo>
                  <a:cubicBezTo>
                    <a:pt x="2086269" y="689707"/>
                    <a:pt x="2099419" y="694967"/>
                    <a:pt x="2114542" y="694310"/>
                  </a:cubicBezTo>
                  <a:lnTo>
                    <a:pt x="2086927" y="721924"/>
                  </a:lnTo>
                  <a:lnTo>
                    <a:pt x="1688488" y="721924"/>
                  </a:lnTo>
                  <a:cubicBezTo>
                    <a:pt x="1644025" y="723897"/>
                    <a:pt x="1595864" y="731786"/>
                    <a:pt x="1544005" y="745594"/>
                  </a:cubicBezTo>
                  <a:cubicBezTo>
                    <a:pt x="1492145" y="759401"/>
                    <a:pt x="1442998" y="767291"/>
                    <a:pt x="1396563" y="769263"/>
                  </a:cubicBezTo>
                  <a:cubicBezTo>
                    <a:pt x="1373222" y="768606"/>
                    <a:pt x="1350867" y="765976"/>
                    <a:pt x="1329499" y="761374"/>
                  </a:cubicBezTo>
                  <a:cubicBezTo>
                    <a:pt x="1308131" y="756771"/>
                    <a:pt x="1285776" y="754141"/>
                    <a:pt x="1262435" y="753484"/>
                  </a:cubicBezTo>
                  <a:cubicBezTo>
                    <a:pt x="1247970" y="762360"/>
                    <a:pt x="1218712" y="772222"/>
                    <a:pt x="1174660" y="783071"/>
                  </a:cubicBezTo>
                  <a:cubicBezTo>
                    <a:pt x="1130608" y="793919"/>
                    <a:pt x="1099377" y="799837"/>
                    <a:pt x="1080968" y="800823"/>
                  </a:cubicBezTo>
                  <a:lnTo>
                    <a:pt x="1061243" y="816602"/>
                  </a:lnTo>
                  <a:cubicBezTo>
                    <a:pt x="1053846" y="815616"/>
                    <a:pt x="1037081" y="814630"/>
                    <a:pt x="1010945" y="813644"/>
                  </a:cubicBezTo>
                  <a:cubicBezTo>
                    <a:pt x="984810" y="812658"/>
                    <a:pt x="970016" y="817589"/>
                    <a:pt x="966565" y="828437"/>
                  </a:cubicBezTo>
                  <a:cubicBezTo>
                    <a:pt x="957689" y="827616"/>
                    <a:pt x="947826" y="827287"/>
                    <a:pt x="936978" y="827451"/>
                  </a:cubicBezTo>
                  <a:cubicBezTo>
                    <a:pt x="926129" y="827616"/>
                    <a:pt x="920212" y="833204"/>
                    <a:pt x="919225" y="844217"/>
                  </a:cubicBezTo>
                  <a:cubicBezTo>
                    <a:pt x="909692" y="844875"/>
                    <a:pt x="901144" y="847504"/>
                    <a:pt x="893583" y="852107"/>
                  </a:cubicBezTo>
                  <a:cubicBezTo>
                    <a:pt x="886022" y="856710"/>
                    <a:pt x="877475" y="859340"/>
                    <a:pt x="867941" y="859997"/>
                  </a:cubicBezTo>
                  <a:cubicBezTo>
                    <a:pt x="859887" y="859750"/>
                    <a:pt x="851340" y="858271"/>
                    <a:pt x="842299" y="855559"/>
                  </a:cubicBezTo>
                  <a:cubicBezTo>
                    <a:pt x="833259" y="852846"/>
                    <a:pt x="824711" y="850381"/>
                    <a:pt x="816657" y="848162"/>
                  </a:cubicBezTo>
                  <a:lnTo>
                    <a:pt x="828492" y="828437"/>
                  </a:lnTo>
                  <a:cubicBezTo>
                    <a:pt x="831040" y="828602"/>
                    <a:pt x="834820" y="828273"/>
                    <a:pt x="839834" y="827451"/>
                  </a:cubicBezTo>
                  <a:cubicBezTo>
                    <a:pt x="844847" y="826629"/>
                    <a:pt x="847641" y="824328"/>
                    <a:pt x="848216" y="820548"/>
                  </a:cubicBezTo>
                  <a:lnTo>
                    <a:pt x="848216" y="816602"/>
                  </a:lnTo>
                  <a:lnTo>
                    <a:pt x="863996" y="828437"/>
                  </a:lnTo>
                  <a:cubicBezTo>
                    <a:pt x="899665" y="805261"/>
                    <a:pt x="937800" y="792440"/>
                    <a:pt x="978399" y="789974"/>
                  </a:cubicBezTo>
                  <a:cubicBezTo>
                    <a:pt x="1018999" y="787509"/>
                    <a:pt x="1049244" y="780605"/>
                    <a:pt x="1069133" y="769263"/>
                  </a:cubicBezTo>
                  <a:cubicBezTo>
                    <a:pt x="1079488" y="769838"/>
                    <a:pt x="1090337" y="769674"/>
                    <a:pt x="1101679" y="768770"/>
                  </a:cubicBezTo>
                  <a:cubicBezTo>
                    <a:pt x="1113020" y="767866"/>
                    <a:pt x="1121897" y="762771"/>
                    <a:pt x="1128307" y="753484"/>
                  </a:cubicBezTo>
                  <a:cubicBezTo>
                    <a:pt x="1147703" y="752826"/>
                    <a:pt x="1166113" y="750196"/>
                    <a:pt x="1183536" y="745594"/>
                  </a:cubicBezTo>
                  <a:cubicBezTo>
                    <a:pt x="1200960" y="740991"/>
                    <a:pt x="1219370" y="738362"/>
                    <a:pt x="1238765" y="737704"/>
                  </a:cubicBezTo>
                  <a:lnTo>
                    <a:pt x="1278215" y="721924"/>
                  </a:lnTo>
                  <a:lnTo>
                    <a:pt x="1357113" y="721924"/>
                  </a:lnTo>
                  <a:cubicBezTo>
                    <a:pt x="1360154" y="722006"/>
                    <a:pt x="1365907" y="721842"/>
                    <a:pt x="1374373" y="721431"/>
                  </a:cubicBezTo>
                  <a:cubicBezTo>
                    <a:pt x="1382838" y="721020"/>
                    <a:pt x="1387604" y="719870"/>
                    <a:pt x="1388673" y="717979"/>
                  </a:cubicBezTo>
                  <a:cubicBezTo>
                    <a:pt x="1387604" y="714199"/>
                    <a:pt x="1382838" y="711897"/>
                    <a:pt x="1374373" y="711076"/>
                  </a:cubicBezTo>
                  <a:cubicBezTo>
                    <a:pt x="1365907" y="710254"/>
                    <a:pt x="1360154" y="709925"/>
                    <a:pt x="1357113" y="710089"/>
                  </a:cubicBezTo>
                  <a:cubicBezTo>
                    <a:pt x="1343882" y="710500"/>
                    <a:pt x="1335827" y="708692"/>
                    <a:pt x="1332951" y="704665"/>
                  </a:cubicBezTo>
                  <a:cubicBezTo>
                    <a:pt x="1330074" y="700638"/>
                    <a:pt x="1328924" y="691926"/>
                    <a:pt x="1329499" y="678530"/>
                  </a:cubicBezTo>
                  <a:cubicBezTo>
                    <a:pt x="1314377" y="677872"/>
                    <a:pt x="1305172" y="679187"/>
                    <a:pt x="1301884" y="682475"/>
                  </a:cubicBezTo>
                  <a:cubicBezTo>
                    <a:pt x="1298597" y="685762"/>
                    <a:pt x="1297282" y="694967"/>
                    <a:pt x="1297939" y="710089"/>
                  </a:cubicBezTo>
                  <a:cubicBezTo>
                    <a:pt x="1259641" y="711240"/>
                    <a:pt x="1219863" y="715842"/>
                    <a:pt x="1178605" y="723897"/>
                  </a:cubicBezTo>
                  <a:cubicBezTo>
                    <a:pt x="1137347" y="731951"/>
                    <a:pt x="1099542" y="736554"/>
                    <a:pt x="1065188" y="737704"/>
                  </a:cubicBezTo>
                  <a:cubicBezTo>
                    <a:pt x="1057627" y="736636"/>
                    <a:pt x="1040204" y="735814"/>
                    <a:pt x="1012918" y="735238"/>
                  </a:cubicBezTo>
                  <a:cubicBezTo>
                    <a:pt x="985632" y="734663"/>
                    <a:pt x="970181" y="740745"/>
                    <a:pt x="966565" y="753484"/>
                  </a:cubicBezTo>
                  <a:cubicBezTo>
                    <a:pt x="951196" y="763017"/>
                    <a:pt x="930649" y="768606"/>
                    <a:pt x="904925" y="770250"/>
                  </a:cubicBezTo>
                  <a:cubicBezTo>
                    <a:pt x="879201" y="771894"/>
                    <a:pt x="857668" y="771565"/>
                    <a:pt x="840327" y="769263"/>
                  </a:cubicBezTo>
                  <a:lnTo>
                    <a:pt x="816657" y="785043"/>
                  </a:lnTo>
                  <a:cubicBezTo>
                    <a:pt x="809342" y="784468"/>
                    <a:pt x="799316" y="784632"/>
                    <a:pt x="786577" y="785536"/>
                  </a:cubicBezTo>
                  <a:cubicBezTo>
                    <a:pt x="773838" y="786440"/>
                    <a:pt x="766770" y="791536"/>
                    <a:pt x="765373" y="800823"/>
                  </a:cubicBezTo>
                  <a:cubicBezTo>
                    <a:pt x="751812" y="800987"/>
                    <a:pt x="739484" y="803617"/>
                    <a:pt x="728389" y="808713"/>
                  </a:cubicBezTo>
                  <a:cubicBezTo>
                    <a:pt x="717294" y="813808"/>
                    <a:pt x="705952" y="820383"/>
                    <a:pt x="694364" y="828437"/>
                  </a:cubicBezTo>
                  <a:cubicBezTo>
                    <a:pt x="623355" y="827780"/>
                    <a:pt x="552346" y="825150"/>
                    <a:pt x="481337" y="820548"/>
                  </a:cubicBezTo>
                  <a:lnTo>
                    <a:pt x="477392" y="785043"/>
                  </a:lnTo>
                  <a:cubicBezTo>
                    <a:pt x="471228" y="785536"/>
                    <a:pt x="465804" y="785536"/>
                    <a:pt x="461119" y="785043"/>
                  </a:cubicBezTo>
                  <a:cubicBezTo>
                    <a:pt x="456435" y="784550"/>
                    <a:pt x="453969" y="780605"/>
                    <a:pt x="453723" y="773208"/>
                  </a:cubicBezTo>
                  <a:lnTo>
                    <a:pt x="453723" y="761374"/>
                  </a:lnTo>
                  <a:cubicBezTo>
                    <a:pt x="447230" y="763428"/>
                    <a:pt x="440491" y="763264"/>
                    <a:pt x="433505" y="760880"/>
                  </a:cubicBezTo>
                  <a:cubicBezTo>
                    <a:pt x="426519" y="758497"/>
                    <a:pt x="422739" y="753402"/>
                    <a:pt x="422163" y="745594"/>
                  </a:cubicBezTo>
                  <a:lnTo>
                    <a:pt x="315650" y="721924"/>
                  </a:lnTo>
                  <a:cubicBezTo>
                    <a:pt x="295268" y="727842"/>
                    <a:pt x="277844" y="731786"/>
                    <a:pt x="263380" y="733759"/>
                  </a:cubicBezTo>
                  <a:cubicBezTo>
                    <a:pt x="248915" y="735732"/>
                    <a:pt x="241354" y="723897"/>
                    <a:pt x="240696" y="698254"/>
                  </a:cubicBezTo>
                  <a:cubicBezTo>
                    <a:pt x="196644" y="693323"/>
                    <a:pt x="175276" y="686420"/>
                    <a:pt x="176591" y="677544"/>
                  </a:cubicBezTo>
                  <a:cubicBezTo>
                    <a:pt x="177906" y="668668"/>
                    <a:pt x="170345" y="663736"/>
                    <a:pt x="153907" y="662750"/>
                  </a:cubicBezTo>
                  <a:cubicBezTo>
                    <a:pt x="116266" y="661435"/>
                    <a:pt x="99829" y="656175"/>
                    <a:pt x="104596" y="646970"/>
                  </a:cubicBezTo>
                  <a:cubicBezTo>
                    <a:pt x="109363" y="637765"/>
                    <a:pt x="100815" y="632506"/>
                    <a:pt x="78954" y="631191"/>
                  </a:cubicBezTo>
                  <a:cubicBezTo>
                    <a:pt x="57914" y="630204"/>
                    <a:pt x="41806" y="622314"/>
                    <a:pt x="30628" y="607521"/>
                  </a:cubicBezTo>
                  <a:cubicBezTo>
                    <a:pt x="19451" y="592727"/>
                    <a:pt x="9260" y="576948"/>
                    <a:pt x="55" y="560182"/>
                  </a:cubicBezTo>
                  <a:cubicBezTo>
                    <a:pt x="-603" y="549004"/>
                    <a:pt x="4657" y="543744"/>
                    <a:pt x="15835" y="544402"/>
                  </a:cubicBezTo>
                  <a:cubicBezTo>
                    <a:pt x="27012" y="543909"/>
                    <a:pt x="46079" y="540950"/>
                    <a:pt x="73036" y="535526"/>
                  </a:cubicBezTo>
                  <a:cubicBezTo>
                    <a:pt x="99993" y="530102"/>
                    <a:pt x="115116" y="525170"/>
                    <a:pt x="118403" y="520732"/>
                  </a:cubicBezTo>
                  <a:cubicBezTo>
                    <a:pt x="118157" y="516870"/>
                    <a:pt x="116677" y="513746"/>
                    <a:pt x="113965" y="511363"/>
                  </a:cubicBezTo>
                  <a:cubicBezTo>
                    <a:pt x="111253" y="508980"/>
                    <a:pt x="108787" y="506843"/>
                    <a:pt x="106568" y="504952"/>
                  </a:cubicBezTo>
                  <a:lnTo>
                    <a:pt x="106568" y="437888"/>
                  </a:lnTo>
                  <a:cubicBezTo>
                    <a:pt x="114212" y="435752"/>
                    <a:pt x="125553" y="426218"/>
                    <a:pt x="140593" y="409288"/>
                  </a:cubicBezTo>
                  <a:cubicBezTo>
                    <a:pt x="155633" y="392358"/>
                    <a:pt x="164016" y="380851"/>
                    <a:pt x="165742" y="374770"/>
                  </a:cubicBezTo>
                  <a:cubicBezTo>
                    <a:pt x="175112" y="374112"/>
                    <a:pt x="183001" y="371482"/>
                    <a:pt x="189412" y="366880"/>
                  </a:cubicBezTo>
                  <a:cubicBezTo>
                    <a:pt x="195822" y="362278"/>
                    <a:pt x="203712" y="359647"/>
                    <a:pt x="213082" y="358990"/>
                  </a:cubicBezTo>
                  <a:cubicBezTo>
                    <a:pt x="224588" y="359730"/>
                    <a:pt x="232149" y="359236"/>
                    <a:pt x="235765" y="357510"/>
                  </a:cubicBezTo>
                  <a:cubicBezTo>
                    <a:pt x="239381" y="355784"/>
                    <a:pt x="241025" y="348388"/>
                    <a:pt x="240696" y="335320"/>
                  </a:cubicBezTo>
                  <a:lnTo>
                    <a:pt x="284090" y="315596"/>
                  </a:lnTo>
                  <a:lnTo>
                    <a:pt x="288035" y="291926"/>
                  </a:lnTo>
                  <a:cubicBezTo>
                    <a:pt x="308746" y="291268"/>
                    <a:pt x="332416" y="286666"/>
                    <a:pt x="359044" y="278118"/>
                  </a:cubicBezTo>
                  <a:cubicBezTo>
                    <a:pt x="385673" y="269571"/>
                    <a:pt x="409342" y="261024"/>
                    <a:pt x="430053" y="252476"/>
                  </a:cubicBezTo>
                  <a:lnTo>
                    <a:pt x="469502" y="256422"/>
                  </a:lnTo>
                  <a:lnTo>
                    <a:pt x="497117" y="232752"/>
                  </a:lnTo>
                  <a:cubicBezTo>
                    <a:pt x="497117" y="228971"/>
                    <a:pt x="498103" y="226670"/>
                    <a:pt x="500076" y="225848"/>
                  </a:cubicBezTo>
                  <a:cubicBezTo>
                    <a:pt x="502048" y="225026"/>
                    <a:pt x="505007" y="224698"/>
                    <a:pt x="508952" y="224862"/>
                  </a:cubicBezTo>
                  <a:cubicBezTo>
                    <a:pt x="515609" y="225684"/>
                    <a:pt x="523006" y="226012"/>
                    <a:pt x="531142" y="225848"/>
                  </a:cubicBezTo>
                  <a:cubicBezTo>
                    <a:pt x="539279" y="225684"/>
                    <a:pt x="543717" y="220095"/>
                    <a:pt x="544456" y="209082"/>
                  </a:cubicBezTo>
                  <a:cubicBezTo>
                    <a:pt x="554154" y="208424"/>
                    <a:pt x="563359" y="205795"/>
                    <a:pt x="572071" y="201192"/>
                  </a:cubicBezTo>
                  <a:cubicBezTo>
                    <a:pt x="580783" y="196590"/>
                    <a:pt x="589988" y="193960"/>
                    <a:pt x="599686" y="193302"/>
                  </a:cubicBezTo>
                  <a:cubicBezTo>
                    <a:pt x="606836" y="194288"/>
                    <a:pt x="616205" y="195275"/>
                    <a:pt x="627793" y="196261"/>
                  </a:cubicBezTo>
                  <a:cubicBezTo>
                    <a:pt x="639381" y="197248"/>
                    <a:pt x="645792" y="192316"/>
                    <a:pt x="647025" y="181468"/>
                  </a:cubicBezTo>
                  <a:cubicBezTo>
                    <a:pt x="658531" y="180810"/>
                    <a:pt x="670037" y="178180"/>
                    <a:pt x="681543" y="173578"/>
                  </a:cubicBezTo>
                  <a:cubicBezTo>
                    <a:pt x="693049" y="168975"/>
                    <a:pt x="706528" y="166345"/>
                    <a:pt x="721979" y="165688"/>
                  </a:cubicBezTo>
                  <a:lnTo>
                    <a:pt x="745648" y="149908"/>
                  </a:lnTo>
                  <a:lnTo>
                    <a:pt x="777208" y="149908"/>
                  </a:lnTo>
                  <a:lnTo>
                    <a:pt x="789042" y="134128"/>
                  </a:lnTo>
                  <a:lnTo>
                    <a:pt x="871886" y="134128"/>
                  </a:lnTo>
                  <a:cubicBezTo>
                    <a:pt x="874187" y="128293"/>
                    <a:pt x="878461" y="124184"/>
                    <a:pt x="884707" y="121800"/>
                  </a:cubicBezTo>
                  <a:cubicBezTo>
                    <a:pt x="890953" y="119417"/>
                    <a:pt x="897200" y="118266"/>
                    <a:pt x="903446" y="118349"/>
                  </a:cubicBezTo>
                  <a:cubicBezTo>
                    <a:pt x="912979" y="119417"/>
                    <a:pt x="925472" y="120239"/>
                    <a:pt x="940923" y="120814"/>
                  </a:cubicBezTo>
                  <a:cubicBezTo>
                    <a:pt x="956374" y="121390"/>
                    <a:pt x="964921" y="115308"/>
                    <a:pt x="966565" y="102569"/>
                  </a:cubicBezTo>
                  <a:cubicBezTo>
                    <a:pt x="980932" y="102326"/>
                    <a:pt x="1009618" y="99744"/>
                    <a:pt x="1052623" y="94825"/>
                  </a:cubicBezTo>
                  <a:cubicBezTo>
                    <a:pt x="1095627" y="89906"/>
                    <a:pt x="1137755" y="84110"/>
                    <a:pt x="1179007" y="77438"/>
                  </a:cubicBezTo>
                  <a:cubicBezTo>
                    <a:pt x="1220258" y="70766"/>
                    <a:pt x="1245438" y="64678"/>
                    <a:pt x="1254545" y="59175"/>
                  </a:cubicBezTo>
                  <a:cubicBezTo>
                    <a:pt x="1262024" y="59750"/>
                    <a:pt x="1272708" y="59586"/>
                    <a:pt x="1286598" y="58682"/>
                  </a:cubicBezTo>
                  <a:cubicBezTo>
                    <a:pt x="1300487" y="57778"/>
                    <a:pt x="1308213" y="52682"/>
                    <a:pt x="1309774" y="43395"/>
                  </a:cubicBezTo>
                  <a:cubicBezTo>
                    <a:pt x="1438807" y="42244"/>
                    <a:pt x="1569318" y="37642"/>
                    <a:pt x="1701309" y="29588"/>
                  </a:cubicBezTo>
                  <a:cubicBezTo>
                    <a:pt x="1833300" y="21534"/>
                    <a:pt x="1961840" y="16931"/>
                    <a:pt x="2086927" y="15780"/>
                  </a:cubicBezTo>
                  <a:cubicBezTo>
                    <a:pt x="2087584" y="21616"/>
                    <a:pt x="2091201" y="25725"/>
                    <a:pt x="2097775" y="28108"/>
                  </a:cubicBezTo>
                  <a:cubicBezTo>
                    <a:pt x="2104350" y="30492"/>
                    <a:pt x="2109939" y="31642"/>
                    <a:pt x="2114542" y="31560"/>
                  </a:cubicBezTo>
                  <a:cubicBezTo>
                    <a:pt x="2115199" y="23999"/>
                    <a:pt x="2118815" y="19396"/>
                    <a:pt x="2125390" y="17753"/>
                  </a:cubicBezTo>
                  <a:cubicBezTo>
                    <a:pt x="2131965" y="16109"/>
                    <a:pt x="2137554" y="15452"/>
                    <a:pt x="2142156" y="15780"/>
                  </a:cubicBezTo>
                  <a:cubicBezTo>
                    <a:pt x="2151936" y="16849"/>
                    <a:pt x="2171825" y="17670"/>
                    <a:pt x="2201823" y="18246"/>
                  </a:cubicBezTo>
                  <a:cubicBezTo>
                    <a:pt x="2231821" y="18821"/>
                    <a:pt x="2248751" y="12740"/>
                    <a:pt x="2252614" y="0"/>
                  </a:cubicBezTo>
                  <a:close/>
                  <a:moveTo>
                    <a:pt x="1692433" y="287981"/>
                  </a:moveTo>
                  <a:cubicBezTo>
                    <a:pt x="1687666" y="290200"/>
                    <a:pt x="1681420" y="293652"/>
                    <a:pt x="1673695" y="298336"/>
                  </a:cubicBezTo>
                  <a:cubicBezTo>
                    <a:pt x="1665969" y="303021"/>
                    <a:pt x="1661696" y="307459"/>
                    <a:pt x="1660874" y="311650"/>
                  </a:cubicBezTo>
                  <a:cubicBezTo>
                    <a:pt x="1661203" y="313541"/>
                    <a:pt x="1662517" y="314692"/>
                    <a:pt x="1664819" y="315102"/>
                  </a:cubicBezTo>
                  <a:cubicBezTo>
                    <a:pt x="1667120" y="315514"/>
                    <a:pt x="1668435" y="315678"/>
                    <a:pt x="1668764" y="315596"/>
                  </a:cubicBezTo>
                  <a:cubicBezTo>
                    <a:pt x="1671722" y="315349"/>
                    <a:pt x="1683557" y="312883"/>
                    <a:pt x="1704268" y="308199"/>
                  </a:cubicBezTo>
                  <a:cubicBezTo>
                    <a:pt x="1724979" y="303514"/>
                    <a:pt x="1736814" y="298090"/>
                    <a:pt x="1739772" y="291926"/>
                  </a:cubicBezTo>
                  <a:cubicBezTo>
                    <a:pt x="1739279" y="290036"/>
                    <a:pt x="1737307" y="288885"/>
                    <a:pt x="1733855" y="288474"/>
                  </a:cubicBezTo>
                  <a:cubicBezTo>
                    <a:pt x="1730403" y="288063"/>
                    <a:pt x="1728431" y="287899"/>
                    <a:pt x="1727938" y="287981"/>
                  </a:cubicBezTo>
                  <a:lnTo>
                    <a:pt x="1692433" y="287981"/>
                  </a:lnTo>
                  <a:close/>
                  <a:moveTo>
                    <a:pt x="1940964" y="418164"/>
                  </a:moveTo>
                  <a:lnTo>
                    <a:pt x="1779222" y="422109"/>
                  </a:lnTo>
                  <a:lnTo>
                    <a:pt x="1771332" y="449723"/>
                  </a:lnTo>
                  <a:lnTo>
                    <a:pt x="1814726" y="449723"/>
                  </a:lnTo>
                  <a:cubicBezTo>
                    <a:pt x="1821055" y="449723"/>
                    <a:pt x="1828123" y="448737"/>
                    <a:pt x="1835930" y="446765"/>
                  </a:cubicBezTo>
                  <a:cubicBezTo>
                    <a:pt x="1843738" y="444792"/>
                    <a:pt x="1849820" y="441834"/>
                    <a:pt x="1854176" y="437888"/>
                  </a:cubicBezTo>
                  <a:cubicBezTo>
                    <a:pt x="1875708" y="437971"/>
                    <a:pt x="1896748" y="437806"/>
                    <a:pt x="1917295" y="437396"/>
                  </a:cubicBezTo>
                  <a:cubicBezTo>
                    <a:pt x="1937841" y="436984"/>
                    <a:pt x="1958881" y="435834"/>
                    <a:pt x="1980414" y="433944"/>
                  </a:cubicBezTo>
                  <a:lnTo>
                    <a:pt x="1940964" y="418164"/>
                  </a:lnTo>
                  <a:close/>
                  <a:moveTo>
                    <a:pt x="1420232" y="694310"/>
                  </a:moveTo>
                  <a:cubicBezTo>
                    <a:pt x="1432067" y="698419"/>
                    <a:pt x="1443902" y="702035"/>
                    <a:pt x="1455737" y="705158"/>
                  </a:cubicBezTo>
                  <a:cubicBezTo>
                    <a:pt x="1467572" y="708281"/>
                    <a:pt x="1479407" y="709925"/>
                    <a:pt x="1491241" y="710089"/>
                  </a:cubicBezTo>
                  <a:lnTo>
                    <a:pt x="1495186" y="698254"/>
                  </a:lnTo>
                  <a:cubicBezTo>
                    <a:pt x="1483187" y="696364"/>
                    <a:pt x="1470695" y="695214"/>
                    <a:pt x="1457709" y="694803"/>
                  </a:cubicBezTo>
                  <a:cubicBezTo>
                    <a:pt x="1444724" y="694392"/>
                    <a:pt x="1432232" y="694227"/>
                    <a:pt x="1420232" y="694310"/>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1" name="文本框 20"/>
            <p:cNvSpPr txBox="1"/>
            <p:nvPr/>
          </p:nvSpPr>
          <p:spPr>
            <a:xfrm>
              <a:off x="-2442233" y="9955831"/>
              <a:ext cx="122293" cy="19725"/>
            </a:xfrm>
            <a:custGeom>
              <a:avLst/>
              <a:gdLst/>
              <a:ahLst/>
              <a:cxnLst/>
              <a:rect l="l" t="t" r="r" b="b"/>
              <a:pathLst>
                <a:path w="122293" h="19725">
                  <a:moveTo>
                    <a:pt x="0" y="0"/>
                  </a:moveTo>
                  <a:lnTo>
                    <a:pt x="71009" y="0"/>
                  </a:lnTo>
                  <a:lnTo>
                    <a:pt x="122293" y="3945"/>
                  </a:lnTo>
                  <a:cubicBezTo>
                    <a:pt x="114321" y="8054"/>
                    <a:pt x="105609" y="11671"/>
                    <a:pt x="96158" y="14794"/>
                  </a:cubicBezTo>
                  <a:cubicBezTo>
                    <a:pt x="86707" y="17917"/>
                    <a:pt x="77009" y="19560"/>
                    <a:pt x="67064" y="19725"/>
                  </a:cubicBezTo>
                  <a:lnTo>
                    <a:pt x="11835" y="15780"/>
                  </a:lnTo>
                  <a:lnTo>
                    <a:pt x="0" y="0"/>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2" name="文本框 21"/>
            <p:cNvSpPr txBox="1"/>
            <p:nvPr/>
          </p:nvSpPr>
          <p:spPr>
            <a:xfrm>
              <a:off x="-2848562" y="9987307"/>
              <a:ext cx="74954" cy="15944"/>
            </a:xfrm>
            <a:custGeom>
              <a:avLst/>
              <a:gdLst/>
              <a:ahLst/>
              <a:cxnLst/>
              <a:rect l="l" t="t" r="r" b="b"/>
              <a:pathLst>
                <a:path w="74954" h="15944">
                  <a:moveTo>
                    <a:pt x="0" y="83"/>
                  </a:moveTo>
                  <a:lnTo>
                    <a:pt x="35504" y="83"/>
                  </a:lnTo>
                  <a:cubicBezTo>
                    <a:pt x="42326" y="-246"/>
                    <a:pt x="50380" y="411"/>
                    <a:pt x="59667" y="2055"/>
                  </a:cubicBezTo>
                  <a:cubicBezTo>
                    <a:pt x="68954" y="3699"/>
                    <a:pt x="74049" y="8301"/>
                    <a:pt x="74954" y="15863"/>
                  </a:cubicBezTo>
                  <a:lnTo>
                    <a:pt x="39449" y="15863"/>
                  </a:lnTo>
                  <a:cubicBezTo>
                    <a:pt x="32627" y="16191"/>
                    <a:pt x="24574" y="15534"/>
                    <a:pt x="15286" y="13890"/>
                  </a:cubicBezTo>
                  <a:cubicBezTo>
                    <a:pt x="5999" y="12246"/>
                    <a:pt x="904" y="7644"/>
                    <a:pt x="0" y="83"/>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3" name="文本框 22"/>
            <p:cNvSpPr txBox="1"/>
            <p:nvPr/>
          </p:nvSpPr>
          <p:spPr>
            <a:xfrm>
              <a:off x="-2880121" y="10393718"/>
              <a:ext cx="71009" cy="31568"/>
            </a:xfrm>
            <a:custGeom>
              <a:avLst/>
              <a:gdLst/>
              <a:ahLst/>
              <a:cxnLst/>
              <a:rect l="l" t="t" r="r" b="b"/>
              <a:pathLst>
                <a:path w="71009" h="31568">
                  <a:moveTo>
                    <a:pt x="0" y="0"/>
                  </a:moveTo>
                  <a:lnTo>
                    <a:pt x="63119" y="3945"/>
                  </a:lnTo>
                  <a:lnTo>
                    <a:pt x="71009" y="31560"/>
                  </a:lnTo>
                  <a:lnTo>
                    <a:pt x="35505" y="31560"/>
                  </a:lnTo>
                  <a:cubicBezTo>
                    <a:pt x="23670" y="31724"/>
                    <a:pt x="14794" y="29423"/>
                    <a:pt x="8876" y="24656"/>
                  </a:cubicBezTo>
                  <a:cubicBezTo>
                    <a:pt x="2959" y="19890"/>
                    <a:pt x="0" y="11671"/>
                    <a:pt x="0" y="0"/>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4" name="文本框 23"/>
            <p:cNvSpPr txBox="1"/>
            <p:nvPr/>
          </p:nvSpPr>
          <p:spPr>
            <a:xfrm>
              <a:off x="-2939377" y="10456838"/>
              <a:ext cx="39531" cy="27615"/>
            </a:xfrm>
            <a:custGeom>
              <a:avLst/>
              <a:gdLst/>
              <a:ahLst/>
              <a:cxnLst/>
              <a:rect l="l" t="t" r="r" b="b"/>
              <a:pathLst>
                <a:path w="39531" h="27615">
                  <a:moveTo>
                    <a:pt x="82" y="0"/>
                  </a:moveTo>
                  <a:lnTo>
                    <a:pt x="27697" y="11835"/>
                  </a:lnTo>
                  <a:lnTo>
                    <a:pt x="39531" y="27615"/>
                  </a:lnTo>
                  <a:lnTo>
                    <a:pt x="15862" y="27615"/>
                  </a:lnTo>
                  <a:cubicBezTo>
                    <a:pt x="8301" y="27204"/>
                    <a:pt x="3698" y="24081"/>
                    <a:pt x="2055" y="18246"/>
                  </a:cubicBezTo>
                  <a:cubicBezTo>
                    <a:pt x="411" y="12410"/>
                    <a:pt x="-246" y="6329"/>
                    <a:pt x="82" y="0"/>
                  </a:cubicBez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sp>
          <p:nvSpPr>
            <p:cNvPr id="25" name="文本框 24"/>
            <p:cNvSpPr txBox="1"/>
            <p:nvPr/>
          </p:nvSpPr>
          <p:spPr>
            <a:xfrm>
              <a:off x="-3057644" y="10563350"/>
              <a:ext cx="67064" cy="59174"/>
            </a:xfrm>
            <a:custGeom>
              <a:avLst/>
              <a:gdLst/>
              <a:ahLst/>
              <a:cxnLst/>
              <a:rect l="l" t="t" r="r" b="b"/>
              <a:pathLst>
                <a:path w="67064" h="59174">
                  <a:moveTo>
                    <a:pt x="11835" y="0"/>
                  </a:moveTo>
                  <a:cubicBezTo>
                    <a:pt x="20958" y="1151"/>
                    <a:pt x="28354" y="5754"/>
                    <a:pt x="34025" y="13808"/>
                  </a:cubicBezTo>
                  <a:cubicBezTo>
                    <a:pt x="39696" y="21862"/>
                    <a:pt x="48079" y="26465"/>
                    <a:pt x="59174" y="27615"/>
                  </a:cubicBezTo>
                  <a:cubicBezTo>
                    <a:pt x="63777" y="32218"/>
                    <a:pt x="66407" y="38792"/>
                    <a:pt x="67064" y="47340"/>
                  </a:cubicBezTo>
                  <a:cubicBezTo>
                    <a:pt x="66900" y="51285"/>
                    <a:pt x="65256" y="54244"/>
                    <a:pt x="62133" y="56216"/>
                  </a:cubicBezTo>
                  <a:cubicBezTo>
                    <a:pt x="59010" y="58188"/>
                    <a:pt x="55394" y="59174"/>
                    <a:pt x="51284" y="59174"/>
                  </a:cubicBezTo>
                  <a:cubicBezTo>
                    <a:pt x="41751" y="58517"/>
                    <a:pt x="33203" y="55887"/>
                    <a:pt x="25642" y="51285"/>
                  </a:cubicBezTo>
                  <a:cubicBezTo>
                    <a:pt x="18081" y="46682"/>
                    <a:pt x="9534" y="44052"/>
                    <a:pt x="0" y="43395"/>
                  </a:cubicBezTo>
                  <a:lnTo>
                    <a:pt x="11835" y="0"/>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37300" dirty="0">
                <a:latin typeface="Road Rage" pitchFamily="50" charset="0"/>
              </a:endParaRPr>
            </a:p>
          </p:txBody>
        </p:sp>
      </p:grpSp>
      <p:pic>
        <p:nvPicPr>
          <p:cNvPr id="2" name="图片 1" descr="红金圆形LOGO"/>
          <p:cNvPicPr>
            <a:picLocks noChangeAspect="1"/>
          </p:cNvPicPr>
          <p:nvPr/>
        </p:nvPicPr>
        <p:blipFill>
          <a:blip r:embed="rId4"/>
          <a:stretch>
            <a:fillRect/>
          </a:stretch>
        </p:blipFill>
        <p:spPr>
          <a:xfrm>
            <a:off x="5938520" y="0"/>
            <a:ext cx="2489835" cy="2489835"/>
          </a:xfrm>
          <a:prstGeom prst="rect">
            <a:avLst/>
          </a:prstGeom>
        </p:spPr>
      </p:pic>
      <p:sp>
        <p:nvSpPr>
          <p:cNvPr id="6" name="文本框 5"/>
          <p:cNvSpPr txBox="1"/>
          <p:nvPr/>
        </p:nvSpPr>
        <p:spPr>
          <a:xfrm>
            <a:off x="1368048" y="2933371"/>
            <a:ext cx="11664502" cy="922020"/>
          </a:xfrm>
          <a:prstGeom prst="rect">
            <a:avLst/>
          </a:prstGeom>
          <a:noFill/>
        </p:spPr>
        <p:txBody>
          <a:bodyPr wrap="square" rtlCol="0">
            <a:spAutoFit/>
          </a:bodyPr>
          <a:lstStyle/>
          <a:p>
            <a:pPr algn="dist"/>
            <a:r>
              <a:rPr lang="zh-CN" altLang="en-US" sz="5400" dirty="0">
                <a:solidFill>
                  <a:schemeClr val="tx1">
                    <a:lumMod val="75000"/>
                    <a:lumOff val="25000"/>
                  </a:schemeClr>
                </a:solidFill>
                <a:latin typeface="微软雅黑" panose="020B0503020204020204" charset="-122"/>
                <a:ea typeface="微软雅黑" panose="020B0503020204020204" charset="-122"/>
                <a:sym typeface="Arial" panose="020B0604020202020204"/>
              </a:rPr>
              <a:t>国窖1573国窖荟会员畅夏体验之旅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8" name="图片 7" descr="8e3a71b14f791109428344de3d22b89"/>
          <p:cNvPicPr>
            <a:picLocks noChangeAspect="1"/>
          </p:cNvPicPr>
          <p:nvPr/>
        </p:nvPicPr>
        <p:blipFill>
          <a:blip r:embed="rId6"/>
          <a:stretch>
            <a:fillRect/>
          </a:stretch>
        </p:blipFill>
        <p:spPr>
          <a:xfrm>
            <a:off x="2017395" y="1379855"/>
            <a:ext cx="3122295" cy="4140200"/>
          </a:xfrm>
          <a:prstGeom prst="rect">
            <a:avLst/>
          </a:prstGeom>
        </p:spPr>
      </p:pic>
      <p:sp>
        <p:nvSpPr>
          <p:cNvPr id="9" name="文本框 8"/>
          <p:cNvSpPr txBox="1"/>
          <p:nvPr/>
        </p:nvSpPr>
        <p:spPr>
          <a:xfrm>
            <a:off x="7085330" y="2986405"/>
            <a:ext cx="6288405" cy="2461260"/>
          </a:xfrm>
          <a:prstGeom prst="rect">
            <a:avLst/>
          </a:prstGeom>
          <a:noFill/>
        </p:spPr>
        <p:txBody>
          <a:bodyPr wrap="square" rtlCol="0" anchor="t">
            <a:spAutoFit/>
          </a:bodyPr>
          <a:lstStyle/>
          <a:p>
            <a:pPr fontAlgn="auto">
              <a:lnSpc>
                <a:spcPct val="150000"/>
              </a:lnSpc>
              <a:spcAft>
                <a:spcPts val="1200"/>
              </a:spcAft>
            </a:pPr>
            <a:r>
              <a:rPr lang="zh-CN" altLang="en-US" sz="2400" b="1">
                <a:latin typeface="微软雅黑" panose="020B0503020204020204" charset="-122"/>
                <a:ea typeface="微软雅黑" panose="020B0503020204020204" charset="-122"/>
                <a:cs typeface="微软雅黑" panose="020B0503020204020204" charset="-122"/>
                <a:sym typeface="+mn-ea"/>
              </a:rPr>
              <a:t>公历1573年</a:t>
            </a:r>
            <a:r>
              <a:rPr lang="zh-CN" altLang="en-US" sz="2400">
                <a:latin typeface="微软雅黑" panose="020B0503020204020204" charset="-122"/>
                <a:ea typeface="微软雅黑" panose="020B0503020204020204" charset="-122"/>
                <a:cs typeface="微软雅黑" panose="020B0503020204020204" charset="-122"/>
                <a:sym typeface="+mn-ea"/>
              </a:rPr>
              <a:t>，即明朝万历元年，明朝第13位皇帝朱翊均（神宗）登基改元。编年史载，泸州老窖开始形成规模酿酒窖池群，</a:t>
            </a:r>
          </a:p>
          <a:p>
            <a:pPr fontAlgn="auto">
              <a:lnSpc>
                <a:spcPct val="150000"/>
              </a:lnSpc>
              <a:spcAft>
                <a:spcPts val="1200"/>
              </a:spcAft>
            </a:pPr>
            <a:r>
              <a:rPr lang="zh-CN" altLang="en-US" sz="2400">
                <a:latin typeface="微软雅黑" panose="020B0503020204020204" charset="-122"/>
                <a:ea typeface="微软雅黑" panose="020B0503020204020204" charset="-122"/>
                <a:cs typeface="微软雅黑" panose="020B0503020204020204" charset="-122"/>
                <a:sym typeface="+mn-ea"/>
              </a:rPr>
              <a:t>从此开始了年复一年地发酵。</a:t>
            </a:r>
          </a:p>
        </p:txBody>
      </p:sp>
      <p:sp>
        <p:nvSpPr>
          <p:cNvPr id="28" name="任意多边形: 形状 19"/>
          <p:cNvSpPr/>
          <p:nvPr/>
        </p:nvSpPr>
        <p:spPr>
          <a:xfrm>
            <a:off x="6781165" y="1970405"/>
            <a:ext cx="2143760"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 name="文本框 2"/>
          <p:cNvSpPr txBox="1"/>
          <p:nvPr/>
        </p:nvSpPr>
        <p:spPr>
          <a:xfrm>
            <a:off x="7237730" y="1714500"/>
            <a:ext cx="3840480" cy="583565"/>
          </a:xfrm>
          <a:prstGeom prst="rect">
            <a:avLst/>
          </a:prstGeom>
          <a:noFill/>
        </p:spPr>
        <p:txBody>
          <a:bodyPr wrap="none" rtlCol="0" anchor="t">
            <a:spAutoFit/>
          </a:bodyPr>
          <a:lstStyle/>
          <a:p>
            <a:r>
              <a:rPr lang="zh-CN" altLang="en-US" sz="3200">
                <a:solidFill>
                  <a:srgbClr val="11427E"/>
                </a:solidFill>
                <a:latin typeface="微软雅黑" panose="020B0503020204020204" charset="-122"/>
                <a:ea typeface="微软雅黑" panose="020B0503020204020204" charset="-122"/>
                <a:cs typeface="微软雅黑" panose="020B0503020204020204" charset="-122"/>
                <a:sym typeface="+mn-ea"/>
              </a:rPr>
              <a:t>光之初显，谓之希望</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pic>
        <p:nvPicPr>
          <p:cNvPr id="3" name="图片 2" descr="8e3a71b14f791109428344de3d22b89"/>
          <p:cNvPicPr>
            <a:picLocks noChangeAspect="1"/>
          </p:cNvPicPr>
          <p:nvPr/>
        </p:nvPicPr>
        <p:blipFill>
          <a:blip r:embed="rId7"/>
          <a:stretch>
            <a:fillRect/>
          </a:stretch>
        </p:blipFill>
        <p:spPr>
          <a:xfrm>
            <a:off x="2017395" y="1379855"/>
            <a:ext cx="3122295" cy="4140200"/>
          </a:xfrm>
          <a:prstGeom prst="rect">
            <a:avLst/>
          </a:prstGeom>
        </p:spPr>
      </p:pic>
      <p:sp>
        <p:nvSpPr>
          <p:cNvPr id="4" name="文本框 3"/>
          <p:cNvSpPr txBox="1"/>
          <p:nvPr/>
        </p:nvSpPr>
        <p:spPr>
          <a:xfrm>
            <a:off x="7085330" y="1989455"/>
            <a:ext cx="6288405" cy="5539105"/>
          </a:xfrm>
          <a:prstGeom prst="rect">
            <a:avLst/>
          </a:prstGeom>
          <a:noFill/>
        </p:spPr>
        <p:txBody>
          <a:bodyPr wrap="square" rtlCol="0" anchor="t">
            <a:spAutoFit/>
          </a:bodyPr>
          <a:lstStyle/>
          <a:p>
            <a:pPr fontAlgn="auto">
              <a:lnSpc>
                <a:spcPct val="150000"/>
              </a:lnSpc>
              <a:spcAft>
                <a:spcPts val="1200"/>
              </a:spcAft>
            </a:pPr>
            <a:r>
              <a:rPr lang="zh-CN" altLang="en-US" sz="2400">
                <a:latin typeface="微软雅黑" panose="020B0503020204020204" charset="-122"/>
                <a:ea typeface="微软雅黑" panose="020B0503020204020204" charset="-122"/>
                <a:cs typeface="微软雅黑" panose="020B0503020204020204" charset="-122"/>
                <a:sym typeface="+mn-ea"/>
              </a:rPr>
              <a:t>经过时光的发酵与沉淀，</a:t>
            </a:r>
          </a:p>
          <a:p>
            <a:pPr fontAlgn="auto">
              <a:lnSpc>
                <a:spcPct val="150000"/>
              </a:lnSpc>
              <a:spcAft>
                <a:spcPts val="1200"/>
              </a:spcAft>
            </a:pPr>
            <a:r>
              <a:rPr lang="zh-CN" altLang="en-US" sz="2400" b="1">
                <a:latin typeface="微软雅黑" panose="020B0503020204020204" charset="-122"/>
                <a:ea typeface="微软雅黑" panose="020B0503020204020204" charset="-122"/>
                <a:cs typeface="微软雅黑" panose="020B0503020204020204" charset="-122"/>
                <a:sym typeface="+mn-ea"/>
              </a:rPr>
              <a:t>1996年，</a:t>
            </a:r>
            <a:r>
              <a:rPr lang="zh-CN" altLang="en-US" sz="2400">
                <a:latin typeface="微软雅黑" panose="020B0503020204020204" charset="-122"/>
                <a:ea typeface="微软雅黑" panose="020B0503020204020204" charset="-122"/>
                <a:cs typeface="微软雅黑" panose="020B0503020204020204" charset="-122"/>
                <a:sym typeface="+mn-ea"/>
              </a:rPr>
              <a:t>国务院将泸州老窖具有400年以上窖龄的讲究窖池群明令分发为国家级重点文物保护单位予以保护。该窖池群始建于明朝万历年间，连续使用至今，已成为中国白酒文化之签定标准和（固态）蒸馏酒酿造工艺发展的活文物见证，故为</a:t>
            </a:r>
            <a:r>
              <a:rPr lang="zh-CN" altLang="en-US" sz="2400" b="1">
                <a:latin typeface="微软雅黑" panose="020B0503020204020204" charset="-122"/>
                <a:ea typeface="微软雅黑" panose="020B0503020204020204" charset="-122"/>
                <a:cs typeface="微软雅黑" panose="020B0503020204020204" charset="-122"/>
                <a:sym typeface="+mn-ea"/>
              </a:rPr>
              <a:t>“国窖”</a:t>
            </a:r>
            <a:r>
              <a:rPr lang="zh-CN" altLang="en-US" sz="2400">
                <a:latin typeface="微软雅黑" panose="020B0503020204020204" charset="-122"/>
                <a:ea typeface="微软雅黑" panose="020B0503020204020204" charset="-122"/>
                <a:cs typeface="微软雅黑" panose="020B0503020204020204" charset="-122"/>
                <a:sym typeface="+mn-ea"/>
              </a:rPr>
              <a:t>。</a:t>
            </a:r>
          </a:p>
          <a:p>
            <a:pPr fontAlgn="auto">
              <a:lnSpc>
                <a:spcPct val="150000"/>
              </a:lnSpc>
              <a:spcAft>
                <a:spcPts val="1200"/>
              </a:spcAft>
            </a:pPr>
            <a:endParaRPr lang="zh-CN" altLang="en-US" sz="2400">
              <a:latin typeface="微软雅黑" panose="020B0503020204020204" charset="-122"/>
              <a:ea typeface="微软雅黑" panose="020B0503020204020204" charset="-122"/>
              <a:cs typeface="微软雅黑" panose="020B0503020204020204" charset="-122"/>
              <a:sym typeface="+mn-ea"/>
            </a:endParaRPr>
          </a:p>
          <a:p>
            <a:pPr fontAlgn="auto">
              <a:lnSpc>
                <a:spcPct val="150000"/>
              </a:lnSpc>
              <a:spcAft>
                <a:spcPts val="1200"/>
              </a:spcAft>
            </a:pP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5" name="任意多边形: 形状 19"/>
          <p:cNvSpPr/>
          <p:nvPr/>
        </p:nvSpPr>
        <p:spPr>
          <a:xfrm>
            <a:off x="6781165" y="1240155"/>
            <a:ext cx="2143760"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文本框 5"/>
          <p:cNvSpPr txBox="1"/>
          <p:nvPr/>
        </p:nvSpPr>
        <p:spPr>
          <a:xfrm>
            <a:off x="7237730" y="984250"/>
            <a:ext cx="3840480" cy="583565"/>
          </a:xfrm>
          <a:prstGeom prst="rect">
            <a:avLst/>
          </a:prstGeom>
          <a:noFill/>
        </p:spPr>
        <p:txBody>
          <a:bodyPr wrap="none" rtlCol="0" anchor="t">
            <a:spAutoFit/>
          </a:bodyPr>
          <a:lstStyle/>
          <a:p>
            <a:pPr algn="l"/>
            <a:r>
              <a:rPr lang="zh-CN" altLang="en-US" sz="3200">
                <a:solidFill>
                  <a:srgbClr val="11427E"/>
                </a:solidFill>
                <a:latin typeface="微软雅黑" panose="020B0503020204020204" charset="-122"/>
                <a:ea typeface="微软雅黑" panose="020B0503020204020204" charset="-122"/>
                <a:cs typeface="微软雅黑" panose="020B0503020204020204" charset="-122"/>
                <a:sym typeface="+mn-ea"/>
              </a:rPr>
              <a:t>光之灿烂，谓之盛放</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pic>
        <p:nvPicPr>
          <p:cNvPr id="3" name="图片 2" descr="8e3a71b14f791109428344de3d22b89"/>
          <p:cNvPicPr>
            <a:picLocks noChangeAspect="1"/>
          </p:cNvPicPr>
          <p:nvPr/>
        </p:nvPicPr>
        <p:blipFill>
          <a:blip r:embed="rId7"/>
          <a:stretch>
            <a:fillRect/>
          </a:stretch>
        </p:blipFill>
        <p:spPr>
          <a:xfrm>
            <a:off x="2017395" y="1379855"/>
            <a:ext cx="3122295" cy="4140200"/>
          </a:xfrm>
          <a:prstGeom prst="rect">
            <a:avLst/>
          </a:prstGeom>
        </p:spPr>
      </p:pic>
      <p:sp>
        <p:nvSpPr>
          <p:cNvPr id="4" name="文本框 3"/>
          <p:cNvSpPr txBox="1"/>
          <p:nvPr/>
        </p:nvSpPr>
        <p:spPr>
          <a:xfrm>
            <a:off x="7085330" y="2332355"/>
            <a:ext cx="6288405" cy="3569335"/>
          </a:xfrm>
          <a:prstGeom prst="rect">
            <a:avLst/>
          </a:prstGeom>
          <a:noFill/>
        </p:spPr>
        <p:txBody>
          <a:bodyPr wrap="square" rtlCol="0" anchor="t">
            <a:spAutoFit/>
          </a:bodyPr>
          <a:lstStyle/>
          <a:p>
            <a:pPr algn="l" fontAlgn="auto">
              <a:lnSpc>
                <a:spcPct val="150000"/>
              </a:lnSpc>
              <a:spcAft>
                <a:spcPts val="1200"/>
              </a:spcAft>
            </a:pPr>
            <a:r>
              <a:rPr lang="zh-CN" altLang="en-US" sz="2400">
                <a:latin typeface="微软雅黑" panose="020B0503020204020204" charset="-122"/>
                <a:ea typeface="微软雅黑" panose="020B0503020204020204" charset="-122"/>
                <a:cs typeface="微软雅黑" panose="020B0503020204020204" charset="-122"/>
                <a:sym typeface="+mn-ea"/>
              </a:rPr>
              <a:t>泸州老窖始终秉承初心，采用</a:t>
            </a:r>
            <a:r>
              <a:rPr lang="zh-CN" altLang="en-US" sz="2400" dirty="0">
                <a:latin typeface="微软雅黑" panose="020B0503020204020204" charset="-122"/>
                <a:ea typeface="微软雅黑" panose="020B0503020204020204" charset="-122"/>
                <a:cs typeface="微软雅黑" panose="020B0503020204020204" charset="-122"/>
                <a:sym typeface="+mn-ea"/>
              </a:rPr>
              <a:t>优质红高粱，经过23代技艺传承，</a:t>
            </a:r>
            <a:endParaRPr lang="zh-CN" altLang="en-US" sz="2400">
              <a:latin typeface="微软雅黑" panose="020B0503020204020204" charset="-122"/>
              <a:ea typeface="微软雅黑" panose="020B0503020204020204" charset="-122"/>
              <a:cs typeface="微软雅黑" panose="020B0503020204020204" charset="-122"/>
              <a:sym typeface="+mn-ea"/>
            </a:endParaRPr>
          </a:p>
          <a:p>
            <a:pPr fontAlgn="auto">
              <a:lnSpc>
                <a:spcPct val="150000"/>
              </a:lnSpc>
              <a:spcAft>
                <a:spcPts val="1200"/>
              </a:spcAft>
            </a:pPr>
            <a:r>
              <a:rPr lang="zh-CN" altLang="en-US" sz="2400" b="1">
                <a:latin typeface="微软雅黑" panose="020B0503020204020204" charset="-122"/>
                <a:ea typeface="微软雅黑" panose="020B0503020204020204" charset="-122"/>
                <a:cs typeface="微软雅黑" panose="020B0503020204020204" charset="-122"/>
                <a:sym typeface="+mn-ea"/>
              </a:rPr>
              <a:t>2006年，</a:t>
            </a:r>
            <a:r>
              <a:rPr lang="zh-CN" altLang="en-US" sz="2400">
                <a:latin typeface="微软雅黑" panose="020B0503020204020204" charset="-122"/>
                <a:ea typeface="微软雅黑" panose="020B0503020204020204" charset="-122"/>
                <a:cs typeface="微软雅黑" panose="020B0503020204020204" charset="-122"/>
                <a:sym typeface="+mn-ea"/>
              </a:rPr>
              <a:t>泸州老窖的传统酿制技艺成为中国浓香型白酒的国家标准，成为首批“国家级非物质文化遗产”；其明清窖池被国家文物局列入“世界文化遗产预备名录”。</a:t>
            </a:r>
          </a:p>
        </p:txBody>
      </p:sp>
      <p:sp>
        <p:nvSpPr>
          <p:cNvPr id="5" name="任意多边形: 形状 19"/>
          <p:cNvSpPr/>
          <p:nvPr/>
        </p:nvSpPr>
        <p:spPr>
          <a:xfrm>
            <a:off x="6781165" y="1583055"/>
            <a:ext cx="2143760"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文本框 5"/>
          <p:cNvSpPr txBox="1"/>
          <p:nvPr/>
        </p:nvSpPr>
        <p:spPr>
          <a:xfrm>
            <a:off x="7237730" y="1327150"/>
            <a:ext cx="3840480" cy="583565"/>
          </a:xfrm>
          <a:prstGeom prst="rect">
            <a:avLst/>
          </a:prstGeom>
          <a:noFill/>
        </p:spPr>
        <p:txBody>
          <a:bodyPr wrap="none" rtlCol="0" anchor="t">
            <a:spAutoFit/>
          </a:bodyPr>
          <a:lstStyle/>
          <a:p>
            <a:pPr algn="l"/>
            <a:r>
              <a:rPr lang="zh-CN" altLang="en-US" sz="3200">
                <a:solidFill>
                  <a:srgbClr val="11427E"/>
                </a:solidFill>
                <a:latin typeface="微软雅黑" panose="020B0503020204020204" charset="-122"/>
                <a:ea typeface="微软雅黑" panose="020B0503020204020204" charset="-122"/>
                <a:cs typeface="微软雅黑" panose="020B0503020204020204" charset="-122"/>
                <a:sym typeface="+mn-ea"/>
              </a:rPr>
              <a:t>光之微散，谓之完满</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4" name="文本框 3"/>
          <p:cNvSpPr txBox="1"/>
          <p:nvPr/>
        </p:nvSpPr>
        <p:spPr>
          <a:xfrm>
            <a:off x="2273300" y="2289810"/>
            <a:ext cx="9838055" cy="4276725"/>
          </a:xfrm>
          <a:prstGeom prst="rect">
            <a:avLst/>
          </a:prstGeom>
          <a:noFill/>
        </p:spPr>
        <p:txBody>
          <a:bodyPr wrap="square" rtlCol="0" anchor="t">
            <a:spAutoFit/>
          </a:bodyPr>
          <a:lstStyle/>
          <a:p>
            <a:pPr algn="l" fontAlgn="auto">
              <a:lnSpc>
                <a:spcPct val="150000"/>
              </a:lnSpc>
              <a:spcAft>
                <a:spcPts val="1200"/>
              </a:spcAft>
            </a:pPr>
            <a:r>
              <a:rPr lang="zh-CN" altLang="en-US" sz="2400">
                <a:latin typeface="微软雅黑" panose="020B0503020204020204" charset="-122"/>
                <a:ea typeface="微软雅黑" panose="020B0503020204020204" charset="-122"/>
                <a:cs typeface="微软雅黑" panose="020B0503020204020204" charset="-122"/>
                <a:sym typeface="+mn-ea"/>
              </a:rPr>
              <a:t>国窖群自建成投粮酿酒至今，从未间断过酿酒生产，窖泥微生物不断驯化富集，形成庞大的微生物体系，所酿造之酒质日臻完美。</a:t>
            </a:r>
          </a:p>
          <a:p>
            <a:pPr algn="l" fontAlgn="auto">
              <a:lnSpc>
                <a:spcPct val="150000"/>
              </a:lnSpc>
              <a:spcAft>
                <a:spcPts val="1200"/>
              </a:spcAft>
            </a:pPr>
            <a:r>
              <a:rPr lang="zh-CN" altLang="en-US" sz="2400">
                <a:latin typeface="微软雅黑" panose="020B0503020204020204" charset="-122"/>
                <a:ea typeface="微软雅黑" panose="020B0503020204020204" charset="-122"/>
                <a:cs typeface="微软雅黑" panose="020B0503020204020204" charset="-122"/>
                <a:sym typeface="+mn-ea"/>
              </a:rPr>
              <a:t>国窖</a:t>
            </a:r>
            <a:r>
              <a:rPr lang="en-US" altLang="zh-CN" sz="2400">
                <a:latin typeface="微软雅黑" panose="020B0503020204020204" charset="-122"/>
                <a:ea typeface="微软雅黑" panose="020B0503020204020204" charset="-122"/>
                <a:cs typeface="微软雅黑" panose="020B0503020204020204" charset="-122"/>
                <a:sym typeface="+mn-ea"/>
              </a:rPr>
              <a:t>1573</a:t>
            </a:r>
            <a:r>
              <a:rPr lang="zh-CN" altLang="en-US" sz="2400">
                <a:latin typeface="微软雅黑" panose="020B0503020204020204" charset="-122"/>
                <a:ea typeface="微软雅黑" panose="020B0503020204020204" charset="-122"/>
                <a:cs typeface="微软雅黑" panose="020B0503020204020204" charset="-122"/>
                <a:sym typeface="+mn-ea"/>
              </a:rPr>
              <a:t>出品立至今，本身就蕴涵了中国白酒的历史与文化，成为情感科学的载体。它将中国最古老的窖池“1573”这个数字作为名称，永远铭刻在消费者心中让每一个中华儿女在慢慢品味美酒的时候也品味泸州老窖400多年的厚重历史。</a:t>
            </a:r>
          </a:p>
          <a:p>
            <a:pPr algn="l" fontAlgn="auto">
              <a:lnSpc>
                <a:spcPct val="150000"/>
              </a:lnSpc>
              <a:spcAft>
                <a:spcPts val="1200"/>
              </a:spcAft>
            </a:pPr>
            <a:r>
              <a:rPr lang="zh-CN" altLang="en-US" sz="2400">
                <a:latin typeface="微软雅黑" panose="020B0503020204020204" charset="-122"/>
                <a:ea typeface="微软雅黑" panose="020B0503020204020204" charset="-122"/>
                <a:cs typeface="微软雅黑" panose="020B0503020204020204" charset="-122"/>
                <a:sym typeface="+mn-ea"/>
              </a:rPr>
              <a:t>国窖</a:t>
            </a:r>
            <a:r>
              <a:rPr lang="en-US" altLang="zh-CN" sz="2400">
                <a:latin typeface="微软雅黑" panose="020B0503020204020204" charset="-122"/>
                <a:ea typeface="微软雅黑" panose="020B0503020204020204" charset="-122"/>
                <a:cs typeface="微软雅黑" panose="020B0503020204020204" charset="-122"/>
                <a:sym typeface="+mn-ea"/>
              </a:rPr>
              <a:t>1573</a:t>
            </a:r>
            <a:r>
              <a:rPr lang="zh-CN" altLang="en-US" sz="2400">
                <a:latin typeface="微软雅黑" panose="020B0503020204020204" charset="-122"/>
                <a:ea typeface="微软雅黑" panose="020B0503020204020204" charset="-122"/>
                <a:cs typeface="微软雅黑" panose="020B0503020204020204" charset="-122"/>
                <a:sym typeface="+mn-ea"/>
              </a:rPr>
              <a:t>，你能品味的历史。</a:t>
            </a:r>
          </a:p>
        </p:txBody>
      </p:sp>
      <p:sp>
        <p:nvSpPr>
          <p:cNvPr id="5" name="任意多边形: 形状 19"/>
          <p:cNvSpPr/>
          <p:nvPr/>
        </p:nvSpPr>
        <p:spPr>
          <a:xfrm>
            <a:off x="1816735" y="1583055"/>
            <a:ext cx="2143760"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文本框 5"/>
          <p:cNvSpPr txBox="1"/>
          <p:nvPr/>
        </p:nvSpPr>
        <p:spPr>
          <a:xfrm>
            <a:off x="2273300" y="1327150"/>
            <a:ext cx="8176260" cy="583565"/>
          </a:xfrm>
          <a:prstGeom prst="rect">
            <a:avLst/>
          </a:prstGeom>
          <a:noFill/>
        </p:spPr>
        <p:txBody>
          <a:bodyPr wrap="none" rtlCol="0" anchor="t">
            <a:spAutoFit/>
          </a:bodyPr>
          <a:lstStyle/>
          <a:p>
            <a:pPr algn="l"/>
            <a:r>
              <a:rPr lang="zh-CN" altLang="en-US" sz="3200">
                <a:solidFill>
                  <a:srgbClr val="11427E"/>
                </a:solidFill>
                <a:latin typeface="微软雅黑" panose="020B0503020204020204" charset="-122"/>
                <a:ea typeface="微软雅黑" panose="020B0503020204020204" charset="-122"/>
                <a:cs typeface="微软雅黑" panose="020B0503020204020204" charset="-122"/>
                <a:sym typeface="+mn-ea"/>
              </a:rPr>
              <a:t>四时更迭，万物循光；国窖1573，臻世典藏。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5" cstate="email">
            <a:alphaModFix amt="18000"/>
          </a:blip>
          <a:srcRect/>
          <a:stretch>
            <a:fillRect/>
          </a:stretch>
        </p:blipFill>
        <p:spPr>
          <a:xfrm>
            <a:off x="0" y="4875396"/>
            <a:ext cx="14400213" cy="2336993"/>
          </a:xfrm>
          <a:prstGeom prst="rect">
            <a:avLst/>
          </a:prstGeom>
        </p:spPr>
      </p:pic>
      <p:pic>
        <p:nvPicPr>
          <p:cNvPr id="2" name="图片 1" descr="红金圆形LOGO"/>
          <p:cNvPicPr>
            <a:picLocks noChangeAspect="1"/>
          </p:cNvPicPr>
          <p:nvPr/>
        </p:nvPicPr>
        <p:blipFill>
          <a:blip r:embed="rId6"/>
          <a:stretch>
            <a:fillRect/>
          </a:stretch>
        </p:blipFill>
        <p:spPr>
          <a:xfrm>
            <a:off x="12486005" y="-37465"/>
            <a:ext cx="1854200" cy="1854200"/>
          </a:xfrm>
          <a:prstGeom prst="rect">
            <a:avLst/>
          </a:prstGeom>
        </p:spPr>
      </p:pic>
      <p:sp>
        <p:nvSpPr>
          <p:cNvPr id="3" name="文本框 2"/>
          <p:cNvSpPr txBox="1"/>
          <p:nvPr/>
        </p:nvSpPr>
        <p:spPr>
          <a:xfrm>
            <a:off x="3249930" y="4199890"/>
            <a:ext cx="7900035" cy="1198880"/>
          </a:xfrm>
          <a:prstGeom prst="rect">
            <a:avLst/>
          </a:prstGeom>
          <a:noFill/>
        </p:spPr>
        <p:txBody>
          <a:bodyPr wrap="square" rtlCol="0" anchor="t">
            <a:spAutoFit/>
          </a:bodyPr>
          <a:lstStyle/>
          <a:p>
            <a:pPr algn="ctr" fontAlgn="auto">
              <a:lnSpc>
                <a:spcPct val="150000"/>
              </a:lnSpc>
            </a:pPr>
            <a:r>
              <a:rPr lang="zh-CN" altLang="en-US" sz="2400">
                <a:latin typeface="微软雅黑" panose="020B0503020204020204" charset="-122"/>
                <a:ea typeface="微软雅黑" panose="020B0503020204020204" charset="-122"/>
                <a:cs typeface="微软雅黑" panose="020B0503020204020204" charset="-122"/>
              </a:rPr>
              <a:t>光之初显，谓之希望；光之灿烂，谓之盛放；光之微散，谓之完满；四时更迭，万物循光；国窖1573，臻世典藏。</a:t>
            </a:r>
          </a:p>
        </p:txBody>
      </p:sp>
      <p:sp>
        <p:nvSpPr>
          <p:cNvPr id="28" name="任意多边形: 形状 19"/>
          <p:cNvSpPr/>
          <p:nvPr/>
        </p:nvSpPr>
        <p:spPr>
          <a:xfrm>
            <a:off x="836295" y="3233420"/>
            <a:ext cx="12952730"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4" name="文本框 3"/>
          <p:cNvSpPr txBox="1"/>
          <p:nvPr/>
        </p:nvSpPr>
        <p:spPr>
          <a:xfrm>
            <a:off x="2320925" y="1816735"/>
            <a:ext cx="9758045" cy="1198880"/>
          </a:xfrm>
          <a:prstGeom prst="rect">
            <a:avLst/>
          </a:prstGeom>
          <a:noFill/>
        </p:spPr>
        <p:txBody>
          <a:bodyPr wrap="square" rtlCol="0" anchor="t">
            <a:spAutoFit/>
          </a:bodyPr>
          <a:lstStyle/>
          <a:p>
            <a:pPr algn="ctr"/>
            <a:r>
              <a:rPr lang="zh-CN" altLang="en-US" sz="7200">
                <a:solidFill>
                  <a:srgbClr val="11427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万物循光  国窖臻藏</a:t>
            </a:r>
          </a:p>
        </p:txBody>
      </p:sp>
      <p:sp>
        <p:nvSpPr>
          <p:cNvPr id="6" name="文本框 5"/>
          <p:cNvSpPr txBox="1"/>
          <p:nvPr/>
        </p:nvSpPr>
        <p:spPr>
          <a:xfrm>
            <a:off x="2730863" y="456871"/>
            <a:ext cx="8938873" cy="521970"/>
          </a:xfrm>
          <a:prstGeom prst="rect">
            <a:avLst/>
          </a:prstGeom>
          <a:noFill/>
        </p:spPr>
        <p:txBody>
          <a:bodyPr wrap="square" rtlCol="0">
            <a:spAutoFit/>
          </a:bodyPr>
          <a:lstStyle/>
          <a:p>
            <a:pPr algn="ctr"/>
            <a:r>
              <a:rPr lang="zh-CN" altLang="en-US" sz="2800" dirty="0">
                <a:solidFill>
                  <a:schemeClr val="tx1">
                    <a:lumMod val="75000"/>
                    <a:lumOff val="25000"/>
                  </a:schemeClr>
                </a:solidFill>
                <a:latin typeface="微软雅黑" panose="020B0503020204020204" charset="-122"/>
                <a:ea typeface="微软雅黑" panose="020B0503020204020204" charset="-122"/>
                <a:sym typeface="Arial" panose="020B0604020202020204"/>
              </a:rPr>
              <a:t>主题推荐</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0" y="-635"/>
            <a:ext cx="14382115" cy="7195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3" cstate="email">
            <a:alphaModFix amt="5000"/>
          </a:blip>
          <a:stretch>
            <a:fillRect/>
          </a:stretch>
        </p:blipFill>
        <p:spPr>
          <a:xfrm rot="11214609">
            <a:off x="4982293" y="-636910"/>
            <a:ext cx="2964206" cy="3884368"/>
          </a:xfrm>
          <a:prstGeom prst="rect">
            <a:avLst/>
          </a:prstGeom>
        </p:spPr>
      </p:pic>
      <p:pic>
        <p:nvPicPr>
          <p:cNvPr id="55" name="图片 54" descr="图片包含 飞行, 飞机, 大, 蓝色&#10;&#10;描述已自动生成"/>
          <p:cNvPicPr>
            <a:picLocks noChangeAspect="1"/>
          </p:cNvPicPr>
          <p:nvPr/>
        </p:nvPicPr>
        <p:blipFill rotWithShape="1">
          <a:blip r:embed="rId4" cstate="email">
            <a:alphaModFix amt="18000"/>
          </a:blip>
          <a:srcRect/>
          <a:stretch>
            <a:fillRect/>
          </a:stretch>
        </p:blipFill>
        <p:spPr>
          <a:xfrm>
            <a:off x="0" y="4875396"/>
            <a:ext cx="14400213" cy="2336993"/>
          </a:xfrm>
          <a:prstGeom prst="rect">
            <a:avLst/>
          </a:prstGeom>
        </p:spPr>
      </p:pic>
      <p:sp>
        <p:nvSpPr>
          <p:cNvPr id="28" name="任意多边形: 形状 19"/>
          <p:cNvSpPr/>
          <p:nvPr/>
        </p:nvSpPr>
        <p:spPr>
          <a:xfrm>
            <a:off x="836295" y="3233420"/>
            <a:ext cx="12952730" cy="445770"/>
          </a:xfrm>
          <a:custGeom>
            <a:avLst/>
            <a:gdLst>
              <a:gd name="connsiteX0" fmla="*/ 0 w 17257486"/>
              <a:gd name="connsiteY0" fmla="*/ 1494972 h 1494972"/>
              <a:gd name="connsiteX1" fmla="*/ 2467429 w 17257486"/>
              <a:gd name="connsiteY1" fmla="*/ 566058 h 1494972"/>
              <a:gd name="connsiteX2" fmla="*/ 4804229 w 17257486"/>
              <a:gd name="connsiteY2" fmla="*/ 1349829 h 1494972"/>
              <a:gd name="connsiteX3" fmla="*/ 7184572 w 17257486"/>
              <a:gd name="connsiteY3" fmla="*/ 580572 h 1494972"/>
              <a:gd name="connsiteX4" fmla="*/ 9739086 w 17257486"/>
              <a:gd name="connsiteY4" fmla="*/ 1364343 h 1494972"/>
              <a:gd name="connsiteX5" fmla="*/ 12206514 w 17257486"/>
              <a:gd name="connsiteY5" fmla="*/ 261258 h 1494972"/>
              <a:gd name="connsiteX6" fmla="*/ 14412686 w 17257486"/>
              <a:gd name="connsiteY6" fmla="*/ 1349829 h 1494972"/>
              <a:gd name="connsiteX7" fmla="*/ 17257486 w 17257486"/>
              <a:gd name="connsiteY7" fmla="*/ 0 h 1494972"/>
              <a:gd name="connsiteX0-1" fmla="*/ 0 w 17257486"/>
              <a:gd name="connsiteY0-2" fmla="*/ 1494972 h 1494972"/>
              <a:gd name="connsiteX1-3" fmla="*/ 2467429 w 17257486"/>
              <a:gd name="connsiteY1-4" fmla="*/ 566058 h 1494972"/>
              <a:gd name="connsiteX2-5" fmla="*/ 4804229 w 17257486"/>
              <a:gd name="connsiteY2-6" fmla="*/ 1349829 h 1494972"/>
              <a:gd name="connsiteX3-7" fmla="*/ 7184572 w 17257486"/>
              <a:gd name="connsiteY3-8" fmla="*/ 580572 h 1494972"/>
              <a:gd name="connsiteX4-9" fmla="*/ 9739086 w 17257486"/>
              <a:gd name="connsiteY4-10" fmla="*/ 1364343 h 1494972"/>
              <a:gd name="connsiteX5-11" fmla="*/ 12206514 w 17257486"/>
              <a:gd name="connsiteY5-12" fmla="*/ 261258 h 1494972"/>
              <a:gd name="connsiteX6-13" fmla="*/ 14498666 w 17257486"/>
              <a:gd name="connsiteY6-14" fmla="*/ 699589 h 1494972"/>
              <a:gd name="connsiteX7-15" fmla="*/ 17257486 w 17257486"/>
              <a:gd name="connsiteY7-16" fmla="*/ 0 h 1494972"/>
              <a:gd name="connsiteX0-17" fmla="*/ 0 w 17257486"/>
              <a:gd name="connsiteY0-18" fmla="*/ 1670732 h 1670732"/>
              <a:gd name="connsiteX1-19" fmla="*/ 2467429 w 17257486"/>
              <a:gd name="connsiteY1-20" fmla="*/ 741818 h 1670732"/>
              <a:gd name="connsiteX2-21" fmla="*/ 4804229 w 17257486"/>
              <a:gd name="connsiteY2-22" fmla="*/ 1525589 h 1670732"/>
              <a:gd name="connsiteX3-23" fmla="*/ 7184572 w 17257486"/>
              <a:gd name="connsiteY3-24" fmla="*/ 756332 h 1670732"/>
              <a:gd name="connsiteX4-25" fmla="*/ 9739086 w 17257486"/>
              <a:gd name="connsiteY4-26" fmla="*/ 1540103 h 1670732"/>
              <a:gd name="connsiteX5-27" fmla="*/ 12206514 w 17257486"/>
              <a:gd name="connsiteY5-28" fmla="*/ 437018 h 1670732"/>
              <a:gd name="connsiteX6-29" fmla="*/ 14429882 w 17257486"/>
              <a:gd name="connsiteY6-30" fmla="*/ 1589 h 1670732"/>
              <a:gd name="connsiteX7-31" fmla="*/ 17257486 w 17257486"/>
              <a:gd name="connsiteY7-32" fmla="*/ 175760 h 1670732"/>
              <a:gd name="connsiteX0-33" fmla="*/ 0 w 17257486"/>
              <a:gd name="connsiteY0-34" fmla="*/ 1674901 h 1674901"/>
              <a:gd name="connsiteX1-35" fmla="*/ 2467429 w 17257486"/>
              <a:gd name="connsiteY1-36" fmla="*/ 745987 h 1674901"/>
              <a:gd name="connsiteX2-37" fmla="*/ 4804229 w 17257486"/>
              <a:gd name="connsiteY2-38" fmla="*/ 1529758 h 1674901"/>
              <a:gd name="connsiteX3-39" fmla="*/ 7184572 w 17257486"/>
              <a:gd name="connsiteY3-40" fmla="*/ 760501 h 1674901"/>
              <a:gd name="connsiteX4-41" fmla="*/ 9739086 w 17257486"/>
              <a:gd name="connsiteY4-42" fmla="*/ 1544272 h 1674901"/>
              <a:gd name="connsiteX5-43" fmla="*/ 12739592 w 17257486"/>
              <a:gd name="connsiteY5-44" fmla="*/ 695187 h 1674901"/>
              <a:gd name="connsiteX6-45" fmla="*/ 14429882 w 17257486"/>
              <a:gd name="connsiteY6-46" fmla="*/ 5758 h 1674901"/>
              <a:gd name="connsiteX7-47" fmla="*/ 17257486 w 17257486"/>
              <a:gd name="connsiteY7-48" fmla="*/ 179929 h 1674901"/>
              <a:gd name="connsiteX0-49" fmla="*/ 0 w 17257486"/>
              <a:gd name="connsiteY0-50" fmla="*/ 1674901 h 1674901"/>
              <a:gd name="connsiteX1-51" fmla="*/ 2467429 w 17257486"/>
              <a:gd name="connsiteY1-52" fmla="*/ 745987 h 1674901"/>
              <a:gd name="connsiteX2-53" fmla="*/ 4804229 w 17257486"/>
              <a:gd name="connsiteY2-54" fmla="*/ 1529758 h 1674901"/>
              <a:gd name="connsiteX3-55" fmla="*/ 7184572 w 17257486"/>
              <a:gd name="connsiteY3-56" fmla="*/ 760501 h 1674901"/>
              <a:gd name="connsiteX4-57" fmla="*/ 9739086 w 17257486"/>
              <a:gd name="connsiteY4-58" fmla="*/ 1544272 h 1674901"/>
              <a:gd name="connsiteX5-59" fmla="*/ 12739592 w 17257486"/>
              <a:gd name="connsiteY5-60" fmla="*/ 695187 h 1674901"/>
              <a:gd name="connsiteX6-61" fmla="*/ 14429882 w 17257486"/>
              <a:gd name="connsiteY6-62" fmla="*/ 5758 h 1674901"/>
              <a:gd name="connsiteX7-63" fmla="*/ 17257486 w 17257486"/>
              <a:gd name="connsiteY7-64" fmla="*/ 179929 h 1674901"/>
              <a:gd name="connsiteX0-65" fmla="*/ 0 w 17257486"/>
              <a:gd name="connsiteY0-66" fmla="*/ 1676933 h 1676933"/>
              <a:gd name="connsiteX1-67" fmla="*/ 2467429 w 17257486"/>
              <a:gd name="connsiteY1-68" fmla="*/ 748019 h 1676933"/>
              <a:gd name="connsiteX2-69" fmla="*/ 4804229 w 17257486"/>
              <a:gd name="connsiteY2-70" fmla="*/ 1531790 h 1676933"/>
              <a:gd name="connsiteX3-71" fmla="*/ 7184572 w 17257486"/>
              <a:gd name="connsiteY3-72" fmla="*/ 762533 h 1676933"/>
              <a:gd name="connsiteX4-73" fmla="*/ 9739086 w 17257486"/>
              <a:gd name="connsiteY4-74" fmla="*/ 1546304 h 1676933"/>
              <a:gd name="connsiteX5-75" fmla="*/ 11836799 w 17257486"/>
              <a:gd name="connsiteY5-76" fmla="*/ 788659 h 1676933"/>
              <a:gd name="connsiteX6-77" fmla="*/ 14429882 w 17257486"/>
              <a:gd name="connsiteY6-78" fmla="*/ 7790 h 1676933"/>
              <a:gd name="connsiteX7-79" fmla="*/ 17257486 w 17257486"/>
              <a:gd name="connsiteY7-80" fmla="*/ 181961 h 1676933"/>
              <a:gd name="connsiteX0-81" fmla="*/ 0 w 17257486"/>
              <a:gd name="connsiteY0-82" fmla="*/ 1675999 h 1675999"/>
              <a:gd name="connsiteX1-83" fmla="*/ 2467429 w 17257486"/>
              <a:gd name="connsiteY1-84" fmla="*/ 747085 h 1675999"/>
              <a:gd name="connsiteX2-85" fmla="*/ 4804229 w 17257486"/>
              <a:gd name="connsiteY2-86" fmla="*/ 1530856 h 1675999"/>
              <a:gd name="connsiteX3-87" fmla="*/ 7184572 w 17257486"/>
              <a:gd name="connsiteY3-88" fmla="*/ 761599 h 1675999"/>
              <a:gd name="connsiteX4-89" fmla="*/ 9739086 w 17257486"/>
              <a:gd name="connsiteY4-90" fmla="*/ 1545370 h 1675999"/>
              <a:gd name="connsiteX5-91" fmla="*/ 11535867 w 17257486"/>
              <a:gd name="connsiteY5-92" fmla="*/ 747085 h 1675999"/>
              <a:gd name="connsiteX6-93" fmla="*/ 14429882 w 17257486"/>
              <a:gd name="connsiteY6-94" fmla="*/ 6856 h 1675999"/>
              <a:gd name="connsiteX7-95" fmla="*/ 17257486 w 17257486"/>
              <a:gd name="connsiteY7-96" fmla="*/ 181027 h 1675999"/>
              <a:gd name="connsiteX0-97" fmla="*/ 0 w 17257486"/>
              <a:gd name="connsiteY0-98" fmla="*/ 1827462 h 1827462"/>
              <a:gd name="connsiteX1-99" fmla="*/ 2467429 w 17257486"/>
              <a:gd name="connsiteY1-100" fmla="*/ 898548 h 1827462"/>
              <a:gd name="connsiteX2-101" fmla="*/ 4804229 w 17257486"/>
              <a:gd name="connsiteY2-102" fmla="*/ 1682319 h 1827462"/>
              <a:gd name="connsiteX3-103" fmla="*/ 7184572 w 17257486"/>
              <a:gd name="connsiteY3-104" fmla="*/ 913062 h 1827462"/>
              <a:gd name="connsiteX4-105" fmla="*/ 9739086 w 17257486"/>
              <a:gd name="connsiteY4-106" fmla="*/ 1696833 h 1827462"/>
              <a:gd name="connsiteX5-107" fmla="*/ 11535867 w 17257486"/>
              <a:gd name="connsiteY5-108" fmla="*/ 898548 h 1827462"/>
              <a:gd name="connsiteX6-109" fmla="*/ 14507264 w 17257486"/>
              <a:gd name="connsiteY6-110" fmla="*/ 5919 h 1827462"/>
              <a:gd name="connsiteX7-111" fmla="*/ 17257486 w 17257486"/>
              <a:gd name="connsiteY7-112" fmla="*/ 332490 h 1827462"/>
              <a:gd name="connsiteX0-113" fmla="*/ 0 w 17257486"/>
              <a:gd name="connsiteY0-114" fmla="*/ 1494971 h 1494971"/>
              <a:gd name="connsiteX1-115" fmla="*/ 2467429 w 17257486"/>
              <a:gd name="connsiteY1-116" fmla="*/ 566057 h 1494971"/>
              <a:gd name="connsiteX2-117" fmla="*/ 4804229 w 17257486"/>
              <a:gd name="connsiteY2-118" fmla="*/ 1349828 h 1494971"/>
              <a:gd name="connsiteX3-119" fmla="*/ 7184572 w 17257486"/>
              <a:gd name="connsiteY3-120" fmla="*/ 580571 h 1494971"/>
              <a:gd name="connsiteX4-121" fmla="*/ 9739086 w 17257486"/>
              <a:gd name="connsiteY4-122" fmla="*/ 1364342 h 1494971"/>
              <a:gd name="connsiteX5-123" fmla="*/ 11535867 w 17257486"/>
              <a:gd name="connsiteY5-124" fmla="*/ 566057 h 1494971"/>
              <a:gd name="connsiteX6-125" fmla="*/ 17257486 w 17257486"/>
              <a:gd name="connsiteY6-126" fmla="*/ -1 h 1494971"/>
              <a:gd name="connsiteX0-127" fmla="*/ 0 w 11535867"/>
              <a:gd name="connsiteY0-128" fmla="*/ 929449 h 929449"/>
              <a:gd name="connsiteX1-129" fmla="*/ 2467429 w 11535867"/>
              <a:gd name="connsiteY1-130" fmla="*/ 535 h 929449"/>
              <a:gd name="connsiteX2-131" fmla="*/ 4804229 w 11535867"/>
              <a:gd name="connsiteY2-132" fmla="*/ 784306 h 929449"/>
              <a:gd name="connsiteX3-133" fmla="*/ 7184572 w 11535867"/>
              <a:gd name="connsiteY3-134" fmla="*/ 15049 h 929449"/>
              <a:gd name="connsiteX4-135" fmla="*/ 9739086 w 11535867"/>
              <a:gd name="connsiteY4-136" fmla="*/ 798820 h 929449"/>
              <a:gd name="connsiteX5-137" fmla="*/ 11535867 w 11535867"/>
              <a:gd name="connsiteY5-138" fmla="*/ 535 h 929449"/>
              <a:gd name="connsiteX0-139" fmla="*/ 0 w 13147287"/>
              <a:gd name="connsiteY0-140" fmla="*/ 929449 h 929449"/>
              <a:gd name="connsiteX1-141" fmla="*/ 2467429 w 13147287"/>
              <a:gd name="connsiteY1-142" fmla="*/ 535 h 929449"/>
              <a:gd name="connsiteX2-143" fmla="*/ 4804229 w 13147287"/>
              <a:gd name="connsiteY2-144" fmla="*/ 784306 h 929449"/>
              <a:gd name="connsiteX3-145" fmla="*/ 7184572 w 13147287"/>
              <a:gd name="connsiteY3-146" fmla="*/ 15049 h 929449"/>
              <a:gd name="connsiteX4-147" fmla="*/ 9739086 w 13147287"/>
              <a:gd name="connsiteY4-148" fmla="*/ 798820 h 929449"/>
              <a:gd name="connsiteX5-149" fmla="*/ 13147287 w 13147287"/>
              <a:gd name="connsiteY5-150" fmla="*/ 143126 h 929449"/>
              <a:gd name="connsiteX0-151" fmla="*/ 0 w 13178371"/>
              <a:gd name="connsiteY0-152" fmla="*/ 625744 h 801400"/>
              <a:gd name="connsiteX1-153" fmla="*/ 2498513 w 13178371"/>
              <a:gd name="connsiteY1-154" fmla="*/ 2381 h 801400"/>
              <a:gd name="connsiteX2-155" fmla="*/ 4835313 w 13178371"/>
              <a:gd name="connsiteY2-156" fmla="*/ 786152 h 801400"/>
              <a:gd name="connsiteX3-157" fmla="*/ 7215656 w 13178371"/>
              <a:gd name="connsiteY3-158" fmla="*/ 16895 h 801400"/>
              <a:gd name="connsiteX4-159" fmla="*/ 9770170 w 13178371"/>
              <a:gd name="connsiteY4-160" fmla="*/ 800666 h 801400"/>
              <a:gd name="connsiteX5-161" fmla="*/ 13178371 w 13178371"/>
              <a:gd name="connsiteY5-162" fmla="*/ 144972 h 801400"/>
              <a:gd name="connsiteX0-163" fmla="*/ 0 w 13178371"/>
              <a:gd name="connsiteY0-164" fmla="*/ 625240 h 800895"/>
              <a:gd name="connsiteX1-165" fmla="*/ 2498513 w 13178371"/>
              <a:gd name="connsiteY1-166" fmla="*/ 1877 h 800895"/>
              <a:gd name="connsiteX2-167" fmla="*/ 4756191 w 13178371"/>
              <a:gd name="connsiteY2-168" fmla="*/ 418986 h 800895"/>
              <a:gd name="connsiteX3-169" fmla="*/ 7215656 w 13178371"/>
              <a:gd name="connsiteY3-170" fmla="*/ 16391 h 800895"/>
              <a:gd name="connsiteX4-171" fmla="*/ 9770170 w 13178371"/>
              <a:gd name="connsiteY4-172" fmla="*/ 800162 h 800895"/>
              <a:gd name="connsiteX5-173" fmla="*/ 13178371 w 13178371"/>
              <a:gd name="connsiteY5-174" fmla="*/ 144468 h 800895"/>
              <a:gd name="connsiteX0-175" fmla="*/ 0 w 13178371"/>
              <a:gd name="connsiteY0-176" fmla="*/ 624570 h 800225"/>
              <a:gd name="connsiteX1-177" fmla="*/ 2498513 w 13178371"/>
              <a:gd name="connsiteY1-178" fmla="*/ 1207 h 800225"/>
              <a:gd name="connsiteX2-179" fmla="*/ 4756191 w 13178371"/>
              <a:gd name="connsiteY2-180" fmla="*/ 418316 h 800225"/>
              <a:gd name="connsiteX3-181" fmla="*/ 7215656 w 13178371"/>
              <a:gd name="connsiteY3-182" fmla="*/ 15721 h 800225"/>
              <a:gd name="connsiteX4-183" fmla="*/ 9770170 w 13178371"/>
              <a:gd name="connsiteY4-184" fmla="*/ 799492 h 800225"/>
              <a:gd name="connsiteX5-185" fmla="*/ 13178371 w 13178371"/>
              <a:gd name="connsiteY5-186" fmla="*/ 143798 h 800225"/>
              <a:gd name="connsiteX0-187" fmla="*/ 0 w 13178371"/>
              <a:gd name="connsiteY0-188" fmla="*/ 623409 h 799064"/>
              <a:gd name="connsiteX1-189" fmla="*/ 2498513 w 13178371"/>
              <a:gd name="connsiteY1-190" fmla="*/ 46 h 799064"/>
              <a:gd name="connsiteX2-191" fmla="*/ 4750540 w 13178371"/>
              <a:gd name="connsiteY2-192" fmla="*/ 580116 h 799064"/>
              <a:gd name="connsiteX3-193" fmla="*/ 7215656 w 13178371"/>
              <a:gd name="connsiteY3-194" fmla="*/ 14560 h 799064"/>
              <a:gd name="connsiteX4-195" fmla="*/ 9770170 w 13178371"/>
              <a:gd name="connsiteY4-196" fmla="*/ 798331 h 799064"/>
              <a:gd name="connsiteX5-197" fmla="*/ 13178371 w 13178371"/>
              <a:gd name="connsiteY5-198" fmla="*/ 142637 h 799064"/>
              <a:gd name="connsiteX0-199" fmla="*/ 0 w 13178371"/>
              <a:gd name="connsiteY0-200" fmla="*/ 623409 h 799064"/>
              <a:gd name="connsiteX1-201" fmla="*/ 2498513 w 13178371"/>
              <a:gd name="connsiteY1-202" fmla="*/ 46 h 799064"/>
              <a:gd name="connsiteX2-203" fmla="*/ 4750540 w 13178371"/>
              <a:gd name="connsiteY2-204" fmla="*/ 580116 h 799064"/>
              <a:gd name="connsiteX3-205" fmla="*/ 7215656 w 13178371"/>
              <a:gd name="connsiteY3-206" fmla="*/ 14560 h 799064"/>
              <a:gd name="connsiteX4-207" fmla="*/ 9770170 w 13178371"/>
              <a:gd name="connsiteY4-208" fmla="*/ 798331 h 799064"/>
              <a:gd name="connsiteX5-209" fmla="*/ 13178371 w 13178371"/>
              <a:gd name="connsiteY5-210" fmla="*/ 142637 h 799064"/>
              <a:gd name="connsiteX0-211" fmla="*/ 0 w 13178371"/>
              <a:gd name="connsiteY0-212" fmla="*/ 623375 h 799030"/>
              <a:gd name="connsiteX1-213" fmla="*/ 2498513 w 13178371"/>
              <a:gd name="connsiteY1-214" fmla="*/ 12 h 799030"/>
              <a:gd name="connsiteX2-215" fmla="*/ 4694024 w 13178371"/>
              <a:gd name="connsiteY2-216" fmla="*/ 600452 h 799030"/>
              <a:gd name="connsiteX3-217" fmla="*/ 7215656 w 13178371"/>
              <a:gd name="connsiteY3-218" fmla="*/ 14526 h 799030"/>
              <a:gd name="connsiteX4-219" fmla="*/ 9770170 w 13178371"/>
              <a:gd name="connsiteY4-220" fmla="*/ 798297 h 799030"/>
              <a:gd name="connsiteX5-221" fmla="*/ 13178371 w 13178371"/>
              <a:gd name="connsiteY5-222" fmla="*/ 142603 h 799030"/>
              <a:gd name="connsiteX0-223" fmla="*/ 0 w 13178371"/>
              <a:gd name="connsiteY0-224" fmla="*/ 623377 h 799032"/>
              <a:gd name="connsiteX1-225" fmla="*/ 2498513 w 13178371"/>
              <a:gd name="connsiteY1-226" fmla="*/ 14 h 799032"/>
              <a:gd name="connsiteX2-227" fmla="*/ 4694024 w 13178371"/>
              <a:gd name="connsiteY2-228" fmla="*/ 600454 h 799032"/>
              <a:gd name="connsiteX3-229" fmla="*/ 7215656 w 13178371"/>
              <a:gd name="connsiteY3-230" fmla="*/ 14528 h 799032"/>
              <a:gd name="connsiteX4-231" fmla="*/ 9770170 w 13178371"/>
              <a:gd name="connsiteY4-232" fmla="*/ 798299 h 799032"/>
              <a:gd name="connsiteX5-233" fmla="*/ 13178371 w 13178371"/>
              <a:gd name="connsiteY5-234" fmla="*/ 142605 h 799032"/>
              <a:gd name="connsiteX0-235" fmla="*/ 0 w 13178371"/>
              <a:gd name="connsiteY0-236" fmla="*/ 623379 h 799034"/>
              <a:gd name="connsiteX1-237" fmla="*/ 2498513 w 13178371"/>
              <a:gd name="connsiteY1-238" fmla="*/ 16 h 799034"/>
              <a:gd name="connsiteX2-239" fmla="*/ 4694024 w 13178371"/>
              <a:gd name="connsiteY2-240" fmla="*/ 600456 h 799034"/>
              <a:gd name="connsiteX3-241" fmla="*/ 7215656 w 13178371"/>
              <a:gd name="connsiteY3-242" fmla="*/ 14530 h 799034"/>
              <a:gd name="connsiteX4-243" fmla="*/ 9770170 w 13178371"/>
              <a:gd name="connsiteY4-244" fmla="*/ 798301 h 799034"/>
              <a:gd name="connsiteX5-245" fmla="*/ 13178371 w 13178371"/>
              <a:gd name="connsiteY5-246" fmla="*/ 142607 h 799034"/>
              <a:gd name="connsiteX0-247" fmla="*/ 0 w 13178371"/>
              <a:gd name="connsiteY0-248" fmla="*/ 623645 h 799300"/>
              <a:gd name="connsiteX1-249" fmla="*/ 2498513 w 13178371"/>
              <a:gd name="connsiteY1-250" fmla="*/ 282 h 799300"/>
              <a:gd name="connsiteX2-251" fmla="*/ 4479262 w 13178371"/>
              <a:gd name="connsiteY2-252" fmla="*/ 529427 h 799300"/>
              <a:gd name="connsiteX3-253" fmla="*/ 7215656 w 13178371"/>
              <a:gd name="connsiteY3-254" fmla="*/ 14796 h 799300"/>
              <a:gd name="connsiteX4-255" fmla="*/ 9770170 w 13178371"/>
              <a:gd name="connsiteY4-256" fmla="*/ 798567 h 799300"/>
              <a:gd name="connsiteX5-257" fmla="*/ 13178371 w 13178371"/>
              <a:gd name="connsiteY5-258" fmla="*/ 142873 h 799300"/>
              <a:gd name="connsiteX0-259" fmla="*/ 0 w 13178371"/>
              <a:gd name="connsiteY0-260" fmla="*/ 623602 h 799257"/>
              <a:gd name="connsiteX1-261" fmla="*/ 2498513 w 13178371"/>
              <a:gd name="connsiteY1-262" fmla="*/ 239 h 799257"/>
              <a:gd name="connsiteX2-263" fmla="*/ 4479262 w 13178371"/>
              <a:gd name="connsiteY2-264" fmla="*/ 529384 h 799257"/>
              <a:gd name="connsiteX3-265" fmla="*/ 7215656 w 13178371"/>
              <a:gd name="connsiteY3-266" fmla="*/ 14753 h 799257"/>
              <a:gd name="connsiteX4-267" fmla="*/ 9770170 w 13178371"/>
              <a:gd name="connsiteY4-268" fmla="*/ 798524 h 799257"/>
              <a:gd name="connsiteX5-269" fmla="*/ 13178371 w 13178371"/>
              <a:gd name="connsiteY5-270" fmla="*/ 142830 h 799257"/>
              <a:gd name="connsiteX0-271" fmla="*/ 0 w 13178371"/>
              <a:gd name="connsiteY0-272" fmla="*/ 623602 h 799257"/>
              <a:gd name="connsiteX1-273" fmla="*/ 2498513 w 13178371"/>
              <a:gd name="connsiteY1-274" fmla="*/ 239 h 799257"/>
              <a:gd name="connsiteX2-275" fmla="*/ 4479262 w 13178371"/>
              <a:gd name="connsiteY2-276" fmla="*/ 529384 h 799257"/>
              <a:gd name="connsiteX3-277" fmla="*/ 7215656 w 13178371"/>
              <a:gd name="connsiteY3-278" fmla="*/ 14753 h 799257"/>
              <a:gd name="connsiteX4-279" fmla="*/ 9770170 w 13178371"/>
              <a:gd name="connsiteY4-280" fmla="*/ 798524 h 799257"/>
              <a:gd name="connsiteX5-281" fmla="*/ 13178371 w 13178371"/>
              <a:gd name="connsiteY5-282" fmla="*/ 142830 h 799257"/>
              <a:gd name="connsiteX0-283" fmla="*/ 0 w 13178371"/>
              <a:gd name="connsiteY0-284" fmla="*/ 623632 h 799287"/>
              <a:gd name="connsiteX1-285" fmla="*/ 2498513 w 13178371"/>
              <a:gd name="connsiteY1-286" fmla="*/ 269 h 799287"/>
              <a:gd name="connsiteX2-287" fmla="*/ 4479262 w 13178371"/>
              <a:gd name="connsiteY2-288" fmla="*/ 529414 h 799287"/>
              <a:gd name="connsiteX3-289" fmla="*/ 7215656 w 13178371"/>
              <a:gd name="connsiteY3-290" fmla="*/ 14783 h 799287"/>
              <a:gd name="connsiteX4-291" fmla="*/ 9770170 w 13178371"/>
              <a:gd name="connsiteY4-292" fmla="*/ 798554 h 799287"/>
              <a:gd name="connsiteX5-293" fmla="*/ 13178371 w 13178371"/>
              <a:gd name="connsiteY5-294" fmla="*/ 142860 h 799287"/>
              <a:gd name="connsiteX0-295" fmla="*/ 0 w 13178371"/>
              <a:gd name="connsiteY0-296" fmla="*/ 623674 h 799329"/>
              <a:gd name="connsiteX1-297" fmla="*/ 2498513 w 13178371"/>
              <a:gd name="connsiteY1-298" fmla="*/ 311 h 799329"/>
              <a:gd name="connsiteX2-299" fmla="*/ 4479262 w 13178371"/>
              <a:gd name="connsiteY2-300" fmla="*/ 529456 h 799329"/>
              <a:gd name="connsiteX3-301" fmla="*/ 7215656 w 13178371"/>
              <a:gd name="connsiteY3-302" fmla="*/ 14825 h 799329"/>
              <a:gd name="connsiteX4-303" fmla="*/ 9770170 w 13178371"/>
              <a:gd name="connsiteY4-304" fmla="*/ 798596 h 799329"/>
              <a:gd name="connsiteX5-305" fmla="*/ 13178371 w 13178371"/>
              <a:gd name="connsiteY5-306" fmla="*/ 142902 h 799329"/>
              <a:gd name="connsiteX0-307" fmla="*/ 0 w 13178371"/>
              <a:gd name="connsiteY0-308" fmla="*/ 623459 h 799114"/>
              <a:gd name="connsiteX1-309" fmla="*/ 2498513 w 13178371"/>
              <a:gd name="connsiteY1-310" fmla="*/ 96 h 799114"/>
              <a:gd name="connsiteX2-311" fmla="*/ 4309713 w 13178371"/>
              <a:gd name="connsiteY2-312" fmla="*/ 569981 h 799114"/>
              <a:gd name="connsiteX3-313" fmla="*/ 7215656 w 13178371"/>
              <a:gd name="connsiteY3-314" fmla="*/ 14610 h 799114"/>
              <a:gd name="connsiteX4-315" fmla="*/ 9770170 w 13178371"/>
              <a:gd name="connsiteY4-316" fmla="*/ 798381 h 799114"/>
              <a:gd name="connsiteX5-317" fmla="*/ 13178371 w 13178371"/>
              <a:gd name="connsiteY5-318" fmla="*/ 142687 h 799114"/>
              <a:gd name="connsiteX0-319" fmla="*/ 0 w 13178371"/>
              <a:gd name="connsiteY0-320" fmla="*/ 623469 h 798423"/>
              <a:gd name="connsiteX1-321" fmla="*/ 2498513 w 13178371"/>
              <a:gd name="connsiteY1-322" fmla="*/ 106 h 798423"/>
              <a:gd name="connsiteX2-323" fmla="*/ 4309713 w 13178371"/>
              <a:gd name="connsiteY2-324" fmla="*/ 569991 h 798423"/>
              <a:gd name="connsiteX3-325" fmla="*/ 6780480 w 13178371"/>
              <a:gd name="connsiteY3-326" fmla="*/ 116471 h 798423"/>
              <a:gd name="connsiteX4-327" fmla="*/ 9770170 w 13178371"/>
              <a:gd name="connsiteY4-328" fmla="*/ 798391 h 798423"/>
              <a:gd name="connsiteX5-329" fmla="*/ 13178371 w 13178371"/>
              <a:gd name="connsiteY5-330" fmla="*/ 142697 h 798423"/>
              <a:gd name="connsiteX0-331" fmla="*/ 0 w 13178371"/>
              <a:gd name="connsiteY0-332" fmla="*/ 732573 h 910099"/>
              <a:gd name="connsiteX1-333" fmla="*/ 2498513 w 13178371"/>
              <a:gd name="connsiteY1-334" fmla="*/ 109210 h 910099"/>
              <a:gd name="connsiteX2-335" fmla="*/ 4309713 w 13178371"/>
              <a:gd name="connsiteY2-336" fmla="*/ 679095 h 910099"/>
              <a:gd name="connsiteX3-337" fmla="*/ 6723964 w 13178371"/>
              <a:gd name="connsiteY3-338" fmla="*/ 1503 h 910099"/>
              <a:gd name="connsiteX4-339" fmla="*/ 9770170 w 13178371"/>
              <a:gd name="connsiteY4-340" fmla="*/ 907495 h 910099"/>
              <a:gd name="connsiteX5-341" fmla="*/ 13178371 w 13178371"/>
              <a:gd name="connsiteY5-342" fmla="*/ 251801 h 910099"/>
              <a:gd name="connsiteX0-343" fmla="*/ 0 w 13178371"/>
              <a:gd name="connsiteY0-344" fmla="*/ 623466 h 798898"/>
              <a:gd name="connsiteX1-345" fmla="*/ 2498513 w 13178371"/>
              <a:gd name="connsiteY1-346" fmla="*/ 103 h 798898"/>
              <a:gd name="connsiteX2-347" fmla="*/ 4309713 w 13178371"/>
              <a:gd name="connsiteY2-348" fmla="*/ 569988 h 798898"/>
              <a:gd name="connsiteX3-349" fmla="*/ 7090857 w 13178371"/>
              <a:gd name="connsiteY3-350" fmla="*/ 36656 h 798898"/>
              <a:gd name="connsiteX4-351" fmla="*/ 9770170 w 13178371"/>
              <a:gd name="connsiteY4-352" fmla="*/ 798388 h 798898"/>
              <a:gd name="connsiteX5-353" fmla="*/ 13178371 w 13178371"/>
              <a:gd name="connsiteY5-354" fmla="*/ 142694 h 798898"/>
              <a:gd name="connsiteX0-355" fmla="*/ 0 w 13178371"/>
              <a:gd name="connsiteY0-356" fmla="*/ 664517 h 839949"/>
              <a:gd name="connsiteX1-357" fmla="*/ 2498513 w 13178371"/>
              <a:gd name="connsiteY1-358" fmla="*/ 41154 h 839949"/>
              <a:gd name="connsiteX2-359" fmla="*/ 4309713 w 13178371"/>
              <a:gd name="connsiteY2-360" fmla="*/ 611039 h 839949"/>
              <a:gd name="connsiteX3-361" fmla="*/ 7090857 w 13178371"/>
              <a:gd name="connsiteY3-362" fmla="*/ 77707 h 839949"/>
              <a:gd name="connsiteX4-363" fmla="*/ 9770170 w 13178371"/>
              <a:gd name="connsiteY4-364" fmla="*/ 839439 h 839949"/>
              <a:gd name="connsiteX5-365" fmla="*/ 13178371 w 13178371"/>
              <a:gd name="connsiteY5-366" fmla="*/ 183745 h 839949"/>
              <a:gd name="connsiteX0-367" fmla="*/ 0 w 13178371"/>
              <a:gd name="connsiteY0-368" fmla="*/ 623475 h 801387"/>
              <a:gd name="connsiteX1-369" fmla="*/ 2498513 w 13178371"/>
              <a:gd name="connsiteY1-370" fmla="*/ 112 h 801387"/>
              <a:gd name="connsiteX2-371" fmla="*/ 4309713 w 13178371"/>
              <a:gd name="connsiteY2-372" fmla="*/ 569997 h 801387"/>
              <a:gd name="connsiteX3-373" fmla="*/ 7124212 w 13178371"/>
              <a:gd name="connsiteY3-374" fmla="*/ 313164 h 801387"/>
              <a:gd name="connsiteX4-375" fmla="*/ 9770170 w 13178371"/>
              <a:gd name="connsiteY4-376" fmla="*/ 798397 h 801387"/>
              <a:gd name="connsiteX5-377" fmla="*/ 13178371 w 13178371"/>
              <a:gd name="connsiteY5-378" fmla="*/ 142703 h 801387"/>
              <a:gd name="connsiteX0-379" fmla="*/ 0 w 13178371"/>
              <a:gd name="connsiteY0-380" fmla="*/ 623475 h 848248"/>
              <a:gd name="connsiteX1-381" fmla="*/ 2498513 w 13178371"/>
              <a:gd name="connsiteY1-382" fmla="*/ 112 h 848248"/>
              <a:gd name="connsiteX2-383" fmla="*/ 4309713 w 13178371"/>
              <a:gd name="connsiteY2-384" fmla="*/ 569997 h 848248"/>
              <a:gd name="connsiteX3-385" fmla="*/ 7124212 w 13178371"/>
              <a:gd name="connsiteY3-386" fmla="*/ 313164 h 848248"/>
              <a:gd name="connsiteX4-387" fmla="*/ 9770170 w 13178371"/>
              <a:gd name="connsiteY4-388" fmla="*/ 798397 h 848248"/>
              <a:gd name="connsiteX5-389" fmla="*/ 13178371 w 13178371"/>
              <a:gd name="connsiteY5-390" fmla="*/ 142703 h 848248"/>
              <a:gd name="connsiteX0-391" fmla="*/ 0 w 13178371"/>
              <a:gd name="connsiteY0-392" fmla="*/ 682924 h 865875"/>
              <a:gd name="connsiteX1-393" fmla="*/ 2498513 w 13178371"/>
              <a:gd name="connsiteY1-394" fmla="*/ 59561 h 865875"/>
              <a:gd name="connsiteX2-395" fmla="*/ 4309713 w 13178371"/>
              <a:gd name="connsiteY2-396" fmla="*/ 629446 h 865875"/>
              <a:gd name="connsiteX3-397" fmla="*/ 7124212 w 13178371"/>
              <a:gd name="connsiteY3-398" fmla="*/ 240376 h 865875"/>
              <a:gd name="connsiteX4-399" fmla="*/ 9770170 w 13178371"/>
              <a:gd name="connsiteY4-400" fmla="*/ 857846 h 865875"/>
              <a:gd name="connsiteX5-401" fmla="*/ 13178371 w 13178371"/>
              <a:gd name="connsiteY5-402" fmla="*/ 202152 h 865875"/>
              <a:gd name="connsiteX0-403" fmla="*/ 0 w 13178371"/>
              <a:gd name="connsiteY0-404" fmla="*/ 623471 h 798496"/>
              <a:gd name="connsiteX1-405" fmla="*/ 2498513 w 13178371"/>
              <a:gd name="connsiteY1-406" fmla="*/ 108 h 798496"/>
              <a:gd name="connsiteX2-407" fmla="*/ 4309713 w 13178371"/>
              <a:gd name="connsiteY2-408" fmla="*/ 569993 h 798496"/>
              <a:gd name="connsiteX3-409" fmla="*/ 7124212 w 13178371"/>
              <a:gd name="connsiteY3-410" fmla="*/ 180923 h 798496"/>
              <a:gd name="connsiteX4-411" fmla="*/ 9770170 w 13178371"/>
              <a:gd name="connsiteY4-412" fmla="*/ 798393 h 798496"/>
              <a:gd name="connsiteX5-413" fmla="*/ 13178371 w 13178371"/>
              <a:gd name="connsiteY5-414" fmla="*/ 142699 h 798496"/>
              <a:gd name="connsiteX0-415" fmla="*/ 0 w 13178371"/>
              <a:gd name="connsiteY0-416" fmla="*/ 623471 h 798486"/>
              <a:gd name="connsiteX1-417" fmla="*/ 2498513 w 13178371"/>
              <a:gd name="connsiteY1-418" fmla="*/ 108 h 798486"/>
              <a:gd name="connsiteX2-419" fmla="*/ 4309713 w 13178371"/>
              <a:gd name="connsiteY2-420" fmla="*/ 569993 h 798486"/>
              <a:gd name="connsiteX3-421" fmla="*/ 7124212 w 13178371"/>
              <a:gd name="connsiteY3-422" fmla="*/ 180923 h 798486"/>
              <a:gd name="connsiteX4-423" fmla="*/ 9770170 w 13178371"/>
              <a:gd name="connsiteY4-424" fmla="*/ 798393 h 798486"/>
              <a:gd name="connsiteX5-425" fmla="*/ 13178371 w 13178371"/>
              <a:gd name="connsiteY5-426" fmla="*/ 142699 h 798486"/>
              <a:gd name="connsiteX0-427" fmla="*/ 0 w 13178371"/>
              <a:gd name="connsiteY0-428" fmla="*/ 623471 h 798497"/>
              <a:gd name="connsiteX1-429" fmla="*/ 2498513 w 13178371"/>
              <a:gd name="connsiteY1-430" fmla="*/ 108 h 798497"/>
              <a:gd name="connsiteX2-431" fmla="*/ 4309713 w 13178371"/>
              <a:gd name="connsiteY2-432" fmla="*/ 569993 h 798497"/>
              <a:gd name="connsiteX3-433" fmla="*/ 7124212 w 13178371"/>
              <a:gd name="connsiteY3-434" fmla="*/ 180923 h 798497"/>
              <a:gd name="connsiteX4-435" fmla="*/ 9770170 w 13178371"/>
              <a:gd name="connsiteY4-436" fmla="*/ 798393 h 798497"/>
              <a:gd name="connsiteX5-437" fmla="*/ 13178371 w 13178371"/>
              <a:gd name="connsiteY5-438" fmla="*/ 142699 h 798497"/>
              <a:gd name="connsiteX0-439" fmla="*/ 0 w 13178371"/>
              <a:gd name="connsiteY0-440" fmla="*/ 623471 h 798548"/>
              <a:gd name="connsiteX1-441" fmla="*/ 2498513 w 13178371"/>
              <a:gd name="connsiteY1-442" fmla="*/ 108 h 798548"/>
              <a:gd name="connsiteX2-443" fmla="*/ 4309713 w 13178371"/>
              <a:gd name="connsiteY2-444" fmla="*/ 569993 h 798548"/>
              <a:gd name="connsiteX3-445" fmla="*/ 7124212 w 13178371"/>
              <a:gd name="connsiteY3-446" fmla="*/ 180923 h 798548"/>
              <a:gd name="connsiteX4-447" fmla="*/ 9770170 w 13178371"/>
              <a:gd name="connsiteY4-448" fmla="*/ 798393 h 798548"/>
              <a:gd name="connsiteX5-449" fmla="*/ 13178371 w 13178371"/>
              <a:gd name="connsiteY5-450" fmla="*/ 142699 h 798548"/>
              <a:gd name="connsiteX0-451" fmla="*/ 0 w 13178371"/>
              <a:gd name="connsiteY0-452" fmla="*/ 623471 h 798482"/>
              <a:gd name="connsiteX1-453" fmla="*/ 2498513 w 13178371"/>
              <a:gd name="connsiteY1-454" fmla="*/ 108 h 798482"/>
              <a:gd name="connsiteX2-455" fmla="*/ 4309713 w 13178371"/>
              <a:gd name="connsiteY2-456" fmla="*/ 569993 h 798482"/>
              <a:gd name="connsiteX3-457" fmla="*/ 7124212 w 13178371"/>
              <a:gd name="connsiteY3-458" fmla="*/ 180923 h 798482"/>
              <a:gd name="connsiteX4-459" fmla="*/ 9770170 w 13178371"/>
              <a:gd name="connsiteY4-460" fmla="*/ 798393 h 798482"/>
              <a:gd name="connsiteX5-461" fmla="*/ 13178371 w 13178371"/>
              <a:gd name="connsiteY5-462" fmla="*/ 142699 h 798482"/>
              <a:gd name="connsiteX0-463" fmla="*/ 0 w 13178371"/>
              <a:gd name="connsiteY0-464" fmla="*/ 623471 h 798557"/>
              <a:gd name="connsiteX1-465" fmla="*/ 2498513 w 13178371"/>
              <a:gd name="connsiteY1-466" fmla="*/ 108 h 798557"/>
              <a:gd name="connsiteX2-467" fmla="*/ 4309713 w 13178371"/>
              <a:gd name="connsiteY2-468" fmla="*/ 569993 h 798557"/>
              <a:gd name="connsiteX3-469" fmla="*/ 7124212 w 13178371"/>
              <a:gd name="connsiteY3-470" fmla="*/ 180923 h 798557"/>
              <a:gd name="connsiteX4-471" fmla="*/ 9770170 w 13178371"/>
              <a:gd name="connsiteY4-472" fmla="*/ 798393 h 798557"/>
              <a:gd name="connsiteX5-473" fmla="*/ 13178371 w 13178371"/>
              <a:gd name="connsiteY5-474" fmla="*/ 142699 h 798557"/>
              <a:gd name="connsiteX0-475" fmla="*/ 0 w 13178371"/>
              <a:gd name="connsiteY0-476" fmla="*/ 623473 h 799768"/>
              <a:gd name="connsiteX1-477" fmla="*/ 2498513 w 13178371"/>
              <a:gd name="connsiteY1-478" fmla="*/ 110 h 799768"/>
              <a:gd name="connsiteX2-479" fmla="*/ 4309713 w 13178371"/>
              <a:gd name="connsiteY2-480" fmla="*/ 569995 h 799768"/>
              <a:gd name="connsiteX3-481" fmla="*/ 7110870 w 13178371"/>
              <a:gd name="connsiteY3-482" fmla="*/ 241034 h 799768"/>
              <a:gd name="connsiteX4-483" fmla="*/ 9770170 w 13178371"/>
              <a:gd name="connsiteY4-484" fmla="*/ 798395 h 799768"/>
              <a:gd name="connsiteX5-485" fmla="*/ 13178371 w 13178371"/>
              <a:gd name="connsiteY5-486" fmla="*/ 142701 h 799768"/>
              <a:gd name="connsiteX0-487" fmla="*/ 0 w 13178371"/>
              <a:gd name="connsiteY0-488" fmla="*/ 623473 h 803087"/>
              <a:gd name="connsiteX1-489" fmla="*/ 2498513 w 13178371"/>
              <a:gd name="connsiteY1-490" fmla="*/ 110 h 803087"/>
              <a:gd name="connsiteX2-491" fmla="*/ 4309713 w 13178371"/>
              <a:gd name="connsiteY2-492" fmla="*/ 569995 h 803087"/>
              <a:gd name="connsiteX3-493" fmla="*/ 7110870 w 13178371"/>
              <a:gd name="connsiteY3-494" fmla="*/ 241034 h 803087"/>
              <a:gd name="connsiteX4-495" fmla="*/ 9770170 w 13178371"/>
              <a:gd name="connsiteY4-496" fmla="*/ 798395 h 803087"/>
              <a:gd name="connsiteX5-497" fmla="*/ 13178371 w 13178371"/>
              <a:gd name="connsiteY5-498" fmla="*/ 142701 h 803087"/>
              <a:gd name="connsiteX0-499" fmla="*/ 0 w 13178371"/>
              <a:gd name="connsiteY0-500" fmla="*/ 623473 h 799444"/>
              <a:gd name="connsiteX1-501" fmla="*/ 2498513 w 13178371"/>
              <a:gd name="connsiteY1-502" fmla="*/ 110 h 799444"/>
              <a:gd name="connsiteX2-503" fmla="*/ 4309713 w 13178371"/>
              <a:gd name="connsiteY2-504" fmla="*/ 569995 h 799444"/>
              <a:gd name="connsiteX3-505" fmla="*/ 7110870 w 13178371"/>
              <a:gd name="connsiteY3-506" fmla="*/ 241034 h 799444"/>
              <a:gd name="connsiteX4-507" fmla="*/ 9770170 w 13178371"/>
              <a:gd name="connsiteY4-508" fmla="*/ 798395 h 799444"/>
              <a:gd name="connsiteX5-509" fmla="*/ 13178371 w 13178371"/>
              <a:gd name="connsiteY5-510" fmla="*/ 142701 h 799444"/>
              <a:gd name="connsiteX0-511" fmla="*/ 0 w 13178371"/>
              <a:gd name="connsiteY0-512" fmla="*/ 623473 h 690641"/>
              <a:gd name="connsiteX1-513" fmla="*/ 2498513 w 13178371"/>
              <a:gd name="connsiteY1-514" fmla="*/ 110 h 690641"/>
              <a:gd name="connsiteX2-515" fmla="*/ 4309713 w 13178371"/>
              <a:gd name="connsiteY2-516" fmla="*/ 569995 h 690641"/>
              <a:gd name="connsiteX3-517" fmla="*/ 7110870 w 13178371"/>
              <a:gd name="connsiteY3-518" fmla="*/ 241034 h 690641"/>
              <a:gd name="connsiteX4-519" fmla="*/ 9123104 w 13178371"/>
              <a:gd name="connsiteY4-520" fmla="*/ 690200 h 690641"/>
              <a:gd name="connsiteX5-521" fmla="*/ 13178371 w 13178371"/>
              <a:gd name="connsiteY5-522" fmla="*/ 142701 h 690641"/>
              <a:gd name="connsiteX0-523" fmla="*/ 0 w 13178371"/>
              <a:gd name="connsiteY0-524" fmla="*/ 623473 h 714612"/>
              <a:gd name="connsiteX1-525" fmla="*/ 2498513 w 13178371"/>
              <a:gd name="connsiteY1-526" fmla="*/ 110 h 714612"/>
              <a:gd name="connsiteX2-527" fmla="*/ 4309713 w 13178371"/>
              <a:gd name="connsiteY2-528" fmla="*/ 569995 h 714612"/>
              <a:gd name="connsiteX3-529" fmla="*/ 7110870 w 13178371"/>
              <a:gd name="connsiteY3-530" fmla="*/ 241034 h 714612"/>
              <a:gd name="connsiteX4-531" fmla="*/ 9123104 w 13178371"/>
              <a:gd name="connsiteY4-532" fmla="*/ 690200 h 714612"/>
              <a:gd name="connsiteX5-533" fmla="*/ 13178371 w 13178371"/>
              <a:gd name="connsiteY5-534" fmla="*/ 142701 h 7146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3178371" h="714612">
                <a:moveTo>
                  <a:pt x="0" y="623473"/>
                </a:moveTo>
                <a:cubicBezTo>
                  <a:pt x="833362" y="171111"/>
                  <a:pt x="1780228" y="9023"/>
                  <a:pt x="2498513" y="110"/>
                </a:cubicBezTo>
                <a:cubicBezTo>
                  <a:pt x="3216799" y="-8803"/>
                  <a:pt x="3540987" y="529841"/>
                  <a:pt x="4309713" y="569995"/>
                </a:cubicBezTo>
                <a:cubicBezTo>
                  <a:pt x="5078439" y="610149"/>
                  <a:pt x="6308638" y="221000"/>
                  <a:pt x="7110870" y="241034"/>
                </a:cubicBezTo>
                <a:cubicBezTo>
                  <a:pt x="7913102" y="261068"/>
                  <a:pt x="8085170" y="838828"/>
                  <a:pt x="9123104" y="690200"/>
                </a:cubicBezTo>
                <a:cubicBezTo>
                  <a:pt x="10161038" y="541572"/>
                  <a:pt x="11925304" y="370091"/>
                  <a:pt x="13178371" y="142701"/>
                </a:cubicBezTo>
              </a:path>
            </a:pathLst>
          </a:custGeom>
          <a:noFill/>
          <a:ln w="6350">
            <a:gradFill flip="none" rotWithShape="1">
              <a:gsLst>
                <a:gs pos="0">
                  <a:schemeClr val="tx1">
                    <a:lumMod val="85000"/>
                    <a:lumOff val="15000"/>
                    <a:alpha val="0"/>
                  </a:schemeClr>
                </a:gs>
                <a:gs pos="46000">
                  <a:srgbClr val="000000">
                    <a:alpha val="47000"/>
                  </a:srgbClr>
                </a:gs>
                <a:gs pos="100000">
                  <a:srgbClr val="000000">
                    <a:alpha val="1400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1036955" rtl="0" eaLnBrk="1" fontAlgn="auto" latinLnBrk="0" hangingPunct="1">
              <a:lnSpc>
                <a:spcPct val="100000"/>
              </a:lnSpc>
              <a:spcBef>
                <a:spcPts val="0"/>
              </a:spcBef>
              <a:spcAft>
                <a:spcPts val="0"/>
              </a:spcAft>
              <a:buClrTx/>
              <a:buSzTx/>
              <a:buFontTx/>
              <a:buNone/>
              <a:defRPr/>
            </a:pPr>
            <a:endParaRPr kumimoji="0" lang="zh-CN" altLang="en-US" sz="204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5" name="图片 4"/>
          <p:cNvPicPr>
            <a:picLocks noChangeAspect="1"/>
          </p:cNvPicPr>
          <p:nvPr/>
        </p:nvPicPr>
        <p:blipFill>
          <a:blip r:embed="rId5"/>
          <a:stretch>
            <a:fillRect/>
          </a:stretch>
        </p:blipFill>
        <p:spPr>
          <a:xfrm>
            <a:off x="0" y="1030605"/>
            <a:ext cx="14382115" cy="6165215"/>
          </a:xfrm>
          <a:prstGeom prst="rect">
            <a:avLst/>
          </a:prstGeom>
        </p:spPr>
      </p:pic>
      <p:sp>
        <p:nvSpPr>
          <p:cNvPr id="9" name="文本框 8"/>
          <p:cNvSpPr txBox="1"/>
          <p:nvPr/>
        </p:nvSpPr>
        <p:spPr>
          <a:xfrm>
            <a:off x="2730863" y="268911"/>
            <a:ext cx="8938873" cy="521970"/>
          </a:xfrm>
          <a:prstGeom prst="rect">
            <a:avLst/>
          </a:prstGeom>
          <a:noFill/>
        </p:spPr>
        <p:txBody>
          <a:bodyPr wrap="square" rtlCol="0">
            <a:spAutoFit/>
          </a:bodyPr>
          <a:lstStyle/>
          <a:p>
            <a:pPr algn="ctr"/>
            <a:r>
              <a:rPr lang="zh-CN" altLang="en-US" sz="2800" dirty="0">
                <a:solidFill>
                  <a:schemeClr val="tx1">
                    <a:lumMod val="75000"/>
                    <a:lumOff val="25000"/>
                  </a:schemeClr>
                </a:solidFill>
                <a:latin typeface="微软雅黑" panose="020B0503020204020204" charset="-122"/>
                <a:ea typeface="微软雅黑" panose="020B0503020204020204" charset="-122"/>
                <a:sym typeface="Arial" panose="020B0604020202020204"/>
              </a:rPr>
              <a:t>主视觉推荐</a:t>
            </a:r>
          </a:p>
        </p:txBody>
      </p:sp>
      <p:sp>
        <p:nvSpPr>
          <p:cNvPr id="2" name="矩形 1"/>
          <p:cNvSpPr/>
          <p:nvPr/>
        </p:nvSpPr>
        <p:spPr>
          <a:xfrm>
            <a:off x="5535295" y="4312285"/>
            <a:ext cx="713105" cy="339725"/>
          </a:xfrm>
          <a:prstGeom prst="rect">
            <a:avLst/>
          </a:prstGeom>
          <a:solidFill>
            <a:srgbClr val="C8DB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正常&quot;,&quot;HeaderHeight&quot;:8.8775510204081662,&quot;FooterHeight&quot;:9.0,&quot;SideMargin&quot;:5.5,&quot;TopMargin&quot;:0.0,&quot;BottomMargin&quot;:0.0,&quot;IntervalMargin&quot;:1.5,&quot;SettingType&quot;:&quot;System&quot;}"/>
  <p:tag name="COMMONDATA" val="eyJoZGlkIjoiNDg0NWVkZTNhYjBjMTY1YmMyNzc2NGI0OWZiMWQyMTkifQ=="/>
</p:tagLst>
</file>

<file path=ppt/tags/tag2.xml><?xml version="1.0" encoding="utf-8"?>
<p:tagLst xmlns:a="http://schemas.openxmlformats.org/drawingml/2006/main" xmlns:r="http://schemas.openxmlformats.org/officeDocument/2006/relationships" xmlns:p="http://schemas.openxmlformats.org/presentationml/2006/main">
  <p:tag name="FIXEDSHAPES" val="true"/>
</p:tagLst>
</file>

<file path=ppt/tags/tag3.xml><?xml version="1.0" encoding="utf-8"?>
<p:tagLst xmlns:a="http://schemas.openxmlformats.org/drawingml/2006/main" xmlns:r="http://schemas.openxmlformats.org/officeDocument/2006/relationships" xmlns:p="http://schemas.openxmlformats.org/presentationml/2006/main">
  <p:tag name="FIXEDSHAPES" val="true"/>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60,&quot;width&quot;:19200}"/>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143,&quot;width&quot;:1825}"/>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70e9dd91-7668-4bce-8ea9-8368af2f8eff}"/>
</p:tagLst>
</file>

<file path=ppt/theme/theme1.xml><?xml version="1.0" encoding="utf-8"?>
<a:theme xmlns:a="http://schemas.openxmlformats.org/drawingml/2006/main" name="更多免费方案资料加微信：chuangshiji02">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olidFill>
            <a:srgbClr val="C6F0FF"/>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1303</Words>
  <Application>Microsoft Office PowerPoint</Application>
  <PresentationFormat>自定义</PresentationFormat>
  <Paragraphs>179</Paragraphs>
  <Slides>35</Slides>
  <Notes>35</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35</vt:i4>
      </vt:variant>
    </vt:vector>
  </HeadingPairs>
  <TitlesOfParts>
    <vt:vector size="45" baseType="lpstr">
      <vt:lpstr>Road Rage</vt:lpstr>
      <vt:lpstr>等线</vt:lpstr>
      <vt:lpstr>汉仪智楷繁</vt:lpstr>
      <vt:lpstr>思源黑体 CN Light</vt:lpstr>
      <vt:lpstr>微软雅黑</vt:lpstr>
      <vt:lpstr>Arial</vt:lpstr>
      <vt:lpstr>Calibri</vt:lpstr>
      <vt:lpstr>Calibri Light</vt:lpstr>
      <vt:lpstr>Impact</vt:lpstr>
      <vt:lpstr>更多免费方案资料加微信：chuangshiji02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P界达人</dc:title>
  <dc:creator>晴青</dc:creator>
  <cp:keywords>51PPT模板网</cp:keywords>
  <dc:description>www.51pptmoban.com</dc:description>
  <cp:lastModifiedBy>灯 灯</cp:lastModifiedBy>
  <cp:revision>522</cp:revision>
  <dcterms:created xsi:type="dcterms:W3CDTF">2019-07-20T07:26:00Z</dcterms:created>
  <dcterms:modified xsi:type="dcterms:W3CDTF">2022-09-07T05:27:35Z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2052-11.1.0.12313</vt:lpwstr>
  </property>
  <property fmtid="{D5CDD505-2E9C-101B-9397-08002B2CF9AE}" pid="3" name="NXPowerLiteLastOptimized">
    <vt:lpwstr>3913355</vt:lpwstr>
  </property>
  <property fmtid="{D5CDD505-2E9C-101B-9397-08002B2CF9AE}" pid="4" name="NXPowerLiteSettings">
    <vt:lpwstr>C700052003A000</vt:lpwstr>
  </property>
  <property fmtid="{D5CDD505-2E9C-101B-9397-08002B2CF9AE}" pid="5" name="NXPowerLiteVersion">
    <vt:lpwstr>D8.0.2</vt:lpwstr>
  </property>
  <property fmtid="{D5CDD505-2E9C-101B-9397-08002B2CF9AE}" pid="6" name="ICV">
    <vt:lpwstr>B961B85D64984FE1B8541DCC84D9E678</vt:lpwstr>
  </property>
</Properties>
</file>