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sldIdLst>
    <p:sldId id="259" r:id="rId2"/>
    <p:sldId id="265" r:id="rId3"/>
    <p:sldId id="270" r:id="rId4"/>
    <p:sldId id="266" r:id="rId5"/>
    <p:sldId id="267" r:id="rId6"/>
    <p:sldId id="268" r:id="rId7"/>
    <p:sldId id="269" r:id="rId8"/>
    <p:sldId id="277" r:id="rId9"/>
    <p:sldId id="275" r:id="rId10"/>
    <p:sldId id="276" r:id="rId11"/>
    <p:sldId id="278" r:id="rId12"/>
    <p:sldId id="279" r:id="rId13"/>
    <p:sldId id="280" r:id="rId14"/>
    <p:sldId id="281" r:id="rId15"/>
    <p:sldId id="283" r:id="rId16"/>
  </p:sldIdLst>
  <p:sldSz cx="12192000" cy="6858000"/>
  <p:notesSz cx="6858000" cy="9144000"/>
  <p:custDataLst>
    <p:tags r:id="rId17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2"/>
    <p:restoredTop sz="94690"/>
  </p:normalViewPr>
  <p:slideViewPr>
    <p:cSldViewPr>
      <p:cViewPr varScale="1">
        <p:scale>
          <a:sx n="131" d="100"/>
          <a:sy n="131" d="100"/>
        </p:scale>
        <p:origin x="64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0" d="100"/>
          <a:sy n="10" d="100"/>
        </p:scale>
        <p:origin x="-102" y="-26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06D275-2EC0-3F40-A2C2-79A0AB4750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B0EC546-6866-2F4D-A809-F491683FE8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8AB1A33-0F68-6D4D-A011-427A1845C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008871-B3C0-2D48-9776-3CB789D1D2F4}" type="datetime1">
              <a:rPr lang="zh-CN" altLang="en-US"/>
              <a:pPr/>
              <a:t>2021/5/14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8197EC-E62A-1049-9D53-C03DCCE16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B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94D6F3-ACF3-9449-AEAB-4FF3FF4A0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337957-13C7-A144-8D40-B3A7415096F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064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704E21-16F6-7F40-997D-F46AA92C5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05D942-31A5-C54C-9290-29509B899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542AB8-2690-BA42-82C7-FDB3E54FD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D6A6F8-A852-7548-AB1E-2044615EF3F2}" type="datetime1">
              <a:rPr lang="zh-CN" altLang="en-US"/>
              <a:pPr/>
              <a:t>2021/5/14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F16581E-AFF1-B04B-9CF0-77C8F8EEE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B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9AE3156-E557-8E48-A007-840C987C1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A6E12-E1EA-B04D-9391-C74B2A7480D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2672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2294CB-6B19-3443-B9EF-8D2AF92A8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6AF1738-FC4F-134E-B0AE-6CA457B18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CEA6DA-D5B5-6444-BC26-F0DEECE0B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BE39CC-3851-9B40-8062-0BF1DBCDFEE5}" type="datetime1">
              <a:rPr lang="zh-CN" altLang="en-US"/>
              <a:pPr/>
              <a:t>2021/5/14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51EA15-B94D-124A-91E4-9668CED23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B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6B2EE9-E0CA-1347-8ED4-73B7C71E9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C3ABA6-D344-DC4A-A8C1-32EF2BF0B2F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933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45208B-9815-534E-B3F6-ABB811A1B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0B12E2-AF7C-1041-A653-8A9F3A4899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A157947-9427-7745-A67D-C6768D9F0D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7C8E1CF-CABA-ED4A-A829-343CF9D2A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748D0D-554D-554D-9175-B68EF9475FB4}" type="datetime1">
              <a:rPr lang="zh-CN" altLang="en-US"/>
              <a:pPr/>
              <a:t>2021/5/14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BEFE1B5-DDC8-1C42-AFEF-9D40C0653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B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9D06832-D539-8243-8266-77CEFE9B0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C137F-07B2-EC47-92D2-BD610EF4F8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889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7031CB-0793-304F-BC00-83D1F0010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FC9C637-8DB5-B44D-8DC9-9BBF86E91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9B45B0A-1D2C-2949-BEDC-07E5B21EEF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72087FA-7FA0-F248-ADA0-7C286D6041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141A501-0AD2-924F-9E2B-70C10C5BD2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A50B24C-3E1D-BF49-AA12-9828E11D9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349B18-7EEC-204A-97B4-CF856BF84057}" type="datetime1">
              <a:rPr lang="zh-CN" altLang="en-US"/>
              <a:pPr/>
              <a:t>2021/5/14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35B356A-C620-7E43-88AE-F48DE75A2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B</a:t>
            </a: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011AD1F-67A4-ED41-8635-CEAD6590D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FE1BF5-714A-824A-88EB-C4531B7DA5E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177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A41BC2-88A2-F549-9149-2374A65F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7393407-65B0-034A-80E1-2F27590F9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9C9865-68B8-CC46-94FB-CBBAADC0EC2F}" type="datetime1">
              <a:rPr lang="zh-CN" altLang="en-US"/>
              <a:pPr/>
              <a:t>2021/5/14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54ACC38-67BE-954C-9486-B5B20B57A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B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375424A-55B6-9B4F-9A24-05F7DC257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EA05F5-D357-6741-901F-0B8F24D43C7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20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4B88B91-491F-924B-AFB3-DC63424CE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E3FF60-68EC-2647-8EB1-76E228EF7491}" type="datetime1">
              <a:rPr lang="zh-CN" altLang="en-US"/>
              <a:pPr/>
              <a:t>2021/5/14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2079661-C904-2A4F-961F-C9EE648DA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B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28A053-4479-C140-9497-CA3742C5E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8974E5-B31E-D347-9494-C982D7A1AEB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70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A20EFD-2ECA-374B-90B6-00DDF506E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4A0694-ABC3-BA48-940A-67980F06A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49E8672-A000-2B4F-8F89-3AADCD1B7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8F61C26-F329-B64E-9B0B-296195906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214AC2-EE13-1848-A845-67FA9F43B9D2}" type="datetime1">
              <a:rPr lang="zh-CN" altLang="en-US"/>
              <a:pPr/>
              <a:t>2021/5/14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7E180CC-DA25-8D4F-8F14-73A541A4F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B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EEEEF79-FAFB-864B-B5FF-A2F3D8BC9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98CB38-2E12-FB4E-A765-BEF79DC563F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91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9D931C-A2F0-EE40-8446-26DD82603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9EED435-6CE7-BC49-B24F-B42E1FCD68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7EFFF74-9C47-3E4F-9D26-1146CF92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D77BE95-D21A-D249-BF70-1078AB850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7A0715-1C30-EC4B-9876-8EBBC4765874}" type="datetime1">
              <a:rPr lang="zh-CN" altLang="en-US"/>
              <a:pPr/>
              <a:t>2021/5/14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5BCFCEE-9CAC-B04D-8E74-30BCA4816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B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29955CD-5216-724E-8516-8402424B1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C557B-6FFF-0D4E-8073-865D412A0C5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341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0CD9EF-2279-844A-8705-12E015C24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EC77FC1-44C5-E844-B40E-06ACFC98B3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AEAD6C2-3AF3-154E-85CB-D688A035A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615D017-03C3-2E44-A477-EAA8B165EA5D}" type="datetime1">
              <a:rPr lang="zh-CN" altLang="en-US"/>
              <a:pPr/>
              <a:t>2021/5/14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C961D63-72C7-B842-ABEB-6EDE57F25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B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FCD169A-019E-4A4B-91C5-01966F6C5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4D9F0A-BBAF-7D4C-821B-091A9CA6911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2289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A834890-E3C7-1543-A416-61922DF2D8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E2B37D3-E242-F646-8B44-F4B2CBE92D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8379D88-34CD-A54A-A9A0-1B25A7595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F7F47A-FCE4-DA41-86F7-C9571E957116}" type="datetime1">
              <a:rPr lang="zh-CN" altLang="en-US"/>
              <a:pPr/>
              <a:t>2021/5/14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496A79-6D19-D042-9F2D-19BC027ED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B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EAA034-F99F-6544-9700-F1585DF24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6E95F4-7442-CB4A-8154-3FF1D36EF97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983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CAF79693-CE9E-994E-B167-74CB10330662}"/>
              </a:ext>
            </a:extLst>
          </p:cNvPr>
          <p:cNvSpPr>
            <a:spLocks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ru-RU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C3593BCF-0B7B-034A-A907-D51F04B58851}"/>
              </a:ext>
            </a:extLst>
          </p:cNvPr>
          <p:cNvSpPr>
            <a:spLocks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ru-RU"/>
              <a:t>单击此处编辑母版文本样式</a:t>
            </a:r>
          </a:p>
          <a:p>
            <a:pPr lvl="1"/>
            <a:r>
              <a:rPr lang="zh-CN" altLang="ru-RU"/>
              <a:t>第二级</a:t>
            </a:r>
          </a:p>
          <a:p>
            <a:pPr lvl="2"/>
            <a:r>
              <a:rPr lang="zh-CN" altLang="ru-RU"/>
              <a:t>第三级</a:t>
            </a:r>
          </a:p>
          <a:p>
            <a:pPr lvl="3"/>
            <a:r>
              <a:rPr lang="zh-CN" altLang="ru-RU"/>
              <a:t>第四级</a:t>
            </a:r>
          </a:p>
          <a:p>
            <a:pPr lvl="4"/>
            <a:r>
              <a:rPr lang="zh-CN" altLang="ru-RU"/>
              <a:t>第五级</a:t>
            </a:r>
          </a:p>
        </p:txBody>
      </p:sp>
      <p:sp>
        <p:nvSpPr>
          <p:cNvPr id="1028" name="日期占位符 3">
            <a:extLst>
              <a:ext uri="{FF2B5EF4-FFF2-40B4-BE49-F238E27FC236}">
                <a16:creationId xmlns:a16="http://schemas.microsoft.com/office/drawing/2014/main" id="{F6FE9E6F-2BEE-034B-BE5E-7220A4F800A7}"/>
              </a:ext>
            </a:extLst>
          </p:cNvPr>
          <p:cNvSpPr>
            <a:spLocks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buSzPct val="100000"/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  <a:ea typeface="宋体" panose="02010600030101010101" pitchFamily="2" charset="-122"/>
              </a:defRPr>
            </a:lvl1pPr>
          </a:lstStyle>
          <a:p>
            <a:fld id="{3314F57D-8E70-3544-9498-C279973A2D52}" type="datetime1">
              <a:rPr lang="zh-CN" altLang="en-US"/>
              <a:pPr/>
              <a:t>2021/5/14</a:t>
            </a:fld>
            <a:endParaRPr lang="zh-CN" altLang="en-US"/>
          </a:p>
        </p:txBody>
      </p:sp>
      <p:sp>
        <p:nvSpPr>
          <p:cNvPr id="1029" name="页脚占位符 4">
            <a:extLst>
              <a:ext uri="{FF2B5EF4-FFF2-40B4-BE49-F238E27FC236}">
                <a16:creationId xmlns:a16="http://schemas.microsoft.com/office/drawing/2014/main" id="{0343D91B-50E1-6E43-9C00-1E2392BAC794}"/>
              </a:ext>
            </a:extLst>
          </p:cNvPr>
          <p:cNvSpPr>
            <a:spLocks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buSzPct val="100000"/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  <a:ea typeface="宋体" panose="02010600030101010101" pitchFamily="2" charset="-122"/>
              </a:defRPr>
            </a:lvl1pPr>
          </a:lstStyle>
          <a:p>
            <a:r>
              <a:rPr lang="zh-CN" altLang="en-US"/>
              <a:t>B</a:t>
            </a:r>
          </a:p>
        </p:txBody>
      </p:sp>
      <p:sp>
        <p:nvSpPr>
          <p:cNvPr id="1030" name="灯片编号占位符 5">
            <a:extLst>
              <a:ext uri="{FF2B5EF4-FFF2-40B4-BE49-F238E27FC236}">
                <a16:creationId xmlns:a16="http://schemas.microsoft.com/office/drawing/2014/main" id="{899BA094-AB96-6A4D-8A44-9514B58C12CC}"/>
              </a:ext>
            </a:extLst>
          </p:cNvPr>
          <p:cNvSpPr>
            <a:spLocks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buSzPct val="100000"/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  <a:ea typeface="宋体" panose="02010600030101010101" pitchFamily="2" charset="-122"/>
              </a:defRPr>
            </a:lvl1pPr>
          </a:lstStyle>
          <a:p>
            <a:fld id="{9B07F2DF-FA62-FF4B-938B-427CD4A0F58B}" type="slidenum">
              <a:rPr lang="zh-CN" altLang="en-US"/>
              <a:pPr/>
              <a:t>‹#›</a:t>
            </a:fld>
            <a:endParaRPr lang="zh-CN" altLang="en-US"/>
          </a:p>
        </p:txBody>
      </p:sp>
      <p:sp>
        <p:nvSpPr>
          <p:cNvPr id="1031" name="KSO_TEMPLATE" hidden="1">
            <a:extLst>
              <a:ext uri="{FF2B5EF4-FFF2-40B4-BE49-F238E27FC236}">
                <a16:creationId xmlns:a16="http://schemas.microsoft.com/office/drawing/2014/main" id="{6C80BDD0-1C0D-0544-9A86-CC61766D5B1A}"/>
              </a:ext>
            </a:extLst>
          </p:cNvPr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rgbClr val="5B9BD5"/>
          </a:solidFill>
          <a:ln w="12700" cap="flat" algn="ctr">
            <a:solidFill>
              <a:srgbClr val="41719C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zh-CN" altLang="en-US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2">
            <a:extLst>
              <a:ext uri="{FF2B5EF4-FFF2-40B4-BE49-F238E27FC236}">
                <a16:creationId xmlns:a16="http://schemas.microsoft.com/office/drawing/2014/main" id="{1723608D-1901-BC46-8930-BD6FEC21B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B</a:t>
            </a: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00A4F4CB-2DB3-7447-A385-D1C838038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1DFB4-8264-AF4C-9C77-7157374E4A2C}" type="slidenum">
              <a:rPr lang="zh-CN" altLang="en-US"/>
              <a:pPr/>
              <a:t>1</a:t>
            </a:fld>
            <a:endParaRPr lang="zh-CN" altLang="en-US"/>
          </a:p>
        </p:txBody>
      </p:sp>
      <p:sp>
        <p:nvSpPr>
          <p:cNvPr id="2050" name="标题 5">
            <a:extLst>
              <a:ext uri="{FF2B5EF4-FFF2-40B4-BE49-F238E27FC236}">
                <a16:creationId xmlns:a16="http://schemas.microsoft.com/office/drawing/2014/main" id="{2E415801-2020-D24E-9CB9-2384758D5F2A}"/>
              </a:ext>
            </a:extLst>
          </p:cNvPr>
          <p:cNvSpPr>
            <a:spLocks noChangeArrowheads="1"/>
          </p:cNvSpPr>
          <p:nvPr>
            <p:ph type="ctrTitle" idx="4294967295"/>
          </p:nvPr>
        </p:nvSpPr>
        <p:spPr>
          <a:xfrm>
            <a:off x="4992688" y="2981325"/>
            <a:ext cx="6818312" cy="644525"/>
          </a:xfrm>
          <a:ln/>
        </p:spPr>
        <p:txBody>
          <a:bodyPr anchor="t"/>
          <a:lstStyle/>
          <a:p>
            <a:r>
              <a:rPr lang="zh-CN" altLang="en-US" sz="6000" dirty="0">
                <a:ea typeface="新宋体" panose="02010609030101010101" pitchFamily="49" charset="-122"/>
              </a:rPr>
              <a:t>圣御娄兰</a:t>
            </a:r>
          </a:p>
        </p:txBody>
      </p:sp>
      <p:sp>
        <p:nvSpPr>
          <p:cNvPr id="2051" name="副标题 7">
            <a:extLst>
              <a:ext uri="{FF2B5EF4-FFF2-40B4-BE49-F238E27FC236}">
                <a16:creationId xmlns:a16="http://schemas.microsoft.com/office/drawing/2014/main" id="{036C7DB3-57D1-A44A-AAE8-D51E0D5C1290}"/>
              </a:ext>
            </a:extLst>
          </p:cNvPr>
          <p:cNvSpPr>
            <a:spLocks noChangeArrowheads="1"/>
          </p:cNvSpPr>
          <p:nvPr>
            <p:ph type="subTitle" idx="4294967295"/>
          </p:nvPr>
        </p:nvSpPr>
        <p:spPr>
          <a:xfrm>
            <a:off x="4992688" y="3917950"/>
            <a:ext cx="6818312" cy="590550"/>
          </a:xfrm>
          <a:ln/>
        </p:spPr>
        <p:txBody>
          <a:bodyPr/>
          <a:lstStyle/>
          <a:p>
            <a:pPr marL="0" indent="0" algn="ctr">
              <a:buFontTx/>
              <a:buNone/>
            </a:pPr>
            <a:r>
              <a:rPr lang="zh-CN" altLang="en-US">
                <a:ea typeface="新宋体" panose="02010609030101010101" pitchFamily="49" charset="-122"/>
              </a:rPr>
              <a:t>互联网广告投放计划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2">
            <a:extLst>
              <a:ext uri="{FF2B5EF4-FFF2-40B4-BE49-F238E27FC236}">
                <a16:creationId xmlns:a16="http://schemas.microsoft.com/office/drawing/2014/main" id="{2B953A59-7276-D246-A433-192087DFA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B</a:t>
            </a:r>
          </a:p>
        </p:txBody>
      </p:sp>
      <p:sp>
        <p:nvSpPr>
          <p:cNvPr id="14" name="灯片编号占位符 3">
            <a:extLst>
              <a:ext uri="{FF2B5EF4-FFF2-40B4-BE49-F238E27FC236}">
                <a16:creationId xmlns:a16="http://schemas.microsoft.com/office/drawing/2014/main" id="{31BDB7C0-FD83-2D46-B955-61659ED60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47D17-76FD-2740-B2D4-6128DF297390}" type="slidenum">
              <a:rPr lang="zh-CN" altLang="en-US"/>
              <a:pPr/>
              <a:t>2</a:t>
            </a:fld>
            <a:endParaRPr lang="zh-CN" altLang="en-US"/>
          </a:p>
        </p:txBody>
      </p:sp>
      <p:sp>
        <p:nvSpPr>
          <p:cNvPr id="2054" name="文本框 2">
            <a:extLst>
              <a:ext uri="{FF2B5EF4-FFF2-40B4-BE49-F238E27FC236}">
                <a16:creationId xmlns:a16="http://schemas.microsoft.com/office/drawing/2014/main" id="{8755F311-5AEB-194E-9A3E-76E0A5006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3" y="249238"/>
            <a:ext cx="48180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4000">
                <a:solidFill>
                  <a:schemeClr val="bg1"/>
                </a:solidFill>
                <a:ea typeface="新宋体" panose="02010609030101010101" pitchFamily="49" charset="-122"/>
              </a:rPr>
              <a:t>推广的优势</a:t>
            </a:r>
          </a:p>
        </p:txBody>
      </p:sp>
      <p:sp>
        <p:nvSpPr>
          <p:cNvPr id="2055" name="直接连接符 4">
            <a:extLst>
              <a:ext uri="{FF2B5EF4-FFF2-40B4-BE49-F238E27FC236}">
                <a16:creationId xmlns:a16="http://schemas.microsoft.com/office/drawing/2014/main" id="{F28FB774-221D-9345-BEC6-B1247A8AEC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338" y="920750"/>
            <a:ext cx="2470150" cy="17463"/>
          </a:xfrm>
          <a:prstGeom prst="line">
            <a:avLst/>
          </a:prstGeom>
          <a:noFill/>
          <a:ln w="9525" cap="flat" algn="ctr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6" name="文本框 6">
            <a:extLst>
              <a:ext uri="{FF2B5EF4-FFF2-40B4-BE49-F238E27FC236}">
                <a16:creationId xmlns:a16="http://schemas.microsoft.com/office/drawing/2014/main" id="{4B9B2F00-82FD-9B4F-9613-B172E37EC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1763" y="1479550"/>
            <a:ext cx="28305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4000">
                <a:solidFill>
                  <a:schemeClr val="bg1"/>
                </a:solidFill>
                <a:ea typeface="新宋体" panose="02010609030101010101" pitchFamily="49" charset="-122"/>
              </a:rPr>
              <a:t>传播范围广</a:t>
            </a:r>
          </a:p>
        </p:txBody>
      </p:sp>
      <p:sp>
        <p:nvSpPr>
          <p:cNvPr id="2057" name="文本框 8">
            <a:extLst>
              <a:ext uri="{FF2B5EF4-FFF2-40B4-BE49-F238E27FC236}">
                <a16:creationId xmlns:a16="http://schemas.microsoft.com/office/drawing/2014/main" id="{79E8AC1A-E158-6B48-BD40-503937B14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1125" y="2565400"/>
            <a:ext cx="29543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4000">
                <a:solidFill>
                  <a:schemeClr val="bg1"/>
                </a:solidFill>
                <a:ea typeface="新宋体" panose="02010609030101010101" pitchFamily="49" charset="-122"/>
              </a:rPr>
              <a:t>传播速度快</a:t>
            </a:r>
          </a:p>
        </p:txBody>
      </p:sp>
      <p:sp>
        <p:nvSpPr>
          <p:cNvPr id="2058" name="文本框 10">
            <a:extLst>
              <a:ext uri="{FF2B5EF4-FFF2-40B4-BE49-F238E27FC236}">
                <a16:creationId xmlns:a16="http://schemas.microsoft.com/office/drawing/2014/main" id="{853002F5-0031-994E-8CFB-B23FB41B9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1763" y="3705225"/>
            <a:ext cx="23923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4000">
                <a:solidFill>
                  <a:schemeClr val="bg1"/>
                </a:solidFill>
                <a:ea typeface="新宋体" panose="02010609030101010101" pitchFamily="49" charset="-122"/>
              </a:rPr>
              <a:t>交互性强</a:t>
            </a:r>
          </a:p>
        </p:txBody>
      </p:sp>
      <p:sp>
        <p:nvSpPr>
          <p:cNvPr id="2059" name="文本框 11">
            <a:extLst>
              <a:ext uri="{FF2B5EF4-FFF2-40B4-BE49-F238E27FC236}">
                <a16:creationId xmlns:a16="http://schemas.microsoft.com/office/drawing/2014/main" id="{89C66902-56BE-8D47-BBF5-E7E111448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338" y="1479550"/>
            <a:ext cx="5810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4000">
                <a:solidFill>
                  <a:srgbClr val="FF0000"/>
                </a:solidFill>
                <a:ea typeface="新宋体" panose="02010609030101010101" pitchFamily="49" charset="-122"/>
                <a:sym typeface="Wingdings 2" pitchFamily="2" charset="2"/>
              </a:rPr>
              <a:t></a:t>
            </a:r>
          </a:p>
        </p:txBody>
      </p:sp>
      <p:sp>
        <p:nvSpPr>
          <p:cNvPr id="2060" name="文本框 13">
            <a:extLst>
              <a:ext uri="{FF2B5EF4-FFF2-40B4-BE49-F238E27FC236}">
                <a16:creationId xmlns:a16="http://schemas.microsoft.com/office/drawing/2014/main" id="{1E32C5FD-D574-3442-9F74-CEF9BBBD0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338" y="2565400"/>
            <a:ext cx="631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rgbClr val="FF0000"/>
                </a:solidFill>
                <a:ea typeface="新宋体" panose="02010609030101010101" pitchFamily="49" charset="-122"/>
                <a:sym typeface="Wingdings 2" pitchFamily="2" charset="2"/>
              </a:rPr>
              <a:t></a:t>
            </a:r>
          </a:p>
        </p:txBody>
      </p:sp>
      <p:sp>
        <p:nvSpPr>
          <p:cNvPr id="2061" name="文本框 14">
            <a:extLst>
              <a:ext uri="{FF2B5EF4-FFF2-40B4-BE49-F238E27FC236}">
                <a16:creationId xmlns:a16="http://schemas.microsoft.com/office/drawing/2014/main" id="{21A0CDC8-E14E-E24A-9D59-574298BED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338" y="3705225"/>
            <a:ext cx="631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rgbClr val="FF0000"/>
                </a:solidFill>
                <a:ea typeface="新宋体" panose="02010609030101010101" pitchFamily="49" charset="-122"/>
                <a:sym typeface="Wingdings 2" pitchFamily="2" charset="2"/>
              </a:rPr>
              <a:t></a:t>
            </a:r>
          </a:p>
        </p:txBody>
      </p:sp>
      <p:sp>
        <p:nvSpPr>
          <p:cNvPr id="2062" name="文本框 23">
            <a:extLst>
              <a:ext uri="{FF2B5EF4-FFF2-40B4-BE49-F238E27FC236}">
                <a16:creationId xmlns:a16="http://schemas.microsoft.com/office/drawing/2014/main" id="{5B01C0BD-CB04-A349-B62F-53EA6EBFE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338" y="4810125"/>
            <a:ext cx="631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rgbClr val="FF0000"/>
                </a:solidFill>
                <a:ea typeface="新宋体" panose="02010609030101010101" pitchFamily="49" charset="-122"/>
                <a:sym typeface="Wingdings 2" pitchFamily="2" charset="2"/>
              </a:rPr>
              <a:t></a:t>
            </a:r>
          </a:p>
        </p:txBody>
      </p:sp>
      <p:sp>
        <p:nvSpPr>
          <p:cNvPr id="2063" name="文本框 25">
            <a:extLst>
              <a:ext uri="{FF2B5EF4-FFF2-40B4-BE49-F238E27FC236}">
                <a16:creationId xmlns:a16="http://schemas.microsoft.com/office/drawing/2014/main" id="{F2BF315E-409C-0942-BBEA-E494C6285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1763" y="4810125"/>
            <a:ext cx="37433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chemeClr val="bg1"/>
                </a:solidFill>
                <a:ea typeface="新宋体" panose="02010609030101010101" pitchFamily="49" charset="-122"/>
              </a:rPr>
              <a:t>受众群体多样化</a:t>
            </a:r>
          </a:p>
        </p:txBody>
      </p:sp>
      <p:pic>
        <p:nvPicPr>
          <p:cNvPr id="2064" name="图片 26" descr="互联网传播">
            <a:extLst>
              <a:ext uri="{FF2B5EF4-FFF2-40B4-BE49-F238E27FC236}">
                <a16:creationId xmlns:a16="http://schemas.microsoft.com/office/drawing/2014/main" id="{E48371DD-38D1-6F49-A756-BE51641734D3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075" y="1479550"/>
            <a:ext cx="5856288" cy="333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页脚占位符 2">
            <a:extLst>
              <a:ext uri="{FF2B5EF4-FFF2-40B4-BE49-F238E27FC236}">
                <a16:creationId xmlns:a16="http://schemas.microsoft.com/office/drawing/2014/main" id="{034F9E7D-FA14-EC43-B7E1-3DACBD3A1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B</a:t>
            </a:r>
          </a:p>
        </p:txBody>
      </p:sp>
      <p:sp>
        <p:nvSpPr>
          <p:cNvPr id="21" name="灯片编号占位符 3">
            <a:extLst>
              <a:ext uri="{FF2B5EF4-FFF2-40B4-BE49-F238E27FC236}">
                <a16:creationId xmlns:a16="http://schemas.microsoft.com/office/drawing/2014/main" id="{A24E4776-3AA2-2F43-9C85-0350CEE7B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199D5-634D-B34C-A833-E6EF15318B62}" type="slidenum">
              <a:rPr lang="zh-CN" altLang="en-US"/>
              <a:pPr/>
              <a:t>3</a:t>
            </a:fld>
            <a:endParaRPr lang="zh-CN" altLang="en-US"/>
          </a:p>
        </p:txBody>
      </p:sp>
      <p:sp>
        <p:nvSpPr>
          <p:cNvPr id="2067" name="文本框 1">
            <a:extLst>
              <a:ext uri="{FF2B5EF4-FFF2-40B4-BE49-F238E27FC236}">
                <a16:creationId xmlns:a16="http://schemas.microsoft.com/office/drawing/2014/main" id="{69A7C522-2806-4C4E-A910-57386FED0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588" y="266700"/>
            <a:ext cx="27257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chemeClr val="bg1"/>
                </a:solidFill>
                <a:ea typeface="新宋体" panose="02010609030101010101" pitchFamily="49" charset="-122"/>
              </a:rPr>
              <a:t>推广的目的</a:t>
            </a:r>
          </a:p>
        </p:txBody>
      </p:sp>
      <p:sp>
        <p:nvSpPr>
          <p:cNvPr id="2068" name="直接连接符 2">
            <a:extLst>
              <a:ext uri="{FF2B5EF4-FFF2-40B4-BE49-F238E27FC236}">
                <a16:creationId xmlns:a16="http://schemas.microsoft.com/office/drawing/2014/main" id="{042108DA-826A-734F-8DE7-76607400C34B}"/>
              </a:ext>
            </a:extLst>
          </p:cNvPr>
          <p:cNvSpPr>
            <a:spLocks noChangeShapeType="1"/>
          </p:cNvSpPr>
          <p:nvPr/>
        </p:nvSpPr>
        <p:spPr bwMode="auto">
          <a:xfrm>
            <a:off x="574675" y="954088"/>
            <a:ext cx="2593975" cy="1587"/>
          </a:xfrm>
          <a:prstGeom prst="line">
            <a:avLst/>
          </a:prstGeom>
          <a:noFill/>
          <a:ln w="9525" cap="flat" algn="ctr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9" name="文本框 4">
            <a:extLst>
              <a:ext uri="{FF2B5EF4-FFF2-40B4-BE49-F238E27FC236}">
                <a16:creationId xmlns:a16="http://schemas.microsoft.com/office/drawing/2014/main" id="{A6AA3F45-E64C-AD4E-8869-D039BEF06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1503363"/>
            <a:ext cx="5905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新宋体" panose="02010609030101010101" pitchFamily="49" charset="-122"/>
              </a:rPr>
              <a:t>◎</a:t>
            </a:r>
          </a:p>
        </p:txBody>
      </p:sp>
      <p:sp>
        <p:nvSpPr>
          <p:cNvPr id="2070" name="文本框 5">
            <a:extLst>
              <a:ext uri="{FF2B5EF4-FFF2-40B4-BE49-F238E27FC236}">
                <a16:creationId xmlns:a16="http://schemas.microsoft.com/office/drawing/2014/main" id="{5A06FA59-7835-1F4B-889A-47D7AE2E87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638" y="1503363"/>
            <a:ext cx="30305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提升品牌知名度</a:t>
            </a:r>
          </a:p>
        </p:txBody>
      </p:sp>
      <p:sp>
        <p:nvSpPr>
          <p:cNvPr id="2071" name="文本框 6">
            <a:extLst>
              <a:ext uri="{FF2B5EF4-FFF2-40B4-BE49-F238E27FC236}">
                <a16:creationId xmlns:a16="http://schemas.microsoft.com/office/drawing/2014/main" id="{DDC0D3A2-424F-C140-86B4-A42654FEB0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2292350"/>
            <a:ext cx="5905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新宋体" panose="02010609030101010101" pitchFamily="49" charset="-122"/>
              </a:rPr>
              <a:t>◎</a:t>
            </a:r>
          </a:p>
        </p:txBody>
      </p:sp>
      <p:sp>
        <p:nvSpPr>
          <p:cNvPr id="2072" name="文本框 7">
            <a:extLst>
              <a:ext uri="{FF2B5EF4-FFF2-40B4-BE49-F238E27FC236}">
                <a16:creationId xmlns:a16="http://schemas.microsoft.com/office/drawing/2014/main" id="{6F5A7643-D789-6041-906F-26DD7B48A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638" y="2292350"/>
            <a:ext cx="30305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增加品牌影响力</a:t>
            </a:r>
          </a:p>
        </p:txBody>
      </p:sp>
      <p:sp>
        <p:nvSpPr>
          <p:cNvPr id="2073" name="文本框 8">
            <a:extLst>
              <a:ext uri="{FF2B5EF4-FFF2-40B4-BE49-F238E27FC236}">
                <a16:creationId xmlns:a16="http://schemas.microsoft.com/office/drawing/2014/main" id="{6AA69BCE-11FF-4D4C-A320-5BA23C196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3984625"/>
            <a:ext cx="5905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新宋体" panose="02010609030101010101" pitchFamily="49" charset="-122"/>
              </a:rPr>
              <a:t>◎</a:t>
            </a:r>
          </a:p>
        </p:txBody>
      </p:sp>
      <p:sp>
        <p:nvSpPr>
          <p:cNvPr id="2074" name="文本框 9">
            <a:extLst>
              <a:ext uri="{FF2B5EF4-FFF2-40B4-BE49-F238E27FC236}">
                <a16:creationId xmlns:a16="http://schemas.microsoft.com/office/drawing/2014/main" id="{EE566005-AAD9-DF49-B255-BD562A32B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638" y="5603875"/>
            <a:ext cx="46577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扩大品牌产业的经营范围</a:t>
            </a:r>
          </a:p>
        </p:txBody>
      </p:sp>
      <p:sp>
        <p:nvSpPr>
          <p:cNvPr id="2075" name="文本框 10">
            <a:extLst>
              <a:ext uri="{FF2B5EF4-FFF2-40B4-BE49-F238E27FC236}">
                <a16:creationId xmlns:a16="http://schemas.microsoft.com/office/drawing/2014/main" id="{061376B8-9FC3-4C4D-9865-9B2274D5A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4787900"/>
            <a:ext cx="5905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新宋体" panose="02010609030101010101" pitchFamily="49" charset="-122"/>
              </a:rPr>
              <a:t>◎</a:t>
            </a:r>
          </a:p>
        </p:txBody>
      </p:sp>
      <p:sp>
        <p:nvSpPr>
          <p:cNvPr id="2076" name="文本框 11">
            <a:extLst>
              <a:ext uri="{FF2B5EF4-FFF2-40B4-BE49-F238E27FC236}">
                <a16:creationId xmlns:a16="http://schemas.microsoft.com/office/drawing/2014/main" id="{AF123005-480F-4F4F-840A-BE4F882A1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638" y="4787900"/>
            <a:ext cx="46577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增加品牌受众群体的数量</a:t>
            </a:r>
          </a:p>
        </p:txBody>
      </p:sp>
      <p:sp>
        <p:nvSpPr>
          <p:cNvPr id="2077" name="文本框 12">
            <a:extLst>
              <a:ext uri="{FF2B5EF4-FFF2-40B4-BE49-F238E27FC236}">
                <a16:creationId xmlns:a16="http://schemas.microsoft.com/office/drawing/2014/main" id="{02136D9C-BD27-7740-8FD3-8893B0E60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3136900"/>
            <a:ext cx="5905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新宋体" panose="02010609030101010101" pitchFamily="49" charset="-122"/>
              </a:rPr>
              <a:t>◎</a:t>
            </a:r>
          </a:p>
        </p:txBody>
      </p:sp>
      <p:sp>
        <p:nvSpPr>
          <p:cNvPr id="2078" name="文本框 13">
            <a:extLst>
              <a:ext uri="{FF2B5EF4-FFF2-40B4-BE49-F238E27FC236}">
                <a16:creationId xmlns:a16="http://schemas.microsoft.com/office/drawing/2014/main" id="{EBEB1076-6E51-FE48-A5BD-EAC3FCD28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638" y="3136900"/>
            <a:ext cx="34369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建立品牌口碑效应</a:t>
            </a:r>
          </a:p>
        </p:txBody>
      </p:sp>
      <p:sp>
        <p:nvSpPr>
          <p:cNvPr id="2079" name="文本框 14">
            <a:extLst>
              <a:ext uri="{FF2B5EF4-FFF2-40B4-BE49-F238E27FC236}">
                <a16:creationId xmlns:a16="http://schemas.microsoft.com/office/drawing/2014/main" id="{BCCA058B-70A5-2049-8C56-AA12A890F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5591175"/>
            <a:ext cx="5905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  <a:ea typeface="新宋体" panose="02010609030101010101" pitchFamily="49" charset="-122"/>
              </a:rPr>
              <a:t>◎</a:t>
            </a:r>
          </a:p>
        </p:txBody>
      </p:sp>
      <p:sp>
        <p:nvSpPr>
          <p:cNvPr id="2080" name="文本框 15">
            <a:extLst>
              <a:ext uri="{FF2B5EF4-FFF2-40B4-BE49-F238E27FC236}">
                <a16:creationId xmlns:a16="http://schemas.microsoft.com/office/drawing/2014/main" id="{AD3EE3A2-4683-5140-A5FE-57BED24D2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638" y="3984625"/>
            <a:ext cx="34369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品牌信息网络覆盖</a:t>
            </a:r>
          </a:p>
        </p:txBody>
      </p:sp>
      <p:pic>
        <p:nvPicPr>
          <p:cNvPr id="2081" name="图片 16" descr="百度图标">
            <a:extLst>
              <a:ext uri="{FF2B5EF4-FFF2-40B4-BE49-F238E27FC236}">
                <a16:creationId xmlns:a16="http://schemas.microsoft.com/office/drawing/2014/main" id="{A27F8976-EC44-4E4A-8FAB-A42541504D3F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503363"/>
            <a:ext cx="228600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2" name="图片 17" descr="360图标">
            <a:extLst>
              <a:ext uri="{FF2B5EF4-FFF2-40B4-BE49-F238E27FC236}">
                <a16:creationId xmlns:a16="http://schemas.microsoft.com/office/drawing/2014/main" id="{CF176F9C-E0BF-2F4E-9956-D3478DAE5698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938" y="2673350"/>
            <a:ext cx="266700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3" name="图片 18" descr="搜狗图标">
            <a:extLst>
              <a:ext uri="{FF2B5EF4-FFF2-40B4-BE49-F238E27FC236}">
                <a16:creationId xmlns:a16="http://schemas.microsoft.com/office/drawing/2014/main" id="{64583D68-78F4-D546-A5F2-E5FC1B720E78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25" y="3984625"/>
            <a:ext cx="266700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4" name="图片 19" descr="谷歌图标">
            <a:extLst>
              <a:ext uri="{FF2B5EF4-FFF2-40B4-BE49-F238E27FC236}">
                <a16:creationId xmlns:a16="http://schemas.microsoft.com/office/drawing/2014/main" id="{CDA3E89D-9560-EC48-9B6A-171BCD44CC8B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0013" y="5372100"/>
            <a:ext cx="2828925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页脚占位符 2">
            <a:extLst>
              <a:ext uri="{FF2B5EF4-FFF2-40B4-BE49-F238E27FC236}">
                <a16:creationId xmlns:a16="http://schemas.microsoft.com/office/drawing/2014/main" id="{2CD4B646-B850-A34E-9C16-0E8CAE808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B</a:t>
            </a:r>
          </a:p>
        </p:txBody>
      </p:sp>
      <p:sp>
        <p:nvSpPr>
          <p:cNvPr id="11" name="灯片编号占位符 3">
            <a:extLst>
              <a:ext uri="{FF2B5EF4-FFF2-40B4-BE49-F238E27FC236}">
                <a16:creationId xmlns:a16="http://schemas.microsoft.com/office/drawing/2014/main" id="{A5097FE4-F046-554B-9739-07C850A1B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6F30A-EE39-3440-9E78-AFF61E29FE0E}" type="slidenum">
              <a:rPr lang="zh-CN" altLang="en-US"/>
              <a:pPr/>
              <a:t>4</a:t>
            </a:fld>
            <a:endParaRPr lang="zh-CN" altLang="en-US"/>
          </a:p>
        </p:txBody>
      </p:sp>
      <p:sp>
        <p:nvSpPr>
          <p:cNvPr id="2087" name="文本框 1">
            <a:extLst>
              <a:ext uri="{FF2B5EF4-FFF2-40B4-BE49-F238E27FC236}">
                <a16:creationId xmlns:a16="http://schemas.microsoft.com/office/drawing/2014/main" id="{219FEA7B-43AB-3449-A747-503EA0BFE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" y="307975"/>
            <a:ext cx="22177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chemeClr val="bg1"/>
                </a:solidFill>
                <a:ea typeface="新宋体" panose="02010609030101010101" pitchFamily="49" charset="-122"/>
              </a:rPr>
              <a:t>推广计划</a:t>
            </a:r>
          </a:p>
        </p:txBody>
      </p:sp>
      <p:sp>
        <p:nvSpPr>
          <p:cNvPr id="2088" name="直接连接符 2">
            <a:extLst>
              <a:ext uri="{FF2B5EF4-FFF2-40B4-BE49-F238E27FC236}">
                <a16:creationId xmlns:a16="http://schemas.microsoft.com/office/drawing/2014/main" id="{473B6A81-E5B3-E148-A369-953E73C95ED9}"/>
              </a:ext>
            </a:extLst>
          </p:cNvPr>
          <p:cNvSpPr>
            <a:spLocks noChangeShapeType="1"/>
          </p:cNvSpPr>
          <p:nvPr/>
        </p:nvSpPr>
        <p:spPr bwMode="auto">
          <a:xfrm>
            <a:off x="587375" y="957263"/>
            <a:ext cx="2051050" cy="0"/>
          </a:xfrm>
          <a:prstGeom prst="line">
            <a:avLst/>
          </a:prstGeom>
          <a:noFill/>
          <a:ln w="9525" cap="flat" algn="ctr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89" name="文本框 3">
            <a:extLst>
              <a:ext uri="{FF2B5EF4-FFF2-40B4-BE49-F238E27FC236}">
                <a16:creationId xmlns:a16="http://schemas.microsoft.com/office/drawing/2014/main" id="{25BE4241-FDA5-5640-8096-76859E2B8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" y="1401763"/>
            <a:ext cx="29591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00B050"/>
                </a:solidFill>
                <a:ea typeface="新宋体" panose="02010609030101010101" pitchFamily="49" charset="-122"/>
              </a:rPr>
              <a:t>√ 第一期：口碑</a:t>
            </a:r>
          </a:p>
        </p:txBody>
      </p:sp>
      <p:sp>
        <p:nvSpPr>
          <p:cNvPr id="2090" name="文本框 4">
            <a:extLst>
              <a:ext uri="{FF2B5EF4-FFF2-40B4-BE49-F238E27FC236}">
                <a16:creationId xmlns:a16="http://schemas.microsoft.com/office/drawing/2014/main" id="{9087B805-D970-7742-B2E6-35F5A14AC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725" y="2071688"/>
            <a:ext cx="99456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00B0F0"/>
                </a:solidFill>
                <a:ea typeface="新宋体" panose="02010609030101010101" pitchFamily="49" charset="-122"/>
              </a:rPr>
              <a:t>百度系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：百科、经验、贴吧、文库、知道、百度口碑等</a:t>
            </a:r>
          </a:p>
        </p:txBody>
      </p:sp>
      <p:sp>
        <p:nvSpPr>
          <p:cNvPr id="2091" name="文本框 6">
            <a:extLst>
              <a:ext uri="{FF2B5EF4-FFF2-40B4-BE49-F238E27FC236}">
                <a16:creationId xmlns:a16="http://schemas.microsoft.com/office/drawing/2014/main" id="{85903321-9FB0-A14A-BCF8-AAAC4E011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725" y="2890838"/>
            <a:ext cx="85899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FF00"/>
                </a:solidFill>
                <a:ea typeface="新宋体" panose="02010609030101010101" pitchFamily="49" charset="-122"/>
              </a:rPr>
              <a:t>搜索引擎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：百度、</a:t>
            </a:r>
            <a:r>
              <a:rPr lang="en-US" altLang="zh-CN" sz="3200">
                <a:solidFill>
                  <a:schemeClr val="bg1"/>
                </a:solidFill>
                <a:ea typeface="新宋体" panose="02010609030101010101" pitchFamily="49" charset="-122"/>
              </a:rPr>
              <a:t>360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搜索、搜狗搜索、谷歌等</a:t>
            </a:r>
          </a:p>
        </p:txBody>
      </p:sp>
      <p:sp>
        <p:nvSpPr>
          <p:cNvPr id="2092" name="文本框 8">
            <a:extLst>
              <a:ext uri="{FF2B5EF4-FFF2-40B4-BE49-F238E27FC236}">
                <a16:creationId xmlns:a16="http://schemas.microsoft.com/office/drawing/2014/main" id="{74B4638A-71C5-554A-A14A-991C1DDE7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725" y="3708400"/>
            <a:ext cx="70993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BF9000"/>
                </a:solidFill>
                <a:ea typeface="新宋体" panose="02010609030101010101" pitchFamily="49" charset="-122"/>
              </a:rPr>
              <a:t>门户网站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：新浪、腾讯、搜狐、网易等</a:t>
            </a:r>
          </a:p>
        </p:txBody>
      </p:sp>
      <p:sp>
        <p:nvSpPr>
          <p:cNvPr id="2093" name="文本框 9">
            <a:extLst>
              <a:ext uri="{FF2B5EF4-FFF2-40B4-BE49-F238E27FC236}">
                <a16:creationId xmlns:a16="http://schemas.microsoft.com/office/drawing/2014/main" id="{342CCB56-E82F-BB41-AEAC-E3269CAE9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725" y="4495800"/>
            <a:ext cx="94027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C00000"/>
                </a:solidFill>
                <a:ea typeface="新宋体" panose="02010609030101010101" pitchFamily="49" charset="-122"/>
              </a:rPr>
              <a:t>问答平台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：知道、</a:t>
            </a:r>
            <a:r>
              <a:rPr lang="en-US" altLang="zh-CN" sz="3200">
                <a:solidFill>
                  <a:schemeClr val="bg1"/>
                </a:solidFill>
                <a:ea typeface="新宋体" panose="02010609030101010101" pitchFamily="49" charset="-122"/>
              </a:rPr>
              <a:t>360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问答、搜狗问答、悟空问答等</a:t>
            </a:r>
          </a:p>
        </p:txBody>
      </p:sp>
      <p:sp>
        <p:nvSpPr>
          <p:cNvPr id="2094" name="文本框 10">
            <a:extLst>
              <a:ext uri="{FF2B5EF4-FFF2-40B4-BE49-F238E27FC236}">
                <a16:creationId xmlns:a16="http://schemas.microsoft.com/office/drawing/2014/main" id="{EB76C606-71D3-CE40-8BF2-A184E60AF1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725" y="5373688"/>
            <a:ext cx="111680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论坛、社区</a:t>
            </a:r>
            <a:r>
              <a:rPr lang="en-US" altLang="zh-CN" sz="3200">
                <a:solidFill>
                  <a:schemeClr val="bg1"/>
                </a:solidFill>
                <a:ea typeface="新宋体" panose="02010609030101010101" pitchFamily="49" charset="-122"/>
              </a:rPr>
              <a:t>APP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、博客、新浪微博等平台进行广告的投放。。。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页脚占位符 2">
            <a:extLst>
              <a:ext uri="{FF2B5EF4-FFF2-40B4-BE49-F238E27FC236}">
                <a16:creationId xmlns:a16="http://schemas.microsoft.com/office/drawing/2014/main" id="{FC465D0F-4A1E-A641-BBC3-BDDDB141C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B</a:t>
            </a:r>
          </a:p>
        </p:txBody>
      </p:sp>
      <p:sp>
        <p:nvSpPr>
          <p:cNvPr id="12" name="灯片编号占位符 3">
            <a:extLst>
              <a:ext uri="{FF2B5EF4-FFF2-40B4-BE49-F238E27FC236}">
                <a16:creationId xmlns:a16="http://schemas.microsoft.com/office/drawing/2014/main" id="{A9118493-610A-D94B-9777-53F0C7385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64223-2E27-424F-A17B-0ECD8E9226F8}" type="slidenum">
              <a:rPr lang="zh-CN" altLang="en-US"/>
              <a:pPr/>
              <a:t>5</a:t>
            </a:fld>
            <a:endParaRPr lang="zh-CN" altLang="en-US"/>
          </a:p>
        </p:txBody>
      </p:sp>
      <p:sp>
        <p:nvSpPr>
          <p:cNvPr id="2097" name="文本框 1">
            <a:extLst>
              <a:ext uri="{FF2B5EF4-FFF2-40B4-BE49-F238E27FC236}">
                <a16:creationId xmlns:a16="http://schemas.microsoft.com/office/drawing/2014/main" id="{E12B3A73-4919-4D46-BD0A-72D9AAAB0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" y="307975"/>
            <a:ext cx="22177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chemeClr val="bg1"/>
                </a:solidFill>
                <a:ea typeface="新宋体" panose="02010609030101010101" pitchFamily="49" charset="-122"/>
              </a:rPr>
              <a:t>推广计划</a:t>
            </a:r>
          </a:p>
        </p:txBody>
      </p:sp>
      <p:sp>
        <p:nvSpPr>
          <p:cNvPr id="2098" name="直接连接符 2">
            <a:extLst>
              <a:ext uri="{FF2B5EF4-FFF2-40B4-BE49-F238E27FC236}">
                <a16:creationId xmlns:a16="http://schemas.microsoft.com/office/drawing/2014/main" id="{DAF06BD0-4848-E84A-A8DB-60CF480A6031}"/>
              </a:ext>
            </a:extLst>
          </p:cNvPr>
          <p:cNvSpPr>
            <a:spLocks noChangeShapeType="1"/>
          </p:cNvSpPr>
          <p:nvPr/>
        </p:nvSpPr>
        <p:spPr bwMode="auto">
          <a:xfrm>
            <a:off x="587375" y="957263"/>
            <a:ext cx="2051050" cy="0"/>
          </a:xfrm>
          <a:prstGeom prst="line">
            <a:avLst/>
          </a:prstGeom>
          <a:noFill/>
          <a:ln w="9525" cap="flat" algn="ctr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99" name="文本框 4">
            <a:extLst>
              <a:ext uri="{FF2B5EF4-FFF2-40B4-BE49-F238E27FC236}">
                <a16:creationId xmlns:a16="http://schemas.microsoft.com/office/drawing/2014/main" id="{0C28EC1B-ACF5-444E-B3DB-BFF4CE66E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" y="1460500"/>
            <a:ext cx="4048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00B050"/>
                </a:solidFill>
                <a:ea typeface="新宋体" panose="02010609030101010101" pitchFamily="49" charset="-122"/>
              </a:rPr>
              <a:t>√</a:t>
            </a:r>
          </a:p>
        </p:txBody>
      </p:sp>
      <p:sp>
        <p:nvSpPr>
          <p:cNvPr id="2100" name="文本框 5">
            <a:extLst>
              <a:ext uri="{FF2B5EF4-FFF2-40B4-BE49-F238E27FC236}">
                <a16:creationId xmlns:a16="http://schemas.microsoft.com/office/drawing/2014/main" id="{CED63DBB-98C1-EE49-8F8F-675517562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1460500"/>
            <a:ext cx="26241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00B050"/>
                </a:solidFill>
                <a:ea typeface="新宋体" panose="02010609030101010101" pitchFamily="49" charset="-122"/>
              </a:rPr>
              <a:t>第二期：信息</a:t>
            </a:r>
          </a:p>
        </p:txBody>
      </p:sp>
      <p:sp>
        <p:nvSpPr>
          <p:cNvPr id="2101" name="文本框 6">
            <a:extLst>
              <a:ext uri="{FF2B5EF4-FFF2-40B4-BE49-F238E27FC236}">
                <a16:creationId xmlns:a16="http://schemas.microsoft.com/office/drawing/2014/main" id="{D88FEB85-2763-A841-A57C-7F122F6D4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2201863"/>
            <a:ext cx="99456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zh-CN" sz="3200">
                <a:solidFill>
                  <a:srgbClr val="FF0000"/>
                </a:solidFill>
                <a:ea typeface="新宋体" panose="02010609030101010101" pitchFamily="49" charset="-122"/>
              </a:rPr>
              <a:t>自媒体</a:t>
            </a:r>
            <a:r>
              <a:rPr lang="zh-CN" altLang="zh-CN" sz="3200">
                <a:solidFill>
                  <a:schemeClr val="bg1"/>
                </a:solidFill>
                <a:ea typeface="新宋体" panose="02010609030101010101" pitchFamily="49" charset="-122"/>
              </a:rPr>
              <a:t>：百家号、大鱼号、企鹅号、头条号、搜狐号等</a:t>
            </a:r>
          </a:p>
        </p:txBody>
      </p:sp>
      <p:sp>
        <p:nvSpPr>
          <p:cNvPr id="2102" name="文本框 7">
            <a:extLst>
              <a:ext uri="{FF2B5EF4-FFF2-40B4-BE49-F238E27FC236}">
                <a16:creationId xmlns:a16="http://schemas.microsoft.com/office/drawing/2014/main" id="{4E5102F6-5800-7549-8528-8B9010346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2919413"/>
            <a:ext cx="91773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chemeClr val="accent2"/>
                </a:solidFill>
                <a:ea typeface="新宋体" panose="02010609030101010101" pitchFamily="49" charset="-122"/>
              </a:rPr>
              <a:t>分类信息网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：</a:t>
            </a:r>
            <a:r>
              <a:rPr lang="en-US" altLang="zh-CN" sz="3200">
                <a:solidFill>
                  <a:schemeClr val="bg1"/>
                </a:solidFill>
                <a:ea typeface="新宋体" panose="02010609030101010101" pitchFamily="49" charset="-122"/>
              </a:rPr>
              <a:t>58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同城、赶集网、百姓网、慧聪网等</a:t>
            </a:r>
          </a:p>
        </p:txBody>
      </p:sp>
      <p:sp>
        <p:nvSpPr>
          <p:cNvPr id="2103" name="文本框 8">
            <a:extLst>
              <a:ext uri="{FF2B5EF4-FFF2-40B4-BE49-F238E27FC236}">
                <a16:creationId xmlns:a16="http://schemas.microsoft.com/office/drawing/2014/main" id="{D98AD9C1-1C40-8541-95A6-211E7264D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3636963"/>
            <a:ext cx="103092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en-US" altLang="zh-CN" sz="3200">
                <a:solidFill>
                  <a:schemeClr val="accent1"/>
                </a:solidFill>
                <a:ea typeface="新宋体" panose="02010609030101010101" pitchFamily="49" charset="-122"/>
              </a:rPr>
              <a:t>B2B</a:t>
            </a:r>
            <a:r>
              <a:rPr lang="zh-CN" altLang="zh-CN" sz="3200">
                <a:solidFill>
                  <a:schemeClr val="accent1"/>
                </a:solidFill>
                <a:ea typeface="新宋体" panose="02010609030101010101" pitchFamily="49" charset="-122"/>
              </a:rPr>
              <a:t>平台</a:t>
            </a:r>
            <a:r>
              <a:rPr lang="zh-CN" altLang="zh-CN" sz="3200">
                <a:solidFill>
                  <a:schemeClr val="bg1"/>
                </a:solidFill>
                <a:ea typeface="新宋体" panose="02010609030101010101" pitchFamily="49" charset="-122"/>
              </a:rPr>
              <a:t>：阿里巴巴、网上之窗、中国加盟网、顺企网等</a:t>
            </a:r>
          </a:p>
        </p:txBody>
      </p:sp>
      <p:sp>
        <p:nvSpPr>
          <p:cNvPr id="2104" name="文本框 9">
            <a:extLst>
              <a:ext uri="{FF2B5EF4-FFF2-40B4-BE49-F238E27FC236}">
                <a16:creationId xmlns:a16="http://schemas.microsoft.com/office/drawing/2014/main" id="{0315A480-0C3D-CA4F-8A14-5D2EC88E4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4352925"/>
            <a:ext cx="91106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en-US" altLang="zh-CN" sz="3200">
                <a:solidFill>
                  <a:srgbClr val="FFC000"/>
                </a:solidFill>
                <a:ea typeface="新宋体" panose="02010609030101010101" pitchFamily="49" charset="-122"/>
              </a:rPr>
              <a:t>B2C</a:t>
            </a:r>
            <a:r>
              <a:rPr lang="zh-CN" altLang="en-US" sz="3200">
                <a:solidFill>
                  <a:srgbClr val="FFC000"/>
                </a:solidFill>
                <a:ea typeface="新宋体" panose="02010609030101010101" pitchFamily="49" charset="-122"/>
              </a:rPr>
              <a:t>平台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：淘宝网、当当、有道购物、网易考拉等</a:t>
            </a:r>
          </a:p>
        </p:txBody>
      </p:sp>
      <p:sp>
        <p:nvSpPr>
          <p:cNvPr id="2105" name="文本框 10">
            <a:extLst>
              <a:ext uri="{FF2B5EF4-FFF2-40B4-BE49-F238E27FC236}">
                <a16:creationId xmlns:a16="http://schemas.microsoft.com/office/drawing/2014/main" id="{5D20AA98-5D7B-BB4A-8973-A654E1BEC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5114925"/>
            <a:ext cx="83185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92D050"/>
                </a:solidFill>
                <a:ea typeface="新宋体" panose="02010609030101010101" pitchFamily="49" charset="-122"/>
              </a:rPr>
              <a:t>团购网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：聚划算、美团、百度糯米、品质团等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页脚占位符 2">
            <a:extLst>
              <a:ext uri="{FF2B5EF4-FFF2-40B4-BE49-F238E27FC236}">
                <a16:creationId xmlns:a16="http://schemas.microsoft.com/office/drawing/2014/main" id="{73145466-FAA0-B145-B404-944F61942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B</a:t>
            </a:r>
          </a:p>
        </p:txBody>
      </p:sp>
      <p:sp>
        <p:nvSpPr>
          <p:cNvPr id="11" name="灯片编号占位符 3">
            <a:extLst>
              <a:ext uri="{FF2B5EF4-FFF2-40B4-BE49-F238E27FC236}">
                <a16:creationId xmlns:a16="http://schemas.microsoft.com/office/drawing/2014/main" id="{B086E3CC-314F-CF4B-80A2-8F76B5EE0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A9D78-8416-6D4E-92C0-837D73A5A1D6}" type="slidenum">
              <a:rPr lang="zh-CN" altLang="en-US"/>
              <a:pPr/>
              <a:t>6</a:t>
            </a:fld>
            <a:endParaRPr lang="zh-CN" altLang="en-US"/>
          </a:p>
        </p:txBody>
      </p:sp>
      <p:sp>
        <p:nvSpPr>
          <p:cNvPr id="2108" name="直接连接符 2">
            <a:extLst>
              <a:ext uri="{FF2B5EF4-FFF2-40B4-BE49-F238E27FC236}">
                <a16:creationId xmlns:a16="http://schemas.microsoft.com/office/drawing/2014/main" id="{3FA09493-3BC9-C741-A1AC-7387C26867C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7375" y="957263"/>
            <a:ext cx="2051050" cy="0"/>
          </a:xfrm>
          <a:prstGeom prst="line">
            <a:avLst/>
          </a:prstGeom>
          <a:noFill/>
          <a:ln w="9525" cap="flat" algn="ctr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09" name="文本框 1">
            <a:extLst>
              <a:ext uri="{FF2B5EF4-FFF2-40B4-BE49-F238E27FC236}">
                <a16:creationId xmlns:a16="http://schemas.microsoft.com/office/drawing/2014/main" id="{1D62342A-C652-2F42-871C-1C9E31FC1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" y="307975"/>
            <a:ext cx="22177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chemeClr val="bg1"/>
                </a:solidFill>
                <a:ea typeface="新宋体" panose="02010609030101010101" pitchFamily="49" charset="-122"/>
              </a:rPr>
              <a:t>推广计划</a:t>
            </a:r>
          </a:p>
        </p:txBody>
      </p:sp>
      <p:sp>
        <p:nvSpPr>
          <p:cNvPr id="2110" name="文本框 3">
            <a:extLst>
              <a:ext uri="{FF2B5EF4-FFF2-40B4-BE49-F238E27FC236}">
                <a16:creationId xmlns:a16="http://schemas.microsoft.com/office/drawing/2014/main" id="{3DF569F4-5743-8843-BA0C-BD3722B29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" y="1446213"/>
            <a:ext cx="4048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00B050"/>
                </a:solidFill>
                <a:ea typeface="新宋体" panose="02010609030101010101" pitchFamily="49" charset="-122"/>
              </a:rPr>
              <a:t>√</a:t>
            </a:r>
          </a:p>
        </p:txBody>
      </p:sp>
      <p:sp>
        <p:nvSpPr>
          <p:cNvPr id="2111" name="文本框 4">
            <a:extLst>
              <a:ext uri="{FF2B5EF4-FFF2-40B4-BE49-F238E27FC236}">
                <a16:creationId xmlns:a16="http://schemas.microsoft.com/office/drawing/2014/main" id="{8EF7DD25-9ED3-8841-AD99-CC249BB3A2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1446213"/>
            <a:ext cx="26241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00B050"/>
                </a:solidFill>
                <a:ea typeface="新宋体" panose="02010609030101010101" pitchFamily="49" charset="-122"/>
              </a:rPr>
              <a:t>第三期：布局</a:t>
            </a:r>
          </a:p>
        </p:txBody>
      </p:sp>
      <p:sp>
        <p:nvSpPr>
          <p:cNvPr id="2112" name="文本框 5">
            <a:extLst>
              <a:ext uri="{FF2B5EF4-FFF2-40B4-BE49-F238E27FC236}">
                <a16:creationId xmlns:a16="http://schemas.microsoft.com/office/drawing/2014/main" id="{035D19F3-46C4-DA40-8C66-D169797A8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2173288"/>
            <a:ext cx="109410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0000"/>
                </a:solidFill>
                <a:ea typeface="新宋体" panose="02010609030101010101" pitchFamily="49" charset="-122"/>
              </a:rPr>
              <a:t>女性门户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：瑞丽网、</a:t>
            </a:r>
            <a:r>
              <a:rPr lang="en-US" altLang="zh-CN" sz="3200">
                <a:solidFill>
                  <a:schemeClr val="bg1"/>
                </a:solidFill>
                <a:ea typeface="新宋体" panose="02010609030101010101" pitchFamily="49" charset="-122"/>
              </a:rPr>
              <a:t>ELLE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中文网、太平洋时尚网、闺蜜网等</a:t>
            </a:r>
          </a:p>
        </p:txBody>
      </p:sp>
      <p:sp>
        <p:nvSpPr>
          <p:cNvPr id="2113" name="文本框 6">
            <a:extLst>
              <a:ext uri="{FF2B5EF4-FFF2-40B4-BE49-F238E27FC236}">
                <a16:creationId xmlns:a16="http://schemas.microsoft.com/office/drawing/2014/main" id="{4FA1D966-F647-2C4A-A84E-983A8F84F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2940050"/>
            <a:ext cx="103552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C000"/>
                </a:solidFill>
                <a:ea typeface="新宋体" panose="02010609030101010101" pitchFamily="49" charset="-122"/>
              </a:rPr>
              <a:t>女性社区</a:t>
            </a:r>
            <a:r>
              <a:rPr lang="en-US" altLang="zh-CN" sz="3200">
                <a:solidFill>
                  <a:srgbClr val="FFC000"/>
                </a:solidFill>
                <a:ea typeface="新宋体" panose="02010609030101010101" pitchFamily="49" charset="-122"/>
              </a:rPr>
              <a:t>APP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：辣妈帮、妈妈帮、妈妈社区、妈妈轻聊等</a:t>
            </a:r>
          </a:p>
        </p:txBody>
      </p:sp>
      <p:sp>
        <p:nvSpPr>
          <p:cNvPr id="2114" name="文本框 8">
            <a:extLst>
              <a:ext uri="{FF2B5EF4-FFF2-40B4-BE49-F238E27FC236}">
                <a16:creationId xmlns:a16="http://schemas.microsoft.com/office/drawing/2014/main" id="{7A386672-DC98-424F-BA8D-AADB0F3966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3844925"/>
            <a:ext cx="94027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chemeClr val="accent1"/>
                </a:solidFill>
                <a:ea typeface="新宋体" panose="02010609030101010101" pitchFamily="49" charset="-122"/>
              </a:rPr>
              <a:t>美文分享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：得意、美篇、好望角、简书、</a:t>
            </a:r>
            <a:r>
              <a:rPr lang="en-US" altLang="zh-CN" sz="3200">
                <a:solidFill>
                  <a:schemeClr val="bg1"/>
                </a:solidFill>
                <a:ea typeface="新宋体" panose="02010609030101010101" pitchFamily="49" charset="-122"/>
              </a:rPr>
              <a:t>360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图书等</a:t>
            </a:r>
          </a:p>
        </p:txBody>
      </p:sp>
      <p:sp>
        <p:nvSpPr>
          <p:cNvPr id="2115" name="文本框 9">
            <a:extLst>
              <a:ext uri="{FF2B5EF4-FFF2-40B4-BE49-F238E27FC236}">
                <a16:creationId xmlns:a16="http://schemas.microsoft.com/office/drawing/2014/main" id="{60FA1278-DE27-2649-BCBF-988B07D16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4719638"/>
            <a:ext cx="95821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FF00"/>
                </a:solidFill>
                <a:ea typeface="新宋体" panose="02010609030101010101" pitchFamily="49" charset="-122"/>
              </a:rPr>
              <a:t>社区平台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：天涯、猫扑、</a:t>
            </a:r>
            <a:r>
              <a:rPr lang="en-US" altLang="zh-CN" sz="3200">
                <a:solidFill>
                  <a:schemeClr val="bg1"/>
                </a:solidFill>
                <a:ea typeface="新宋体" panose="02010609030101010101" pitchFamily="49" charset="-122"/>
              </a:rPr>
              <a:t>19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楼、青青岛、</a:t>
            </a:r>
            <a:r>
              <a:rPr lang="en-US" altLang="zh-CN" sz="3200">
                <a:solidFill>
                  <a:schemeClr val="bg1"/>
                </a:solidFill>
                <a:ea typeface="新宋体" panose="02010609030101010101" pitchFamily="49" charset="-122"/>
              </a:rPr>
              <a:t>Tom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社区等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页脚占位符 2">
            <a:extLst>
              <a:ext uri="{FF2B5EF4-FFF2-40B4-BE49-F238E27FC236}">
                <a16:creationId xmlns:a16="http://schemas.microsoft.com/office/drawing/2014/main" id="{4CEA2681-06C0-E949-8631-3DE615897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B</a:t>
            </a:r>
          </a:p>
        </p:txBody>
      </p:sp>
      <p:sp>
        <p:nvSpPr>
          <p:cNvPr id="14" name="灯片编号占位符 3">
            <a:extLst>
              <a:ext uri="{FF2B5EF4-FFF2-40B4-BE49-F238E27FC236}">
                <a16:creationId xmlns:a16="http://schemas.microsoft.com/office/drawing/2014/main" id="{29EBBB4C-2FC4-934F-997D-B67680B61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F23A-8EED-DA4A-BA0A-A303CA97758A}" type="slidenum">
              <a:rPr lang="zh-CN" altLang="en-US"/>
              <a:pPr/>
              <a:t>7</a:t>
            </a:fld>
            <a:endParaRPr lang="zh-CN" altLang="en-US"/>
          </a:p>
        </p:txBody>
      </p:sp>
      <p:sp>
        <p:nvSpPr>
          <p:cNvPr id="2118" name="文本框 1">
            <a:extLst>
              <a:ext uri="{FF2B5EF4-FFF2-40B4-BE49-F238E27FC236}">
                <a16:creationId xmlns:a16="http://schemas.microsoft.com/office/drawing/2014/main" id="{7FE661C3-638B-7846-B36A-F2DBB401A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" y="307975"/>
            <a:ext cx="22177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chemeClr val="bg1"/>
                </a:solidFill>
                <a:ea typeface="新宋体" panose="02010609030101010101" pitchFamily="49" charset="-122"/>
              </a:rPr>
              <a:t>推广计划</a:t>
            </a:r>
          </a:p>
        </p:txBody>
      </p:sp>
      <p:sp>
        <p:nvSpPr>
          <p:cNvPr id="2119" name="直接连接符 2">
            <a:extLst>
              <a:ext uri="{FF2B5EF4-FFF2-40B4-BE49-F238E27FC236}">
                <a16:creationId xmlns:a16="http://schemas.microsoft.com/office/drawing/2014/main" id="{A0A817E8-7C0F-644A-82AC-23D8A76A3881}"/>
              </a:ext>
            </a:extLst>
          </p:cNvPr>
          <p:cNvSpPr>
            <a:spLocks noChangeShapeType="1"/>
          </p:cNvSpPr>
          <p:nvPr/>
        </p:nvSpPr>
        <p:spPr bwMode="auto">
          <a:xfrm>
            <a:off x="587375" y="957263"/>
            <a:ext cx="2051050" cy="0"/>
          </a:xfrm>
          <a:prstGeom prst="line">
            <a:avLst/>
          </a:prstGeom>
          <a:noFill/>
          <a:ln w="9525" cap="flat" algn="ctr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20" name="文本框 3">
            <a:extLst>
              <a:ext uri="{FF2B5EF4-FFF2-40B4-BE49-F238E27FC236}">
                <a16:creationId xmlns:a16="http://schemas.microsoft.com/office/drawing/2014/main" id="{6EB83808-96C3-244A-8663-AB988AAFD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" y="1401763"/>
            <a:ext cx="4048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00B050"/>
                </a:solidFill>
                <a:ea typeface="新宋体" panose="02010609030101010101" pitchFamily="49" charset="-122"/>
              </a:rPr>
              <a:t>√</a:t>
            </a:r>
          </a:p>
        </p:txBody>
      </p:sp>
      <p:sp>
        <p:nvSpPr>
          <p:cNvPr id="2121" name="文本框 4">
            <a:extLst>
              <a:ext uri="{FF2B5EF4-FFF2-40B4-BE49-F238E27FC236}">
                <a16:creationId xmlns:a16="http://schemas.microsoft.com/office/drawing/2014/main" id="{D81F7D8A-7731-394F-9A52-52DC4BB01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1401763"/>
            <a:ext cx="26241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00B050"/>
                </a:solidFill>
                <a:ea typeface="新宋体" panose="02010609030101010101" pitchFamily="49" charset="-122"/>
              </a:rPr>
              <a:t>第四期：投放</a:t>
            </a:r>
          </a:p>
        </p:txBody>
      </p:sp>
      <p:sp>
        <p:nvSpPr>
          <p:cNvPr id="2122" name="文本框 11">
            <a:extLst>
              <a:ext uri="{FF2B5EF4-FFF2-40B4-BE49-F238E27FC236}">
                <a16:creationId xmlns:a16="http://schemas.microsoft.com/office/drawing/2014/main" id="{777290BD-5C4A-F448-BA67-502B4625F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3700" y="1401763"/>
            <a:ext cx="9969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百度</a:t>
            </a:r>
          </a:p>
        </p:txBody>
      </p:sp>
      <p:sp>
        <p:nvSpPr>
          <p:cNvPr id="2123" name="文本框 12">
            <a:extLst>
              <a:ext uri="{FF2B5EF4-FFF2-40B4-BE49-F238E27FC236}">
                <a16:creationId xmlns:a16="http://schemas.microsoft.com/office/drawing/2014/main" id="{71A115E6-4ADC-374C-B5E0-050744330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3150" y="1401763"/>
            <a:ext cx="5905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0000"/>
                </a:solidFill>
                <a:ea typeface="新宋体" panose="02010609030101010101" pitchFamily="49" charset="-122"/>
              </a:rPr>
              <a:t>→</a:t>
            </a:r>
          </a:p>
        </p:txBody>
      </p:sp>
      <p:sp>
        <p:nvSpPr>
          <p:cNvPr id="2124" name="文本框 13">
            <a:extLst>
              <a:ext uri="{FF2B5EF4-FFF2-40B4-BE49-F238E27FC236}">
                <a16:creationId xmlns:a16="http://schemas.microsoft.com/office/drawing/2014/main" id="{25D0DAD4-6091-4048-8FE6-0948BC1FDE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2244725"/>
            <a:ext cx="31892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en-US" altLang="zh-CN" sz="3200">
                <a:solidFill>
                  <a:srgbClr val="FFFF00"/>
                </a:solidFill>
                <a:ea typeface="新宋体" panose="02010609030101010101" pitchFamily="49" charset="-122"/>
              </a:rPr>
              <a:t>PC</a:t>
            </a:r>
            <a:r>
              <a:rPr lang="zh-CN" altLang="en-US" sz="3200">
                <a:solidFill>
                  <a:srgbClr val="FFFF00"/>
                </a:solidFill>
                <a:ea typeface="新宋体" panose="02010609030101010101" pitchFamily="49" charset="-122"/>
              </a:rPr>
              <a:t>端：搜索广告</a:t>
            </a:r>
          </a:p>
        </p:txBody>
      </p:sp>
      <p:sp>
        <p:nvSpPr>
          <p:cNvPr id="2125" name="文本框 14">
            <a:extLst>
              <a:ext uri="{FF2B5EF4-FFF2-40B4-BE49-F238E27FC236}">
                <a16:creationId xmlns:a16="http://schemas.microsoft.com/office/drawing/2014/main" id="{3456B4DC-5470-B541-835F-523A46677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3168650"/>
            <a:ext cx="58785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扩大销售：</a:t>
            </a:r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  <a:sym typeface="Arial" panose="020B0604020202020204" pitchFamily="34" charset="0"/>
              </a:rPr>
              <a:t>（标准推广、图片凤巢）</a:t>
            </a:r>
          </a:p>
        </p:txBody>
      </p:sp>
      <p:sp>
        <p:nvSpPr>
          <p:cNvPr id="2126" name="文本框 15">
            <a:extLst>
              <a:ext uri="{FF2B5EF4-FFF2-40B4-BE49-F238E27FC236}">
                <a16:creationId xmlns:a16="http://schemas.microsoft.com/office/drawing/2014/main" id="{BFE477FE-D313-8C4F-A730-559DF7351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3981450"/>
            <a:ext cx="6946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品牌推广：知识营销、品牌华表、品牌专区</a:t>
            </a:r>
          </a:p>
        </p:txBody>
      </p:sp>
      <p:sp>
        <p:nvSpPr>
          <p:cNvPr id="2127" name="文本框 16">
            <a:extLst>
              <a:ext uri="{FF2B5EF4-FFF2-40B4-BE49-F238E27FC236}">
                <a16:creationId xmlns:a16="http://schemas.microsoft.com/office/drawing/2014/main" id="{480D9369-6A91-0744-A03F-72A1E420C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4756150"/>
            <a:ext cx="6946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商品推广：橱窗样式、导航样式、列表样式</a:t>
            </a:r>
          </a:p>
        </p:txBody>
      </p:sp>
      <p:sp>
        <p:nvSpPr>
          <p:cNvPr id="2128" name="文本框 18">
            <a:extLst>
              <a:ext uri="{FF2B5EF4-FFF2-40B4-BE49-F238E27FC236}">
                <a16:creationId xmlns:a16="http://schemas.microsoft.com/office/drawing/2014/main" id="{6082149D-E6BB-554C-AA78-60ABB56CB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5559425"/>
            <a:ext cx="73009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en-US" altLang="zh-CN" sz="2800">
                <a:solidFill>
                  <a:schemeClr val="bg1"/>
                </a:solidFill>
                <a:ea typeface="新宋体" panose="02010609030101010101" pitchFamily="49" charset="-122"/>
              </a:rPr>
              <a:t>APP</a:t>
            </a:r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推广：搜索结果页、百度手助、安卓市场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页脚占位符 2">
            <a:extLst>
              <a:ext uri="{FF2B5EF4-FFF2-40B4-BE49-F238E27FC236}">
                <a16:creationId xmlns:a16="http://schemas.microsoft.com/office/drawing/2014/main" id="{B5E31309-66E3-8C41-9FAC-F110473B2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B</a:t>
            </a: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D28207D1-B07C-994F-ACB2-348195314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6C1F-6ED1-4D4A-9E5A-0B6446FC5974}" type="slidenum">
              <a:rPr lang="zh-CN" altLang="en-US"/>
              <a:pPr/>
              <a:t>8</a:t>
            </a:fld>
            <a:endParaRPr lang="zh-CN" altLang="en-US"/>
          </a:p>
        </p:txBody>
      </p:sp>
      <p:sp>
        <p:nvSpPr>
          <p:cNvPr id="2131" name="文本框 3">
            <a:extLst>
              <a:ext uri="{FF2B5EF4-FFF2-40B4-BE49-F238E27FC236}">
                <a16:creationId xmlns:a16="http://schemas.microsoft.com/office/drawing/2014/main" id="{42732415-512F-5E44-93A4-EDD9E8C93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" y="307975"/>
            <a:ext cx="22177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chemeClr val="bg1"/>
                </a:solidFill>
                <a:ea typeface="新宋体" panose="02010609030101010101" pitchFamily="49" charset="-122"/>
              </a:rPr>
              <a:t>推广计划</a:t>
            </a:r>
          </a:p>
        </p:txBody>
      </p:sp>
      <p:sp>
        <p:nvSpPr>
          <p:cNvPr id="2132" name="直接连接符 4">
            <a:extLst>
              <a:ext uri="{FF2B5EF4-FFF2-40B4-BE49-F238E27FC236}">
                <a16:creationId xmlns:a16="http://schemas.microsoft.com/office/drawing/2014/main" id="{4230D6D3-F743-3B4F-8AA9-8E64B87EC610}"/>
              </a:ext>
            </a:extLst>
          </p:cNvPr>
          <p:cNvSpPr>
            <a:spLocks noChangeShapeType="1"/>
          </p:cNvSpPr>
          <p:nvPr/>
        </p:nvSpPr>
        <p:spPr bwMode="auto">
          <a:xfrm>
            <a:off x="587375" y="957263"/>
            <a:ext cx="2051050" cy="0"/>
          </a:xfrm>
          <a:prstGeom prst="line">
            <a:avLst/>
          </a:prstGeom>
          <a:noFill/>
          <a:ln w="9525" cap="flat" algn="ctr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33" name="文本框 5">
            <a:extLst>
              <a:ext uri="{FF2B5EF4-FFF2-40B4-BE49-F238E27FC236}">
                <a16:creationId xmlns:a16="http://schemas.microsoft.com/office/drawing/2014/main" id="{1BC64DBB-134D-C140-92CE-A1022C172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" y="1401763"/>
            <a:ext cx="4048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00B050"/>
                </a:solidFill>
                <a:ea typeface="新宋体" panose="02010609030101010101" pitchFamily="49" charset="-122"/>
              </a:rPr>
              <a:t>√</a:t>
            </a:r>
          </a:p>
        </p:txBody>
      </p:sp>
      <p:sp>
        <p:nvSpPr>
          <p:cNvPr id="2134" name="文本框 6">
            <a:extLst>
              <a:ext uri="{FF2B5EF4-FFF2-40B4-BE49-F238E27FC236}">
                <a16:creationId xmlns:a16="http://schemas.microsoft.com/office/drawing/2014/main" id="{D032B78F-4CDF-DC4E-9D2D-CF00CD0DB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1401763"/>
            <a:ext cx="26241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00B050"/>
                </a:solidFill>
                <a:ea typeface="新宋体" panose="02010609030101010101" pitchFamily="49" charset="-122"/>
              </a:rPr>
              <a:t>第四期：投放</a:t>
            </a:r>
          </a:p>
        </p:txBody>
      </p:sp>
      <p:sp>
        <p:nvSpPr>
          <p:cNvPr id="2135" name="文本框 12">
            <a:extLst>
              <a:ext uri="{FF2B5EF4-FFF2-40B4-BE49-F238E27FC236}">
                <a16:creationId xmlns:a16="http://schemas.microsoft.com/office/drawing/2014/main" id="{4DA6728E-5B75-194C-AC29-7655D2FEE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3150" y="1401763"/>
            <a:ext cx="5905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0000"/>
                </a:solidFill>
                <a:ea typeface="新宋体" panose="02010609030101010101" pitchFamily="49" charset="-122"/>
              </a:rPr>
              <a:t>→</a:t>
            </a:r>
          </a:p>
        </p:txBody>
      </p:sp>
      <p:sp>
        <p:nvSpPr>
          <p:cNvPr id="2136" name="文本框 11">
            <a:extLst>
              <a:ext uri="{FF2B5EF4-FFF2-40B4-BE49-F238E27FC236}">
                <a16:creationId xmlns:a16="http://schemas.microsoft.com/office/drawing/2014/main" id="{C58558F6-EA49-C246-8AB8-6EC7AC370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3700" y="1401763"/>
            <a:ext cx="9969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百度</a:t>
            </a:r>
          </a:p>
        </p:txBody>
      </p:sp>
      <p:sp>
        <p:nvSpPr>
          <p:cNvPr id="2137" name="文本框 13">
            <a:extLst>
              <a:ext uri="{FF2B5EF4-FFF2-40B4-BE49-F238E27FC236}">
                <a16:creationId xmlns:a16="http://schemas.microsoft.com/office/drawing/2014/main" id="{7FAAA32E-C205-4840-88EB-DC2CB2161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2244725"/>
            <a:ext cx="35956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en-US" altLang="zh-CN" sz="3200">
                <a:solidFill>
                  <a:srgbClr val="FFFF00"/>
                </a:solidFill>
                <a:ea typeface="新宋体" panose="02010609030101010101" pitchFamily="49" charset="-122"/>
              </a:rPr>
              <a:t>PC</a:t>
            </a:r>
            <a:r>
              <a:rPr lang="zh-CN" altLang="en-US" sz="3200">
                <a:solidFill>
                  <a:srgbClr val="FFFF00"/>
                </a:solidFill>
                <a:ea typeface="新宋体" panose="02010609030101010101" pitchFamily="49" charset="-122"/>
              </a:rPr>
              <a:t>端：信息流广告</a:t>
            </a:r>
          </a:p>
        </p:txBody>
      </p:sp>
      <p:sp>
        <p:nvSpPr>
          <p:cNvPr id="2138" name="文本框 7">
            <a:extLst>
              <a:ext uri="{FF2B5EF4-FFF2-40B4-BE49-F238E27FC236}">
                <a16:creationId xmlns:a16="http://schemas.microsoft.com/office/drawing/2014/main" id="{F3397E75-A637-FE44-B0B6-90C4CEFCE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4325" y="1401763"/>
            <a:ext cx="41386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zh-CN" sz="2000">
                <a:solidFill>
                  <a:schemeClr val="bg1"/>
                </a:solidFill>
                <a:ea typeface="新宋体" panose="02010609030101010101" pitchFamily="49" charset="-122"/>
              </a:rPr>
              <a:t>百度无线首页用户：</a:t>
            </a:r>
            <a:r>
              <a:rPr lang="en-US" altLang="zh-CN" sz="2000">
                <a:solidFill>
                  <a:schemeClr val="bg1"/>
                </a:solidFill>
                <a:ea typeface="新宋体" panose="02010609030101010101" pitchFamily="49" charset="-122"/>
              </a:rPr>
              <a:t>6</a:t>
            </a:r>
            <a:r>
              <a:rPr lang="zh-CN" altLang="en-US" sz="2000">
                <a:solidFill>
                  <a:schemeClr val="bg1"/>
                </a:solidFill>
                <a:ea typeface="新宋体" panose="02010609030101010101" pitchFamily="49" charset="-122"/>
              </a:rPr>
              <a:t>亿</a:t>
            </a:r>
            <a:r>
              <a:rPr lang="en-US" altLang="zh-CN" sz="2000">
                <a:solidFill>
                  <a:schemeClr val="bg1"/>
                </a:solidFill>
                <a:ea typeface="新宋体" panose="02010609030101010101" pitchFamily="49" charset="-122"/>
              </a:rPr>
              <a:t>+</a:t>
            </a:r>
          </a:p>
          <a:p>
            <a:r>
              <a:rPr lang="zh-CN" altLang="en-US" sz="2000">
                <a:solidFill>
                  <a:schemeClr val="bg1"/>
                </a:solidFill>
                <a:ea typeface="新宋体" panose="02010609030101010101" pitchFamily="49" charset="-122"/>
              </a:rPr>
              <a:t>日活用户：</a:t>
            </a:r>
            <a:r>
              <a:rPr lang="en-US" altLang="zh-CN" sz="2000">
                <a:solidFill>
                  <a:schemeClr val="bg1"/>
                </a:solidFill>
                <a:ea typeface="新宋体" panose="02010609030101010101" pitchFamily="49" charset="-122"/>
              </a:rPr>
              <a:t>1</a:t>
            </a:r>
            <a:r>
              <a:rPr lang="zh-CN" altLang="en-US" sz="2000">
                <a:solidFill>
                  <a:schemeClr val="bg1"/>
                </a:solidFill>
                <a:ea typeface="新宋体" panose="02010609030101010101" pitchFamily="49" charset="-122"/>
              </a:rPr>
              <a:t>亿</a:t>
            </a:r>
            <a:r>
              <a:rPr lang="en-US" altLang="zh-CN" sz="2000">
                <a:solidFill>
                  <a:schemeClr val="bg1"/>
                </a:solidFill>
                <a:ea typeface="新宋体" panose="02010609030101010101" pitchFamily="49" charset="-122"/>
              </a:rPr>
              <a:t>+</a:t>
            </a:r>
          </a:p>
          <a:p>
            <a:r>
              <a:rPr lang="zh-CN" altLang="en-US" sz="2000">
                <a:solidFill>
                  <a:schemeClr val="bg1"/>
                </a:solidFill>
                <a:ea typeface="新宋体" panose="02010609030101010101" pitchFamily="49" charset="-122"/>
              </a:rPr>
              <a:t>百度贴吧日</a:t>
            </a:r>
            <a:r>
              <a:rPr lang="en-US" altLang="zh-CN" sz="2000">
                <a:solidFill>
                  <a:schemeClr val="bg1"/>
                </a:solidFill>
                <a:ea typeface="新宋体" panose="02010609030101010101" pitchFamily="49" charset="-122"/>
              </a:rPr>
              <a:t>PV</a:t>
            </a:r>
            <a:r>
              <a:rPr lang="zh-CN" altLang="en-US" sz="2000">
                <a:solidFill>
                  <a:schemeClr val="bg1"/>
                </a:solidFill>
                <a:ea typeface="新宋体" panose="02010609030101010101" pitchFamily="49" charset="-122"/>
              </a:rPr>
              <a:t>量：</a:t>
            </a:r>
            <a:r>
              <a:rPr lang="en-US" altLang="zh-CN" sz="2000">
                <a:solidFill>
                  <a:schemeClr val="bg1"/>
                </a:solidFill>
                <a:ea typeface="新宋体" panose="02010609030101010101" pitchFamily="49" charset="-122"/>
              </a:rPr>
              <a:t>35</a:t>
            </a:r>
            <a:r>
              <a:rPr lang="zh-CN" altLang="en-US" sz="2000">
                <a:solidFill>
                  <a:schemeClr val="bg1"/>
                </a:solidFill>
                <a:ea typeface="新宋体" panose="02010609030101010101" pitchFamily="49" charset="-122"/>
              </a:rPr>
              <a:t>亿</a:t>
            </a:r>
            <a:r>
              <a:rPr lang="en-US" altLang="zh-CN" sz="2000">
                <a:solidFill>
                  <a:schemeClr val="bg1"/>
                </a:solidFill>
                <a:ea typeface="新宋体" panose="02010609030101010101" pitchFamily="49" charset="-122"/>
              </a:rPr>
              <a:t>+</a:t>
            </a:r>
          </a:p>
        </p:txBody>
      </p:sp>
      <p:sp>
        <p:nvSpPr>
          <p:cNvPr id="2139" name="文本框 8">
            <a:extLst>
              <a:ext uri="{FF2B5EF4-FFF2-40B4-BE49-F238E27FC236}">
                <a16:creationId xmlns:a16="http://schemas.microsoft.com/office/drawing/2014/main" id="{A9D55530-B1C1-D748-A97D-1B3FA1574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3000375"/>
            <a:ext cx="69437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百度</a:t>
            </a:r>
            <a:r>
              <a:rPr lang="en-US" altLang="zh-CN" sz="2800">
                <a:solidFill>
                  <a:schemeClr val="bg1"/>
                </a:solidFill>
                <a:ea typeface="新宋体" panose="02010609030101010101" pitchFamily="49" charset="-122"/>
              </a:rPr>
              <a:t>APP</a:t>
            </a:r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：广告会展现在</a:t>
            </a:r>
            <a:r>
              <a:rPr lang="en-US" altLang="zh-CN" sz="2800">
                <a:solidFill>
                  <a:schemeClr val="bg1"/>
                </a:solidFill>
                <a:ea typeface="新宋体" panose="02010609030101010101" pitchFamily="49" charset="-122"/>
              </a:rPr>
              <a:t>APP</a:t>
            </a:r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信息流资讯中</a:t>
            </a:r>
          </a:p>
        </p:txBody>
      </p:sp>
      <p:sp>
        <p:nvSpPr>
          <p:cNvPr id="2140" name="文本框 9">
            <a:extLst>
              <a:ext uri="{FF2B5EF4-FFF2-40B4-BE49-F238E27FC236}">
                <a16:creationId xmlns:a16="http://schemas.microsoft.com/office/drawing/2014/main" id="{F948CEC3-D6EB-A44A-AE82-AD8E43D9E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3787775"/>
            <a:ext cx="90820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百度贴吧：广告会展现在贴吧推荐信息流和帖子信息流中</a:t>
            </a:r>
          </a:p>
        </p:txBody>
      </p:sp>
      <p:sp>
        <p:nvSpPr>
          <p:cNvPr id="2141" name="文本框 10">
            <a:extLst>
              <a:ext uri="{FF2B5EF4-FFF2-40B4-BE49-F238E27FC236}">
                <a16:creationId xmlns:a16="http://schemas.microsoft.com/office/drawing/2014/main" id="{B96F6C0F-025F-B341-B756-1E514255C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4475163"/>
            <a:ext cx="90820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手机网页版：广告会展现在移动端百度首页推荐信息流中</a:t>
            </a:r>
          </a:p>
        </p:txBody>
      </p:sp>
      <p:sp>
        <p:nvSpPr>
          <p:cNvPr id="2142" name="文本框 14">
            <a:extLst>
              <a:ext uri="{FF2B5EF4-FFF2-40B4-BE49-F238E27FC236}">
                <a16:creationId xmlns:a16="http://schemas.microsoft.com/office/drawing/2014/main" id="{D3859BCD-52F2-9E44-BED5-52EEB186C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5264150"/>
            <a:ext cx="90820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百度浏览器：广告会展现在百度浏览器首页推荐信息流中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页脚占位符 2">
            <a:extLst>
              <a:ext uri="{FF2B5EF4-FFF2-40B4-BE49-F238E27FC236}">
                <a16:creationId xmlns:a16="http://schemas.microsoft.com/office/drawing/2014/main" id="{6A1492B0-C8A1-D446-93F5-0B36C386E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B</a:t>
            </a:r>
          </a:p>
        </p:txBody>
      </p:sp>
      <p:sp>
        <p:nvSpPr>
          <p:cNvPr id="19" name="灯片编号占位符 3">
            <a:extLst>
              <a:ext uri="{FF2B5EF4-FFF2-40B4-BE49-F238E27FC236}">
                <a16:creationId xmlns:a16="http://schemas.microsoft.com/office/drawing/2014/main" id="{76F3568D-CA3E-1443-80D7-0565FEEEF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A8C66-8F18-C342-9708-30C77EC19233}" type="slidenum">
              <a:rPr lang="zh-CN" altLang="en-US"/>
              <a:pPr/>
              <a:t>9</a:t>
            </a:fld>
            <a:endParaRPr lang="zh-CN" altLang="en-US"/>
          </a:p>
        </p:txBody>
      </p:sp>
      <p:sp>
        <p:nvSpPr>
          <p:cNvPr id="2145" name="文本框 3">
            <a:extLst>
              <a:ext uri="{FF2B5EF4-FFF2-40B4-BE49-F238E27FC236}">
                <a16:creationId xmlns:a16="http://schemas.microsoft.com/office/drawing/2014/main" id="{BAF128DC-E49E-8740-B7FB-1EF1A80B4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" y="307975"/>
            <a:ext cx="22177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chemeClr val="bg1"/>
                </a:solidFill>
                <a:ea typeface="新宋体" panose="02010609030101010101" pitchFamily="49" charset="-122"/>
              </a:rPr>
              <a:t>推广计划</a:t>
            </a:r>
          </a:p>
        </p:txBody>
      </p:sp>
      <p:sp>
        <p:nvSpPr>
          <p:cNvPr id="2146" name="直接连接符 4">
            <a:extLst>
              <a:ext uri="{FF2B5EF4-FFF2-40B4-BE49-F238E27FC236}">
                <a16:creationId xmlns:a16="http://schemas.microsoft.com/office/drawing/2014/main" id="{A6192EC6-601C-5F44-BEF2-0AFA396F206D}"/>
              </a:ext>
            </a:extLst>
          </p:cNvPr>
          <p:cNvSpPr>
            <a:spLocks noChangeShapeType="1"/>
          </p:cNvSpPr>
          <p:nvPr/>
        </p:nvSpPr>
        <p:spPr bwMode="auto">
          <a:xfrm>
            <a:off x="587375" y="957263"/>
            <a:ext cx="2051050" cy="0"/>
          </a:xfrm>
          <a:prstGeom prst="line">
            <a:avLst/>
          </a:prstGeom>
          <a:noFill/>
          <a:ln w="9525" cap="flat" algn="ctr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47" name="文本框 5">
            <a:extLst>
              <a:ext uri="{FF2B5EF4-FFF2-40B4-BE49-F238E27FC236}">
                <a16:creationId xmlns:a16="http://schemas.microsoft.com/office/drawing/2014/main" id="{CD178473-61E9-AA4B-84F8-DD226E0CA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" y="1401763"/>
            <a:ext cx="4048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00B050"/>
                </a:solidFill>
                <a:ea typeface="新宋体" panose="02010609030101010101" pitchFamily="49" charset="-122"/>
              </a:rPr>
              <a:t>√</a:t>
            </a:r>
          </a:p>
        </p:txBody>
      </p:sp>
      <p:sp>
        <p:nvSpPr>
          <p:cNvPr id="2148" name="文本框 6">
            <a:extLst>
              <a:ext uri="{FF2B5EF4-FFF2-40B4-BE49-F238E27FC236}">
                <a16:creationId xmlns:a16="http://schemas.microsoft.com/office/drawing/2014/main" id="{BA972A4F-C01C-784B-B97D-6F9AA0B02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1401763"/>
            <a:ext cx="26241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00B050"/>
                </a:solidFill>
                <a:ea typeface="新宋体" panose="02010609030101010101" pitchFamily="49" charset="-122"/>
              </a:rPr>
              <a:t>第四期：投放</a:t>
            </a:r>
          </a:p>
        </p:txBody>
      </p:sp>
      <p:sp>
        <p:nvSpPr>
          <p:cNvPr id="2149" name="文本框 12">
            <a:extLst>
              <a:ext uri="{FF2B5EF4-FFF2-40B4-BE49-F238E27FC236}">
                <a16:creationId xmlns:a16="http://schemas.microsoft.com/office/drawing/2014/main" id="{B4B141B2-BB3D-6845-88F0-45F192589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3150" y="1401763"/>
            <a:ext cx="5905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0000"/>
                </a:solidFill>
                <a:ea typeface="新宋体" panose="02010609030101010101" pitchFamily="49" charset="-122"/>
              </a:rPr>
              <a:t>→</a:t>
            </a:r>
          </a:p>
        </p:txBody>
      </p:sp>
      <p:sp>
        <p:nvSpPr>
          <p:cNvPr id="2150" name="文本框 11">
            <a:extLst>
              <a:ext uri="{FF2B5EF4-FFF2-40B4-BE49-F238E27FC236}">
                <a16:creationId xmlns:a16="http://schemas.microsoft.com/office/drawing/2014/main" id="{7C86E713-EAC4-4042-9143-0C61A449F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3700" y="1401763"/>
            <a:ext cx="9969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百度</a:t>
            </a:r>
          </a:p>
        </p:txBody>
      </p:sp>
      <p:sp>
        <p:nvSpPr>
          <p:cNvPr id="2151" name="文本框 13">
            <a:extLst>
              <a:ext uri="{FF2B5EF4-FFF2-40B4-BE49-F238E27FC236}">
                <a16:creationId xmlns:a16="http://schemas.microsoft.com/office/drawing/2014/main" id="{3BAE2101-0011-FD4B-8A94-984C2D743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2244725"/>
            <a:ext cx="34369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00B0F0"/>
                </a:solidFill>
                <a:ea typeface="新宋体" panose="02010609030101010101" pitchFamily="49" charset="-122"/>
              </a:rPr>
              <a:t>移动端：百意广告</a:t>
            </a:r>
          </a:p>
        </p:txBody>
      </p:sp>
      <p:sp>
        <p:nvSpPr>
          <p:cNvPr id="2152" name="文本框 1">
            <a:extLst>
              <a:ext uri="{FF2B5EF4-FFF2-40B4-BE49-F238E27FC236}">
                <a16:creationId xmlns:a16="http://schemas.microsoft.com/office/drawing/2014/main" id="{EBD38160-3B07-DA4F-B6DC-3E6D44CCB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6225" y="2646363"/>
            <a:ext cx="4722813" cy="228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3600">
                <a:solidFill>
                  <a:schemeClr val="bg1"/>
                </a:solidFill>
                <a:ea typeface="新宋体" panose="02010609030101010101" pitchFamily="49" charset="-122"/>
              </a:rPr>
              <a:t>移动端覆盖</a:t>
            </a:r>
            <a:r>
              <a:rPr lang="en-US" altLang="zh-CN" sz="3600">
                <a:solidFill>
                  <a:schemeClr val="bg1"/>
                </a:solidFill>
                <a:ea typeface="新宋体" panose="02010609030101010101" pitchFamily="49" charset="-122"/>
              </a:rPr>
              <a:t>4.5</a:t>
            </a:r>
            <a:r>
              <a:rPr lang="zh-CN" altLang="en-US" sz="3600">
                <a:solidFill>
                  <a:schemeClr val="bg1"/>
                </a:solidFill>
                <a:ea typeface="新宋体" panose="02010609030101010101" pitchFamily="49" charset="-122"/>
              </a:rPr>
              <a:t>亿用户</a:t>
            </a:r>
          </a:p>
          <a:p>
            <a:r>
              <a:rPr lang="zh-CN" altLang="en-US" sz="3600">
                <a:solidFill>
                  <a:schemeClr val="bg1"/>
                </a:solidFill>
                <a:ea typeface="新宋体" panose="02010609030101010101" pitchFamily="49" charset="-122"/>
              </a:rPr>
              <a:t>日流量超过</a:t>
            </a:r>
            <a:r>
              <a:rPr lang="en-US" altLang="zh-CN" sz="3600">
                <a:solidFill>
                  <a:schemeClr val="bg1"/>
                </a:solidFill>
                <a:ea typeface="新宋体" panose="02010609030101010101" pitchFamily="49" charset="-122"/>
              </a:rPr>
              <a:t>100</a:t>
            </a:r>
            <a:r>
              <a:rPr lang="zh-CN" altLang="en-US" sz="3600">
                <a:solidFill>
                  <a:schemeClr val="bg1"/>
                </a:solidFill>
                <a:ea typeface="新宋体" panose="02010609030101010101" pitchFamily="49" charset="-122"/>
              </a:rPr>
              <a:t>亿，</a:t>
            </a:r>
          </a:p>
          <a:p>
            <a:r>
              <a:rPr lang="en-US" altLang="zh-CN" sz="3600">
                <a:solidFill>
                  <a:schemeClr val="bg1"/>
                </a:solidFill>
                <a:ea typeface="新宋体" panose="02010609030101010101" pitchFamily="49" charset="-122"/>
              </a:rPr>
              <a:t>150</a:t>
            </a:r>
            <a:r>
              <a:rPr lang="zh-CN" altLang="en-US" sz="3600">
                <a:solidFill>
                  <a:schemeClr val="bg1"/>
                </a:solidFill>
                <a:ea typeface="新宋体" panose="02010609030101010101" pitchFamily="49" charset="-122"/>
              </a:rPr>
              <a:t>万手机端网站</a:t>
            </a:r>
          </a:p>
          <a:p>
            <a:r>
              <a:rPr lang="zh-CN" altLang="en-US" sz="3600">
                <a:solidFill>
                  <a:schemeClr val="bg1"/>
                </a:solidFill>
                <a:ea typeface="新宋体" panose="02010609030101010101" pitchFamily="49" charset="-122"/>
              </a:rPr>
              <a:t>多种广告表现形式。</a:t>
            </a:r>
          </a:p>
        </p:txBody>
      </p:sp>
      <p:sp>
        <p:nvSpPr>
          <p:cNvPr id="2153" name="文本框 2">
            <a:extLst>
              <a:ext uri="{FF2B5EF4-FFF2-40B4-BE49-F238E27FC236}">
                <a16:creationId xmlns:a16="http://schemas.microsoft.com/office/drawing/2014/main" id="{2FB88C0E-ABB4-BC4B-8CCA-C109447309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8425" y="3067050"/>
            <a:ext cx="2006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en-US" altLang="zh-CN" sz="2800">
                <a:solidFill>
                  <a:schemeClr val="bg1"/>
                </a:solidFill>
                <a:ea typeface="新宋体" panose="02010609030101010101" pitchFamily="49" charset="-122"/>
              </a:rPr>
              <a:t>banner</a:t>
            </a:r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广告</a:t>
            </a:r>
          </a:p>
        </p:txBody>
      </p:sp>
      <p:sp>
        <p:nvSpPr>
          <p:cNvPr id="2154" name="文本框 7">
            <a:extLst>
              <a:ext uri="{FF2B5EF4-FFF2-40B4-BE49-F238E27FC236}">
                <a16:creationId xmlns:a16="http://schemas.microsoft.com/office/drawing/2014/main" id="{B4425E62-2B7F-7A46-8A59-0B0B68244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2788" y="2646363"/>
            <a:ext cx="3603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FF0000"/>
                </a:solidFill>
                <a:ea typeface="新宋体" panose="02010609030101010101" pitchFamily="49" charset="-122"/>
              </a:rPr>
              <a:t>↓</a:t>
            </a:r>
          </a:p>
        </p:txBody>
      </p:sp>
      <p:sp>
        <p:nvSpPr>
          <p:cNvPr id="2155" name="文本框 9">
            <a:extLst>
              <a:ext uri="{FF2B5EF4-FFF2-40B4-BE49-F238E27FC236}">
                <a16:creationId xmlns:a16="http://schemas.microsoft.com/office/drawing/2014/main" id="{8099194F-3209-CA46-9A11-8FCD85A59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7075" y="3475038"/>
            <a:ext cx="3333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800">
                <a:solidFill>
                  <a:srgbClr val="FF0000"/>
                </a:solidFill>
                <a:ea typeface="新宋体" panose="02010609030101010101" pitchFamily="49" charset="-122"/>
              </a:rPr>
              <a:t>↓</a:t>
            </a:r>
          </a:p>
        </p:txBody>
      </p:sp>
      <p:sp>
        <p:nvSpPr>
          <p:cNvPr id="2156" name="文本框 10">
            <a:extLst>
              <a:ext uri="{FF2B5EF4-FFF2-40B4-BE49-F238E27FC236}">
                <a16:creationId xmlns:a16="http://schemas.microsoft.com/office/drawing/2014/main" id="{DEC455B5-8476-CB49-8B93-3F0C19222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8425" y="3997325"/>
            <a:ext cx="1606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插屏广告</a:t>
            </a:r>
          </a:p>
        </p:txBody>
      </p:sp>
      <p:sp>
        <p:nvSpPr>
          <p:cNvPr id="2157" name="文本框 14">
            <a:extLst>
              <a:ext uri="{FF2B5EF4-FFF2-40B4-BE49-F238E27FC236}">
                <a16:creationId xmlns:a16="http://schemas.microsoft.com/office/drawing/2014/main" id="{B3CAD547-96E7-EF4F-BD93-571055B5B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775" y="4419600"/>
            <a:ext cx="3333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800">
                <a:solidFill>
                  <a:srgbClr val="FF0000"/>
                </a:solidFill>
                <a:ea typeface="新宋体" panose="02010609030101010101" pitchFamily="49" charset="-122"/>
              </a:rPr>
              <a:t>↓</a:t>
            </a:r>
          </a:p>
        </p:txBody>
      </p:sp>
      <p:sp>
        <p:nvSpPr>
          <p:cNvPr id="2158" name="文本框 15">
            <a:extLst>
              <a:ext uri="{FF2B5EF4-FFF2-40B4-BE49-F238E27FC236}">
                <a16:creationId xmlns:a16="http://schemas.microsoft.com/office/drawing/2014/main" id="{909B1435-745F-674B-9526-9A263EFFE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775" y="4940300"/>
            <a:ext cx="1606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开屏广告</a:t>
            </a:r>
          </a:p>
        </p:txBody>
      </p:sp>
      <p:sp>
        <p:nvSpPr>
          <p:cNvPr id="2159" name="文本框 16">
            <a:extLst>
              <a:ext uri="{FF2B5EF4-FFF2-40B4-BE49-F238E27FC236}">
                <a16:creationId xmlns:a16="http://schemas.microsoft.com/office/drawing/2014/main" id="{51C969ED-539A-644C-8102-F49E149D4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775" y="5376863"/>
            <a:ext cx="3603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FF0000"/>
                </a:solidFill>
                <a:ea typeface="新宋体" panose="02010609030101010101" pitchFamily="49" charset="-122"/>
              </a:rPr>
              <a:t>↓</a:t>
            </a:r>
          </a:p>
        </p:txBody>
      </p:sp>
      <p:sp>
        <p:nvSpPr>
          <p:cNvPr id="2160" name="文本框 17">
            <a:extLst>
              <a:ext uri="{FF2B5EF4-FFF2-40B4-BE49-F238E27FC236}">
                <a16:creationId xmlns:a16="http://schemas.microsoft.com/office/drawing/2014/main" id="{EFED207F-4878-A442-BAF5-A21473EF01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8288" y="5899150"/>
            <a:ext cx="1250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信息流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页脚占位符 2">
            <a:extLst>
              <a:ext uri="{FF2B5EF4-FFF2-40B4-BE49-F238E27FC236}">
                <a16:creationId xmlns:a16="http://schemas.microsoft.com/office/drawing/2014/main" id="{F8FE5573-3BD3-364E-B807-3926FDE01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B</a:t>
            </a:r>
          </a:p>
        </p:txBody>
      </p:sp>
      <p:sp>
        <p:nvSpPr>
          <p:cNvPr id="12" name="灯片编号占位符 3">
            <a:extLst>
              <a:ext uri="{FF2B5EF4-FFF2-40B4-BE49-F238E27FC236}">
                <a16:creationId xmlns:a16="http://schemas.microsoft.com/office/drawing/2014/main" id="{EE98C8B1-9A3B-854C-8858-F7FDF385B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1884-E916-7E40-9D2F-E275A756EDE6}" type="slidenum">
              <a:rPr lang="zh-CN" altLang="en-US"/>
              <a:pPr/>
              <a:t>10</a:t>
            </a:fld>
            <a:endParaRPr lang="zh-CN" altLang="en-US"/>
          </a:p>
        </p:txBody>
      </p:sp>
      <p:sp>
        <p:nvSpPr>
          <p:cNvPr id="2163" name="文本框 3">
            <a:extLst>
              <a:ext uri="{FF2B5EF4-FFF2-40B4-BE49-F238E27FC236}">
                <a16:creationId xmlns:a16="http://schemas.microsoft.com/office/drawing/2014/main" id="{FB5F1A01-5AF2-2C4B-8CD7-5E8E61932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" y="307975"/>
            <a:ext cx="22177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chemeClr val="bg1"/>
                </a:solidFill>
                <a:ea typeface="新宋体" panose="02010609030101010101" pitchFamily="49" charset="-122"/>
              </a:rPr>
              <a:t>推广计划</a:t>
            </a:r>
          </a:p>
        </p:txBody>
      </p:sp>
      <p:sp>
        <p:nvSpPr>
          <p:cNvPr id="2164" name="直接连接符 4">
            <a:extLst>
              <a:ext uri="{FF2B5EF4-FFF2-40B4-BE49-F238E27FC236}">
                <a16:creationId xmlns:a16="http://schemas.microsoft.com/office/drawing/2014/main" id="{8ECB081E-0BC2-634A-8CCC-102174FAF2CE}"/>
              </a:ext>
            </a:extLst>
          </p:cNvPr>
          <p:cNvSpPr>
            <a:spLocks noChangeShapeType="1"/>
          </p:cNvSpPr>
          <p:nvPr/>
        </p:nvSpPr>
        <p:spPr bwMode="auto">
          <a:xfrm>
            <a:off x="587375" y="957263"/>
            <a:ext cx="2051050" cy="0"/>
          </a:xfrm>
          <a:prstGeom prst="line">
            <a:avLst/>
          </a:prstGeom>
          <a:noFill/>
          <a:ln w="9525" cap="flat" algn="ctr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65" name="文本框 5">
            <a:extLst>
              <a:ext uri="{FF2B5EF4-FFF2-40B4-BE49-F238E27FC236}">
                <a16:creationId xmlns:a16="http://schemas.microsoft.com/office/drawing/2014/main" id="{6BC7321C-FE0A-E246-A958-AEB2C5624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" y="1401763"/>
            <a:ext cx="4048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00B050"/>
                </a:solidFill>
                <a:ea typeface="新宋体" panose="02010609030101010101" pitchFamily="49" charset="-122"/>
              </a:rPr>
              <a:t>√</a:t>
            </a:r>
          </a:p>
        </p:txBody>
      </p:sp>
      <p:sp>
        <p:nvSpPr>
          <p:cNvPr id="2166" name="文本框 6">
            <a:extLst>
              <a:ext uri="{FF2B5EF4-FFF2-40B4-BE49-F238E27FC236}">
                <a16:creationId xmlns:a16="http://schemas.microsoft.com/office/drawing/2014/main" id="{C9705600-E521-D640-BB81-4852D3481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1401763"/>
            <a:ext cx="26241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00B050"/>
                </a:solidFill>
                <a:ea typeface="新宋体" panose="02010609030101010101" pitchFamily="49" charset="-122"/>
              </a:rPr>
              <a:t>第五期：投放</a:t>
            </a:r>
          </a:p>
        </p:txBody>
      </p:sp>
      <p:sp>
        <p:nvSpPr>
          <p:cNvPr id="2167" name="文本框 12">
            <a:extLst>
              <a:ext uri="{FF2B5EF4-FFF2-40B4-BE49-F238E27FC236}">
                <a16:creationId xmlns:a16="http://schemas.microsoft.com/office/drawing/2014/main" id="{078CC4F7-D640-F34D-AEC4-48572ADF7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3150" y="1401763"/>
            <a:ext cx="5905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0000"/>
                </a:solidFill>
                <a:ea typeface="新宋体" panose="02010609030101010101" pitchFamily="49" charset="-122"/>
              </a:rPr>
              <a:t>→</a:t>
            </a:r>
          </a:p>
        </p:txBody>
      </p:sp>
      <p:sp>
        <p:nvSpPr>
          <p:cNvPr id="2168" name="文本框 11">
            <a:extLst>
              <a:ext uri="{FF2B5EF4-FFF2-40B4-BE49-F238E27FC236}">
                <a16:creationId xmlns:a16="http://schemas.microsoft.com/office/drawing/2014/main" id="{247D3026-16DD-3C48-951B-5459384FC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3700" y="1401763"/>
            <a:ext cx="16732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en-US" altLang="zh-CN" sz="3200">
                <a:solidFill>
                  <a:schemeClr val="bg1"/>
                </a:solidFill>
                <a:ea typeface="新宋体" panose="02010609030101010101" pitchFamily="49" charset="-122"/>
              </a:rPr>
              <a:t>360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搜索</a:t>
            </a:r>
          </a:p>
        </p:txBody>
      </p:sp>
      <p:sp>
        <p:nvSpPr>
          <p:cNvPr id="2169" name="文本框 1">
            <a:extLst>
              <a:ext uri="{FF2B5EF4-FFF2-40B4-BE49-F238E27FC236}">
                <a16:creationId xmlns:a16="http://schemas.microsoft.com/office/drawing/2014/main" id="{B08B5B54-509C-3046-AB9E-11723EB5B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3478213"/>
            <a:ext cx="8864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en-US" altLang="zh-CN" sz="2800">
                <a:solidFill>
                  <a:schemeClr val="bg1"/>
                </a:solidFill>
                <a:ea typeface="新宋体" panose="02010609030101010101" pitchFamily="49" charset="-122"/>
              </a:rPr>
              <a:t>PC</a:t>
            </a:r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端：搜索广告、搜索文字链、凤舞样式、比翼图片等</a:t>
            </a:r>
          </a:p>
        </p:txBody>
      </p:sp>
      <p:sp>
        <p:nvSpPr>
          <p:cNvPr id="2170" name="文本框 2">
            <a:extLst>
              <a:ext uri="{FF2B5EF4-FFF2-40B4-BE49-F238E27FC236}">
                <a16:creationId xmlns:a16="http://schemas.microsoft.com/office/drawing/2014/main" id="{1C42A077-7AB5-CD45-B81F-99542BB52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4641850"/>
            <a:ext cx="58785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移动端：关键字竞价广告、凤舞橱窗</a:t>
            </a:r>
          </a:p>
        </p:txBody>
      </p:sp>
      <p:sp>
        <p:nvSpPr>
          <p:cNvPr id="2171" name="文本框 7">
            <a:extLst>
              <a:ext uri="{FF2B5EF4-FFF2-40B4-BE49-F238E27FC236}">
                <a16:creationId xmlns:a16="http://schemas.microsoft.com/office/drawing/2014/main" id="{EBBFD482-EF6B-784B-8E56-5ED99370A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2244725"/>
            <a:ext cx="18097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C000"/>
                </a:solidFill>
                <a:ea typeface="新宋体" panose="02010609030101010101" pitchFamily="49" charset="-122"/>
              </a:rPr>
              <a:t>搜索广告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页脚占位符 2">
            <a:extLst>
              <a:ext uri="{FF2B5EF4-FFF2-40B4-BE49-F238E27FC236}">
                <a16:creationId xmlns:a16="http://schemas.microsoft.com/office/drawing/2014/main" id="{283927D3-A2A1-924C-8EBC-B483FF497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B</a:t>
            </a:r>
          </a:p>
        </p:txBody>
      </p:sp>
      <p:sp>
        <p:nvSpPr>
          <p:cNvPr id="12" name="灯片编号占位符 3">
            <a:extLst>
              <a:ext uri="{FF2B5EF4-FFF2-40B4-BE49-F238E27FC236}">
                <a16:creationId xmlns:a16="http://schemas.microsoft.com/office/drawing/2014/main" id="{8DF9341F-DF12-4641-9C9E-DB95C3CD7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A0E1-46A6-DE46-99B2-461A3A19AF98}" type="slidenum">
              <a:rPr lang="zh-CN" altLang="en-US"/>
              <a:pPr/>
              <a:t>11</a:t>
            </a:fld>
            <a:endParaRPr lang="zh-CN" altLang="en-US"/>
          </a:p>
        </p:txBody>
      </p:sp>
      <p:sp>
        <p:nvSpPr>
          <p:cNvPr id="2174" name="文本框 3">
            <a:extLst>
              <a:ext uri="{FF2B5EF4-FFF2-40B4-BE49-F238E27FC236}">
                <a16:creationId xmlns:a16="http://schemas.microsoft.com/office/drawing/2014/main" id="{4135AF33-4BFB-D541-BE3F-2E45877CA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" y="307975"/>
            <a:ext cx="22177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chemeClr val="bg1"/>
                </a:solidFill>
                <a:ea typeface="新宋体" panose="02010609030101010101" pitchFamily="49" charset="-122"/>
              </a:rPr>
              <a:t>推广计划</a:t>
            </a:r>
          </a:p>
        </p:txBody>
      </p:sp>
      <p:sp>
        <p:nvSpPr>
          <p:cNvPr id="2175" name="直接连接符 4">
            <a:extLst>
              <a:ext uri="{FF2B5EF4-FFF2-40B4-BE49-F238E27FC236}">
                <a16:creationId xmlns:a16="http://schemas.microsoft.com/office/drawing/2014/main" id="{F82E1641-F969-3C4C-B35B-DC9BE0991C19}"/>
              </a:ext>
            </a:extLst>
          </p:cNvPr>
          <p:cNvSpPr>
            <a:spLocks noChangeShapeType="1"/>
          </p:cNvSpPr>
          <p:nvPr/>
        </p:nvSpPr>
        <p:spPr bwMode="auto">
          <a:xfrm>
            <a:off x="587375" y="957263"/>
            <a:ext cx="2051050" cy="0"/>
          </a:xfrm>
          <a:prstGeom prst="line">
            <a:avLst/>
          </a:prstGeom>
          <a:noFill/>
          <a:ln w="9525" cap="flat" algn="ctr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76" name="文本框 5">
            <a:extLst>
              <a:ext uri="{FF2B5EF4-FFF2-40B4-BE49-F238E27FC236}">
                <a16:creationId xmlns:a16="http://schemas.microsoft.com/office/drawing/2014/main" id="{827DBA12-2E6A-7346-B2A2-2A4A4EE49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" y="1401763"/>
            <a:ext cx="4048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00B050"/>
                </a:solidFill>
                <a:ea typeface="新宋体" panose="02010609030101010101" pitchFamily="49" charset="-122"/>
              </a:rPr>
              <a:t>√</a:t>
            </a:r>
          </a:p>
        </p:txBody>
      </p:sp>
      <p:sp>
        <p:nvSpPr>
          <p:cNvPr id="2177" name="文本框 6">
            <a:extLst>
              <a:ext uri="{FF2B5EF4-FFF2-40B4-BE49-F238E27FC236}">
                <a16:creationId xmlns:a16="http://schemas.microsoft.com/office/drawing/2014/main" id="{78EC9748-C4CE-1447-B649-5D7CC884FC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1401763"/>
            <a:ext cx="26241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00B050"/>
                </a:solidFill>
                <a:ea typeface="新宋体" panose="02010609030101010101" pitchFamily="49" charset="-122"/>
              </a:rPr>
              <a:t>第五期：投放</a:t>
            </a:r>
          </a:p>
        </p:txBody>
      </p:sp>
      <p:sp>
        <p:nvSpPr>
          <p:cNvPr id="2178" name="文本框 12">
            <a:extLst>
              <a:ext uri="{FF2B5EF4-FFF2-40B4-BE49-F238E27FC236}">
                <a16:creationId xmlns:a16="http://schemas.microsoft.com/office/drawing/2014/main" id="{ABDD9575-AB9D-7442-90CA-73740182A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3150" y="1401763"/>
            <a:ext cx="5905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0000"/>
                </a:solidFill>
                <a:ea typeface="新宋体" panose="02010609030101010101" pitchFamily="49" charset="-122"/>
              </a:rPr>
              <a:t>→</a:t>
            </a:r>
          </a:p>
        </p:txBody>
      </p:sp>
      <p:sp>
        <p:nvSpPr>
          <p:cNvPr id="2179" name="文本框 11">
            <a:extLst>
              <a:ext uri="{FF2B5EF4-FFF2-40B4-BE49-F238E27FC236}">
                <a16:creationId xmlns:a16="http://schemas.microsoft.com/office/drawing/2014/main" id="{BF783441-5062-6E4E-9E48-FDD418982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3700" y="1401763"/>
            <a:ext cx="16732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en-US" altLang="zh-CN" sz="3200">
                <a:solidFill>
                  <a:schemeClr val="bg1"/>
                </a:solidFill>
                <a:ea typeface="新宋体" panose="02010609030101010101" pitchFamily="49" charset="-122"/>
              </a:rPr>
              <a:t>360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搜索</a:t>
            </a:r>
          </a:p>
        </p:txBody>
      </p:sp>
      <p:sp>
        <p:nvSpPr>
          <p:cNvPr id="2180" name="文本框 1">
            <a:extLst>
              <a:ext uri="{FF2B5EF4-FFF2-40B4-BE49-F238E27FC236}">
                <a16:creationId xmlns:a16="http://schemas.microsoft.com/office/drawing/2014/main" id="{B6B66820-A34A-D845-AAD0-CB99D51E1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2517775"/>
            <a:ext cx="1606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accent1"/>
                </a:solidFill>
                <a:ea typeface="新宋体" panose="02010609030101010101" pitchFamily="49" charset="-122"/>
              </a:rPr>
              <a:t>展示广告</a:t>
            </a:r>
          </a:p>
        </p:txBody>
      </p:sp>
      <p:sp>
        <p:nvSpPr>
          <p:cNvPr id="2181" name="文本框 2">
            <a:extLst>
              <a:ext uri="{FF2B5EF4-FFF2-40B4-BE49-F238E27FC236}">
                <a16:creationId xmlns:a16="http://schemas.microsoft.com/office/drawing/2014/main" id="{D8A147A6-DB18-8248-B99A-3371A395C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3722688"/>
            <a:ext cx="9220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en-US" altLang="zh-CN" sz="2800">
                <a:solidFill>
                  <a:schemeClr val="bg1"/>
                </a:solidFill>
                <a:ea typeface="新宋体" panose="02010609030101010101" pitchFamily="49" charset="-122"/>
              </a:rPr>
              <a:t>PC</a:t>
            </a:r>
            <a:r>
              <a:rPr lang="zh-CN" altLang="zh-CN" sz="2800">
                <a:solidFill>
                  <a:schemeClr val="bg1"/>
                </a:solidFill>
                <a:ea typeface="新宋体" panose="02010609030101010101" pitchFamily="49" charset="-122"/>
              </a:rPr>
              <a:t>端：文字链广告、标准图文展示广告、商品推荐广告等</a:t>
            </a:r>
          </a:p>
        </p:txBody>
      </p:sp>
      <p:sp>
        <p:nvSpPr>
          <p:cNvPr id="2182" name="文本框 7">
            <a:extLst>
              <a:ext uri="{FF2B5EF4-FFF2-40B4-BE49-F238E27FC236}">
                <a16:creationId xmlns:a16="http://schemas.microsoft.com/office/drawing/2014/main" id="{7284D55F-0690-4E4D-BF37-88DE98636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4897438"/>
            <a:ext cx="81375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zh-CN" sz="2800">
                <a:solidFill>
                  <a:schemeClr val="bg1"/>
                </a:solidFill>
                <a:ea typeface="新宋体" panose="02010609030101010101" pitchFamily="49" charset="-122"/>
              </a:rPr>
              <a:t>移动端：</a:t>
            </a:r>
            <a:r>
              <a:rPr lang="en-US" altLang="zh-CN" sz="2800">
                <a:solidFill>
                  <a:schemeClr val="bg1"/>
                </a:solidFill>
                <a:ea typeface="新宋体" panose="02010609030101010101" pitchFamily="49" charset="-122"/>
              </a:rPr>
              <a:t>360</a:t>
            </a:r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手机卫士、</a:t>
            </a:r>
            <a:r>
              <a:rPr lang="en-US" altLang="zh-CN" sz="2800">
                <a:solidFill>
                  <a:schemeClr val="bg1"/>
                </a:solidFill>
                <a:ea typeface="新宋体" panose="02010609030101010101" pitchFamily="49" charset="-122"/>
              </a:rPr>
              <a:t>360</a:t>
            </a:r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影视大全、网易新闻</a:t>
            </a:r>
            <a:r>
              <a:rPr lang="zh-CN" altLang="zh-CN" sz="2800">
                <a:solidFill>
                  <a:schemeClr val="bg1"/>
                </a:solidFill>
                <a:ea typeface="新宋体" panose="02010609030101010101" pitchFamily="49" charset="-122"/>
              </a:rPr>
              <a:t>等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页脚占位符 2">
            <a:extLst>
              <a:ext uri="{FF2B5EF4-FFF2-40B4-BE49-F238E27FC236}">
                <a16:creationId xmlns:a16="http://schemas.microsoft.com/office/drawing/2014/main" id="{FA6EC4A3-57F0-E14F-9D8C-A2FD2759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B</a:t>
            </a:r>
          </a:p>
        </p:txBody>
      </p:sp>
      <p:sp>
        <p:nvSpPr>
          <p:cNvPr id="30" name="灯片编号占位符 3">
            <a:extLst>
              <a:ext uri="{FF2B5EF4-FFF2-40B4-BE49-F238E27FC236}">
                <a16:creationId xmlns:a16="http://schemas.microsoft.com/office/drawing/2014/main" id="{7168BACF-573D-6C49-A453-A42B18CBC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C1FE8-1A8A-C547-A4A4-1C269BC37501}" type="slidenum">
              <a:rPr lang="zh-CN" altLang="en-US"/>
              <a:pPr/>
              <a:t>12</a:t>
            </a:fld>
            <a:endParaRPr lang="zh-CN" altLang="en-US"/>
          </a:p>
        </p:txBody>
      </p:sp>
      <p:sp>
        <p:nvSpPr>
          <p:cNvPr id="2185" name="文本框 3">
            <a:extLst>
              <a:ext uri="{FF2B5EF4-FFF2-40B4-BE49-F238E27FC236}">
                <a16:creationId xmlns:a16="http://schemas.microsoft.com/office/drawing/2014/main" id="{78D80E6C-36DF-B748-A032-ABC72D0E2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" y="307975"/>
            <a:ext cx="22177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chemeClr val="bg1"/>
                </a:solidFill>
                <a:ea typeface="新宋体" panose="02010609030101010101" pitchFamily="49" charset="-122"/>
              </a:rPr>
              <a:t>推广计划</a:t>
            </a:r>
          </a:p>
        </p:txBody>
      </p:sp>
      <p:sp>
        <p:nvSpPr>
          <p:cNvPr id="2186" name="直接连接符 4">
            <a:extLst>
              <a:ext uri="{FF2B5EF4-FFF2-40B4-BE49-F238E27FC236}">
                <a16:creationId xmlns:a16="http://schemas.microsoft.com/office/drawing/2014/main" id="{F3E1899F-B61C-2646-84A3-D16177101814}"/>
              </a:ext>
            </a:extLst>
          </p:cNvPr>
          <p:cNvSpPr>
            <a:spLocks noChangeShapeType="1"/>
          </p:cNvSpPr>
          <p:nvPr/>
        </p:nvSpPr>
        <p:spPr bwMode="auto">
          <a:xfrm>
            <a:off x="587375" y="957263"/>
            <a:ext cx="2051050" cy="0"/>
          </a:xfrm>
          <a:prstGeom prst="line">
            <a:avLst/>
          </a:prstGeom>
          <a:noFill/>
          <a:ln w="9525" cap="flat" algn="ctr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87" name="文本框 5">
            <a:extLst>
              <a:ext uri="{FF2B5EF4-FFF2-40B4-BE49-F238E27FC236}">
                <a16:creationId xmlns:a16="http://schemas.microsoft.com/office/drawing/2014/main" id="{FB0FB720-48A8-6749-BFBF-59DC7F771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" y="1401763"/>
            <a:ext cx="4048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00B050"/>
                </a:solidFill>
                <a:ea typeface="新宋体" panose="02010609030101010101" pitchFamily="49" charset="-122"/>
              </a:rPr>
              <a:t>√</a:t>
            </a:r>
          </a:p>
        </p:txBody>
      </p:sp>
      <p:sp>
        <p:nvSpPr>
          <p:cNvPr id="2188" name="文本框 6">
            <a:extLst>
              <a:ext uri="{FF2B5EF4-FFF2-40B4-BE49-F238E27FC236}">
                <a16:creationId xmlns:a16="http://schemas.microsoft.com/office/drawing/2014/main" id="{DBB9AC5E-21C0-B34E-A404-CD2B569EB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1401763"/>
            <a:ext cx="26241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00B050"/>
                </a:solidFill>
                <a:ea typeface="新宋体" panose="02010609030101010101" pitchFamily="49" charset="-122"/>
              </a:rPr>
              <a:t>第五期：投放</a:t>
            </a:r>
          </a:p>
        </p:txBody>
      </p:sp>
      <p:sp>
        <p:nvSpPr>
          <p:cNvPr id="2189" name="文本框 12">
            <a:extLst>
              <a:ext uri="{FF2B5EF4-FFF2-40B4-BE49-F238E27FC236}">
                <a16:creationId xmlns:a16="http://schemas.microsoft.com/office/drawing/2014/main" id="{E241DAFD-9772-0646-B3F5-3894AD6D0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3150" y="1401763"/>
            <a:ext cx="5905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0000"/>
                </a:solidFill>
                <a:ea typeface="新宋体" panose="02010609030101010101" pitchFamily="49" charset="-122"/>
              </a:rPr>
              <a:t>→</a:t>
            </a:r>
          </a:p>
        </p:txBody>
      </p:sp>
      <p:sp>
        <p:nvSpPr>
          <p:cNvPr id="2190" name="文本框 11">
            <a:extLst>
              <a:ext uri="{FF2B5EF4-FFF2-40B4-BE49-F238E27FC236}">
                <a16:creationId xmlns:a16="http://schemas.microsoft.com/office/drawing/2014/main" id="{C3DE058C-84DA-4540-9611-2301684564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3700" y="1401763"/>
            <a:ext cx="16732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en-US" altLang="zh-CN" sz="3200">
                <a:solidFill>
                  <a:schemeClr val="bg1"/>
                </a:solidFill>
                <a:ea typeface="新宋体" panose="02010609030101010101" pitchFamily="49" charset="-122"/>
              </a:rPr>
              <a:t>360</a:t>
            </a:r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搜索</a:t>
            </a:r>
          </a:p>
        </p:txBody>
      </p:sp>
      <p:sp>
        <p:nvSpPr>
          <p:cNvPr id="2191" name="文本框 1">
            <a:extLst>
              <a:ext uri="{FF2B5EF4-FFF2-40B4-BE49-F238E27FC236}">
                <a16:creationId xmlns:a16="http://schemas.microsoft.com/office/drawing/2014/main" id="{5B058293-E695-2F41-93AF-55039A6A3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2252663"/>
            <a:ext cx="1606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A9D18E"/>
                </a:solidFill>
                <a:ea typeface="新宋体" panose="02010609030101010101" pitchFamily="49" charset="-122"/>
              </a:rPr>
              <a:t>品牌广告</a:t>
            </a:r>
          </a:p>
        </p:txBody>
      </p:sp>
      <p:sp>
        <p:nvSpPr>
          <p:cNvPr id="2192" name="文本框 7">
            <a:extLst>
              <a:ext uri="{FF2B5EF4-FFF2-40B4-BE49-F238E27FC236}">
                <a16:creationId xmlns:a16="http://schemas.microsoft.com/office/drawing/2014/main" id="{F2893BAC-21D7-844A-928C-4C9466530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4488" y="2774950"/>
            <a:ext cx="3603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FF0000"/>
                </a:solidFill>
                <a:ea typeface="新宋体" panose="02010609030101010101" pitchFamily="49" charset="-122"/>
              </a:rPr>
              <a:t>↓</a:t>
            </a:r>
          </a:p>
        </p:txBody>
      </p:sp>
      <p:sp>
        <p:nvSpPr>
          <p:cNvPr id="2193" name="文本框 8">
            <a:extLst>
              <a:ext uri="{FF2B5EF4-FFF2-40B4-BE49-F238E27FC236}">
                <a16:creationId xmlns:a16="http://schemas.microsoft.com/office/drawing/2014/main" id="{65D3142C-DE39-CD47-AAD6-A90A49594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875" y="3295650"/>
            <a:ext cx="1606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A9D18E"/>
                </a:solidFill>
                <a:ea typeface="新宋体" panose="02010609030101010101" pitchFamily="49" charset="-122"/>
              </a:rPr>
              <a:t>品牌直达</a:t>
            </a:r>
          </a:p>
        </p:txBody>
      </p:sp>
      <p:sp>
        <p:nvSpPr>
          <p:cNvPr id="2194" name="文本框 9">
            <a:extLst>
              <a:ext uri="{FF2B5EF4-FFF2-40B4-BE49-F238E27FC236}">
                <a16:creationId xmlns:a16="http://schemas.microsoft.com/office/drawing/2014/main" id="{0B16CC6B-09DC-B74C-A292-53A01B619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875" y="4349750"/>
            <a:ext cx="1606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A9D18E"/>
                </a:solidFill>
                <a:ea typeface="新宋体" panose="02010609030101010101" pitchFamily="49" charset="-122"/>
              </a:rPr>
              <a:t>品牌中心</a:t>
            </a:r>
          </a:p>
        </p:txBody>
      </p:sp>
      <p:sp>
        <p:nvSpPr>
          <p:cNvPr id="2195" name="文本框 10">
            <a:extLst>
              <a:ext uri="{FF2B5EF4-FFF2-40B4-BE49-F238E27FC236}">
                <a16:creationId xmlns:a16="http://schemas.microsoft.com/office/drawing/2014/main" id="{D38C8949-8A9E-2041-B510-DDCDF4BAD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4488" y="3817938"/>
            <a:ext cx="3603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FF0000"/>
                </a:solidFill>
                <a:ea typeface="新宋体" panose="02010609030101010101" pitchFamily="49" charset="-122"/>
              </a:rPr>
              <a:t>↓</a:t>
            </a:r>
          </a:p>
        </p:txBody>
      </p:sp>
      <p:sp>
        <p:nvSpPr>
          <p:cNvPr id="2196" name="文本框 13">
            <a:extLst>
              <a:ext uri="{FF2B5EF4-FFF2-40B4-BE49-F238E27FC236}">
                <a16:creationId xmlns:a16="http://schemas.microsoft.com/office/drawing/2014/main" id="{28A07243-8B25-2B48-BC79-B464C6E2E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4488" y="4786313"/>
            <a:ext cx="3603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FF0000"/>
                </a:solidFill>
                <a:ea typeface="新宋体" panose="02010609030101010101" pitchFamily="49" charset="-122"/>
              </a:rPr>
              <a:t>↓</a:t>
            </a:r>
          </a:p>
        </p:txBody>
      </p:sp>
      <p:sp>
        <p:nvSpPr>
          <p:cNvPr id="2197" name="文本框 14">
            <a:extLst>
              <a:ext uri="{FF2B5EF4-FFF2-40B4-BE49-F238E27FC236}">
                <a16:creationId xmlns:a16="http://schemas.microsoft.com/office/drawing/2014/main" id="{A558842F-787E-BE44-8BDA-4DED108B6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275" y="5308600"/>
            <a:ext cx="23193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A9D18E"/>
                </a:solidFill>
                <a:ea typeface="新宋体" panose="02010609030101010101" pitchFamily="49" charset="-122"/>
              </a:rPr>
              <a:t>节日品牌冠名</a:t>
            </a:r>
          </a:p>
        </p:txBody>
      </p:sp>
      <p:sp>
        <p:nvSpPr>
          <p:cNvPr id="2198" name="文本框 15">
            <a:extLst>
              <a:ext uri="{FF2B5EF4-FFF2-40B4-BE49-F238E27FC236}">
                <a16:creationId xmlns:a16="http://schemas.microsoft.com/office/drawing/2014/main" id="{358CF8F8-158E-CB4F-8A6A-C0F430580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2252663"/>
            <a:ext cx="1606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A9D18E"/>
                </a:solidFill>
                <a:ea typeface="新宋体" panose="02010609030101010101" pitchFamily="49" charset="-122"/>
              </a:rPr>
              <a:t>黄金展位</a:t>
            </a:r>
          </a:p>
        </p:txBody>
      </p:sp>
      <p:sp>
        <p:nvSpPr>
          <p:cNvPr id="2199" name="文本框 16">
            <a:extLst>
              <a:ext uri="{FF2B5EF4-FFF2-40B4-BE49-F238E27FC236}">
                <a16:creationId xmlns:a16="http://schemas.microsoft.com/office/drawing/2014/main" id="{1ED6463B-2B5C-C045-BF25-69B2B9786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5025" y="2774950"/>
            <a:ext cx="3603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FF0000"/>
                </a:solidFill>
                <a:ea typeface="新宋体" panose="02010609030101010101" pitchFamily="49" charset="-122"/>
              </a:rPr>
              <a:t>↓</a:t>
            </a:r>
          </a:p>
        </p:txBody>
      </p:sp>
      <p:sp>
        <p:nvSpPr>
          <p:cNvPr id="2200" name="文本框 17">
            <a:extLst>
              <a:ext uri="{FF2B5EF4-FFF2-40B4-BE49-F238E27FC236}">
                <a16:creationId xmlns:a16="http://schemas.microsoft.com/office/drawing/2014/main" id="{0CB8F010-0C88-2D4F-AE0A-C358C75133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5025" y="3827463"/>
            <a:ext cx="3603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FF0000"/>
                </a:solidFill>
                <a:ea typeface="新宋体" panose="02010609030101010101" pitchFamily="49" charset="-122"/>
              </a:rPr>
              <a:t>↓</a:t>
            </a:r>
          </a:p>
        </p:txBody>
      </p:sp>
      <p:sp>
        <p:nvSpPr>
          <p:cNvPr id="2201" name="文本框 18">
            <a:extLst>
              <a:ext uri="{FF2B5EF4-FFF2-40B4-BE49-F238E27FC236}">
                <a16:creationId xmlns:a16="http://schemas.microsoft.com/office/drawing/2014/main" id="{C077137F-2027-9C4B-90B8-276042B43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2263" y="3295650"/>
            <a:ext cx="13890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en-US" altLang="zh-CN" sz="2800">
                <a:solidFill>
                  <a:srgbClr val="A9D18E"/>
                </a:solidFill>
                <a:ea typeface="新宋体" panose="02010609030101010101" pitchFamily="49" charset="-122"/>
              </a:rPr>
              <a:t>PC</a:t>
            </a:r>
            <a:r>
              <a:rPr lang="zh-CN" altLang="en-US" sz="2800">
                <a:solidFill>
                  <a:srgbClr val="A9D18E"/>
                </a:solidFill>
                <a:ea typeface="新宋体" panose="02010609030101010101" pitchFamily="49" charset="-122"/>
              </a:rPr>
              <a:t>搜索</a:t>
            </a:r>
          </a:p>
        </p:txBody>
      </p:sp>
      <p:sp>
        <p:nvSpPr>
          <p:cNvPr id="2202" name="文本框 19">
            <a:extLst>
              <a:ext uri="{FF2B5EF4-FFF2-40B4-BE49-F238E27FC236}">
                <a16:creationId xmlns:a16="http://schemas.microsoft.com/office/drawing/2014/main" id="{D357DF03-C272-FE4C-A925-1FEBE3545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4349750"/>
            <a:ext cx="1606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A9D18E"/>
                </a:solidFill>
                <a:ea typeface="新宋体" panose="02010609030101010101" pitchFamily="49" charset="-122"/>
              </a:rPr>
              <a:t>移动搜索</a:t>
            </a:r>
          </a:p>
        </p:txBody>
      </p:sp>
      <p:sp>
        <p:nvSpPr>
          <p:cNvPr id="2203" name="文本框 20">
            <a:extLst>
              <a:ext uri="{FF2B5EF4-FFF2-40B4-BE49-F238E27FC236}">
                <a16:creationId xmlns:a16="http://schemas.microsoft.com/office/drawing/2014/main" id="{9A884701-5A51-7847-AE51-6910BB249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8938" y="2252663"/>
            <a:ext cx="1606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A9D18E"/>
                </a:solidFill>
                <a:ea typeface="新宋体" panose="02010609030101010101" pitchFamily="49" charset="-122"/>
              </a:rPr>
              <a:t>应用推广</a:t>
            </a:r>
          </a:p>
        </p:txBody>
      </p:sp>
      <p:sp>
        <p:nvSpPr>
          <p:cNvPr id="2204" name="文本框 21">
            <a:extLst>
              <a:ext uri="{FF2B5EF4-FFF2-40B4-BE49-F238E27FC236}">
                <a16:creationId xmlns:a16="http://schemas.microsoft.com/office/drawing/2014/main" id="{433C694B-95A0-D940-A685-BE92B61AC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1238" y="2774950"/>
            <a:ext cx="3603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FF0000"/>
                </a:solidFill>
                <a:ea typeface="新宋体" panose="02010609030101010101" pitchFamily="49" charset="-122"/>
              </a:rPr>
              <a:t>↓</a:t>
            </a:r>
          </a:p>
        </p:txBody>
      </p:sp>
      <p:sp>
        <p:nvSpPr>
          <p:cNvPr id="2205" name="文本框 22">
            <a:extLst>
              <a:ext uri="{FF2B5EF4-FFF2-40B4-BE49-F238E27FC236}">
                <a16:creationId xmlns:a16="http://schemas.microsoft.com/office/drawing/2014/main" id="{B58DD7BA-C953-B24B-ABB8-7F85A312A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8938" y="3305175"/>
            <a:ext cx="1606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A9D18E"/>
                </a:solidFill>
                <a:ea typeface="新宋体" panose="02010609030101010101" pitchFamily="49" charset="-122"/>
              </a:rPr>
              <a:t>手机助手</a:t>
            </a:r>
          </a:p>
        </p:txBody>
      </p:sp>
      <p:sp>
        <p:nvSpPr>
          <p:cNvPr id="2206" name="文本框 23">
            <a:extLst>
              <a:ext uri="{FF2B5EF4-FFF2-40B4-BE49-F238E27FC236}">
                <a16:creationId xmlns:a16="http://schemas.microsoft.com/office/drawing/2014/main" id="{25807F2A-F007-714D-B5F9-81A316430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1238" y="3827463"/>
            <a:ext cx="3603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FF0000"/>
                </a:solidFill>
                <a:ea typeface="新宋体" panose="02010609030101010101" pitchFamily="49" charset="-122"/>
              </a:rPr>
              <a:t>↓</a:t>
            </a:r>
          </a:p>
        </p:txBody>
      </p:sp>
      <p:sp>
        <p:nvSpPr>
          <p:cNvPr id="2207" name="文本框 24">
            <a:extLst>
              <a:ext uri="{FF2B5EF4-FFF2-40B4-BE49-F238E27FC236}">
                <a16:creationId xmlns:a16="http://schemas.microsoft.com/office/drawing/2014/main" id="{0136C96A-0C4F-2D43-B4BE-62CD75DC0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8938" y="4349750"/>
            <a:ext cx="1606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A9D18E"/>
                </a:solidFill>
                <a:ea typeface="新宋体" panose="02010609030101010101" pitchFamily="49" charset="-122"/>
              </a:rPr>
              <a:t>手机卫士</a:t>
            </a:r>
          </a:p>
        </p:txBody>
      </p:sp>
      <p:sp>
        <p:nvSpPr>
          <p:cNvPr id="2208" name="文本框 25">
            <a:extLst>
              <a:ext uri="{FF2B5EF4-FFF2-40B4-BE49-F238E27FC236}">
                <a16:creationId xmlns:a16="http://schemas.microsoft.com/office/drawing/2014/main" id="{470A7621-09CA-E14C-8739-3078E64F0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1238" y="4786313"/>
            <a:ext cx="3603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FF0000"/>
                </a:solidFill>
                <a:ea typeface="新宋体" panose="02010609030101010101" pitchFamily="49" charset="-122"/>
              </a:rPr>
              <a:t>↓</a:t>
            </a:r>
          </a:p>
        </p:txBody>
      </p:sp>
      <p:sp>
        <p:nvSpPr>
          <p:cNvPr id="2209" name="文本框 26">
            <a:extLst>
              <a:ext uri="{FF2B5EF4-FFF2-40B4-BE49-F238E27FC236}">
                <a16:creationId xmlns:a16="http://schemas.microsoft.com/office/drawing/2014/main" id="{7659A412-D784-8D4B-9547-17F8F8CE8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6738" y="5308600"/>
            <a:ext cx="1250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A9D18E"/>
                </a:solidFill>
                <a:ea typeface="新宋体" panose="02010609030101010101" pitchFamily="49" charset="-122"/>
              </a:rPr>
              <a:t>快视频</a:t>
            </a:r>
          </a:p>
        </p:txBody>
      </p:sp>
      <p:sp>
        <p:nvSpPr>
          <p:cNvPr id="2210" name="文本框 27">
            <a:extLst>
              <a:ext uri="{FF2B5EF4-FFF2-40B4-BE49-F238E27FC236}">
                <a16:creationId xmlns:a16="http://schemas.microsoft.com/office/drawing/2014/main" id="{DC2C1053-C0EE-4542-826D-B1C4C8835E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1238" y="5702300"/>
            <a:ext cx="3603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rgbClr val="FF0000"/>
                </a:solidFill>
                <a:ea typeface="新宋体" panose="02010609030101010101" pitchFamily="49" charset="-122"/>
              </a:rPr>
              <a:t>↓</a:t>
            </a:r>
          </a:p>
        </p:txBody>
      </p:sp>
      <p:sp>
        <p:nvSpPr>
          <p:cNvPr id="2211" name="文本框 28">
            <a:extLst>
              <a:ext uri="{FF2B5EF4-FFF2-40B4-BE49-F238E27FC236}">
                <a16:creationId xmlns:a16="http://schemas.microsoft.com/office/drawing/2014/main" id="{1BED251F-26AC-B342-A55C-EB7EB97B5D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2075" y="6137275"/>
            <a:ext cx="22034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en-US" altLang="zh-CN" sz="2800">
                <a:solidFill>
                  <a:srgbClr val="A9D18E"/>
                </a:solidFill>
                <a:ea typeface="新宋体" panose="02010609030101010101" pitchFamily="49" charset="-122"/>
              </a:rPr>
              <a:t>360</a:t>
            </a:r>
            <a:r>
              <a:rPr lang="zh-CN" altLang="en-US" sz="2800">
                <a:solidFill>
                  <a:srgbClr val="A9D18E"/>
                </a:solidFill>
                <a:ea typeface="新宋体" panose="02010609030101010101" pitchFamily="49" charset="-122"/>
              </a:rPr>
              <a:t>影视大全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页脚占位符 2">
            <a:extLst>
              <a:ext uri="{FF2B5EF4-FFF2-40B4-BE49-F238E27FC236}">
                <a16:creationId xmlns:a16="http://schemas.microsoft.com/office/drawing/2014/main" id="{2237E8C6-0046-9648-9E28-D23F19E22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B</a:t>
            </a: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8D8C2835-40E5-C84C-B17D-726A79F53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B1DFC-55A7-BD48-A8E5-58CCB99A0C2D}" type="slidenum">
              <a:rPr lang="zh-CN" altLang="en-US"/>
              <a:pPr/>
              <a:t>13</a:t>
            </a:fld>
            <a:endParaRPr lang="zh-CN" altLang="en-US"/>
          </a:p>
        </p:txBody>
      </p:sp>
      <p:sp>
        <p:nvSpPr>
          <p:cNvPr id="2214" name="文本框 3">
            <a:extLst>
              <a:ext uri="{FF2B5EF4-FFF2-40B4-BE49-F238E27FC236}">
                <a16:creationId xmlns:a16="http://schemas.microsoft.com/office/drawing/2014/main" id="{B430254E-5645-E14A-844D-311110EA4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" y="307975"/>
            <a:ext cx="22177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chemeClr val="bg1"/>
                </a:solidFill>
                <a:ea typeface="新宋体" panose="02010609030101010101" pitchFamily="49" charset="-122"/>
              </a:rPr>
              <a:t>推广计划</a:t>
            </a:r>
          </a:p>
        </p:txBody>
      </p:sp>
      <p:sp>
        <p:nvSpPr>
          <p:cNvPr id="2215" name="直接连接符 4">
            <a:extLst>
              <a:ext uri="{FF2B5EF4-FFF2-40B4-BE49-F238E27FC236}">
                <a16:creationId xmlns:a16="http://schemas.microsoft.com/office/drawing/2014/main" id="{C568CB78-DFDC-7548-95AA-5B059D63FFDC}"/>
              </a:ext>
            </a:extLst>
          </p:cNvPr>
          <p:cNvSpPr>
            <a:spLocks noChangeShapeType="1"/>
          </p:cNvSpPr>
          <p:nvPr/>
        </p:nvSpPr>
        <p:spPr bwMode="auto">
          <a:xfrm>
            <a:off x="587375" y="957263"/>
            <a:ext cx="2051050" cy="0"/>
          </a:xfrm>
          <a:prstGeom prst="line">
            <a:avLst/>
          </a:prstGeom>
          <a:noFill/>
          <a:ln w="9525" cap="flat" algn="ctr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16" name="文本框 5">
            <a:extLst>
              <a:ext uri="{FF2B5EF4-FFF2-40B4-BE49-F238E27FC236}">
                <a16:creationId xmlns:a16="http://schemas.microsoft.com/office/drawing/2014/main" id="{F38DE5E4-A7FE-5E46-9315-6EF9841B9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" y="1401763"/>
            <a:ext cx="4048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C000"/>
                </a:solidFill>
                <a:ea typeface="新宋体" panose="02010609030101010101" pitchFamily="49" charset="-122"/>
              </a:rPr>
              <a:t>√</a:t>
            </a:r>
          </a:p>
        </p:txBody>
      </p:sp>
      <p:sp>
        <p:nvSpPr>
          <p:cNvPr id="2217" name="文本框 6">
            <a:extLst>
              <a:ext uri="{FF2B5EF4-FFF2-40B4-BE49-F238E27FC236}">
                <a16:creationId xmlns:a16="http://schemas.microsoft.com/office/drawing/2014/main" id="{20FCE95E-650F-204E-8FAA-1CBDAE493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1401763"/>
            <a:ext cx="58785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C000"/>
                </a:solidFill>
                <a:ea typeface="新宋体" panose="02010609030101010101" pitchFamily="49" charset="-122"/>
              </a:rPr>
              <a:t>第六期：华丽转身，强势来袭！</a:t>
            </a:r>
          </a:p>
        </p:txBody>
      </p:sp>
      <p:sp>
        <p:nvSpPr>
          <p:cNvPr id="2218" name="文本框 2">
            <a:extLst>
              <a:ext uri="{FF2B5EF4-FFF2-40B4-BE49-F238E27FC236}">
                <a16:creationId xmlns:a16="http://schemas.microsoft.com/office/drawing/2014/main" id="{EB5B3F39-A3D9-684E-BE05-EAAD348C8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" y="2235200"/>
            <a:ext cx="11525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rgbClr val="00B050"/>
                </a:solidFill>
                <a:ea typeface="新宋体" panose="02010609030101010101" pitchFamily="49" charset="-122"/>
              </a:rPr>
              <a:t>№</a:t>
            </a:r>
            <a:r>
              <a:rPr lang="en-US" altLang="zh-CN" sz="4000">
                <a:solidFill>
                  <a:srgbClr val="00B050"/>
                </a:solidFill>
                <a:ea typeface="新宋体" panose="02010609030101010101" pitchFamily="49" charset="-122"/>
              </a:rPr>
              <a:t>.1</a:t>
            </a:r>
          </a:p>
        </p:txBody>
      </p:sp>
      <p:sp>
        <p:nvSpPr>
          <p:cNvPr id="2219" name="文本框 7">
            <a:extLst>
              <a:ext uri="{FF2B5EF4-FFF2-40B4-BE49-F238E27FC236}">
                <a16:creationId xmlns:a16="http://schemas.microsoft.com/office/drawing/2014/main" id="{FE05D8C3-B42A-0C44-974C-E440574FA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2235200"/>
            <a:ext cx="47593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rgbClr val="FF0000"/>
                </a:solidFill>
                <a:ea typeface="新宋体" panose="02010609030101010101" pitchFamily="49" charset="-122"/>
              </a:rPr>
              <a:t>新品上线，商机无限</a:t>
            </a:r>
          </a:p>
        </p:txBody>
      </p:sp>
      <p:sp>
        <p:nvSpPr>
          <p:cNvPr id="2220" name="文本框 8">
            <a:extLst>
              <a:ext uri="{FF2B5EF4-FFF2-40B4-BE49-F238E27FC236}">
                <a16:creationId xmlns:a16="http://schemas.microsoft.com/office/drawing/2014/main" id="{6DAAD7C1-C741-FD43-825A-0D91C5C3D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" y="3201988"/>
            <a:ext cx="11525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rgbClr val="00B050"/>
                </a:solidFill>
                <a:ea typeface="新宋体" panose="02010609030101010101" pitchFamily="49" charset="-122"/>
              </a:rPr>
              <a:t>№</a:t>
            </a:r>
            <a:r>
              <a:rPr lang="en-US" altLang="zh-CN" sz="4000">
                <a:solidFill>
                  <a:srgbClr val="00B050"/>
                </a:solidFill>
                <a:ea typeface="新宋体" panose="02010609030101010101" pitchFamily="49" charset="-122"/>
              </a:rPr>
              <a:t>.2</a:t>
            </a:r>
          </a:p>
        </p:txBody>
      </p:sp>
      <p:sp>
        <p:nvSpPr>
          <p:cNvPr id="2221" name="文本框 9">
            <a:extLst>
              <a:ext uri="{FF2B5EF4-FFF2-40B4-BE49-F238E27FC236}">
                <a16:creationId xmlns:a16="http://schemas.microsoft.com/office/drawing/2014/main" id="{EB478B7A-6F64-EF43-8D43-C2E5C84064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3201988"/>
            <a:ext cx="47593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rgbClr val="FFC000"/>
                </a:solidFill>
                <a:ea typeface="新宋体" panose="02010609030101010101" pitchFamily="49" charset="-122"/>
              </a:rPr>
              <a:t>明星加盟，品牌助力</a:t>
            </a:r>
          </a:p>
        </p:txBody>
      </p:sp>
      <p:sp>
        <p:nvSpPr>
          <p:cNvPr id="2222" name="文本框 10">
            <a:extLst>
              <a:ext uri="{FF2B5EF4-FFF2-40B4-BE49-F238E27FC236}">
                <a16:creationId xmlns:a16="http://schemas.microsoft.com/office/drawing/2014/main" id="{29A44F9D-DB12-534D-901B-A55A4C549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" y="4171950"/>
            <a:ext cx="11525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rgbClr val="00B050"/>
                </a:solidFill>
                <a:ea typeface="新宋体" panose="02010609030101010101" pitchFamily="49" charset="-122"/>
              </a:rPr>
              <a:t>№</a:t>
            </a:r>
            <a:r>
              <a:rPr lang="en-US" altLang="zh-CN" sz="4000">
                <a:solidFill>
                  <a:srgbClr val="00B050"/>
                </a:solidFill>
                <a:ea typeface="新宋体" panose="02010609030101010101" pitchFamily="49" charset="-122"/>
              </a:rPr>
              <a:t>.3</a:t>
            </a:r>
          </a:p>
        </p:txBody>
      </p:sp>
      <p:sp>
        <p:nvSpPr>
          <p:cNvPr id="2223" name="文本框 12">
            <a:extLst>
              <a:ext uri="{FF2B5EF4-FFF2-40B4-BE49-F238E27FC236}">
                <a16:creationId xmlns:a16="http://schemas.microsoft.com/office/drawing/2014/main" id="{82B39F00-9F60-F949-A351-C44587758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4171950"/>
            <a:ext cx="47593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rgbClr val="00B0F0"/>
                </a:solidFill>
                <a:ea typeface="新宋体" panose="02010609030101010101" pitchFamily="49" charset="-122"/>
              </a:rPr>
              <a:t>热门平台，为所欲为</a:t>
            </a:r>
          </a:p>
        </p:txBody>
      </p:sp>
      <p:sp>
        <p:nvSpPr>
          <p:cNvPr id="2224" name="文本框 13">
            <a:extLst>
              <a:ext uri="{FF2B5EF4-FFF2-40B4-BE49-F238E27FC236}">
                <a16:creationId xmlns:a16="http://schemas.microsoft.com/office/drawing/2014/main" id="{2C430B9D-31FD-8243-89B9-A5BA0FB81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" y="5118100"/>
            <a:ext cx="6153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rgbClr val="C00000"/>
                </a:solidFill>
                <a:ea typeface="新宋体" panose="02010609030101010101" pitchFamily="49" charset="-122"/>
              </a:rPr>
              <a:t>№</a:t>
            </a:r>
            <a:r>
              <a:rPr lang="en-US" altLang="zh-CN" sz="4000">
                <a:solidFill>
                  <a:srgbClr val="C00000"/>
                </a:solidFill>
                <a:ea typeface="新宋体" panose="02010609030101010101" pitchFamily="49" charset="-122"/>
              </a:rPr>
              <a:t>...n:</a:t>
            </a:r>
            <a:r>
              <a:rPr lang="zh-CN" altLang="zh-CN" sz="4000">
                <a:solidFill>
                  <a:srgbClr val="C00000"/>
                </a:solidFill>
                <a:ea typeface="新宋体" panose="02010609030101010101" pitchFamily="49" charset="-122"/>
              </a:rPr>
              <a:t>敬请期待。。。。。。</a:t>
            </a:r>
          </a:p>
        </p:txBody>
      </p:sp>
      <p:pic>
        <p:nvPicPr>
          <p:cNvPr id="2225" name="图片 15" descr="强势来袭">
            <a:extLst>
              <a:ext uri="{FF2B5EF4-FFF2-40B4-BE49-F238E27FC236}">
                <a16:creationId xmlns:a16="http://schemas.microsoft.com/office/drawing/2014/main" id="{7ADA4279-0B84-3642-B0D7-498A1E69EBAE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388" y="-192088"/>
            <a:ext cx="6496050" cy="6016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页脚占位符 2">
            <a:extLst>
              <a:ext uri="{FF2B5EF4-FFF2-40B4-BE49-F238E27FC236}">
                <a16:creationId xmlns:a16="http://schemas.microsoft.com/office/drawing/2014/main" id="{7D5D98E2-C4B2-0E44-8116-A6546C40F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B</a:t>
            </a:r>
          </a:p>
        </p:txBody>
      </p:sp>
      <p:sp>
        <p:nvSpPr>
          <p:cNvPr id="38" name="灯片编号占位符 3">
            <a:extLst>
              <a:ext uri="{FF2B5EF4-FFF2-40B4-BE49-F238E27FC236}">
                <a16:creationId xmlns:a16="http://schemas.microsoft.com/office/drawing/2014/main" id="{6D906B87-176E-E84D-83CB-0F7AE4D42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0D194-2999-DB4B-BB5A-2B0E8B0DD421}" type="slidenum">
              <a:rPr lang="zh-CN" altLang="en-US"/>
              <a:pPr/>
              <a:t>14</a:t>
            </a:fld>
            <a:endParaRPr lang="zh-CN" altLang="en-US"/>
          </a:p>
        </p:txBody>
      </p:sp>
      <p:sp>
        <p:nvSpPr>
          <p:cNvPr id="2228" name="直接连接符 4">
            <a:extLst>
              <a:ext uri="{FF2B5EF4-FFF2-40B4-BE49-F238E27FC236}">
                <a16:creationId xmlns:a16="http://schemas.microsoft.com/office/drawing/2014/main" id="{36A1AF03-83DC-D34B-8610-D14CCEB774CF}"/>
              </a:ext>
            </a:extLst>
          </p:cNvPr>
          <p:cNvSpPr>
            <a:spLocks noChangeShapeType="1"/>
          </p:cNvSpPr>
          <p:nvPr/>
        </p:nvSpPr>
        <p:spPr bwMode="auto">
          <a:xfrm>
            <a:off x="587375" y="957263"/>
            <a:ext cx="2051050" cy="0"/>
          </a:xfrm>
          <a:prstGeom prst="line">
            <a:avLst/>
          </a:prstGeom>
          <a:noFill/>
          <a:ln w="9525" cap="flat" algn="ctr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29" name="文本框 1">
            <a:extLst>
              <a:ext uri="{FF2B5EF4-FFF2-40B4-BE49-F238E27FC236}">
                <a16:creationId xmlns:a16="http://schemas.microsoft.com/office/drawing/2014/main" id="{B27F023E-5987-1047-9942-B68DB9A02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" y="307975"/>
            <a:ext cx="22177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4000">
                <a:solidFill>
                  <a:schemeClr val="bg1"/>
                </a:solidFill>
                <a:ea typeface="新宋体" panose="02010609030101010101" pitchFamily="49" charset="-122"/>
              </a:rPr>
              <a:t>推广计划</a:t>
            </a:r>
          </a:p>
        </p:txBody>
      </p:sp>
      <p:sp>
        <p:nvSpPr>
          <p:cNvPr id="2230" name="文本框 11">
            <a:extLst>
              <a:ext uri="{FF2B5EF4-FFF2-40B4-BE49-F238E27FC236}">
                <a16:creationId xmlns:a16="http://schemas.microsoft.com/office/drawing/2014/main" id="{F65AE0BB-8947-9349-A27B-1B9628591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" y="1498600"/>
            <a:ext cx="9539288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根据不同时期消费者的行为习惯和爱好</a:t>
            </a:r>
          </a:p>
          <a:p>
            <a:r>
              <a:rPr lang="zh-CN" altLang="en-US" sz="3200">
                <a:solidFill>
                  <a:schemeClr val="bg1"/>
                </a:solidFill>
                <a:ea typeface="新宋体" panose="02010609030101010101" pitchFamily="49" charset="-122"/>
              </a:rPr>
              <a:t>而不断的调整和改变广告投放的形式和样式以及平台。</a:t>
            </a:r>
          </a:p>
        </p:txBody>
      </p:sp>
      <p:sp>
        <p:nvSpPr>
          <p:cNvPr id="2231" name="文本框 12">
            <a:extLst>
              <a:ext uri="{FF2B5EF4-FFF2-40B4-BE49-F238E27FC236}">
                <a16:creationId xmlns:a16="http://schemas.microsoft.com/office/drawing/2014/main" id="{66284A36-CCB0-BF42-9ADC-7BCD81381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" y="3005138"/>
            <a:ext cx="18097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00B050"/>
                </a:solidFill>
                <a:ea typeface="新宋体" panose="02010609030101010101" pitchFamily="49" charset="-122"/>
              </a:rPr>
              <a:t>社交平台</a:t>
            </a:r>
          </a:p>
        </p:txBody>
      </p:sp>
      <p:sp>
        <p:nvSpPr>
          <p:cNvPr id="2232" name="文本框 13">
            <a:extLst>
              <a:ext uri="{FF2B5EF4-FFF2-40B4-BE49-F238E27FC236}">
                <a16:creationId xmlns:a16="http://schemas.microsoft.com/office/drawing/2014/main" id="{691B683A-9BDC-014B-99D6-0379AD4F6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650" y="3028950"/>
            <a:ext cx="539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→</a:t>
            </a:r>
          </a:p>
        </p:txBody>
      </p:sp>
      <p:sp>
        <p:nvSpPr>
          <p:cNvPr id="2233" name="文本框 14">
            <a:extLst>
              <a:ext uri="{FF2B5EF4-FFF2-40B4-BE49-F238E27FC236}">
                <a16:creationId xmlns:a16="http://schemas.microsoft.com/office/drawing/2014/main" id="{CEED1EEE-C417-B64D-9C06-9DE0B8BDB1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6213" y="3028950"/>
            <a:ext cx="196215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  <a:sym typeface="Arial" panose="020B0604020202020204" pitchFamily="34" charset="0"/>
              </a:rPr>
              <a:t>微信朋友圈</a:t>
            </a:r>
          </a:p>
          <a:p>
            <a:endParaRPr lang="zh-CN" altLang="en-US" sz="2800">
              <a:ea typeface="新宋体" panose="02010609030101010101" pitchFamily="49" charset="-122"/>
            </a:endParaRPr>
          </a:p>
        </p:txBody>
      </p:sp>
      <p:sp>
        <p:nvSpPr>
          <p:cNvPr id="2234" name="文本框 15">
            <a:extLst>
              <a:ext uri="{FF2B5EF4-FFF2-40B4-BE49-F238E27FC236}">
                <a16:creationId xmlns:a16="http://schemas.microsoft.com/office/drawing/2014/main" id="{87437D4F-CDDB-D84B-A04C-5FF2C7627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3425" y="3005138"/>
            <a:ext cx="615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→</a:t>
            </a:r>
          </a:p>
        </p:txBody>
      </p:sp>
      <p:sp>
        <p:nvSpPr>
          <p:cNvPr id="2235" name="文本框 16">
            <a:extLst>
              <a:ext uri="{FF2B5EF4-FFF2-40B4-BE49-F238E27FC236}">
                <a16:creationId xmlns:a16="http://schemas.microsoft.com/office/drawing/2014/main" id="{1590395D-7405-6647-86DC-0E6F110F9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1100" y="3028950"/>
            <a:ext cx="1962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微信公众号</a:t>
            </a:r>
          </a:p>
        </p:txBody>
      </p:sp>
      <p:sp>
        <p:nvSpPr>
          <p:cNvPr id="2236" name="文本框 17">
            <a:extLst>
              <a:ext uri="{FF2B5EF4-FFF2-40B4-BE49-F238E27FC236}">
                <a16:creationId xmlns:a16="http://schemas.microsoft.com/office/drawing/2014/main" id="{A7AB75A0-351C-8441-B125-C331FF3B1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775" y="3005138"/>
            <a:ext cx="615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→</a:t>
            </a:r>
          </a:p>
        </p:txBody>
      </p:sp>
      <p:sp>
        <p:nvSpPr>
          <p:cNvPr id="2237" name="文本框 18">
            <a:extLst>
              <a:ext uri="{FF2B5EF4-FFF2-40B4-BE49-F238E27FC236}">
                <a16:creationId xmlns:a16="http://schemas.microsoft.com/office/drawing/2014/main" id="{9A90556B-59EA-9747-AD79-8508D21F4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7738" y="3035300"/>
            <a:ext cx="1250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广点通</a:t>
            </a:r>
          </a:p>
        </p:txBody>
      </p:sp>
      <p:sp>
        <p:nvSpPr>
          <p:cNvPr id="2238" name="文本框 19">
            <a:extLst>
              <a:ext uri="{FF2B5EF4-FFF2-40B4-BE49-F238E27FC236}">
                <a16:creationId xmlns:a16="http://schemas.microsoft.com/office/drawing/2014/main" id="{EA5CFEC2-3F56-8E41-935F-EDAE5CA08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8425" y="4195763"/>
            <a:ext cx="615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→</a:t>
            </a:r>
          </a:p>
        </p:txBody>
      </p:sp>
      <p:sp>
        <p:nvSpPr>
          <p:cNvPr id="2239" name="文本框 20">
            <a:extLst>
              <a:ext uri="{FF2B5EF4-FFF2-40B4-BE49-F238E27FC236}">
                <a16:creationId xmlns:a16="http://schemas.microsoft.com/office/drawing/2014/main" id="{388ABB7B-06E7-064D-8478-2796D3D2D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4863" y="3035300"/>
            <a:ext cx="615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→</a:t>
            </a:r>
          </a:p>
        </p:txBody>
      </p:sp>
      <p:sp>
        <p:nvSpPr>
          <p:cNvPr id="2240" name="文本框 21">
            <a:extLst>
              <a:ext uri="{FF2B5EF4-FFF2-40B4-BE49-F238E27FC236}">
                <a16:creationId xmlns:a16="http://schemas.microsoft.com/office/drawing/2014/main" id="{A4B3187D-2A55-3446-AF3F-61D64BAB0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6988" y="3035300"/>
            <a:ext cx="1784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粉丝通 等</a:t>
            </a:r>
          </a:p>
        </p:txBody>
      </p:sp>
      <p:sp>
        <p:nvSpPr>
          <p:cNvPr id="2241" name="文本框 22">
            <a:extLst>
              <a:ext uri="{FF2B5EF4-FFF2-40B4-BE49-F238E27FC236}">
                <a16:creationId xmlns:a16="http://schemas.microsoft.com/office/drawing/2014/main" id="{FCDAAC1E-1AD1-6A42-A14B-0C7354E92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" y="4164013"/>
            <a:ext cx="22177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C000"/>
                </a:solidFill>
                <a:ea typeface="新宋体" panose="02010609030101010101" pitchFamily="49" charset="-122"/>
              </a:rPr>
              <a:t>信息流广告</a:t>
            </a:r>
          </a:p>
        </p:txBody>
      </p:sp>
      <p:sp>
        <p:nvSpPr>
          <p:cNvPr id="2242" name="文本框 23">
            <a:extLst>
              <a:ext uri="{FF2B5EF4-FFF2-40B4-BE49-F238E27FC236}">
                <a16:creationId xmlns:a16="http://schemas.microsoft.com/office/drawing/2014/main" id="{00A43514-B835-C543-80D3-27FD5B438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0538" y="4194175"/>
            <a:ext cx="1606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新浪扶翼</a:t>
            </a:r>
          </a:p>
        </p:txBody>
      </p:sp>
      <p:sp>
        <p:nvSpPr>
          <p:cNvPr id="2243" name="文本框 24">
            <a:extLst>
              <a:ext uri="{FF2B5EF4-FFF2-40B4-BE49-F238E27FC236}">
                <a16:creationId xmlns:a16="http://schemas.microsoft.com/office/drawing/2014/main" id="{93F4A1C7-88C3-0C43-A6EC-277F807E5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3425" y="4164013"/>
            <a:ext cx="615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→</a:t>
            </a:r>
          </a:p>
        </p:txBody>
      </p:sp>
      <p:sp>
        <p:nvSpPr>
          <p:cNvPr id="2244" name="文本框 25">
            <a:extLst>
              <a:ext uri="{FF2B5EF4-FFF2-40B4-BE49-F238E27FC236}">
                <a16:creationId xmlns:a16="http://schemas.microsoft.com/office/drawing/2014/main" id="{DA70574E-17B5-AB47-BFE8-D64686F64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1100" y="4164013"/>
            <a:ext cx="1606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新浪龙渊</a:t>
            </a:r>
          </a:p>
        </p:txBody>
      </p:sp>
      <p:sp>
        <p:nvSpPr>
          <p:cNvPr id="2245" name="文本框 26">
            <a:extLst>
              <a:ext uri="{FF2B5EF4-FFF2-40B4-BE49-F238E27FC236}">
                <a16:creationId xmlns:a16="http://schemas.microsoft.com/office/drawing/2014/main" id="{2FE33F69-15A8-7249-96B0-B21A90190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4863" y="4164013"/>
            <a:ext cx="615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→</a:t>
            </a:r>
          </a:p>
        </p:txBody>
      </p:sp>
      <p:sp>
        <p:nvSpPr>
          <p:cNvPr id="2246" name="文本框 27">
            <a:extLst>
              <a:ext uri="{FF2B5EF4-FFF2-40B4-BE49-F238E27FC236}">
                <a16:creationId xmlns:a16="http://schemas.microsoft.com/office/drawing/2014/main" id="{5C471C98-086E-9648-B1A5-474275DAB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3988" y="4164013"/>
            <a:ext cx="615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→</a:t>
            </a:r>
          </a:p>
        </p:txBody>
      </p:sp>
      <p:sp>
        <p:nvSpPr>
          <p:cNvPr id="2247" name="文本框 28">
            <a:extLst>
              <a:ext uri="{FF2B5EF4-FFF2-40B4-BE49-F238E27FC236}">
                <a16:creationId xmlns:a16="http://schemas.microsoft.com/office/drawing/2014/main" id="{8AA7CE04-B82B-B045-97DD-2A971068E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2138" y="4164013"/>
            <a:ext cx="1606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新浪轩辕</a:t>
            </a:r>
          </a:p>
        </p:txBody>
      </p:sp>
      <p:sp>
        <p:nvSpPr>
          <p:cNvPr id="2248" name="文本框 29">
            <a:extLst>
              <a:ext uri="{FF2B5EF4-FFF2-40B4-BE49-F238E27FC236}">
                <a16:creationId xmlns:a16="http://schemas.microsoft.com/office/drawing/2014/main" id="{D567AD42-2CE9-174A-BEB2-F49CB6651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2850" y="4164013"/>
            <a:ext cx="1606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搜狐汇算</a:t>
            </a:r>
          </a:p>
        </p:txBody>
      </p:sp>
      <p:sp>
        <p:nvSpPr>
          <p:cNvPr id="2249" name="文本框 30">
            <a:extLst>
              <a:ext uri="{FF2B5EF4-FFF2-40B4-BE49-F238E27FC236}">
                <a16:creationId xmlns:a16="http://schemas.microsoft.com/office/drawing/2014/main" id="{7EF2953F-BB69-7F4C-9E76-781933A73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8425" y="4686300"/>
            <a:ext cx="615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→</a:t>
            </a:r>
          </a:p>
        </p:txBody>
      </p:sp>
      <p:sp>
        <p:nvSpPr>
          <p:cNvPr id="2250" name="文本框 31">
            <a:extLst>
              <a:ext uri="{FF2B5EF4-FFF2-40B4-BE49-F238E27FC236}">
                <a16:creationId xmlns:a16="http://schemas.microsoft.com/office/drawing/2014/main" id="{9BE27D2A-99FE-8840-9327-142EBDA6D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4686300"/>
            <a:ext cx="1250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凤凰网</a:t>
            </a:r>
          </a:p>
        </p:txBody>
      </p:sp>
      <p:sp>
        <p:nvSpPr>
          <p:cNvPr id="2251" name="文本框 32">
            <a:extLst>
              <a:ext uri="{FF2B5EF4-FFF2-40B4-BE49-F238E27FC236}">
                <a16:creationId xmlns:a16="http://schemas.microsoft.com/office/drawing/2014/main" id="{CB876EF4-9206-634E-90C6-97C21BBC7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7988" y="4686300"/>
            <a:ext cx="615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→</a:t>
            </a:r>
          </a:p>
        </p:txBody>
      </p:sp>
      <p:sp>
        <p:nvSpPr>
          <p:cNvPr id="2252" name="文本框 33">
            <a:extLst>
              <a:ext uri="{FF2B5EF4-FFF2-40B4-BE49-F238E27FC236}">
                <a16:creationId xmlns:a16="http://schemas.microsoft.com/office/drawing/2014/main" id="{E466F4F7-983E-C94C-B25E-872A0C260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2013" y="4718050"/>
            <a:ext cx="895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快手</a:t>
            </a:r>
          </a:p>
        </p:txBody>
      </p:sp>
      <p:sp>
        <p:nvSpPr>
          <p:cNvPr id="2253" name="文本框 34">
            <a:extLst>
              <a:ext uri="{FF2B5EF4-FFF2-40B4-BE49-F238E27FC236}">
                <a16:creationId xmlns:a16="http://schemas.microsoft.com/office/drawing/2014/main" id="{2CDC151A-E526-F74F-B9BD-4EF2EEC72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1788" y="4686300"/>
            <a:ext cx="615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→</a:t>
            </a:r>
          </a:p>
        </p:txBody>
      </p:sp>
      <p:sp>
        <p:nvSpPr>
          <p:cNvPr id="2254" name="文本框 35">
            <a:extLst>
              <a:ext uri="{FF2B5EF4-FFF2-40B4-BE49-F238E27FC236}">
                <a16:creationId xmlns:a16="http://schemas.microsoft.com/office/drawing/2014/main" id="{CFF62CF0-278B-5F43-B3D6-BAD97FA27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9938" y="4686300"/>
            <a:ext cx="895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火山</a:t>
            </a:r>
          </a:p>
        </p:txBody>
      </p:sp>
      <p:sp>
        <p:nvSpPr>
          <p:cNvPr id="2255" name="文本框 36">
            <a:extLst>
              <a:ext uri="{FF2B5EF4-FFF2-40B4-BE49-F238E27FC236}">
                <a16:creationId xmlns:a16="http://schemas.microsoft.com/office/drawing/2014/main" id="{917EEB62-55B5-9443-9FC8-273F915E6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1150" y="4686300"/>
            <a:ext cx="615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→</a:t>
            </a:r>
          </a:p>
        </p:txBody>
      </p:sp>
      <p:sp>
        <p:nvSpPr>
          <p:cNvPr id="2256" name="文本框 37">
            <a:extLst>
              <a:ext uri="{FF2B5EF4-FFF2-40B4-BE49-F238E27FC236}">
                <a16:creationId xmlns:a16="http://schemas.microsoft.com/office/drawing/2014/main" id="{14C4B8E5-7D75-414E-9EC1-A943033E1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4863" y="4718050"/>
            <a:ext cx="1428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抖音 等</a:t>
            </a:r>
          </a:p>
        </p:txBody>
      </p:sp>
      <p:sp>
        <p:nvSpPr>
          <p:cNvPr id="2257" name="文本框 38">
            <a:extLst>
              <a:ext uri="{FF2B5EF4-FFF2-40B4-BE49-F238E27FC236}">
                <a16:creationId xmlns:a16="http://schemas.microsoft.com/office/drawing/2014/main" id="{24CF02D0-C626-254E-8634-9DD74C56B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" y="6232525"/>
            <a:ext cx="111664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3200">
                <a:solidFill>
                  <a:srgbClr val="FF0000"/>
                </a:solidFill>
                <a:ea typeface="新宋体" panose="02010609030101010101" pitchFamily="49" charset="-122"/>
              </a:rPr>
              <a:t>每一期完成预计目标之后，将会进行下一期的广告投放！！！</a:t>
            </a:r>
          </a:p>
        </p:txBody>
      </p:sp>
      <p:sp>
        <p:nvSpPr>
          <p:cNvPr id="2258" name="文本框 2">
            <a:extLst>
              <a:ext uri="{FF2B5EF4-FFF2-40B4-BE49-F238E27FC236}">
                <a16:creationId xmlns:a16="http://schemas.microsoft.com/office/drawing/2014/main" id="{B9A876DE-586E-FD49-B822-DEA7E1635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4716463"/>
            <a:ext cx="895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美图</a:t>
            </a:r>
          </a:p>
        </p:txBody>
      </p:sp>
      <p:sp>
        <p:nvSpPr>
          <p:cNvPr id="2259" name="文本框 3">
            <a:extLst>
              <a:ext uri="{FF2B5EF4-FFF2-40B4-BE49-F238E27FC236}">
                <a16:creationId xmlns:a16="http://schemas.microsoft.com/office/drawing/2014/main" id="{EA29959F-A8CD-764A-9016-01E106DE3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686300"/>
            <a:ext cx="615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→</a:t>
            </a:r>
          </a:p>
        </p:txBody>
      </p:sp>
      <p:sp>
        <p:nvSpPr>
          <p:cNvPr id="2260" name="文本框 5">
            <a:extLst>
              <a:ext uri="{FF2B5EF4-FFF2-40B4-BE49-F238E27FC236}">
                <a16:creationId xmlns:a16="http://schemas.microsoft.com/office/drawing/2014/main" id="{09A9B82E-99A9-C44E-B867-DB0D85E30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" y="5408613"/>
            <a:ext cx="8937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en-US" altLang="zh-CN" sz="2800">
                <a:solidFill>
                  <a:srgbClr val="00B0F0"/>
                </a:solidFill>
                <a:ea typeface="新宋体" panose="02010609030101010101" pitchFamily="49" charset="-122"/>
              </a:rPr>
              <a:t>APP</a:t>
            </a:r>
          </a:p>
        </p:txBody>
      </p:sp>
      <p:sp>
        <p:nvSpPr>
          <p:cNvPr id="2261" name="文本框 6">
            <a:extLst>
              <a:ext uri="{FF2B5EF4-FFF2-40B4-BE49-F238E27FC236}">
                <a16:creationId xmlns:a16="http://schemas.microsoft.com/office/drawing/2014/main" id="{D88B0A90-B76E-E942-8FC4-20258EB99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2725" y="5408613"/>
            <a:ext cx="539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</a:rPr>
              <a:t>→</a:t>
            </a:r>
          </a:p>
        </p:txBody>
      </p:sp>
      <p:sp>
        <p:nvSpPr>
          <p:cNvPr id="2262" name="文本框 7">
            <a:extLst>
              <a:ext uri="{FF2B5EF4-FFF2-40B4-BE49-F238E27FC236}">
                <a16:creationId xmlns:a16="http://schemas.microsoft.com/office/drawing/2014/main" id="{5C3B6A7C-0C04-CD49-A432-CFCAF94F2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0888" y="5408613"/>
            <a:ext cx="6570662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zh-CN" sz="2800">
                <a:solidFill>
                  <a:schemeClr val="bg1"/>
                </a:solidFill>
                <a:ea typeface="新宋体" panose="02010609030101010101" pitchFamily="49" charset="-122"/>
                <a:sym typeface="Arial" panose="020B0604020202020204" pitchFamily="34" charset="0"/>
              </a:rPr>
              <a:t>神马搜索、</a:t>
            </a:r>
            <a:r>
              <a:rPr lang="en-US" altLang="zh-CN" sz="2800">
                <a:solidFill>
                  <a:schemeClr val="bg1"/>
                </a:solidFill>
                <a:ea typeface="新宋体" panose="02010609030101010101" pitchFamily="49" charset="-122"/>
                <a:sym typeface="Arial" panose="020B0604020202020204" pitchFamily="34" charset="0"/>
              </a:rPr>
              <a:t>UC</a:t>
            </a:r>
            <a:r>
              <a:rPr lang="zh-CN" altLang="en-US" sz="2800">
                <a:solidFill>
                  <a:schemeClr val="bg1"/>
                </a:solidFill>
                <a:ea typeface="新宋体" panose="02010609030101010101" pitchFamily="49" charset="-122"/>
                <a:sym typeface="Arial" panose="020B0604020202020204" pitchFamily="34" charset="0"/>
              </a:rPr>
              <a:t>浏览、搜狗搜索、必应 等</a:t>
            </a:r>
          </a:p>
          <a:p>
            <a:endParaRPr lang="zh-CN" altLang="en-US" sz="2800">
              <a:ea typeface="新宋体" panose="0201060903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2">
            <a:extLst>
              <a:ext uri="{FF2B5EF4-FFF2-40B4-BE49-F238E27FC236}">
                <a16:creationId xmlns:a16="http://schemas.microsoft.com/office/drawing/2014/main" id="{D1E8685D-884D-9C4E-AA38-D2F72FF56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B</a:t>
            </a: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57AA4805-E875-FF4A-AD7C-335E45FC6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1450E-CAF9-2D48-9AB1-B7A740006909}" type="slidenum">
              <a:rPr lang="zh-CN" altLang="en-US"/>
              <a:pPr/>
              <a:t>15</a:t>
            </a:fld>
            <a:endParaRPr lang="zh-CN" altLang="en-US"/>
          </a:p>
        </p:txBody>
      </p:sp>
      <p:sp>
        <p:nvSpPr>
          <p:cNvPr id="2265" name="标题 4">
            <a:extLst>
              <a:ext uri="{FF2B5EF4-FFF2-40B4-BE49-F238E27FC236}">
                <a16:creationId xmlns:a16="http://schemas.microsoft.com/office/drawing/2014/main" id="{78EF76F1-E78A-2F44-B3EB-00CBA7553081}"/>
              </a:ext>
            </a:extLst>
          </p:cNvPr>
          <p:cNvSpPr>
            <a:spLocks noChangeArrowheads="1"/>
          </p:cNvSpPr>
          <p:nvPr>
            <p:ph type="title" idx="4294967295"/>
          </p:nvPr>
        </p:nvSpPr>
        <p:spPr>
          <a:xfrm>
            <a:off x="3859213" y="2870200"/>
            <a:ext cx="7580312" cy="889000"/>
          </a:xfrm>
          <a:ln/>
        </p:spPr>
        <p:txBody>
          <a:bodyPr/>
          <a:lstStyle/>
          <a:p>
            <a:r>
              <a:rPr lang="en-US" altLang="zh-CN">
                <a:ea typeface="新宋体" panose="02010609030101010101" pitchFamily="49" charset="-122"/>
              </a:rPr>
              <a:t>THANK YOUR</a:t>
            </a:r>
            <a:endParaRPr lang="zh-CN" altLang="en-US">
              <a:ea typeface="新宋体" panose="02010609030101010101" pitchFamily="49" charset="-122"/>
            </a:endParaRPr>
          </a:p>
        </p:txBody>
      </p:sp>
      <p:sp>
        <p:nvSpPr>
          <p:cNvPr id="2266" name="内容占位符 5">
            <a:extLst>
              <a:ext uri="{FF2B5EF4-FFF2-40B4-BE49-F238E27FC236}">
                <a16:creationId xmlns:a16="http://schemas.microsoft.com/office/drawing/2014/main" id="{2A2F1ED3-2458-9C49-B967-7BB21BCCDC90}"/>
              </a:ext>
            </a:extLst>
          </p:cNvPr>
          <p:cNvSpPr>
            <a:spLocks noChangeArrowheads="1"/>
          </p:cNvSpPr>
          <p:nvPr>
            <p:ph sz="quarter" idx="4294967295"/>
          </p:nvPr>
        </p:nvSpPr>
        <p:spPr>
          <a:xfrm>
            <a:off x="4929188" y="3786188"/>
            <a:ext cx="5715000" cy="868362"/>
          </a:xfrm>
          <a:ln/>
        </p:spPr>
        <p:txBody>
          <a:bodyPr/>
          <a:lstStyle/>
          <a:p>
            <a:r>
              <a:rPr lang="en-US" altLang="zh-CN" sz="4000">
                <a:ea typeface="新宋体" panose="02010609030101010101" pitchFamily="49" charset="-122"/>
              </a:rPr>
              <a:t>       FOR READING...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6.11.28"/>
  <p:tag name="AS_TITLE" val="Aspose.Slides for .NET 4.0"/>
  <p:tag name="AS_VERSION" val="16.11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basetag"/>
  <p:tag name="KSO_WM_TEMPLATE_INDEX" val="2016369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basetag"/>
  <p:tag name="KSO_WM_TEMPLATE_INDEX" val="2016369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basetag"/>
  <p:tag name="KSO_WM_TEMPLATE_INDEX" val="20163699"/>
  <p:tag name="KSO_WM_TEMPLATE_THUMBS_INDEX" val="1、2、3、4、8、11、13、22、24、2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basetag20163699_1"/>
  <p:tag name="KSO_WM_SLIDE_INDEX" val="1"/>
  <p:tag name="KSO_WM_SLIDE_ITEM_CNT" val="0"/>
  <p:tag name="KSO_WM_SLIDE_TYPE" val="title"/>
  <p:tag name="KSO_WM_TAG_VERSION" val="1.0"/>
  <p:tag name="KSO_WM_TEMPLATE_CATEGORY" val="basetag"/>
  <p:tag name="KSO_WM_TEMPLATE_INDEX" val="20163699"/>
  <p:tag name="KSO_WM_TEMPLATE_THUMBS_INDEX" val="1、2、3、4、8、11、13、22、24、2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basetag20163699_4"/>
  <p:tag name="KSO_WM_SLIDE_INDEX" val="4"/>
  <p:tag name="KSO_WM_SLIDE_ITEM_CNT" val="0"/>
  <p:tag name="KSO_WM_SLIDE_TYPE" val="text"/>
  <p:tag name="KSO_WM_TAG_VERSION" val="1.0"/>
  <p:tag name="KSO_WM_TEMPLATE_CATEGORY" val="basetag"/>
  <p:tag name="KSO_WM_TEMPLATE_INDEX" val="2016369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basetag20163699_4"/>
  <p:tag name="KSO_WM_SLIDE_INDEX" val="4"/>
  <p:tag name="KSO_WM_SLIDE_ITEM_CNT" val="0"/>
  <p:tag name="KSO_WM_SLIDE_TYPE" val="text"/>
  <p:tag name="KSO_WM_TAG_VERSION" val="1.0"/>
  <p:tag name="KSO_WM_TEMPLATE_CATEGORY" val="basetag"/>
  <p:tag name="KSO_WM_TEMPLATE_INDEX" val="2016369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basetag20163699_4"/>
  <p:tag name="KSO_WM_SLIDE_INDEX" val="4"/>
  <p:tag name="KSO_WM_SLIDE_ITEM_CNT" val="0"/>
  <p:tag name="KSO_WM_SLIDE_TYPE" val="text"/>
  <p:tag name="KSO_WM_TAG_VERSION" val="1.0"/>
  <p:tag name="KSO_WM_TEMPLATE_CATEGORY" val="basetag"/>
  <p:tag name="KSO_WM_TEMPLATE_INDEX" val="2016369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basetag20163699_4"/>
  <p:tag name="KSO_WM_SLIDE_INDEX" val="4"/>
  <p:tag name="KSO_WM_SLIDE_ITEM_CNT" val="0"/>
  <p:tag name="KSO_WM_SLIDE_TYPE" val="text"/>
  <p:tag name="KSO_WM_TAG_VERSION" val="1.0"/>
  <p:tag name="KSO_WM_TEMPLATE_CATEGORY" val="basetag"/>
  <p:tag name="KSO_WM_TEMPLATE_INDEX" val="2016369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basetag20163699_4"/>
  <p:tag name="KSO_WM_SLIDE_INDEX" val="4"/>
  <p:tag name="KSO_WM_SLIDE_ITEM_CNT" val="0"/>
  <p:tag name="KSO_WM_SLIDE_TYPE" val="text"/>
  <p:tag name="KSO_WM_TAG_VERSION" val="1.0"/>
  <p:tag name="KSO_WM_TEMPLATE_CATEGORY" val="basetag"/>
  <p:tag name="KSO_WM_TEMPLATE_INDEX" val="2016369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basetag20163699_4"/>
  <p:tag name="KSO_WM_SLIDE_INDEX" val="4"/>
  <p:tag name="KSO_WM_SLIDE_ITEM_CNT" val="0"/>
  <p:tag name="KSO_WM_SLIDE_TYPE" val="text"/>
  <p:tag name="KSO_WM_TAG_VERSION" val="1.0"/>
  <p:tag name="KSO_WM_TEMPLATE_CATEGORY" val="basetag"/>
  <p:tag name="KSO_WM_TEMPLATE_INDEX" val="2016369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basetag20163699_4"/>
  <p:tag name="KSO_WM_SLIDE_INDEX" val="4"/>
  <p:tag name="KSO_WM_SLIDE_ITEM_CNT" val="0"/>
  <p:tag name="KSO_WM_SLIDE_TYPE" val="text"/>
  <p:tag name="KSO_WM_TAG_VERSION" val="1.0"/>
  <p:tag name="KSO_WM_TEMPLATE_CATEGORY" val="basetag"/>
  <p:tag name="KSO_WM_TEMPLATE_INDEX" val="2016369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basetag20163699_4"/>
  <p:tag name="KSO_WM_SLIDE_INDEX" val="4"/>
  <p:tag name="KSO_WM_SLIDE_ITEM_CNT" val="0"/>
  <p:tag name="KSO_WM_SLIDE_TYPE" val="text"/>
  <p:tag name="KSO_WM_TAG_VERSION" val="1.0"/>
  <p:tag name="KSO_WM_TEMPLATE_CATEGORY" val="basetag"/>
  <p:tag name="KSO_WM_TEMPLATE_INDEX" val="2016369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basetag20163699_4"/>
  <p:tag name="KSO_WM_SLIDE_INDEX" val="4"/>
  <p:tag name="KSO_WM_SLIDE_ITEM_CNT" val="0"/>
  <p:tag name="KSO_WM_SLIDE_TYPE" val="text"/>
  <p:tag name="KSO_WM_TAG_VERSION" val="1.0"/>
  <p:tag name="KSO_WM_TEMPLATE_CATEGORY" val="basetag"/>
  <p:tag name="KSO_WM_TEMPLATE_INDEX" val="2016369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basetag20163699_4"/>
  <p:tag name="KSO_WM_SLIDE_INDEX" val="4"/>
  <p:tag name="KSO_WM_SLIDE_ITEM_CNT" val="0"/>
  <p:tag name="KSO_WM_SLIDE_TYPE" val="text"/>
  <p:tag name="KSO_WM_TAG_VERSION" val="1.0"/>
  <p:tag name="KSO_WM_TEMPLATE_CATEGORY" val="basetag"/>
  <p:tag name="KSO_WM_TEMPLATE_INDEX" val="2016369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basetag20163699_4"/>
  <p:tag name="KSO_WM_SLIDE_INDEX" val="4"/>
  <p:tag name="KSO_WM_SLIDE_ITEM_CNT" val="0"/>
  <p:tag name="KSO_WM_SLIDE_TYPE" val="text"/>
  <p:tag name="KSO_WM_TAG_VERSION" val="1.0"/>
  <p:tag name="KSO_WM_TEMPLATE_CATEGORY" val="basetag"/>
  <p:tag name="KSO_WM_TEMPLATE_INDEX" val="2016369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basetag20163699_4"/>
  <p:tag name="KSO_WM_SLIDE_INDEX" val="4"/>
  <p:tag name="KSO_WM_SLIDE_ITEM_CNT" val="0"/>
  <p:tag name="KSO_WM_SLIDE_TYPE" val="text"/>
  <p:tag name="KSO_WM_TAG_VERSION" val="1.0"/>
  <p:tag name="KSO_WM_TEMPLATE_CATEGORY" val="basetag"/>
  <p:tag name="KSO_WM_TEMPLATE_INDEX" val="2016369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basetag20163699_4"/>
  <p:tag name="KSO_WM_SLIDE_INDEX" val="4"/>
  <p:tag name="KSO_WM_SLIDE_ITEM_CNT" val="0"/>
  <p:tag name="KSO_WM_SLIDE_TYPE" val="text"/>
  <p:tag name="KSO_WM_TAG_VERSION" val="1.0"/>
  <p:tag name="KSO_WM_TEMPLATE_CATEGORY" val="basetag"/>
  <p:tag name="KSO_WM_TEMPLATE_INDEX" val="2016369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basetag20163699_27"/>
  <p:tag name="KSO_WM_SLIDE_INDEX" val="27"/>
  <p:tag name="KSO_WM_SLIDE_ITEM_CNT" val="0"/>
  <p:tag name="KSO_WM_SLIDE_TYPE" val="endPage"/>
  <p:tag name="KSO_WM_TAG_VERSION" val="1.0"/>
  <p:tag name="KSO_WM_TEMPLATE_CATEGORY" val="basetag"/>
  <p:tag name="KSO_WM_TEMPLATE_INDEX" val="20163699"/>
</p:tagLst>
</file>

<file path=ppt/theme/theme1.xml><?xml version="1.0" encoding="utf-8"?>
<a:theme xmlns:a="http://schemas.openxmlformats.org/drawingml/2006/main" name="自定义设计方案">
  <a:themeElements>
    <a:clrScheme name="自定义 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820</Words>
  <Application>Microsoft Macintosh PowerPoint</Application>
  <PresentationFormat>宽屏</PresentationFormat>
  <Paragraphs>206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Arial</vt:lpstr>
      <vt:lpstr>Arial</vt:lpstr>
      <vt:lpstr>新宋体</vt:lpstr>
      <vt:lpstr>Wingdings 2</vt:lpstr>
      <vt:lpstr>宋体</vt:lpstr>
      <vt:lpstr>自定义设计方案</vt:lpstr>
      <vt:lpstr>圣御娄兰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 YOUR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圣御娄兰</dc:title>
  <dc:subject/>
  <dc:creator>Administrator</dc:creator>
  <cp:keywords/>
  <dc:description/>
  <cp:lastModifiedBy>钟 云昇</cp:lastModifiedBy>
  <cp:revision>95</cp:revision>
  <cp:lastPrinted>1601-01-01T00:00:00Z</cp:lastPrinted>
  <dcterms:created xsi:type="dcterms:W3CDTF">2018-08-23T23:59:00Z</dcterms:created>
  <dcterms:modified xsi:type="dcterms:W3CDTF">2021-05-14T06:02:59Z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